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73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18" r:id="rId18"/>
    <p:sldId id="319" r:id="rId19"/>
    <p:sldId id="320" r:id="rId20"/>
    <p:sldId id="321" r:id="rId21"/>
    <p:sldId id="322" r:id="rId22"/>
  </p:sldIdLst>
  <p:sldSz cx="12192000" cy="6858000"/>
  <p:notesSz cx="6858000" cy="9144000"/>
  <p:embeddedFontLst>
    <p:embeddedFont>
      <p:font typeface="站酷文艺体" panose="02000603000000000000" pitchFamily="2" charset="-122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52" y="7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6" d="100"/>
        <a:sy n="5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image" Target="../media/image20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picture"/>
              <c:spPr>
                <a:blipFill>
                  <a:blip xmlns:r="http://schemas.openxmlformats.org/officeDocument/2006/relationships" r:embed="rId1"/>
                  <a:stretch>
                    <a:fillRect/>
                  </a:stretch>
                </a:blipFill>
                <a:ln w="254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C68-4459-9EBC-8207DF096841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68-4459-9EBC-8207DF0968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68-4459-9EBC-8207DF0968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8239136"/>
        <c:axId val="1218248320"/>
      </c:lineChart>
      <c:catAx>
        <c:axId val="121823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18248320"/>
        <c:crosses val="autoZero"/>
        <c:auto val="1"/>
        <c:lblAlgn val="ctr"/>
        <c:lblOffset val="100"/>
        <c:noMultiLvlLbl val="0"/>
      </c:catAx>
      <c:valAx>
        <c:axId val="12182483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18239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A195FA0-136A-4C4A-B912-78E8350D2BB9}"/>
              </a:ext>
            </a:extLst>
          </p:cNvPr>
          <p:cNvSpPr/>
          <p:nvPr userDrawn="1"/>
        </p:nvSpPr>
        <p:spPr>
          <a:xfrm>
            <a:off x="9332843" y="0"/>
            <a:ext cx="28591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6D7FD51-3FA9-41DB-9707-D156F5E00AE3}"/>
              </a:ext>
            </a:extLst>
          </p:cNvPr>
          <p:cNvSpPr/>
          <p:nvPr userDrawn="1"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3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2019/6/6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2019/6/6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2019/6/6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2019/6/6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6.png"/><Relationship Id="rId18" Type="http://schemas.openxmlformats.org/officeDocument/2006/relationships/image" Target="../media/image34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1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chn.docer.com/works?userid=47395457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4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0ABE3D0-671B-44E1-810C-6DEABF440DFA}"/>
              </a:ext>
            </a:extLst>
          </p:cNvPr>
          <p:cNvSpPr/>
          <p:nvPr/>
        </p:nvSpPr>
        <p:spPr>
          <a:xfrm>
            <a:off x="1235075" y="5202571"/>
            <a:ext cx="1709791" cy="3961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562D969-A4B9-4F0E-858E-D42F9A31B823}"/>
              </a:ext>
            </a:extLst>
          </p:cNvPr>
          <p:cNvSpPr/>
          <p:nvPr/>
        </p:nvSpPr>
        <p:spPr>
          <a:xfrm>
            <a:off x="1235075" y="4576597"/>
            <a:ext cx="2201486" cy="39615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493FF3-7FF8-4AE0-ACF8-C5CBCDFBA7DD}"/>
              </a:ext>
            </a:extLst>
          </p:cNvPr>
          <p:cNvSpPr/>
          <p:nvPr/>
        </p:nvSpPr>
        <p:spPr>
          <a:xfrm>
            <a:off x="9332843" y="0"/>
            <a:ext cx="28591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BD53A7E-424D-463C-917C-A3753D826851}"/>
              </a:ext>
            </a:extLst>
          </p:cNvPr>
          <p:cNvSpPr/>
          <p:nvPr/>
        </p:nvSpPr>
        <p:spPr>
          <a:xfrm>
            <a:off x="8444948" y="2514600"/>
            <a:ext cx="1828800" cy="182880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06AB29-72B5-4844-891D-2718BA04CC8D}"/>
              </a:ext>
            </a:extLst>
          </p:cNvPr>
          <p:cNvSpPr txBox="1"/>
          <p:nvPr/>
        </p:nvSpPr>
        <p:spPr>
          <a:xfrm>
            <a:off x="1124518" y="3220587"/>
            <a:ext cx="7320430" cy="55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Fusce posuere magna sed pulvinar ultricies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B12B55-B5BF-4ED8-9079-0B51AA5991D8}"/>
              </a:ext>
            </a:extLst>
          </p:cNvPr>
          <p:cNvSpPr txBox="1"/>
          <p:nvPr/>
        </p:nvSpPr>
        <p:spPr>
          <a:xfrm>
            <a:off x="1342954" y="5231370"/>
            <a:ext cx="1709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答辩人：无极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77A2FF-8038-4C3B-83AB-97E35A250D54}"/>
              </a:ext>
            </a:extLst>
          </p:cNvPr>
          <p:cNvSpPr txBox="1"/>
          <p:nvPr/>
        </p:nvSpPr>
        <p:spPr>
          <a:xfrm>
            <a:off x="1494909" y="4611322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指导老师：稻壳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48EC2B-D9CA-471F-9A65-F24488308078}"/>
              </a:ext>
            </a:extLst>
          </p:cNvPr>
          <p:cNvSpPr/>
          <p:nvPr/>
        </p:nvSpPr>
        <p:spPr>
          <a:xfrm flipV="1">
            <a:off x="1223908" y="3910536"/>
            <a:ext cx="48262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6B1BA3-36C5-40C3-A075-384A82C827A3}"/>
              </a:ext>
            </a:extLst>
          </p:cNvPr>
          <p:cNvSpPr txBox="1"/>
          <p:nvPr/>
        </p:nvSpPr>
        <p:spPr>
          <a:xfrm>
            <a:off x="1110966" y="2627298"/>
            <a:ext cx="527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+mn-ea"/>
              </a:rPr>
              <a:t>简约毕业论文答辩通用模板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69D123-44F5-4A7A-83B4-9A0E35FAE72D}"/>
              </a:ext>
            </a:extLst>
          </p:cNvPr>
          <p:cNvSpPr txBox="1"/>
          <p:nvPr/>
        </p:nvSpPr>
        <p:spPr>
          <a:xfrm>
            <a:off x="1087816" y="1422364"/>
            <a:ext cx="4722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>
                <a:solidFill>
                  <a:schemeClr val="bg2"/>
                </a:solidFill>
                <a:latin typeface="+mj-ea"/>
                <a:ea typeface="+mj-ea"/>
              </a:rPr>
              <a:t>毕业答辩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C50CCF6-B7AB-4A31-B2C8-7C11725450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1"/>
          <a:stretch/>
        </p:blipFill>
        <p:spPr>
          <a:xfrm>
            <a:off x="8562686" y="2620149"/>
            <a:ext cx="1593325" cy="161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7493FF3-7FF8-4AE0-ACF8-C5CBCDFBA7DD}"/>
              </a:ext>
            </a:extLst>
          </p:cNvPr>
          <p:cNvSpPr/>
          <p:nvPr/>
        </p:nvSpPr>
        <p:spPr>
          <a:xfrm>
            <a:off x="9332843" y="0"/>
            <a:ext cx="28591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BD53A7E-424D-463C-917C-A3753D826851}"/>
              </a:ext>
            </a:extLst>
          </p:cNvPr>
          <p:cNvSpPr/>
          <p:nvPr/>
        </p:nvSpPr>
        <p:spPr>
          <a:xfrm>
            <a:off x="8444948" y="2514600"/>
            <a:ext cx="1828800" cy="1828800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7569B0-8568-44DD-9847-48D853012CF5}"/>
              </a:ext>
            </a:extLst>
          </p:cNvPr>
          <p:cNvSpPr txBox="1"/>
          <p:nvPr/>
        </p:nvSpPr>
        <p:spPr>
          <a:xfrm>
            <a:off x="1139574" y="2844248"/>
            <a:ext cx="4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bg2"/>
                </a:solidFill>
                <a:latin typeface="+mj-ea"/>
                <a:ea typeface="+mj-ea"/>
              </a:rPr>
              <a:t>研究的数据与结论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46D4C7-5A2E-468B-9E52-4AA9EE64E3E9}"/>
              </a:ext>
            </a:extLst>
          </p:cNvPr>
          <p:cNvSpPr txBox="1"/>
          <p:nvPr/>
        </p:nvSpPr>
        <p:spPr>
          <a:xfrm>
            <a:off x="1151149" y="3578085"/>
            <a:ext cx="7048633" cy="79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lectus malesuada libero, sit amet commodo magna eros quis urna.Nunc viverra imperdiet enim. Fusce est. Vivamus a tellus.Pellentesque habitant morbi tristique senectus et netus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A9D6A4-F886-41B2-A845-66B5C83E517C}"/>
              </a:ext>
            </a:extLst>
          </p:cNvPr>
          <p:cNvSpPr txBox="1"/>
          <p:nvPr/>
        </p:nvSpPr>
        <p:spPr>
          <a:xfrm>
            <a:off x="8454887" y="2808981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>
                <a:solidFill>
                  <a:schemeClr val="bg2"/>
                </a:solidFill>
                <a:latin typeface="+mj-ea"/>
                <a:ea typeface="+mj-ea"/>
              </a:rPr>
              <a:t>03</a:t>
            </a:r>
            <a:endParaRPr lang="zh-CN" altLang="en-US" sz="800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351595-E5D3-4BE6-A63D-DB17185AC250}"/>
              </a:ext>
            </a:extLst>
          </p:cNvPr>
          <p:cNvSpPr txBox="1"/>
          <p:nvPr/>
        </p:nvSpPr>
        <p:spPr>
          <a:xfrm>
            <a:off x="1129635" y="2096606"/>
            <a:ext cx="2981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第三部分</a:t>
            </a:r>
          </a:p>
        </p:txBody>
      </p:sp>
    </p:spTree>
    <p:extLst>
      <p:ext uri="{BB962C8B-B14F-4D97-AF65-F5344CB8AC3E}">
        <p14:creationId xmlns:p14="http://schemas.microsoft.com/office/powerpoint/2010/main" val="78993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944184-7EFC-46E4-A750-932E82D56E49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05C7A5-27E0-4DBE-A14E-6F92DDBFF17D}"/>
              </a:ext>
            </a:extLst>
          </p:cNvPr>
          <p:cNvSpPr txBox="1"/>
          <p:nvPr/>
        </p:nvSpPr>
        <p:spPr>
          <a:xfrm>
            <a:off x="274870" y="179679"/>
            <a:ext cx="336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+mj-ea"/>
                <a:ea typeface="+mj-ea"/>
              </a:rPr>
              <a:t>研究的数据与结论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CBB45B8-62F2-481A-B046-DEF505960E12}"/>
              </a:ext>
            </a:extLst>
          </p:cNvPr>
          <p:cNvGrpSpPr/>
          <p:nvPr/>
        </p:nvGrpSpPr>
        <p:grpSpPr>
          <a:xfrm>
            <a:off x="9562051" y="107469"/>
            <a:ext cx="2475043" cy="574079"/>
            <a:chOff x="9515751" y="107469"/>
            <a:chExt cx="2475043" cy="57407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2036A67-D3AD-489C-A81A-A0B82A31881F}"/>
                </a:ext>
              </a:extLst>
            </p:cNvPr>
            <p:cNvSpPr txBox="1"/>
            <p:nvPr/>
          </p:nvSpPr>
          <p:spPr>
            <a:xfrm>
              <a:off x="9924137" y="107469"/>
              <a:ext cx="2066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湖南长沙大学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A12438D-F640-4429-BC51-32EFB647CC8B}"/>
                </a:ext>
              </a:extLst>
            </p:cNvPr>
            <p:cNvSpPr txBox="1"/>
            <p:nvPr/>
          </p:nvSpPr>
          <p:spPr>
            <a:xfrm>
              <a:off x="9924138" y="427632"/>
              <a:ext cx="19972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</a:rPr>
                <a:t>HU NAN CHANG SHA DA XUE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EB27FAA-7410-4B85-9AC0-D4E0659C9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71"/>
            <a:stretch/>
          </p:blipFill>
          <p:spPr>
            <a:xfrm>
              <a:off x="9515751" y="167119"/>
              <a:ext cx="450117" cy="461665"/>
            </a:xfrm>
            <a:prstGeom prst="rect">
              <a:avLst/>
            </a:prstGeom>
          </p:spPr>
        </p:pic>
      </p:grp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E16317B-6F05-44E7-808F-6BB5A7CA5B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339021"/>
              </p:ext>
            </p:extLst>
          </p:nvPr>
        </p:nvGraphicFramePr>
        <p:xfrm>
          <a:off x="1383818" y="1932972"/>
          <a:ext cx="5861934" cy="3834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8315200-7914-4EE4-83C0-D8AA670C2601}"/>
              </a:ext>
            </a:extLst>
          </p:cNvPr>
          <p:cNvSpPr txBox="1"/>
          <p:nvPr/>
        </p:nvSpPr>
        <p:spPr>
          <a:xfrm>
            <a:off x="4502552" y="2824222"/>
            <a:ext cx="1018572" cy="42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</a:rPr>
              <a:t>569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7F76BCB-6F51-418C-B337-04D07FDECCF2}"/>
              </a:ext>
            </a:extLst>
          </p:cNvPr>
          <p:cNvSpPr/>
          <p:nvPr/>
        </p:nvSpPr>
        <p:spPr>
          <a:xfrm>
            <a:off x="7210388" y="2315668"/>
            <a:ext cx="3113590" cy="31135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B662374-8AB6-4568-88A1-35A495B3BC3A}"/>
              </a:ext>
            </a:extLst>
          </p:cNvPr>
          <p:cNvSpPr txBox="1"/>
          <p:nvPr/>
        </p:nvSpPr>
        <p:spPr>
          <a:xfrm>
            <a:off x="7477250" y="3725328"/>
            <a:ext cx="2558005" cy="103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bg1"/>
                </a:solidFill>
              </a:rPr>
              <a:t>Lorem ipsum dolor sit amet, consuer adipiscing elit. Maecenas porttitor congue massa. Fusce pouere, mana  ac turpis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34DE77A-0642-4E5F-966E-69F86F320C33}"/>
              </a:ext>
            </a:extLst>
          </p:cNvPr>
          <p:cNvSpPr txBox="1"/>
          <p:nvPr/>
        </p:nvSpPr>
        <p:spPr>
          <a:xfrm>
            <a:off x="7859215" y="2464052"/>
            <a:ext cx="18635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6000">
                <a:solidFill>
                  <a:schemeClr val="bg1"/>
                </a:solidFill>
                <a:latin typeface="+mj-ea"/>
                <a:ea typeface="+mj-ea"/>
              </a:rPr>
              <a:t>89%</a:t>
            </a:r>
            <a:endParaRPr lang="zh-CN" altLang="en-US" sz="6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130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944184-7EFC-46E4-A750-932E82D56E49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05C7A5-27E0-4DBE-A14E-6F92DDBFF17D}"/>
              </a:ext>
            </a:extLst>
          </p:cNvPr>
          <p:cNvSpPr txBox="1"/>
          <p:nvPr/>
        </p:nvSpPr>
        <p:spPr>
          <a:xfrm>
            <a:off x="274870" y="179679"/>
            <a:ext cx="336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+mj-ea"/>
                <a:ea typeface="+mj-ea"/>
              </a:rPr>
              <a:t>研究的数据与结论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CBB45B8-62F2-481A-B046-DEF505960E12}"/>
              </a:ext>
            </a:extLst>
          </p:cNvPr>
          <p:cNvGrpSpPr/>
          <p:nvPr/>
        </p:nvGrpSpPr>
        <p:grpSpPr>
          <a:xfrm>
            <a:off x="9562051" y="107469"/>
            <a:ext cx="2475043" cy="574079"/>
            <a:chOff x="9515751" y="107469"/>
            <a:chExt cx="2475043" cy="57407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2036A67-D3AD-489C-A81A-A0B82A31881F}"/>
                </a:ext>
              </a:extLst>
            </p:cNvPr>
            <p:cNvSpPr txBox="1"/>
            <p:nvPr/>
          </p:nvSpPr>
          <p:spPr>
            <a:xfrm>
              <a:off x="9924137" y="107469"/>
              <a:ext cx="2066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湖南长沙大学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A12438D-F640-4429-BC51-32EFB647CC8B}"/>
                </a:ext>
              </a:extLst>
            </p:cNvPr>
            <p:cNvSpPr txBox="1"/>
            <p:nvPr/>
          </p:nvSpPr>
          <p:spPr>
            <a:xfrm>
              <a:off x="9924138" y="427632"/>
              <a:ext cx="19972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</a:rPr>
                <a:t>HU NAN CHANG SHA DA XUE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EB27FAA-7410-4B85-9AC0-D4E0659C9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71"/>
            <a:stretch/>
          </p:blipFill>
          <p:spPr>
            <a:xfrm>
              <a:off x="9515751" y="167119"/>
              <a:ext cx="450117" cy="461665"/>
            </a:xfrm>
            <a:prstGeom prst="rect">
              <a:avLst/>
            </a:prstGeom>
          </p:spPr>
        </p:pic>
      </p:grpSp>
      <p:sp>
        <p:nvSpPr>
          <p:cNvPr id="5" name="椭圆 4">
            <a:extLst>
              <a:ext uri="{FF2B5EF4-FFF2-40B4-BE49-F238E27FC236}">
                <a16:creationId xmlns:a16="http://schemas.microsoft.com/office/drawing/2014/main" id="{90B861F2-4EEC-4CFC-8650-04140F69FFFD}"/>
              </a:ext>
            </a:extLst>
          </p:cNvPr>
          <p:cNvSpPr/>
          <p:nvPr/>
        </p:nvSpPr>
        <p:spPr>
          <a:xfrm>
            <a:off x="1965718" y="1823402"/>
            <a:ext cx="913622" cy="91362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B6BBB4-6430-430B-B432-B2BB0DB580F9}"/>
              </a:ext>
            </a:extLst>
          </p:cNvPr>
          <p:cNvSpPr txBox="1"/>
          <p:nvPr/>
        </p:nvSpPr>
        <p:spPr>
          <a:xfrm>
            <a:off x="1490767" y="2789499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添加你的内容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9013989-0555-477C-8101-A34028BD0B84}"/>
              </a:ext>
            </a:extLst>
          </p:cNvPr>
          <p:cNvSpPr/>
          <p:nvPr/>
        </p:nvSpPr>
        <p:spPr>
          <a:xfrm>
            <a:off x="4414699" y="1823402"/>
            <a:ext cx="913622" cy="91362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71E6066-8578-4AC3-B414-A29B878BC81E}"/>
              </a:ext>
            </a:extLst>
          </p:cNvPr>
          <p:cNvSpPr txBox="1"/>
          <p:nvPr/>
        </p:nvSpPr>
        <p:spPr>
          <a:xfrm>
            <a:off x="3939748" y="2789499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添加你的内容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5B5A898-5145-4E7F-B3C2-F333456F959B}"/>
              </a:ext>
            </a:extLst>
          </p:cNvPr>
          <p:cNvSpPr/>
          <p:nvPr/>
        </p:nvSpPr>
        <p:spPr>
          <a:xfrm>
            <a:off x="9312661" y="1823402"/>
            <a:ext cx="913622" cy="91362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71FD4A-C6CB-45F3-B54D-9538E97948F8}"/>
              </a:ext>
            </a:extLst>
          </p:cNvPr>
          <p:cNvSpPr txBox="1"/>
          <p:nvPr/>
        </p:nvSpPr>
        <p:spPr>
          <a:xfrm>
            <a:off x="8837710" y="2789499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添加你的内容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8781485-8503-4309-88AA-C08B4609F2D2}"/>
              </a:ext>
            </a:extLst>
          </p:cNvPr>
          <p:cNvSpPr/>
          <p:nvPr/>
        </p:nvSpPr>
        <p:spPr>
          <a:xfrm>
            <a:off x="6863680" y="1823402"/>
            <a:ext cx="913622" cy="91362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EE6BC3E-184E-47D3-822B-326968121AFE}"/>
              </a:ext>
            </a:extLst>
          </p:cNvPr>
          <p:cNvSpPr txBox="1"/>
          <p:nvPr/>
        </p:nvSpPr>
        <p:spPr>
          <a:xfrm>
            <a:off x="6388729" y="2789499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添加你的内容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45D9DEA-98B4-4607-A9DE-4A6081A412E9}"/>
              </a:ext>
            </a:extLst>
          </p:cNvPr>
          <p:cNvSpPr/>
          <p:nvPr/>
        </p:nvSpPr>
        <p:spPr>
          <a:xfrm>
            <a:off x="1965718" y="3976293"/>
            <a:ext cx="913622" cy="91362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8ECB66B-4089-4DEF-98B7-5E819E509B19}"/>
              </a:ext>
            </a:extLst>
          </p:cNvPr>
          <p:cNvSpPr txBox="1"/>
          <p:nvPr/>
        </p:nvSpPr>
        <p:spPr>
          <a:xfrm>
            <a:off x="1490767" y="4942390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添加你的内容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B46463C-9236-44F9-BDA2-954B8D3C6283}"/>
              </a:ext>
            </a:extLst>
          </p:cNvPr>
          <p:cNvSpPr/>
          <p:nvPr/>
        </p:nvSpPr>
        <p:spPr>
          <a:xfrm>
            <a:off x="4414699" y="3976293"/>
            <a:ext cx="913622" cy="91362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5FAF885-ADEE-48A7-B6D6-57251BCCBA5E}"/>
              </a:ext>
            </a:extLst>
          </p:cNvPr>
          <p:cNvSpPr txBox="1"/>
          <p:nvPr/>
        </p:nvSpPr>
        <p:spPr>
          <a:xfrm>
            <a:off x="3939748" y="4942390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添加你的内容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ED3B660-A252-4E1D-9812-0F5D61D919DA}"/>
              </a:ext>
            </a:extLst>
          </p:cNvPr>
          <p:cNvSpPr/>
          <p:nvPr/>
        </p:nvSpPr>
        <p:spPr>
          <a:xfrm>
            <a:off x="9312661" y="3976293"/>
            <a:ext cx="913622" cy="91362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A54A3E0-830E-4375-8402-9D61417CD6CA}"/>
              </a:ext>
            </a:extLst>
          </p:cNvPr>
          <p:cNvSpPr txBox="1"/>
          <p:nvPr/>
        </p:nvSpPr>
        <p:spPr>
          <a:xfrm>
            <a:off x="8837710" y="4942390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添加你的内容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6BE817E-430A-488E-AE39-42C9CB800A72}"/>
              </a:ext>
            </a:extLst>
          </p:cNvPr>
          <p:cNvSpPr/>
          <p:nvPr/>
        </p:nvSpPr>
        <p:spPr>
          <a:xfrm>
            <a:off x="6863680" y="3976293"/>
            <a:ext cx="913622" cy="91362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3A6BA5D-3D0F-44F4-B89E-718FF53EF5F0}"/>
              </a:ext>
            </a:extLst>
          </p:cNvPr>
          <p:cNvSpPr txBox="1"/>
          <p:nvPr/>
        </p:nvSpPr>
        <p:spPr>
          <a:xfrm>
            <a:off x="6388729" y="4942390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添加你的内容</a:t>
            </a:r>
          </a:p>
        </p:txBody>
      </p:sp>
      <p:pic>
        <p:nvPicPr>
          <p:cNvPr id="45" name="图形 44">
            <a:extLst>
              <a:ext uri="{FF2B5EF4-FFF2-40B4-BE49-F238E27FC236}">
                <a16:creationId xmlns:a16="http://schemas.microsoft.com/office/drawing/2014/main" id="{CDEDE428-2045-45D1-8605-0484712A9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7936" y="2067658"/>
            <a:ext cx="425110" cy="42511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C279CBF5-BCBF-4537-9CBF-005B15429A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8955" y="2067658"/>
            <a:ext cx="425110" cy="425110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CB05EED0-E92A-4699-9622-92185509D1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81315" y="4205503"/>
            <a:ext cx="501503" cy="501503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0F28CE74-D06F-4E0D-B4C5-D70007CAEB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81988" y="2039672"/>
            <a:ext cx="481083" cy="481083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DE0965AC-AADB-4A7C-99D0-40E267C6C5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30969" y="4192563"/>
            <a:ext cx="481083" cy="481083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DB3D33CC-2F3E-453F-91BF-D7CD445E6D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09974" y="4220549"/>
            <a:ext cx="425110" cy="425110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F0DFE7AE-7DD3-4066-8428-A795122B41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28931" y="4192563"/>
            <a:ext cx="481083" cy="481083"/>
          </a:xfrm>
          <a:prstGeom prst="rect">
            <a:avLst/>
          </a:pr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BEAF34AA-28C5-4105-ADED-832861B0955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56917" y="2067658"/>
            <a:ext cx="425110" cy="42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0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7493FF3-7FF8-4AE0-ACF8-C5CBCDFBA7DD}"/>
              </a:ext>
            </a:extLst>
          </p:cNvPr>
          <p:cNvSpPr/>
          <p:nvPr/>
        </p:nvSpPr>
        <p:spPr>
          <a:xfrm>
            <a:off x="9332843" y="0"/>
            <a:ext cx="28591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BD53A7E-424D-463C-917C-A3753D826851}"/>
              </a:ext>
            </a:extLst>
          </p:cNvPr>
          <p:cNvSpPr/>
          <p:nvPr/>
        </p:nvSpPr>
        <p:spPr>
          <a:xfrm>
            <a:off x="8444948" y="2514600"/>
            <a:ext cx="1828800" cy="1828800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7569B0-8568-44DD-9847-48D853012CF5}"/>
              </a:ext>
            </a:extLst>
          </p:cNvPr>
          <p:cNvSpPr txBox="1"/>
          <p:nvPr/>
        </p:nvSpPr>
        <p:spPr>
          <a:xfrm>
            <a:off x="1139574" y="2844248"/>
            <a:ext cx="4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bg2"/>
                </a:solidFill>
                <a:latin typeface="+mj-ea"/>
                <a:ea typeface="+mj-ea"/>
              </a:rPr>
              <a:t>研究的成果与总结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46D4C7-5A2E-468B-9E52-4AA9EE64E3E9}"/>
              </a:ext>
            </a:extLst>
          </p:cNvPr>
          <p:cNvSpPr txBox="1"/>
          <p:nvPr/>
        </p:nvSpPr>
        <p:spPr>
          <a:xfrm>
            <a:off x="1151149" y="3578085"/>
            <a:ext cx="7048633" cy="79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lectus malesuada libero, sit amet commodo magna eros quis urna.Nunc viverra imperdiet enim. Fusce est. Vivamus a tellus.Pellentesque habitant morbi tristique senectus et netus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A9D6A4-F886-41B2-A845-66B5C83E517C}"/>
              </a:ext>
            </a:extLst>
          </p:cNvPr>
          <p:cNvSpPr txBox="1"/>
          <p:nvPr/>
        </p:nvSpPr>
        <p:spPr>
          <a:xfrm>
            <a:off x="8454887" y="2808981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>
                <a:solidFill>
                  <a:schemeClr val="bg2"/>
                </a:solidFill>
                <a:latin typeface="+mj-ea"/>
                <a:ea typeface="+mj-ea"/>
              </a:rPr>
              <a:t>03</a:t>
            </a:r>
            <a:endParaRPr lang="zh-CN" altLang="en-US" sz="800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351595-E5D3-4BE6-A63D-DB17185AC250}"/>
              </a:ext>
            </a:extLst>
          </p:cNvPr>
          <p:cNvSpPr txBox="1"/>
          <p:nvPr/>
        </p:nvSpPr>
        <p:spPr>
          <a:xfrm>
            <a:off x="1129635" y="2096606"/>
            <a:ext cx="2981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第四部分</a:t>
            </a:r>
          </a:p>
        </p:txBody>
      </p:sp>
    </p:spTree>
    <p:extLst>
      <p:ext uri="{BB962C8B-B14F-4D97-AF65-F5344CB8AC3E}">
        <p14:creationId xmlns:p14="http://schemas.microsoft.com/office/powerpoint/2010/main" val="354989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944184-7EFC-46E4-A750-932E82D56E49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05C7A5-27E0-4DBE-A14E-6F92DDBFF17D}"/>
              </a:ext>
            </a:extLst>
          </p:cNvPr>
          <p:cNvSpPr txBox="1"/>
          <p:nvPr/>
        </p:nvSpPr>
        <p:spPr>
          <a:xfrm>
            <a:off x="274870" y="179679"/>
            <a:ext cx="336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+mj-ea"/>
                <a:ea typeface="+mj-ea"/>
              </a:rPr>
              <a:t>研究的成果与总结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CBB45B8-62F2-481A-B046-DEF505960E12}"/>
              </a:ext>
            </a:extLst>
          </p:cNvPr>
          <p:cNvGrpSpPr/>
          <p:nvPr/>
        </p:nvGrpSpPr>
        <p:grpSpPr>
          <a:xfrm>
            <a:off x="9562051" y="107469"/>
            <a:ext cx="2475043" cy="574079"/>
            <a:chOff x="9515751" y="107469"/>
            <a:chExt cx="2475043" cy="57407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2036A67-D3AD-489C-A81A-A0B82A31881F}"/>
                </a:ext>
              </a:extLst>
            </p:cNvPr>
            <p:cNvSpPr txBox="1"/>
            <p:nvPr/>
          </p:nvSpPr>
          <p:spPr>
            <a:xfrm>
              <a:off x="9924137" y="107469"/>
              <a:ext cx="2066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湖南长沙大学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A12438D-F640-4429-BC51-32EFB647CC8B}"/>
                </a:ext>
              </a:extLst>
            </p:cNvPr>
            <p:cNvSpPr txBox="1"/>
            <p:nvPr/>
          </p:nvSpPr>
          <p:spPr>
            <a:xfrm>
              <a:off x="9924138" y="427632"/>
              <a:ext cx="19972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</a:rPr>
                <a:t>HU NAN CHANG SHA DA XUE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EB27FAA-7410-4B85-9AC0-D4E0659C9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71"/>
            <a:stretch/>
          </p:blipFill>
          <p:spPr>
            <a:xfrm>
              <a:off x="9515751" y="167119"/>
              <a:ext cx="450117" cy="461665"/>
            </a:xfrm>
            <a:prstGeom prst="rect">
              <a:avLst/>
            </a:prstGeom>
          </p:spPr>
        </p:pic>
      </p:grp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5D634CEA-0BD2-4293-8249-5B64D021A051}"/>
              </a:ext>
            </a:extLst>
          </p:cNvPr>
          <p:cNvSpPr/>
          <p:nvPr/>
        </p:nvSpPr>
        <p:spPr>
          <a:xfrm>
            <a:off x="1535575" y="1863524"/>
            <a:ext cx="3024851" cy="1904036"/>
          </a:xfrm>
          <a:custGeom>
            <a:avLst/>
            <a:gdLst>
              <a:gd name="connsiteX0" fmla="*/ 0 w 3024851"/>
              <a:gd name="connsiteY0" fmla="*/ 0 h 1904036"/>
              <a:gd name="connsiteX1" fmla="*/ 3024851 w 3024851"/>
              <a:gd name="connsiteY1" fmla="*/ 0 h 1904036"/>
              <a:gd name="connsiteX2" fmla="*/ 3024851 w 3024851"/>
              <a:gd name="connsiteY2" fmla="*/ 1904036 h 1904036"/>
              <a:gd name="connsiteX3" fmla="*/ 0 w 3024851"/>
              <a:gd name="connsiteY3" fmla="*/ 1904036 h 190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4851" h="1904036">
                <a:moveTo>
                  <a:pt x="0" y="0"/>
                </a:moveTo>
                <a:lnTo>
                  <a:pt x="3024851" y="0"/>
                </a:lnTo>
                <a:lnTo>
                  <a:pt x="3024851" y="1904036"/>
                </a:lnTo>
                <a:lnTo>
                  <a:pt x="0" y="1904036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983329C6-94B2-4E7B-B6F4-4A17119D48FA}"/>
              </a:ext>
            </a:extLst>
          </p:cNvPr>
          <p:cNvSpPr/>
          <p:nvPr/>
        </p:nvSpPr>
        <p:spPr>
          <a:xfrm>
            <a:off x="4583576" y="1863524"/>
            <a:ext cx="3024851" cy="1904036"/>
          </a:xfrm>
          <a:custGeom>
            <a:avLst/>
            <a:gdLst>
              <a:gd name="connsiteX0" fmla="*/ 0 w 3024851"/>
              <a:gd name="connsiteY0" fmla="*/ 0 h 1904036"/>
              <a:gd name="connsiteX1" fmla="*/ 3024851 w 3024851"/>
              <a:gd name="connsiteY1" fmla="*/ 0 h 1904036"/>
              <a:gd name="connsiteX2" fmla="*/ 3024851 w 3024851"/>
              <a:gd name="connsiteY2" fmla="*/ 1904036 h 1904036"/>
              <a:gd name="connsiteX3" fmla="*/ 0 w 3024851"/>
              <a:gd name="connsiteY3" fmla="*/ 1904036 h 190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4851" h="1904036">
                <a:moveTo>
                  <a:pt x="0" y="0"/>
                </a:moveTo>
                <a:lnTo>
                  <a:pt x="3024851" y="0"/>
                </a:lnTo>
                <a:lnTo>
                  <a:pt x="3024851" y="1904036"/>
                </a:lnTo>
                <a:lnTo>
                  <a:pt x="0" y="19040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7B176196-D91E-4560-836F-86CC0D84387D}"/>
              </a:ext>
            </a:extLst>
          </p:cNvPr>
          <p:cNvSpPr/>
          <p:nvPr/>
        </p:nvSpPr>
        <p:spPr>
          <a:xfrm>
            <a:off x="7631576" y="1863524"/>
            <a:ext cx="3024850" cy="1904036"/>
          </a:xfrm>
          <a:custGeom>
            <a:avLst/>
            <a:gdLst>
              <a:gd name="connsiteX0" fmla="*/ 0 w 3024850"/>
              <a:gd name="connsiteY0" fmla="*/ 0 h 1904036"/>
              <a:gd name="connsiteX1" fmla="*/ 3024850 w 3024850"/>
              <a:gd name="connsiteY1" fmla="*/ 0 h 1904036"/>
              <a:gd name="connsiteX2" fmla="*/ 3024850 w 3024850"/>
              <a:gd name="connsiteY2" fmla="*/ 1904036 h 1904036"/>
              <a:gd name="connsiteX3" fmla="*/ 0 w 3024850"/>
              <a:gd name="connsiteY3" fmla="*/ 1904036 h 190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4850" h="1904036">
                <a:moveTo>
                  <a:pt x="0" y="0"/>
                </a:moveTo>
                <a:lnTo>
                  <a:pt x="3024850" y="0"/>
                </a:lnTo>
                <a:lnTo>
                  <a:pt x="3024850" y="1904036"/>
                </a:lnTo>
                <a:lnTo>
                  <a:pt x="0" y="1904036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F03A8A14-08B0-4649-91D3-C70B1CFED4FF}"/>
              </a:ext>
            </a:extLst>
          </p:cNvPr>
          <p:cNvSpPr/>
          <p:nvPr/>
        </p:nvSpPr>
        <p:spPr>
          <a:xfrm>
            <a:off x="1535575" y="3767560"/>
            <a:ext cx="3024851" cy="1904035"/>
          </a:xfrm>
          <a:custGeom>
            <a:avLst/>
            <a:gdLst>
              <a:gd name="connsiteX0" fmla="*/ 0 w 3024851"/>
              <a:gd name="connsiteY0" fmla="*/ 0 h 1904035"/>
              <a:gd name="connsiteX1" fmla="*/ 3024851 w 3024851"/>
              <a:gd name="connsiteY1" fmla="*/ 0 h 1904035"/>
              <a:gd name="connsiteX2" fmla="*/ 3024851 w 3024851"/>
              <a:gd name="connsiteY2" fmla="*/ 1904035 h 1904035"/>
              <a:gd name="connsiteX3" fmla="*/ 0 w 3024851"/>
              <a:gd name="connsiteY3" fmla="*/ 1904035 h 190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4851" h="1904035">
                <a:moveTo>
                  <a:pt x="0" y="0"/>
                </a:moveTo>
                <a:lnTo>
                  <a:pt x="3024851" y="0"/>
                </a:lnTo>
                <a:lnTo>
                  <a:pt x="3024851" y="1904035"/>
                </a:lnTo>
                <a:lnTo>
                  <a:pt x="0" y="19040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9EFCF4DA-84D4-4BC9-BC3C-8CB6591D3256}"/>
              </a:ext>
            </a:extLst>
          </p:cNvPr>
          <p:cNvSpPr/>
          <p:nvPr/>
        </p:nvSpPr>
        <p:spPr>
          <a:xfrm>
            <a:off x="4583576" y="3767560"/>
            <a:ext cx="3024851" cy="1904035"/>
          </a:xfrm>
          <a:custGeom>
            <a:avLst/>
            <a:gdLst>
              <a:gd name="connsiteX0" fmla="*/ 0 w 3024851"/>
              <a:gd name="connsiteY0" fmla="*/ 0 h 1904035"/>
              <a:gd name="connsiteX1" fmla="*/ 3024851 w 3024851"/>
              <a:gd name="connsiteY1" fmla="*/ 0 h 1904035"/>
              <a:gd name="connsiteX2" fmla="*/ 3024851 w 3024851"/>
              <a:gd name="connsiteY2" fmla="*/ 1904035 h 1904035"/>
              <a:gd name="connsiteX3" fmla="*/ 0 w 3024851"/>
              <a:gd name="connsiteY3" fmla="*/ 1904035 h 190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4851" h="1904035">
                <a:moveTo>
                  <a:pt x="0" y="0"/>
                </a:moveTo>
                <a:lnTo>
                  <a:pt x="3024851" y="0"/>
                </a:lnTo>
                <a:lnTo>
                  <a:pt x="3024851" y="1904035"/>
                </a:lnTo>
                <a:lnTo>
                  <a:pt x="0" y="1904035"/>
                </a:lnTo>
                <a:close/>
              </a:path>
            </a:pathLst>
          </a:custGeom>
          <a:blipFill dpi="0" rotWithShape="1">
            <a:blip r:embed="rId5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B6379DB9-3212-4DF7-A572-B4A7AB3EADC6}"/>
              </a:ext>
            </a:extLst>
          </p:cNvPr>
          <p:cNvSpPr/>
          <p:nvPr/>
        </p:nvSpPr>
        <p:spPr>
          <a:xfrm>
            <a:off x="7631576" y="3767560"/>
            <a:ext cx="3024850" cy="1904035"/>
          </a:xfrm>
          <a:custGeom>
            <a:avLst/>
            <a:gdLst>
              <a:gd name="connsiteX0" fmla="*/ 0 w 3024850"/>
              <a:gd name="connsiteY0" fmla="*/ 0 h 1904035"/>
              <a:gd name="connsiteX1" fmla="*/ 3024850 w 3024850"/>
              <a:gd name="connsiteY1" fmla="*/ 0 h 1904035"/>
              <a:gd name="connsiteX2" fmla="*/ 3024850 w 3024850"/>
              <a:gd name="connsiteY2" fmla="*/ 1904035 h 1904035"/>
              <a:gd name="connsiteX3" fmla="*/ 0 w 3024850"/>
              <a:gd name="connsiteY3" fmla="*/ 1904035 h 190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4850" h="1904035">
                <a:moveTo>
                  <a:pt x="0" y="0"/>
                </a:moveTo>
                <a:lnTo>
                  <a:pt x="3024850" y="0"/>
                </a:lnTo>
                <a:lnTo>
                  <a:pt x="3024850" y="1904035"/>
                </a:lnTo>
                <a:lnTo>
                  <a:pt x="0" y="19040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58BDFEA-3791-43C2-A397-179D49307835}"/>
              </a:ext>
            </a:extLst>
          </p:cNvPr>
          <p:cNvSpPr txBox="1"/>
          <p:nvPr/>
        </p:nvSpPr>
        <p:spPr>
          <a:xfrm>
            <a:off x="4780346" y="2573001"/>
            <a:ext cx="2615878" cy="79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bg1"/>
                </a:solidFill>
              </a:rPr>
              <a:t>Lorem ipsum dolor sit amet,tetuer adipiscing elit. Maecenas porttitor congue massa. Fusce poere, mana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668780F-E9B6-4918-956E-AD470BC3764C}"/>
              </a:ext>
            </a:extLst>
          </p:cNvPr>
          <p:cNvSpPr txBox="1"/>
          <p:nvPr/>
        </p:nvSpPr>
        <p:spPr>
          <a:xfrm>
            <a:off x="5156523" y="2071874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添加小标题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EB046E7-1B10-45BD-BF67-4044D3A11E76}"/>
              </a:ext>
            </a:extLst>
          </p:cNvPr>
          <p:cNvSpPr txBox="1"/>
          <p:nvPr/>
        </p:nvSpPr>
        <p:spPr>
          <a:xfrm>
            <a:off x="1747779" y="4479191"/>
            <a:ext cx="2615878" cy="79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bg1"/>
                </a:solidFill>
              </a:rPr>
              <a:t>Lorem ipsum dolor sit amet,tetuer adipiscing elit. Maecenas porttitor congue massa. Fusce poere, mana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70B0289-5485-4207-BF03-6E5BC306BC5C}"/>
              </a:ext>
            </a:extLst>
          </p:cNvPr>
          <p:cNvSpPr txBox="1"/>
          <p:nvPr/>
        </p:nvSpPr>
        <p:spPr>
          <a:xfrm>
            <a:off x="2123956" y="3978064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添加小标题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3D34348-8395-4012-A5D6-20CB5E1925CC}"/>
              </a:ext>
            </a:extLst>
          </p:cNvPr>
          <p:cNvSpPr txBox="1"/>
          <p:nvPr/>
        </p:nvSpPr>
        <p:spPr>
          <a:xfrm>
            <a:off x="7839919" y="4479191"/>
            <a:ext cx="2615878" cy="79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bg1"/>
                </a:solidFill>
              </a:rPr>
              <a:t>Lorem ipsum dolor sit amet,tetuer adipiscing elit. Maecenas porttitor congue massa. Fusce poere, mana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E909704-DB1F-463E-8CE5-5DBD31316735}"/>
              </a:ext>
            </a:extLst>
          </p:cNvPr>
          <p:cNvSpPr txBox="1"/>
          <p:nvPr/>
        </p:nvSpPr>
        <p:spPr>
          <a:xfrm>
            <a:off x="8216096" y="3978064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添加小标题</a:t>
            </a:r>
          </a:p>
        </p:txBody>
      </p:sp>
    </p:spTree>
    <p:extLst>
      <p:ext uri="{BB962C8B-B14F-4D97-AF65-F5344CB8AC3E}">
        <p14:creationId xmlns:p14="http://schemas.microsoft.com/office/powerpoint/2010/main" val="302010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944184-7EFC-46E4-A750-932E82D56E49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05C7A5-27E0-4DBE-A14E-6F92DDBFF17D}"/>
              </a:ext>
            </a:extLst>
          </p:cNvPr>
          <p:cNvSpPr txBox="1"/>
          <p:nvPr/>
        </p:nvSpPr>
        <p:spPr>
          <a:xfrm>
            <a:off x="274870" y="179679"/>
            <a:ext cx="336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+mj-ea"/>
                <a:ea typeface="+mj-ea"/>
              </a:rPr>
              <a:t>研究的成果与总结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CBB45B8-62F2-481A-B046-DEF505960E12}"/>
              </a:ext>
            </a:extLst>
          </p:cNvPr>
          <p:cNvGrpSpPr/>
          <p:nvPr/>
        </p:nvGrpSpPr>
        <p:grpSpPr>
          <a:xfrm>
            <a:off x="9562051" y="107469"/>
            <a:ext cx="2475043" cy="574079"/>
            <a:chOff x="9515751" y="107469"/>
            <a:chExt cx="2475043" cy="57407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2036A67-D3AD-489C-A81A-A0B82A31881F}"/>
                </a:ext>
              </a:extLst>
            </p:cNvPr>
            <p:cNvSpPr txBox="1"/>
            <p:nvPr/>
          </p:nvSpPr>
          <p:spPr>
            <a:xfrm>
              <a:off x="9924137" y="107469"/>
              <a:ext cx="2066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湖南长沙大学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A12438D-F640-4429-BC51-32EFB647CC8B}"/>
                </a:ext>
              </a:extLst>
            </p:cNvPr>
            <p:cNvSpPr txBox="1"/>
            <p:nvPr/>
          </p:nvSpPr>
          <p:spPr>
            <a:xfrm>
              <a:off x="9924138" y="427632"/>
              <a:ext cx="19972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</a:rPr>
                <a:t>HU NAN CHANG SHA DA XUE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EB27FAA-7410-4B85-9AC0-D4E0659C9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71"/>
            <a:stretch/>
          </p:blipFill>
          <p:spPr>
            <a:xfrm>
              <a:off x="9515751" y="167119"/>
              <a:ext cx="450117" cy="461665"/>
            </a:xfrm>
            <a:prstGeom prst="rect">
              <a:avLst/>
            </a:prstGeom>
          </p:spPr>
        </p:pic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6360D8C5-2EEE-49BF-9375-7D90E0F6B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3461" y="1944549"/>
            <a:ext cx="3491041" cy="3491041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64E5C11C-81ED-4CFB-AEAD-BA5D5316E976}"/>
              </a:ext>
            </a:extLst>
          </p:cNvPr>
          <p:cNvSpPr/>
          <p:nvPr/>
        </p:nvSpPr>
        <p:spPr>
          <a:xfrm>
            <a:off x="1804965" y="2224697"/>
            <a:ext cx="845636" cy="8456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531CFB-CD1F-46CB-B427-D1C06751EA84}"/>
              </a:ext>
            </a:extLst>
          </p:cNvPr>
          <p:cNvSpPr txBox="1"/>
          <p:nvPr/>
        </p:nvSpPr>
        <p:spPr>
          <a:xfrm>
            <a:off x="2754771" y="2444082"/>
            <a:ext cx="4687747" cy="79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adiping elit. Maecenas porttitor tellus.Pellentesque habitant morbi tristique senectus et netus et malesuada fames ac turpis egestas.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26A61C-7434-4EA6-A3DD-42E57ACDF053}"/>
              </a:ext>
            </a:extLst>
          </p:cNvPr>
          <p:cNvSpPr txBox="1"/>
          <p:nvPr/>
        </p:nvSpPr>
        <p:spPr>
          <a:xfrm>
            <a:off x="2754772" y="2000830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添加小标题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7331856-AEAD-49EC-BFC2-850D2407C569}"/>
              </a:ext>
            </a:extLst>
          </p:cNvPr>
          <p:cNvSpPr/>
          <p:nvPr/>
        </p:nvSpPr>
        <p:spPr>
          <a:xfrm>
            <a:off x="1804965" y="4214793"/>
            <a:ext cx="845636" cy="8456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4B8A37-99A8-411F-B869-618642D2CE9D}"/>
              </a:ext>
            </a:extLst>
          </p:cNvPr>
          <p:cNvSpPr txBox="1"/>
          <p:nvPr/>
        </p:nvSpPr>
        <p:spPr>
          <a:xfrm>
            <a:off x="2754771" y="4434178"/>
            <a:ext cx="4687747" cy="79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adiping elit. Maecenas porttitor tellus.Pellentesque habitant morbi tristique senectus et netus et malesuada fames ac turpis egestas.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E6027-4060-4B2D-8543-FAAE82B52C98}"/>
              </a:ext>
            </a:extLst>
          </p:cNvPr>
          <p:cNvSpPr txBox="1"/>
          <p:nvPr/>
        </p:nvSpPr>
        <p:spPr>
          <a:xfrm>
            <a:off x="2754772" y="3990926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添加小标题</a:t>
            </a:r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B6C8F418-9F1D-47D6-880C-AB1B16B5D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2521" y="2364351"/>
            <a:ext cx="476250" cy="476250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B71BD2C2-9805-413F-A410-8199C170C1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4096" y="4400747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90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0ABE3D0-671B-44E1-810C-6DEABF440DFA}"/>
              </a:ext>
            </a:extLst>
          </p:cNvPr>
          <p:cNvSpPr/>
          <p:nvPr/>
        </p:nvSpPr>
        <p:spPr>
          <a:xfrm>
            <a:off x="1235075" y="5202571"/>
            <a:ext cx="1709791" cy="3961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562D969-A4B9-4F0E-858E-D42F9A31B823}"/>
              </a:ext>
            </a:extLst>
          </p:cNvPr>
          <p:cNvSpPr/>
          <p:nvPr/>
        </p:nvSpPr>
        <p:spPr>
          <a:xfrm>
            <a:off x="1235075" y="4576597"/>
            <a:ext cx="2201486" cy="39615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493FF3-7FF8-4AE0-ACF8-C5CBCDFBA7DD}"/>
              </a:ext>
            </a:extLst>
          </p:cNvPr>
          <p:cNvSpPr/>
          <p:nvPr/>
        </p:nvSpPr>
        <p:spPr>
          <a:xfrm>
            <a:off x="9332843" y="0"/>
            <a:ext cx="28591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BD53A7E-424D-463C-917C-A3753D826851}"/>
              </a:ext>
            </a:extLst>
          </p:cNvPr>
          <p:cNvSpPr/>
          <p:nvPr/>
        </p:nvSpPr>
        <p:spPr>
          <a:xfrm>
            <a:off x="8444948" y="2514600"/>
            <a:ext cx="1828800" cy="182880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06AB29-72B5-4844-891D-2718BA04CC8D}"/>
              </a:ext>
            </a:extLst>
          </p:cNvPr>
          <p:cNvSpPr txBox="1"/>
          <p:nvPr/>
        </p:nvSpPr>
        <p:spPr>
          <a:xfrm>
            <a:off x="1124518" y="3220587"/>
            <a:ext cx="7320430" cy="55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Fusce posuere magna sed pulvinar ultricies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B12B55-B5BF-4ED8-9079-0B51AA5991D8}"/>
              </a:ext>
            </a:extLst>
          </p:cNvPr>
          <p:cNvSpPr txBox="1"/>
          <p:nvPr/>
        </p:nvSpPr>
        <p:spPr>
          <a:xfrm>
            <a:off x="1342954" y="5231370"/>
            <a:ext cx="1709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答辩人：无极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77A2FF-8038-4C3B-83AB-97E35A250D54}"/>
              </a:ext>
            </a:extLst>
          </p:cNvPr>
          <p:cNvSpPr txBox="1"/>
          <p:nvPr/>
        </p:nvSpPr>
        <p:spPr>
          <a:xfrm>
            <a:off x="1494909" y="4611322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指导老师：稻壳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48EC2B-D9CA-471F-9A65-F24488308078}"/>
              </a:ext>
            </a:extLst>
          </p:cNvPr>
          <p:cNvSpPr/>
          <p:nvPr/>
        </p:nvSpPr>
        <p:spPr>
          <a:xfrm flipV="1">
            <a:off x="1223908" y="3910536"/>
            <a:ext cx="48262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6B1BA3-36C5-40C3-A075-384A82C827A3}"/>
              </a:ext>
            </a:extLst>
          </p:cNvPr>
          <p:cNvSpPr txBox="1"/>
          <p:nvPr/>
        </p:nvSpPr>
        <p:spPr>
          <a:xfrm>
            <a:off x="1110966" y="2627298"/>
            <a:ext cx="527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>
                <a:latin typeface="+mn-ea"/>
              </a:rPr>
              <a:t>期待您的指正谢谢支持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69D123-44F5-4A7A-83B4-9A0E35FAE72D}"/>
              </a:ext>
            </a:extLst>
          </p:cNvPr>
          <p:cNvSpPr txBox="1"/>
          <p:nvPr/>
        </p:nvSpPr>
        <p:spPr>
          <a:xfrm>
            <a:off x="1087816" y="1422364"/>
            <a:ext cx="4722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>
                <a:solidFill>
                  <a:schemeClr val="bg2"/>
                </a:solidFill>
                <a:latin typeface="+mj-ea"/>
                <a:ea typeface="+mj-ea"/>
              </a:rPr>
              <a:t>感谢下载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C50CCF6-B7AB-4A31-B2C8-7C11725450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1"/>
          <a:stretch/>
        </p:blipFill>
        <p:spPr>
          <a:xfrm>
            <a:off x="8562686" y="2620149"/>
            <a:ext cx="1593325" cy="161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12F7F36D-C1F3-457E-A57E-8529F4CAEEA4}"/>
              </a:ext>
            </a:extLst>
          </p:cNvPr>
          <p:cNvSpPr/>
          <p:nvPr/>
        </p:nvSpPr>
        <p:spPr>
          <a:xfrm>
            <a:off x="862012" y="4882089"/>
            <a:ext cx="10451719" cy="14642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F1C865-6048-4DCE-9085-2627F245C1F4}"/>
              </a:ext>
            </a:extLst>
          </p:cNvPr>
          <p:cNvSpPr/>
          <p:nvPr/>
        </p:nvSpPr>
        <p:spPr>
          <a:xfrm>
            <a:off x="862013" y="910558"/>
            <a:ext cx="81570" cy="332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61F625-B5BC-4050-B3A1-583B055DEB79}"/>
              </a:ext>
            </a:extLst>
          </p:cNvPr>
          <p:cNvSpPr txBox="1"/>
          <p:nvPr/>
        </p:nvSpPr>
        <p:spPr>
          <a:xfrm>
            <a:off x="878268" y="826532"/>
            <a:ext cx="188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+mj-ea"/>
                <a:ea typeface="+mj-ea"/>
              </a:rPr>
              <a:t>字体说明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2A27B5-209E-4CB9-91B9-18A00D4C3848}"/>
              </a:ext>
            </a:extLst>
          </p:cNvPr>
          <p:cNvSpPr txBox="1"/>
          <p:nvPr/>
        </p:nvSpPr>
        <p:spPr>
          <a:xfrm>
            <a:off x="2738006" y="1960394"/>
            <a:ext cx="1458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latin typeface="+mj-ea"/>
                <a:ea typeface="+mj-ea"/>
              </a:rPr>
              <a:t>中文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BD2567-A90C-44F0-A61C-CD5EE2387417}"/>
              </a:ext>
            </a:extLst>
          </p:cNvPr>
          <p:cNvSpPr txBox="1"/>
          <p:nvPr/>
        </p:nvSpPr>
        <p:spPr>
          <a:xfrm>
            <a:off x="7982741" y="1960394"/>
            <a:ext cx="1458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latin typeface="+mj-ea"/>
                <a:ea typeface="+mj-ea"/>
              </a:rPr>
              <a:t>英文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BC7CC65-051E-44AF-9291-ADA3E26A3DEB}"/>
              </a:ext>
            </a:extLst>
          </p:cNvPr>
          <p:cNvCxnSpPr>
            <a:cxnSpLocks/>
          </p:cNvCxnSpPr>
          <p:nvPr/>
        </p:nvCxnSpPr>
        <p:spPr>
          <a:xfrm>
            <a:off x="6065135" y="1564098"/>
            <a:ext cx="22737" cy="30732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7FDD3F0-63BD-4003-B5AE-57C7D5EBAE09}"/>
              </a:ext>
            </a:extLst>
          </p:cNvPr>
          <p:cNvSpPr txBox="1"/>
          <p:nvPr/>
        </p:nvSpPr>
        <p:spPr>
          <a:xfrm>
            <a:off x="1066914" y="2931065"/>
            <a:ext cx="480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latin typeface="+mj-ea"/>
                <a:ea typeface="+mj-ea"/>
              </a:rPr>
              <a:t>站酷文艺体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AF35AE-987C-4F53-B97B-AAFF09413C06}"/>
              </a:ext>
            </a:extLst>
          </p:cNvPr>
          <p:cNvSpPr txBox="1"/>
          <p:nvPr/>
        </p:nvSpPr>
        <p:spPr>
          <a:xfrm>
            <a:off x="1066914" y="3678984"/>
            <a:ext cx="480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latin typeface="+mn-ea"/>
              </a:rPr>
              <a:t>思源黑体 </a:t>
            </a:r>
            <a:r>
              <a:rPr lang="en-US" altLang="zh-CN" sz="3600">
                <a:latin typeface="+mn-ea"/>
              </a:rPr>
              <a:t>CN Light</a:t>
            </a:r>
            <a:endParaRPr lang="zh-CN" altLang="en-US" sz="360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A430BD-9D10-4B93-80FD-D53A1B3A0A5F}"/>
              </a:ext>
            </a:extLst>
          </p:cNvPr>
          <p:cNvSpPr/>
          <p:nvPr/>
        </p:nvSpPr>
        <p:spPr>
          <a:xfrm>
            <a:off x="862012" y="1553214"/>
            <a:ext cx="10451719" cy="3084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68C70A-D250-4658-9290-C79BC5435F66}"/>
              </a:ext>
            </a:extLst>
          </p:cNvPr>
          <p:cNvSpPr txBox="1"/>
          <p:nvPr/>
        </p:nvSpPr>
        <p:spPr>
          <a:xfrm>
            <a:off x="6311649" y="2931065"/>
            <a:ext cx="480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latin typeface="+mj-ea"/>
                <a:ea typeface="+mj-ea"/>
              </a:rPr>
              <a:t>站酷文艺体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531505-1FCA-41E3-A260-A8A3D2AB4F08}"/>
              </a:ext>
            </a:extLst>
          </p:cNvPr>
          <p:cNvSpPr txBox="1"/>
          <p:nvPr/>
        </p:nvSpPr>
        <p:spPr>
          <a:xfrm>
            <a:off x="6311649" y="3678984"/>
            <a:ext cx="480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latin typeface="+mn-ea"/>
              </a:rPr>
              <a:t>思源黑体 </a:t>
            </a:r>
            <a:r>
              <a:rPr lang="en-US" altLang="zh-CN" sz="3600">
                <a:latin typeface="+mn-ea"/>
              </a:rPr>
              <a:t>CN Light</a:t>
            </a:r>
            <a:endParaRPr lang="zh-CN" altLang="en-US" sz="3600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4B8D2A-1E27-4497-ABA2-FF08E69A9BBE}"/>
              </a:ext>
            </a:extLst>
          </p:cNvPr>
          <p:cNvSpPr txBox="1"/>
          <p:nvPr/>
        </p:nvSpPr>
        <p:spPr>
          <a:xfrm>
            <a:off x="6778914" y="819687"/>
            <a:ext cx="5578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备注：思源黑体</a:t>
            </a:r>
            <a:r>
              <a:rPr lang="en-US" altLang="zh-CN" sz="1600"/>
              <a:t>,</a:t>
            </a:r>
            <a:r>
              <a:rPr lang="zh-CN" altLang="en-US" sz="1600"/>
              <a:t>站酷文艺体属于免费可商用字体</a:t>
            </a:r>
            <a:endParaRPr lang="en-US" altLang="zh-CN" sz="1600"/>
          </a:p>
          <a:p>
            <a:r>
              <a:rPr lang="zh-CN" altLang="en-US" sz="1600"/>
              <a:t>请放心使用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5657B0-0834-4DD7-8D0F-DBF792014CB4}"/>
              </a:ext>
            </a:extLst>
          </p:cNvPr>
          <p:cNvSpPr/>
          <p:nvPr/>
        </p:nvSpPr>
        <p:spPr>
          <a:xfrm>
            <a:off x="3940628" y="4947637"/>
            <a:ext cx="8251372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Arial" panose="020B0604020202020204" pitchFamily="34" charset="0"/>
              </a:rPr>
              <a:t>茫茫模板中，看到也许就是缘分。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Arial" panose="020B0604020202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Arial" panose="020B0604020202020204" pitchFamily="34" charset="0"/>
              </a:rPr>
              <a:t>您</a:t>
            </a:r>
            <a:r>
              <a:rPr kumimoji="0" lang="zh-CN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Arial" panose="020B0604020202020204" pitchFamily="34" charset="0"/>
              </a:rPr>
              <a:t>的</a:t>
            </a:r>
            <a:r>
              <a:rPr kumimoji="0" lang="zh-CN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Arial" panose="020B0604020202020204" pitchFamily="34" charset="0"/>
              </a:rPr>
              <a:t>购买是对作者努力最大的</a:t>
            </a:r>
            <a:r>
              <a:rPr kumimoji="0" lang="zh-CN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Arial" panose="020B0604020202020204" pitchFamily="34" charset="0"/>
              </a:rPr>
              <a:t>鼓励，希望</a:t>
            </a:r>
            <a:r>
              <a:rPr kumimoji="0" lang="zh-CN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Arial" panose="020B0604020202020204" pitchFamily="34" charset="0"/>
              </a:rPr>
              <a:t>你使用这套模板</a:t>
            </a:r>
            <a:r>
              <a:rPr kumimoji="0" lang="zh-CN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Arial" panose="020B0604020202020204" pitchFamily="34" charset="0"/>
              </a:rPr>
              <a:t>获得成功！</a:t>
            </a:r>
            <a:endParaRPr kumimoji="0" lang="en-US" altLang="zh-CN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ea"/>
              <a:cs typeface="Arial" panose="020B0604020202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Arial" panose="020B0604020202020204" pitchFamily="34" charset="0"/>
              </a:rPr>
              <a:t>感谢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Arial" panose="020B0604020202020204" pitchFamily="34" charset="0"/>
              </a:rPr>
              <a:t>您的支持！</a:t>
            </a:r>
            <a:b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</a:b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B50E61-AF2B-452A-826A-586F2C52951E}"/>
              </a:ext>
            </a:extLst>
          </p:cNvPr>
          <p:cNvSpPr txBox="1"/>
          <p:nvPr/>
        </p:nvSpPr>
        <p:spPr>
          <a:xfrm>
            <a:off x="943583" y="5260288"/>
            <a:ext cx="2329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zh-CN" altLang="en-US" sz="4000">
                <a:latin typeface="+mj-ea"/>
                <a:ea typeface="+mj-ea"/>
              </a:rPr>
              <a:t>其它说明</a:t>
            </a:r>
            <a:endParaRPr lang="zh-CN" altLang="en-US" sz="4000" dirty="0">
              <a:latin typeface="+mj-ea"/>
              <a:ea typeface="+mj-ea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306A1CE-16A8-4CA0-AF06-C2B7A7BB07F7}"/>
              </a:ext>
            </a:extLst>
          </p:cNvPr>
          <p:cNvCxnSpPr/>
          <p:nvPr/>
        </p:nvCxnSpPr>
        <p:spPr>
          <a:xfrm>
            <a:off x="3559629" y="4882089"/>
            <a:ext cx="0" cy="14642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853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CAA55-9A7F-40B2-9E76-C23E53CAB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609" y="745703"/>
            <a:ext cx="60602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600" b="1">
                <a:latin typeface="+mn-ea"/>
                <a:ea typeface="+mn-ea"/>
                <a:sym typeface="微软雅黑" panose="020B0503020204020204" pitchFamily="34" charset="-122"/>
              </a:rPr>
              <a:t>长阴影扁平化矢量商务</a:t>
            </a:r>
            <a:r>
              <a:rPr lang="en-US" altLang="zh-CN" sz="1600" b="1">
                <a:latin typeface="+mn-ea"/>
                <a:ea typeface="+mn-ea"/>
                <a:sym typeface="微软雅黑" panose="020B0503020204020204" pitchFamily="34" charset="-122"/>
              </a:rPr>
              <a:t>PPT</a:t>
            </a:r>
            <a:r>
              <a:rPr lang="zh-CN" altLang="en-US" sz="1600" b="1">
                <a:latin typeface="+mn-ea"/>
                <a:ea typeface="+mn-ea"/>
                <a:sym typeface="微软雅黑" panose="020B0503020204020204" pitchFamily="34" charset="-122"/>
              </a:rPr>
              <a:t>图标</a:t>
            </a:r>
            <a:r>
              <a:rPr lang="en-US" altLang="zh-CN" sz="1600" b="1">
                <a:latin typeface="+mn-ea"/>
                <a:ea typeface="+mn-ea"/>
                <a:sym typeface="微软雅黑" panose="020B0503020204020204" pitchFamily="34" charset="-122"/>
              </a:rPr>
              <a:t>P130076</a:t>
            </a:r>
            <a:endParaRPr lang="zh-CN" altLang="en-US" sz="1600" b="1">
              <a:latin typeface="+mn-ea"/>
              <a:ea typeface="+mn-ea"/>
              <a:sym typeface="微软雅黑" panose="020B0503020204020204" pitchFamily="34" charset="-122"/>
            </a:endParaRPr>
          </a:p>
        </p:txBody>
      </p:sp>
      <p:grpSp>
        <p:nvGrpSpPr>
          <p:cNvPr id="3" name="组合 107">
            <a:extLst>
              <a:ext uri="{FF2B5EF4-FFF2-40B4-BE49-F238E27FC236}">
                <a16:creationId xmlns:a16="http://schemas.microsoft.com/office/drawing/2014/main" id="{0FED9EB3-3570-4AD5-A714-16E9B3015076}"/>
              </a:ext>
            </a:extLst>
          </p:cNvPr>
          <p:cNvGrpSpPr>
            <a:grpSpLocks/>
          </p:cNvGrpSpPr>
          <p:nvPr/>
        </p:nvGrpSpPr>
        <p:grpSpPr bwMode="auto">
          <a:xfrm>
            <a:off x="10620484" y="1780840"/>
            <a:ext cx="1156044" cy="1153924"/>
            <a:chOff x="0" y="0"/>
            <a:chExt cx="1368425" cy="1368425"/>
          </a:xfrm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AE6C8F7A-EC41-4370-A56F-13388A4A34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1368425 w 528"/>
                <a:gd name="T1" fmla="*/ 1264756 h 528"/>
                <a:gd name="T2" fmla="*/ 1264756 w 528"/>
                <a:gd name="T3" fmla="*/ 1368425 h 528"/>
                <a:gd name="T4" fmla="*/ 103669 w 528"/>
                <a:gd name="T5" fmla="*/ 1368425 h 528"/>
                <a:gd name="T6" fmla="*/ 0 w 528"/>
                <a:gd name="T7" fmla="*/ 1264756 h 528"/>
                <a:gd name="T8" fmla="*/ 0 w 528"/>
                <a:gd name="T9" fmla="*/ 103669 h 528"/>
                <a:gd name="T10" fmla="*/ 103669 w 528"/>
                <a:gd name="T11" fmla="*/ 0 h 528"/>
                <a:gd name="T12" fmla="*/ 1264756 w 528"/>
                <a:gd name="T13" fmla="*/ 0 h 528"/>
                <a:gd name="T14" fmla="*/ 1368425 w 528"/>
                <a:gd name="T15" fmla="*/ 103669 h 528"/>
                <a:gd name="T16" fmla="*/ 1368425 w 528"/>
                <a:gd name="T17" fmla="*/ 1264756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03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7EB5F177-6E9D-4DF5-990A-9E6BB6F67BA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9725" y="508000"/>
              <a:ext cx="1028700" cy="860425"/>
            </a:xfrm>
            <a:custGeom>
              <a:avLst/>
              <a:gdLst>
                <a:gd name="T0" fmla="*/ 489734 w 397"/>
                <a:gd name="T1" fmla="*/ 0 h 332"/>
                <a:gd name="T2" fmla="*/ 0 w 397"/>
                <a:gd name="T3" fmla="*/ 489820 h 332"/>
                <a:gd name="T4" fmla="*/ 0 w 397"/>
                <a:gd name="T5" fmla="*/ 756759 h 332"/>
                <a:gd name="T6" fmla="*/ 103647 w 397"/>
                <a:gd name="T7" fmla="*/ 860425 h 332"/>
                <a:gd name="T8" fmla="*/ 557105 w 397"/>
                <a:gd name="T9" fmla="*/ 860425 h 332"/>
                <a:gd name="T10" fmla="*/ 1028700 w 397"/>
                <a:gd name="T11" fmla="*/ 391338 h 332"/>
                <a:gd name="T12" fmla="*/ 489734 w 397"/>
                <a:gd name="T13" fmla="*/ 0 h 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7"/>
                <a:gd name="T22" fmla="*/ 0 h 332"/>
                <a:gd name="T23" fmla="*/ 397 w 397"/>
                <a:gd name="T24" fmla="*/ 332 h 3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7" h="332">
                  <a:moveTo>
                    <a:pt x="189" y="0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314"/>
                    <a:pt x="18" y="332"/>
                    <a:pt x="40" y="332"/>
                  </a:cubicBezTo>
                  <a:cubicBezTo>
                    <a:pt x="215" y="332"/>
                    <a:pt x="215" y="332"/>
                    <a:pt x="215" y="332"/>
                  </a:cubicBezTo>
                  <a:cubicBezTo>
                    <a:pt x="397" y="151"/>
                    <a:pt x="397" y="151"/>
                    <a:pt x="397" y="151"/>
                  </a:cubicBezTo>
                  <a:cubicBezTo>
                    <a:pt x="189" y="0"/>
                    <a:pt x="189" y="0"/>
                    <a:pt x="189" y="0"/>
                  </a:cubicBezTo>
                </a:path>
              </a:pathLst>
            </a:custGeom>
            <a:solidFill>
              <a:srgbClr val="038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B7DC7654-9BE9-4E47-857B-1F8FE7F8ED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90512" y="434975"/>
              <a:ext cx="828675" cy="519113"/>
            </a:xfrm>
            <a:custGeom>
              <a:avLst/>
              <a:gdLst>
                <a:gd name="T0" fmla="*/ 678478 w 320"/>
                <a:gd name="T1" fmla="*/ 181690 h 200"/>
                <a:gd name="T2" fmla="*/ 422106 w 320"/>
                <a:gd name="T3" fmla="*/ 0 h 200"/>
                <a:gd name="T4" fmla="*/ 163145 w 320"/>
                <a:gd name="T5" fmla="*/ 243983 h 200"/>
                <a:gd name="T6" fmla="*/ 139839 w 320"/>
                <a:gd name="T7" fmla="*/ 241388 h 200"/>
                <a:gd name="T8" fmla="*/ 0 w 320"/>
                <a:gd name="T9" fmla="*/ 378953 h 200"/>
                <a:gd name="T10" fmla="*/ 111353 w 320"/>
                <a:gd name="T11" fmla="*/ 519113 h 200"/>
                <a:gd name="T12" fmla="*/ 649992 w 320"/>
                <a:gd name="T13" fmla="*/ 519113 h 200"/>
                <a:gd name="T14" fmla="*/ 828675 w 320"/>
                <a:gd name="T15" fmla="*/ 347806 h 200"/>
                <a:gd name="T16" fmla="*/ 678478 w 320"/>
                <a:gd name="T17" fmla="*/ 181690 h 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0"/>
                <a:gd name="T28" fmla="*/ 0 h 200"/>
                <a:gd name="T29" fmla="*/ 320 w 320"/>
                <a:gd name="T30" fmla="*/ 200 h 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0" h="200">
                  <a:moveTo>
                    <a:pt x="262" y="70"/>
                  </a:moveTo>
                  <a:cubicBezTo>
                    <a:pt x="249" y="29"/>
                    <a:pt x="209" y="0"/>
                    <a:pt x="163" y="0"/>
                  </a:cubicBezTo>
                  <a:cubicBezTo>
                    <a:pt x="108" y="0"/>
                    <a:pt x="66" y="41"/>
                    <a:pt x="63" y="94"/>
                  </a:cubicBezTo>
                  <a:cubicBezTo>
                    <a:pt x="60" y="94"/>
                    <a:pt x="57" y="93"/>
                    <a:pt x="54" y="93"/>
                  </a:cubicBezTo>
                  <a:cubicBezTo>
                    <a:pt x="24" y="93"/>
                    <a:pt x="0" y="117"/>
                    <a:pt x="0" y="146"/>
                  </a:cubicBezTo>
                  <a:cubicBezTo>
                    <a:pt x="0" y="171"/>
                    <a:pt x="19" y="195"/>
                    <a:pt x="43" y="200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87" y="200"/>
                    <a:pt x="320" y="170"/>
                    <a:pt x="320" y="134"/>
                  </a:cubicBezTo>
                  <a:cubicBezTo>
                    <a:pt x="320" y="101"/>
                    <a:pt x="295" y="74"/>
                    <a:pt x="262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7" name="组合 108">
            <a:extLst>
              <a:ext uri="{FF2B5EF4-FFF2-40B4-BE49-F238E27FC236}">
                <a16:creationId xmlns:a16="http://schemas.microsoft.com/office/drawing/2014/main" id="{F30104D0-D759-40AC-A816-865D416A02CE}"/>
              </a:ext>
            </a:extLst>
          </p:cNvPr>
          <p:cNvGrpSpPr>
            <a:grpSpLocks/>
          </p:cNvGrpSpPr>
          <p:nvPr/>
        </p:nvGrpSpPr>
        <p:grpSpPr bwMode="auto">
          <a:xfrm>
            <a:off x="7205378" y="1780840"/>
            <a:ext cx="1156044" cy="1153924"/>
            <a:chOff x="0" y="0"/>
            <a:chExt cx="1368425" cy="1368425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8D4AD7EC-8594-450B-8837-43F82197B2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1368425 w 528"/>
                <a:gd name="T1" fmla="*/ 1264756 h 528"/>
                <a:gd name="T2" fmla="*/ 1264756 w 528"/>
                <a:gd name="T3" fmla="*/ 1368425 h 528"/>
                <a:gd name="T4" fmla="*/ 103669 w 528"/>
                <a:gd name="T5" fmla="*/ 1368425 h 528"/>
                <a:gd name="T6" fmla="*/ 0 w 528"/>
                <a:gd name="T7" fmla="*/ 1264756 h 528"/>
                <a:gd name="T8" fmla="*/ 0 w 528"/>
                <a:gd name="T9" fmla="*/ 103669 h 528"/>
                <a:gd name="T10" fmla="*/ 103669 w 528"/>
                <a:gd name="T11" fmla="*/ 0 h 528"/>
                <a:gd name="T12" fmla="*/ 1264756 w 528"/>
                <a:gd name="T13" fmla="*/ 0 h 528"/>
                <a:gd name="T14" fmla="*/ 1368425 w 528"/>
                <a:gd name="T15" fmla="*/ 103669 h 528"/>
                <a:gd name="T16" fmla="*/ 1368425 w 528"/>
                <a:gd name="T17" fmla="*/ 1264756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F3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C2C79320-C6FE-4B25-9530-424AED4A8D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6725" y="508000"/>
              <a:ext cx="901700" cy="860425"/>
            </a:xfrm>
            <a:custGeom>
              <a:avLst/>
              <a:gdLst>
                <a:gd name="T0" fmla="*/ 411984 w 348"/>
                <a:gd name="T1" fmla="*/ 0 h 332"/>
                <a:gd name="T2" fmla="*/ 0 w 348"/>
                <a:gd name="T3" fmla="*/ 412071 h 332"/>
                <a:gd name="T4" fmla="*/ 0 w 348"/>
                <a:gd name="T5" fmla="*/ 756759 h 332"/>
                <a:gd name="T6" fmla="*/ 103644 w 348"/>
                <a:gd name="T7" fmla="*/ 860425 h 332"/>
                <a:gd name="T8" fmla="*/ 487125 w 348"/>
                <a:gd name="T9" fmla="*/ 860425 h 332"/>
                <a:gd name="T10" fmla="*/ 901700 w 348"/>
                <a:gd name="T11" fmla="*/ 445762 h 332"/>
                <a:gd name="T12" fmla="*/ 411984 w 348"/>
                <a:gd name="T13" fmla="*/ 0 h 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8"/>
                <a:gd name="T22" fmla="*/ 0 h 332"/>
                <a:gd name="T23" fmla="*/ 348 w 348"/>
                <a:gd name="T24" fmla="*/ 332 h 3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8" h="332">
                  <a:moveTo>
                    <a:pt x="159" y="0"/>
                  </a:moveTo>
                  <a:cubicBezTo>
                    <a:pt x="0" y="159"/>
                    <a:pt x="0" y="159"/>
                    <a:pt x="0" y="159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314"/>
                    <a:pt x="18" y="332"/>
                    <a:pt x="40" y="332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348" y="172"/>
                    <a:pt x="348" y="172"/>
                    <a:pt x="348" y="172"/>
                  </a:cubicBez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rgbClr val="BF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6D20C641-11F3-4665-8061-88CF448743B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8462" y="425450"/>
              <a:ext cx="592138" cy="579438"/>
            </a:xfrm>
            <a:custGeom>
              <a:avLst/>
              <a:gdLst>
                <a:gd name="T0" fmla="*/ 485657 w 228"/>
                <a:gd name="T1" fmla="*/ 12934 h 224"/>
                <a:gd name="T2" fmla="*/ 457089 w 228"/>
                <a:gd name="T3" fmla="*/ 0 h 224"/>
                <a:gd name="T4" fmla="*/ 428521 w 228"/>
                <a:gd name="T5" fmla="*/ 12934 h 224"/>
                <a:gd name="T6" fmla="*/ 296069 w 228"/>
                <a:gd name="T7" fmla="*/ 144860 h 224"/>
                <a:gd name="T8" fmla="*/ 163617 w 228"/>
                <a:gd name="T9" fmla="*/ 12934 h 224"/>
                <a:gd name="T10" fmla="*/ 135049 w 228"/>
                <a:gd name="T11" fmla="*/ 0 h 224"/>
                <a:gd name="T12" fmla="*/ 103884 w 228"/>
                <a:gd name="T13" fmla="*/ 12934 h 224"/>
                <a:gd name="T14" fmla="*/ 15583 w 228"/>
                <a:gd name="T15" fmla="*/ 100884 h 224"/>
                <a:gd name="T16" fmla="*/ 15583 w 228"/>
                <a:gd name="T17" fmla="*/ 157793 h 224"/>
                <a:gd name="T18" fmla="*/ 148035 w 228"/>
                <a:gd name="T19" fmla="*/ 289719 h 224"/>
                <a:gd name="T20" fmla="*/ 15583 w 228"/>
                <a:gd name="T21" fmla="*/ 421645 h 224"/>
                <a:gd name="T22" fmla="*/ 15583 w 228"/>
                <a:gd name="T23" fmla="*/ 481141 h 224"/>
                <a:gd name="T24" fmla="*/ 103884 w 228"/>
                <a:gd name="T25" fmla="*/ 569091 h 224"/>
                <a:gd name="T26" fmla="*/ 135049 w 228"/>
                <a:gd name="T27" fmla="*/ 579438 h 224"/>
                <a:gd name="T28" fmla="*/ 163617 w 228"/>
                <a:gd name="T29" fmla="*/ 569091 h 224"/>
                <a:gd name="T30" fmla="*/ 296069 w 228"/>
                <a:gd name="T31" fmla="*/ 437165 h 224"/>
                <a:gd name="T32" fmla="*/ 428521 w 228"/>
                <a:gd name="T33" fmla="*/ 569091 h 224"/>
                <a:gd name="T34" fmla="*/ 457089 w 228"/>
                <a:gd name="T35" fmla="*/ 579438 h 224"/>
                <a:gd name="T36" fmla="*/ 485657 w 228"/>
                <a:gd name="T37" fmla="*/ 569091 h 224"/>
                <a:gd name="T38" fmla="*/ 573958 w 228"/>
                <a:gd name="T39" fmla="*/ 481141 h 224"/>
                <a:gd name="T40" fmla="*/ 573958 w 228"/>
                <a:gd name="T41" fmla="*/ 421645 h 224"/>
                <a:gd name="T42" fmla="*/ 441506 w 228"/>
                <a:gd name="T43" fmla="*/ 289719 h 224"/>
                <a:gd name="T44" fmla="*/ 573958 w 228"/>
                <a:gd name="T45" fmla="*/ 157793 h 224"/>
                <a:gd name="T46" fmla="*/ 573958 w 228"/>
                <a:gd name="T47" fmla="*/ 100884 h 224"/>
                <a:gd name="T48" fmla="*/ 485657 w 228"/>
                <a:gd name="T49" fmla="*/ 12934 h 22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28"/>
                <a:gd name="T76" fmla="*/ 0 h 224"/>
                <a:gd name="T77" fmla="*/ 228 w 228"/>
                <a:gd name="T78" fmla="*/ 224 h 22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28" h="224">
                  <a:moveTo>
                    <a:pt x="187" y="5"/>
                  </a:moveTo>
                  <a:cubicBezTo>
                    <a:pt x="184" y="2"/>
                    <a:pt x="180" y="0"/>
                    <a:pt x="176" y="0"/>
                  </a:cubicBezTo>
                  <a:cubicBezTo>
                    <a:pt x="172" y="0"/>
                    <a:pt x="168" y="2"/>
                    <a:pt x="165" y="5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0" y="2"/>
                    <a:pt x="56" y="0"/>
                    <a:pt x="52" y="0"/>
                  </a:cubicBezTo>
                  <a:cubicBezTo>
                    <a:pt x="48" y="0"/>
                    <a:pt x="43" y="2"/>
                    <a:pt x="40" y="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45"/>
                    <a:pt x="0" y="55"/>
                    <a:pt x="6" y="61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6" y="163"/>
                    <a:pt x="6" y="163"/>
                    <a:pt x="6" y="163"/>
                  </a:cubicBezTo>
                  <a:cubicBezTo>
                    <a:pt x="0" y="169"/>
                    <a:pt x="0" y="179"/>
                    <a:pt x="6" y="186"/>
                  </a:cubicBezTo>
                  <a:cubicBezTo>
                    <a:pt x="40" y="220"/>
                    <a:pt x="40" y="220"/>
                    <a:pt x="40" y="220"/>
                  </a:cubicBezTo>
                  <a:cubicBezTo>
                    <a:pt x="43" y="223"/>
                    <a:pt x="48" y="224"/>
                    <a:pt x="52" y="224"/>
                  </a:cubicBezTo>
                  <a:cubicBezTo>
                    <a:pt x="56" y="224"/>
                    <a:pt x="60" y="223"/>
                    <a:pt x="63" y="220"/>
                  </a:cubicBezTo>
                  <a:cubicBezTo>
                    <a:pt x="114" y="169"/>
                    <a:pt x="114" y="169"/>
                    <a:pt x="114" y="169"/>
                  </a:cubicBezTo>
                  <a:cubicBezTo>
                    <a:pt x="165" y="220"/>
                    <a:pt x="165" y="220"/>
                    <a:pt x="165" y="220"/>
                  </a:cubicBezTo>
                  <a:cubicBezTo>
                    <a:pt x="168" y="223"/>
                    <a:pt x="172" y="224"/>
                    <a:pt x="176" y="224"/>
                  </a:cubicBezTo>
                  <a:cubicBezTo>
                    <a:pt x="180" y="224"/>
                    <a:pt x="184" y="223"/>
                    <a:pt x="187" y="220"/>
                  </a:cubicBezTo>
                  <a:cubicBezTo>
                    <a:pt x="221" y="186"/>
                    <a:pt x="221" y="186"/>
                    <a:pt x="221" y="186"/>
                  </a:cubicBezTo>
                  <a:cubicBezTo>
                    <a:pt x="228" y="179"/>
                    <a:pt x="228" y="169"/>
                    <a:pt x="221" y="163"/>
                  </a:cubicBezTo>
                  <a:cubicBezTo>
                    <a:pt x="170" y="112"/>
                    <a:pt x="170" y="112"/>
                    <a:pt x="170" y="112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28" y="55"/>
                    <a:pt x="228" y="45"/>
                    <a:pt x="221" y="39"/>
                  </a:cubicBezTo>
                  <a:lnTo>
                    <a:pt x="18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1" name="组合 109">
            <a:extLst>
              <a:ext uri="{FF2B5EF4-FFF2-40B4-BE49-F238E27FC236}">
                <a16:creationId xmlns:a16="http://schemas.microsoft.com/office/drawing/2014/main" id="{05C66EDF-6C9B-4685-9DC7-924286C59248}"/>
              </a:ext>
            </a:extLst>
          </p:cNvPr>
          <p:cNvGrpSpPr>
            <a:grpSpLocks/>
          </p:cNvGrpSpPr>
          <p:nvPr/>
        </p:nvGrpSpPr>
        <p:grpSpPr bwMode="auto">
          <a:xfrm>
            <a:off x="5497825" y="1780840"/>
            <a:ext cx="1156046" cy="1153924"/>
            <a:chOff x="0" y="0"/>
            <a:chExt cx="1368425" cy="1368426"/>
          </a:xfrm>
        </p:grpSpPr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1699291-0BAB-4C32-8478-1016C17399C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1368425 w 528"/>
                <a:gd name="T1" fmla="*/ 1264756 h 528"/>
                <a:gd name="T2" fmla="*/ 1264756 w 528"/>
                <a:gd name="T3" fmla="*/ 1368425 h 528"/>
                <a:gd name="T4" fmla="*/ 103669 w 528"/>
                <a:gd name="T5" fmla="*/ 1368425 h 528"/>
                <a:gd name="T6" fmla="*/ 0 w 528"/>
                <a:gd name="T7" fmla="*/ 1264756 h 528"/>
                <a:gd name="T8" fmla="*/ 0 w 528"/>
                <a:gd name="T9" fmla="*/ 103669 h 528"/>
                <a:gd name="T10" fmla="*/ 103669 w 528"/>
                <a:gd name="T11" fmla="*/ 0 h 528"/>
                <a:gd name="T12" fmla="*/ 1264756 w 528"/>
                <a:gd name="T13" fmla="*/ 0 h 528"/>
                <a:gd name="T14" fmla="*/ 1368425 w 528"/>
                <a:gd name="T15" fmla="*/ 103669 h 528"/>
                <a:gd name="T16" fmla="*/ 1368425 w 528"/>
                <a:gd name="T17" fmla="*/ 1264756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4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30D3A036-36EF-40E0-BB93-DD8803BE358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87337" y="404813"/>
              <a:ext cx="1081088" cy="963613"/>
            </a:xfrm>
            <a:custGeom>
              <a:avLst/>
              <a:gdLst>
                <a:gd name="T0" fmla="*/ 655912 w 417"/>
                <a:gd name="T1" fmla="*/ 0 h 372"/>
                <a:gd name="T2" fmla="*/ 401843 w 417"/>
                <a:gd name="T3" fmla="*/ 64759 h 372"/>
                <a:gd name="T4" fmla="*/ 0 w 417"/>
                <a:gd name="T5" fmla="*/ 468855 h 372"/>
                <a:gd name="T6" fmla="*/ 0 w 417"/>
                <a:gd name="T7" fmla="*/ 859999 h 372"/>
                <a:gd name="T8" fmla="*/ 103701 w 417"/>
                <a:gd name="T9" fmla="*/ 963613 h 372"/>
                <a:gd name="T10" fmla="*/ 559988 w 417"/>
                <a:gd name="T11" fmla="*/ 963613 h 372"/>
                <a:gd name="T12" fmla="*/ 930721 w 417"/>
                <a:gd name="T13" fmla="*/ 593192 h 372"/>
                <a:gd name="T14" fmla="*/ 899610 w 417"/>
                <a:gd name="T15" fmla="*/ 108795 h 372"/>
                <a:gd name="T16" fmla="*/ 655912 w 417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7"/>
                <a:gd name="T28" fmla="*/ 0 h 372"/>
                <a:gd name="T29" fmla="*/ 417 w 417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7" h="372">
                  <a:moveTo>
                    <a:pt x="253" y="0"/>
                  </a:moveTo>
                  <a:cubicBezTo>
                    <a:pt x="202" y="0"/>
                    <a:pt x="155" y="25"/>
                    <a:pt x="155" y="25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0" y="354"/>
                    <a:pt x="18" y="372"/>
                    <a:pt x="40" y="372"/>
                  </a:cubicBezTo>
                  <a:cubicBezTo>
                    <a:pt x="216" y="372"/>
                    <a:pt x="216" y="372"/>
                    <a:pt x="216" y="372"/>
                  </a:cubicBezTo>
                  <a:cubicBezTo>
                    <a:pt x="359" y="229"/>
                    <a:pt x="359" y="229"/>
                    <a:pt x="359" y="229"/>
                  </a:cubicBezTo>
                  <a:cubicBezTo>
                    <a:pt x="359" y="229"/>
                    <a:pt x="417" y="124"/>
                    <a:pt x="347" y="42"/>
                  </a:cubicBezTo>
                  <a:cubicBezTo>
                    <a:pt x="320" y="10"/>
                    <a:pt x="286" y="0"/>
                    <a:pt x="253" y="0"/>
                  </a:cubicBezTo>
                </a:path>
              </a:pathLst>
            </a:custGeom>
            <a:solidFill>
              <a:srgbClr val="A64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9256D03D-F7A4-454A-94E2-99DE2D2C137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flipH="1">
              <a:off x="544512" y="574675"/>
              <a:ext cx="320675" cy="322263"/>
            </a:xfrm>
            <a:custGeom>
              <a:avLst/>
              <a:gdLst>
                <a:gd name="T0" fmla="*/ 320675 w 124"/>
                <a:gd name="T1" fmla="*/ 0 h 124"/>
                <a:gd name="T2" fmla="*/ 100857 w 124"/>
                <a:gd name="T3" fmla="*/ 101357 h 124"/>
                <a:gd name="T4" fmla="*/ 0 w 124"/>
                <a:gd name="T5" fmla="*/ 322263 h 124"/>
                <a:gd name="T6" fmla="*/ 219818 w 124"/>
                <a:gd name="T7" fmla="*/ 220906 h 124"/>
                <a:gd name="T8" fmla="*/ 320675 w 124"/>
                <a:gd name="T9" fmla="*/ 0 h 124"/>
                <a:gd name="T10" fmla="*/ 160338 w 124"/>
                <a:gd name="T11" fmla="*/ 202714 h 124"/>
                <a:gd name="T12" fmla="*/ 118960 w 124"/>
                <a:gd name="T13" fmla="*/ 161132 h 124"/>
                <a:gd name="T14" fmla="*/ 160338 w 124"/>
                <a:gd name="T15" fmla="*/ 119549 h 124"/>
                <a:gd name="T16" fmla="*/ 201715 w 124"/>
                <a:gd name="T17" fmla="*/ 161132 h 124"/>
                <a:gd name="T18" fmla="*/ 160338 w 124"/>
                <a:gd name="T19" fmla="*/ 202714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4"/>
                <a:gd name="T31" fmla="*/ 0 h 124"/>
                <a:gd name="T32" fmla="*/ 124 w 124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4" h="124">
                  <a:moveTo>
                    <a:pt x="124" y="0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85" y="85"/>
                    <a:pt x="85" y="85"/>
                    <a:pt x="85" y="85"/>
                  </a:cubicBezTo>
                  <a:lnTo>
                    <a:pt x="124" y="0"/>
                  </a:lnTo>
                  <a:close/>
                  <a:moveTo>
                    <a:pt x="62" y="78"/>
                  </a:moveTo>
                  <a:cubicBezTo>
                    <a:pt x="53" y="78"/>
                    <a:pt x="46" y="71"/>
                    <a:pt x="46" y="62"/>
                  </a:cubicBezTo>
                  <a:cubicBezTo>
                    <a:pt x="46" y="53"/>
                    <a:pt x="53" y="46"/>
                    <a:pt x="62" y="46"/>
                  </a:cubicBezTo>
                  <a:cubicBezTo>
                    <a:pt x="71" y="46"/>
                    <a:pt x="78" y="53"/>
                    <a:pt x="78" y="62"/>
                  </a:cubicBezTo>
                  <a:cubicBezTo>
                    <a:pt x="78" y="71"/>
                    <a:pt x="71" y="78"/>
                    <a:pt x="6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AEC3E786-5B2D-46B2-A17B-30480271959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flipH="1">
              <a:off x="331787" y="363538"/>
              <a:ext cx="746125" cy="746125"/>
            </a:xfrm>
            <a:custGeom>
              <a:avLst/>
              <a:gdLst>
                <a:gd name="T0" fmla="*/ 373063 w 288"/>
                <a:gd name="T1" fmla="*/ 0 h 288"/>
                <a:gd name="T2" fmla="*/ 0 w 288"/>
                <a:gd name="T3" fmla="*/ 373063 h 288"/>
                <a:gd name="T4" fmla="*/ 373063 w 288"/>
                <a:gd name="T5" fmla="*/ 746125 h 288"/>
                <a:gd name="T6" fmla="*/ 746125 w 288"/>
                <a:gd name="T7" fmla="*/ 373063 h 288"/>
                <a:gd name="T8" fmla="*/ 373063 w 288"/>
                <a:gd name="T9" fmla="*/ 0 h 288"/>
                <a:gd name="T10" fmla="*/ 373063 w 288"/>
                <a:gd name="T11" fmla="*/ 663222 h 288"/>
                <a:gd name="T12" fmla="*/ 82903 w 288"/>
                <a:gd name="T13" fmla="*/ 373063 h 288"/>
                <a:gd name="T14" fmla="*/ 373063 w 288"/>
                <a:gd name="T15" fmla="*/ 82903 h 288"/>
                <a:gd name="T16" fmla="*/ 663222 w 288"/>
                <a:gd name="T17" fmla="*/ 373063 h 288"/>
                <a:gd name="T18" fmla="*/ 373063 w 288"/>
                <a:gd name="T19" fmla="*/ 663222 h 2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8"/>
                <a:gd name="T31" fmla="*/ 0 h 288"/>
                <a:gd name="T32" fmla="*/ 288 w 288"/>
                <a:gd name="T33" fmla="*/ 288 h 2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144" y="256"/>
                  </a:moveTo>
                  <a:cubicBezTo>
                    <a:pt x="82" y="256"/>
                    <a:pt x="32" y="206"/>
                    <a:pt x="32" y="144"/>
                  </a:cubicBezTo>
                  <a:cubicBezTo>
                    <a:pt x="32" y="82"/>
                    <a:pt x="82" y="32"/>
                    <a:pt x="144" y="32"/>
                  </a:cubicBezTo>
                  <a:cubicBezTo>
                    <a:pt x="206" y="32"/>
                    <a:pt x="256" y="82"/>
                    <a:pt x="256" y="144"/>
                  </a:cubicBezTo>
                  <a:cubicBezTo>
                    <a:pt x="256" y="206"/>
                    <a:pt x="206" y="256"/>
                    <a:pt x="144" y="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6" name="组合 110">
            <a:extLst>
              <a:ext uri="{FF2B5EF4-FFF2-40B4-BE49-F238E27FC236}">
                <a16:creationId xmlns:a16="http://schemas.microsoft.com/office/drawing/2014/main" id="{8B4070F7-69B0-4D64-810A-466D96BAEE1C}"/>
              </a:ext>
            </a:extLst>
          </p:cNvPr>
          <p:cNvGrpSpPr>
            <a:grpSpLocks/>
          </p:cNvGrpSpPr>
          <p:nvPr/>
        </p:nvGrpSpPr>
        <p:grpSpPr bwMode="auto">
          <a:xfrm>
            <a:off x="3790273" y="1780840"/>
            <a:ext cx="1156044" cy="1153924"/>
            <a:chOff x="0" y="0"/>
            <a:chExt cx="1368425" cy="1368426"/>
          </a:xfrm>
        </p:grpSpPr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B01AB691-79C8-4D34-A799-BCF30B1556D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1368425 w 528"/>
                <a:gd name="T1" fmla="*/ 1264756 h 528"/>
                <a:gd name="T2" fmla="*/ 1264756 w 528"/>
                <a:gd name="T3" fmla="*/ 1368425 h 528"/>
                <a:gd name="T4" fmla="*/ 103669 w 528"/>
                <a:gd name="T5" fmla="*/ 1368425 h 528"/>
                <a:gd name="T6" fmla="*/ 0 w 528"/>
                <a:gd name="T7" fmla="*/ 1264756 h 528"/>
                <a:gd name="T8" fmla="*/ 0 w 528"/>
                <a:gd name="T9" fmla="*/ 103669 h 528"/>
                <a:gd name="T10" fmla="*/ 103669 w 528"/>
                <a:gd name="T11" fmla="*/ 0 h 528"/>
                <a:gd name="T12" fmla="*/ 1264756 w 528"/>
                <a:gd name="T13" fmla="*/ 0 h 528"/>
                <a:gd name="T14" fmla="*/ 1368425 w 528"/>
                <a:gd name="T15" fmla="*/ 103669 h 528"/>
                <a:gd name="T16" fmla="*/ 1368425 w 528"/>
                <a:gd name="T17" fmla="*/ 1264756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03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014FCD1F-84F4-4C4C-9D6C-ADD1FD2F659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5600" y="455613"/>
              <a:ext cx="1012825" cy="912813"/>
            </a:xfrm>
            <a:custGeom>
              <a:avLst/>
              <a:gdLst>
                <a:gd name="T0" fmla="*/ 629454 w 391"/>
                <a:gd name="T1" fmla="*/ 0 h 352"/>
                <a:gd name="T2" fmla="*/ 375600 w 391"/>
                <a:gd name="T3" fmla="*/ 90763 h 352"/>
                <a:gd name="T4" fmla="*/ 0 w 391"/>
                <a:gd name="T5" fmla="*/ 466779 h 352"/>
                <a:gd name="T6" fmla="*/ 0 w 391"/>
                <a:gd name="T7" fmla="*/ 809084 h 352"/>
                <a:gd name="T8" fmla="*/ 103614 w 391"/>
                <a:gd name="T9" fmla="*/ 912813 h 352"/>
                <a:gd name="T10" fmla="*/ 510298 w 391"/>
                <a:gd name="T11" fmla="*/ 912813 h 352"/>
                <a:gd name="T12" fmla="*/ 963608 w 391"/>
                <a:gd name="T13" fmla="*/ 459000 h 352"/>
                <a:gd name="T14" fmla="*/ 1012825 w 391"/>
                <a:gd name="T15" fmla="*/ 238576 h 352"/>
                <a:gd name="T16" fmla="*/ 935115 w 391"/>
                <a:gd name="T17" fmla="*/ 101136 h 352"/>
                <a:gd name="T18" fmla="*/ 808188 w 391"/>
                <a:gd name="T19" fmla="*/ 20746 h 352"/>
                <a:gd name="T20" fmla="*/ 629454 w 391"/>
                <a:gd name="T21" fmla="*/ 0 h 3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1"/>
                <a:gd name="T34" fmla="*/ 0 h 352"/>
                <a:gd name="T35" fmla="*/ 391 w 391"/>
                <a:gd name="T36" fmla="*/ 352 h 3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1" h="352">
                  <a:moveTo>
                    <a:pt x="243" y="0"/>
                  </a:moveTo>
                  <a:cubicBezTo>
                    <a:pt x="145" y="35"/>
                    <a:pt x="145" y="35"/>
                    <a:pt x="145" y="35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34"/>
                    <a:pt x="18" y="352"/>
                    <a:pt x="40" y="352"/>
                  </a:cubicBezTo>
                  <a:cubicBezTo>
                    <a:pt x="197" y="352"/>
                    <a:pt x="197" y="352"/>
                    <a:pt x="197" y="352"/>
                  </a:cubicBezTo>
                  <a:cubicBezTo>
                    <a:pt x="372" y="177"/>
                    <a:pt x="372" y="177"/>
                    <a:pt x="372" y="177"/>
                  </a:cubicBezTo>
                  <a:cubicBezTo>
                    <a:pt x="391" y="92"/>
                    <a:pt x="391" y="92"/>
                    <a:pt x="391" y="92"/>
                  </a:cubicBezTo>
                  <a:cubicBezTo>
                    <a:pt x="361" y="39"/>
                    <a:pt x="361" y="39"/>
                    <a:pt x="361" y="39"/>
                  </a:cubicBezTo>
                  <a:cubicBezTo>
                    <a:pt x="312" y="8"/>
                    <a:pt x="312" y="8"/>
                    <a:pt x="312" y="8"/>
                  </a:cubicBezTo>
                  <a:cubicBezTo>
                    <a:pt x="243" y="0"/>
                    <a:pt x="243" y="0"/>
                    <a:pt x="243" y="0"/>
                  </a:cubicBezTo>
                </a:path>
              </a:pathLst>
            </a:custGeom>
            <a:solidFill>
              <a:srgbClr val="038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2494B301-3C63-4B59-A0ED-14E01A6F645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flipH="1">
              <a:off x="320675" y="425450"/>
              <a:ext cx="747713" cy="600075"/>
            </a:xfrm>
            <a:custGeom>
              <a:avLst/>
              <a:gdLst>
                <a:gd name="T0" fmla="*/ 373857 w 288"/>
                <a:gd name="T1" fmla="*/ 0 h 232"/>
                <a:gd name="T2" fmla="*/ 0 w 288"/>
                <a:gd name="T3" fmla="*/ 300038 h 232"/>
                <a:gd name="T4" fmla="*/ 85675 w 288"/>
                <a:gd name="T5" fmla="*/ 413845 h 232"/>
                <a:gd name="T6" fmla="*/ 218083 w 288"/>
                <a:gd name="T7" fmla="*/ 398326 h 232"/>
                <a:gd name="T8" fmla="*/ 290777 w 288"/>
                <a:gd name="T9" fmla="*/ 426778 h 232"/>
                <a:gd name="T10" fmla="*/ 373857 w 288"/>
                <a:gd name="T11" fmla="*/ 600075 h 232"/>
                <a:gd name="T12" fmla="*/ 747713 w 288"/>
                <a:gd name="T13" fmla="*/ 300038 h 232"/>
                <a:gd name="T14" fmla="*/ 373857 w 288"/>
                <a:gd name="T15" fmla="*/ 0 h 232"/>
                <a:gd name="T16" fmla="*/ 155774 w 288"/>
                <a:gd name="T17" fmla="*/ 268999 h 232"/>
                <a:gd name="T18" fmla="*/ 103849 w 288"/>
                <a:gd name="T19" fmla="*/ 217269 h 232"/>
                <a:gd name="T20" fmla="*/ 155774 w 288"/>
                <a:gd name="T21" fmla="*/ 165538 h 232"/>
                <a:gd name="T22" fmla="*/ 207698 w 288"/>
                <a:gd name="T23" fmla="*/ 217269 h 232"/>
                <a:gd name="T24" fmla="*/ 155774 w 288"/>
                <a:gd name="T25" fmla="*/ 268999 h 232"/>
                <a:gd name="T26" fmla="*/ 301162 w 288"/>
                <a:gd name="T27" fmla="*/ 165538 h 232"/>
                <a:gd name="T28" fmla="*/ 249238 w 288"/>
                <a:gd name="T29" fmla="*/ 113807 h 232"/>
                <a:gd name="T30" fmla="*/ 301162 w 288"/>
                <a:gd name="T31" fmla="*/ 62077 h 232"/>
                <a:gd name="T32" fmla="*/ 353087 w 288"/>
                <a:gd name="T33" fmla="*/ 113807 h 232"/>
                <a:gd name="T34" fmla="*/ 301162 w 288"/>
                <a:gd name="T35" fmla="*/ 165538 h 232"/>
                <a:gd name="T36" fmla="*/ 425781 w 288"/>
                <a:gd name="T37" fmla="*/ 558691 h 232"/>
                <a:gd name="T38" fmla="*/ 353087 w 288"/>
                <a:gd name="T39" fmla="*/ 506960 h 232"/>
                <a:gd name="T40" fmla="*/ 425781 w 288"/>
                <a:gd name="T41" fmla="*/ 455229 h 232"/>
                <a:gd name="T42" fmla="*/ 498475 w 288"/>
                <a:gd name="T43" fmla="*/ 506960 h 232"/>
                <a:gd name="T44" fmla="*/ 425781 w 288"/>
                <a:gd name="T45" fmla="*/ 558691 h 232"/>
                <a:gd name="T46" fmla="*/ 446551 w 288"/>
                <a:gd name="T47" fmla="*/ 165538 h 232"/>
                <a:gd name="T48" fmla="*/ 394626 w 288"/>
                <a:gd name="T49" fmla="*/ 113807 h 232"/>
                <a:gd name="T50" fmla="*/ 446551 w 288"/>
                <a:gd name="T51" fmla="*/ 62077 h 232"/>
                <a:gd name="T52" fmla="*/ 498475 w 288"/>
                <a:gd name="T53" fmla="*/ 113807 h 232"/>
                <a:gd name="T54" fmla="*/ 446551 w 288"/>
                <a:gd name="T55" fmla="*/ 165538 h 232"/>
                <a:gd name="T56" fmla="*/ 540015 w 288"/>
                <a:gd name="T57" fmla="*/ 196576 h 232"/>
                <a:gd name="T58" fmla="*/ 591939 w 288"/>
                <a:gd name="T59" fmla="*/ 144846 h 232"/>
                <a:gd name="T60" fmla="*/ 643864 w 288"/>
                <a:gd name="T61" fmla="*/ 196576 h 232"/>
                <a:gd name="T62" fmla="*/ 591939 w 288"/>
                <a:gd name="T63" fmla="*/ 248307 h 232"/>
                <a:gd name="T64" fmla="*/ 540015 w 288"/>
                <a:gd name="T65" fmla="*/ 196576 h 232"/>
                <a:gd name="T66" fmla="*/ 685404 w 288"/>
                <a:gd name="T67" fmla="*/ 341422 h 232"/>
                <a:gd name="T68" fmla="*/ 633479 w 288"/>
                <a:gd name="T69" fmla="*/ 393153 h 232"/>
                <a:gd name="T70" fmla="*/ 581554 w 288"/>
                <a:gd name="T71" fmla="*/ 341422 h 232"/>
                <a:gd name="T72" fmla="*/ 633479 w 288"/>
                <a:gd name="T73" fmla="*/ 289691 h 232"/>
                <a:gd name="T74" fmla="*/ 685404 w 288"/>
                <a:gd name="T75" fmla="*/ 341422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88"/>
                <a:gd name="T115" fmla="*/ 0 h 232"/>
                <a:gd name="T116" fmla="*/ 288 w 288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88" h="232">
                  <a:moveTo>
                    <a:pt x="144" y="0"/>
                  </a:moveTo>
                  <a:cubicBezTo>
                    <a:pt x="64" y="0"/>
                    <a:pt x="0" y="52"/>
                    <a:pt x="0" y="116"/>
                  </a:cubicBezTo>
                  <a:cubicBezTo>
                    <a:pt x="0" y="152"/>
                    <a:pt x="14" y="160"/>
                    <a:pt x="33" y="160"/>
                  </a:cubicBezTo>
                  <a:cubicBezTo>
                    <a:pt x="49" y="160"/>
                    <a:pt x="67" y="154"/>
                    <a:pt x="84" y="154"/>
                  </a:cubicBezTo>
                  <a:cubicBezTo>
                    <a:pt x="95" y="154"/>
                    <a:pt x="105" y="157"/>
                    <a:pt x="112" y="165"/>
                  </a:cubicBezTo>
                  <a:cubicBezTo>
                    <a:pt x="135" y="189"/>
                    <a:pt x="64" y="232"/>
                    <a:pt x="144" y="232"/>
                  </a:cubicBezTo>
                  <a:cubicBezTo>
                    <a:pt x="224" y="232"/>
                    <a:pt x="288" y="180"/>
                    <a:pt x="288" y="116"/>
                  </a:cubicBezTo>
                  <a:cubicBezTo>
                    <a:pt x="288" y="52"/>
                    <a:pt x="224" y="0"/>
                    <a:pt x="144" y="0"/>
                  </a:cubicBezTo>
                  <a:close/>
                  <a:moveTo>
                    <a:pt x="60" y="104"/>
                  </a:moveTo>
                  <a:cubicBezTo>
                    <a:pt x="49" y="104"/>
                    <a:pt x="40" y="95"/>
                    <a:pt x="40" y="84"/>
                  </a:cubicBezTo>
                  <a:cubicBezTo>
                    <a:pt x="40" y="73"/>
                    <a:pt x="49" y="64"/>
                    <a:pt x="60" y="64"/>
                  </a:cubicBezTo>
                  <a:cubicBezTo>
                    <a:pt x="71" y="64"/>
                    <a:pt x="80" y="73"/>
                    <a:pt x="80" y="84"/>
                  </a:cubicBezTo>
                  <a:cubicBezTo>
                    <a:pt x="80" y="95"/>
                    <a:pt x="71" y="104"/>
                    <a:pt x="60" y="104"/>
                  </a:cubicBezTo>
                  <a:close/>
                  <a:moveTo>
                    <a:pt x="116" y="64"/>
                  </a:moveTo>
                  <a:cubicBezTo>
                    <a:pt x="105" y="64"/>
                    <a:pt x="96" y="55"/>
                    <a:pt x="96" y="44"/>
                  </a:cubicBezTo>
                  <a:cubicBezTo>
                    <a:pt x="96" y="33"/>
                    <a:pt x="105" y="24"/>
                    <a:pt x="116" y="24"/>
                  </a:cubicBezTo>
                  <a:cubicBezTo>
                    <a:pt x="127" y="24"/>
                    <a:pt x="136" y="33"/>
                    <a:pt x="136" y="44"/>
                  </a:cubicBezTo>
                  <a:cubicBezTo>
                    <a:pt x="136" y="55"/>
                    <a:pt x="127" y="64"/>
                    <a:pt x="116" y="64"/>
                  </a:cubicBezTo>
                  <a:close/>
                  <a:moveTo>
                    <a:pt x="164" y="216"/>
                  </a:moveTo>
                  <a:cubicBezTo>
                    <a:pt x="149" y="216"/>
                    <a:pt x="136" y="207"/>
                    <a:pt x="136" y="196"/>
                  </a:cubicBezTo>
                  <a:cubicBezTo>
                    <a:pt x="136" y="185"/>
                    <a:pt x="149" y="176"/>
                    <a:pt x="164" y="176"/>
                  </a:cubicBezTo>
                  <a:cubicBezTo>
                    <a:pt x="179" y="176"/>
                    <a:pt x="192" y="185"/>
                    <a:pt x="192" y="196"/>
                  </a:cubicBezTo>
                  <a:cubicBezTo>
                    <a:pt x="192" y="207"/>
                    <a:pt x="179" y="216"/>
                    <a:pt x="164" y="216"/>
                  </a:cubicBezTo>
                  <a:close/>
                  <a:moveTo>
                    <a:pt x="172" y="64"/>
                  </a:moveTo>
                  <a:cubicBezTo>
                    <a:pt x="161" y="64"/>
                    <a:pt x="152" y="55"/>
                    <a:pt x="152" y="44"/>
                  </a:cubicBezTo>
                  <a:cubicBezTo>
                    <a:pt x="152" y="33"/>
                    <a:pt x="161" y="24"/>
                    <a:pt x="172" y="24"/>
                  </a:cubicBezTo>
                  <a:cubicBezTo>
                    <a:pt x="183" y="24"/>
                    <a:pt x="192" y="33"/>
                    <a:pt x="192" y="44"/>
                  </a:cubicBezTo>
                  <a:cubicBezTo>
                    <a:pt x="192" y="55"/>
                    <a:pt x="183" y="64"/>
                    <a:pt x="172" y="64"/>
                  </a:cubicBezTo>
                  <a:close/>
                  <a:moveTo>
                    <a:pt x="208" y="76"/>
                  </a:moveTo>
                  <a:cubicBezTo>
                    <a:pt x="208" y="65"/>
                    <a:pt x="217" y="56"/>
                    <a:pt x="228" y="56"/>
                  </a:cubicBezTo>
                  <a:cubicBezTo>
                    <a:pt x="239" y="56"/>
                    <a:pt x="248" y="65"/>
                    <a:pt x="248" y="76"/>
                  </a:cubicBezTo>
                  <a:cubicBezTo>
                    <a:pt x="248" y="87"/>
                    <a:pt x="239" y="96"/>
                    <a:pt x="228" y="96"/>
                  </a:cubicBezTo>
                  <a:cubicBezTo>
                    <a:pt x="217" y="96"/>
                    <a:pt x="208" y="87"/>
                    <a:pt x="208" y="76"/>
                  </a:cubicBezTo>
                  <a:close/>
                  <a:moveTo>
                    <a:pt x="264" y="132"/>
                  </a:moveTo>
                  <a:cubicBezTo>
                    <a:pt x="264" y="143"/>
                    <a:pt x="255" y="152"/>
                    <a:pt x="244" y="152"/>
                  </a:cubicBezTo>
                  <a:cubicBezTo>
                    <a:pt x="233" y="152"/>
                    <a:pt x="224" y="143"/>
                    <a:pt x="224" y="132"/>
                  </a:cubicBezTo>
                  <a:cubicBezTo>
                    <a:pt x="224" y="121"/>
                    <a:pt x="233" y="112"/>
                    <a:pt x="244" y="112"/>
                  </a:cubicBezTo>
                  <a:cubicBezTo>
                    <a:pt x="255" y="112"/>
                    <a:pt x="264" y="121"/>
                    <a:pt x="264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0" name="组合 111">
            <a:extLst>
              <a:ext uri="{FF2B5EF4-FFF2-40B4-BE49-F238E27FC236}">
                <a16:creationId xmlns:a16="http://schemas.microsoft.com/office/drawing/2014/main" id="{953AC368-C4E1-4ACD-9BB9-6D689026E1F9}"/>
              </a:ext>
            </a:extLst>
          </p:cNvPr>
          <p:cNvGrpSpPr>
            <a:grpSpLocks/>
          </p:cNvGrpSpPr>
          <p:nvPr/>
        </p:nvGrpSpPr>
        <p:grpSpPr bwMode="auto">
          <a:xfrm>
            <a:off x="375168" y="1780840"/>
            <a:ext cx="1156044" cy="1153924"/>
            <a:chOff x="0" y="0"/>
            <a:chExt cx="1368425" cy="1368426"/>
          </a:xfrm>
        </p:grpSpPr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3E5003EE-C5E0-4107-84F6-BA63FE9DF3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1368425 w 528"/>
                <a:gd name="T1" fmla="*/ 1264756 h 528"/>
                <a:gd name="T2" fmla="*/ 1264756 w 528"/>
                <a:gd name="T3" fmla="*/ 1368425 h 528"/>
                <a:gd name="T4" fmla="*/ 103669 w 528"/>
                <a:gd name="T5" fmla="*/ 1368425 h 528"/>
                <a:gd name="T6" fmla="*/ 0 w 528"/>
                <a:gd name="T7" fmla="*/ 1264756 h 528"/>
                <a:gd name="T8" fmla="*/ 0 w 528"/>
                <a:gd name="T9" fmla="*/ 103669 h 528"/>
                <a:gd name="T10" fmla="*/ 103669 w 528"/>
                <a:gd name="T11" fmla="*/ 0 h 528"/>
                <a:gd name="T12" fmla="*/ 1264756 w 528"/>
                <a:gd name="T13" fmla="*/ 0 h 528"/>
                <a:gd name="T14" fmla="*/ 1368425 w 528"/>
                <a:gd name="T15" fmla="*/ 103669 h 528"/>
                <a:gd name="T16" fmla="*/ 1368425 w 528"/>
                <a:gd name="T17" fmla="*/ 1264756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A45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0D0C92EF-D14F-4A16-A1C8-C11FE69A2FC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0062" y="357188"/>
              <a:ext cx="868363" cy="1011238"/>
            </a:xfrm>
            <a:custGeom>
              <a:avLst/>
              <a:gdLst>
                <a:gd name="T0" fmla="*/ 707651 w 335"/>
                <a:gd name="T1" fmla="*/ 0 h 390"/>
                <a:gd name="T2" fmla="*/ 624703 w 335"/>
                <a:gd name="T3" fmla="*/ 2593 h 390"/>
                <a:gd name="T4" fmla="*/ 0 w 335"/>
                <a:gd name="T5" fmla="*/ 627486 h 390"/>
                <a:gd name="T6" fmla="*/ 0 w 335"/>
                <a:gd name="T7" fmla="*/ 907521 h 390"/>
                <a:gd name="T8" fmla="*/ 103685 w 335"/>
                <a:gd name="T9" fmla="*/ 1011238 h 390"/>
                <a:gd name="T10" fmla="*/ 479544 w 335"/>
                <a:gd name="T11" fmla="*/ 1011238 h 390"/>
                <a:gd name="T12" fmla="*/ 824297 w 335"/>
                <a:gd name="T13" fmla="*/ 668973 h 390"/>
                <a:gd name="T14" fmla="*/ 868363 w 335"/>
                <a:gd name="T15" fmla="*/ 521177 h 390"/>
                <a:gd name="T16" fmla="*/ 777639 w 335"/>
                <a:gd name="T17" fmla="*/ 391531 h 390"/>
                <a:gd name="T18" fmla="*/ 772454 w 335"/>
                <a:gd name="T19" fmla="*/ 54451 h 390"/>
                <a:gd name="T20" fmla="*/ 707651 w 335"/>
                <a:gd name="T21" fmla="*/ 0 h 39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5"/>
                <a:gd name="T34" fmla="*/ 0 h 390"/>
                <a:gd name="T35" fmla="*/ 335 w 335"/>
                <a:gd name="T36" fmla="*/ 390 h 39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5" h="390">
                  <a:moveTo>
                    <a:pt x="273" y="0"/>
                  </a:moveTo>
                  <a:cubicBezTo>
                    <a:pt x="241" y="1"/>
                    <a:pt x="241" y="1"/>
                    <a:pt x="241" y="1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0" y="372"/>
                    <a:pt x="18" y="390"/>
                    <a:pt x="40" y="390"/>
                  </a:cubicBezTo>
                  <a:cubicBezTo>
                    <a:pt x="185" y="390"/>
                    <a:pt x="185" y="390"/>
                    <a:pt x="185" y="390"/>
                  </a:cubicBezTo>
                  <a:cubicBezTo>
                    <a:pt x="318" y="258"/>
                    <a:pt x="318" y="258"/>
                    <a:pt x="318" y="258"/>
                  </a:cubicBezTo>
                  <a:cubicBezTo>
                    <a:pt x="335" y="201"/>
                    <a:pt x="335" y="201"/>
                    <a:pt x="335" y="201"/>
                  </a:cubicBezTo>
                  <a:cubicBezTo>
                    <a:pt x="300" y="151"/>
                    <a:pt x="300" y="151"/>
                    <a:pt x="300" y="151"/>
                  </a:cubicBezTo>
                  <a:cubicBezTo>
                    <a:pt x="298" y="21"/>
                    <a:pt x="298" y="21"/>
                    <a:pt x="298" y="21"/>
                  </a:cubicBezTo>
                  <a:cubicBezTo>
                    <a:pt x="273" y="0"/>
                    <a:pt x="273" y="0"/>
                    <a:pt x="273" y="0"/>
                  </a:cubicBezTo>
                </a:path>
              </a:pathLst>
            </a:custGeom>
            <a:solidFill>
              <a:srgbClr val="76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E53D2364-DC7A-4C12-8844-9418157081C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flipH="1">
              <a:off x="487362" y="331788"/>
              <a:ext cx="373063" cy="746125"/>
            </a:xfrm>
            <a:custGeom>
              <a:avLst/>
              <a:gdLst>
                <a:gd name="T0" fmla="*/ 290160 w 144"/>
                <a:gd name="T1" fmla="*/ 404151 h 288"/>
                <a:gd name="T2" fmla="*/ 290160 w 144"/>
                <a:gd name="T3" fmla="*/ 103628 h 288"/>
                <a:gd name="T4" fmla="*/ 186532 w 144"/>
                <a:gd name="T5" fmla="*/ 0 h 288"/>
                <a:gd name="T6" fmla="*/ 82903 w 144"/>
                <a:gd name="T7" fmla="*/ 103628 h 288"/>
                <a:gd name="T8" fmla="*/ 82903 w 144"/>
                <a:gd name="T9" fmla="*/ 404151 h 288"/>
                <a:gd name="T10" fmla="*/ 0 w 144"/>
                <a:gd name="T11" fmla="*/ 559594 h 288"/>
                <a:gd name="T12" fmla="*/ 186532 w 144"/>
                <a:gd name="T13" fmla="*/ 746125 h 288"/>
                <a:gd name="T14" fmla="*/ 373063 w 144"/>
                <a:gd name="T15" fmla="*/ 559594 h 288"/>
                <a:gd name="T16" fmla="*/ 290160 w 144"/>
                <a:gd name="T17" fmla="*/ 404151 h 288"/>
                <a:gd name="T18" fmla="*/ 186532 w 144"/>
                <a:gd name="T19" fmla="*/ 704674 h 288"/>
                <a:gd name="T20" fmla="*/ 41451 w 144"/>
                <a:gd name="T21" fmla="*/ 559594 h 288"/>
                <a:gd name="T22" fmla="*/ 41451 w 144"/>
                <a:gd name="T23" fmla="*/ 541459 h 288"/>
                <a:gd name="T24" fmla="*/ 44042 w 144"/>
                <a:gd name="T25" fmla="*/ 536277 h 288"/>
                <a:gd name="T26" fmla="*/ 46633 w 144"/>
                <a:gd name="T27" fmla="*/ 523324 h 288"/>
                <a:gd name="T28" fmla="*/ 46633 w 144"/>
                <a:gd name="T29" fmla="*/ 518142 h 288"/>
                <a:gd name="T30" fmla="*/ 51814 w 144"/>
                <a:gd name="T31" fmla="*/ 505189 h 288"/>
                <a:gd name="T32" fmla="*/ 54405 w 144"/>
                <a:gd name="T33" fmla="*/ 500007 h 288"/>
                <a:gd name="T34" fmla="*/ 59586 w 144"/>
                <a:gd name="T35" fmla="*/ 489644 h 288"/>
                <a:gd name="T36" fmla="*/ 62177 w 144"/>
                <a:gd name="T37" fmla="*/ 484463 h 288"/>
                <a:gd name="T38" fmla="*/ 69949 w 144"/>
                <a:gd name="T39" fmla="*/ 474100 h 288"/>
                <a:gd name="T40" fmla="*/ 75131 w 144"/>
                <a:gd name="T41" fmla="*/ 468919 h 288"/>
                <a:gd name="T42" fmla="*/ 82903 w 144"/>
                <a:gd name="T43" fmla="*/ 458556 h 288"/>
                <a:gd name="T44" fmla="*/ 88084 w 144"/>
                <a:gd name="T45" fmla="*/ 453375 h 288"/>
                <a:gd name="T46" fmla="*/ 95856 w 144"/>
                <a:gd name="T47" fmla="*/ 448193 h 288"/>
                <a:gd name="T48" fmla="*/ 101038 w 144"/>
                <a:gd name="T49" fmla="*/ 443012 h 288"/>
                <a:gd name="T50" fmla="*/ 106219 w 144"/>
                <a:gd name="T51" fmla="*/ 437830 h 288"/>
                <a:gd name="T52" fmla="*/ 124354 w 144"/>
                <a:gd name="T53" fmla="*/ 404151 h 288"/>
                <a:gd name="T54" fmla="*/ 124354 w 144"/>
                <a:gd name="T55" fmla="*/ 310885 h 288"/>
                <a:gd name="T56" fmla="*/ 124354 w 144"/>
                <a:gd name="T57" fmla="*/ 103628 h 288"/>
                <a:gd name="T58" fmla="*/ 186532 w 144"/>
                <a:gd name="T59" fmla="*/ 41451 h 288"/>
                <a:gd name="T60" fmla="*/ 248709 w 144"/>
                <a:gd name="T61" fmla="*/ 103628 h 288"/>
                <a:gd name="T62" fmla="*/ 248709 w 144"/>
                <a:gd name="T63" fmla="*/ 310885 h 288"/>
                <a:gd name="T64" fmla="*/ 248709 w 144"/>
                <a:gd name="T65" fmla="*/ 404151 h 288"/>
                <a:gd name="T66" fmla="*/ 266844 w 144"/>
                <a:gd name="T67" fmla="*/ 437830 h 288"/>
                <a:gd name="T68" fmla="*/ 272025 w 144"/>
                <a:gd name="T69" fmla="*/ 443012 h 288"/>
                <a:gd name="T70" fmla="*/ 277206 w 144"/>
                <a:gd name="T71" fmla="*/ 448193 h 288"/>
                <a:gd name="T72" fmla="*/ 284979 w 144"/>
                <a:gd name="T73" fmla="*/ 453375 h 288"/>
                <a:gd name="T74" fmla="*/ 290160 w 144"/>
                <a:gd name="T75" fmla="*/ 458556 h 288"/>
                <a:gd name="T76" fmla="*/ 297932 w 144"/>
                <a:gd name="T77" fmla="*/ 468919 h 288"/>
                <a:gd name="T78" fmla="*/ 303114 w 144"/>
                <a:gd name="T79" fmla="*/ 474100 h 288"/>
                <a:gd name="T80" fmla="*/ 310886 w 144"/>
                <a:gd name="T81" fmla="*/ 484463 h 288"/>
                <a:gd name="T82" fmla="*/ 313476 w 144"/>
                <a:gd name="T83" fmla="*/ 489644 h 288"/>
                <a:gd name="T84" fmla="*/ 318658 w 144"/>
                <a:gd name="T85" fmla="*/ 500007 h 288"/>
                <a:gd name="T86" fmla="*/ 321249 w 144"/>
                <a:gd name="T87" fmla="*/ 505189 h 288"/>
                <a:gd name="T88" fmla="*/ 326430 w 144"/>
                <a:gd name="T89" fmla="*/ 518142 h 288"/>
                <a:gd name="T90" fmla="*/ 326430 w 144"/>
                <a:gd name="T91" fmla="*/ 523324 h 288"/>
                <a:gd name="T92" fmla="*/ 329021 w 144"/>
                <a:gd name="T93" fmla="*/ 536277 h 288"/>
                <a:gd name="T94" fmla="*/ 331612 w 144"/>
                <a:gd name="T95" fmla="*/ 541459 h 288"/>
                <a:gd name="T96" fmla="*/ 331612 w 144"/>
                <a:gd name="T97" fmla="*/ 559594 h 288"/>
                <a:gd name="T98" fmla="*/ 186532 w 144"/>
                <a:gd name="T99" fmla="*/ 704674 h 28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4"/>
                <a:gd name="T151" fmla="*/ 0 h 288"/>
                <a:gd name="T152" fmla="*/ 144 w 144"/>
                <a:gd name="T153" fmla="*/ 288 h 28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4" h="288">
                  <a:moveTo>
                    <a:pt x="112" y="156"/>
                  </a:moveTo>
                  <a:cubicBezTo>
                    <a:pt x="112" y="40"/>
                    <a:pt x="112" y="40"/>
                    <a:pt x="112" y="40"/>
                  </a:cubicBezTo>
                  <a:cubicBezTo>
                    <a:pt x="112" y="18"/>
                    <a:pt x="94" y="0"/>
                    <a:pt x="72" y="0"/>
                  </a:cubicBezTo>
                  <a:cubicBezTo>
                    <a:pt x="50" y="0"/>
                    <a:pt x="32" y="18"/>
                    <a:pt x="32" y="40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12" y="170"/>
                    <a:pt x="0" y="192"/>
                    <a:pt x="0" y="216"/>
                  </a:cubicBezTo>
                  <a:cubicBezTo>
                    <a:pt x="0" y="256"/>
                    <a:pt x="32" y="288"/>
                    <a:pt x="72" y="288"/>
                  </a:cubicBezTo>
                  <a:cubicBezTo>
                    <a:pt x="112" y="288"/>
                    <a:pt x="144" y="256"/>
                    <a:pt x="144" y="216"/>
                  </a:cubicBezTo>
                  <a:cubicBezTo>
                    <a:pt x="144" y="192"/>
                    <a:pt x="132" y="170"/>
                    <a:pt x="112" y="156"/>
                  </a:cubicBezTo>
                  <a:close/>
                  <a:moveTo>
                    <a:pt x="72" y="272"/>
                  </a:moveTo>
                  <a:cubicBezTo>
                    <a:pt x="41" y="272"/>
                    <a:pt x="16" y="247"/>
                    <a:pt x="16" y="216"/>
                  </a:cubicBezTo>
                  <a:cubicBezTo>
                    <a:pt x="16" y="214"/>
                    <a:pt x="16" y="211"/>
                    <a:pt x="16" y="209"/>
                  </a:cubicBezTo>
                  <a:cubicBezTo>
                    <a:pt x="17" y="208"/>
                    <a:pt x="17" y="208"/>
                    <a:pt x="17" y="207"/>
                  </a:cubicBezTo>
                  <a:cubicBezTo>
                    <a:pt x="17" y="205"/>
                    <a:pt x="17" y="204"/>
                    <a:pt x="18" y="202"/>
                  </a:cubicBezTo>
                  <a:cubicBezTo>
                    <a:pt x="18" y="201"/>
                    <a:pt x="18" y="201"/>
                    <a:pt x="18" y="200"/>
                  </a:cubicBezTo>
                  <a:cubicBezTo>
                    <a:pt x="19" y="198"/>
                    <a:pt x="19" y="197"/>
                    <a:pt x="20" y="195"/>
                  </a:cubicBezTo>
                  <a:cubicBezTo>
                    <a:pt x="20" y="194"/>
                    <a:pt x="21" y="194"/>
                    <a:pt x="21" y="193"/>
                  </a:cubicBezTo>
                  <a:cubicBezTo>
                    <a:pt x="22" y="192"/>
                    <a:pt x="22" y="190"/>
                    <a:pt x="23" y="189"/>
                  </a:cubicBezTo>
                  <a:cubicBezTo>
                    <a:pt x="24" y="188"/>
                    <a:pt x="24" y="187"/>
                    <a:pt x="24" y="187"/>
                  </a:cubicBezTo>
                  <a:cubicBezTo>
                    <a:pt x="25" y="185"/>
                    <a:pt x="26" y="184"/>
                    <a:pt x="27" y="183"/>
                  </a:cubicBezTo>
                  <a:cubicBezTo>
                    <a:pt x="28" y="182"/>
                    <a:pt x="28" y="181"/>
                    <a:pt x="29" y="181"/>
                  </a:cubicBezTo>
                  <a:cubicBezTo>
                    <a:pt x="30" y="180"/>
                    <a:pt x="31" y="179"/>
                    <a:pt x="32" y="177"/>
                  </a:cubicBezTo>
                  <a:cubicBezTo>
                    <a:pt x="32" y="177"/>
                    <a:pt x="33" y="176"/>
                    <a:pt x="34" y="175"/>
                  </a:cubicBezTo>
                  <a:cubicBezTo>
                    <a:pt x="35" y="174"/>
                    <a:pt x="36" y="174"/>
                    <a:pt x="37" y="173"/>
                  </a:cubicBezTo>
                  <a:cubicBezTo>
                    <a:pt x="38" y="172"/>
                    <a:pt x="38" y="171"/>
                    <a:pt x="39" y="171"/>
                  </a:cubicBezTo>
                  <a:cubicBezTo>
                    <a:pt x="40" y="170"/>
                    <a:pt x="40" y="170"/>
                    <a:pt x="41" y="169"/>
                  </a:cubicBezTo>
                  <a:cubicBezTo>
                    <a:pt x="45" y="167"/>
                    <a:pt x="48" y="162"/>
                    <a:pt x="48" y="156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27"/>
                    <a:pt x="59" y="16"/>
                    <a:pt x="72" y="16"/>
                  </a:cubicBezTo>
                  <a:cubicBezTo>
                    <a:pt x="85" y="16"/>
                    <a:pt x="96" y="27"/>
                    <a:pt x="96" y="4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96" y="162"/>
                    <a:pt x="99" y="167"/>
                    <a:pt x="103" y="169"/>
                  </a:cubicBezTo>
                  <a:cubicBezTo>
                    <a:pt x="104" y="170"/>
                    <a:pt x="104" y="170"/>
                    <a:pt x="105" y="171"/>
                  </a:cubicBezTo>
                  <a:cubicBezTo>
                    <a:pt x="106" y="171"/>
                    <a:pt x="106" y="172"/>
                    <a:pt x="107" y="173"/>
                  </a:cubicBezTo>
                  <a:cubicBezTo>
                    <a:pt x="108" y="174"/>
                    <a:pt x="109" y="174"/>
                    <a:pt x="110" y="175"/>
                  </a:cubicBezTo>
                  <a:cubicBezTo>
                    <a:pt x="111" y="176"/>
                    <a:pt x="112" y="177"/>
                    <a:pt x="112" y="177"/>
                  </a:cubicBezTo>
                  <a:cubicBezTo>
                    <a:pt x="113" y="179"/>
                    <a:pt x="114" y="180"/>
                    <a:pt x="115" y="181"/>
                  </a:cubicBezTo>
                  <a:cubicBezTo>
                    <a:pt x="116" y="181"/>
                    <a:pt x="116" y="182"/>
                    <a:pt x="117" y="183"/>
                  </a:cubicBezTo>
                  <a:cubicBezTo>
                    <a:pt x="118" y="184"/>
                    <a:pt x="119" y="185"/>
                    <a:pt x="120" y="187"/>
                  </a:cubicBezTo>
                  <a:cubicBezTo>
                    <a:pt x="120" y="187"/>
                    <a:pt x="120" y="188"/>
                    <a:pt x="121" y="189"/>
                  </a:cubicBezTo>
                  <a:cubicBezTo>
                    <a:pt x="122" y="190"/>
                    <a:pt x="122" y="192"/>
                    <a:pt x="123" y="193"/>
                  </a:cubicBezTo>
                  <a:cubicBezTo>
                    <a:pt x="123" y="194"/>
                    <a:pt x="124" y="194"/>
                    <a:pt x="124" y="195"/>
                  </a:cubicBezTo>
                  <a:cubicBezTo>
                    <a:pt x="125" y="197"/>
                    <a:pt x="125" y="198"/>
                    <a:pt x="126" y="200"/>
                  </a:cubicBezTo>
                  <a:cubicBezTo>
                    <a:pt x="126" y="201"/>
                    <a:pt x="126" y="201"/>
                    <a:pt x="126" y="202"/>
                  </a:cubicBezTo>
                  <a:cubicBezTo>
                    <a:pt x="127" y="204"/>
                    <a:pt x="127" y="205"/>
                    <a:pt x="127" y="207"/>
                  </a:cubicBezTo>
                  <a:cubicBezTo>
                    <a:pt x="127" y="208"/>
                    <a:pt x="127" y="208"/>
                    <a:pt x="128" y="209"/>
                  </a:cubicBezTo>
                  <a:cubicBezTo>
                    <a:pt x="128" y="211"/>
                    <a:pt x="128" y="214"/>
                    <a:pt x="128" y="216"/>
                  </a:cubicBezTo>
                  <a:cubicBezTo>
                    <a:pt x="128" y="247"/>
                    <a:pt x="103" y="272"/>
                    <a:pt x="72" y="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25DAAED2-05B9-4ADB-B246-F2EBE423F25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69912" y="642938"/>
              <a:ext cx="207963" cy="352425"/>
            </a:xfrm>
            <a:custGeom>
              <a:avLst/>
              <a:gdLst>
                <a:gd name="T0" fmla="*/ 205363 w 80"/>
                <a:gd name="T1" fmla="*/ 233222 h 136"/>
                <a:gd name="T2" fmla="*/ 205363 w 80"/>
                <a:gd name="T3" fmla="*/ 222857 h 136"/>
                <a:gd name="T4" fmla="*/ 202764 w 80"/>
                <a:gd name="T5" fmla="*/ 220266 h 136"/>
                <a:gd name="T6" fmla="*/ 200164 w 80"/>
                <a:gd name="T7" fmla="*/ 209900 h 136"/>
                <a:gd name="T8" fmla="*/ 197565 w 80"/>
                <a:gd name="T9" fmla="*/ 207309 h 136"/>
                <a:gd name="T10" fmla="*/ 194965 w 80"/>
                <a:gd name="T11" fmla="*/ 196943 h 136"/>
                <a:gd name="T12" fmla="*/ 192366 w 80"/>
                <a:gd name="T13" fmla="*/ 194352 h 136"/>
                <a:gd name="T14" fmla="*/ 187167 w 80"/>
                <a:gd name="T15" fmla="*/ 186578 h 136"/>
                <a:gd name="T16" fmla="*/ 184567 w 80"/>
                <a:gd name="T17" fmla="*/ 183987 h 136"/>
                <a:gd name="T18" fmla="*/ 179368 w 80"/>
                <a:gd name="T19" fmla="*/ 176212 h 136"/>
                <a:gd name="T20" fmla="*/ 174169 w 80"/>
                <a:gd name="T21" fmla="*/ 173621 h 136"/>
                <a:gd name="T22" fmla="*/ 168970 w 80"/>
                <a:gd name="T23" fmla="*/ 168438 h 136"/>
                <a:gd name="T24" fmla="*/ 163771 w 80"/>
                <a:gd name="T25" fmla="*/ 165847 h 136"/>
                <a:gd name="T26" fmla="*/ 155972 w 80"/>
                <a:gd name="T27" fmla="*/ 158073 h 136"/>
                <a:gd name="T28" fmla="*/ 124778 w 80"/>
                <a:gd name="T29" fmla="*/ 139933 h 136"/>
                <a:gd name="T30" fmla="*/ 124778 w 80"/>
                <a:gd name="T31" fmla="*/ 93289 h 136"/>
                <a:gd name="T32" fmla="*/ 124778 w 80"/>
                <a:gd name="T33" fmla="*/ 0 h 136"/>
                <a:gd name="T34" fmla="*/ 83185 w 80"/>
                <a:gd name="T35" fmla="*/ 0 h 136"/>
                <a:gd name="T36" fmla="*/ 83185 w 80"/>
                <a:gd name="T37" fmla="*/ 93289 h 136"/>
                <a:gd name="T38" fmla="*/ 83185 w 80"/>
                <a:gd name="T39" fmla="*/ 139933 h 136"/>
                <a:gd name="T40" fmla="*/ 51991 w 80"/>
                <a:gd name="T41" fmla="*/ 158073 h 136"/>
                <a:gd name="T42" fmla="*/ 44192 w 80"/>
                <a:gd name="T43" fmla="*/ 165847 h 136"/>
                <a:gd name="T44" fmla="*/ 38993 w 80"/>
                <a:gd name="T45" fmla="*/ 168438 h 136"/>
                <a:gd name="T46" fmla="*/ 33794 w 80"/>
                <a:gd name="T47" fmla="*/ 173621 h 136"/>
                <a:gd name="T48" fmla="*/ 28595 w 80"/>
                <a:gd name="T49" fmla="*/ 176212 h 136"/>
                <a:gd name="T50" fmla="*/ 23396 w 80"/>
                <a:gd name="T51" fmla="*/ 183987 h 136"/>
                <a:gd name="T52" fmla="*/ 20796 w 80"/>
                <a:gd name="T53" fmla="*/ 186578 h 136"/>
                <a:gd name="T54" fmla="*/ 15597 w 80"/>
                <a:gd name="T55" fmla="*/ 194352 h 136"/>
                <a:gd name="T56" fmla="*/ 12998 w 80"/>
                <a:gd name="T57" fmla="*/ 196943 h 136"/>
                <a:gd name="T58" fmla="*/ 10398 w 80"/>
                <a:gd name="T59" fmla="*/ 207309 h 136"/>
                <a:gd name="T60" fmla="*/ 7799 w 80"/>
                <a:gd name="T61" fmla="*/ 209900 h 136"/>
                <a:gd name="T62" fmla="*/ 5199 w 80"/>
                <a:gd name="T63" fmla="*/ 220266 h 136"/>
                <a:gd name="T64" fmla="*/ 2600 w 80"/>
                <a:gd name="T65" fmla="*/ 222857 h 136"/>
                <a:gd name="T66" fmla="*/ 2600 w 80"/>
                <a:gd name="T67" fmla="*/ 233222 h 136"/>
                <a:gd name="T68" fmla="*/ 0 w 80"/>
                <a:gd name="T69" fmla="*/ 235814 h 136"/>
                <a:gd name="T70" fmla="*/ 0 w 80"/>
                <a:gd name="T71" fmla="*/ 248771 h 136"/>
                <a:gd name="T72" fmla="*/ 103982 w 80"/>
                <a:gd name="T73" fmla="*/ 352425 h 136"/>
                <a:gd name="T74" fmla="*/ 207963 w 80"/>
                <a:gd name="T75" fmla="*/ 248771 h 136"/>
                <a:gd name="T76" fmla="*/ 207963 w 80"/>
                <a:gd name="T77" fmla="*/ 235814 h 136"/>
                <a:gd name="T78" fmla="*/ 205363 w 80"/>
                <a:gd name="T79" fmla="*/ 233222 h 1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0"/>
                <a:gd name="T121" fmla="*/ 0 h 136"/>
                <a:gd name="T122" fmla="*/ 80 w 80"/>
                <a:gd name="T123" fmla="*/ 136 h 1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0" h="136">
                  <a:moveTo>
                    <a:pt x="79" y="90"/>
                  </a:moveTo>
                  <a:cubicBezTo>
                    <a:pt x="79" y="88"/>
                    <a:pt x="79" y="87"/>
                    <a:pt x="79" y="86"/>
                  </a:cubicBezTo>
                  <a:cubicBezTo>
                    <a:pt x="79" y="85"/>
                    <a:pt x="78" y="85"/>
                    <a:pt x="78" y="85"/>
                  </a:cubicBezTo>
                  <a:cubicBezTo>
                    <a:pt x="78" y="83"/>
                    <a:pt x="77" y="82"/>
                    <a:pt x="77" y="81"/>
                  </a:cubicBezTo>
                  <a:cubicBezTo>
                    <a:pt x="77" y="81"/>
                    <a:pt x="77" y="80"/>
                    <a:pt x="76" y="80"/>
                  </a:cubicBezTo>
                  <a:cubicBezTo>
                    <a:pt x="76" y="79"/>
                    <a:pt x="75" y="78"/>
                    <a:pt x="75" y="76"/>
                  </a:cubicBezTo>
                  <a:cubicBezTo>
                    <a:pt x="75" y="76"/>
                    <a:pt x="74" y="76"/>
                    <a:pt x="74" y="75"/>
                  </a:cubicBezTo>
                  <a:cubicBezTo>
                    <a:pt x="73" y="74"/>
                    <a:pt x="73" y="73"/>
                    <a:pt x="72" y="72"/>
                  </a:cubicBezTo>
                  <a:cubicBezTo>
                    <a:pt x="72" y="72"/>
                    <a:pt x="71" y="71"/>
                    <a:pt x="71" y="71"/>
                  </a:cubicBezTo>
                  <a:cubicBezTo>
                    <a:pt x="70" y="70"/>
                    <a:pt x="70" y="69"/>
                    <a:pt x="69" y="68"/>
                  </a:cubicBezTo>
                  <a:cubicBezTo>
                    <a:pt x="68" y="68"/>
                    <a:pt x="68" y="67"/>
                    <a:pt x="67" y="67"/>
                  </a:cubicBezTo>
                  <a:cubicBezTo>
                    <a:pt x="67" y="66"/>
                    <a:pt x="66" y="66"/>
                    <a:pt x="65" y="65"/>
                  </a:cubicBezTo>
                  <a:cubicBezTo>
                    <a:pt x="65" y="65"/>
                    <a:pt x="64" y="64"/>
                    <a:pt x="63" y="64"/>
                  </a:cubicBezTo>
                  <a:cubicBezTo>
                    <a:pt x="62" y="63"/>
                    <a:pt x="61" y="62"/>
                    <a:pt x="60" y="6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9" y="62"/>
                    <a:pt x="18" y="63"/>
                    <a:pt x="17" y="64"/>
                  </a:cubicBezTo>
                  <a:cubicBezTo>
                    <a:pt x="16" y="64"/>
                    <a:pt x="15" y="65"/>
                    <a:pt x="15" y="65"/>
                  </a:cubicBezTo>
                  <a:cubicBezTo>
                    <a:pt x="14" y="66"/>
                    <a:pt x="13" y="66"/>
                    <a:pt x="13" y="67"/>
                  </a:cubicBezTo>
                  <a:cubicBezTo>
                    <a:pt x="12" y="67"/>
                    <a:pt x="12" y="68"/>
                    <a:pt x="11" y="68"/>
                  </a:cubicBezTo>
                  <a:cubicBezTo>
                    <a:pt x="10" y="69"/>
                    <a:pt x="10" y="70"/>
                    <a:pt x="9" y="71"/>
                  </a:cubicBezTo>
                  <a:cubicBezTo>
                    <a:pt x="9" y="71"/>
                    <a:pt x="8" y="72"/>
                    <a:pt x="8" y="72"/>
                  </a:cubicBezTo>
                  <a:cubicBezTo>
                    <a:pt x="7" y="73"/>
                    <a:pt x="7" y="74"/>
                    <a:pt x="6" y="75"/>
                  </a:cubicBezTo>
                  <a:cubicBezTo>
                    <a:pt x="6" y="76"/>
                    <a:pt x="5" y="76"/>
                    <a:pt x="5" y="76"/>
                  </a:cubicBezTo>
                  <a:cubicBezTo>
                    <a:pt x="5" y="78"/>
                    <a:pt x="4" y="79"/>
                    <a:pt x="4" y="80"/>
                  </a:cubicBezTo>
                  <a:cubicBezTo>
                    <a:pt x="3" y="80"/>
                    <a:pt x="3" y="81"/>
                    <a:pt x="3" y="81"/>
                  </a:cubicBezTo>
                  <a:cubicBezTo>
                    <a:pt x="2" y="82"/>
                    <a:pt x="2" y="83"/>
                    <a:pt x="2" y="85"/>
                  </a:cubicBezTo>
                  <a:cubicBezTo>
                    <a:pt x="2" y="85"/>
                    <a:pt x="1" y="85"/>
                    <a:pt x="1" y="86"/>
                  </a:cubicBezTo>
                  <a:cubicBezTo>
                    <a:pt x="1" y="87"/>
                    <a:pt x="1" y="88"/>
                    <a:pt x="1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93"/>
                    <a:pt x="0" y="94"/>
                    <a:pt x="0" y="96"/>
                  </a:cubicBezTo>
                  <a:cubicBezTo>
                    <a:pt x="0" y="118"/>
                    <a:pt x="18" y="136"/>
                    <a:pt x="40" y="136"/>
                  </a:cubicBezTo>
                  <a:cubicBezTo>
                    <a:pt x="62" y="136"/>
                    <a:pt x="80" y="118"/>
                    <a:pt x="80" y="96"/>
                  </a:cubicBezTo>
                  <a:cubicBezTo>
                    <a:pt x="80" y="94"/>
                    <a:pt x="80" y="93"/>
                    <a:pt x="80" y="91"/>
                  </a:cubicBezTo>
                  <a:cubicBezTo>
                    <a:pt x="80" y="90"/>
                    <a:pt x="79" y="90"/>
                    <a:pt x="79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5" name="组合 112">
            <a:extLst>
              <a:ext uri="{FF2B5EF4-FFF2-40B4-BE49-F238E27FC236}">
                <a16:creationId xmlns:a16="http://schemas.microsoft.com/office/drawing/2014/main" id="{55BD9430-448E-4A2B-8F84-1629B4E6A44F}"/>
              </a:ext>
            </a:extLst>
          </p:cNvPr>
          <p:cNvGrpSpPr>
            <a:grpSpLocks/>
          </p:cNvGrpSpPr>
          <p:nvPr/>
        </p:nvGrpSpPr>
        <p:grpSpPr bwMode="auto">
          <a:xfrm>
            <a:off x="7207499" y="3367486"/>
            <a:ext cx="1153924" cy="1156046"/>
            <a:chOff x="0" y="0"/>
            <a:chExt cx="1368425" cy="1368425"/>
          </a:xfrm>
        </p:grpSpPr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33FB53D6-A2BA-4AB7-AD2F-DBC5BFAD6D1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1368425 w 528"/>
                <a:gd name="T1" fmla="*/ 1264756 h 528"/>
                <a:gd name="T2" fmla="*/ 1264756 w 528"/>
                <a:gd name="T3" fmla="*/ 1368425 h 528"/>
                <a:gd name="T4" fmla="*/ 103669 w 528"/>
                <a:gd name="T5" fmla="*/ 1368425 h 528"/>
                <a:gd name="T6" fmla="*/ 0 w 528"/>
                <a:gd name="T7" fmla="*/ 1264756 h 528"/>
                <a:gd name="T8" fmla="*/ 0 w 528"/>
                <a:gd name="T9" fmla="*/ 103669 h 528"/>
                <a:gd name="T10" fmla="*/ 103669 w 528"/>
                <a:gd name="T11" fmla="*/ 0 h 528"/>
                <a:gd name="T12" fmla="*/ 1264756 w 528"/>
                <a:gd name="T13" fmla="*/ 0 h 528"/>
                <a:gd name="T14" fmla="*/ 1368425 w 528"/>
                <a:gd name="T15" fmla="*/ 103669 h 528"/>
                <a:gd name="T16" fmla="*/ 1368425 w 528"/>
                <a:gd name="T17" fmla="*/ 1264756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4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44D89752-0078-4D5C-BC2B-8AFF8491AF1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4975" y="363537"/>
              <a:ext cx="933450" cy="1004888"/>
            </a:xfrm>
            <a:custGeom>
              <a:avLst/>
              <a:gdLst>
                <a:gd name="T0" fmla="*/ 705273 w 360"/>
                <a:gd name="T1" fmla="*/ 0 h 388"/>
                <a:gd name="T2" fmla="*/ 604150 w 360"/>
                <a:gd name="T3" fmla="*/ 101007 h 388"/>
                <a:gd name="T4" fmla="*/ 396716 w 360"/>
                <a:gd name="T5" fmla="*/ 33669 h 388"/>
                <a:gd name="T6" fmla="*/ 0 w 360"/>
                <a:gd name="T7" fmla="*/ 429926 h 388"/>
                <a:gd name="T8" fmla="*/ 0 w 360"/>
                <a:gd name="T9" fmla="*/ 901291 h 388"/>
                <a:gd name="T10" fmla="*/ 103717 w 360"/>
                <a:gd name="T11" fmla="*/ 1004888 h 388"/>
                <a:gd name="T12" fmla="*/ 381159 w 360"/>
                <a:gd name="T13" fmla="*/ 1004888 h 388"/>
                <a:gd name="T14" fmla="*/ 767503 w 360"/>
                <a:gd name="T15" fmla="*/ 618990 h 388"/>
                <a:gd name="T16" fmla="*/ 731203 w 360"/>
                <a:gd name="T17" fmla="*/ 468775 h 388"/>
                <a:gd name="T18" fmla="*/ 891963 w 360"/>
                <a:gd name="T19" fmla="*/ 308200 h 388"/>
                <a:gd name="T20" fmla="*/ 796025 w 360"/>
                <a:gd name="T21" fmla="*/ 238272 h 388"/>
                <a:gd name="T22" fmla="*/ 933450 w 360"/>
                <a:gd name="T23" fmla="*/ 101007 h 388"/>
                <a:gd name="T24" fmla="*/ 744167 w 360"/>
                <a:gd name="T25" fmla="*/ 88057 h 388"/>
                <a:gd name="T26" fmla="*/ 679344 w 360"/>
                <a:gd name="T27" fmla="*/ 137266 h 388"/>
                <a:gd name="T28" fmla="*/ 705273 w 360"/>
                <a:gd name="T29" fmla="*/ 0 h 38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60"/>
                <a:gd name="T46" fmla="*/ 0 h 388"/>
                <a:gd name="T47" fmla="*/ 360 w 360"/>
                <a:gd name="T48" fmla="*/ 388 h 38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60" h="388">
                  <a:moveTo>
                    <a:pt x="272" y="0"/>
                  </a:moveTo>
                  <a:cubicBezTo>
                    <a:pt x="233" y="39"/>
                    <a:pt x="233" y="39"/>
                    <a:pt x="233" y="39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0" y="370"/>
                    <a:pt x="18" y="388"/>
                    <a:pt x="40" y="388"/>
                  </a:cubicBezTo>
                  <a:cubicBezTo>
                    <a:pt x="147" y="388"/>
                    <a:pt x="147" y="388"/>
                    <a:pt x="147" y="388"/>
                  </a:cubicBezTo>
                  <a:cubicBezTo>
                    <a:pt x="296" y="239"/>
                    <a:pt x="296" y="239"/>
                    <a:pt x="296" y="239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344" y="119"/>
                    <a:pt x="344" y="119"/>
                    <a:pt x="344" y="119"/>
                  </a:cubicBezTo>
                  <a:cubicBezTo>
                    <a:pt x="307" y="92"/>
                    <a:pt x="307" y="92"/>
                    <a:pt x="307" y="92"/>
                  </a:cubicBezTo>
                  <a:cubicBezTo>
                    <a:pt x="360" y="39"/>
                    <a:pt x="360" y="39"/>
                    <a:pt x="360" y="39"/>
                  </a:cubicBezTo>
                  <a:cubicBezTo>
                    <a:pt x="287" y="34"/>
                    <a:pt x="287" y="34"/>
                    <a:pt x="287" y="34"/>
                  </a:cubicBezTo>
                  <a:cubicBezTo>
                    <a:pt x="262" y="53"/>
                    <a:pt x="262" y="53"/>
                    <a:pt x="262" y="53"/>
                  </a:cubicBezTo>
                  <a:cubicBezTo>
                    <a:pt x="272" y="0"/>
                    <a:pt x="272" y="0"/>
                    <a:pt x="272" y="0"/>
                  </a:cubicBezTo>
                </a:path>
              </a:pathLst>
            </a:custGeom>
            <a:solidFill>
              <a:srgbClr val="A64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22DD6E2B-BC0F-492F-88EF-69EFAE1E40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98487" y="611187"/>
              <a:ext cx="103188" cy="371475"/>
            </a:xfrm>
            <a:custGeom>
              <a:avLst/>
              <a:gdLst>
                <a:gd name="T0" fmla="*/ 38695 w 40"/>
                <a:gd name="T1" fmla="*/ 0 h 143"/>
                <a:gd name="T2" fmla="*/ 25797 w 40"/>
                <a:gd name="T3" fmla="*/ 31173 h 143"/>
                <a:gd name="T4" fmla="*/ 0 w 40"/>
                <a:gd name="T5" fmla="*/ 371475 h 143"/>
                <a:gd name="T6" fmla="*/ 100608 w 40"/>
                <a:gd name="T7" fmla="*/ 371475 h 143"/>
                <a:gd name="T8" fmla="*/ 87710 w 40"/>
                <a:gd name="T9" fmla="*/ 33770 h 143"/>
                <a:gd name="T10" fmla="*/ 38695 w 40"/>
                <a:gd name="T11" fmla="*/ 0 h 1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43"/>
                <a:gd name="T20" fmla="*/ 40 w 40"/>
                <a:gd name="T21" fmla="*/ 143 h 1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43">
                  <a:moveTo>
                    <a:pt x="15" y="0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4" y="41"/>
                    <a:pt x="14" y="85"/>
                    <a:pt x="0" y="143"/>
                  </a:cubicBezTo>
                  <a:cubicBezTo>
                    <a:pt x="39" y="143"/>
                    <a:pt x="39" y="143"/>
                    <a:pt x="39" y="143"/>
                  </a:cubicBezTo>
                  <a:cubicBezTo>
                    <a:pt x="39" y="143"/>
                    <a:pt x="40" y="57"/>
                    <a:pt x="34" y="1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6641A95-D8E1-4046-AF51-CEAA99A236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4975" y="322262"/>
              <a:ext cx="536575" cy="411163"/>
            </a:xfrm>
            <a:custGeom>
              <a:avLst/>
              <a:gdLst>
                <a:gd name="T0" fmla="*/ 326611 w 207"/>
                <a:gd name="T1" fmla="*/ 173257 h 159"/>
                <a:gd name="T2" fmla="*/ 536575 w 207"/>
                <a:gd name="T3" fmla="*/ 142226 h 159"/>
                <a:gd name="T4" fmla="*/ 435481 w 207"/>
                <a:gd name="T5" fmla="*/ 106023 h 159"/>
                <a:gd name="T6" fmla="*/ 303282 w 207"/>
                <a:gd name="T7" fmla="*/ 144812 h 159"/>
                <a:gd name="T8" fmla="*/ 412152 w 207"/>
                <a:gd name="T9" fmla="*/ 0 h 159"/>
                <a:gd name="T10" fmla="*/ 256623 w 207"/>
                <a:gd name="T11" fmla="*/ 142226 h 159"/>
                <a:gd name="T12" fmla="*/ 64804 w 207"/>
                <a:gd name="T13" fmla="*/ 62062 h 159"/>
                <a:gd name="T14" fmla="*/ 0 w 207"/>
                <a:gd name="T15" fmla="*/ 74992 h 159"/>
                <a:gd name="T16" fmla="*/ 202188 w 207"/>
                <a:gd name="T17" fmla="*/ 160328 h 159"/>
                <a:gd name="T18" fmla="*/ 23329 w 207"/>
                <a:gd name="T19" fmla="*/ 349101 h 159"/>
                <a:gd name="T20" fmla="*/ 217741 w 207"/>
                <a:gd name="T21" fmla="*/ 204289 h 159"/>
                <a:gd name="T22" fmla="*/ 199596 w 207"/>
                <a:gd name="T23" fmla="*/ 411163 h 159"/>
                <a:gd name="T24" fmla="*/ 290321 w 207"/>
                <a:gd name="T25" fmla="*/ 214632 h 159"/>
                <a:gd name="T26" fmla="*/ 495101 w 207"/>
                <a:gd name="T27" fmla="*/ 349101 h 159"/>
                <a:gd name="T28" fmla="*/ 326611 w 207"/>
                <a:gd name="T29" fmla="*/ 173257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7"/>
                <a:gd name="T46" fmla="*/ 0 h 159"/>
                <a:gd name="T47" fmla="*/ 207 w 207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7" h="159">
                  <a:moveTo>
                    <a:pt x="126" y="67"/>
                  </a:moveTo>
                  <a:cubicBezTo>
                    <a:pt x="207" y="55"/>
                    <a:pt x="207" y="55"/>
                    <a:pt x="207" y="55"/>
                  </a:cubicBezTo>
                  <a:cubicBezTo>
                    <a:pt x="194" y="47"/>
                    <a:pt x="180" y="41"/>
                    <a:pt x="168" y="41"/>
                  </a:cubicBezTo>
                  <a:cubicBezTo>
                    <a:pt x="140" y="41"/>
                    <a:pt x="117" y="56"/>
                    <a:pt x="117" y="56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6" y="1"/>
                    <a:pt x="99" y="55"/>
                    <a:pt x="99" y="55"/>
                  </a:cubicBezTo>
                  <a:cubicBezTo>
                    <a:pt x="69" y="27"/>
                    <a:pt x="43" y="24"/>
                    <a:pt x="25" y="24"/>
                  </a:cubicBezTo>
                  <a:cubicBezTo>
                    <a:pt x="10" y="24"/>
                    <a:pt x="0" y="29"/>
                    <a:pt x="0" y="29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9" y="76"/>
                    <a:pt x="9" y="135"/>
                    <a:pt x="9" y="135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71" y="114"/>
                    <a:pt x="77" y="159"/>
                    <a:pt x="77" y="159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91" y="135"/>
                    <a:pt x="191" y="135"/>
                    <a:pt x="191" y="135"/>
                  </a:cubicBezTo>
                  <a:cubicBezTo>
                    <a:pt x="188" y="88"/>
                    <a:pt x="126" y="67"/>
                    <a:pt x="126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0" name="组合 113">
            <a:extLst>
              <a:ext uri="{FF2B5EF4-FFF2-40B4-BE49-F238E27FC236}">
                <a16:creationId xmlns:a16="http://schemas.microsoft.com/office/drawing/2014/main" id="{514A4E36-A455-40BE-86BF-E2DDDD1302AF}"/>
              </a:ext>
            </a:extLst>
          </p:cNvPr>
          <p:cNvGrpSpPr>
            <a:grpSpLocks/>
          </p:cNvGrpSpPr>
          <p:nvPr/>
        </p:nvGrpSpPr>
        <p:grpSpPr bwMode="auto">
          <a:xfrm>
            <a:off x="7205378" y="4956253"/>
            <a:ext cx="1156044" cy="1156044"/>
            <a:chOff x="0" y="0"/>
            <a:chExt cx="1368425" cy="1368425"/>
          </a:xfrm>
        </p:grpSpPr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7392428-C425-4DBF-A60C-AE76795618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1368425 w 528"/>
                <a:gd name="T1" fmla="*/ 1264756 h 528"/>
                <a:gd name="T2" fmla="*/ 1264756 w 528"/>
                <a:gd name="T3" fmla="*/ 1368425 h 528"/>
                <a:gd name="T4" fmla="*/ 103669 w 528"/>
                <a:gd name="T5" fmla="*/ 1368425 h 528"/>
                <a:gd name="T6" fmla="*/ 0 w 528"/>
                <a:gd name="T7" fmla="*/ 1264756 h 528"/>
                <a:gd name="T8" fmla="*/ 0 w 528"/>
                <a:gd name="T9" fmla="*/ 103669 h 528"/>
                <a:gd name="T10" fmla="*/ 103669 w 528"/>
                <a:gd name="T11" fmla="*/ 0 h 528"/>
                <a:gd name="T12" fmla="*/ 1264756 w 528"/>
                <a:gd name="T13" fmla="*/ 0 h 528"/>
                <a:gd name="T14" fmla="*/ 1368425 w 528"/>
                <a:gd name="T15" fmla="*/ 103669 h 528"/>
                <a:gd name="T16" fmla="*/ 1368425 w 528"/>
                <a:gd name="T17" fmla="*/ 1264756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2F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A5968B56-1086-4229-A429-E11FC20D0D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9587" y="323850"/>
              <a:ext cx="858838" cy="1044575"/>
            </a:xfrm>
            <a:custGeom>
              <a:avLst/>
              <a:gdLst>
                <a:gd name="T0" fmla="*/ 708347 w 331"/>
                <a:gd name="T1" fmla="*/ 0 h 403"/>
                <a:gd name="T2" fmla="*/ 487799 w 331"/>
                <a:gd name="T3" fmla="*/ 38880 h 403"/>
                <a:gd name="T4" fmla="*/ 0 w 331"/>
                <a:gd name="T5" fmla="*/ 526175 h 403"/>
                <a:gd name="T6" fmla="*/ 0 w 331"/>
                <a:gd name="T7" fmla="*/ 940895 h 403"/>
                <a:gd name="T8" fmla="*/ 103787 w 331"/>
                <a:gd name="T9" fmla="*/ 1044575 h 403"/>
                <a:gd name="T10" fmla="*/ 352876 w 331"/>
                <a:gd name="T11" fmla="*/ 1044575 h 403"/>
                <a:gd name="T12" fmla="*/ 734294 w 331"/>
                <a:gd name="T13" fmla="*/ 666143 h 403"/>
                <a:gd name="T14" fmla="*/ 679805 w 331"/>
                <a:gd name="T15" fmla="*/ 606527 h 403"/>
                <a:gd name="T16" fmla="*/ 773214 w 331"/>
                <a:gd name="T17" fmla="*/ 510624 h 403"/>
                <a:gd name="T18" fmla="*/ 858838 w 331"/>
                <a:gd name="T19" fmla="*/ 101088 h 403"/>
                <a:gd name="T20" fmla="*/ 708347 w 331"/>
                <a:gd name="T21" fmla="*/ 0 h 40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1"/>
                <a:gd name="T34" fmla="*/ 0 h 403"/>
                <a:gd name="T35" fmla="*/ 331 w 331"/>
                <a:gd name="T36" fmla="*/ 403 h 40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1" h="403">
                  <a:moveTo>
                    <a:pt x="273" y="0"/>
                  </a:moveTo>
                  <a:cubicBezTo>
                    <a:pt x="188" y="15"/>
                    <a:pt x="188" y="15"/>
                    <a:pt x="188" y="15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85"/>
                    <a:pt x="18" y="403"/>
                    <a:pt x="40" y="403"/>
                  </a:cubicBezTo>
                  <a:cubicBezTo>
                    <a:pt x="136" y="403"/>
                    <a:pt x="136" y="403"/>
                    <a:pt x="136" y="403"/>
                  </a:cubicBezTo>
                  <a:cubicBezTo>
                    <a:pt x="283" y="257"/>
                    <a:pt x="283" y="257"/>
                    <a:pt x="283" y="257"/>
                  </a:cubicBezTo>
                  <a:cubicBezTo>
                    <a:pt x="262" y="234"/>
                    <a:pt x="262" y="234"/>
                    <a:pt x="262" y="234"/>
                  </a:cubicBezTo>
                  <a:cubicBezTo>
                    <a:pt x="298" y="197"/>
                    <a:pt x="298" y="197"/>
                    <a:pt x="298" y="197"/>
                  </a:cubicBezTo>
                  <a:cubicBezTo>
                    <a:pt x="331" y="39"/>
                    <a:pt x="331" y="39"/>
                    <a:pt x="331" y="39"/>
                  </a:cubicBezTo>
                  <a:cubicBezTo>
                    <a:pt x="273" y="0"/>
                    <a:pt x="273" y="0"/>
                    <a:pt x="273" y="0"/>
                  </a:cubicBezTo>
                </a:path>
              </a:pathLst>
            </a:custGeom>
            <a:solidFill>
              <a:srgbClr val="348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13126E44-1C94-4BD4-8B0F-967ADD7E21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01662" y="892175"/>
              <a:ext cx="206375" cy="123825"/>
            </a:xfrm>
            <a:custGeom>
              <a:avLst/>
              <a:gdLst>
                <a:gd name="T0" fmla="*/ 188317 w 80"/>
                <a:gd name="T1" fmla="*/ 5159 h 48"/>
                <a:gd name="T2" fmla="*/ 113506 w 80"/>
                <a:gd name="T3" fmla="*/ 20638 h 48"/>
                <a:gd name="T4" fmla="*/ 103188 w 80"/>
                <a:gd name="T5" fmla="*/ 20638 h 48"/>
                <a:gd name="T6" fmla="*/ 92869 w 80"/>
                <a:gd name="T7" fmla="*/ 20638 h 48"/>
                <a:gd name="T8" fmla="*/ 18058 w 80"/>
                <a:gd name="T9" fmla="*/ 5159 h 48"/>
                <a:gd name="T10" fmla="*/ 0 w 80"/>
                <a:gd name="T11" fmla="*/ 0 h 48"/>
                <a:gd name="T12" fmla="*/ 0 w 80"/>
                <a:gd name="T13" fmla="*/ 0 h 48"/>
                <a:gd name="T14" fmla="*/ 103188 w 80"/>
                <a:gd name="T15" fmla="*/ 123825 h 48"/>
                <a:gd name="T16" fmla="*/ 206375 w 80"/>
                <a:gd name="T17" fmla="*/ 0 h 48"/>
                <a:gd name="T18" fmla="*/ 206375 w 80"/>
                <a:gd name="T19" fmla="*/ 0 h 48"/>
                <a:gd name="T20" fmla="*/ 188317 w 80"/>
                <a:gd name="T21" fmla="*/ 5159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0"/>
                <a:gd name="T34" fmla="*/ 0 h 48"/>
                <a:gd name="T35" fmla="*/ 80 w 80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720701C6-B335-4C03-AF58-428F19E793D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flipH="1">
              <a:off x="455612" y="290512"/>
              <a:ext cx="498475" cy="581025"/>
            </a:xfrm>
            <a:custGeom>
              <a:avLst/>
              <a:gdLst>
                <a:gd name="T0" fmla="*/ 249238 w 192"/>
                <a:gd name="T1" fmla="*/ 0 h 224"/>
                <a:gd name="T2" fmla="*/ 0 w 192"/>
                <a:gd name="T3" fmla="*/ 249011 h 224"/>
                <a:gd name="T4" fmla="*/ 124619 w 192"/>
                <a:gd name="T5" fmla="*/ 518772 h 224"/>
                <a:gd name="T6" fmla="*/ 173947 w 192"/>
                <a:gd name="T7" fmla="*/ 568056 h 224"/>
                <a:gd name="T8" fmla="*/ 233660 w 192"/>
                <a:gd name="T9" fmla="*/ 581025 h 224"/>
                <a:gd name="T10" fmla="*/ 249238 w 192"/>
                <a:gd name="T11" fmla="*/ 581025 h 224"/>
                <a:gd name="T12" fmla="*/ 324528 w 192"/>
                <a:gd name="T13" fmla="*/ 565462 h 224"/>
                <a:gd name="T14" fmla="*/ 373856 w 192"/>
                <a:gd name="T15" fmla="*/ 518772 h 224"/>
                <a:gd name="T16" fmla="*/ 498475 w 192"/>
                <a:gd name="T17" fmla="*/ 249011 h 224"/>
                <a:gd name="T18" fmla="*/ 249238 w 192"/>
                <a:gd name="T19" fmla="*/ 0 h 224"/>
                <a:gd name="T20" fmla="*/ 293373 w 192"/>
                <a:gd name="T21" fmla="*/ 103754 h 224"/>
                <a:gd name="T22" fmla="*/ 80483 w 192"/>
                <a:gd name="T23" fmla="*/ 313857 h 224"/>
                <a:gd name="T24" fmla="*/ 80483 w 192"/>
                <a:gd name="T25" fmla="*/ 332014 h 224"/>
                <a:gd name="T26" fmla="*/ 62309 w 192"/>
                <a:gd name="T27" fmla="*/ 254198 h 224"/>
                <a:gd name="T28" fmla="*/ 257026 w 192"/>
                <a:gd name="T29" fmla="*/ 62253 h 224"/>
                <a:gd name="T30" fmla="*/ 415396 w 192"/>
                <a:gd name="T31" fmla="*/ 140069 h 224"/>
                <a:gd name="T32" fmla="*/ 293373 w 192"/>
                <a:gd name="T33" fmla="*/ 103754 h 2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2"/>
                <a:gd name="T52" fmla="*/ 0 h 224"/>
                <a:gd name="T53" fmla="*/ 192 w 192"/>
                <a:gd name="T54" fmla="*/ 224 h 22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5" name="组合 114">
            <a:extLst>
              <a:ext uri="{FF2B5EF4-FFF2-40B4-BE49-F238E27FC236}">
                <a16:creationId xmlns:a16="http://schemas.microsoft.com/office/drawing/2014/main" id="{691DEFE2-7B55-4E23-BDF4-9813CA7EC385}"/>
              </a:ext>
            </a:extLst>
          </p:cNvPr>
          <p:cNvGrpSpPr>
            <a:grpSpLocks/>
          </p:cNvGrpSpPr>
          <p:nvPr/>
        </p:nvGrpSpPr>
        <p:grpSpPr bwMode="auto">
          <a:xfrm>
            <a:off x="10620484" y="4956253"/>
            <a:ext cx="1156044" cy="1156044"/>
            <a:chOff x="0" y="0"/>
            <a:chExt cx="1368425" cy="1368425"/>
          </a:xfrm>
        </p:grpSpPr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AA6529E8-BA8A-4867-A404-D78387AA12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1368425 w 528"/>
                <a:gd name="T1" fmla="*/ 1264756 h 528"/>
                <a:gd name="T2" fmla="*/ 1264756 w 528"/>
                <a:gd name="T3" fmla="*/ 1368425 h 528"/>
                <a:gd name="T4" fmla="*/ 103669 w 528"/>
                <a:gd name="T5" fmla="*/ 1368425 h 528"/>
                <a:gd name="T6" fmla="*/ 0 w 528"/>
                <a:gd name="T7" fmla="*/ 1264756 h 528"/>
                <a:gd name="T8" fmla="*/ 0 w 528"/>
                <a:gd name="T9" fmla="*/ 103669 h 528"/>
                <a:gd name="T10" fmla="*/ 103669 w 528"/>
                <a:gd name="T11" fmla="*/ 0 h 528"/>
                <a:gd name="T12" fmla="*/ 1264756 w 528"/>
                <a:gd name="T13" fmla="*/ 0 h 528"/>
                <a:gd name="T14" fmla="*/ 1368425 w 528"/>
                <a:gd name="T15" fmla="*/ 103669 h 528"/>
                <a:gd name="T16" fmla="*/ 1368425 w 528"/>
                <a:gd name="T17" fmla="*/ 1264756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99B2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755521BC-2C03-4900-9790-DE907AE360A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512" y="401637"/>
              <a:ext cx="950913" cy="966788"/>
            </a:xfrm>
            <a:custGeom>
              <a:avLst/>
              <a:gdLst>
                <a:gd name="T0" fmla="*/ 468979 w 367"/>
                <a:gd name="T1" fmla="*/ 0 h 373"/>
                <a:gd name="T2" fmla="*/ 0 w 367"/>
                <a:gd name="T3" fmla="*/ 466546 h 373"/>
                <a:gd name="T4" fmla="*/ 0 w 367"/>
                <a:gd name="T5" fmla="*/ 863111 h 373"/>
                <a:gd name="T6" fmla="*/ 103642 w 367"/>
                <a:gd name="T7" fmla="*/ 966788 h 373"/>
                <a:gd name="T8" fmla="*/ 435295 w 367"/>
                <a:gd name="T9" fmla="*/ 966788 h 373"/>
                <a:gd name="T10" fmla="*/ 950913 w 367"/>
                <a:gd name="T11" fmla="*/ 450995 h 373"/>
                <a:gd name="T12" fmla="*/ 906865 w 367"/>
                <a:gd name="T13" fmla="*/ 41471 h 373"/>
                <a:gd name="T14" fmla="*/ 468979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738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BA9DA14F-E97A-4DA9-AEB5-16000F6F51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41312" y="311150"/>
              <a:ext cx="663575" cy="663575"/>
            </a:xfrm>
            <a:custGeom>
              <a:avLst/>
              <a:gdLst>
                <a:gd name="T0" fmla="*/ 331788 w 256"/>
                <a:gd name="T1" fmla="*/ 0 h 256"/>
                <a:gd name="T2" fmla="*/ 0 w 256"/>
                <a:gd name="T3" fmla="*/ 331788 h 256"/>
                <a:gd name="T4" fmla="*/ 331788 w 256"/>
                <a:gd name="T5" fmla="*/ 663575 h 256"/>
                <a:gd name="T6" fmla="*/ 663575 w 256"/>
                <a:gd name="T7" fmla="*/ 331788 h 256"/>
                <a:gd name="T8" fmla="*/ 331788 w 256"/>
                <a:gd name="T9" fmla="*/ 0 h 256"/>
                <a:gd name="T10" fmla="*/ 349932 w 256"/>
                <a:gd name="T11" fmla="*/ 518418 h 256"/>
                <a:gd name="T12" fmla="*/ 308459 w 256"/>
                <a:gd name="T13" fmla="*/ 518418 h 256"/>
                <a:gd name="T14" fmla="*/ 290314 w 256"/>
                <a:gd name="T15" fmla="*/ 497681 h 256"/>
                <a:gd name="T16" fmla="*/ 287722 w 256"/>
                <a:gd name="T17" fmla="*/ 456208 h 256"/>
                <a:gd name="T18" fmla="*/ 308459 w 256"/>
                <a:gd name="T19" fmla="*/ 435471 h 256"/>
                <a:gd name="T20" fmla="*/ 349932 w 256"/>
                <a:gd name="T21" fmla="*/ 435471 h 256"/>
                <a:gd name="T22" fmla="*/ 370669 w 256"/>
                <a:gd name="T23" fmla="*/ 456208 h 256"/>
                <a:gd name="T24" fmla="*/ 373261 w 256"/>
                <a:gd name="T25" fmla="*/ 497681 h 256"/>
                <a:gd name="T26" fmla="*/ 349932 w 256"/>
                <a:gd name="T27" fmla="*/ 518418 h 256"/>
                <a:gd name="T28" fmla="*/ 440655 w 256"/>
                <a:gd name="T29" fmla="*/ 282538 h 256"/>
                <a:gd name="T30" fmla="*/ 399182 w 256"/>
                <a:gd name="T31" fmla="*/ 324011 h 256"/>
                <a:gd name="T32" fmla="*/ 375853 w 256"/>
                <a:gd name="T33" fmla="*/ 342156 h 256"/>
                <a:gd name="T34" fmla="*/ 373261 w 256"/>
                <a:gd name="T35" fmla="*/ 349932 h 256"/>
                <a:gd name="T36" fmla="*/ 370669 w 256"/>
                <a:gd name="T37" fmla="*/ 373261 h 256"/>
                <a:gd name="T38" fmla="*/ 349932 w 256"/>
                <a:gd name="T39" fmla="*/ 393998 h 256"/>
                <a:gd name="T40" fmla="*/ 311051 w 256"/>
                <a:gd name="T41" fmla="*/ 393998 h 256"/>
                <a:gd name="T42" fmla="*/ 290314 w 256"/>
                <a:gd name="T43" fmla="*/ 373261 h 256"/>
                <a:gd name="T44" fmla="*/ 290314 w 256"/>
                <a:gd name="T45" fmla="*/ 362893 h 256"/>
                <a:gd name="T46" fmla="*/ 298090 w 256"/>
                <a:gd name="T47" fmla="*/ 321419 h 256"/>
                <a:gd name="T48" fmla="*/ 318827 w 256"/>
                <a:gd name="T49" fmla="*/ 292906 h 256"/>
                <a:gd name="T50" fmla="*/ 347340 w 256"/>
                <a:gd name="T51" fmla="*/ 269577 h 256"/>
                <a:gd name="T52" fmla="*/ 370669 w 256"/>
                <a:gd name="T53" fmla="*/ 248841 h 256"/>
                <a:gd name="T54" fmla="*/ 373261 w 256"/>
                <a:gd name="T55" fmla="*/ 241064 h 256"/>
                <a:gd name="T56" fmla="*/ 362893 w 256"/>
                <a:gd name="T57" fmla="*/ 222920 h 256"/>
                <a:gd name="T58" fmla="*/ 331788 w 256"/>
                <a:gd name="T59" fmla="*/ 215143 h 256"/>
                <a:gd name="T60" fmla="*/ 303274 w 256"/>
                <a:gd name="T61" fmla="*/ 222920 h 256"/>
                <a:gd name="T62" fmla="*/ 287722 w 256"/>
                <a:gd name="T63" fmla="*/ 251433 h 256"/>
                <a:gd name="T64" fmla="*/ 266985 w 256"/>
                <a:gd name="T65" fmla="*/ 269577 h 256"/>
                <a:gd name="T66" fmla="*/ 266985 w 256"/>
                <a:gd name="T67" fmla="*/ 269577 h 256"/>
                <a:gd name="T68" fmla="*/ 225512 w 256"/>
                <a:gd name="T69" fmla="*/ 264393 h 256"/>
                <a:gd name="T70" fmla="*/ 209959 w 256"/>
                <a:gd name="T71" fmla="*/ 256617 h 256"/>
                <a:gd name="T72" fmla="*/ 207367 w 256"/>
                <a:gd name="T73" fmla="*/ 241064 h 256"/>
                <a:gd name="T74" fmla="*/ 246248 w 256"/>
                <a:gd name="T75" fmla="*/ 171078 h 256"/>
                <a:gd name="T76" fmla="*/ 331788 w 256"/>
                <a:gd name="T77" fmla="*/ 145157 h 256"/>
                <a:gd name="T78" fmla="*/ 419919 w 256"/>
                <a:gd name="T79" fmla="*/ 171078 h 256"/>
                <a:gd name="T80" fmla="*/ 456208 w 256"/>
                <a:gd name="T81" fmla="*/ 238472 h 256"/>
                <a:gd name="T82" fmla="*/ 440655 w 256"/>
                <a:gd name="T83" fmla="*/ 282538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9" name="组合 115">
            <a:extLst>
              <a:ext uri="{FF2B5EF4-FFF2-40B4-BE49-F238E27FC236}">
                <a16:creationId xmlns:a16="http://schemas.microsoft.com/office/drawing/2014/main" id="{EE93C5BE-6312-43BA-993E-FBC087624B16}"/>
              </a:ext>
            </a:extLst>
          </p:cNvPr>
          <p:cNvGrpSpPr>
            <a:grpSpLocks/>
          </p:cNvGrpSpPr>
          <p:nvPr/>
        </p:nvGrpSpPr>
        <p:grpSpPr bwMode="auto">
          <a:xfrm>
            <a:off x="8912930" y="4956253"/>
            <a:ext cx="1156046" cy="1156044"/>
            <a:chOff x="0" y="0"/>
            <a:chExt cx="1368425" cy="1368425"/>
          </a:xfrm>
        </p:grpSpPr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D03152DB-ED7D-4ACE-8DEC-8372E4976EB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1368425 w 528"/>
                <a:gd name="T1" fmla="*/ 1264756 h 528"/>
                <a:gd name="T2" fmla="*/ 1264756 w 528"/>
                <a:gd name="T3" fmla="*/ 1368425 h 528"/>
                <a:gd name="T4" fmla="*/ 103669 w 528"/>
                <a:gd name="T5" fmla="*/ 1368425 h 528"/>
                <a:gd name="T6" fmla="*/ 0 w 528"/>
                <a:gd name="T7" fmla="*/ 1264756 h 528"/>
                <a:gd name="T8" fmla="*/ 0 w 528"/>
                <a:gd name="T9" fmla="*/ 103669 h 528"/>
                <a:gd name="T10" fmla="*/ 103669 w 528"/>
                <a:gd name="T11" fmla="*/ 0 h 528"/>
                <a:gd name="T12" fmla="*/ 1264756 w 528"/>
                <a:gd name="T13" fmla="*/ 0 h 528"/>
                <a:gd name="T14" fmla="*/ 1368425 w 528"/>
                <a:gd name="T15" fmla="*/ 103669 h 528"/>
                <a:gd name="T16" fmla="*/ 1368425 w 528"/>
                <a:gd name="T17" fmla="*/ 1264756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F3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B856B68A-FDBA-41AF-975B-13805B36CF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6237" y="323850"/>
              <a:ext cx="992188" cy="1044575"/>
            </a:xfrm>
            <a:custGeom>
              <a:avLst/>
              <a:gdLst>
                <a:gd name="T0" fmla="*/ 582878 w 383"/>
                <a:gd name="T1" fmla="*/ 0 h 403"/>
                <a:gd name="T2" fmla="*/ 0 w 383"/>
                <a:gd name="T3" fmla="*/ 583199 h 403"/>
                <a:gd name="T4" fmla="*/ 0 w 383"/>
                <a:gd name="T5" fmla="*/ 940895 h 403"/>
                <a:gd name="T6" fmla="*/ 103623 w 383"/>
                <a:gd name="T7" fmla="*/ 1044575 h 403"/>
                <a:gd name="T8" fmla="*/ 360089 w 383"/>
                <a:gd name="T9" fmla="*/ 1044575 h 403"/>
                <a:gd name="T10" fmla="*/ 992188 w 383"/>
                <a:gd name="T11" fmla="*/ 412128 h 403"/>
                <a:gd name="T12" fmla="*/ 761627 w 383"/>
                <a:gd name="T13" fmla="*/ 238464 h 403"/>
                <a:gd name="T14" fmla="*/ 582878 w 383"/>
                <a:gd name="T15" fmla="*/ 0 h 4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3"/>
                <a:gd name="T25" fmla="*/ 0 h 403"/>
                <a:gd name="T26" fmla="*/ 383 w 383"/>
                <a:gd name="T27" fmla="*/ 403 h 4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3" h="403">
                  <a:moveTo>
                    <a:pt x="225" y="0"/>
                  </a:moveTo>
                  <a:cubicBezTo>
                    <a:pt x="0" y="225"/>
                    <a:pt x="0" y="225"/>
                    <a:pt x="0" y="225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85"/>
                    <a:pt x="18" y="403"/>
                    <a:pt x="40" y="403"/>
                  </a:cubicBezTo>
                  <a:cubicBezTo>
                    <a:pt x="139" y="403"/>
                    <a:pt x="139" y="403"/>
                    <a:pt x="139" y="403"/>
                  </a:cubicBezTo>
                  <a:cubicBezTo>
                    <a:pt x="383" y="159"/>
                    <a:pt x="383" y="159"/>
                    <a:pt x="383" y="159"/>
                  </a:cubicBezTo>
                  <a:cubicBezTo>
                    <a:pt x="294" y="92"/>
                    <a:pt x="294" y="92"/>
                    <a:pt x="294" y="92"/>
                  </a:cubicBezTo>
                  <a:cubicBezTo>
                    <a:pt x="225" y="0"/>
                    <a:pt x="225" y="0"/>
                    <a:pt x="225" y="0"/>
                  </a:cubicBezTo>
                </a:path>
              </a:pathLst>
            </a:custGeom>
            <a:solidFill>
              <a:srgbClr val="BF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3995E1DC-334A-4298-BD92-27FD054DA4A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1950" y="311150"/>
              <a:ext cx="663575" cy="663575"/>
            </a:xfrm>
            <a:custGeom>
              <a:avLst/>
              <a:gdLst>
                <a:gd name="T0" fmla="*/ 622101 w 256"/>
                <a:gd name="T1" fmla="*/ 228104 h 256"/>
                <a:gd name="T2" fmla="*/ 435471 w 256"/>
                <a:gd name="T3" fmla="*/ 228104 h 256"/>
                <a:gd name="T4" fmla="*/ 435471 w 256"/>
                <a:gd name="T5" fmla="*/ 41473 h 256"/>
                <a:gd name="T6" fmla="*/ 393998 w 256"/>
                <a:gd name="T7" fmla="*/ 0 h 256"/>
                <a:gd name="T8" fmla="*/ 269577 w 256"/>
                <a:gd name="T9" fmla="*/ 0 h 256"/>
                <a:gd name="T10" fmla="*/ 228104 w 256"/>
                <a:gd name="T11" fmla="*/ 41473 h 256"/>
                <a:gd name="T12" fmla="*/ 228104 w 256"/>
                <a:gd name="T13" fmla="*/ 228104 h 256"/>
                <a:gd name="T14" fmla="*/ 41473 w 256"/>
                <a:gd name="T15" fmla="*/ 228104 h 256"/>
                <a:gd name="T16" fmla="*/ 0 w 256"/>
                <a:gd name="T17" fmla="*/ 269577 h 256"/>
                <a:gd name="T18" fmla="*/ 0 w 256"/>
                <a:gd name="T19" fmla="*/ 393998 h 256"/>
                <a:gd name="T20" fmla="*/ 41473 w 256"/>
                <a:gd name="T21" fmla="*/ 435471 h 256"/>
                <a:gd name="T22" fmla="*/ 228104 w 256"/>
                <a:gd name="T23" fmla="*/ 435471 h 256"/>
                <a:gd name="T24" fmla="*/ 228104 w 256"/>
                <a:gd name="T25" fmla="*/ 622101 h 256"/>
                <a:gd name="T26" fmla="*/ 269577 w 256"/>
                <a:gd name="T27" fmla="*/ 663575 h 256"/>
                <a:gd name="T28" fmla="*/ 393998 w 256"/>
                <a:gd name="T29" fmla="*/ 663575 h 256"/>
                <a:gd name="T30" fmla="*/ 435471 w 256"/>
                <a:gd name="T31" fmla="*/ 622101 h 256"/>
                <a:gd name="T32" fmla="*/ 435471 w 256"/>
                <a:gd name="T33" fmla="*/ 435471 h 256"/>
                <a:gd name="T34" fmla="*/ 622101 w 256"/>
                <a:gd name="T35" fmla="*/ 435471 h 256"/>
                <a:gd name="T36" fmla="*/ 663575 w 256"/>
                <a:gd name="T37" fmla="*/ 393998 h 256"/>
                <a:gd name="T38" fmla="*/ 663575 w 256"/>
                <a:gd name="T39" fmla="*/ 269577 h 256"/>
                <a:gd name="T40" fmla="*/ 622101 w 256"/>
                <a:gd name="T41" fmla="*/ 228104 h 2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6"/>
                <a:gd name="T64" fmla="*/ 0 h 256"/>
                <a:gd name="T65" fmla="*/ 256 w 256"/>
                <a:gd name="T66" fmla="*/ 256 h 2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6" h="256">
                  <a:moveTo>
                    <a:pt x="240" y="88"/>
                  </a:moveTo>
                  <a:cubicBezTo>
                    <a:pt x="168" y="88"/>
                    <a:pt x="168" y="88"/>
                    <a:pt x="168" y="88"/>
                  </a:cubicBezTo>
                  <a:cubicBezTo>
                    <a:pt x="168" y="16"/>
                    <a:pt x="168" y="16"/>
                    <a:pt x="168" y="16"/>
                  </a:cubicBezTo>
                  <a:cubicBezTo>
                    <a:pt x="168" y="7"/>
                    <a:pt x="161" y="0"/>
                    <a:pt x="15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8" y="7"/>
                    <a:pt x="88" y="16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7" y="88"/>
                    <a:pt x="0" y="95"/>
                    <a:pt x="0" y="10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1"/>
                    <a:pt x="7" y="168"/>
                    <a:pt x="16" y="168"/>
                  </a:cubicBezTo>
                  <a:cubicBezTo>
                    <a:pt x="88" y="168"/>
                    <a:pt x="88" y="168"/>
                    <a:pt x="88" y="168"/>
                  </a:cubicBezTo>
                  <a:cubicBezTo>
                    <a:pt x="88" y="240"/>
                    <a:pt x="88" y="240"/>
                    <a:pt x="88" y="240"/>
                  </a:cubicBezTo>
                  <a:cubicBezTo>
                    <a:pt x="88" y="249"/>
                    <a:pt x="95" y="256"/>
                    <a:pt x="104" y="256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161" y="256"/>
                    <a:pt x="168" y="249"/>
                    <a:pt x="168" y="240"/>
                  </a:cubicBezTo>
                  <a:cubicBezTo>
                    <a:pt x="168" y="168"/>
                    <a:pt x="168" y="168"/>
                    <a:pt x="168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9" y="168"/>
                    <a:pt x="256" y="161"/>
                    <a:pt x="256" y="152"/>
                  </a:cubicBezTo>
                  <a:cubicBezTo>
                    <a:pt x="256" y="104"/>
                    <a:pt x="256" y="104"/>
                    <a:pt x="256" y="104"/>
                  </a:cubicBezTo>
                  <a:cubicBezTo>
                    <a:pt x="256" y="95"/>
                    <a:pt x="249" y="88"/>
                    <a:pt x="240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3" name="组合 116">
            <a:extLst>
              <a:ext uri="{FF2B5EF4-FFF2-40B4-BE49-F238E27FC236}">
                <a16:creationId xmlns:a16="http://schemas.microsoft.com/office/drawing/2014/main" id="{F20AE19F-9377-4E3A-9305-3AD2C6486576}"/>
              </a:ext>
            </a:extLst>
          </p:cNvPr>
          <p:cNvGrpSpPr>
            <a:grpSpLocks/>
          </p:cNvGrpSpPr>
          <p:nvPr/>
        </p:nvGrpSpPr>
        <p:grpSpPr bwMode="auto">
          <a:xfrm>
            <a:off x="5497825" y="4956253"/>
            <a:ext cx="1156046" cy="1156044"/>
            <a:chOff x="0" y="0"/>
            <a:chExt cx="1368425" cy="1368425"/>
          </a:xfrm>
        </p:grpSpPr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C66DDCFB-2E4C-4649-8D4C-3FD0E39049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1368425 w 528"/>
                <a:gd name="T1" fmla="*/ 1264756 h 528"/>
                <a:gd name="T2" fmla="*/ 1264756 w 528"/>
                <a:gd name="T3" fmla="*/ 1368425 h 528"/>
                <a:gd name="T4" fmla="*/ 103669 w 528"/>
                <a:gd name="T5" fmla="*/ 1368425 h 528"/>
                <a:gd name="T6" fmla="*/ 0 w 528"/>
                <a:gd name="T7" fmla="*/ 1264756 h 528"/>
                <a:gd name="T8" fmla="*/ 0 w 528"/>
                <a:gd name="T9" fmla="*/ 103669 h 528"/>
                <a:gd name="T10" fmla="*/ 103669 w 528"/>
                <a:gd name="T11" fmla="*/ 0 h 528"/>
                <a:gd name="T12" fmla="*/ 1264756 w 528"/>
                <a:gd name="T13" fmla="*/ 0 h 528"/>
                <a:gd name="T14" fmla="*/ 1368425 w 528"/>
                <a:gd name="T15" fmla="*/ 103669 h 528"/>
                <a:gd name="T16" fmla="*/ 1368425 w 528"/>
                <a:gd name="T17" fmla="*/ 1264756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74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" name="Freeform 48">
              <a:extLst>
                <a:ext uri="{FF2B5EF4-FFF2-40B4-BE49-F238E27FC236}">
                  <a16:creationId xmlns:a16="http://schemas.microsoft.com/office/drawing/2014/main" id="{6B5DA24D-1395-4945-A5E4-95608567F9D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4812" y="295275"/>
              <a:ext cx="963613" cy="1073150"/>
            </a:xfrm>
            <a:custGeom>
              <a:avLst/>
              <a:gdLst>
                <a:gd name="T0" fmla="*/ 585421 w 372"/>
                <a:gd name="T1" fmla="*/ 0 h 414"/>
                <a:gd name="T2" fmla="*/ 448132 w 372"/>
                <a:gd name="T3" fmla="*/ 134792 h 414"/>
                <a:gd name="T4" fmla="*/ 362650 w 372"/>
                <a:gd name="T5" fmla="*/ 114055 h 414"/>
                <a:gd name="T6" fmla="*/ 0 w 372"/>
                <a:gd name="T7" fmla="*/ 476956 h 414"/>
                <a:gd name="T8" fmla="*/ 0 w 372"/>
                <a:gd name="T9" fmla="*/ 969464 h 414"/>
                <a:gd name="T10" fmla="*/ 103614 w 372"/>
                <a:gd name="T11" fmla="*/ 1073150 h 414"/>
                <a:gd name="T12" fmla="*/ 533614 w 372"/>
                <a:gd name="T13" fmla="*/ 1073150 h 414"/>
                <a:gd name="T14" fmla="*/ 922167 w 372"/>
                <a:gd name="T15" fmla="*/ 686920 h 414"/>
                <a:gd name="T16" fmla="*/ 904035 w 372"/>
                <a:gd name="T17" fmla="*/ 259215 h 414"/>
                <a:gd name="T18" fmla="*/ 878131 w 372"/>
                <a:gd name="T19" fmla="*/ 251439 h 414"/>
                <a:gd name="T20" fmla="*/ 963613 w 372"/>
                <a:gd name="T21" fmla="*/ 168490 h 414"/>
                <a:gd name="T22" fmla="*/ 751204 w 372"/>
                <a:gd name="T23" fmla="*/ 124423 h 414"/>
                <a:gd name="T24" fmla="*/ 727891 w 372"/>
                <a:gd name="T25" fmla="*/ 18145 h 414"/>
                <a:gd name="T26" fmla="*/ 585421 w 372"/>
                <a:gd name="T27" fmla="*/ 0 h 4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72"/>
                <a:gd name="T43" fmla="*/ 0 h 414"/>
                <a:gd name="T44" fmla="*/ 372 w 372"/>
                <a:gd name="T45" fmla="*/ 414 h 4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72" h="414">
                  <a:moveTo>
                    <a:pt x="226" y="0"/>
                  </a:moveTo>
                  <a:cubicBezTo>
                    <a:pt x="173" y="52"/>
                    <a:pt x="173" y="52"/>
                    <a:pt x="173" y="52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96"/>
                    <a:pt x="18" y="414"/>
                    <a:pt x="40" y="414"/>
                  </a:cubicBezTo>
                  <a:cubicBezTo>
                    <a:pt x="206" y="414"/>
                    <a:pt x="206" y="414"/>
                    <a:pt x="206" y="414"/>
                  </a:cubicBezTo>
                  <a:cubicBezTo>
                    <a:pt x="356" y="265"/>
                    <a:pt x="356" y="265"/>
                    <a:pt x="356" y="265"/>
                  </a:cubicBezTo>
                  <a:cubicBezTo>
                    <a:pt x="349" y="100"/>
                    <a:pt x="349" y="100"/>
                    <a:pt x="349" y="100"/>
                  </a:cubicBezTo>
                  <a:cubicBezTo>
                    <a:pt x="339" y="97"/>
                    <a:pt x="339" y="97"/>
                    <a:pt x="339" y="97"/>
                  </a:cubicBezTo>
                  <a:cubicBezTo>
                    <a:pt x="372" y="65"/>
                    <a:pt x="372" y="65"/>
                    <a:pt x="372" y="65"/>
                  </a:cubicBezTo>
                  <a:cubicBezTo>
                    <a:pt x="290" y="48"/>
                    <a:pt x="290" y="48"/>
                    <a:pt x="290" y="48"/>
                  </a:cubicBezTo>
                  <a:cubicBezTo>
                    <a:pt x="281" y="7"/>
                    <a:pt x="281" y="7"/>
                    <a:pt x="281" y="7"/>
                  </a:cubicBezTo>
                  <a:cubicBezTo>
                    <a:pt x="226" y="0"/>
                    <a:pt x="226" y="0"/>
                    <a:pt x="226" y="0"/>
                  </a:cubicBezTo>
                </a:path>
              </a:pathLst>
            </a:custGeom>
            <a:solidFill>
              <a:srgbClr val="963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" name="Freeform 49">
              <a:extLst>
                <a:ext uri="{FF2B5EF4-FFF2-40B4-BE49-F238E27FC236}">
                  <a16:creationId xmlns:a16="http://schemas.microsoft.com/office/drawing/2014/main" id="{70CB2451-6AB9-417B-9BF9-CB10E87FEFF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flipH="1">
              <a:off x="393700" y="269875"/>
              <a:ext cx="622300" cy="207963"/>
            </a:xfrm>
            <a:custGeom>
              <a:avLst/>
              <a:gdLst>
                <a:gd name="T0" fmla="*/ 580813 w 240"/>
                <a:gd name="T1" fmla="*/ 124778 h 80"/>
                <a:gd name="T2" fmla="*/ 414867 w 240"/>
                <a:gd name="T3" fmla="*/ 124778 h 80"/>
                <a:gd name="T4" fmla="*/ 414867 w 240"/>
                <a:gd name="T5" fmla="*/ 83185 h 80"/>
                <a:gd name="T6" fmla="*/ 331893 w 240"/>
                <a:gd name="T7" fmla="*/ 0 h 80"/>
                <a:gd name="T8" fmla="*/ 290407 w 240"/>
                <a:gd name="T9" fmla="*/ 0 h 80"/>
                <a:gd name="T10" fmla="*/ 207433 w 240"/>
                <a:gd name="T11" fmla="*/ 83185 h 80"/>
                <a:gd name="T12" fmla="*/ 207433 w 240"/>
                <a:gd name="T13" fmla="*/ 124778 h 80"/>
                <a:gd name="T14" fmla="*/ 41487 w 240"/>
                <a:gd name="T15" fmla="*/ 124778 h 80"/>
                <a:gd name="T16" fmla="*/ 0 w 240"/>
                <a:gd name="T17" fmla="*/ 166370 h 80"/>
                <a:gd name="T18" fmla="*/ 41487 w 240"/>
                <a:gd name="T19" fmla="*/ 207963 h 80"/>
                <a:gd name="T20" fmla="*/ 580813 w 240"/>
                <a:gd name="T21" fmla="*/ 207963 h 80"/>
                <a:gd name="T22" fmla="*/ 622300 w 240"/>
                <a:gd name="T23" fmla="*/ 166370 h 80"/>
                <a:gd name="T24" fmla="*/ 580813 w 240"/>
                <a:gd name="T25" fmla="*/ 124778 h 80"/>
                <a:gd name="T26" fmla="*/ 352637 w 240"/>
                <a:gd name="T27" fmla="*/ 124778 h 80"/>
                <a:gd name="T28" fmla="*/ 269663 w 240"/>
                <a:gd name="T29" fmla="*/ 124778 h 80"/>
                <a:gd name="T30" fmla="*/ 269663 w 240"/>
                <a:gd name="T31" fmla="*/ 62389 h 80"/>
                <a:gd name="T32" fmla="*/ 352637 w 240"/>
                <a:gd name="T33" fmla="*/ 62389 h 80"/>
                <a:gd name="T34" fmla="*/ 352637 w 240"/>
                <a:gd name="T35" fmla="*/ 124778 h 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40"/>
                <a:gd name="T55" fmla="*/ 0 h 80"/>
                <a:gd name="T56" fmla="*/ 240 w 240"/>
                <a:gd name="T57" fmla="*/ 80 h 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40" h="80">
                  <a:moveTo>
                    <a:pt x="224" y="48"/>
                  </a:moveTo>
                  <a:cubicBezTo>
                    <a:pt x="160" y="48"/>
                    <a:pt x="160" y="48"/>
                    <a:pt x="160" y="48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0" y="14"/>
                    <a:pt x="146" y="0"/>
                    <a:pt x="12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4" y="0"/>
                    <a:pt x="80" y="14"/>
                    <a:pt x="80" y="32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7" y="48"/>
                    <a:pt x="0" y="55"/>
                    <a:pt x="0" y="64"/>
                  </a:cubicBezTo>
                  <a:cubicBezTo>
                    <a:pt x="0" y="73"/>
                    <a:pt x="7" y="80"/>
                    <a:pt x="16" y="80"/>
                  </a:cubicBezTo>
                  <a:cubicBezTo>
                    <a:pt x="224" y="80"/>
                    <a:pt x="224" y="80"/>
                    <a:pt x="224" y="80"/>
                  </a:cubicBezTo>
                  <a:cubicBezTo>
                    <a:pt x="233" y="80"/>
                    <a:pt x="240" y="73"/>
                    <a:pt x="240" y="64"/>
                  </a:cubicBezTo>
                  <a:cubicBezTo>
                    <a:pt x="240" y="55"/>
                    <a:pt x="233" y="48"/>
                    <a:pt x="224" y="48"/>
                  </a:cubicBezTo>
                  <a:close/>
                  <a:moveTo>
                    <a:pt x="136" y="48"/>
                  </a:moveTo>
                  <a:cubicBezTo>
                    <a:pt x="104" y="48"/>
                    <a:pt x="104" y="48"/>
                    <a:pt x="104" y="48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36" y="24"/>
                    <a:pt x="136" y="24"/>
                    <a:pt x="136" y="24"/>
                  </a:cubicBezTo>
                  <a:lnTo>
                    <a:pt x="136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7" name="Freeform 50">
              <a:extLst>
                <a:ext uri="{FF2B5EF4-FFF2-40B4-BE49-F238E27FC236}">
                  <a16:creationId xmlns:a16="http://schemas.microsoft.com/office/drawing/2014/main" id="{4077B6E4-36CD-40CF-8FED-D6210D90E31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flipH="1">
              <a:off x="434975" y="519113"/>
              <a:ext cx="539750" cy="476250"/>
            </a:xfrm>
            <a:custGeom>
              <a:avLst/>
              <a:gdLst>
                <a:gd name="T0" fmla="*/ 0 w 208"/>
                <a:gd name="T1" fmla="*/ 434837 h 184"/>
                <a:gd name="T2" fmla="*/ 41519 w 208"/>
                <a:gd name="T3" fmla="*/ 476250 h 184"/>
                <a:gd name="T4" fmla="*/ 498231 w 208"/>
                <a:gd name="T5" fmla="*/ 476250 h 184"/>
                <a:gd name="T6" fmla="*/ 539750 w 208"/>
                <a:gd name="T7" fmla="*/ 434837 h 184"/>
                <a:gd name="T8" fmla="*/ 539750 w 208"/>
                <a:gd name="T9" fmla="*/ 0 h 184"/>
                <a:gd name="T10" fmla="*/ 0 w 208"/>
                <a:gd name="T11" fmla="*/ 0 h 184"/>
                <a:gd name="T12" fmla="*/ 0 w 208"/>
                <a:gd name="T13" fmla="*/ 434837 h 184"/>
                <a:gd name="T14" fmla="*/ 415192 w 208"/>
                <a:gd name="T15" fmla="*/ 41413 h 184"/>
                <a:gd name="T16" fmla="*/ 456712 w 208"/>
                <a:gd name="T17" fmla="*/ 41413 h 184"/>
                <a:gd name="T18" fmla="*/ 456712 w 208"/>
                <a:gd name="T19" fmla="*/ 393424 h 184"/>
                <a:gd name="T20" fmla="*/ 415192 w 208"/>
                <a:gd name="T21" fmla="*/ 393424 h 184"/>
                <a:gd name="T22" fmla="*/ 415192 w 208"/>
                <a:gd name="T23" fmla="*/ 41413 h 184"/>
                <a:gd name="T24" fmla="*/ 332154 w 208"/>
                <a:gd name="T25" fmla="*/ 41413 h 184"/>
                <a:gd name="T26" fmla="*/ 373673 w 208"/>
                <a:gd name="T27" fmla="*/ 41413 h 184"/>
                <a:gd name="T28" fmla="*/ 373673 w 208"/>
                <a:gd name="T29" fmla="*/ 393424 h 184"/>
                <a:gd name="T30" fmla="*/ 332154 w 208"/>
                <a:gd name="T31" fmla="*/ 393424 h 184"/>
                <a:gd name="T32" fmla="*/ 332154 w 208"/>
                <a:gd name="T33" fmla="*/ 41413 h 184"/>
                <a:gd name="T34" fmla="*/ 249115 w 208"/>
                <a:gd name="T35" fmla="*/ 41413 h 184"/>
                <a:gd name="T36" fmla="*/ 290635 w 208"/>
                <a:gd name="T37" fmla="*/ 41413 h 184"/>
                <a:gd name="T38" fmla="*/ 290635 w 208"/>
                <a:gd name="T39" fmla="*/ 393424 h 184"/>
                <a:gd name="T40" fmla="*/ 249115 w 208"/>
                <a:gd name="T41" fmla="*/ 393424 h 184"/>
                <a:gd name="T42" fmla="*/ 249115 w 208"/>
                <a:gd name="T43" fmla="*/ 41413 h 184"/>
                <a:gd name="T44" fmla="*/ 166077 w 208"/>
                <a:gd name="T45" fmla="*/ 41413 h 184"/>
                <a:gd name="T46" fmla="*/ 207596 w 208"/>
                <a:gd name="T47" fmla="*/ 41413 h 184"/>
                <a:gd name="T48" fmla="*/ 207596 w 208"/>
                <a:gd name="T49" fmla="*/ 393424 h 184"/>
                <a:gd name="T50" fmla="*/ 166077 w 208"/>
                <a:gd name="T51" fmla="*/ 393424 h 184"/>
                <a:gd name="T52" fmla="*/ 166077 w 208"/>
                <a:gd name="T53" fmla="*/ 41413 h 184"/>
                <a:gd name="T54" fmla="*/ 83038 w 208"/>
                <a:gd name="T55" fmla="*/ 41413 h 184"/>
                <a:gd name="T56" fmla="*/ 124558 w 208"/>
                <a:gd name="T57" fmla="*/ 41413 h 184"/>
                <a:gd name="T58" fmla="*/ 124558 w 208"/>
                <a:gd name="T59" fmla="*/ 393424 h 184"/>
                <a:gd name="T60" fmla="*/ 83038 w 208"/>
                <a:gd name="T61" fmla="*/ 393424 h 184"/>
                <a:gd name="T62" fmla="*/ 83038 w 208"/>
                <a:gd name="T63" fmla="*/ 41413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8"/>
                <a:gd name="T97" fmla="*/ 0 h 184"/>
                <a:gd name="T98" fmla="*/ 208 w 208"/>
                <a:gd name="T99" fmla="*/ 184 h 18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8" h="184">
                  <a:moveTo>
                    <a:pt x="0" y="168"/>
                  </a:moveTo>
                  <a:cubicBezTo>
                    <a:pt x="0" y="177"/>
                    <a:pt x="7" y="184"/>
                    <a:pt x="16" y="184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201" y="184"/>
                    <a:pt x="208" y="177"/>
                    <a:pt x="208" y="168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8"/>
                  </a:lnTo>
                  <a:close/>
                  <a:moveTo>
                    <a:pt x="160" y="16"/>
                  </a:moveTo>
                  <a:cubicBezTo>
                    <a:pt x="176" y="16"/>
                    <a:pt x="176" y="16"/>
                    <a:pt x="176" y="16"/>
                  </a:cubicBezTo>
                  <a:cubicBezTo>
                    <a:pt x="176" y="152"/>
                    <a:pt x="176" y="152"/>
                    <a:pt x="176" y="152"/>
                  </a:cubicBezTo>
                  <a:cubicBezTo>
                    <a:pt x="160" y="152"/>
                    <a:pt x="160" y="152"/>
                    <a:pt x="160" y="152"/>
                  </a:cubicBezTo>
                  <a:lnTo>
                    <a:pt x="160" y="16"/>
                  </a:lnTo>
                  <a:close/>
                  <a:moveTo>
                    <a:pt x="128" y="16"/>
                  </a:moveTo>
                  <a:cubicBezTo>
                    <a:pt x="144" y="16"/>
                    <a:pt x="144" y="16"/>
                    <a:pt x="144" y="16"/>
                  </a:cubicBezTo>
                  <a:cubicBezTo>
                    <a:pt x="144" y="152"/>
                    <a:pt x="144" y="152"/>
                    <a:pt x="144" y="152"/>
                  </a:cubicBezTo>
                  <a:cubicBezTo>
                    <a:pt x="128" y="152"/>
                    <a:pt x="128" y="152"/>
                    <a:pt x="128" y="152"/>
                  </a:cubicBezTo>
                  <a:lnTo>
                    <a:pt x="128" y="16"/>
                  </a:lnTo>
                  <a:close/>
                  <a:moveTo>
                    <a:pt x="96" y="16"/>
                  </a:moveTo>
                  <a:cubicBezTo>
                    <a:pt x="112" y="16"/>
                    <a:pt x="112" y="16"/>
                    <a:pt x="112" y="16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96" y="152"/>
                    <a:pt x="96" y="152"/>
                    <a:pt x="96" y="152"/>
                  </a:cubicBezTo>
                  <a:lnTo>
                    <a:pt x="96" y="16"/>
                  </a:lnTo>
                  <a:close/>
                  <a:moveTo>
                    <a:pt x="64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64" y="152"/>
                    <a:pt x="64" y="152"/>
                    <a:pt x="64" y="152"/>
                  </a:cubicBezTo>
                  <a:lnTo>
                    <a:pt x="64" y="16"/>
                  </a:lnTo>
                  <a:close/>
                  <a:moveTo>
                    <a:pt x="32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32" y="152"/>
                    <a:pt x="32" y="152"/>
                    <a:pt x="32" y="152"/>
                  </a:cubicBezTo>
                  <a:lnTo>
                    <a:pt x="3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8" name="组合 117">
            <a:extLst>
              <a:ext uri="{FF2B5EF4-FFF2-40B4-BE49-F238E27FC236}">
                <a16:creationId xmlns:a16="http://schemas.microsoft.com/office/drawing/2014/main" id="{1C64C1D2-B893-4D1D-A416-8FF61244F547}"/>
              </a:ext>
            </a:extLst>
          </p:cNvPr>
          <p:cNvGrpSpPr>
            <a:grpSpLocks/>
          </p:cNvGrpSpPr>
          <p:nvPr/>
        </p:nvGrpSpPr>
        <p:grpSpPr bwMode="auto">
          <a:xfrm>
            <a:off x="3790273" y="4956253"/>
            <a:ext cx="1156044" cy="1156044"/>
            <a:chOff x="0" y="0"/>
            <a:chExt cx="1368425" cy="1368425"/>
          </a:xfrm>
        </p:grpSpPr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CCF47C88-F536-4704-946B-C969F2443E4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1368425 w 528"/>
                <a:gd name="T1" fmla="*/ 1264756 h 528"/>
                <a:gd name="T2" fmla="*/ 1264756 w 528"/>
                <a:gd name="T3" fmla="*/ 1368425 h 528"/>
                <a:gd name="T4" fmla="*/ 103669 w 528"/>
                <a:gd name="T5" fmla="*/ 1368425 h 528"/>
                <a:gd name="T6" fmla="*/ 0 w 528"/>
                <a:gd name="T7" fmla="*/ 1264756 h 528"/>
                <a:gd name="T8" fmla="*/ 0 w 528"/>
                <a:gd name="T9" fmla="*/ 103669 h 528"/>
                <a:gd name="T10" fmla="*/ 103669 w 528"/>
                <a:gd name="T11" fmla="*/ 0 h 528"/>
                <a:gd name="T12" fmla="*/ 1264756 w 528"/>
                <a:gd name="T13" fmla="*/ 0 h 528"/>
                <a:gd name="T14" fmla="*/ 1368425 w 528"/>
                <a:gd name="T15" fmla="*/ 103669 h 528"/>
                <a:gd name="T16" fmla="*/ 1368425 w 528"/>
                <a:gd name="T17" fmla="*/ 1264756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03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id="{C408EF31-2A8C-47E5-8313-BAE4003D192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7362" y="330200"/>
              <a:ext cx="881063" cy="1038225"/>
            </a:xfrm>
            <a:custGeom>
              <a:avLst/>
              <a:gdLst>
                <a:gd name="T0" fmla="*/ 699668 w 340"/>
                <a:gd name="T1" fmla="*/ 0 h 401"/>
                <a:gd name="T2" fmla="*/ 528638 w 340"/>
                <a:gd name="T3" fmla="*/ 41425 h 401"/>
                <a:gd name="T4" fmla="*/ 0 w 340"/>
                <a:gd name="T5" fmla="*/ 569600 h 401"/>
                <a:gd name="T6" fmla="*/ 0 w 340"/>
                <a:gd name="T7" fmla="*/ 934661 h 401"/>
                <a:gd name="T8" fmla="*/ 103654 w 340"/>
                <a:gd name="T9" fmla="*/ 1038225 h 401"/>
                <a:gd name="T10" fmla="*/ 365382 w 340"/>
                <a:gd name="T11" fmla="*/ 1038225 h 401"/>
                <a:gd name="T12" fmla="*/ 821462 w 340"/>
                <a:gd name="T13" fmla="*/ 585134 h 401"/>
                <a:gd name="T14" fmla="*/ 704850 w 340"/>
                <a:gd name="T15" fmla="*/ 367651 h 401"/>
                <a:gd name="T16" fmla="*/ 881063 w 340"/>
                <a:gd name="T17" fmla="*/ 189004 h 401"/>
                <a:gd name="T18" fmla="*/ 699668 w 340"/>
                <a:gd name="T19" fmla="*/ 0 h 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0"/>
                <a:gd name="T31" fmla="*/ 0 h 401"/>
                <a:gd name="T32" fmla="*/ 340 w 340"/>
                <a:gd name="T33" fmla="*/ 401 h 4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0" h="401">
                  <a:moveTo>
                    <a:pt x="270" y="0"/>
                  </a:moveTo>
                  <a:cubicBezTo>
                    <a:pt x="204" y="16"/>
                    <a:pt x="204" y="16"/>
                    <a:pt x="204" y="16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83"/>
                    <a:pt x="18" y="401"/>
                    <a:pt x="40" y="401"/>
                  </a:cubicBezTo>
                  <a:cubicBezTo>
                    <a:pt x="141" y="401"/>
                    <a:pt x="141" y="401"/>
                    <a:pt x="141" y="401"/>
                  </a:cubicBezTo>
                  <a:cubicBezTo>
                    <a:pt x="317" y="226"/>
                    <a:pt x="317" y="226"/>
                    <a:pt x="317" y="226"/>
                  </a:cubicBezTo>
                  <a:cubicBezTo>
                    <a:pt x="272" y="142"/>
                    <a:pt x="272" y="142"/>
                    <a:pt x="272" y="142"/>
                  </a:cubicBezTo>
                  <a:cubicBezTo>
                    <a:pt x="340" y="73"/>
                    <a:pt x="340" y="73"/>
                    <a:pt x="340" y="73"/>
                  </a:cubicBezTo>
                  <a:cubicBezTo>
                    <a:pt x="270" y="0"/>
                    <a:pt x="270" y="0"/>
                    <a:pt x="270" y="0"/>
                  </a:cubicBezTo>
                </a:path>
              </a:pathLst>
            </a:custGeom>
            <a:solidFill>
              <a:srgbClr val="038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" name="Freeform 54">
              <a:extLst>
                <a:ext uri="{FF2B5EF4-FFF2-40B4-BE49-F238E27FC236}">
                  <a16:creationId xmlns:a16="http://schemas.microsoft.com/office/drawing/2014/main" id="{1C29F873-8950-45C3-AF68-D2D252E12BD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7362" y="311150"/>
              <a:ext cx="414338" cy="207963"/>
            </a:xfrm>
            <a:custGeom>
              <a:avLst/>
              <a:gdLst>
                <a:gd name="T0" fmla="*/ 124301 w 160"/>
                <a:gd name="T1" fmla="*/ 145574 h 80"/>
                <a:gd name="T2" fmla="*/ 207169 w 160"/>
                <a:gd name="T3" fmla="*/ 62389 h 80"/>
                <a:gd name="T4" fmla="*/ 290037 w 160"/>
                <a:gd name="T5" fmla="*/ 145574 h 80"/>
                <a:gd name="T6" fmla="*/ 290037 w 160"/>
                <a:gd name="T7" fmla="*/ 207963 h 80"/>
                <a:gd name="T8" fmla="*/ 414338 w 160"/>
                <a:gd name="T9" fmla="*/ 207963 h 80"/>
                <a:gd name="T10" fmla="*/ 409159 w 160"/>
                <a:gd name="T11" fmla="*/ 166370 h 80"/>
                <a:gd name="T12" fmla="*/ 207169 w 160"/>
                <a:gd name="T13" fmla="*/ 0 h 80"/>
                <a:gd name="T14" fmla="*/ 5179 w 160"/>
                <a:gd name="T15" fmla="*/ 166370 h 80"/>
                <a:gd name="T16" fmla="*/ 0 w 160"/>
                <a:gd name="T17" fmla="*/ 207963 h 80"/>
                <a:gd name="T18" fmla="*/ 124301 w 160"/>
                <a:gd name="T19" fmla="*/ 207963 h 80"/>
                <a:gd name="T20" fmla="*/ 124301 w 160"/>
                <a:gd name="T21" fmla="*/ 145574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80"/>
                <a:gd name="T35" fmla="*/ 160 w 160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80">
                  <a:moveTo>
                    <a:pt x="48" y="56"/>
                  </a:moveTo>
                  <a:cubicBezTo>
                    <a:pt x="48" y="38"/>
                    <a:pt x="62" y="24"/>
                    <a:pt x="80" y="24"/>
                  </a:cubicBezTo>
                  <a:cubicBezTo>
                    <a:pt x="98" y="24"/>
                    <a:pt x="112" y="38"/>
                    <a:pt x="112" y="56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58" y="64"/>
                    <a:pt x="158" y="64"/>
                    <a:pt x="158" y="64"/>
                  </a:cubicBezTo>
                  <a:cubicBezTo>
                    <a:pt x="151" y="28"/>
                    <a:pt x="119" y="0"/>
                    <a:pt x="80" y="0"/>
                  </a:cubicBezTo>
                  <a:cubicBezTo>
                    <a:pt x="41" y="0"/>
                    <a:pt x="9" y="28"/>
                    <a:pt x="2" y="6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48" y="80"/>
                    <a:pt x="48" y="80"/>
                    <a:pt x="48" y="80"/>
                  </a:cubicBezTo>
                  <a:lnTo>
                    <a:pt x="48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2" name="Freeform 55">
              <a:extLst>
                <a:ext uri="{FF2B5EF4-FFF2-40B4-BE49-F238E27FC236}">
                  <a16:creationId xmlns:a16="http://schemas.microsoft.com/office/drawing/2014/main" id="{ABD63F59-E03C-4DB6-90E3-C158080F55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7362" y="560388"/>
              <a:ext cx="414338" cy="414338"/>
            </a:xfrm>
            <a:custGeom>
              <a:avLst/>
              <a:gdLst>
                <a:gd name="T0" fmla="*/ 279678 w 160"/>
                <a:gd name="T1" fmla="*/ 0 h 160"/>
                <a:gd name="T2" fmla="*/ 258961 w 160"/>
                <a:gd name="T3" fmla="*/ 20717 h 160"/>
                <a:gd name="T4" fmla="*/ 256372 w 160"/>
                <a:gd name="T5" fmla="*/ 25896 h 160"/>
                <a:gd name="T6" fmla="*/ 251192 w 160"/>
                <a:gd name="T7" fmla="*/ 28486 h 160"/>
                <a:gd name="T8" fmla="*/ 243424 w 160"/>
                <a:gd name="T9" fmla="*/ 33665 h 160"/>
                <a:gd name="T10" fmla="*/ 238244 w 160"/>
                <a:gd name="T11" fmla="*/ 36255 h 160"/>
                <a:gd name="T12" fmla="*/ 225296 w 160"/>
                <a:gd name="T13" fmla="*/ 38844 h 160"/>
                <a:gd name="T14" fmla="*/ 222707 w 160"/>
                <a:gd name="T15" fmla="*/ 38844 h 160"/>
                <a:gd name="T16" fmla="*/ 207169 w 160"/>
                <a:gd name="T17" fmla="*/ 41434 h 160"/>
                <a:gd name="T18" fmla="*/ 191631 w 160"/>
                <a:gd name="T19" fmla="*/ 38844 h 160"/>
                <a:gd name="T20" fmla="*/ 189042 w 160"/>
                <a:gd name="T21" fmla="*/ 38844 h 160"/>
                <a:gd name="T22" fmla="*/ 176094 w 160"/>
                <a:gd name="T23" fmla="*/ 36255 h 160"/>
                <a:gd name="T24" fmla="*/ 170914 w 160"/>
                <a:gd name="T25" fmla="*/ 33665 h 160"/>
                <a:gd name="T26" fmla="*/ 163146 w 160"/>
                <a:gd name="T27" fmla="*/ 28486 h 160"/>
                <a:gd name="T28" fmla="*/ 157966 w 160"/>
                <a:gd name="T29" fmla="*/ 25896 h 160"/>
                <a:gd name="T30" fmla="*/ 155377 w 160"/>
                <a:gd name="T31" fmla="*/ 20717 h 160"/>
                <a:gd name="T32" fmla="*/ 134660 w 160"/>
                <a:gd name="T33" fmla="*/ 0 h 160"/>
                <a:gd name="T34" fmla="*/ 124301 w 160"/>
                <a:gd name="T35" fmla="*/ 0 h 160"/>
                <a:gd name="T36" fmla="*/ 0 w 160"/>
                <a:gd name="T37" fmla="*/ 0 h 160"/>
                <a:gd name="T38" fmla="*/ 0 w 160"/>
                <a:gd name="T39" fmla="*/ 209759 h 160"/>
                <a:gd name="T40" fmla="*/ 207169 w 160"/>
                <a:gd name="T41" fmla="*/ 414338 h 160"/>
                <a:gd name="T42" fmla="*/ 414338 w 160"/>
                <a:gd name="T43" fmla="*/ 209759 h 160"/>
                <a:gd name="T44" fmla="*/ 414338 w 160"/>
                <a:gd name="T45" fmla="*/ 0 h 160"/>
                <a:gd name="T46" fmla="*/ 290037 w 160"/>
                <a:gd name="T47" fmla="*/ 0 h 160"/>
                <a:gd name="T48" fmla="*/ 279678 w 160"/>
                <a:gd name="T49" fmla="*/ 0 h 1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0"/>
                <a:gd name="T76" fmla="*/ 0 h 160"/>
                <a:gd name="T77" fmla="*/ 160 w 160"/>
                <a:gd name="T78" fmla="*/ 160 h 16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0" h="160">
                  <a:moveTo>
                    <a:pt x="108" y="0"/>
                  </a:moveTo>
                  <a:cubicBezTo>
                    <a:pt x="106" y="3"/>
                    <a:pt x="103" y="6"/>
                    <a:pt x="100" y="8"/>
                  </a:cubicBezTo>
                  <a:cubicBezTo>
                    <a:pt x="100" y="9"/>
                    <a:pt x="100" y="9"/>
                    <a:pt x="99" y="10"/>
                  </a:cubicBezTo>
                  <a:cubicBezTo>
                    <a:pt x="98" y="10"/>
                    <a:pt x="98" y="11"/>
                    <a:pt x="97" y="11"/>
                  </a:cubicBezTo>
                  <a:cubicBezTo>
                    <a:pt x="96" y="12"/>
                    <a:pt x="95" y="12"/>
                    <a:pt x="94" y="13"/>
                  </a:cubicBezTo>
                  <a:cubicBezTo>
                    <a:pt x="93" y="13"/>
                    <a:pt x="92" y="13"/>
                    <a:pt x="92" y="14"/>
                  </a:cubicBezTo>
                  <a:cubicBezTo>
                    <a:pt x="90" y="14"/>
                    <a:pt x="89" y="15"/>
                    <a:pt x="87" y="15"/>
                  </a:cubicBezTo>
                  <a:cubicBezTo>
                    <a:pt x="87" y="15"/>
                    <a:pt x="86" y="15"/>
                    <a:pt x="86" y="15"/>
                  </a:cubicBezTo>
                  <a:cubicBezTo>
                    <a:pt x="84" y="16"/>
                    <a:pt x="82" y="16"/>
                    <a:pt x="80" y="16"/>
                  </a:cubicBezTo>
                  <a:cubicBezTo>
                    <a:pt x="78" y="16"/>
                    <a:pt x="76" y="16"/>
                    <a:pt x="74" y="15"/>
                  </a:cubicBezTo>
                  <a:cubicBezTo>
                    <a:pt x="74" y="15"/>
                    <a:pt x="73" y="15"/>
                    <a:pt x="73" y="15"/>
                  </a:cubicBezTo>
                  <a:cubicBezTo>
                    <a:pt x="71" y="15"/>
                    <a:pt x="70" y="14"/>
                    <a:pt x="68" y="14"/>
                  </a:cubicBezTo>
                  <a:cubicBezTo>
                    <a:pt x="68" y="13"/>
                    <a:pt x="67" y="13"/>
                    <a:pt x="66" y="13"/>
                  </a:cubicBezTo>
                  <a:cubicBezTo>
                    <a:pt x="65" y="12"/>
                    <a:pt x="64" y="12"/>
                    <a:pt x="63" y="11"/>
                  </a:cubicBezTo>
                  <a:cubicBezTo>
                    <a:pt x="62" y="11"/>
                    <a:pt x="62" y="10"/>
                    <a:pt x="61" y="10"/>
                  </a:cubicBezTo>
                  <a:cubicBezTo>
                    <a:pt x="60" y="9"/>
                    <a:pt x="60" y="9"/>
                    <a:pt x="60" y="8"/>
                  </a:cubicBezTo>
                  <a:cubicBezTo>
                    <a:pt x="57" y="6"/>
                    <a:pt x="54" y="3"/>
                    <a:pt x="5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124" y="160"/>
                    <a:pt x="160" y="124"/>
                    <a:pt x="160" y="81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12" y="0"/>
                    <a:pt x="112" y="0"/>
                    <a:pt x="112" y="0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3" name="Freeform 56">
              <a:extLst>
                <a:ext uri="{FF2B5EF4-FFF2-40B4-BE49-F238E27FC236}">
                  <a16:creationId xmlns:a16="http://schemas.microsoft.com/office/drawing/2014/main" id="{520E6AC5-AA4B-4A46-9C9F-279323DBF95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2462" y="414338"/>
              <a:ext cx="84138" cy="146050"/>
            </a:xfrm>
            <a:custGeom>
              <a:avLst/>
              <a:gdLst>
                <a:gd name="T0" fmla="*/ 0 w 32"/>
                <a:gd name="T1" fmla="*/ 41729 h 56"/>
                <a:gd name="T2" fmla="*/ 0 w 32"/>
                <a:gd name="T3" fmla="*/ 104321 h 56"/>
                <a:gd name="T4" fmla="*/ 5259 w 32"/>
                <a:gd name="T5" fmla="*/ 125186 h 56"/>
                <a:gd name="T6" fmla="*/ 5259 w 32"/>
                <a:gd name="T7" fmla="*/ 125186 h 56"/>
                <a:gd name="T8" fmla="*/ 21035 w 32"/>
                <a:gd name="T9" fmla="*/ 140834 h 56"/>
                <a:gd name="T10" fmla="*/ 21035 w 32"/>
                <a:gd name="T11" fmla="*/ 140834 h 56"/>
                <a:gd name="T12" fmla="*/ 28922 w 32"/>
                <a:gd name="T13" fmla="*/ 143442 h 56"/>
                <a:gd name="T14" fmla="*/ 31552 w 32"/>
                <a:gd name="T15" fmla="*/ 143442 h 56"/>
                <a:gd name="T16" fmla="*/ 42069 w 32"/>
                <a:gd name="T17" fmla="*/ 146050 h 56"/>
                <a:gd name="T18" fmla="*/ 52586 w 32"/>
                <a:gd name="T19" fmla="*/ 143442 h 56"/>
                <a:gd name="T20" fmla="*/ 55216 w 32"/>
                <a:gd name="T21" fmla="*/ 143442 h 56"/>
                <a:gd name="T22" fmla="*/ 63103 w 32"/>
                <a:gd name="T23" fmla="*/ 140834 h 56"/>
                <a:gd name="T24" fmla="*/ 63103 w 32"/>
                <a:gd name="T25" fmla="*/ 140834 h 56"/>
                <a:gd name="T26" fmla="*/ 78879 w 32"/>
                <a:gd name="T27" fmla="*/ 125186 h 56"/>
                <a:gd name="T28" fmla="*/ 78879 w 32"/>
                <a:gd name="T29" fmla="*/ 125186 h 56"/>
                <a:gd name="T30" fmla="*/ 84138 w 32"/>
                <a:gd name="T31" fmla="*/ 104321 h 56"/>
                <a:gd name="T32" fmla="*/ 84138 w 32"/>
                <a:gd name="T33" fmla="*/ 41729 h 56"/>
                <a:gd name="T34" fmla="*/ 42069 w 32"/>
                <a:gd name="T35" fmla="*/ 0 h 56"/>
                <a:gd name="T36" fmla="*/ 0 w 32"/>
                <a:gd name="T37" fmla="*/ 41729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"/>
                <a:gd name="T58" fmla="*/ 0 h 56"/>
                <a:gd name="T59" fmla="*/ 32 w 32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" h="56">
                  <a:moveTo>
                    <a:pt x="0" y="16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1" y="45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4" y="50"/>
                    <a:pt x="6" y="52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4"/>
                    <a:pt x="10" y="55"/>
                    <a:pt x="11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17" y="56"/>
                    <a:pt x="19" y="56"/>
                    <a:pt x="20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4"/>
                    <a:pt x="24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6" y="52"/>
                    <a:pt x="28" y="50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45"/>
                    <a:pt x="32" y="43"/>
                    <a:pt x="32" y="40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4" name="组合 118">
            <a:extLst>
              <a:ext uri="{FF2B5EF4-FFF2-40B4-BE49-F238E27FC236}">
                <a16:creationId xmlns:a16="http://schemas.microsoft.com/office/drawing/2014/main" id="{915FA5A4-8061-4D35-838A-B5BFA19152C8}"/>
              </a:ext>
            </a:extLst>
          </p:cNvPr>
          <p:cNvGrpSpPr>
            <a:grpSpLocks/>
          </p:cNvGrpSpPr>
          <p:nvPr/>
        </p:nvGrpSpPr>
        <p:grpSpPr bwMode="auto">
          <a:xfrm>
            <a:off x="2082720" y="4956253"/>
            <a:ext cx="1153924" cy="1156044"/>
            <a:chOff x="0" y="0"/>
            <a:chExt cx="1368425" cy="1368426"/>
          </a:xfrm>
        </p:grpSpPr>
        <p:sp>
          <p:nvSpPr>
            <p:cNvPr id="55" name="Freeform 58">
              <a:extLst>
                <a:ext uri="{FF2B5EF4-FFF2-40B4-BE49-F238E27FC236}">
                  <a16:creationId xmlns:a16="http://schemas.microsoft.com/office/drawing/2014/main" id="{93053AB1-99BB-4EAA-9625-BE09F95A564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1368425 w 528"/>
                <a:gd name="T1" fmla="*/ 1264756 h 528"/>
                <a:gd name="T2" fmla="*/ 1264756 w 528"/>
                <a:gd name="T3" fmla="*/ 1368425 h 528"/>
                <a:gd name="T4" fmla="*/ 103669 w 528"/>
                <a:gd name="T5" fmla="*/ 1368425 h 528"/>
                <a:gd name="T6" fmla="*/ 0 w 528"/>
                <a:gd name="T7" fmla="*/ 1264756 h 528"/>
                <a:gd name="T8" fmla="*/ 0 w 528"/>
                <a:gd name="T9" fmla="*/ 103669 h 528"/>
                <a:gd name="T10" fmla="*/ 103669 w 528"/>
                <a:gd name="T11" fmla="*/ 0 h 528"/>
                <a:gd name="T12" fmla="*/ 1264756 w 528"/>
                <a:gd name="T13" fmla="*/ 0 h 528"/>
                <a:gd name="T14" fmla="*/ 1368425 w 528"/>
                <a:gd name="T15" fmla="*/ 103669 h 528"/>
                <a:gd name="T16" fmla="*/ 1368425 w 528"/>
                <a:gd name="T17" fmla="*/ 1264756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A45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6" name="Freeform 59">
              <a:extLst>
                <a:ext uri="{FF2B5EF4-FFF2-40B4-BE49-F238E27FC236}">
                  <a16:creationId xmlns:a16="http://schemas.microsoft.com/office/drawing/2014/main" id="{8CB41629-8181-4DDA-B49B-333D919CC17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6237" y="604838"/>
              <a:ext cx="992188" cy="763588"/>
            </a:xfrm>
            <a:custGeom>
              <a:avLst/>
              <a:gdLst>
                <a:gd name="T0" fmla="*/ 354908 w 383"/>
                <a:gd name="T1" fmla="*/ 0 h 295"/>
                <a:gd name="T2" fmla="*/ 0 w 383"/>
                <a:gd name="T3" fmla="*/ 354615 h 295"/>
                <a:gd name="T4" fmla="*/ 0 w 383"/>
                <a:gd name="T5" fmla="*/ 660051 h 295"/>
                <a:gd name="T6" fmla="*/ 103623 w 383"/>
                <a:gd name="T7" fmla="*/ 763588 h 295"/>
                <a:gd name="T8" fmla="*/ 450759 w 383"/>
                <a:gd name="T9" fmla="*/ 763588 h 295"/>
                <a:gd name="T10" fmla="*/ 849707 w 383"/>
                <a:gd name="T11" fmla="*/ 367558 h 295"/>
                <a:gd name="T12" fmla="*/ 696863 w 383"/>
                <a:gd name="T13" fmla="*/ 354615 h 295"/>
                <a:gd name="T14" fmla="*/ 992188 w 383"/>
                <a:gd name="T15" fmla="*/ 56946 h 295"/>
                <a:gd name="T16" fmla="*/ 354908 w 383"/>
                <a:gd name="T17" fmla="*/ 0 h 2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3"/>
                <a:gd name="T28" fmla="*/ 0 h 295"/>
                <a:gd name="T29" fmla="*/ 383 w 383"/>
                <a:gd name="T30" fmla="*/ 295 h 2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3" h="295">
                  <a:moveTo>
                    <a:pt x="137" y="0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277"/>
                    <a:pt x="18" y="295"/>
                    <a:pt x="40" y="295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328" y="142"/>
                    <a:pt x="328" y="142"/>
                    <a:pt x="328" y="142"/>
                  </a:cubicBezTo>
                  <a:cubicBezTo>
                    <a:pt x="269" y="137"/>
                    <a:pt x="269" y="137"/>
                    <a:pt x="269" y="137"/>
                  </a:cubicBezTo>
                  <a:cubicBezTo>
                    <a:pt x="383" y="22"/>
                    <a:pt x="383" y="22"/>
                    <a:pt x="383" y="22"/>
                  </a:cubicBezTo>
                  <a:cubicBezTo>
                    <a:pt x="137" y="0"/>
                    <a:pt x="137" y="0"/>
                    <a:pt x="137" y="0"/>
                  </a:cubicBezTo>
                </a:path>
              </a:pathLst>
            </a:custGeom>
            <a:solidFill>
              <a:srgbClr val="76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7" name="Freeform 60">
              <a:extLst>
                <a:ext uri="{FF2B5EF4-FFF2-40B4-BE49-F238E27FC236}">
                  <a16:creationId xmlns:a16="http://schemas.microsoft.com/office/drawing/2014/main" id="{367DCC66-9293-4B27-ABB8-A072F83A107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0362" y="307975"/>
              <a:ext cx="668338" cy="677863"/>
            </a:xfrm>
            <a:custGeom>
              <a:avLst/>
              <a:gdLst>
                <a:gd name="T0" fmla="*/ 365254 w 258"/>
                <a:gd name="T1" fmla="*/ 12986 h 261"/>
                <a:gd name="T2" fmla="*/ 334169 w 258"/>
                <a:gd name="T3" fmla="*/ 0 h 261"/>
                <a:gd name="T4" fmla="*/ 303083 w 258"/>
                <a:gd name="T5" fmla="*/ 12986 h 261"/>
                <a:gd name="T6" fmla="*/ 12952 w 258"/>
                <a:gd name="T7" fmla="*/ 296078 h 261"/>
                <a:gd name="T8" fmla="*/ 5181 w 258"/>
                <a:gd name="T9" fmla="*/ 340230 h 261"/>
                <a:gd name="T10" fmla="*/ 44038 w 258"/>
                <a:gd name="T11" fmla="*/ 366202 h 261"/>
                <a:gd name="T12" fmla="*/ 147656 w 258"/>
                <a:gd name="T13" fmla="*/ 366202 h 261"/>
                <a:gd name="T14" fmla="*/ 147656 w 258"/>
                <a:gd name="T15" fmla="*/ 636308 h 261"/>
                <a:gd name="T16" fmla="*/ 189103 w 258"/>
                <a:gd name="T17" fmla="*/ 677863 h 261"/>
                <a:gd name="T18" fmla="*/ 479235 w 258"/>
                <a:gd name="T19" fmla="*/ 677863 h 261"/>
                <a:gd name="T20" fmla="*/ 520682 w 258"/>
                <a:gd name="T21" fmla="*/ 636308 h 261"/>
                <a:gd name="T22" fmla="*/ 520682 w 258"/>
                <a:gd name="T23" fmla="*/ 366202 h 261"/>
                <a:gd name="T24" fmla="*/ 624300 w 258"/>
                <a:gd name="T25" fmla="*/ 366202 h 261"/>
                <a:gd name="T26" fmla="*/ 663157 w 258"/>
                <a:gd name="T27" fmla="*/ 340230 h 261"/>
                <a:gd name="T28" fmla="*/ 655386 w 258"/>
                <a:gd name="T29" fmla="*/ 296078 h 261"/>
                <a:gd name="T30" fmla="*/ 365254 w 258"/>
                <a:gd name="T31" fmla="*/ 12986 h 2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8"/>
                <a:gd name="T49" fmla="*/ 0 h 261"/>
                <a:gd name="T50" fmla="*/ 258 w 258"/>
                <a:gd name="T51" fmla="*/ 261 h 2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8" h="261">
                  <a:moveTo>
                    <a:pt x="141" y="5"/>
                  </a:moveTo>
                  <a:cubicBezTo>
                    <a:pt x="138" y="2"/>
                    <a:pt x="133" y="0"/>
                    <a:pt x="129" y="0"/>
                  </a:cubicBezTo>
                  <a:cubicBezTo>
                    <a:pt x="125" y="0"/>
                    <a:pt x="120" y="2"/>
                    <a:pt x="117" y="5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1" y="119"/>
                    <a:pt x="0" y="126"/>
                    <a:pt x="2" y="131"/>
                  </a:cubicBezTo>
                  <a:cubicBezTo>
                    <a:pt x="5" y="137"/>
                    <a:pt x="11" y="141"/>
                    <a:pt x="17" y="14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7" y="245"/>
                    <a:pt x="57" y="245"/>
                    <a:pt x="57" y="245"/>
                  </a:cubicBezTo>
                  <a:cubicBezTo>
                    <a:pt x="57" y="254"/>
                    <a:pt x="64" y="261"/>
                    <a:pt x="73" y="261"/>
                  </a:cubicBezTo>
                  <a:cubicBezTo>
                    <a:pt x="185" y="261"/>
                    <a:pt x="185" y="261"/>
                    <a:pt x="185" y="261"/>
                  </a:cubicBezTo>
                  <a:cubicBezTo>
                    <a:pt x="194" y="261"/>
                    <a:pt x="201" y="254"/>
                    <a:pt x="201" y="245"/>
                  </a:cubicBezTo>
                  <a:cubicBezTo>
                    <a:pt x="201" y="141"/>
                    <a:pt x="201" y="141"/>
                    <a:pt x="201" y="141"/>
                  </a:cubicBezTo>
                  <a:cubicBezTo>
                    <a:pt x="241" y="141"/>
                    <a:pt x="241" y="141"/>
                    <a:pt x="241" y="141"/>
                  </a:cubicBezTo>
                  <a:cubicBezTo>
                    <a:pt x="247" y="141"/>
                    <a:pt x="253" y="137"/>
                    <a:pt x="256" y="131"/>
                  </a:cubicBezTo>
                  <a:cubicBezTo>
                    <a:pt x="258" y="126"/>
                    <a:pt x="257" y="119"/>
                    <a:pt x="253" y="114"/>
                  </a:cubicBezTo>
                  <a:lnTo>
                    <a:pt x="141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8" name="组合 119">
            <a:extLst>
              <a:ext uri="{FF2B5EF4-FFF2-40B4-BE49-F238E27FC236}">
                <a16:creationId xmlns:a16="http://schemas.microsoft.com/office/drawing/2014/main" id="{E1871926-BFEE-4E9F-AD47-315070B0688A}"/>
              </a:ext>
            </a:extLst>
          </p:cNvPr>
          <p:cNvGrpSpPr>
            <a:grpSpLocks/>
          </p:cNvGrpSpPr>
          <p:nvPr/>
        </p:nvGrpSpPr>
        <p:grpSpPr bwMode="auto">
          <a:xfrm>
            <a:off x="375168" y="4956253"/>
            <a:ext cx="1156044" cy="1156044"/>
            <a:chOff x="0" y="0"/>
            <a:chExt cx="1368425" cy="1368425"/>
          </a:xfrm>
        </p:grpSpPr>
        <p:sp>
          <p:nvSpPr>
            <p:cNvPr id="59" name="Freeform 62">
              <a:extLst>
                <a:ext uri="{FF2B5EF4-FFF2-40B4-BE49-F238E27FC236}">
                  <a16:creationId xmlns:a16="http://schemas.microsoft.com/office/drawing/2014/main" id="{1C07DDBD-46D5-4860-A8B2-7E600ECE707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1368425 w 528"/>
                <a:gd name="T1" fmla="*/ 1264756 h 528"/>
                <a:gd name="T2" fmla="*/ 1264756 w 528"/>
                <a:gd name="T3" fmla="*/ 1368425 h 528"/>
                <a:gd name="T4" fmla="*/ 103669 w 528"/>
                <a:gd name="T5" fmla="*/ 1368425 h 528"/>
                <a:gd name="T6" fmla="*/ 0 w 528"/>
                <a:gd name="T7" fmla="*/ 1264756 h 528"/>
                <a:gd name="T8" fmla="*/ 0 w 528"/>
                <a:gd name="T9" fmla="*/ 103669 h 528"/>
                <a:gd name="T10" fmla="*/ 103669 w 528"/>
                <a:gd name="T11" fmla="*/ 0 h 528"/>
                <a:gd name="T12" fmla="*/ 1264756 w 528"/>
                <a:gd name="T13" fmla="*/ 0 h 528"/>
                <a:gd name="T14" fmla="*/ 1368425 w 528"/>
                <a:gd name="T15" fmla="*/ 103669 h 528"/>
                <a:gd name="T16" fmla="*/ 1368425 w 528"/>
                <a:gd name="T17" fmla="*/ 1264756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DAA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0" name="Freeform 63">
              <a:extLst>
                <a:ext uri="{FF2B5EF4-FFF2-40B4-BE49-F238E27FC236}">
                  <a16:creationId xmlns:a16="http://schemas.microsoft.com/office/drawing/2014/main" id="{02384FEB-43F6-4B1E-A11E-878082AF68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1150" y="330200"/>
              <a:ext cx="1057275" cy="1038225"/>
            </a:xfrm>
            <a:custGeom>
              <a:avLst/>
              <a:gdLst>
                <a:gd name="T0" fmla="*/ 624518 w 408"/>
                <a:gd name="T1" fmla="*/ 0 h 401"/>
                <a:gd name="T2" fmla="*/ 0 w 408"/>
                <a:gd name="T3" fmla="*/ 623971 h 401"/>
                <a:gd name="T4" fmla="*/ 0 w 408"/>
                <a:gd name="T5" fmla="*/ 934661 h 401"/>
                <a:gd name="T6" fmla="*/ 103654 w 408"/>
                <a:gd name="T7" fmla="*/ 1038225 h 401"/>
                <a:gd name="T8" fmla="*/ 621926 w 408"/>
                <a:gd name="T9" fmla="*/ 1038225 h 401"/>
                <a:gd name="T10" fmla="*/ 1057275 w 408"/>
                <a:gd name="T11" fmla="*/ 605847 h 401"/>
                <a:gd name="T12" fmla="*/ 624518 w 408"/>
                <a:gd name="T13" fmla="*/ 0 h 4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8"/>
                <a:gd name="T22" fmla="*/ 0 h 401"/>
                <a:gd name="T23" fmla="*/ 408 w 408"/>
                <a:gd name="T24" fmla="*/ 401 h 4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8" h="401">
                  <a:moveTo>
                    <a:pt x="241" y="0"/>
                  </a:moveTo>
                  <a:cubicBezTo>
                    <a:pt x="0" y="241"/>
                    <a:pt x="0" y="241"/>
                    <a:pt x="0" y="241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83"/>
                    <a:pt x="18" y="401"/>
                    <a:pt x="40" y="401"/>
                  </a:cubicBezTo>
                  <a:cubicBezTo>
                    <a:pt x="240" y="401"/>
                    <a:pt x="240" y="401"/>
                    <a:pt x="240" y="401"/>
                  </a:cubicBezTo>
                  <a:cubicBezTo>
                    <a:pt x="408" y="234"/>
                    <a:pt x="408" y="234"/>
                    <a:pt x="408" y="234"/>
                  </a:cubicBezTo>
                  <a:cubicBezTo>
                    <a:pt x="241" y="0"/>
                    <a:pt x="241" y="0"/>
                    <a:pt x="241" y="0"/>
                  </a:cubicBezTo>
                </a:path>
              </a:pathLst>
            </a:custGeom>
            <a:solidFill>
              <a:srgbClr val="BC8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1" name="Freeform 64">
              <a:extLst>
                <a:ext uri="{FF2B5EF4-FFF2-40B4-BE49-F238E27FC236}">
                  <a16:creationId xmlns:a16="http://schemas.microsoft.com/office/drawing/2014/main" id="{6319B0FC-517B-46DC-9B75-4201E24D219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flipH="1">
              <a:off x="274637" y="301625"/>
              <a:ext cx="798513" cy="661988"/>
            </a:xfrm>
            <a:custGeom>
              <a:avLst/>
              <a:gdLst>
                <a:gd name="T0" fmla="*/ 487404 w 308"/>
                <a:gd name="T1" fmla="*/ 49132 h 256"/>
                <a:gd name="T2" fmla="*/ 399257 w 308"/>
                <a:gd name="T3" fmla="*/ 0 h 256"/>
                <a:gd name="T4" fmla="*/ 311109 w 308"/>
                <a:gd name="T5" fmla="*/ 49132 h 256"/>
                <a:gd name="T6" fmla="*/ 20741 w 308"/>
                <a:gd name="T7" fmla="*/ 504249 h 256"/>
                <a:gd name="T8" fmla="*/ 18148 w 308"/>
                <a:gd name="T9" fmla="*/ 607684 h 256"/>
                <a:gd name="T10" fmla="*/ 108888 w 308"/>
                <a:gd name="T11" fmla="*/ 661988 h 256"/>
                <a:gd name="T12" fmla="*/ 689625 w 308"/>
                <a:gd name="T13" fmla="*/ 661988 h 256"/>
                <a:gd name="T14" fmla="*/ 780365 w 308"/>
                <a:gd name="T15" fmla="*/ 607684 h 256"/>
                <a:gd name="T16" fmla="*/ 777772 w 308"/>
                <a:gd name="T17" fmla="*/ 504249 h 256"/>
                <a:gd name="T18" fmla="*/ 487404 w 308"/>
                <a:gd name="T19" fmla="*/ 49132 h 256"/>
                <a:gd name="T20" fmla="*/ 399257 w 308"/>
                <a:gd name="T21" fmla="*/ 558552 h 256"/>
                <a:gd name="T22" fmla="*/ 357775 w 308"/>
                <a:gd name="T23" fmla="*/ 517178 h 256"/>
                <a:gd name="T24" fmla="*/ 399257 w 308"/>
                <a:gd name="T25" fmla="*/ 475804 h 256"/>
                <a:gd name="T26" fmla="*/ 440738 w 308"/>
                <a:gd name="T27" fmla="*/ 517178 h 256"/>
                <a:gd name="T28" fmla="*/ 399257 w 308"/>
                <a:gd name="T29" fmla="*/ 558552 h 256"/>
                <a:gd name="T30" fmla="*/ 440738 w 308"/>
                <a:gd name="T31" fmla="*/ 393055 h 256"/>
                <a:gd name="T32" fmla="*/ 399257 w 308"/>
                <a:gd name="T33" fmla="*/ 434430 h 256"/>
                <a:gd name="T34" fmla="*/ 357775 w 308"/>
                <a:gd name="T35" fmla="*/ 393055 h 256"/>
                <a:gd name="T36" fmla="*/ 357775 w 308"/>
                <a:gd name="T37" fmla="*/ 248245 h 256"/>
                <a:gd name="T38" fmla="*/ 399257 w 308"/>
                <a:gd name="T39" fmla="*/ 206871 h 256"/>
                <a:gd name="T40" fmla="*/ 440738 w 308"/>
                <a:gd name="T41" fmla="*/ 248245 h 256"/>
                <a:gd name="T42" fmla="*/ 440738 w 308"/>
                <a:gd name="T43" fmla="*/ 393055 h 2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08"/>
                <a:gd name="T67" fmla="*/ 0 h 256"/>
                <a:gd name="T68" fmla="*/ 308 w 308"/>
                <a:gd name="T69" fmla="*/ 256 h 2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08" h="256">
                  <a:moveTo>
                    <a:pt x="188" y="19"/>
                  </a:moveTo>
                  <a:cubicBezTo>
                    <a:pt x="180" y="7"/>
                    <a:pt x="168" y="0"/>
                    <a:pt x="154" y="0"/>
                  </a:cubicBezTo>
                  <a:cubicBezTo>
                    <a:pt x="140" y="0"/>
                    <a:pt x="128" y="7"/>
                    <a:pt x="120" y="19"/>
                  </a:cubicBezTo>
                  <a:cubicBezTo>
                    <a:pt x="8" y="195"/>
                    <a:pt x="8" y="195"/>
                    <a:pt x="8" y="195"/>
                  </a:cubicBezTo>
                  <a:cubicBezTo>
                    <a:pt x="0" y="207"/>
                    <a:pt x="0" y="222"/>
                    <a:pt x="7" y="235"/>
                  </a:cubicBezTo>
                  <a:cubicBezTo>
                    <a:pt x="14" y="248"/>
                    <a:pt x="27" y="256"/>
                    <a:pt x="42" y="256"/>
                  </a:cubicBezTo>
                  <a:cubicBezTo>
                    <a:pt x="266" y="256"/>
                    <a:pt x="266" y="256"/>
                    <a:pt x="266" y="256"/>
                  </a:cubicBezTo>
                  <a:cubicBezTo>
                    <a:pt x="281" y="256"/>
                    <a:pt x="294" y="248"/>
                    <a:pt x="301" y="235"/>
                  </a:cubicBezTo>
                  <a:cubicBezTo>
                    <a:pt x="308" y="222"/>
                    <a:pt x="308" y="207"/>
                    <a:pt x="300" y="195"/>
                  </a:cubicBezTo>
                  <a:lnTo>
                    <a:pt x="188" y="19"/>
                  </a:lnTo>
                  <a:close/>
                  <a:moveTo>
                    <a:pt x="154" y="216"/>
                  </a:moveTo>
                  <a:cubicBezTo>
                    <a:pt x="145" y="216"/>
                    <a:pt x="138" y="209"/>
                    <a:pt x="138" y="200"/>
                  </a:cubicBezTo>
                  <a:cubicBezTo>
                    <a:pt x="138" y="191"/>
                    <a:pt x="145" y="184"/>
                    <a:pt x="154" y="184"/>
                  </a:cubicBezTo>
                  <a:cubicBezTo>
                    <a:pt x="163" y="184"/>
                    <a:pt x="170" y="191"/>
                    <a:pt x="170" y="200"/>
                  </a:cubicBezTo>
                  <a:cubicBezTo>
                    <a:pt x="170" y="209"/>
                    <a:pt x="163" y="216"/>
                    <a:pt x="154" y="216"/>
                  </a:cubicBezTo>
                  <a:close/>
                  <a:moveTo>
                    <a:pt x="170" y="152"/>
                  </a:moveTo>
                  <a:cubicBezTo>
                    <a:pt x="170" y="161"/>
                    <a:pt x="163" y="168"/>
                    <a:pt x="154" y="168"/>
                  </a:cubicBezTo>
                  <a:cubicBezTo>
                    <a:pt x="145" y="168"/>
                    <a:pt x="138" y="161"/>
                    <a:pt x="138" y="152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87"/>
                    <a:pt x="145" y="80"/>
                    <a:pt x="154" y="80"/>
                  </a:cubicBezTo>
                  <a:cubicBezTo>
                    <a:pt x="163" y="80"/>
                    <a:pt x="170" y="87"/>
                    <a:pt x="170" y="96"/>
                  </a:cubicBezTo>
                  <a:lnTo>
                    <a:pt x="170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2" name="组合 120">
            <a:extLst>
              <a:ext uri="{FF2B5EF4-FFF2-40B4-BE49-F238E27FC236}">
                <a16:creationId xmlns:a16="http://schemas.microsoft.com/office/drawing/2014/main" id="{8F8FE546-EFB1-4FAA-8AB8-486C502A2A45}"/>
              </a:ext>
            </a:extLst>
          </p:cNvPr>
          <p:cNvGrpSpPr>
            <a:grpSpLocks/>
          </p:cNvGrpSpPr>
          <p:nvPr/>
        </p:nvGrpSpPr>
        <p:grpSpPr bwMode="auto">
          <a:xfrm>
            <a:off x="2082720" y="3367486"/>
            <a:ext cx="1156046" cy="1156046"/>
            <a:chOff x="0" y="0"/>
            <a:chExt cx="1368425" cy="1368425"/>
          </a:xfrm>
        </p:grpSpPr>
        <p:sp>
          <p:nvSpPr>
            <p:cNvPr id="63" name="Freeform 66">
              <a:extLst>
                <a:ext uri="{FF2B5EF4-FFF2-40B4-BE49-F238E27FC236}">
                  <a16:creationId xmlns:a16="http://schemas.microsoft.com/office/drawing/2014/main" id="{68C98E82-9D38-4600-906A-F090214E29E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1368425 w 528"/>
                <a:gd name="T1" fmla="*/ 1264756 h 528"/>
                <a:gd name="T2" fmla="*/ 1264756 w 528"/>
                <a:gd name="T3" fmla="*/ 1368425 h 528"/>
                <a:gd name="T4" fmla="*/ 103669 w 528"/>
                <a:gd name="T5" fmla="*/ 1368425 h 528"/>
                <a:gd name="T6" fmla="*/ 0 w 528"/>
                <a:gd name="T7" fmla="*/ 1264756 h 528"/>
                <a:gd name="T8" fmla="*/ 0 w 528"/>
                <a:gd name="T9" fmla="*/ 103669 h 528"/>
                <a:gd name="T10" fmla="*/ 103669 w 528"/>
                <a:gd name="T11" fmla="*/ 0 h 528"/>
                <a:gd name="T12" fmla="*/ 1264756 w 528"/>
                <a:gd name="T13" fmla="*/ 0 h 528"/>
                <a:gd name="T14" fmla="*/ 1368425 w 528"/>
                <a:gd name="T15" fmla="*/ 103669 h 528"/>
                <a:gd name="T16" fmla="*/ 1368425 w 528"/>
                <a:gd name="T17" fmla="*/ 1264756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DAA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4" name="Freeform 67">
              <a:extLst>
                <a:ext uri="{FF2B5EF4-FFF2-40B4-BE49-F238E27FC236}">
                  <a16:creationId xmlns:a16="http://schemas.microsoft.com/office/drawing/2014/main" id="{5DFE984C-B4FB-474F-A867-647E6AB4ED1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2425" y="290512"/>
              <a:ext cx="1016000" cy="1077913"/>
            </a:xfrm>
            <a:custGeom>
              <a:avLst/>
              <a:gdLst>
                <a:gd name="T0" fmla="*/ 756816 w 392"/>
                <a:gd name="T1" fmla="*/ 0 h 416"/>
                <a:gd name="T2" fmla="*/ 590939 w 392"/>
                <a:gd name="T3" fmla="*/ 165833 h 416"/>
                <a:gd name="T4" fmla="*/ 458755 w 392"/>
                <a:gd name="T5" fmla="*/ 12956 h 416"/>
                <a:gd name="T6" fmla="*/ 0 w 392"/>
                <a:gd name="T7" fmla="*/ 471587 h 416"/>
                <a:gd name="T8" fmla="*/ 0 w 392"/>
                <a:gd name="T9" fmla="*/ 974268 h 416"/>
                <a:gd name="T10" fmla="*/ 103673 w 392"/>
                <a:gd name="T11" fmla="*/ 1077913 h 416"/>
                <a:gd name="T12" fmla="*/ 588347 w 392"/>
                <a:gd name="T13" fmla="*/ 1077913 h 416"/>
                <a:gd name="T14" fmla="*/ 1016000 w 392"/>
                <a:gd name="T15" fmla="*/ 650375 h 416"/>
                <a:gd name="T16" fmla="*/ 987490 w 392"/>
                <a:gd name="T17" fmla="*/ 619282 h 416"/>
                <a:gd name="T18" fmla="*/ 990082 w 392"/>
                <a:gd name="T19" fmla="*/ 616691 h 416"/>
                <a:gd name="T20" fmla="*/ 990082 w 392"/>
                <a:gd name="T21" fmla="*/ 432720 h 416"/>
                <a:gd name="T22" fmla="*/ 922694 w 392"/>
                <a:gd name="T23" fmla="*/ 290207 h 416"/>
                <a:gd name="T24" fmla="*/ 803469 w 392"/>
                <a:gd name="T25" fmla="*/ 409400 h 416"/>
                <a:gd name="T26" fmla="*/ 774959 w 392"/>
                <a:gd name="T27" fmla="*/ 375715 h 416"/>
                <a:gd name="T28" fmla="*/ 901959 w 392"/>
                <a:gd name="T29" fmla="*/ 248749 h 416"/>
                <a:gd name="T30" fmla="*/ 868265 w 392"/>
                <a:gd name="T31" fmla="*/ 191744 h 416"/>
                <a:gd name="T32" fmla="*/ 852714 w 392"/>
                <a:gd name="T33" fmla="*/ 194335 h 416"/>
                <a:gd name="T34" fmla="*/ 901959 w 392"/>
                <a:gd name="T35" fmla="*/ 145104 h 416"/>
                <a:gd name="T36" fmla="*/ 839755 w 392"/>
                <a:gd name="T37" fmla="*/ 121783 h 416"/>
                <a:gd name="T38" fmla="*/ 756816 w 392"/>
                <a:gd name="T39" fmla="*/ 0 h 41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92"/>
                <a:gd name="T61" fmla="*/ 0 h 416"/>
                <a:gd name="T62" fmla="*/ 392 w 392"/>
                <a:gd name="T63" fmla="*/ 416 h 41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92" h="416">
                  <a:moveTo>
                    <a:pt x="292" y="0"/>
                  </a:moveTo>
                  <a:cubicBezTo>
                    <a:pt x="228" y="64"/>
                    <a:pt x="228" y="64"/>
                    <a:pt x="228" y="64"/>
                  </a:cubicBezTo>
                  <a:cubicBezTo>
                    <a:pt x="177" y="5"/>
                    <a:pt x="177" y="5"/>
                    <a:pt x="177" y="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98"/>
                    <a:pt x="18" y="416"/>
                    <a:pt x="40" y="416"/>
                  </a:cubicBezTo>
                  <a:cubicBezTo>
                    <a:pt x="227" y="416"/>
                    <a:pt x="227" y="416"/>
                    <a:pt x="227" y="416"/>
                  </a:cubicBezTo>
                  <a:cubicBezTo>
                    <a:pt x="392" y="251"/>
                    <a:pt x="392" y="251"/>
                    <a:pt x="392" y="251"/>
                  </a:cubicBezTo>
                  <a:cubicBezTo>
                    <a:pt x="381" y="239"/>
                    <a:pt x="381" y="239"/>
                    <a:pt x="381" y="239"/>
                  </a:cubicBezTo>
                  <a:cubicBezTo>
                    <a:pt x="382" y="238"/>
                    <a:pt x="382" y="238"/>
                    <a:pt x="382" y="238"/>
                  </a:cubicBezTo>
                  <a:cubicBezTo>
                    <a:pt x="382" y="167"/>
                    <a:pt x="382" y="167"/>
                    <a:pt x="382" y="167"/>
                  </a:cubicBezTo>
                  <a:cubicBezTo>
                    <a:pt x="356" y="112"/>
                    <a:pt x="356" y="112"/>
                    <a:pt x="356" y="112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299" y="145"/>
                    <a:pt x="299" y="145"/>
                    <a:pt x="299" y="145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35" y="74"/>
                    <a:pt x="335" y="74"/>
                    <a:pt x="335" y="74"/>
                  </a:cubicBezTo>
                  <a:cubicBezTo>
                    <a:pt x="329" y="75"/>
                    <a:pt x="329" y="75"/>
                    <a:pt x="329" y="75"/>
                  </a:cubicBezTo>
                  <a:cubicBezTo>
                    <a:pt x="348" y="56"/>
                    <a:pt x="348" y="56"/>
                    <a:pt x="348" y="56"/>
                  </a:cubicBezTo>
                  <a:cubicBezTo>
                    <a:pt x="324" y="47"/>
                    <a:pt x="324" y="47"/>
                    <a:pt x="324" y="47"/>
                  </a:cubicBezTo>
                  <a:cubicBezTo>
                    <a:pt x="292" y="0"/>
                    <a:pt x="292" y="0"/>
                    <a:pt x="292" y="0"/>
                  </a:cubicBezTo>
                </a:path>
              </a:pathLst>
            </a:custGeom>
            <a:solidFill>
              <a:srgbClr val="BC8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5" name="Freeform 68">
              <a:extLst>
                <a:ext uri="{FF2B5EF4-FFF2-40B4-BE49-F238E27FC236}">
                  <a16:creationId xmlns:a16="http://schemas.microsoft.com/office/drawing/2014/main" id="{FA722A50-A511-44BD-AF9E-4C25792BF41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1312" y="581025"/>
              <a:ext cx="104775" cy="373063"/>
            </a:xfrm>
            <a:custGeom>
              <a:avLst/>
              <a:gdLst>
                <a:gd name="T0" fmla="*/ 62865 w 40"/>
                <a:gd name="T1" fmla="*/ 0 h 144"/>
                <a:gd name="T2" fmla="*/ 0 w 40"/>
                <a:gd name="T3" fmla="*/ 0 h 144"/>
                <a:gd name="T4" fmla="*/ 0 w 40"/>
                <a:gd name="T5" fmla="*/ 259071 h 144"/>
                <a:gd name="T6" fmla="*/ 23574 w 40"/>
                <a:gd name="T7" fmla="*/ 279797 h 144"/>
                <a:gd name="T8" fmla="*/ 23574 w 40"/>
                <a:gd name="T9" fmla="*/ 282388 h 144"/>
                <a:gd name="T10" fmla="*/ 28813 w 40"/>
                <a:gd name="T11" fmla="*/ 287569 h 144"/>
                <a:gd name="T12" fmla="*/ 31432 w 40"/>
                <a:gd name="T13" fmla="*/ 292751 h 144"/>
                <a:gd name="T14" fmla="*/ 34052 w 40"/>
                <a:gd name="T15" fmla="*/ 297932 h 144"/>
                <a:gd name="T16" fmla="*/ 36671 w 40"/>
                <a:gd name="T17" fmla="*/ 303114 h 144"/>
                <a:gd name="T18" fmla="*/ 39291 w 40"/>
                <a:gd name="T19" fmla="*/ 308295 h 144"/>
                <a:gd name="T20" fmla="*/ 39291 w 40"/>
                <a:gd name="T21" fmla="*/ 316067 h 144"/>
                <a:gd name="T22" fmla="*/ 41910 w 40"/>
                <a:gd name="T23" fmla="*/ 318658 h 144"/>
                <a:gd name="T24" fmla="*/ 41910 w 40"/>
                <a:gd name="T25" fmla="*/ 331612 h 144"/>
                <a:gd name="T26" fmla="*/ 39291 w 40"/>
                <a:gd name="T27" fmla="*/ 344565 h 144"/>
                <a:gd name="T28" fmla="*/ 39291 w 40"/>
                <a:gd name="T29" fmla="*/ 352337 h 144"/>
                <a:gd name="T30" fmla="*/ 36671 w 40"/>
                <a:gd name="T31" fmla="*/ 357519 h 144"/>
                <a:gd name="T32" fmla="*/ 31432 w 40"/>
                <a:gd name="T33" fmla="*/ 373063 h 144"/>
                <a:gd name="T34" fmla="*/ 62865 w 40"/>
                <a:gd name="T35" fmla="*/ 373063 h 144"/>
                <a:gd name="T36" fmla="*/ 104775 w 40"/>
                <a:gd name="T37" fmla="*/ 331612 h 144"/>
                <a:gd name="T38" fmla="*/ 104775 w 40"/>
                <a:gd name="T39" fmla="*/ 41451 h 144"/>
                <a:gd name="T40" fmla="*/ 62865 w 40"/>
                <a:gd name="T41" fmla="*/ 0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"/>
                <a:gd name="T64" fmla="*/ 0 h 144"/>
                <a:gd name="T65" fmla="*/ 40 w 40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" h="144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02"/>
                    <a:pt x="6" y="105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09"/>
                    <a:pt x="10" y="110"/>
                    <a:pt x="11" y="111"/>
                  </a:cubicBezTo>
                  <a:cubicBezTo>
                    <a:pt x="11" y="112"/>
                    <a:pt x="12" y="112"/>
                    <a:pt x="12" y="113"/>
                  </a:cubicBezTo>
                  <a:cubicBezTo>
                    <a:pt x="12" y="113"/>
                    <a:pt x="13" y="114"/>
                    <a:pt x="13" y="115"/>
                  </a:cubicBezTo>
                  <a:cubicBezTo>
                    <a:pt x="13" y="115"/>
                    <a:pt x="14" y="116"/>
                    <a:pt x="14" y="117"/>
                  </a:cubicBezTo>
                  <a:cubicBezTo>
                    <a:pt x="14" y="118"/>
                    <a:pt x="14" y="118"/>
                    <a:pt x="15" y="119"/>
                  </a:cubicBezTo>
                  <a:cubicBezTo>
                    <a:pt x="15" y="120"/>
                    <a:pt x="15" y="121"/>
                    <a:pt x="15" y="122"/>
                  </a:cubicBezTo>
                  <a:cubicBezTo>
                    <a:pt x="15" y="122"/>
                    <a:pt x="16" y="123"/>
                    <a:pt x="16" y="123"/>
                  </a:cubicBezTo>
                  <a:cubicBezTo>
                    <a:pt x="16" y="125"/>
                    <a:pt x="16" y="126"/>
                    <a:pt x="16" y="128"/>
                  </a:cubicBezTo>
                  <a:cubicBezTo>
                    <a:pt x="16" y="130"/>
                    <a:pt x="16" y="132"/>
                    <a:pt x="15" y="133"/>
                  </a:cubicBezTo>
                  <a:cubicBezTo>
                    <a:pt x="15" y="134"/>
                    <a:pt x="15" y="135"/>
                    <a:pt x="15" y="136"/>
                  </a:cubicBezTo>
                  <a:cubicBezTo>
                    <a:pt x="15" y="136"/>
                    <a:pt x="15" y="137"/>
                    <a:pt x="14" y="138"/>
                  </a:cubicBezTo>
                  <a:cubicBezTo>
                    <a:pt x="14" y="140"/>
                    <a:pt x="13" y="142"/>
                    <a:pt x="12" y="144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33" y="144"/>
                    <a:pt x="40" y="137"/>
                    <a:pt x="40" y="1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7"/>
                    <a:pt x="33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6" name="Freeform 69">
              <a:extLst>
                <a:ext uri="{FF2B5EF4-FFF2-40B4-BE49-F238E27FC236}">
                  <a16:creationId xmlns:a16="http://schemas.microsoft.com/office/drawing/2014/main" id="{65ABE156-A7E8-49D5-AFD1-941612B1329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6087" y="871537"/>
              <a:ext cx="496888" cy="82550"/>
            </a:xfrm>
            <a:custGeom>
              <a:avLst/>
              <a:gdLst>
                <a:gd name="T0" fmla="*/ 494300 w 192"/>
                <a:gd name="T1" fmla="*/ 25797 h 32"/>
                <a:gd name="T2" fmla="*/ 489124 w 192"/>
                <a:gd name="T3" fmla="*/ 20638 h 32"/>
                <a:gd name="T4" fmla="*/ 486536 w 192"/>
                <a:gd name="T5" fmla="*/ 15478 h 32"/>
                <a:gd name="T6" fmla="*/ 483948 w 192"/>
                <a:gd name="T7" fmla="*/ 10319 h 32"/>
                <a:gd name="T8" fmla="*/ 476184 w 192"/>
                <a:gd name="T9" fmla="*/ 7739 h 32"/>
                <a:gd name="T10" fmla="*/ 468420 w 192"/>
                <a:gd name="T11" fmla="*/ 2580 h 32"/>
                <a:gd name="T12" fmla="*/ 455481 w 192"/>
                <a:gd name="T13" fmla="*/ 0 h 32"/>
                <a:gd name="T14" fmla="*/ 41407 w 192"/>
                <a:gd name="T15" fmla="*/ 0 h 32"/>
                <a:gd name="T16" fmla="*/ 28468 w 192"/>
                <a:gd name="T17" fmla="*/ 2580 h 32"/>
                <a:gd name="T18" fmla="*/ 20704 w 192"/>
                <a:gd name="T19" fmla="*/ 7739 h 32"/>
                <a:gd name="T20" fmla="*/ 12940 w 192"/>
                <a:gd name="T21" fmla="*/ 10319 h 32"/>
                <a:gd name="T22" fmla="*/ 10352 w 192"/>
                <a:gd name="T23" fmla="*/ 15478 h 32"/>
                <a:gd name="T24" fmla="*/ 7764 w 192"/>
                <a:gd name="T25" fmla="*/ 20638 h 32"/>
                <a:gd name="T26" fmla="*/ 2588 w 192"/>
                <a:gd name="T27" fmla="*/ 25797 h 32"/>
                <a:gd name="T28" fmla="*/ 2588 w 192"/>
                <a:gd name="T29" fmla="*/ 28377 h 32"/>
                <a:gd name="T30" fmla="*/ 0 w 192"/>
                <a:gd name="T31" fmla="*/ 41275 h 32"/>
                <a:gd name="T32" fmla="*/ 5176 w 192"/>
                <a:gd name="T33" fmla="*/ 61912 h 32"/>
                <a:gd name="T34" fmla="*/ 7764 w 192"/>
                <a:gd name="T35" fmla="*/ 64492 h 32"/>
                <a:gd name="T36" fmla="*/ 41407 w 192"/>
                <a:gd name="T37" fmla="*/ 82550 h 32"/>
                <a:gd name="T38" fmla="*/ 455481 w 192"/>
                <a:gd name="T39" fmla="*/ 82550 h 32"/>
                <a:gd name="T40" fmla="*/ 489124 w 192"/>
                <a:gd name="T41" fmla="*/ 64492 h 32"/>
                <a:gd name="T42" fmla="*/ 491712 w 192"/>
                <a:gd name="T43" fmla="*/ 61912 h 32"/>
                <a:gd name="T44" fmla="*/ 496888 w 192"/>
                <a:gd name="T45" fmla="*/ 41275 h 32"/>
                <a:gd name="T46" fmla="*/ 494300 w 192"/>
                <a:gd name="T47" fmla="*/ 28377 h 32"/>
                <a:gd name="T48" fmla="*/ 494300 w 192"/>
                <a:gd name="T49" fmla="*/ 25797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92"/>
                <a:gd name="T76" fmla="*/ 0 h 32"/>
                <a:gd name="T77" fmla="*/ 192 w 192"/>
                <a:gd name="T78" fmla="*/ 32 h 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92" h="32">
                  <a:moveTo>
                    <a:pt x="191" y="10"/>
                  </a:moveTo>
                  <a:cubicBezTo>
                    <a:pt x="190" y="9"/>
                    <a:pt x="190" y="8"/>
                    <a:pt x="189" y="8"/>
                  </a:cubicBezTo>
                  <a:cubicBezTo>
                    <a:pt x="189" y="7"/>
                    <a:pt x="188" y="6"/>
                    <a:pt x="188" y="6"/>
                  </a:cubicBezTo>
                  <a:cubicBezTo>
                    <a:pt x="188" y="5"/>
                    <a:pt x="187" y="5"/>
                    <a:pt x="187" y="4"/>
                  </a:cubicBezTo>
                  <a:cubicBezTo>
                    <a:pt x="186" y="4"/>
                    <a:pt x="185" y="3"/>
                    <a:pt x="184" y="3"/>
                  </a:cubicBezTo>
                  <a:cubicBezTo>
                    <a:pt x="183" y="2"/>
                    <a:pt x="182" y="1"/>
                    <a:pt x="181" y="1"/>
                  </a:cubicBezTo>
                  <a:cubicBezTo>
                    <a:pt x="180" y="0"/>
                    <a:pt x="178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7"/>
                    <a:pt x="3" y="8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9"/>
                    <a:pt x="1" y="21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29"/>
                    <a:pt x="10" y="32"/>
                    <a:pt x="1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82" y="32"/>
                    <a:pt x="187" y="29"/>
                    <a:pt x="189" y="25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91" y="21"/>
                    <a:pt x="192" y="19"/>
                    <a:pt x="192" y="16"/>
                  </a:cubicBezTo>
                  <a:cubicBezTo>
                    <a:pt x="192" y="14"/>
                    <a:pt x="192" y="13"/>
                    <a:pt x="191" y="11"/>
                  </a:cubicBezTo>
                  <a:cubicBezTo>
                    <a:pt x="191" y="11"/>
                    <a:pt x="191" y="10"/>
                    <a:pt x="19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7" name="Freeform 70">
              <a:extLst>
                <a:ext uri="{FF2B5EF4-FFF2-40B4-BE49-F238E27FC236}">
                  <a16:creationId xmlns:a16="http://schemas.microsoft.com/office/drawing/2014/main" id="{CE03415C-5012-4AED-B6A6-19A51FA32C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42975" y="581025"/>
              <a:ext cx="104775" cy="373063"/>
            </a:xfrm>
            <a:custGeom>
              <a:avLst/>
              <a:gdLst>
                <a:gd name="T0" fmla="*/ 104775 w 40"/>
                <a:gd name="T1" fmla="*/ 248709 h 144"/>
                <a:gd name="T2" fmla="*/ 104775 w 40"/>
                <a:gd name="T3" fmla="*/ 165806 h 144"/>
                <a:gd name="T4" fmla="*/ 62865 w 40"/>
                <a:gd name="T5" fmla="*/ 165806 h 144"/>
                <a:gd name="T6" fmla="*/ 62865 w 40"/>
                <a:gd name="T7" fmla="*/ 124354 h 144"/>
                <a:gd name="T8" fmla="*/ 104775 w 40"/>
                <a:gd name="T9" fmla="*/ 124354 h 144"/>
                <a:gd name="T10" fmla="*/ 104775 w 40"/>
                <a:gd name="T11" fmla="*/ 82903 h 144"/>
                <a:gd name="T12" fmla="*/ 62865 w 40"/>
                <a:gd name="T13" fmla="*/ 82903 h 144"/>
                <a:gd name="T14" fmla="*/ 62865 w 40"/>
                <a:gd name="T15" fmla="*/ 41451 h 144"/>
                <a:gd name="T16" fmla="*/ 104775 w 40"/>
                <a:gd name="T17" fmla="*/ 41451 h 144"/>
                <a:gd name="T18" fmla="*/ 104775 w 40"/>
                <a:gd name="T19" fmla="*/ 0 h 144"/>
                <a:gd name="T20" fmla="*/ 41910 w 40"/>
                <a:gd name="T21" fmla="*/ 0 h 144"/>
                <a:gd name="T22" fmla="*/ 0 w 40"/>
                <a:gd name="T23" fmla="*/ 41451 h 144"/>
                <a:gd name="T24" fmla="*/ 0 w 40"/>
                <a:gd name="T25" fmla="*/ 331612 h 144"/>
                <a:gd name="T26" fmla="*/ 41910 w 40"/>
                <a:gd name="T27" fmla="*/ 373063 h 144"/>
                <a:gd name="T28" fmla="*/ 73342 w 40"/>
                <a:gd name="T29" fmla="*/ 373063 h 144"/>
                <a:gd name="T30" fmla="*/ 68104 w 40"/>
                <a:gd name="T31" fmla="*/ 357519 h 144"/>
                <a:gd name="T32" fmla="*/ 65484 w 40"/>
                <a:gd name="T33" fmla="*/ 352337 h 144"/>
                <a:gd name="T34" fmla="*/ 65484 w 40"/>
                <a:gd name="T35" fmla="*/ 344565 h 144"/>
                <a:gd name="T36" fmla="*/ 62865 w 40"/>
                <a:gd name="T37" fmla="*/ 331612 h 144"/>
                <a:gd name="T38" fmla="*/ 62865 w 40"/>
                <a:gd name="T39" fmla="*/ 318658 h 144"/>
                <a:gd name="T40" fmla="*/ 65484 w 40"/>
                <a:gd name="T41" fmla="*/ 316067 h 144"/>
                <a:gd name="T42" fmla="*/ 65484 w 40"/>
                <a:gd name="T43" fmla="*/ 308295 h 144"/>
                <a:gd name="T44" fmla="*/ 68104 w 40"/>
                <a:gd name="T45" fmla="*/ 303114 h 144"/>
                <a:gd name="T46" fmla="*/ 70723 w 40"/>
                <a:gd name="T47" fmla="*/ 297932 h 144"/>
                <a:gd name="T48" fmla="*/ 73342 w 40"/>
                <a:gd name="T49" fmla="*/ 292751 h 144"/>
                <a:gd name="T50" fmla="*/ 75962 w 40"/>
                <a:gd name="T51" fmla="*/ 287569 h 144"/>
                <a:gd name="T52" fmla="*/ 81201 w 40"/>
                <a:gd name="T53" fmla="*/ 282388 h 144"/>
                <a:gd name="T54" fmla="*/ 81201 w 40"/>
                <a:gd name="T55" fmla="*/ 279797 h 144"/>
                <a:gd name="T56" fmla="*/ 104775 w 40"/>
                <a:gd name="T57" fmla="*/ 259071 h 144"/>
                <a:gd name="T58" fmla="*/ 104775 w 40"/>
                <a:gd name="T59" fmla="*/ 248709 h 14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"/>
                <a:gd name="T91" fmla="*/ 0 h 144"/>
                <a:gd name="T92" fmla="*/ 40 w 40"/>
                <a:gd name="T93" fmla="*/ 144 h 14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" h="144">
                  <a:moveTo>
                    <a:pt x="40" y="96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7" y="142"/>
                    <a:pt x="26" y="140"/>
                    <a:pt x="26" y="138"/>
                  </a:cubicBezTo>
                  <a:cubicBezTo>
                    <a:pt x="25" y="137"/>
                    <a:pt x="25" y="136"/>
                    <a:pt x="25" y="136"/>
                  </a:cubicBezTo>
                  <a:cubicBezTo>
                    <a:pt x="25" y="135"/>
                    <a:pt x="25" y="134"/>
                    <a:pt x="25" y="133"/>
                  </a:cubicBezTo>
                  <a:cubicBezTo>
                    <a:pt x="24" y="132"/>
                    <a:pt x="24" y="130"/>
                    <a:pt x="24" y="128"/>
                  </a:cubicBezTo>
                  <a:cubicBezTo>
                    <a:pt x="24" y="126"/>
                    <a:pt x="24" y="125"/>
                    <a:pt x="24" y="123"/>
                  </a:cubicBezTo>
                  <a:cubicBezTo>
                    <a:pt x="24" y="123"/>
                    <a:pt x="25" y="122"/>
                    <a:pt x="25" y="122"/>
                  </a:cubicBezTo>
                  <a:cubicBezTo>
                    <a:pt x="25" y="121"/>
                    <a:pt x="25" y="120"/>
                    <a:pt x="25" y="119"/>
                  </a:cubicBezTo>
                  <a:cubicBezTo>
                    <a:pt x="26" y="118"/>
                    <a:pt x="26" y="118"/>
                    <a:pt x="26" y="117"/>
                  </a:cubicBezTo>
                  <a:cubicBezTo>
                    <a:pt x="26" y="116"/>
                    <a:pt x="27" y="115"/>
                    <a:pt x="27" y="115"/>
                  </a:cubicBezTo>
                  <a:cubicBezTo>
                    <a:pt x="27" y="114"/>
                    <a:pt x="28" y="113"/>
                    <a:pt x="28" y="113"/>
                  </a:cubicBezTo>
                  <a:cubicBezTo>
                    <a:pt x="28" y="112"/>
                    <a:pt x="29" y="112"/>
                    <a:pt x="29" y="111"/>
                  </a:cubicBezTo>
                  <a:cubicBezTo>
                    <a:pt x="30" y="110"/>
                    <a:pt x="30" y="109"/>
                    <a:pt x="31" y="109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4" y="105"/>
                    <a:pt x="37" y="102"/>
                    <a:pt x="40" y="100"/>
                  </a:cubicBezTo>
                  <a:lnTo>
                    <a:pt x="40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8" name="Freeform 71">
              <a:extLst>
                <a:ext uri="{FF2B5EF4-FFF2-40B4-BE49-F238E27FC236}">
                  <a16:creationId xmlns:a16="http://schemas.microsoft.com/office/drawing/2014/main" id="{FFD9E368-BCD2-40B0-9F0A-50D44E37DE8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6725" y="290512"/>
              <a:ext cx="144463" cy="144463"/>
            </a:xfrm>
            <a:custGeom>
              <a:avLst/>
              <a:gdLst>
                <a:gd name="T0" fmla="*/ 41275 w 56"/>
                <a:gd name="T1" fmla="*/ 144463 h 56"/>
                <a:gd name="T2" fmla="*/ 144463 w 56"/>
                <a:gd name="T3" fmla="*/ 144463 h 56"/>
                <a:gd name="T4" fmla="*/ 0 w 56"/>
                <a:gd name="T5" fmla="*/ 0 h 56"/>
                <a:gd name="T6" fmla="*/ 0 w 56"/>
                <a:gd name="T7" fmla="*/ 103188 h 56"/>
                <a:gd name="T8" fmla="*/ 41275 w 56"/>
                <a:gd name="T9" fmla="*/ 144463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6"/>
                <a:gd name="T17" fmla="*/ 56 w 56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6">
                  <a:moveTo>
                    <a:pt x="16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9" name="Freeform 72">
              <a:extLst>
                <a:ext uri="{FF2B5EF4-FFF2-40B4-BE49-F238E27FC236}">
                  <a16:creationId xmlns:a16="http://schemas.microsoft.com/office/drawing/2014/main" id="{5390803A-1D46-44A1-BBB0-16B8346B9DF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6725" y="290512"/>
              <a:ext cx="455613" cy="249238"/>
            </a:xfrm>
            <a:custGeom>
              <a:avLst/>
              <a:gdLst>
                <a:gd name="T0" fmla="*/ 455613 w 176"/>
                <a:gd name="T1" fmla="*/ 186929 h 96"/>
                <a:gd name="T2" fmla="*/ 310645 w 176"/>
                <a:gd name="T3" fmla="*/ 186929 h 96"/>
                <a:gd name="T4" fmla="*/ 269226 w 176"/>
                <a:gd name="T5" fmla="*/ 145389 h 96"/>
                <a:gd name="T6" fmla="*/ 269226 w 176"/>
                <a:gd name="T7" fmla="*/ 103849 h 96"/>
                <a:gd name="T8" fmla="*/ 269226 w 176"/>
                <a:gd name="T9" fmla="*/ 0 h 96"/>
                <a:gd name="T10" fmla="*/ 41419 w 176"/>
                <a:gd name="T11" fmla="*/ 0 h 96"/>
                <a:gd name="T12" fmla="*/ 0 w 176"/>
                <a:gd name="T13" fmla="*/ 41540 h 96"/>
                <a:gd name="T14" fmla="*/ 0 w 176"/>
                <a:gd name="T15" fmla="*/ 249238 h 96"/>
                <a:gd name="T16" fmla="*/ 455613 w 176"/>
                <a:gd name="T17" fmla="*/ 249238 h 96"/>
                <a:gd name="T18" fmla="*/ 455613 w 176"/>
                <a:gd name="T19" fmla="*/ 186929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"/>
                <a:gd name="T31" fmla="*/ 0 h 96"/>
                <a:gd name="T32" fmla="*/ 176 w 176"/>
                <a:gd name="T33" fmla="*/ 96 h 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" h="96">
                  <a:moveTo>
                    <a:pt x="176" y="72"/>
                  </a:moveTo>
                  <a:cubicBezTo>
                    <a:pt x="120" y="72"/>
                    <a:pt x="120" y="72"/>
                    <a:pt x="120" y="72"/>
                  </a:cubicBezTo>
                  <a:cubicBezTo>
                    <a:pt x="111" y="72"/>
                    <a:pt x="104" y="65"/>
                    <a:pt x="104" y="56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6" y="96"/>
                    <a:pt x="176" y="96"/>
                    <a:pt x="176" y="96"/>
                  </a:cubicBezTo>
                  <a:lnTo>
                    <a:pt x="17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0" name="Rectangle 73">
              <a:extLst>
                <a:ext uri="{FF2B5EF4-FFF2-40B4-BE49-F238E27FC236}">
                  <a16:creationId xmlns:a16="http://schemas.microsoft.com/office/drawing/2014/main" id="{3B5BFF88-E616-400C-9EB0-7F3BEC1F249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7362" y="581025"/>
              <a:ext cx="414338" cy="247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71" name="组合 121">
            <a:extLst>
              <a:ext uri="{FF2B5EF4-FFF2-40B4-BE49-F238E27FC236}">
                <a16:creationId xmlns:a16="http://schemas.microsoft.com/office/drawing/2014/main" id="{D3425968-F1D0-4978-B38C-1996D47DA9B6}"/>
              </a:ext>
            </a:extLst>
          </p:cNvPr>
          <p:cNvGrpSpPr>
            <a:grpSpLocks/>
          </p:cNvGrpSpPr>
          <p:nvPr/>
        </p:nvGrpSpPr>
        <p:grpSpPr bwMode="auto">
          <a:xfrm>
            <a:off x="375168" y="3367486"/>
            <a:ext cx="1156044" cy="1156046"/>
            <a:chOff x="0" y="0"/>
            <a:chExt cx="1368425" cy="1368425"/>
          </a:xfrm>
        </p:grpSpPr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44958862-763F-4568-964F-969A23400D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1368425 w 528"/>
                <a:gd name="T1" fmla="*/ 1264756 h 528"/>
                <a:gd name="T2" fmla="*/ 1264756 w 528"/>
                <a:gd name="T3" fmla="*/ 1368425 h 528"/>
                <a:gd name="T4" fmla="*/ 103669 w 528"/>
                <a:gd name="T5" fmla="*/ 1368425 h 528"/>
                <a:gd name="T6" fmla="*/ 0 w 528"/>
                <a:gd name="T7" fmla="*/ 1264756 h 528"/>
                <a:gd name="T8" fmla="*/ 0 w 528"/>
                <a:gd name="T9" fmla="*/ 103669 h 528"/>
                <a:gd name="T10" fmla="*/ 103669 w 528"/>
                <a:gd name="T11" fmla="*/ 0 h 528"/>
                <a:gd name="T12" fmla="*/ 1264756 w 528"/>
                <a:gd name="T13" fmla="*/ 0 h 528"/>
                <a:gd name="T14" fmla="*/ 1368425 w 528"/>
                <a:gd name="T15" fmla="*/ 103669 h 528"/>
                <a:gd name="T16" fmla="*/ 1368425 w 528"/>
                <a:gd name="T17" fmla="*/ 1264756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4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D117B775-199D-42A9-B25E-1F6D03EBDE0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4487" y="331787"/>
              <a:ext cx="1023938" cy="1036638"/>
            </a:xfrm>
            <a:custGeom>
              <a:avLst/>
              <a:gdLst>
                <a:gd name="T0" fmla="*/ 912471 w 395"/>
                <a:gd name="T1" fmla="*/ 0 h 400"/>
                <a:gd name="T2" fmla="*/ 826927 w 395"/>
                <a:gd name="T3" fmla="*/ 85523 h 400"/>
                <a:gd name="T4" fmla="*/ 487343 w 395"/>
                <a:gd name="T5" fmla="*/ 90706 h 400"/>
                <a:gd name="T6" fmla="*/ 417352 w 395"/>
                <a:gd name="T7" fmla="*/ 18141 h 400"/>
                <a:gd name="T8" fmla="*/ 344769 w 395"/>
                <a:gd name="T9" fmla="*/ 12958 h 400"/>
                <a:gd name="T10" fmla="*/ 0 w 395"/>
                <a:gd name="T11" fmla="*/ 357640 h 400"/>
                <a:gd name="T12" fmla="*/ 0 w 395"/>
                <a:gd name="T13" fmla="*/ 932974 h 400"/>
                <a:gd name="T14" fmla="*/ 103690 w 395"/>
                <a:gd name="T15" fmla="*/ 1036638 h 400"/>
                <a:gd name="T16" fmla="*/ 640285 w 395"/>
                <a:gd name="T17" fmla="*/ 1036638 h 400"/>
                <a:gd name="T18" fmla="*/ 1023938 w 395"/>
                <a:gd name="T19" fmla="*/ 650490 h 400"/>
                <a:gd name="T20" fmla="*/ 1000608 w 395"/>
                <a:gd name="T21" fmla="*/ 489811 h 400"/>
                <a:gd name="T22" fmla="*/ 1003200 w 395"/>
                <a:gd name="T23" fmla="*/ 20733 h 400"/>
                <a:gd name="T24" fmla="*/ 912471 w 395"/>
                <a:gd name="T25" fmla="*/ 0 h 4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5"/>
                <a:gd name="T40" fmla="*/ 0 h 400"/>
                <a:gd name="T41" fmla="*/ 395 w 395"/>
                <a:gd name="T42" fmla="*/ 400 h 4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5" h="400">
                  <a:moveTo>
                    <a:pt x="352" y="0"/>
                  </a:moveTo>
                  <a:cubicBezTo>
                    <a:pt x="319" y="33"/>
                    <a:pt x="319" y="33"/>
                    <a:pt x="319" y="33"/>
                  </a:cubicBezTo>
                  <a:cubicBezTo>
                    <a:pt x="188" y="35"/>
                    <a:pt x="188" y="35"/>
                    <a:pt x="188" y="35"/>
                  </a:cubicBezTo>
                  <a:cubicBezTo>
                    <a:pt x="161" y="7"/>
                    <a:pt x="161" y="7"/>
                    <a:pt x="161" y="7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82"/>
                    <a:pt x="18" y="400"/>
                    <a:pt x="40" y="400"/>
                  </a:cubicBezTo>
                  <a:cubicBezTo>
                    <a:pt x="247" y="400"/>
                    <a:pt x="247" y="400"/>
                    <a:pt x="247" y="400"/>
                  </a:cubicBezTo>
                  <a:cubicBezTo>
                    <a:pt x="395" y="251"/>
                    <a:pt x="395" y="251"/>
                    <a:pt x="395" y="251"/>
                  </a:cubicBezTo>
                  <a:cubicBezTo>
                    <a:pt x="386" y="189"/>
                    <a:pt x="386" y="189"/>
                    <a:pt x="386" y="189"/>
                  </a:cubicBezTo>
                  <a:cubicBezTo>
                    <a:pt x="387" y="8"/>
                    <a:pt x="387" y="8"/>
                    <a:pt x="387" y="8"/>
                  </a:cubicBezTo>
                  <a:cubicBezTo>
                    <a:pt x="352" y="0"/>
                    <a:pt x="352" y="0"/>
                    <a:pt x="352" y="0"/>
                  </a:cubicBezTo>
                </a:path>
              </a:pathLst>
            </a:custGeom>
            <a:solidFill>
              <a:srgbClr val="A64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19FD95B3-310B-4A54-885C-6FA354C34E2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flipH="1">
              <a:off x="331787" y="331787"/>
              <a:ext cx="704850" cy="663575"/>
            </a:xfrm>
            <a:custGeom>
              <a:avLst/>
              <a:gdLst>
                <a:gd name="T0" fmla="*/ 580465 w 272"/>
                <a:gd name="T1" fmla="*/ 0 h 256"/>
                <a:gd name="T2" fmla="*/ 539003 w 272"/>
                <a:gd name="T3" fmla="*/ 62210 h 256"/>
                <a:gd name="T4" fmla="*/ 124385 w 272"/>
                <a:gd name="T5" fmla="*/ 20737 h 256"/>
                <a:gd name="T6" fmla="*/ 41462 w 272"/>
                <a:gd name="T7" fmla="*/ 0 h 256"/>
                <a:gd name="T8" fmla="*/ 0 w 272"/>
                <a:gd name="T9" fmla="*/ 622101 h 256"/>
                <a:gd name="T10" fmla="*/ 124385 w 272"/>
                <a:gd name="T11" fmla="*/ 663575 h 256"/>
                <a:gd name="T12" fmla="*/ 165847 w 272"/>
                <a:gd name="T13" fmla="*/ 601365 h 256"/>
                <a:gd name="T14" fmla="*/ 580465 w 272"/>
                <a:gd name="T15" fmla="*/ 642838 h 256"/>
                <a:gd name="T16" fmla="*/ 663388 w 272"/>
                <a:gd name="T17" fmla="*/ 663575 h 256"/>
                <a:gd name="T18" fmla="*/ 704850 w 272"/>
                <a:gd name="T19" fmla="*/ 41473 h 256"/>
                <a:gd name="T20" fmla="*/ 82924 w 272"/>
                <a:gd name="T21" fmla="*/ 642838 h 256"/>
                <a:gd name="T22" fmla="*/ 41462 w 272"/>
                <a:gd name="T23" fmla="*/ 601365 h 256"/>
                <a:gd name="T24" fmla="*/ 82924 w 272"/>
                <a:gd name="T25" fmla="*/ 642838 h 256"/>
                <a:gd name="T26" fmla="*/ 41462 w 272"/>
                <a:gd name="T27" fmla="*/ 559891 h 256"/>
                <a:gd name="T28" fmla="*/ 82924 w 272"/>
                <a:gd name="T29" fmla="*/ 518418 h 256"/>
                <a:gd name="T30" fmla="*/ 82924 w 272"/>
                <a:gd name="T31" fmla="*/ 476944 h 256"/>
                <a:gd name="T32" fmla="*/ 41462 w 272"/>
                <a:gd name="T33" fmla="*/ 435471 h 256"/>
                <a:gd name="T34" fmla="*/ 82924 w 272"/>
                <a:gd name="T35" fmla="*/ 476944 h 256"/>
                <a:gd name="T36" fmla="*/ 41462 w 272"/>
                <a:gd name="T37" fmla="*/ 393998 h 256"/>
                <a:gd name="T38" fmla="*/ 82924 w 272"/>
                <a:gd name="T39" fmla="*/ 352524 h 256"/>
                <a:gd name="T40" fmla="*/ 82924 w 272"/>
                <a:gd name="T41" fmla="*/ 311051 h 256"/>
                <a:gd name="T42" fmla="*/ 41462 w 272"/>
                <a:gd name="T43" fmla="*/ 269577 h 256"/>
                <a:gd name="T44" fmla="*/ 82924 w 272"/>
                <a:gd name="T45" fmla="*/ 311051 h 256"/>
                <a:gd name="T46" fmla="*/ 41462 w 272"/>
                <a:gd name="T47" fmla="*/ 228104 h 256"/>
                <a:gd name="T48" fmla="*/ 82924 w 272"/>
                <a:gd name="T49" fmla="*/ 186630 h 256"/>
                <a:gd name="T50" fmla="*/ 82924 w 272"/>
                <a:gd name="T51" fmla="*/ 145157 h 256"/>
                <a:gd name="T52" fmla="*/ 41462 w 272"/>
                <a:gd name="T53" fmla="*/ 103684 h 256"/>
                <a:gd name="T54" fmla="*/ 82924 w 272"/>
                <a:gd name="T55" fmla="*/ 145157 h 256"/>
                <a:gd name="T56" fmla="*/ 41462 w 272"/>
                <a:gd name="T57" fmla="*/ 62210 h 256"/>
                <a:gd name="T58" fmla="*/ 82924 w 272"/>
                <a:gd name="T59" fmla="*/ 20737 h 256"/>
                <a:gd name="T60" fmla="*/ 580465 w 272"/>
                <a:gd name="T61" fmla="*/ 518418 h 256"/>
                <a:gd name="T62" fmla="*/ 165847 w 272"/>
                <a:gd name="T63" fmla="*/ 559891 h 256"/>
                <a:gd name="T64" fmla="*/ 124385 w 272"/>
                <a:gd name="T65" fmla="*/ 145157 h 256"/>
                <a:gd name="T66" fmla="*/ 539003 w 272"/>
                <a:gd name="T67" fmla="*/ 103684 h 256"/>
                <a:gd name="T68" fmla="*/ 580465 w 272"/>
                <a:gd name="T69" fmla="*/ 518418 h 256"/>
                <a:gd name="T70" fmla="*/ 621926 w 272"/>
                <a:gd name="T71" fmla="*/ 642838 h 256"/>
                <a:gd name="T72" fmla="*/ 663388 w 272"/>
                <a:gd name="T73" fmla="*/ 601365 h 256"/>
                <a:gd name="T74" fmla="*/ 663388 w 272"/>
                <a:gd name="T75" fmla="*/ 559891 h 256"/>
                <a:gd name="T76" fmla="*/ 621926 w 272"/>
                <a:gd name="T77" fmla="*/ 518418 h 256"/>
                <a:gd name="T78" fmla="*/ 663388 w 272"/>
                <a:gd name="T79" fmla="*/ 559891 h 256"/>
                <a:gd name="T80" fmla="*/ 621926 w 272"/>
                <a:gd name="T81" fmla="*/ 476944 h 256"/>
                <a:gd name="T82" fmla="*/ 663388 w 272"/>
                <a:gd name="T83" fmla="*/ 435471 h 256"/>
                <a:gd name="T84" fmla="*/ 663388 w 272"/>
                <a:gd name="T85" fmla="*/ 393998 h 256"/>
                <a:gd name="T86" fmla="*/ 621926 w 272"/>
                <a:gd name="T87" fmla="*/ 352524 h 256"/>
                <a:gd name="T88" fmla="*/ 663388 w 272"/>
                <a:gd name="T89" fmla="*/ 393998 h 256"/>
                <a:gd name="T90" fmla="*/ 621926 w 272"/>
                <a:gd name="T91" fmla="*/ 311051 h 256"/>
                <a:gd name="T92" fmla="*/ 663388 w 272"/>
                <a:gd name="T93" fmla="*/ 269577 h 256"/>
                <a:gd name="T94" fmla="*/ 663388 w 272"/>
                <a:gd name="T95" fmla="*/ 228104 h 256"/>
                <a:gd name="T96" fmla="*/ 621926 w 272"/>
                <a:gd name="T97" fmla="*/ 186630 h 256"/>
                <a:gd name="T98" fmla="*/ 663388 w 272"/>
                <a:gd name="T99" fmla="*/ 228104 h 256"/>
                <a:gd name="T100" fmla="*/ 621926 w 272"/>
                <a:gd name="T101" fmla="*/ 145157 h 256"/>
                <a:gd name="T102" fmla="*/ 663388 w 272"/>
                <a:gd name="T103" fmla="*/ 103684 h 256"/>
                <a:gd name="T104" fmla="*/ 663388 w 272"/>
                <a:gd name="T105" fmla="*/ 62210 h 256"/>
                <a:gd name="T106" fmla="*/ 621926 w 272"/>
                <a:gd name="T107" fmla="*/ 20737 h 256"/>
                <a:gd name="T108" fmla="*/ 663388 w 272"/>
                <a:gd name="T109" fmla="*/ 62210 h 2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72"/>
                <a:gd name="T166" fmla="*/ 0 h 256"/>
                <a:gd name="T167" fmla="*/ 272 w 272"/>
                <a:gd name="T168" fmla="*/ 256 h 25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72" h="256">
                  <a:moveTo>
                    <a:pt x="256" y="0"/>
                  </a:moveTo>
                  <a:cubicBezTo>
                    <a:pt x="224" y="0"/>
                    <a:pt x="224" y="0"/>
                    <a:pt x="224" y="0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17"/>
                    <a:pt x="217" y="24"/>
                    <a:pt x="208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55" y="24"/>
                    <a:pt x="48" y="17"/>
                    <a:pt x="48" y="8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49"/>
                    <a:pt x="7" y="256"/>
                    <a:pt x="16" y="256"/>
                  </a:cubicBezTo>
                  <a:cubicBezTo>
                    <a:pt x="48" y="256"/>
                    <a:pt x="48" y="256"/>
                    <a:pt x="48" y="256"/>
                  </a:cubicBezTo>
                  <a:cubicBezTo>
                    <a:pt x="48" y="248"/>
                    <a:pt x="48" y="248"/>
                    <a:pt x="48" y="248"/>
                  </a:cubicBezTo>
                  <a:cubicBezTo>
                    <a:pt x="48" y="239"/>
                    <a:pt x="55" y="232"/>
                    <a:pt x="64" y="232"/>
                  </a:cubicBezTo>
                  <a:cubicBezTo>
                    <a:pt x="208" y="232"/>
                    <a:pt x="208" y="232"/>
                    <a:pt x="208" y="232"/>
                  </a:cubicBezTo>
                  <a:cubicBezTo>
                    <a:pt x="217" y="232"/>
                    <a:pt x="224" y="239"/>
                    <a:pt x="224" y="248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56" y="256"/>
                    <a:pt x="256" y="256"/>
                    <a:pt x="256" y="256"/>
                  </a:cubicBezTo>
                  <a:cubicBezTo>
                    <a:pt x="265" y="256"/>
                    <a:pt x="272" y="249"/>
                    <a:pt x="272" y="240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7"/>
                    <a:pt x="265" y="0"/>
                    <a:pt x="256" y="0"/>
                  </a:cubicBezTo>
                  <a:close/>
                  <a:moveTo>
                    <a:pt x="32" y="248"/>
                  </a:moveTo>
                  <a:cubicBezTo>
                    <a:pt x="16" y="248"/>
                    <a:pt x="16" y="248"/>
                    <a:pt x="16" y="248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32" y="232"/>
                    <a:pt x="32" y="232"/>
                    <a:pt x="32" y="232"/>
                  </a:cubicBezTo>
                  <a:lnTo>
                    <a:pt x="32" y="248"/>
                  </a:lnTo>
                  <a:close/>
                  <a:moveTo>
                    <a:pt x="32" y="216"/>
                  </a:moveTo>
                  <a:cubicBezTo>
                    <a:pt x="16" y="216"/>
                    <a:pt x="16" y="216"/>
                    <a:pt x="16" y="216"/>
                  </a:cubicBezTo>
                  <a:cubicBezTo>
                    <a:pt x="16" y="200"/>
                    <a:pt x="16" y="200"/>
                    <a:pt x="16" y="200"/>
                  </a:cubicBezTo>
                  <a:cubicBezTo>
                    <a:pt x="32" y="200"/>
                    <a:pt x="32" y="200"/>
                    <a:pt x="32" y="200"/>
                  </a:cubicBezTo>
                  <a:lnTo>
                    <a:pt x="32" y="216"/>
                  </a:lnTo>
                  <a:close/>
                  <a:moveTo>
                    <a:pt x="32" y="184"/>
                  </a:moveTo>
                  <a:cubicBezTo>
                    <a:pt x="16" y="184"/>
                    <a:pt x="16" y="184"/>
                    <a:pt x="16" y="184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32" y="168"/>
                    <a:pt x="32" y="168"/>
                    <a:pt x="32" y="168"/>
                  </a:cubicBezTo>
                  <a:lnTo>
                    <a:pt x="32" y="184"/>
                  </a:lnTo>
                  <a:close/>
                  <a:moveTo>
                    <a:pt x="32" y="152"/>
                  </a:moveTo>
                  <a:cubicBezTo>
                    <a:pt x="16" y="152"/>
                    <a:pt x="16" y="152"/>
                    <a:pt x="16" y="152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32" y="136"/>
                    <a:pt x="32" y="136"/>
                    <a:pt x="32" y="136"/>
                  </a:cubicBezTo>
                  <a:lnTo>
                    <a:pt x="32" y="152"/>
                  </a:lnTo>
                  <a:close/>
                  <a:moveTo>
                    <a:pt x="32" y="120"/>
                  </a:moveTo>
                  <a:cubicBezTo>
                    <a:pt x="16" y="120"/>
                    <a:pt x="16" y="120"/>
                    <a:pt x="16" y="120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32" y="104"/>
                    <a:pt x="32" y="104"/>
                    <a:pt x="32" y="104"/>
                  </a:cubicBezTo>
                  <a:lnTo>
                    <a:pt x="32" y="120"/>
                  </a:lnTo>
                  <a:close/>
                  <a:moveTo>
                    <a:pt x="32" y="88"/>
                  </a:moveTo>
                  <a:cubicBezTo>
                    <a:pt x="16" y="88"/>
                    <a:pt x="16" y="88"/>
                    <a:pt x="16" y="88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32" y="72"/>
                    <a:pt x="32" y="72"/>
                    <a:pt x="32" y="72"/>
                  </a:cubicBezTo>
                  <a:lnTo>
                    <a:pt x="32" y="88"/>
                  </a:lnTo>
                  <a:close/>
                  <a:moveTo>
                    <a:pt x="32" y="56"/>
                  </a:moveTo>
                  <a:cubicBezTo>
                    <a:pt x="16" y="56"/>
                    <a:pt x="16" y="56"/>
                    <a:pt x="16" y="56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32" y="40"/>
                    <a:pt x="32" y="40"/>
                    <a:pt x="32" y="40"/>
                  </a:cubicBezTo>
                  <a:lnTo>
                    <a:pt x="32" y="56"/>
                  </a:lnTo>
                  <a:close/>
                  <a:moveTo>
                    <a:pt x="32" y="24"/>
                  </a:moveTo>
                  <a:cubicBezTo>
                    <a:pt x="16" y="24"/>
                    <a:pt x="16" y="24"/>
                    <a:pt x="16" y="2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32" y="8"/>
                    <a:pt x="32" y="8"/>
                    <a:pt x="32" y="8"/>
                  </a:cubicBezTo>
                  <a:lnTo>
                    <a:pt x="32" y="24"/>
                  </a:lnTo>
                  <a:close/>
                  <a:moveTo>
                    <a:pt x="224" y="200"/>
                  </a:moveTo>
                  <a:cubicBezTo>
                    <a:pt x="224" y="209"/>
                    <a:pt x="217" y="216"/>
                    <a:pt x="208" y="216"/>
                  </a:cubicBezTo>
                  <a:cubicBezTo>
                    <a:pt x="64" y="216"/>
                    <a:pt x="64" y="216"/>
                    <a:pt x="64" y="216"/>
                  </a:cubicBezTo>
                  <a:cubicBezTo>
                    <a:pt x="55" y="216"/>
                    <a:pt x="48" y="209"/>
                    <a:pt x="48" y="200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47"/>
                    <a:pt x="55" y="40"/>
                    <a:pt x="64" y="40"/>
                  </a:cubicBezTo>
                  <a:cubicBezTo>
                    <a:pt x="208" y="40"/>
                    <a:pt x="208" y="40"/>
                    <a:pt x="208" y="40"/>
                  </a:cubicBezTo>
                  <a:cubicBezTo>
                    <a:pt x="217" y="40"/>
                    <a:pt x="224" y="47"/>
                    <a:pt x="224" y="56"/>
                  </a:cubicBezTo>
                  <a:lnTo>
                    <a:pt x="224" y="200"/>
                  </a:lnTo>
                  <a:close/>
                  <a:moveTo>
                    <a:pt x="256" y="248"/>
                  </a:moveTo>
                  <a:cubicBezTo>
                    <a:pt x="240" y="248"/>
                    <a:pt x="240" y="248"/>
                    <a:pt x="240" y="24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56" y="232"/>
                    <a:pt x="256" y="232"/>
                    <a:pt x="256" y="232"/>
                  </a:cubicBezTo>
                  <a:lnTo>
                    <a:pt x="256" y="248"/>
                  </a:lnTo>
                  <a:close/>
                  <a:moveTo>
                    <a:pt x="256" y="216"/>
                  </a:moveTo>
                  <a:cubicBezTo>
                    <a:pt x="240" y="216"/>
                    <a:pt x="240" y="216"/>
                    <a:pt x="240" y="216"/>
                  </a:cubicBezTo>
                  <a:cubicBezTo>
                    <a:pt x="240" y="200"/>
                    <a:pt x="240" y="200"/>
                    <a:pt x="240" y="200"/>
                  </a:cubicBezTo>
                  <a:cubicBezTo>
                    <a:pt x="256" y="200"/>
                    <a:pt x="256" y="200"/>
                    <a:pt x="256" y="200"/>
                  </a:cubicBezTo>
                  <a:lnTo>
                    <a:pt x="256" y="216"/>
                  </a:lnTo>
                  <a:close/>
                  <a:moveTo>
                    <a:pt x="256" y="184"/>
                  </a:moveTo>
                  <a:cubicBezTo>
                    <a:pt x="240" y="184"/>
                    <a:pt x="240" y="184"/>
                    <a:pt x="240" y="184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56" y="168"/>
                    <a:pt x="256" y="168"/>
                    <a:pt x="256" y="168"/>
                  </a:cubicBezTo>
                  <a:lnTo>
                    <a:pt x="256" y="184"/>
                  </a:lnTo>
                  <a:close/>
                  <a:moveTo>
                    <a:pt x="256" y="152"/>
                  </a:moveTo>
                  <a:cubicBezTo>
                    <a:pt x="240" y="152"/>
                    <a:pt x="240" y="152"/>
                    <a:pt x="240" y="152"/>
                  </a:cubicBezTo>
                  <a:cubicBezTo>
                    <a:pt x="240" y="136"/>
                    <a:pt x="240" y="136"/>
                    <a:pt x="240" y="136"/>
                  </a:cubicBezTo>
                  <a:cubicBezTo>
                    <a:pt x="256" y="136"/>
                    <a:pt x="256" y="136"/>
                    <a:pt x="256" y="136"/>
                  </a:cubicBezTo>
                  <a:lnTo>
                    <a:pt x="256" y="152"/>
                  </a:lnTo>
                  <a:close/>
                  <a:moveTo>
                    <a:pt x="256" y="120"/>
                  </a:moveTo>
                  <a:cubicBezTo>
                    <a:pt x="240" y="120"/>
                    <a:pt x="240" y="120"/>
                    <a:pt x="240" y="120"/>
                  </a:cubicBezTo>
                  <a:cubicBezTo>
                    <a:pt x="240" y="104"/>
                    <a:pt x="240" y="104"/>
                    <a:pt x="240" y="104"/>
                  </a:cubicBezTo>
                  <a:cubicBezTo>
                    <a:pt x="256" y="104"/>
                    <a:pt x="256" y="104"/>
                    <a:pt x="256" y="104"/>
                  </a:cubicBezTo>
                  <a:lnTo>
                    <a:pt x="256" y="120"/>
                  </a:lnTo>
                  <a:close/>
                  <a:moveTo>
                    <a:pt x="256" y="88"/>
                  </a:moveTo>
                  <a:cubicBezTo>
                    <a:pt x="240" y="88"/>
                    <a:pt x="240" y="88"/>
                    <a:pt x="240" y="88"/>
                  </a:cubicBezTo>
                  <a:cubicBezTo>
                    <a:pt x="240" y="72"/>
                    <a:pt x="240" y="72"/>
                    <a:pt x="240" y="72"/>
                  </a:cubicBezTo>
                  <a:cubicBezTo>
                    <a:pt x="256" y="72"/>
                    <a:pt x="256" y="72"/>
                    <a:pt x="256" y="72"/>
                  </a:cubicBezTo>
                  <a:lnTo>
                    <a:pt x="256" y="88"/>
                  </a:lnTo>
                  <a:close/>
                  <a:moveTo>
                    <a:pt x="256" y="56"/>
                  </a:moveTo>
                  <a:cubicBezTo>
                    <a:pt x="240" y="56"/>
                    <a:pt x="240" y="56"/>
                    <a:pt x="240" y="56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56" y="40"/>
                    <a:pt x="256" y="40"/>
                    <a:pt x="256" y="40"/>
                  </a:cubicBezTo>
                  <a:lnTo>
                    <a:pt x="256" y="56"/>
                  </a:lnTo>
                  <a:close/>
                  <a:moveTo>
                    <a:pt x="256" y="24"/>
                  </a:moveTo>
                  <a:cubicBezTo>
                    <a:pt x="240" y="24"/>
                    <a:pt x="240" y="24"/>
                    <a:pt x="240" y="24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56" y="8"/>
                    <a:pt x="256" y="8"/>
                    <a:pt x="256" y="8"/>
                  </a:cubicBezTo>
                  <a:lnTo>
                    <a:pt x="25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75" name="组合 122">
            <a:extLst>
              <a:ext uri="{FF2B5EF4-FFF2-40B4-BE49-F238E27FC236}">
                <a16:creationId xmlns:a16="http://schemas.microsoft.com/office/drawing/2014/main" id="{0985101C-7600-4265-A395-AD05F85F197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497825" y="3367486"/>
            <a:ext cx="1156046" cy="1156046"/>
            <a:chOff x="0" y="0"/>
            <a:chExt cx="1979613" cy="1979613"/>
          </a:xfrm>
        </p:grpSpPr>
        <p:sp>
          <p:nvSpPr>
            <p:cNvPr id="76" name="Freeform 87">
              <a:extLst>
                <a:ext uri="{FF2B5EF4-FFF2-40B4-BE49-F238E27FC236}">
                  <a16:creationId xmlns:a16="http://schemas.microsoft.com/office/drawing/2014/main" id="{3F8FA4A4-4D68-48FB-BE19-0EC37820F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79613" cy="1979613"/>
            </a:xfrm>
            <a:custGeom>
              <a:avLst/>
              <a:gdLst>
                <a:gd name="T0" fmla="*/ 1979613 w 528"/>
                <a:gd name="T1" fmla="*/ 1829642 h 528"/>
                <a:gd name="T2" fmla="*/ 1829642 w 528"/>
                <a:gd name="T3" fmla="*/ 1979613 h 528"/>
                <a:gd name="T4" fmla="*/ 149971 w 528"/>
                <a:gd name="T5" fmla="*/ 1979613 h 528"/>
                <a:gd name="T6" fmla="*/ 0 w 528"/>
                <a:gd name="T7" fmla="*/ 1829642 h 528"/>
                <a:gd name="T8" fmla="*/ 0 w 528"/>
                <a:gd name="T9" fmla="*/ 149971 h 528"/>
                <a:gd name="T10" fmla="*/ 149971 w 528"/>
                <a:gd name="T11" fmla="*/ 0 h 528"/>
                <a:gd name="T12" fmla="*/ 1829642 w 528"/>
                <a:gd name="T13" fmla="*/ 0 h 528"/>
                <a:gd name="T14" fmla="*/ 1979613 w 528"/>
                <a:gd name="T15" fmla="*/ 149971 h 528"/>
                <a:gd name="T16" fmla="*/ 1979613 w 528"/>
                <a:gd name="T17" fmla="*/ 1829642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2F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7" name="Freeform 88">
              <a:extLst>
                <a:ext uri="{FF2B5EF4-FFF2-40B4-BE49-F238E27FC236}">
                  <a16:creationId xmlns:a16="http://schemas.microsoft.com/office/drawing/2014/main" id="{FDC892AA-DF23-4CD7-B85E-4F656DC8D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3738"/>
              <a:ext cx="1539875" cy="1285875"/>
            </a:xfrm>
            <a:custGeom>
              <a:avLst/>
              <a:gdLst>
                <a:gd name="T0" fmla="*/ 498305 w 411"/>
                <a:gd name="T1" fmla="*/ 0 h 343"/>
                <a:gd name="T2" fmla="*/ 0 w 411"/>
                <a:gd name="T3" fmla="*/ 498605 h 343"/>
                <a:gd name="T4" fmla="*/ 0 w 411"/>
                <a:gd name="T5" fmla="*/ 1135919 h 343"/>
                <a:gd name="T6" fmla="*/ 149866 w 411"/>
                <a:gd name="T7" fmla="*/ 1285875 h 343"/>
                <a:gd name="T8" fmla="*/ 696878 w 411"/>
                <a:gd name="T9" fmla="*/ 1285875 h 343"/>
                <a:gd name="T10" fmla="*/ 1423729 w 411"/>
                <a:gd name="T11" fmla="*/ 562336 h 343"/>
                <a:gd name="T12" fmla="*/ 1401249 w 411"/>
                <a:gd name="T13" fmla="*/ 554838 h 343"/>
                <a:gd name="T14" fmla="*/ 1539875 w 411"/>
                <a:gd name="T15" fmla="*/ 412380 h 343"/>
                <a:gd name="T16" fmla="*/ 1386262 w 411"/>
                <a:gd name="T17" fmla="*/ 26242 h 343"/>
                <a:gd name="T18" fmla="*/ 498305 w 411"/>
                <a:gd name="T19" fmla="*/ 0 h 3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1"/>
                <a:gd name="T31" fmla="*/ 0 h 343"/>
                <a:gd name="T32" fmla="*/ 411 w 411"/>
                <a:gd name="T33" fmla="*/ 343 h 3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1" h="343">
                  <a:moveTo>
                    <a:pt x="133" y="0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25"/>
                    <a:pt x="18" y="343"/>
                    <a:pt x="40" y="343"/>
                  </a:cubicBezTo>
                  <a:cubicBezTo>
                    <a:pt x="186" y="343"/>
                    <a:pt x="186" y="343"/>
                    <a:pt x="186" y="343"/>
                  </a:cubicBezTo>
                  <a:cubicBezTo>
                    <a:pt x="380" y="150"/>
                    <a:pt x="380" y="150"/>
                    <a:pt x="380" y="150"/>
                  </a:cubicBezTo>
                  <a:cubicBezTo>
                    <a:pt x="374" y="148"/>
                    <a:pt x="374" y="148"/>
                    <a:pt x="374" y="148"/>
                  </a:cubicBezTo>
                  <a:cubicBezTo>
                    <a:pt x="411" y="110"/>
                    <a:pt x="411" y="110"/>
                    <a:pt x="411" y="110"/>
                  </a:cubicBezTo>
                  <a:cubicBezTo>
                    <a:pt x="370" y="7"/>
                    <a:pt x="370" y="7"/>
                    <a:pt x="370" y="7"/>
                  </a:cubicBezTo>
                  <a:cubicBezTo>
                    <a:pt x="133" y="0"/>
                    <a:pt x="133" y="0"/>
                    <a:pt x="133" y="0"/>
                  </a:cubicBezTo>
                </a:path>
              </a:pathLst>
            </a:custGeom>
            <a:solidFill>
              <a:srgbClr val="348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8" name="Freeform 89">
              <a:extLst>
                <a:ext uri="{FF2B5EF4-FFF2-40B4-BE49-F238E27FC236}">
                  <a16:creationId xmlns:a16="http://schemas.microsoft.com/office/drawing/2014/main" id="{98CED3A7-F8AE-4658-913D-A2A3ABE3A4F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9425" y="674688"/>
              <a:ext cx="1079500" cy="600075"/>
            </a:xfrm>
            <a:custGeom>
              <a:avLst/>
              <a:gdLst>
                <a:gd name="T0" fmla="*/ 1019528 w 288"/>
                <a:gd name="T1" fmla="*/ 150019 h 160"/>
                <a:gd name="T2" fmla="*/ 959556 w 288"/>
                <a:gd name="T3" fmla="*/ 150019 h 160"/>
                <a:gd name="T4" fmla="*/ 959556 w 288"/>
                <a:gd name="T5" fmla="*/ 60008 h 160"/>
                <a:gd name="T6" fmla="*/ 899583 w 288"/>
                <a:gd name="T7" fmla="*/ 0 h 160"/>
                <a:gd name="T8" fmla="*/ 59972 w 288"/>
                <a:gd name="T9" fmla="*/ 0 h 160"/>
                <a:gd name="T10" fmla="*/ 0 w 288"/>
                <a:gd name="T11" fmla="*/ 60008 h 160"/>
                <a:gd name="T12" fmla="*/ 0 w 288"/>
                <a:gd name="T13" fmla="*/ 540068 h 160"/>
                <a:gd name="T14" fmla="*/ 59972 w 288"/>
                <a:gd name="T15" fmla="*/ 600075 h 160"/>
                <a:gd name="T16" fmla="*/ 899583 w 288"/>
                <a:gd name="T17" fmla="*/ 600075 h 160"/>
                <a:gd name="T18" fmla="*/ 959556 w 288"/>
                <a:gd name="T19" fmla="*/ 540068 h 160"/>
                <a:gd name="T20" fmla="*/ 959556 w 288"/>
                <a:gd name="T21" fmla="*/ 450056 h 160"/>
                <a:gd name="T22" fmla="*/ 1019528 w 288"/>
                <a:gd name="T23" fmla="*/ 450056 h 160"/>
                <a:gd name="T24" fmla="*/ 1079500 w 288"/>
                <a:gd name="T25" fmla="*/ 390049 h 160"/>
                <a:gd name="T26" fmla="*/ 1079500 w 288"/>
                <a:gd name="T27" fmla="*/ 210026 h 160"/>
                <a:gd name="T28" fmla="*/ 1019528 w 288"/>
                <a:gd name="T29" fmla="*/ 150019 h 160"/>
                <a:gd name="T30" fmla="*/ 899583 w 288"/>
                <a:gd name="T31" fmla="*/ 540068 h 160"/>
                <a:gd name="T32" fmla="*/ 59972 w 288"/>
                <a:gd name="T33" fmla="*/ 540068 h 160"/>
                <a:gd name="T34" fmla="*/ 59972 w 288"/>
                <a:gd name="T35" fmla="*/ 60008 h 160"/>
                <a:gd name="T36" fmla="*/ 899583 w 288"/>
                <a:gd name="T37" fmla="*/ 60008 h 160"/>
                <a:gd name="T38" fmla="*/ 899583 w 288"/>
                <a:gd name="T39" fmla="*/ 540068 h 16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8"/>
                <a:gd name="T61" fmla="*/ 0 h 160"/>
                <a:gd name="T62" fmla="*/ 288 w 288"/>
                <a:gd name="T63" fmla="*/ 160 h 16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8" h="160">
                  <a:moveTo>
                    <a:pt x="272" y="40"/>
                  </a:moveTo>
                  <a:cubicBezTo>
                    <a:pt x="256" y="40"/>
                    <a:pt x="256" y="40"/>
                    <a:pt x="256" y="40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7" y="160"/>
                    <a:pt x="16" y="160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9" y="160"/>
                    <a:pt x="256" y="153"/>
                    <a:pt x="256" y="144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81" y="120"/>
                    <a:pt x="288" y="113"/>
                    <a:pt x="288" y="104"/>
                  </a:cubicBezTo>
                  <a:cubicBezTo>
                    <a:pt x="288" y="56"/>
                    <a:pt x="288" y="56"/>
                    <a:pt x="288" y="56"/>
                  </a:cubicBezTo>
                  <a:cubicBezTo>
                    <a:pt x="288" y="47"/>
                    <a:pt x="281" y="40"/>
                    <a:pt x="272" y="40"/>
                  </a:cubicBezTo>
                  <a:close/>
                  <a:moveTo>
                    <a:pt x="240" y="144"/>
                  </a:moveTo>
                  <a:cubicBezTo>
                    <a:pt x="16" y="144"/>
                    <a:pt x="16" y="144"/>
                    <a:pt x="16" y="14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40" y="16"/>
                    <a:pt x="240" y="16"/>
                    <a:pt x="240" y="16"/>
                  </a:cubicBezTo>
                  <a:lnTo>
                    <a:pt x="240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79" name="组合 123">
            <a:extLst>
              <a:ext uri="{FF2B5EF4-FFF2-40B4-BE49-F238E27FC236}">
                <a16:creationId xmlns:a16="http://schemas.microsoft.com/office/drawing/2014/main" id="{733EEBEB-998B-4A33-B733-CDD97D5392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82720" y="1780840"/>
            <a:ext cx="1153924" cy="1153924"/>
            <a:chOff x="0" y="0"/>
            <a:chExt cx="1979613" cy="1979613"/>
          </a:xfrm>
        </p:grpSpPr>
        <p:sp>
          <p:nvSpPr>
            <p:cNvPr id="80" name="Freeform 91">
              <a:extLst>
                <a:ext uri="{FF2B5EF4-FFF2-40B4-BE49-F238E27FC236}">
                  <a16:creationId xmlns:a16="http://schemas.microsoft.com/office/drawing/2014/main" id="{56ABCA58-FBA5-435A-8CB3-6A5E9AF9C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79613" cy="1979613"/>
            </a:xfrm>
            <a:custGeom>
              <a:avLst/>
              <a:gdLst>
                <a:gd name="T0" fmla="*/ 1979613 w 528"/>
                <a:gd name="T1" fmla="*/ 1829642 h 528"/>
                <a:gd name="T2" fmla="*/ 1829642 w 528"/>
                <a:gd name="T3" fmla="*/ 1979613 h 528"/>
                <a:gd name="T4" fmla="*/ 149971 w 528"/>
                <a:gd name="T5" fmla="*/ 1979613 h 528"/>
                <a:gd name="T6" fmla="*/ 0 w 528"/>
                <a:gd name="T7" fmla="*/ 1829642 h 528"/>
                <a:gd name="T8" fmla="*/ 0 w 528"/>
                <a:gd name="T9" fmla="*/ 149971 h 528"/>
                <a:gd name="T10" fmla="*/ 149971 w 528"/>
                <a:gd name="T11" fmla="*/ 0 h 528"/>
                <a:gd name="T12" fmla="*/ 1829642 w 528"/>
                <a:gd name="T13" fmla="*/ 0 h 528"/>
                <a:gd name="T14" fmla="*/ 1979613 w 528"/>
                <a:gd name="T15" fmla="*/ 149971 h 528"/>
                <a:gd name="T16" fmla="*/ 1979613 w 528"/>
                <a:gd name="T17" fmla="*/ 1829642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F3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1" name="Freeform 92">
              <a:extLst>
                <a:ext uri="{FF2B5EF4-FFF2-40B4-BE49-F238E27FC236}">
                  <a16:creationId xmlns:a16="http://schemas.microsoft.com/office/drawing/2014/main" id="{2106E6A1-F55B-4364-9569-E3EEC17A6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3738"/>
              <a:ext cx="1541463" cy="1285875"/>
            </a:xfrm>
            <a:custGeom>
              <a:avLst/>
              <a:gdLst>
                <a:gd name="T0" fmla="*/ 498819 w 411"/>
                <a:gd name="T1" fmla="*/ 0 h 343"/>
                <a:gd name="T2" fmla="*/ 0 w 411"/>
                <a:gd name="T3" fmla="*/ 498605 h 343"/>
                <a:gd name="T4" fmla="*/ 0 w 411"/>
                <a:gd name="T5" fmla="*/ 1135919 h 343"/>
                <a:gd name="T6" fmla="*/ 150021 w 411"/>
                <a:gd name="T7" fmla="*/ 1285875 h 343"/>
                <a:gd name="T8" fmla="*/ 697596 w 411"/>
                <a:gd name="T9" fmla="*/ 1285875 h 343"/>
                <a:gd name="T10" fmla="*/ 1425197 w 411"/>
                <a:gd name="T11" fmla="*/ 562336 h 343"/>
                <a:gd name="T12" fmla="*/ 1402694 w 411"/>
                <a:gd name="T13" fmla="*/ 554838 h 343"/>
                <a:gd name="T14" fmla="*/ 1541463 w 411"/>
                <a:gd name="T15" fmla="*/ 412380 h 343"/>
                <a:gd name="T16" fmla="*/ 1387692 w 411"/>
                <a:gd name="T17" fmla="*/ 26242 h 343"/>
                <a:gd name="T18" fmla="*/ 498819 w 411"/>
                <a:gd name="T19" fmla="*/ 0 h 3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1"/>
                <a:gd name="T31" fmla="*/ 0 h 343"/>
                <a:gd name="T32" fmla="*/ 411 w 411"/>
                <a:gd name="T33" fmla="*/ 343 h 3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1" h="343">
                  <a:moveTo>
                    <a:pt x="133" y="0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25"/>
                    <a:pt x="18" y="343"/>
                    <a:pt x="40" y="343"/>
                  </a:cubicBezTo>
                  <a:cubicBezTo>
                    <a:pt x="186" y="343"/>
                    <a:pt x="186" y="343"/>
                    <a:pt x="186" y="343"/>
                  </a:cubicBezTo>
                  <a:cubicBezTo>
                    <a:pt x="380" y="150"/>
                    <a:pt x="380" y="150"/>
                    <a:pt x="380" y="150"/>
                  </a:cubicBezTo>
                  <a:cubicBezTo>
                    <a:pt x="374" y="148"/>
                    <a:pt x="374" y="148"/>
                    <a:pt x="374" y="148"/>
                  </a:cubicBezTo>
                  <a:cubicBezTo>
                    <a:pt x="411" y="110"/>
                    <a:pt x="411" y="110"/>
                    <a:pt x="411" y="110"/>
                  </a:cubicBezTo>
                  <a:cubicBezTo>
                    <a:pt x="370" y="7"/>
                    <a:pt x="370" y="7"/>
                    <a:pt x="370" y="7"/>
                  </a:cubicBezTo>
                  <a:cubicBezTo>
                    <a:pt x="133" y="0"/>
                    <a:pt x="133" y="0"/>
                    <a:pt x="133" y="0"/>
                  </a:cubicBezTo>
                </a:path>
              </a:pathLst>
            </a:custGeom>
            <a:solidFill>
              <a:srgbClr val="BF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" name="Freeform 93">
              <a:extLst>
                <a:ext uri="{FF2B5EF4-FFF2-40B4-BE49-F238E27FC236}">
                  <a16:creationId xmlns:a16="http://schemas.microsoft.com/office/drawing/2014/main" id="{BF5EF596-F25B-4477-946E-2DAD759C885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1012" y="674688"/>
              <a:ext cx="1079500" cy="600075"/>
            </a:xfrm>
            <a:custGeom>
              <a:avLst/>
              <a:gdLst>
                <a:gd name="T0" fmla="*/ 1019528 w 288"/>
                <a:gd name="T1" fmla="*/ 150019 h 160"/>
                <a:gd name="T2" fmla="*/ 959556 w 288"/>
                <a:gd name="T3" fmla="*/ 150019 h 160"/>
                <a:gd name="T4" fmla="*/ 959556 w 288"/>
                <a:gd name="T5" fmla="*/ 60008 h 160"/>
                <a:gd name="T6" fmla="*/ 899583 w 288"/>
                <a:gd name="T7" fmla="*/ 0 h 160"/>
                <a:gd name="T8" fmla="*/ 59972 w 288"/>
                <a:gd name="T9" fmla="*/ 0 h 160"/>
                <a:gd name="T10" fmla="*/ 0 w 288"/>
                <a:gd name="T11" fmla="*/ 60008 h 160"/>
                <a:gd name="T12" fmla="*/ 0 w 288"/>
                <a:gd name="T13" fmla="*/ 540068 h 160"/>
                <a:gd name="T14" fmla="*/ 59972 w 288"/>
                <a:gd name="T15" fmla="*/ 600075 h 160"/>
                <a:gd name="T16" fmla="*/ 899583 w 288"/>
                <a:gd name="T17" fmla="*/ 600075 h 160"/>
                <a:gd name="T18" fmla="*/ 959556 w 288"/>
                <a:gd name="T19" fmla="*/ 540068 h 160"/>
                <a:gd name="T20" fmla="*/ 959556 w 288"/>
                <a:gd name="T21" fmla="*/ 450056 h 160"/>
                <a:gd name="T22" fmla="*/ 1019528 w 288"/>
                <a:gd name="T23" fmla="*/ 450056 h 160"/>
                <a:gd name="T24" fmla="*/ 1079500 w 288"/>
                <a:gd name="T25" fmla="*/ 390049 h 160"/>
                <a:gd name="T26" fmla="*/ 1079500 w 288"/>
                <a:gd name="T27" fmla="*/ 210026 h 160"/>
                <a:gd name="T28" fmla="*/ 1019528 w 288"/>
                <a:gd name="T29" fmla="*/ 150019 h 160"/>
                <a:gd name="T30" fmla="*/ 899583 w 288"/>
                <a:gd name="T31" fmla="*/ 540068 h 160"/>
                <a:gd name="T32" fmla="*/ 59972 w 288"/>
                <a:gd name="T33" fmla="*/ 540068 h 160"/>
                <a:gd name="T34" fmla="*/ 59972 w 288"/>
                <a:gd name="T35" fmla="*/ 60008 h 160"/>
                <a:gd name="T36" fmla="*/ 899583 w 288"/>
                <a:gd name="T37" fmla="*/ 60008 h 160"/>
                <a:gd name="T38" fmla="*/ 899583 w 288"/>
                <a:gd name="T39" fmla="*/ 540068 h 16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8"/>
                <a:gd name="T61" fmla="*/ 0 h 160"/>
                <a:gd name="T62" fmla="*/ 288 w 288"/>
                <a:gd name="T63" fmla="*/ 160 h 16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8" h="160">
                  <a:moveTo>
                    <a:pt x="272" y="40"/>
                  </a:moveTo>
                  <a:cubicBezTo>
                    <a:pt x="256" y="40"/>
                    <a:pt x="256" y="40"/>
                    <a:pt x="256" y="40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7" y="160"/>
                    <a:pt x="16" y="160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9" y="160"/>
                    <a:pt x="256" y="153"/>
                    <a:pt x="256" y="144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81" y="120"/>
                    <a:pt x="288" y="113"/>
                    <a:pt x="288" y="104"/>
                  </a:cubicBezTo>
                  <a:cubicBezTo>
                    <a:pt x="288" y="56"/>
                    <a:pt x="288" y="56"/>
                    <a:pt x="288" y="56"/>
                  </a:cubicBezTo>
                  <a:cubicBezTo>
                    <a:pt x="288" y="47"/>
                    <a:pt x="281" y="40"/>
                    <a:pt x="272" y="40"/>
                  </a:cubicBezTo>
                  <a:close/>
                  <a:moveTo>
                    <a:pt x="240" y="144"/>
                  </a:moveTo>
                  <a:cubicBezTo>
                    <a:pt x="16" y="144"/>
                    <a:pt x="16" y="144"/>
                    <a:pt x="16" y="14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40" y="16"/>
                    <a:pt x="240" y="16"/>
                    <a:pt x="240" y="16"/>
                  </a:cubicBezTo>
                  <a:lnTo>
                    <a:pt x="240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3" name="Rectangle 94">
              <a:extLst>
                <a:ext uri="{FF2B5EF4-FFF2-40B4-BE49-F238E27FC236}">
                  <a16:creationId xmlns:a16="http://schemas.microsoft.com/office/drawing/2014/main" id="{7C0321EE-A83D-4256-AB02-7F100732B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75" y="795338"/>
              <a:ext cx="300038" cy="360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84" name="组合 124">
            <a:extLst>
              <a:ext uri="{FF2B5EF4-FFF2-40B4-BE49-F238E27FC236}">
                <a16:creationId xmlns:a16="http://schemas.microsoft.com/office/drawing/2014/main" id="{BC55E3BE-D5A5-4551-AFFA-2A2E24944F9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912930" y="1780840"/>
            <a:ext cx="1156046" cy="1153924"/>
            <a:chOff x="0" y="0"/>
            <a:chExt cx="1979613" cy="1979613"/>
          </a:xfrm>
        </p:grpSpPr>
        <p:sp>
          <p:nvSpPr>
            <p:cNvPr id="85" name="Freeform 96">
              <a:extLst>
                <a:ext uri="{FF2B5EF4-FFF2-40B4-BE49-F238E27FC236}">
                  <a16:creationId xmlns:a16="http://schemas.microsoft.com/office/drawing/2014/main" id="{B2917F47-4637-4A26-8A4F-27365A11A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79613" cy="1979613"/>
            </a:xfrm>
            <a:custGeom>
              <a:avLst/>
              <a:gdLst>
                <a:gd name="T0" fmla="*/ 1979613 w 528"/>
                <a:gd name="T1" fmla="*/ 1829642 h 528"/>
                <a:gd name="T2" fmla="*/ 1829642 w 528"/>
                <a:gd name="T3" fmla="*/ 1979613 h 528"/>
                <a:gd name="T4" fmla="*/ 149971 w 528"/>
                <a:gd name="T5" fmla="*/ 1979613 h 528"/>
                <a:gd name="T6" fmla="*/ 0 w 528"/>
                <a:gd name="T7" fmla="*/ 1829642 h 528"/>
                <a:gd name="T8" fmla="*/ 0 w 528"/>
                <a:gd name="T9" fmla="*/ 149971 h 528"/>
                <a:gd name="T10" fmla="*/ 149971 w 528"/>
                <a:gd name="T11" fmla="*/ 0 h 528"/>
                <a:gd name="T12" fmla="*/ 1829642 w 528"/>
                <a:gd name="T13" fmla="*/ 0 h 528"/>
                <a:gd name="T14" fmla="*/ 1979613 w 528"/>
                <a:gd name="T15" fmla="*/ 149971 h 528"/>
                <a:gd name="T16" fmla="*/ 1979613 w 528"/>
                <a:gd name="T17" fmla="*/ 1829642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74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6" name="Freeform 97">
              <a:extLst>
                <a:ext uri="{FF2B5EF4-FFF2-40B4-BE49-F238E27FC236}">
                  <a16:creationId xmlns:a16="http://schemas.microsoft.com/office/drawing/2014/main" id="{5B9BF807-AE88-4615-83ED-DFA3B124A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3738"/>
              <a:ext cx="1541463" cy="1285875"/>
            </a:xfrm>
            <a:custGeom>
              <a:avLst/>
              <a:gdLst>
                <a:gd name="T0" fmla="*/ 498819 w 411"/>
                <a:gd name="T1" fmla="*/ 0 h 343"/>
                <a:gd name="T2" fmla="*/ 0 w 411"/>
                <a:gd name="T3" fmla="*/ 498605 h 343"/>
                <a:gd name="T4" fmla="*/ 0 w 411"/>
                <a:gd name="T5" fmla="*/ 1135919 h 343"/>
                <a:gd name="T6" fmla="*/ 150021 w 411"/>
                <a:gd name="T7" fmla="*/ 1285875 h 343"/>
                <a:gd name="T8" fmla="*/ 697596 w 411"/>
                <a:gd name="T9" fmla="*/ 1285875 h 343"/>
                <a:gd name="T10" fmla="*/ 1425197 w 411"/>
                <a:gd name="T11" fmla="*/ 562336 h 343"/>
                <a:gd name="T12" fmla="*/ 1402694 w 411"/>
                <a:gd name="T13" fmla="*/ 554838 h 343"/>
                <a:gd name="T14" fmla="*/ 1541463 w 411"/>
                <a:gd name="T15" fmla="*/ 412380 h 343"/>
                <a:gd name="T16" fmla="*/ 1387692 w 411"/>
                <a:gd name="T17" fmla="*/ 26242 h 343"/>
                <a:gd name="T18" fmla="*/ 498819 w 411"/>
                <a:gd name="T19" fmla="*/ 0 h 3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1"/>
                <a:gd name="T31" fmla="*/ 0 h 343"/>
                <a:gd name="T32" fmla="*/ 411 w 411"/>
                <a:gd name="T33" fmla="*/ 343 h 3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1" h="343">
                  <a:moveTo>
                    <a:pt x="133" y="0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25"/>
                    <a:pt x="18" y="343"/>
                    <a:pt x="40" y="343"/>
                  </a:cubicBezTo>
                  <a:cubicBezTo>
                    <a:pt x="186" y="343"/>
                    <a:pt x="186" y="343"/>
                    <a:pt x="186" y="343"/>
                  </a:cubicBezTo>
                  <a:cubicBezTo>
                    <a:pt x="380" y="150"/>
                    <a:pt x="380" y="150"/>
                    <a:pt x="380" y="150"/>
                  </a:cubicBezTo>
                  <a:cubicBezTo>
                    <a:pt x="374" y="148"/>
                    <a:pt x="374" y="148"/>
                    <a:pt x="374" y="148"/>
                  </a:cubicBezTo>
                  <a:cubicBezTo>
                    <a:pt x="411" y="110"/>
                    <a:pt x="411" y="110"/>
                    <a:pt x="411" y="110"/>
                  </a:cubicBezTo>
                  <a:cubicBezTo>
                    <a:pt x="370" y="7"/>
                    <a:pt x="370" y="7"/>
                    <a:pt x="370" y="7"/>
                  </a:cubicBezTo>
                  <a:cubicBezTo>
                    <a:pt x="133" y="0"/>
                    <a:pt x="133" y="0"/>
                    <a:pt x="133" y="0"/>
                  </a:cubicBezTo>
                </a:path>
              </a:pathLst>
            </a:custGeom>
            <a:solidFill>
              <a:srgbClr val="963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7" name="Freeform 98">
              <a:extLst>
                <a:ext uri="{FF2B5EF4-FFF2-40B4-BE49-F238E27FC236}">
                  <a16:creationId xmlns:a16="http://schemas.microsoft.com/office/drawing/2014/main" id="{61BB0AA5-A5BB-4D8E-A816-E96A95B36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75" y="944563"/>
              <a:ext cx="719138" cy="211138"/>
            </a:xfrm>
            <a:custGeom>
              <a:avLst/>
              <a:gdLst>
                <a:gd name="T0" fmla="*/ 719138 w 192"/>
                <a:gd name="T1" fmla="*/ 67866 h 56"/>
                <a:gd name="T2" fmla="*/ 299641 w 192"/>
                <a:gd name="T3" fmla="*/ 150813 h 56"/>
                <a:gd name="T4" fmla="*/ 329605 w 192"/>
                <a:gd name="T5" fmla="*/ 0 h 56"/>
                <a:gd name="T6" fmla="*/ 307132 w 192"/>
                <a:gd name="T7" fmla="*/ 0 h 56"/>
                <a:gd name="T8" fmla="*/ 11237 w 192"/>
                <a:gd name="T9" fmla="*/ 60325 h 56"/>
                <a:gd name="T10" fmla="*/ 0 w 192"/>
                <a:gd name="T11" fmla="*/ 60325 h 56"/>
                <a:gd name="T12" fmla="*/ 0 w 192"/>
                <a:gd name="T13" fmla="*/ 211138 h 56"/>
                <a:gd name="T14" fmla="*/ 719138 w 192"/>
                <a:gd name="T15" fmla="*/ 211138 h 56"/>
                <a:gd name="T16" fmla="*/ 719138 w 192"/>
                <a:gd name="T17" fmla="*/ 67866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2"/>
                <a:gd name="T28" fmla="*/ 0 h 56"/>
                <a:gd name="T29" fmla="*/ 192 w 192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2" h="56">
                  <a:moveTo>
                    <a:pt x="192" y="18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92" y="56"/>
                    <a:pt x="192" y="56"/>
                    <a:pt x="192" y="56"/>
                  </a:cubicBezTo>
                  <a:lnTo>
                    <a:pt x="19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8" name="Freeform 99">
              <a:extLst>
                <a:ext uri="{FF2B5EF4-FFF2-40B4-BE49-F238E27FC236}">
                  <a16:creationId xmlns:a16="http://schemas.microsoft.com/office/drawing/2014/main" id="{998DB0D9-7A86-4D6E-B9E0-5B246EFD2A5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9425" y="674688"/>
              <a:ext cx="1079500" cy="600075"/>
            </a:xfrm>
            <a:custGeom>
              <a:avLst/>
              <a:gdLst>
                <a:gd name="T0" fmla="*/ 1019528 w 288"/>
                <a:gd name="T1" fmla="*/ 150019 h 160"/>
                <a:gd name="T2" fmla="*/ 959556 w 288"/>
                <a:gd name="T3" fmla="*/ 150019 h 160"/>
                <a:gd name="T4" fmla="*/ 959556 w 288"/>
                <a:gd name="T5" fmla="*/ 60008 h 160"/>
                <a:gd name="T6" fmla="*/ 899583 w 288"/>
                <a:gd name="T7" fmla="*/ 0 h 160"/>
                <a:gd name="T8" fmla="*/ 59972 w 288"/>
                <a:gd name="T9" fmla="*/ 0 h 160"/>
                <a:gd name="T10" fmla="*/ 0 w 288"/>
                <a:gd name="T11" fmla="*/ 60008 h 160"/>
                <a:gd name="T12" fmla="*/ 0 w 288"/>
                <a:gd name="T13" fmla="*/ 540068 h 160"/>
                <a:gd name="T14" fmla="*/ 59972 w 288"/>
                <a:gd name="T15" fmla="*/ 600075 h 160"/>
                <a:gd name="T16" fmla="*/ 899583 w 288"/>
                <a:gd name="T17" fmla="*/ 600075 h 160"/>
                <a:gd name="T18" fmla="*/ 959556 w 288"/>
                <a:gd name="T19" fmla="*/ 540068 h 160"/>
                <a:gd name="T20" fmla="*/ 959556 w 288"/>
                <a:gd name="T21" fmla="*/ 450056 h 160"/>
                <a:gd name="T22" fmla="*/ 1019528 w 288"/>
                <a:gd name="T23" fmla="*/ 450056 h 160"/>
                <a:gd name="T24" fmla="*/ 1079500 w 288"/>
                <a:gd name="T25" fmla="*/ 390049 h 160"/>
                <a:gd name="T26" fmla="*/ 1079500 w 288"/>
                <a:gd name="T27" fmla="*/ 210026 h 160"/>
                <a:gd name="T28" fmla="*/ 1019528 w 288"/>
                <a:gd name="T29" fmla="*/ 150019 h 160"/>
                <a:gd name="T30" fmla="*/ 899583 w 288"/>
                <a:gd name="T31" fmla="*/ 540068 h 160"/>
                <a:gd name="T32" fmla="*/ 59972 w 288"/>
                <a:gd name="T33" fmla="*/ 540068 h 160"/>
                <a:gd name="T34" fmla="*/ 59972 w 288"/>
                <a:gd name="T35" fmla="*/ 60008 h 160"/>
                <a:gd name="T36" fmla="*/ 899583 w 288"/>
                <a:gd name="T37" fmla="*/ 60008 h 160"/>
                <a:gd name="T38" fmla="*/ 899583 w 288"/>
                <a:gd name="T39" fmla="*/ 540068 h 16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8"/>
                <a:gd name="T61" fmla="*/ 0 h 160"/>
                <a:gd name="T62" fmla="*/ 288 w 288"/>
                <a:gd name="T63" fmla="*/ 160 h 16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8" h="160">
                  <a:moveTo>
                    <a:pt x="272" y="40"/>
                  </a:moveTo>
                  <a:cubicBezTo>
                    <a:pt x="256" y="40"/>
                    <a:pt x="256" y="40"/>
                    <a:pt x="256" y="40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7" y="160"/>
                    <a:pt x="16" y="160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9" y="160"/>
                    <a:pt x="256" y="153"/>
                    <a:pt x="256" y="144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81" y="120"/>
                    <a:pt x="288" y="113"/>
                    <a:pt x="288" y="104"/>
                  </a:cubicBezTo>
                  <a:cubicBezTo>
                    <a:pt x="288" y="56"/>
                    <a:pt x="288" y="56"/>
                    <a:pt x="288" y="56"/>
                  </a:cubicBezTo>
                  <a:cubicBezTo>
                    <a:pt x="288" y="47"/>
                    <a:pt x="281" y="40"/>
                    <a:pt x="272" y="40"/>
                  </a:cubicBezTo>
                  <a:close/>
                  <a:moveTo>
                    <a:pt x="240" y="144"/>
                  </a:moveTo>
                  <a:cubicBezTo>
                    <a:pt x="16" y="144"/>
                    <a:pt x="16" y="144"/>
                    <a:pt x="16" y="14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40" y="16"/>
                    <a:pt x="240" y="16"/>
                    <a:pt x="240" y="16"/>
                  </a:cubicBezTo>
                  <a:lnTo>
                    <a:pt x="240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9" name="Freeform 100">
              <a:extLst>
                <a:ext uri="{FF2B5EF4-FFF2-40B4-BE49-F238E27FC236}">
                  <a16:creationId xmlns:a16="http://schemas.microsoft.com/office/drawing/2014/main" id="{E827B6DC-DD62-4B68-8E5C-A96A38C58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75" y="795338"/>
              <a:ext cx="719138" cy="209550"/>
            </a:xfrm>
            <a:custGeom>
              <a:avLst/>
              <a:gdLst>
                <a:gd name="T0" fmla="*/ 419497 w 192"/>
                <a:gd name="T1" fmla="*/ 209550 h 56"/>
                <a:gd name="T2" fmla="*/ 441970 w 192"/>
                <a:gd name="T3" fmla="*/ 209550 h 56"/>
                <a:gd name="T4" fmla="*/ 707901 w 192"/>
                <a:gd name="T5" fmla="*/ 157163 h 56"/>
                <a:gd name="T6" fmla="*/ 719138 w 192"/>
                <a:gd name="T7" fmla="*/ 157163 h 56"/>
                <a:gd name="T8" fmla="*/ 719138 w 192"/>
                <a:gd name="T9" fmla="*/ 0 h 56"/>
                <a:gd name="T10" fmla="*/ 0 w 192"/>
                <a:gd name="T11" fmla="*/ 0 h 56"/>
                <a:gd name="T12" fmla="*/ 0 w 192"/>
                <a:gd name="T13" fmla="*/ 149679 h 56"/>
                <a:gd name="T14" fmla="*/ 449461 w 192"/>
                <a:gd name="T15" fmla="*/ 59871 h 56"/>
                <a:gd name="T16" fmla="*/ 419497 w 192"/>
                <a:gd name="T17" fmla="*/ 209550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2"/>
                <a:gd name="T28" fmla="*/ 0 h 56"/>
                <a:gd name="T29" fmla="*/ 192 w 192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2" h="56">
                  <a:moveTo>
                    <a:pt x="112" y="56"/>
                  </a:moveTo>
                  <a:cubicBezTo>
                    <a:pt x="118" y="56"/>
                    <a:pt x="118" y="56"/>
                    <a:pt x="118" y="56"/>
                  </a:cubicBezTo>
                  <a:cubicBezTo>
                    <a:pt x="189" y="42"/>
                    <a:pt x="189" y="42"/>
                    <a:pt x="189" y="42"/>
                  </a:cubicBezTo>
                  <a:cubicBezTo>
                    <a:pt x="190" y="42"/>
                    <a:pt x="191" y="42"/>
                    <a:pt x="192" y="42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12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90" name="组合 125">
            <a:extLst>
              <a:ext uri="{FF2B5EF4-FFF2-40B4-BE49-F238E27FC236}">
                <a16:creationId xmlns:a16="http://schemas.microsoft.com/office/drawing/2014/main" id="{92764E03-9B32-4BA3-AF82-FAFDEF214DA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792394" y="3367486"/>
            <a:ext cx="1153924" cy="1156046"/>
            <a:chOff x="0" y="0"/>
            <a:chExt cx="1979613" cy="1981201"/>
          </a:xfrm>
        </p:grpSpPr>
        <p:sp>
          <p:nvSpPr>
            <p:cNvPr id="91" name="Freeform 106">
              <a:extLst>
                <a:ext uri="{FF2B5EF4-FFF2-40B4-BE49-F238E27FC236}">
                  <a16:creationId xmlns:a16="http://schemas.microsoft.com/office/drawing/2014/main" id="{B5D3D743-8BD0-45EF-A7A5-BC4067F27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79613" cy="1981201"/>
            </a:xfrm>
            <a:custGeom>
              <a:avLst/>
              <a:gdLst>
                <a:gd name="T0" fmla="*/ 1979613 w 528"/>
                <a:gd name="T1" fmla="*/ 1831110 h 528"/>
                <a:gd name="T2" fmla="*/ 1829642 w 528"/>
                <a:gd name="T3" fmla="*/ 1981201 h 528"/>
                <a:gd name="T4" fmla="*/ 149971 w 528"/>
                <a:gd name="T5" fmla="*/ 1981201 h 528"/>
                <a:gd name="T6" fmla="*/ 0 w 528"/>
                <a:gd name="T7" fmla="*/ 1831110 h 528"/>
                <a:gd name="T8" fmla="*/ 0 w 528"/>
                <a:gd name="T9" fmla="*/ 150091 h 528"/>
                <a:gd name="T10" fmla="*/ 149971 w 528"/>
                <a:gd name="T11" fmla="*/ 0 h 528"/>
                <a:gd name="T12" fmla="*/ 1829642 w 528"/>
                <a:gd name="T13" fmla="*/ 0 h 528"/>
                <a:gd name="T14" fmla="*/ 1979613 w 528"/>
                <a:gd name="T15" fmla="*/ 150091 h 528"/>
                <a:gd name="T16" fmla="*/ 1979613 w 528"/>
                <a:gd name="T17" fmla="*/ 1831110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C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2" name="Freeform 107">
              <a:extLst>
                <a:ext uri="{FF2B5EF4-FFF2-40B4-BE49-F238E27FC236}">
                  <a16:creationId xmlns:a16="http://schemas.microsoft.com/office/drawing/2014/main" id="{49F049FB-6140-4E97-9BE8-1C9E37CD7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23863"/>
              <a:ext cx="1409700" cy="1557338"/>
            </a:xfrm>
            <a:custGeom>
              <a:avLst/>
              <a:gdLst>
                <a:gd name="T0" fmla="*/ 588625 w 376"/>
                <a:gd name="T1" fmla="*/ 0 h 415"/>
                <a:gd name="T2" fmla="*/ 0 w 376"/>
                <a:gd name="T3" fmla="*/ 589162 h 415"/>
                <a:gd name="T4" fmla="*/ 0 w 376"/>
                <a:gd name="T5" fmla="*/ 1407233 h 415"/>
                <a:gd name="T6" fmla="*/ 149968 w 376"/>
                <a:gd name="T7" fmla="*/ 1557338 h 415"/>
                <a:gd name="T8" fmla="*/ 877313 w 376"/>
                <a:gd name="T9" fmla="*/ 1557338 h 415"/>
                <a:gd name="T10" fmla="*/ 1394703 w 376"/>
                <a:gd name="T11" fmla="*/ 1043229 h 415"/>
                <a:gd name="T12" fmla="*/ 1383456 w 376"/>
                <a:gd name="T13" fmla="*/ 953166 h 415"/>
                <a:gd name="T14" fmla="*/ 1312221 w 376"/>
                <a:gd name="T15" fmla="*/ 979434 h 415"/>
                <a:gd name="T16" fmla="*/ 1409700 w 376"/>
                <a:gd name="T17" fmla="*/ 881866 h 415"/>
                <a:gd name="T18" fmla="*/ 1390954 w 376"/>
                <a:gd name="T19" fmla="*/ 840587 h 415"/>
                <a:gd name="T20" fmla="*/ 1315970 w 376"/>
                <a:gd name="T21" fmla="*/ 795556 h 415"/>
                <a:gd name="T22" fmla="*/ 1409700 w 376"/>
                <a:gd name="T23" fmla="*/ 701740 h 415"/>
                <a:gd name="T24" fmla="*/ 1293475 w 376"/>
                <a:gd name="T25" fmla="*/ 637946 h 415"/>
                <a:gd name="T26" fmla="*/ 1409700 w 376"/>
                <a:gd name="T27" fmla="*/ 521614 h 415"/>
                <a:gd name="T28" fmla="*/ 1379706 w 376"/>
                <a:gd name="T29" fmla="*/ 491594 h 415"/>
                <a:gd name="T30" fmla="*/ 1315970 w 376"/>
                <a:gd name="T31" fmla="*/ 41279 h 415"/>
                <a:gd name="T32" fmla="*/ 588625 w 376"/>
                <a:gd name="T33" fmla="*/ 0 h 4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6"/>
                <a:gd name="T52" fmla="*/ 0 h 415"/>
                <a:gd name="T53" fmla="*/ 376 w 376"/>
                <a:gd name="T54" fmla="*/ 415 h 4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6" h="415">
                  <a:moveTo>
                    <a:pt x="157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375"/>
                    <a:pt x="0" y="375"/>
                    <a:pt x="0" y="375"/>
                  </a:cubicBezTo>
                  <a:cubicBezTo>
                    <a:pt x="0" y="397"/>
                    <a:pt x="18" y="415"/>
                    <a:pt x="40" y="415"/>
                  </a:cubicBezTo>
                  <a:cubicBezTo>
                    <a:pt x="234" y="415"/>
                    <a:pt x="234" y="415"/>
                    <a:pt x="234" y="415"/>
                  </a:cubicBezTo>
                  <a:cubicBezTo>
                    <a:pt x="372" y="278"/>
                    <a:pt x="372" y="278"/>
                    <a:pt x="372" y="278"/>
                  </a:cubicBezTo>
                  <a:cubicBezTo>
                    <a:pt x="369" y="254"/>
                    <a:pt x="369" y="254"/>
                    <a:pt x="369" y="254"/>
                  </a:cubicBezTo>
                  <a:cubicBezTo>
                    <a:pt x="350" y="261"/>
                    <a:pt x="350" y="261"/>
                    <a:pt x="350" y="261"/>
                  </a:cubicBezTo>
                  <a:cubicBezTo>
                    <a:pt x="376" y="235"/>
                    <a:pt x="376" y="235"/>
                    <a:pt x="376" y="235"/>
                  </a:cubicBezTo>
                  <a:cubicBezTo>
                    <a:pt x="371" y="224"/>
                    <a:pt x="371" y="224"/>
                    <a:pt x="371" y="224"/>
                  </a:cubicBezTo>
                  <a:cubicBezTo>
                    <a:pt x="351" y="212"/>
                    <a:pt x="351" y="212"/>
                    <a:pt x="351" y="212"/>
                  </a:cubicBezTo>
                  <a:cubicBezTo>
                    <a:pt x="376" y="187"/>
                    <a:pt x="376" y="187"/>
                    <a:pt x="376" y="187"/>
                  </a:cubicBezTo>
                  <a:cubicBezTo>
                    <a:pt x="345" y="170"/>
                    <a:pt x="345" y="170"/>
                    <a:pt x="345" y="170"/>
                  </a:cubicBezTo>
                  <a:cubicBezTo>
                    <a:pt x="376" y="139"/>
                    <a:pt x="376" y="139"/>
                    <a:pt x="376" y="139"/>
                  </a:cubicBezTo>
                  <a:cubicBezTo>
                    <a:pt x="368" y="131"/>
                    <a:pt x="368" y="131"/>
                    <a:pt x="368" y="131"/>
                  </a:cubicBezTo>
                  <a:cubicBezTo>
                    <a:pt x="351" y="11"/>
                    <a:pt x="351" y="11"/>
                    <a:pt x="351" y="11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BD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3" name="Freeform 108">
              <a:extLst>
                <a:ext uri="{FF2B5EF4-FFF2-40B4-BE49-F238E27FC236}">
                  <a16:creationId xmlns:a16="http://schemas.microsoft.com/office/drawing/2014/main" id="{8730EF06-10E9-4887-B9CA-4CFDA2C28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638" y="1365251"/>
              <a:ext cx="119063" cy="120650"/>
            </a:xfrm>
            <a:custGeom>
              <a:avLst/>
              <a:gdLst>
                <a:gd name="T0" fmla="*/ 0 w 32"/>
                <a:gd name="T1" fmla="*/ 120650 h 32"/>
                <a:gd name="T2" fmla="*/ 59532 w 32"/>
                <a:gd name="T3" fmla="*/ 120650 h 32"/>
                <a:gd name="T4" fmla="*/ 119063 w 32"/>
                <a:gd name="T5" fmla="*/ 60325 h 32"/>
                <a:gd name="T6" fmla="*/ 119063 w 32"/>
                <a:gd name="T7" fmla="*/ 0 h 32"/>
                <a:gd name="T8" fmla="*/ 0 w 32"/>
                <a:gd name="T9" fmla="*/ 0 h 32"/>
                <a:gd name="T10" fmla="*/ 0 w 32"/>
                <a:gd name="T11" fmla="*/ 12065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2"/>
                <a:gd name="T20" fmla="*/ 32 w 32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4" name="Freeform 109">
              <a:extLst>
                <a:ext uri="{FF2B5EF4-FFF2-40B4-BE49-F238E27FC236}">
                  <a16:creationId xmlns:a16="http://schemas.microsoft.com/office/drawing/2014/main" id="{2A4F2385-1D5A-49B7-BD55-AEF3198AEA2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69913" y="406400"/>
              <a:ext cx="839788" cy="1079501"/>
            </a:xfrm>
            <a:custGeom>
              <a:avLst/>
              <a:gdLst>
                <a:gd name="T0" fmla="*/ 779803 w 224"/>
                <a:gd name="T1" fmla="*/ 0 h 288"/>
                <a:gd name="T2" fmla="*/ 59985 w 224"/>
                <a:gd name="T3" fmla="*/ 0 h 288"/>
                <a:gd name="T4" fmla="*/ 0 w 224"/>
                <a:gd name="T5" fmla="*/ 59972 h 288"/>
                <a:gd name="T6" fmla="*/ 0 w 224"/>
                <a:gd name="T7" fmla="*/ 1019529 h 288"/>
                <a:gd name="T8" fmla="*/ 59985 w 224"/>
                <a:gd name="T9" fmla="*/ 1079501 h 288"/>
                <a:gd name="T10" fmla="*/ 659833 w 224"/>
                <a:gd name="T11" fmla="*/ 1079501 h 288"/>
                <a:gd name="T12" fmla="*/ 659833 w 224"/>
                <a:gd name="T13" fmla="*/ 539751 h 288"/>
                <a:gd name="T14" fmla="*/ 839788 w 224"/>
                <a:gd name="T15" fmla="*/ 539751 h 288"/>
                <a:gd name="T16" fmla="*/ 839788 w 224"/>
                <a:gd name="T17" fmla="*/ 59972 h 288"/>
                <a:gd name="T18" fmla="*/ 779803 w 224"/>
                <a:gd name="T19" fmla="*/ 0 h 288"/>
                <a:gd name="T20" fmla="*/ 629841 w 224"/>
                <a:gd name="T21" fmla="*/ 389820 h 288"/>
                <a:gd name="T22" fmla="*/ 209947 w 224"/>
                <a:gd name="T23" fmla="*/ 389820 h 288"/>
                <a:gd name="T24" fmla="*/ 209947 w 224"/>
                <a:gd name="T25" fmla="*/ 329848 h 288"/>
                <a:gd name="T26" fmla="*/ 629841 w 224"/>
                <a:gd name="T27" fmla="*/ 329848 h 288"/>
                <a:gd name="T28" fmla="*/ 629841 w 224"/>
                <a:gd name="T29" fmla="*/ 389820 h 288"/>
                <a:gd name="T30" fmla="*/ 629841 w 224"/>
                <a:gd name="T31" fmla="*/ 269875 h 288"/>
                <a:gd name="T32" fmla="*/ 209947 w 224"/>
                <a:gd name="T33" fmla="*/ 269875 h 288"/>
                <a:gd name="T34" fmla="*/ 209947 w 224"/>
                <a:gd name="T35" fmla="*/ 209903 h 288"/>
                <a:gd name="T36" fmla="*/ 629841 w 224"/>
                <a:gd name="T37" fmla="*/ 209903 h 288"/>
                <a:gd name="T38" fmla="*/ 629841 w 224"/>
                <a:gd name="T39" fmla="*/ 269875 h 28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4"/>
                <a:gd name="T61" fmla="*/ 0 h 288"/>
                <a:gd name="T62" fmla="*/ 224 w 224"/>
                <a:gd name="T63" fmla="*/ 288 h 28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5" name="Rectangle 110">
              <a:extLst>
                <a:ext uri="{FF2B5EF4-FFF2-40B4-BE49-F238E27FC236}">
                  <a16:creationId xmlns:a16="http://schemas.microsoft.com/office/drawing/2014/main" id="{0E9B2601-5BA5-473A-95CA-A4BAED699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638" y="1006476"/>
              <a:ext cx="119063" cy="119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6" name="Rectangle 111">
              <a:extLst>
                <a:ext uri="{FF2B5EF4-FFF2-40B4-BE49-F238E27FC236}">
                  <a16:creationId xmlns:a16="http://schemas.microsoft.com/office/drawing/2014/main" id="{515B529B-DACA-4A35-B487-246C66A34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638" y="1185863"/>
              <a:ext cx="119063" cy="120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97" name="组合 126">
            <a:extLst>
              <a:ext uri="{FF2B5EF4-FFF2-40B4-BE49-F238E27FC236}">
                <a16:creationId xmlns:a16="http://schemas.microsoft.com/office/drawing/2014/main" id="{E04A74F9-23CF-4726-B353-5C97F1DB8D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915052" y="3367486"/>
            <a:ext cx="1153924" cy="1156046"/>
            <a:chOff x="0" y="0"/>
            <a:chExt cx="1979613" cy="1981201"/>
          </a:xfrm>
        </p:grpSpPr>
        <p:sp>
          <p:nvSpPr>
            <p:cNvPr id="98" name="Freeform 113">
              <a:extLst>
                <a:ext uri="{FF2B5EF4-FFF2-40B4-BE49-F238E27FC236}">
                  <a16:creationId xmlns:a16="http://schemas.microsoft.com/office/drawing/2014/main" id="{4091AF69-6AB4-4E59-A241-B473D8271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79613" cy="1981201"/>
            </a:xfrm>
            <a:custGeom>
              <a:avLst/>
              <a:gdLst>
                <a:gd name="T0" fmla="*/ 1979613 w 528"/>
                <a:gd name="T1" fmla="*/ 1831110 h 528"/>
                <a:gd name="T2" fmla="*/ 1829642 w 528"/>
                <a:gd name="T3" fmla="*/ 1981201 h 528"/>
                <a:gd name="T4" fmla="*/ 149971 w 528"/>
                <a:gd name="T5" fmla="*/ 1981201 h 528"/>
                <a:gd name="T6" fmla="*/ 0 w 528"/>
                <a:gd name="T7" fmla="*/ 1831110 h 528"/>
                <a:gd name="T8" fmla="*/ 0 w 528"/>
                <a:gd name="T9" fmla="*/ 150091 h 528"/>
                <a:gd name="T10" fmla="*/ 149971 w 528"/>
                <a:gd name="T11" fmla="*/ 0 h 528"/>
                <a:gd name="T12" fmla="*/ 1829642 w 528"/>
                <a:gd name="T13" fmla="*/ 0 h 528"/>
                <a:gd name="T14" fmla="*/ 1979613 w 528"/>
                <a:gd name="T15" fmla="*/ 150091 h 528"/>
                <a:gd name="T16" fmla="*/ 1979613 w 528"/>
                <a:gd name="T17" fmla="*/ 1831110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A1B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9" name="Freeform 114">
              <a:extLst>
                <a:ext uri="{FF2B5EF4-FFF2-40B4-BE49-F238E27FC236}">
                  <a16:creationId xmlns:a16="http://schemas.microsoft.com/office/drawing/2014/main" id="{F1580A0F-008F-48E1-9028-B4B533BF6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50850"/>
              <a:ext cx="1508125" cy="1530351"/>
            </a:xfrm>
            <a:custGeom>
              <a:avLst/>
              <a:gdLst>
                <a:gd name="T0" fmla="*/ 1031678 w 402"/>
                <a:gd name="T1" fmla="*/ 0 h 408"/>
                <a:gd name="T2" fmla="*/ 615255 w 402"/>
                <a:gd name="T3" fmla="*/ 123778 h 408"/>
                <a:gd name="T4" fmla="*/ 0 w 402"/>
                <a:gd name="T5" fmla="*/ 738919 h 408"/>
                <a:gd name="T6" fmla="*/ 0 w 402"/>
                <a:gd name="T7" fmla="*/ 1380317 h 408"/>
                <a:gd name="T8" fmla="*/ 150062 w 402"/>
                <a:gd name="T9" fmla="*/ 1530351 h 408"/>
                <a:gd name="T10" fmla="*/ 731553 w 402"/>
                <a:gd name="T11" fmla="*/ 1530351 h 408"/>
                <a:gd name="T12" fmla="*/ 1380572 w 402"/>
                <a:gd name="T13" fmla="*/ 881452 h 408"/>
                <a:gd name="T14" fmla="*/ 1508125 w 402"/>
                <a:gd name="T15" fmla="*/ 506366 h 408"/>
                <a:gd name="T16" fmla="*/ 1380572 w 402"/>
                <a:gd name="T17" fmla="*/ 138782 h 408"/>
                <a:gd name="T18" fmla="*/ 1031678 w 402"/>
                <a:gd name="T19" fmla="*/ 0 h 4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2"/>
                <a:gd name="T31" fmla="*/ 0 h 408"/>
                <a:gd name="T32" fmla="*/ 402 w 402"/>
                <a:gd name="T33" fmla="*/ 408 h 4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2" h="408">
                  <a:moveTo>
                    <a:pt x="275" y="0"/>
                  </a:moveTo>
                  <a:cubicBezTo>
                    <a:pt x="164" y="33"/>
                    <a:pt x="164" y="33"/>
                    <a:pt x="164" y="3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0" y="390"/>
                    <a:pt x="18" y="408"/>
                    <a:pt x="40" y="408"/>
                  </a:cubicBezTo>
                  <a:cubicBezTo>
                    <a:pt x="195" y="408"/>
                    <a:pt x="195" y="408"/>
                    <a:pt x="195" y="408"/>
                  </a:cubicBezTo>
                  <a:cubicBezTo>
                    <a:pt x="368" y="235"/>
                    <a:pt x="368" y="235"/>
                    <a:pt x="368" y="235"/>
                  </a:cubicBezTo>
                  <a:cubicBezTo>
                    <a:pt x="402" y="135"/>
                    <a:pt x="402" y="135"/>
                    <a:pt x="402" y="135"/>
                  </a:cubicBezTo>
                  <a:cubicBezTo>
                    <a:pt x="368" y="37"/>
                    <a:pt x="368" y="37"/>
                    <a:pt x="368" y="37"/>
                  </a:cubicBezTo>
                  <a:cubicBezTo>
                    <a:pt x="275" y="0"/>
                    <a:pt x="275" y="0"/>
                    <a:pt x="275" y="0"/>
                  </a:cubicBezTo>
                </a:path>
              </a:pathLst>
            </a:custGeom>
            <a:solidFill>
              <a:srgbClr val="738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0" name="Freeform 115">
              <a:extLst>
                <a:ext uri="{FF2B5EF4-FFF2-40B4-BE49-F238E27FC236}">
                  <a16:creationId xmlns:a16="http://schemas.microsoft.com/office/drawing/2014/main" id="{2C89A6CB-FD40-4470-816D-C579F1E4D80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9262" y="420688"/>
              <a:ext cx="1081088" cy="1081088"/>
            </a:xfrm>
            <a:custGeom>
              <a:avLst/>
              <a:gdLst>
                <a:gd name="T0" fmla="*/ 540544 w 288"/>
                <a:gd name="T1" fmla="*/ 0 h 288"/>
                <a:gd name="T2" fmla="*/ 0 w 288"/>
                <a:gd name="T3" fmla="*/ 540544 h 288"/>
                <a:gd name="T4" fmla="*/ 540544 w 288"/>
                <a:gd name="T5" fmla="*/ 1081088 h 288"/>
                <a:gd name="T6" fmla="*/ 1081088 w 288"/>
                <a:gd name="T7" fmla="*/ 540544 h 288"/>
                <a:gd name="T8" fmla="*/ 540544 w 288"/>
                <a:gd name="T9" fmla="*/ 0 h 288"/>
                <a:gd name="T10" fmla="*/ 120121 w 288"/>
                <a:gd name="T11" fmla="*/ 540544 h 288"/>
                <a:gd name="T12" fmla="*/ 540544 w 288"/>
                <a:gd name="T13" fmla="*/ 120121 h 288"/>
                <a:gd name="T14" fmla="*/ 777032 w 288"/>
                <a:gd name="T15" fmla="*/ 191443 h 288"/>
                <a:gd name="T16" fmla="*/ 593097 w 288"/>
                <a:gd name="T17" fmla="*/ 435438 h 288"/>
                <a:gd name="T18" fmla="*/ 540544 w 288"/>
                <a:gd name="T19" fmla="*/ 420423 h 288"/>
                <a:gd name="T20" fmla="*/ 420423 w 288"/>
                <a:gd name="T21" fmla="*/ 540544 h 288"/>
                <a:gd name="T22" fmla="*/ 435438 w 288"/>
                <a:gd name="T23" fmla="*/ 593097 h 288"/>
                <a:gd name="T24" fmla="*/ 191443 w 288"/>
                <a:gd name="T25" fmla="*/ 777032 h 288"/>
                <a:gd name="T26" fmla="*/ 120121 w 288"/>
                <a:gd name="T27" fmla="*/ 540544 h 288"/>
                <a:gd name="T28" fmla="*/ 600604 w 288"/>
                <a:gd name="T29" fmla="*/ 540544 h 288"/>
                <a:gd name="T30" fmla="*/ 540544 w 288"/>
                <a:gd name="T31" fmla="*/ 600604 h 288"/>
                <a:gd name="T32" fmla="*/ 480484 w 288"/>
                <a:gd name="T33" fmla="*/ 540544 h 288"/>
                <a:gd name="T34" fmla="*/ 540544 w 288"/>
                <a:gd name="T35" fmla="*/ 480484 h 288"/>
                <a:gd name="T36" fmla="*/ 600604 w 288"/>
                <a:gd name="T37" fmla="*/ 540544 h 288"/>
                <a:gd name="T38" fmla="*/ 540544 w 288"/>
                <a:gd name="T39" fmla="*/ 960967 h 288"/>
                <a:gd name="T40" fmla="*/ 304056 w 288"/>
                <a:gd name="T41" fmla="*/ 889645 h 288"/>
                <a:gd name="T42" fmla="*/ 487991 w 288"/>
                <a:gd name="T43" fmla="*/ 645650 h 288"/>
                <a:gd name="T44" fmla="*/ 540544 w 288"/>
                <a:gd name="T45" fmla="*/ 660665 h 288"/>
                <a:gd name="T46" fmla="*/ 660665 w 288"/>
                <a:gd name="T47" fmla="*/ 540544 h 288"/>
                <a:gd name="T48" fmla="*/ 645650 w 288"/>
                <a:gd name="T49" fmla="*/ 487991 h 288"/>
                <a:gd name="T50" fmla="*/ 889645 w 288"/>
                <a:gd name="T51" fmla="*/ 304056 h 288"/>
                <a:gd name="T52" fmla="*/ 960967 w 288"/>
                <a:gd name="T53" fmla="*/ 540544 h 288"/>
                <a:gd name="T54" fmla="*/ 540544 w 288"/>
                <a:gd name="T55" fmla="*/ 960967 h 28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88"/>
                <a:gd name="T85" fmla="*/ 0 h 288"/>
                <a:gd name="T86" fmla="*/ 288 w 288"/>
                <a:gd name="T87" fmla="*/ 288 h 28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32" y="144"/>
                  </a:moveTo>
                  <a:cubicBezTo>
                    <a:pt x="32" y="82"/>
                    <a:pt x="82" y="32"/>
                    <a:pt x="144" y="32"/>
                  </a:cubicBezTo>
                  <a:cubicBezTo>
                    <a:pt x="167" y="32"/>
                    <a:pt x="189" y="39"/>
                    <a:pt x="207" y="51"/>
                  </a:cubicBezTo>
                  <a:cubicBezTo>
                    <a:pt x="158" y="116"/>
                    <a:pt x="158" y="116"/>
                    <a:pt x="158" y="116"/>
                  </a:cubicBezTo>
                  <a:cubicBezTo>
                    <a:pt x="154" y="113"/>
                    <a:pt x="149" y="112"/>
                    <a:pt x="144" y="112"/>
                  </a:cubicBezTo>
                  <a:cubicBezTo>
                    <a:pt x="126" y="112"/>
                    <a:pt x="112" y="126"/>
                    <a:pt x="112" y="144"/>
                  </a:cubicBezTo>
                  <a:cubicBezTo>
                    <a:pt x="112" y="149"/>
                    <a:pt x="113" y="154"/>
                    <a:pt x="116" y="158"/>
                  </a:cubicBezTo>
                  <a:cubicBezTo>
                    <a:pt x="51" y="207"/>
                    <a:pt x="51" y="207"/>
                    <a:pt x="51" y="207"/>
                  </a:cubicBezTo>
                  <a:cubicBezTo>
                    <a:pt x="39" y="189"/>
                    <a:pt x="32" y="167"/>
                    <a:pt x="32" y="144"/>
                  </a:cubicBezTo>
                  <a:close/>
                  <a:moveTo>
                    <a:pt x="160" y="144"/>
                  </a:moveTo>
                  <a:cubicBezTo>
                    <a:pt x="160" y="153"/>
                    <a:pt x="153" y="160"/>
                    <a:pt x="144" y="160"/>
                  </a:cubicBezTo>
                  <a:cubicBezTo>
                    <a:pt x="135" y="160"/>
                    <a:pt x="128" y="153"/>
                    <a:pt x="128" y="144"/>
                  </a:cubicBezTo>
                  <a:cubicBezTo>
                    <a:pt x="128" y="135"/>
                    <a:pt x="135" y="128"/>
                    <a:pt x="144" y="128"/>
                  </a:cubicBezTo>
                  <a:cubicBezTo>
                    <a:pt x="153" y="128"/>
                    <a:pt x="160" y="135"/>
                    <a:pt x="160" y="144"/>
                  </a:cubicBezTo>
                  <a:close/>
                  <a:moveTo>
                    <a:pt x="144" y="256"/>
                  </a:moveTo>
                  <a:cubicBezTo>
                    <a:pt x="121" y="256"/>
                    <a:pt x="99" y="249"/>
                    <a:pt x="81" y="237"/>
                  </a:cubicBezTo>
                  <a:cubicBezTo>
                    <a:pt x="130" y="172"/>
                    <a:pt x="130" y="172"/>
                    <a:pt x="130" y="172"/>
                  </a:cubicBezTo>
                  <a:cubicBezTo>
                    <a:pt x="134" y="175"/>
                    <a:pt x="139" y="176"/>
                    <a:pt x="144" y="176"/>
                  </a:cubicBezTo>
                  <a:cubicBezTo>
                    <a:pt x="162" y="176"/>
                    <a:pt x="176" y="162"/>
                    <a:pt x="176" y="144"/>
                  </a:cubicBezTo>
                  <a:cubicBezTo>
                    <a:pt x="176" y="139"/>
                    <a:pt x="175" y="134"/>
                    <a:pt x="172" y="130"/>
                  </a:cubicBezTo>
                  <a:cubicBezTo>
                    <a:pt x="237" y="81"/>
                    <a:pt x="237" y="81"/>
                    <a:pt x="237" y="81"/>
                  </a:cubicBezTo>
                  <a:cubicBezTo>
                    <a:pt x="249" y="99"/>
                    <a:pt x="256" y="121"/>
                    <a:pt x="256" y="144"/>
                  </a:cubicBezTo>
                  <a:cubicBezTo>
                    <a:pt x="256" y="206"/>
                    <a:pt x="206" y="256"/>
                    <a:pt x="144" y="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01" name="组合 127">
            <a:extLst>
              <a:ext uri="{FF2B5EF4-FFF2-40B4-BE49-F238E27FC236}">
                <a16:creationId xmlns:a16="http://schemas.microsoft.com/office/drawing/2014/main" id="{EBC9593F-CF49-4E00-BE29-A169303EB2B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622604" y="3367486"/>
            <a:ext cx="1153924" cy="1156046"/>
            <a:chOff x="0" y="0"/>
            <a:chExt cx="1979613" cy="1981201"/>
          </a:xfrm>
        </p:grpSpPr>
        <p:sp>
          <p:nvSpPr>
            <p:cNvPr id="102" name="Freeform 117">
              <a:extLst>
                <a:ext uri="{FF2B5EF4-FFF2-40B4-BE49-F238E27FC236}">
                  <a16:creationId xmlns:a16="http://schemas.microsoft.com/office/drawing/2014/main" id="{A7D62607-3FB7-452F-A8A8-5728AE6AB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79613" cy="1981201"/>
            </a:xfrm>
            <a:custGeom>
              <a:avLst/>
              <a:gdLst>
                <a:gd name="T0" fmla="*/ 1979613 w 528"/>
                <a:gd name="T1" fmla="*/ 1831110 h 528"/>
                <a:gd name="T2" fmla="*/ 1829642 w 528"/>
                <a:gd name="T3" fmla="*/ 1981201 h 528"/>
                <a:gd name="T4" fmla="*/ 149971 w 528"/>
                <a:gd name="T5" fmla="*/ 1981201 h 528"/>
                <a:gd name="T6" fmla="*/ 0 w 528"/>
                <a:gd name="T7" fmla="*/ 1831110 h 528"/>
                <a:gd name="T8" fmla="*/ 0 w 528"/>
                <a:gd name="T9" fmla="*/ 150091 h 528"/>
                <a:gd name="T10" fmla="*/ 149971 w 528"/>
                <a:gd name="T11" fmla="*/ 0 h 528"/>
                <a:gd name="T12" fmla="*/ 1829642 w 528"/>
                <a:gd name="T13" fmla="*/ 0 h 528"/>
                <a:gd name="T14" fmla="*/ 1979613 w 528"/>
                <a:gd name="T15" fmla="*/ 150091 h 528"/>
                <a:gd name="T16" fmla="*/ 1979613 w 528"/>
                <a:gd name="T17" fmla="*/ 1831110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DAA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3" name="Freeform 118">
              <a:extLst>
                <a:ext uri="{FF2B5EF4-FFF2-40B4-BE49-F238E27FC236}">
                  <a16:creationId xmlns:a16="http://schemas.microsoft.com/office/drawing/2014/main" id="{D9590CF2-6A11-4808-8D1C-0ED1AFC6B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03238"/>
              <a:ext cx="1435100" cy="1477963"/>
            </a:xfrm>
            <a:custGeom>
              <a:avLst/>
              <a:gdLst>
                <a:gd name="T0" fmla="*/ 1150328 w 383"/>
                <a:gd name="T1" fmla="*/ 0 h 394"/>
                <a:gd name="T2" fmla="*/ 745652 w 383"/>
                <a:gd name="T3" fmla="*/ 322601 h 394"/>
                <a:gd name="T4" fmla="*/ 0 w 383"/>
                <a:gd name="T5" fmla="*/ 1069085 h 394"/>
                <a:gd name="T6" fmla="*/ 0 w 383"/>
                <a:gd name="T7" fmla="*/ 1327916 h 394"/>
                <a:gd name="T8" fmla="*/ 149880 w 383"/>
                <a:gd name="T9" fmla="*/ 1477963 h 394"/>
                <a:gd name="T10" fmla="*/ 352218 w 383"/>
                <a:gd name="T11" fmla="*/ 1477963 h 394"/>
                <a:gd name="T12" fmla="*/ 1172810 w 383"/>
                <a:gd name="T13" fmla="*/ 656456 h 394"/>
                <a:gd name="T14" fmla="*/ 1435100 w 383"/>
                <a:gd name="T15" fmla="*/ 292592 h 394"/>
                <a:gd name="T16" fmla="*/ 1378895 w 383"/>
                <a:gd name="T17" fmla="*/ 86277 h 394"/>
                <a:gd name="T18" fmla="*/ 1150328 w 383"/>
                <a:gd name="T19" fmla="*/ 0 h 3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3"/>
                <a:gd name="T31" fmla="*/ 0 h 394"/>
                <a:gd name="T32" fmla="*/ 383 w 383"/>
                <a:gd name="T33" fmla="*/ 394 h 39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3" h="394">
                  <a:moveTo>
                    <a:pt x="307" y="0"/>
                  </a:moveTo>
                  <a:cubicBezTo>
                    <a:pt x="199" y="86"/>
                    <a:pt x="199" y="86"/>
                    <a:pt x="199" y="86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76"/>
                    <a:pt x="18" y="394"/>
                    <a:pt x="40" y="394"/>
                  </a:cubicBezTo>
                  <a:cubicBezTo>
                    <a:pt x="94" y="394"/>
                    <a:pt x="94" y="394"/>
                    <a:pt x="94" y="394"/>
                  </a:cubicBezTo>
                  <a:cubicBezTo>
                    <a:pt x="313" y="175"/>
                    <a:pt x="313" y="175"/>
                    <a:pt x="313" y="175"/>
                  </a:cubicBezTo>
                  <a:cubicBezTo>
                    <a:pt x="383" y="78"/>
                    <a:pt x="383" y="78"/>
                    <a:pt x="383" y="78"/>
                  </a:cubicBezTo>
                  <a:cubicBezTo>
                    <a:pt x="368" y="23"/>
                    <a:pt x="368" y="23"/>
                    <a:pt x="368" y="23"/>
                  </a:cubicBezTo>
                  <a:cubicBezTo>
                    <a:pt x="307" y="0"/>
                    <a:pt x="307" y="0"/>
                    <a:pt x="307" y="0"/>
                  </a:cubicBezTo>
                </a:path>
              </a:pathLst>
            </a:custGeom>
            <a:solidFill>
              <a:srgbClr val="BC8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4" name="Freeform 119">
              <a:extLst>
                <a:ext uri="{FF2B5EF4-FFF2-40B4-BE49-F238E27FC236}">
                  <a16:creationId xmlns:a16="http://schemas.microsoft.com/office/drawing/2014/main" id="{DEB039D1-9DBB-48B6-87AC-5491CCB87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75" y="469900"/>
              <a:ext cx="1009650" cy="925513"/>
            </a:xfrm>
            <a:custGeom>
              <a:avLst/>
              <a:gdLst>
                <a:gd name="T0" fmla="*/ 731902 w 269"/>
                <a:gd name="T1" fmla="*/ 0 h 247"/>
                <a:gd name="T2" fmla="*/ 720642 w 269"/>
                <a:gd name="T3" fmla="*/ 0 h 247"/>
                <a:gd name="T4" fmla="*/ 540482 w 269"/>
                <a:gd name="T5" fmla="*/ 89928 h 247"/>
                <a:gd name="T6" fmla="*/ 78820 w 269"/>
                <a:gd name="T7" fmla="*/ 562053 h 247"/>
                <a:gd name="T8" fmla="*/ 78820 w 269"/>
                <a:gd name="T9" fmla="*/ 861814 h 247"/>
                <a:gd name="T10" fmla="*/ 225201 w 269"/>
                <a:gd name="T11" fmla="*/ 925513 h 247"/>
                <a:gd name="T12" fmla="*/ 371581 w 269"/>
                <a:gd name="T13" fmla="*/ 861814 h 247"/>
                <a:gd name="T14" fmla="*/ 814476 w 269"/>
                <a:gd name="T15" fmla="*/ 415919 h 247"/>
                <a:gd name="T16" fmla="*/ 836996 w 269"/>
                <a:gd name="T17" fmla="*/ 176110 h 247"/>
                <a:gd name="T18" fmla="*/ 739409 w 269"/>
                <a:gd name="T19" fmla="*/ 138640 h 247"/>
                <a:gd name="T20" fmla="*/ 604289 w 269"/>
                <a:gd name="T21" fmla="*/ 198592 h 247"/>
                <a:gd name="T22" fmla="*/ 172654 w 269"/>
                <a:gd name="T23" fmla="*/ 636993 h 247"/>
                <a:gd name="T24" fmla="*/ 172654 w 269"/>
                <a:gd name="T25" fmla="*/ 681957 h 247"/>
                <a:gd name="T26" fmla="*/ 195174 w 269"/>
                <a:gd name="T27" fmla="*/ 689451 h 247"/>
                <a:gd name="T28" fmla="*/ 213941 w 269"/>
                <a:gd name="T29" fmla="*/ 681957 h 247"/>
                <a:gd name="T30" fmla="*/ 645575 w 269"/>
                <a:gd name="T31" fmla="*/ 243556 h 247"/>
                <a:gd name="T32" fmla="*/ 739409 w 269"/>
                <a:gd name="T33" fmla="*/ 198592 h 247"/>
                <a:gd name="T34" fmla="*/ 791956 w 269"/>
                <a:gd name="T35" fmla="*/ 221074 h 247"/>
                <a:gd name="T36" fmla="*/ 769436 w 269"/>
                <a:gd name="T37" fmla="*/ 370955 h 247"/>
                <a:gd name="T38" fmla="*/ 330294 w 269"/>
                <a:gd name="T39" fmla="*/ 820597 h 247"/>
                <a:gd name="T40" fmla="*/ 225201 w 269"/>
                <a:gd name="T41" fmla="*/ 865561 h 247"/>
                <a:gd name="T42" fmla="*/ 120107 w 269"/>
                <a:gd name="T43" fmla="*/ 820597 h 247"/>
                <a:gd name="T44" fmla="*/ 120107 w 269"/>
                <a:gd name="T45" fmla="*/ 607017 h 247"/>
                <a:gd name="T46" fmla="*/ 585522 w 269"/>
                <a:gd name="T47" fmla="*/ 131146 h 247"/>
                <a:gd name="T48" fmla="*/ 724396 w 269"/>
                <a:gd name="T49" fmla="*/ 59952 h 247"/>
                <a:gd name="T50" fmla="*/ 731902 w 269"/>
                <a:gd name="T51" fmla="*/ 59952 h 247"/>
                <a:gd name="T52" fmla="*/ 878283 w 269"/>
                <a:gd name="T53" fmla="*/ 134893 h 247"/>
                <a:gd name="T54" fmla="*/ 949596 w 269"/>
                <a:gd name="T55" fmla="*/ 288520 h 247"/>
                <a:gd name="T56" fmla="*/ 878283 w 269"/>
                <a:gd name="T57" fmla="*/ 434654 h 247"/>
                <a:gd name="T58" fmla="*/ 619302 w 269"/>
                <a:gd name="T59" fmla="*/ 696945 h 247"/>
                <a:gd name="T60" fmla="*/ 619302 w 269"/>
                <a:gd name="T61" fmla="*/ 741909 h 247"/>
                <a:gd name="T62" fmla="*/ 641822 w 269"/>
                <a:gd name="T63" fmla="*/ 749403 h 247"/>
                <a:gd name="T64" fmla="*/ 660589 w 269"/>
                <a:gd name="T65" fmla="*/ 741909 h 247"/>
                <a:gd name="T66" fmla="*/ 915816 w 269"/>
                <a:gd name="T67" fmla="*/ 479618 h 247"/>
                <a:gd name="T68" fmla="*/ 1009650 w 269"/>
                <a:gd name="T69" fmla="*/ 292267 h 247"/>
                <a:gd name="T70" fmla="*/ 919570 w 269"/>
                <a:gd name="T71" fmla="*/ 89928 h 247"/>
                <a:gd name="T72" fmla="*/ 731902 w 269"/>
                <a:gd name="T73" fmla="*/ 0 h 24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9"/>
                <a:gd name="T112" fmla="*/ 0 h 247"/>
                <a:gd name="T113" fmla="*/ 269 w 269"/>
                <a:gd name="T114" fmla="*/ 247 h 24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9" h="247">
                  <a:moveTo>
                    <a:pt x="195" y="0"/>
                  </a:moveTo>
                  <a:cubicBezTo>
                    <a:pt x="194" y="0"/>
                    <a:pt x="193" y="0"/>
                    <a:pt x="192" y="0"/>
                  </a:cubicBezTo>
                  <a:cubicBezTo>
                    <a:pt x="164" y="1"/>
                    <a:pt x="145" y="24"/>
                    <a:pt x="144" y="24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0" y="172"/>
                    <a:pt x="0" y="208"/>
                    <a:pt x="21" y="230"/>
                  </a:cubicBezTo>
                  <a:cubicBezTo>
                    <a:pt x="32" y="241"/>
                    <a:pt x="46" y="247"/>
                    <a:pt x="60" y="247"/>
                  </a:cubicBezTo>
                  <a:cubicBezTo>
                    <a:pt x="75" y="247"/>
                    <a:pt x="89" y="241"/>
                    <a:pt x="99" y="230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35" y="91"/>
                    <a:pt x="238" y="63"/>
                    <a:pt x="223" y="47"/>
                  </a:cubicBezTo>
                  <a:cubicBezTo>
                    <a:pt x="216" y="40"/>
                    <a:pt x="207" y="37"/>
                    <a:pt x="197" y="37"/>
                  </a:cubicBezTo>
                  <a:cubicBezTo>
                    <a:pt x="185" y="37"/>
                    <a:pt x="171" y="42"/>
                    <a:pt x="161" y="53"/>
                  </a:cubicBezTo>
                  <a:cubicBezTo>
                    <a:pt x="46" y="170"/>
                    <a:pt x="46" y="170"/>
                    <a:pt x="46" y="170"/>
                  </a:cubicBezTo>
                  <a:cubicBezTo>
                    <a:pt x="43" y="174"/>
                    <a:pt x="43" y="179"/>
                    <a:pt x="46" y="182"/>
                  </a:cubicBezTo>
                  <a:cubicBezTo>
                    <a:pt x="48" y="183"/>
                    <a:pt x="50" y="184"/>
                    <a:pt x="52" y="184"/>
                  </a:cubicBezTo>
                  <a:cubicBezTo>
                    <a:pt x="54" y="184"/>
                    <a:pt x="56" y="183"/>
                    <a:pt x="57" y="182"/>
                  </a:cubicBezTo>
                  <a:cubicBezTo>
                    <a:pt x="172" y="65"/>
                    <a:pt x="172" y="65"/>
                    <a:pt x="172" y="65"/>
                  </a:cubicBezTo>
                  <a:cubicBezTo>
                    <a:pt x="179" y="57"/>
                    <a:pt x="189" y="53"/>
                    <a:pt x="197" y="53"/>
                  </a:cubicBezTo>
                  <a:cubicBezTo>
                    <a:pt x="203" y="53"/>
                    <a:pt x="208" y="55"/>
                    <a:pt x="211" y="59"/>
                  </a:cubicBezTo>
                  <a:cubicBezTo>
                    <a:pt x="221" y="68"/>
                    <a:pt x="218" y="86"/>
                    <a:pt x="205" y="99"/>
                  </a:cubicBezTo>
                  <a:cubicBezTo>
                    <a:pt x="88" y="219"/>
                    <a:pt x="88" y="219"/>
                    <a:pt x="88" y="219"/>
                  </a:cubicBezTo>
                  <a:cubicBezTo>
                    <a:pt x="81" y="227"/>
                    <a:pt x="70" y="231"/>
                    <a:pt x="60" y="231"/>
                  </a:cubicBezTo>
                  <a:cubicBezTo>
                    <a:pt x="50" y="231"/>
                    <a:pt x="40" y="227"/>
                    <a:pt x="32" y="219"/>
                  </a:cubicBezTo>
                  <a:cubicBezTo>
                    <a:pt x="17" y="203"/>
                    <a:pt x="17" y="177"/>
                    <a:pt x="32" y="16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5"/>
                    <a:pt x="171" y="17"/>
                    <a:pt x="193" y="16"/>
                  </a:cubicBezTo>
                  <a:cubicBezTo>
                    <a:pt x="194" y="16"/>
                    <a:pt x="194" y="16"/>
                    <a:pt x="195" y="16"/>
                  </a:cubicBezTo>
                  <a:cubicBezTo>
                    <a:pt x="208" y="16"/>
                    <a:pt x="221" y="23"/>
                    <a:pt x="234" y="36"/>
                  </a:cubicBezTo>
                  <a:cubicBezTo>
                    <a:pt x="247" y="49"/>
                    <a:pt x="253" y="63"/>
                    <a:pt x="253" y="77"/>
                  </a:cubicBezTo>
                  <a:cubicBezTo>
                    <a:pt x="252" y="99"/>
                    <a:pt x="234" y="115"/>
                    <a:pt x="234" y="116"/>
                  </a:cubicBezTo>
                  <a:cubicBezTo>
                    <a:pt x="165" y="186"/>
                    <a:pt x="165" y="186"/>
                    <a:pt x="165" y="186"/>
                  </a:cubicBezTo>
                  <a:cubicBezTo>
                    <a:pt x="162" y="189"/>
                    <a:pt x="162" y="194"/>
                    <a:pt x="165" y="198"/>
                  </a:cubicBezTo>
                  <a:cubicBezTo>
                    <a:pt x="167" y="199"/>
                    <a:pt x="169" y="200"/>
                    <a:pt x="171" y="200"/>
                  </a:cubicBezTo>
                  <a:cubicBezTo>
                    <a:pt x="173" y="200"/>
                    <a:pt x="175" y="199"/>
                    <a:pt x="176" y="198"/>
                  </a:cubicBezTo>
                  <a:cubicBezTo>
                    <a:pt x="244" y="128"/>
                    <a:pt x="244" y="128"/>
                    <a:pt x="244" y="128"/>
                  </a:cubicBezTo>
                  <a:cubicBezTo>
                    <a:pt x="245" y="127"/>
                    <a:pt x="267" y="107"/>
                    <a:pt x="269" y="78"/>
                  </a:cubicBezTo>
                  <a:cubicBezTo>
                    <a:pt x="269" y="59"/>
                    <a:pt x="261" y="41"/>
                    <a:pt x="245" y="24"/>
                  </a:cubicBezTo>
                  <a:cubicBezTo>
                    <a:pt x="229" y="8"/>
                    <a:pt x="212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13CDE88-70D8-4747-B80E-78A3DF7F88EF}"/>
              </a:ext>
            </a:extLst>
          </p:cNvPr>
          <p:cNvSpPr txBox="1"/>
          <p:nvPr/>
        </p:nvSpPr>
        <p:spPr>
          <a:xfrm>
            <a:off x="269499" y="701486"/>
            <a:ext cx="233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赠送图标</a:t>
            </a:r>
            <a:r>
              <a:rPr lang="en-US" altLang="zh-CN" sz="2800"/>
              <a:t>1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800483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>
            <a:extLst>
              <a:ext uri="{FF2B5EF4-FFF2-40B4-BE49-F238E27FC236}">
                <a16:creationId xmlns:a16="http://schemas.microsoft.com/office/drawing/2014/main" id="{E799D24D-EB37-436E-AF3A-A219AEDE2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625" y="2571841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Oval 7">
            <a:extLst>
              <a:ext uri="{FF2B5EF4-FFF2-40B4-BE49-F238E27FC236}">
                <a16:creationId xmlns:a16="http://schemas.microsoft.com/office/drawing/2014/main" id="{C5AFD87D-5C9A-4A52-8D92-27065EB22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263" y="5329329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Oval 8">
            <a:extLst>
              <a:ext uri="{FF2B5EF4-FFF2-40B4-BE49-F238E27FC236}">
                <a16:creationId xmlns:a16="http://schemas.microsoft.com/office/drawing/2014/main" id="{A2E9AE82-5E04-4911-945C-2E336A233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625" y="2571841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D2AC437F-C52C-404A-9C4A-086DF933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625" y="1660616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Oval 11">
            <a:extLst>
              <a:ext uri="{FF2B5EF4-FFF2-40B4-BE49-F238E27FC236}">
                <a16:creationId xmlns:a16="http://schemas.microsoft.com/office/drawing/2014/main" id="{D8F4582B-3CAB-4DFE-B2F2-F9300EB82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963" y="1660616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Oval 12">
            <a:extLst>
              <a:ext uri="{FF2B5EF4-FFF2-40B4-BE49-F238E27FC236}">
                <a16:creationId xmlns:a16="http://schemas.microsoft.com/office/drawing/2014/main" id="{6E5AA02D-A31D-4BA5-91CD-12B8AE38B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125" y="1660616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70A82033-751A-447D-9DFD-2702026C6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338" y="1660616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574299A0-A4FB-4C55-87CC-5E81B83DE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963" y="4392703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102C9475-0FF1-4F20-B3E6-661A2FBA2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963" y="2571841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id="{5BBA40AD-D464-4E88-B77F-CA447C5C7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625" y="3483066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17">
            <a:extLst>
              <a:ext uri="{FF2B5EF4-FFF2-40B4-BE49-F238E27FC236}">
                <a16:creationId xmlns:a16="http://schemas.microsoft.com/office/drawing/2014/main" id="{8399FA5E-6EAA-4E16-900E-C490C63D1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338" y="3483066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18">
            <a:extLst>
              <a:ext uri="{FF2B5EF4-FFF2-40B4-BE49-F238E27FC236}">
                <a16:creationId xmlns:a16="http://schemas.microsoft.com/office/drawing/2014/main" id="{D6826C9C-465D-4C01-8043-97FF840BE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000" y="2571841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19">
            <a:extLst>
              <a:ext uri="{FF2B5EF4-FFF2-40B4-BE49-F238E27FC236}">
                <a16:creationId xmlns:a16="http://schemas.microsoft.com/office/drawing/2014/main" id="{060DA1D3-FAFF-41A3-B525-5DB0E8B89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338" y="2571841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id="{DE5E4156-6916-4F28-987F-E3325D596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125" y="4392703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0BACF033-2F24-46BC-B4E9-AD64E3CC9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500" y="4392703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23">
            <a:extLst>
              <a:ext uri="{FF2B5EF4-FFF2-40B4-BE49-F238E27FC236}">
                <a16:creationId xmlns:a16="http://schemas.microsoft.com/office/drawing/2014/main" id="{8290CBAC-47C4-4C8D-9E14-1FC9B1BB8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000" y="4392703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24">
            <a:extLst>
              <a:ext uri="{FF2B5EF4-FFF2-40B4-BE49-F238E27FC236}">
                <a16:creationId xmlns:a16="http://schemas.microsoft.com/office/drawing/2014/main" id="{0C52872B-8146-45A6-A6E6-B0D564141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625" y="4392703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25">
            <a:extLst>
              <a:ext uri="{FF2B5EF4-FFF2-40B4-BE49-F238E27FC236}">
                <a16:creationId xmlns:a16="http://schemas.microsoft.com/office/drawing/2014/main" id="{2F84D46C-F88C-46D4-99CB-CF9B17869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18" y="3495765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27">
            <a:extLst>
              <a:ext uri="{FF2B5EF4-FFF2-40B4-BE49-F238E27FC236}">
                <a16:creationId xmlns:a16="http://schemas.microsoft.com/office/drawing/2014/main" id="{08F1C4D7-4C7F-499D-9A3D-2BE3BFC4A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625" y="1660616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28">
            <a:extLst>
              <a:ext uri="{FF2B5EF4-FFF2-40B4-BE49-F238E27FC236}">
                <a16:creationId xmlns:a16="http://schemas.microsoft.com/office/drawing/2014/main" id="{D7C97ED9-26E0-481D-B069-AB9A29196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500" y="2571841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30">
            <a:extLst>
              <a:ext uri="{FF2B5EF4-FFF2-40B4-BE49-F238E27FC236}">
                <a16:creationId xmlns:a16="http://schemas.microsoft.com/office/drawing/2014/main" id="{AF2E95C4-461C-4F36-B469-0A5C5404E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963" y="5303928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Oval 31">
            <a:extLst>
              <a:ext uri="{FF2B5EF4-FFF2-40B4-BE49-F238E27FC236}">
                <a16:creationId xmlns:a16="http://schemas.microsoft.com/office/drawing/2014/main" id="{9F03D69B-8587-4551-ACCA-EC16387AE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625" y="4392703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32">
            <a:extLst>
              <a:ext uri="{FF2B5EF4-FFF2-40B4-BE49-F238E27FC236}">
                <a16:creationId xmlns:a16="http://schemas.microsoft.com/office/drawing/2014/main" id="{A3493B8B-6DA8-4B91-A9D7-C535B8902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463" y="4392703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Oval 33">
            <a:extLst>
              <a:ext uri="{FF2B5EF4-FFF2-40B4-BE49-F238E27FC236}">
                <a16:creationId xmlns:a16="http://schemas.microsoft.com/office/drawing/2014/main" id="{DB97B109-94F5-4A5E-8DBE-22E215F37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338" y="4392703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Oval 34">
            <a:extLst>
              <a:ext uri="{FF2B5EF4-FFF2-40B4-BE49-F238E27FC236}">
                <a16:creationId xmlns:a16="http://schemas.microsoft.com/office/drawing/2014/main" id="{28E31472-1B1D-4C41-9F25-B9D02BDE9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125" y="2571841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Oval 35">
            <a:extLst>
              <a:ext uri="{FF2B5EF4-FFF2-40B4-BE49-F238E27FC236}">
                <a16:creationId xmlns:a16="http://schemas.microsoft.com/office/drawing/2014/main" id="{F3A77764-8E0A-467A-897F-AA054D6EF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125" y="5303928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Oval 36">
            <a:extLst>
              <a:ext uri="{FF2B5EF4-FFF2-40B4-BE49-F238E27FC236}">
                <a16:creationId xmlns:a16="http://schemas.microsoft.com/office/drawing/2014/main" id="{C2C278C9-E2E6-4ABC-9095-5EBC03A3F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838" y="3483066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Oval 37">
            <a:extLst>
              <a:ext uri="{FF2B5EF4-FFF2-40B4-BE49-F238E27FC236}">
                <a16:creationId xmlns:a16="http://schemas.microsoft.com/office/drawing/2014/main" id="{7BF832D5-1E98-465A-AAB0-0DC3ECE7B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463" y="3483066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Oval 38">
            <a:extLst>
              <a:ext uri="{FF2B5EF4-FFF2-40B4-BE49-F238E27FC236}">
                <a16:creationId xmlns:a16="http://schemas.microsoft.com/office/drawing/2014/main" id="{458F6862-0FDF-40B0-90F6-1A6831DB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625" y="5303928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40">
            <a:extLst>
              <a:ext uri="{FF2B5EF4-FFF2-40B4-BE49-F238E27FC236}">
                <a16:creationId xmlns:a16="http://schemas.microsoft.com/office/drawing/2014/main" id="{F9E1AC8D-DC65-4E65-BAE8-0B313C033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838" y="5303928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Oval 41">
            <a:extLst>
              <a:ext uri="{FF2B5EF4-FFF2-40B4-BE49-F238E27FC236}">
                <a16:creationId xmlns:a16="http://schemas.microsoft.com/office/drawing/2014/main" id="{3D7A05B4-B36B-4823-A0DE-0412D429A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338" y="5303928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Oval 42">
            <a:extLst>
              <a:ext uri="{FF2B5EF4-FFF2-40B4-BE49-F238E27FC236}">
                <a16:creationId xmlns:a16="http://schemas.microsoft.com/office/drawing/2014/main" id="{6A6FEB9E-B96F-4A69-A41C-FA1C4091A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000" y="5303928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Oval 43">
            <a:extLst>
              <a:ext uri="{FF2B5EF4-FFF2-40B4-BE49-F238E27FC236}">
                <a16:creationId xmlns:a16="http://schemas.microsoft.com/office/drawing/2014/main" id="{9C64CF66-E5BF-4B31-97CB-F37742D1E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14" y="4419690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Oval 44">
            <a:extLst>
              <a:ext uri="{FF2B5EF4-FFF2-40B4-BE49-F238E27FC236}">
                <a16:creationId xmlns:a16="http://schemas.microsoft.com/office/drawing/2014/main" id="{B52519FE-BC33-4523-A036-180C80C9B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338" y="4392703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Oval 45">
            <a:extLst>
              <a:ext uri="{FF2B5EF4-FFF2-40B4-BE49-F238E27FC236}">
                <a16:creationId xmlns:a16="http://schemas.microsoft.com/office/drawing/2014/main" id="{A0E9BD82-89D2-4230-94AC-F92541010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000" y="1660616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Oval 46">
            <a:extLst>
              <a:ext uri="{FF2B5EF4-FFF2-40B4-BE49-F238E27FC236}">
                <a16:creationId xmlns:a16="http://schemas.microsoft.com/office/drawing/2014/main" id="{C136E07D-A37D-4317-92E9-B5FAB7732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838" y="2571841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47">
            <a:extLst>
              <a:ext uri="{FF2B5EF4-FFF2-40B4-BE49-F238E27FC236}">
                <a16:creationId xmlns:a16="http://schemas.microsoft.com/office/drawing/2014/main" id="{21E65B97-C5E1-4D1C-9B28-872A89765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963" y="3483066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Oval 50">
            <a:extLst>
              <a:ext uri="{FF2B5EF4-FFF2-40B4-BE49-F238E27FC236}">
                <a16:creationId xmlns:a16="http://schemas.microsoft.com/office/drawing/2014/main" id="{7A7301BF-E6FB-452B-B20E-EDEA5932C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338" y="1660616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Oval 51">
            <a:extLst>
              <a:ext uri="{FF2B5EF4-FFF2-40B4-BE49-F238E27FC236}">
                <a16:creationId xmlns:a16="http://schemas.microsoft.com/office/drawing/2014/main" id="{2B3C0AEB-420C-4EFD-BC5D-499F5ED1C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463" y="1660616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Oval 53">
            <a:extLst>
              <a:ext uri="{FF2B5EF4-FFF2-40B4-BE49-F238E27FC236}">
                <a16:creationId xmlns:a16="http://schemas.microsoft.com/office/drawing/2014/main" id="{32ECDE23-9873-467B-9F8C-65E4AAFB3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500" y="1660616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Oval 54">
            <a:extLst>
              <a:ext uri="{FF2B5EF4-FFF2-40B4-BE49-F238E27FC236}">
                <a16:creationId xmlns:a16="http://schemas.microsoft.com/office/drawing/2014/main" id="{C02B3016-CE9B-4F89-8E48-3FC2DD9A2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21" y="1690978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Oval 55">
            <a:extLst>
              <a:ext uri="{FF2B5EF4-FFF2-40B4-BE49-F238E27FC236}">
                <a16:creationId xmlns:a16="http://schemas.microsoft.com/office/drawing/2014/main" id="{17F69209-A3D7-4881-8C01-3C1822A77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76" y="5329329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Oval 57">
            <a:extLst>
              <a:ext uri="{FF2B5EF4-FFF2-40B4-BE49-F238E27FC236}">
                <a16:creationId xmlns:a16="http://schemas.microsoft.com/office/drawing/2014/main" id="{18DDBCA7-0E81-4FB7-955F-F7FBFAE04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501" y="4387940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Oval 58">
            <a:extLst>
              <a:ext uri="{FF2B5EF4-FFF2-40B4-BE49-F238E27FC236}">
                <a16:creationId xmlns:a16="http://schemas.microsoft.com/office/drawing/2014/main" id="{96DDA153-244C-4CA0-9AFD-E5AFCDF5E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502" y="1679666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Oval 59">
            <a:extLst>
              <a:ext uri="{FF2B5EF4-FFF2-40B4-BE49-F238E27FC236}">
                <a16:creationId xmlns:a16="http://schemas.microsoft.com/office/drawing/2014/main" id="{4209CB2A-B9CA-4F7C-8632-542B8A922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606" y="3510053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Oval 60">
            <a:extLst>
              <a:ext uri="{FF2B5EF4-FFF2-40B4-BE49-F238E27FC236}">
                <a16:creationId xmlns:a16="http://schemas.microsoft.com/office/drawing/2014/main" id="{FCAB0984-09AE-481B-A8D1-DC5C61C81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802" y="1682841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Oval 61">
            <a:extLst>
              <a:ext uri="{FF2B5EF4-FFF2-40B4-BE49-F238E27FC236}">
                <a16:creationId xmlns:a16="http://schemas.microsoft.com/office/drawing/2014/main" id="{5B3F70A2-4A5D-4B6F-BF14-7E66E6E7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626" y="4387940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Oval 64">
            <a:extLst>
              <a:ext uri="{FF2B5EF4-FFF2-40B4-BE49-F238E27FC236}">
                <a16:creationId xmlns:a16="http://schemas.microsoft.com/office/drawing/2014/main" id="{A94F7A75-2413-4576-B26E-D3DB53AA2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125" y="3483066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Oval 65">
            <a:extLst>
              <a:ext uri="{FF2B5EF4-FFF2-40B4-BE49-F238E27FC236}">
                <a16:creationId xmlns:a16="http://schemas.microsoft.com/office/drawing/2014/main" id="{FEDF68DC-06C0-43B8-AE0D-6E5FD791D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838" y="4392703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66">
            <a:extLst>
              <a:ext uri="{FF2B5EF4-FFF2-40B4-BE49-F238E27FC236}">
                <a16:creationId xmlns:a16="http://schemas.microsoft.com/office/drawing/2014/main" id="{0ADEF9B1-E508-4297-B1E0-375905AA9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338" y="2571841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67">
            <a:extLst>
              <a:ext uri="{FF2B5EF4-FFF2-40B4-BE49-F238E27FC236}">
                <a16:creationId xmlns:a16="http://schemas.microsoft.com/office/drawing/2014/main" id="{4FAB269A-3320-465B-8F17-E1DB2094A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838" y="1660616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Oval 68">
            <a:extLst>
              <a:ext uri="{FF2B5EF4-FFF2-40B4-BE49-F238E27FC236}">
                <a16:creationId xmlns:a16="http://schemas.microsoft.com/office/drawing/2014/main" id="{06A34CEC-3BA9-4621-B9D7-69925E917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338" y="3483066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Oval 70">
            <a:extLst>
              <a:ext uri="{FF2B5EF4-FFF2-40B4-BE49-F238E27FC236}">
                <a16:creationId xmlns:a16="http://schemas.microsoft.com/office/drawing/2014/main" id="{18BAEA69-6F1B-42F9-BD57-D89624AC0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03" y="5299166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Oval 73">
            <a:extLst>
              <a:ext uri="{FF2B5EF4-FFF2-40B4-BE49-F238E27FC236}">
                <a16:creationId xmlns:a16="http://schemas.microsoft.com/office/drawing/2014/main" id="{08AB9842-7D4E-45E7-A78A-9F0371348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625" y="5303928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Oval 74">
            <a:extLst>
              <a:ext uri="{FF2B5EF4-FFF2-40B4-BE49-F238E27FC236}">
                <a16:creationId xmlns:a16="http://schemas.microsoft.com/office/drawing/2014/main" id="{0FED7C78-51A6-439B-A203-E504F0422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000" y="3483066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Oval 98">
            <a:extLst>
              <a:ext uri="{FF2B5EF4-FFF2-40B4-BE49-F238E27FC236}">
                <a16:creationId xmlns:a16="http://schemas.microsoft.com/office/drawing/2014/main" id="{4EF668A7-0524-474B-B6B3-E817BBC74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625" y="3489416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Oval 105">
            <a:extLst>
              <a:ext uri="{FF2B5EF4-FFF2-40B4-BE49-F238E27FC236}">
                <a16:creationId xmlns:a16="http://schemas.microsoft.com/office/drawing/2014/main" id="{627488A2-2D4C-4352-BECB-565AE985C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500" y="3489416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Oval 107">
            <a:extLst>
              <a:ext uri="{FF2B5EF4-FFF2-40B4-BE49-F238E27FC236}">
                <a16:creationId xmlns:a16="http://schemas.microsoft.com/office/drawing/2014/main" id="{CF2B6349-AEDA-4361-841E-34522D16A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463" y="2571841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Oval 116">
            <a:extLst>
              <a:ext uri="{FF2B5EF4-FFF2-40B4-BE49-F238E27FC236}">
                <a16:creationId xmlns:a16="http://schemas.microsoft.com/office/drawing/2014/main" id="{87BEFE52-427B-4B82-8426-881555F89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606" y="3491003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Oval 117">
            <a:extLst>
              <a:ext uri="{FF2B5EF4-FFF2-40B4-BE49-F238E27FC236}">
                <a16:creationId xmlns:a16="http://schemas.microsoft.com/office/drawing/2014/main" id="{45E01068-1500-4C0E-A4C2-2DC89D5B8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338" y="5322978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Oval 121">
            <a:extLst>
              <a:ext uri="{FF2B5EF4-FFF2-40B4-BE49-F238E27FC236}">
                <a16:creationId xmlns:a16="http://schemas.microsoft.com/office/drawing/2014/main" id="{9D2CC9CD-7A45-4D9A-9FDD-BDD07F821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500" y="5322978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129">
            <a:extLst>
              <a:ext uri="{FF2B5EF4-FFF2-40B4-BE49-F238E27FC236}">
                <a16:creationId xmlns:a16="http://schemas.microsoft.com/office/drawing/2014/main" id="{4D259E73-9DF7-4995-BBA6-12AA7FE99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481" y="3491003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35">
            <a:extLst>
              <a:ext uri="{FF2B5EF4-FFF2-40B4-BE49-F238E27FC236}">
                <a16:creationId xmlns:a16="http://schemas.microsoft.com/office/drawing/2014/main" id="{A6A4A4E8-292A-4E21-B2AC-37A205FA0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463" y="5322978"/>
            <a:ext cx="758825" cy="758825"/>
          </a:xfrm>
          <a:prstGeom prst="ellipse">
            <a:avLst/>
          </a:prstGeom>
          <a:solidFill>
            <a:srgbClr val="4F5A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145">
            <a:extLst>
              <a:ext uri="{FF2B5EF4-FFF2-40B4-BE49-F238E27FC236}">
                <a16:creationId xmlns:a16="http://schemas.microsoft.com/office/drawing/2014/main" id="{FD2D8BFF-189F-4012-9456-6E9D8C118D66}"/>
              </a:ext>
            </a:extLst>
          </p:cNvPr>
          <p:cNvSpPr>
            <a:spLocks noEditPoints="1"/>
          </p:cNvSpPr>
          <p:nvPr/>
        </p:nvSpPr>
        <p:spPr bwMode="auto">
          <a:xfrm>
            <a:off x="8548563" y="5499191"/>
            <a:ext cx="395287" cy="404813"/>
          </a:xfrm>
          <a:custGeom>
            <a:avLst/>
            <a:gdLst>
              <a:gd name="T0" fmla="*/ 115 w 125"/>
              <a:gd name="T1" fmla="*/ 45 h 128"/>
              <a:gd name="T2" fmla="*/ 112 w 125"/>
              <a:gd name="T3" fmla="*/ 15 h 128"/>
              <a:gd name="T4" fmla="*/ 27 w 125"/>
              <a:gd name="T5" fmla="*/ 0 h 128"/>
              <a:gd name="T6" fmla="*/ 12 w 125"/>
              <a:gd name="T7" fmla="*/ 54 h 128"/>
              <a:gd name="T8" fmla="*/ 0 w 125"/>
              <a:gd name="T9" fmla="*/ 114 h 128"/>
              <a:gd name="T10" fmla="*/ 110 w 125"/>
              <a:gd name="T11" fmla="*/ 128 h 128"/>
              <a:gd name="T12" fmla="*/ 125 w 125"/>
              <a:gd name="T13" fmla="*/ 68 h 128"/>
              <a:gd name="T14" fmla="*/ 125 w 125"/>
              <a:gd name="T15" fmla="*/ 66 h 128"/>
              <a:gd name="T16" fmla="*/ 27 w 125"/>
              <a:gd name="T17" fmla="*/ 8 h 128"/>
              <a:gd name="T18" fmla="*/ 105 w 125"/>
              <a:gd name="T19" fmla="*/ 15 h 128"/>
              <a:gd name="T20" fmla="*/ 85 w 125"/>
              <a:gd name="T21" fmla="*/ 45 h 128"/>
              <a:gd name="T22" fmla="*/ 73 w 125"/>
              <a:gd name="T23" fmla="*/ 50 h 128"/>
              <a:gd name="T24" fmla="*/ 20 w 125"/>
              <a:gd name="T25" fmla="*/ 54 h 128"/>
              <a:gd name="T26" fmla="*/ 27 w 125"/>
              <a:gd name="T27" fmla="*/ 8 h 128"/>
              <a:gd name="T28" fmla="*/ 117 w 125"/>
              <a:gd name="T29" fmla="*/ 66 h 128"/>
              <a:gd name="T30" fmla="*/ 117 w 125"/>
              <a:gd name="T31" fmla="*/ 67 h 128"/>
              <a:gd name="T32" fmla="*/ 117 w 125"/>
              <a:gd name="T33" fmla="*/ 114 h 128"/>
              <a:gd name="T34" fmla="*/ 110 w 125"/>
              <a:gd name="T35" fmla="*/ 120 h 128"/>
              <a:gd name="T36" fmla="*/ 10 w 125"/>
              <a:gd name="T37" fmla="*/ 119 h 128"/>
              <a:gd name="T38" fmla="*/ 8 w 125"/>
              <a:gd name="T39" fmla="*/ 68 h 128"/>
              <a:gd name="T40" fmla="*/ 15 w 125"/>
              <a:gd name="T41" fmla="*/ 62 h 128"/>
              <a:gd name="T42" fmla="*/ 74 w 125"/>
              <a:gd name="T43" fmla="*/ 62 h 128"/>
              <a:gd name="T44" fmla="*/ 82 w 125"/>
              <a:gd name="T45" fmla="*/ 53 h 128"/>
              <a:gd name="T46" fmla="*/ 115 w 125"/>
              <a:gd name="T47" fmla="*/ 52 h 128"/>
              <a:gd name="T48" fmla="*/ 117 w 125"/>
              <a:gd name="T49" fmla="*/ 53 h 128"/>
              <a:gd name="T50" fmla="*/ 27 w 125"/>
              <a:gd name="T51" fmla="*/ 24 h 128"/>
              <a:gd name="T52" fmla="*/ 96 w 125"/>
              <a:gd name="T53" fmla="*/ 21 h 128"/>
              <a:gd name="T54" fmla="*/ 96 w 125"/>
              <a:gd name="T55" fmla="*/ 26 h 128"/>
              <a:gd name="T56" fmla="*/ 27 w 125"/>
              <a:gd name="T57" fmla="*/ 24 h 128"/>
              <a:gd name="T58" fmla="*/ 29 w 125"/>
              <a:gd name="T59" fmla="*/ 33 h 128"/>
              <a:gd name="T60" fmla="*/ 98 w 125"/>
              <a:gd name="T61" fmla="*/ 35 h 128"/>
              <a:gd name="T62" fmla="*/ 29 w 125"/>
              <a:gd name="T63" fmla="*/ 37 h 128"/>
              <a:gd name="T64" fmla="*/ 110 w 125"/>
              <a:gd name="T65" fmla="*/ 100 h 128"/>
              <a:gd name="T66" fmla="*/ 109 w 125"/>
              <a:gd name="T67" fmla="*/ 106 h 128"/>
              <a:gd name="T68" fmla="*/ 106 w 125"/>
              <a:gd name="T69" fmla="*/ 107 h 128"/>
              <a:gd name="T70" fmla="*/ 106 w 125"/>
              <a:gd name="T71" fmla="*/ 114 h 128"/>
              <a:gd name="T72" fmla="*/ 102 w 125"/>
              <a:gd name="T73" fmla="*/ 110 h 128"/>
              <a:gd name="T74" fmla="*/ 98 w 125"/>
              <a:gd name="T75" fmla="*/ 110 h 128"/>
              <a:gd name="T76" fmla="*/ 94 w 125"/>
              <a:gd name="T77" fmla="*/ 110 h 128"/>
              <a:gd name="T78" fmla="*/ 89 w 125"/>
              <a:gd name="T79" fmla="*/ 114 h 128"/>
              <a:gd name="T80" fmla="*/ 90 w 125"/>
              <a:gd name="T81" fmla="*/ 107 h 128"/>
              <a:gd name="T82" fmla="*/ 87 w 125"/>
              <a:gd name="T83" fmla="*/ 106 h 128"/>
              <a:gd name="T84" fmla="*/ 85 w 125"/>
              <a:gd name="T85" fmla="*/ 100 h 128"/>
              <a:gd name="T86" fmla="*/ 87 w 125"/>
              <a:gd name="T87" fmla="*/ 95 h 128"/>
              <a:gd name="T88" fmla="*/ 90 w 125"/>
              <a:gd name="T89" fmla="*/ 91 h 128"/>
              <a:gd name="T90" fmla="*/ 95 w 125"/>
              <a:gd name="T91" fmla="*/ 88 h 128"/>
              <a:gd name="T92" fmla="*/ 101 w 125"/>
              <a:gd name="T93" fmla="*/ 88 h 128"/>
              <a:gd name="T94" fmla="*/ 105 w 125"/>
              <a:gd name="T95" fmla="*/ 91 h 128"/>
              <a:gd name="T96" fmla="*/ 109 w 125"/>
              <a:gd name="T97" fmla="*/ 95 h 128"/>
              <a:gd name="T98" fmla="*/ 110 w 125"/>
              <a:gd name="T99" fmla="*/ 10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5" h="128">
                <a:moveTo>
                  <a:pt x="125" y="53"/>
                </a:moveTo>
                <a:cubicBezTo>
                  <a:pt x="125" y="48"/>
                  <a:pt x="120" y="45"/>
                  <a:pt x="115" y="45"/>
                </a:cubicBezTo>
                <a:cubicBezTo>
                  <a:pt x="112" y="45"/>
                  <a:pt x="112" y="45"/>
                  <a:pt x="112" y="45"/>
                </a:cubicBezTo>
                <a:cubicBezTo>
                  <a:pt x="112" y="15"/>
                  <a:pt x="112" y="15"/>
                  <a:pt x="112" y="15"/>
                </a:cubicBezTo>
                <a:cubicBezTo>
                  <a:pt x="112" y="7"/>
                  <a:pt x="106" y="0"/>
                  <a:pt x="9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9" y="0"/>
                  <a:pt x="12" y="7"/>
                  <a:pt x="12" y="15"/>
                </a:cubicBezTo>
                <a:cubicBezTo>
                  <a:pt x="12" y="54"/>
                  <a:pt x="12" y="54"/>
                  <a:pt x="12" y="54"/>
                </a:cubicBezTo>
                <a:cubicBezTo>
                  <a:pt x="6" y="55"/>
                  <a:pt x="0" y="61"/>
                  <a:pt x="0" y="6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2"/>
                  <a:pt x="7" y="128"/>
                  <a:pt x="15" y="128"/>
                </a:cubicBezTo>
                <a:cubicBezTo>
                  <a:pt x="110" y="128"/>
                  <a:pt x="110" y="128"/>
                  <a:pt x="110" y="128"/>
                </a:cubicBezTo>
                <a:cubicBezTo>
                  <a:pt x="118" y="128"/>
                  <a:pt x="125" y="122"/>
                  <a:pt x="125" y="114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5" y="67"/>
                  <a:pt x="125" y="67"/>
                  <a:pt x="125" y="67"/>
                </a:cubicBezTo>
                <a:cubicBezTo>
                  <a:pt x="125" y="66"/>
                  <a:pt x="125" y="66"/>
                  <a:pt x="125" y="66"/>
                </a:cubicBezTo>
                <a:lnTo>
                  <a:pt x="125" y="53"/>
                </a:lnTo>
                <a:close/>
                <a:moveTo>
                  <a:pt x="27" y="8"/>
                </a:moveTo>
                <a:cubicBezTo>
                  <a:pt x="97" y="8"/>
                  <a:pt x="97" y="8"/>
                  <a:pt x="97" y="8"/>
                </a:cubicBezTo>
                <a:cubicBezTo>
                  <a:pt x="101" y="8"/>
                  <a:pt x="105" y="11"/>
                  <a:pt x="105" y="1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85" y="45"/>
                  <a:pt x="85" y="45"/>
                  <a:pt x="85" y="45"/>
                </a:cubicBezTo>
                <a:cubicBezTo>
                  <a:pt x="83" y="45"/>
                  <a:pt x="80" y="45"/>
                  <a:pt x="78" y="46"/>
                </a:cubicBezTo>
                <a:cubicBezTo>
                  <a:pt x="77" y="47"/>
                  <a:pt x="75" y="48"/>
                  <a:pt x="73" y="50"/>
                </a:cubicBezTo>
                <a:cubicBezTo>
                  <a:pt x="70" y="54"/>
                  <a:pt x="70" y="54"/>
                  <a:pt x="70" y="54"/>
                </a:cubicBezTo>
                <a:cubicBezTo>
                  <a:pt x="20" y="54"/>
                  <a:pt x="20" y="54"/>
                  <a:pt x="20" y="54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11"/>
                  <a:pt x="23" y="8"/>
                  <a:pt x="27" y="8"/>
                </a:cubicBezTo>
                <a:close/>
                <a:moveTo>
                  <a:pt x="117" y="66"/>
                </a:moveTo>
                <a:cubicBezTo>
                  <a:pt x="117" y="66"/>
                  <a:pt x="117" y="66"/>
                  <a:pt x="117" y="66"/>
                </a:cubicBezTo>
                <a:cubicBezTo>
                  <a:pt x="117" y="67"/>
                  <a:pt x="117" y="67"/>
                  <a:pt x="117" y="67"/>
                </a:cubicBezTo>
                <a:cubicBezTo>
                  <a:pt x="117" y="67"/>
                  <a:pt x="117" y="67"/>
                  <a:pt x="117" y="67"/>
                </a:cubicBezTo>
                <a:cubicBezTo>
                  <a:pt x="117" y="67"/>
                  <a:pt x="117" y="68"/>
                  <a:pt x="117" y="68"/>
                </a:cubicBezTo>
                <a:cubicBezTo>
                  <a:pt x="117" y="114"/>
                  <a:pt x="117" y="114"/>
                  <a:pt x="117" y="114"/>
                </a:cubicBezTo>
                <a:cubicBezTo>
                  <a:pt x="117" y="116"/>
                  <a:pt x="116" y="117"/>
                  <a:pt x="115" y="119"/>
                </a:cubicBezTo>
                <a:cubicBezTo>
                  <a:pt x="114" y="120"/>
                  <a:pt x="112" y="120"/>
                  <a:pt x="110" y="120"/>
                </a:cubicBezTo>
                <a:cubicBezTo>
                  <a:pt x="15" y="120"/>
                  <a:pt x="15" y="120"/>
                  <a:pt x="15" y="120"/>
                </a:cubicBezTo>
                <a:cubicBezTo>
                  <a:pt x="13" y="120"/>
                  <a:pt x="11" y="120"/>
                  <a:pt x="10" y="119"/>
                </a:cubicBezTo>
                <a:cubicBezTo>
                  <a:pt x="8" y="117"/>
                  <a:pt x="8" y="116"/>
                  <a:pt x="8" y="114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66"/>
                  <a:pt x="8" y="65"/>
                  <a:pt x="10" y="64"/>
                </a:cubicBezTo>
                <a:cubicBezTo>
                  <a:pt x="11" y="62"/>
                  <a:pt x="13" y="62"/>
                  <a:pt x="15" y="62"/>
                </a:cubicBezTo>
                <a:cubicBezTo>
                  <a:pt x="15" y="62"/>
                  <a:pt x="15" y="62"/>
                  <a:pt x="15" y="62"/>
                </a:cubicBezTo>
                <a:cubicBezTo>
                  <a:pt x="74" y="62"/>
                  <a:pt x="74" y="62"/>
                  <a:pt x="74" y="62"/>
                </a:cubicBezTo>
                <a:cubicBezTo>
                  <a:pt x="79" y="55"/>
                  <a:pt x="79" y="55"/>
                  <a:pt x="79" y="55"/>
                </a:cubicBezTo>
                <a:cubicBezTo>
                  <a:pt x="80" y="54"/>
                  <a:pt x="81" y="54"/>
                  <a:pt x="82" y="53"/>
                </a:cubicBezTo>
                <a:cubicBezTo>
                  <a:pt x="83" y="53"/>
                  <a:pt x="84" y="52"/>
                  <a:pt x="85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6" y="52"/>
                  <a:pt x="116" y="52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lnTo>
                  <a:pt x="117" y="66"/>
                </a:lnTo>
                <a:close/>
                <a:moveTo>
                  <a:pt x="27" y="24"/>
                </a:moveTo>
                <a:cubicBezTo>
                  <a:pt x="27" y="22"/>
                  <a:pt x="28" y="21"/>
                  <a:pt x="29" y="21"/>
                </a:cubicBezTo>
                <a:cubicBezTo>
                  <a:pt x="96" y="21"/>
                  <a:pt x="96" y="21"/>
                  <a:pt x="96" y="21"/>
                </a:cubicBezTo>
                <a:cubicBezTo>
                  <a:pt x="97" y="21"/>
                  <a:pt x="98" y="22"/>
                  <a:pt x="98" y="24"/>
                </a:cubicBezTo>
                <a:cubicBezTo>
                  <a:pt x="98" y="25"/>
                  <a:pt x="97" y="26"/>
                  <a:pt x="96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8" y="26"/>
                  <a:pt x="27" y="25"/>
                  <a:pt x="27" y="24"/>
                </a:cubicBezTo>
                <a:close/>
                <a:moveTo>
                  <a:pt x="27" y="35"/>
                </a:moveTo>
                <a:cubicBezTo>
                  <a:pt x="27" y="34"/>
                  <a:pt x="28" y="33"/>
                  <a:pt x="29" y="33"/>
                </a:cubicBezTo>
                <a:cubicBezTo>
                  <a:pt x="96" y="33"/>
                  <a:pt x="96" y="33"/>
                  <a:pt x="96" y="33"/>
                </a:cubicBezTo>
                <a:cubicBezTo>
                  <a:pt x="97" y="33"/>
                  <a:pt x="98" y="34"/>
                  <a:pt x="98" y="35"/>
                </a:cubicBezTo>
                <a:cubicBezTo>
                  <a:pt x="98" y="36"/>
                  <a:pt x="97" y="37"/>
                  <a:pt x="96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8" y="37"/>
                  <a:pt x="27" y="36"/>
                  <a:pt x="27" y="35"/>
                </a:cubicBezTo>
                <a:close/>
                <a:moveTo>
                  <a:pt x="110" y="100"/>
                </a:moveTo>
                <a:cubicBezTo>
                  <a:pt x="110" y="101"/>
                  <a:pt x="108" y="102"/>
                  <a:pt x="108" y="103"/>
                </a:cubicBezTo>
                <a:cubicBezTo>
                  <a:pt x="107" y="103"/>
                  <a:pt x="109" y="105"/>
                  <a:pt x="109" y="106"/>
                </a:cubicBezTo>
                <a:cubicBezTo>
                  <a:pt x="109" y="106"/>
                  <a:pt x="106" y="106"/>
                  <a:pt x="106" y="107"/>
                </a:cubicBezTo>
                <a:cubicBezTo>
                  <a:pt x="106" y="107"/>
                  <a:pt x="106" y="107"/>
                  <a:pt x="106" y="107"/>
                </a:cubicBezTo>
                <a:cubicBezTo>
                  <a:pt x="109" y="114"/>
                  <a:pt x="109" y="114"/>
                  <a:pt x="109" y="114"/>
                </a:cubicBezTo>
                <a:cubicBezTo>
                  <a:pt x="110" y="115"/>
                  <a:pt x="108" y="113"/>
                  <a:pt x="106" y="114"/>
                </a:cubicBezTo>
                <a:cubicBezTo>
                  <a:pt x="105" y="115"/>
                  <a:pt x="105" y="118"/>
                  <a:pt x="105" y="117"/>
                </a:cubicBezTo>
                <a:cubicBezTo>
                  <a:pt x="102" y="110"/>
                  <a:pt x="102" y="110"/>
                  <a:pt x="102" y="110"/>
                </a:cubicBezTo>
                <a:cubicBezTo>
                  <a:pt x="101" y="111"/>
                  <a:pt x="101" y="112"/>
                  <a:pt x="101" y="112"/>
                </a:cubicBezTo>
                <a:cubicBezTo>
                  <a:pt x="100" y="112"/>
                  <a:pt x="99" y="110"/>
                  <a:pt x="98" y="110"/>
                </a:cubicBezTo>
                <a:cubicBezTo>
                  <a:pt x="97" y="110"/>
                  <a:pt x="96" y="112"/>
                  <a:pt x="95" y="112"/>
                </a:cubicBezTo>
                <a:cubicBezTo>
                  <a:pt x="95" y="112"/>
                  <a:pt x="94" y="111"/>
                  <a:pt x="94" y="110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90" y="118"/>
                  <a:pt x="90" y="115"/>
                  <a:pt x="89" y="114"/>
                </a:cubicBezTo>
                <a:cubicBezTo>
                  <a:pt x="88" y="113"/>
                  <a:pt x="85" y="115"/>
                  <a:pt x="86" y="114"/>
                </a:cubicBezTo>
                <a:cubicBezTo>
                  <a:pt x="90" y="107"/>
                  <a:pt x="90" y="107"/>
                  <a:pt x="90" y="107"/>
                </a:cubicBezTo>
                <a:cubicBezTo>
                  <a:pt x="90" y="107"/>
                  <a:pt x="90" y="107"/>
                  <a:pt x="90" y="107"/>
                </a:cubicBezTo>
                <a:cubicBezTo>
                  <a:pt x="89" y="106"/>
                  <a:pt x="87" y="106"/>
                  <a:pt x="87" y="106"/>
                </a:cubicBezTo>
                <a:cubicBezTo>
                  <a:pt x="86" y="105"/>
                  <a:pt x="88" y="103"/>
                  <a:pt x="88" y="103"/>
                </a:cubicBezTo>
                <a:cubicBezTo>
                  <a:pt x="88" y="102"/>
                  <a:pt x="85" y="101"/>
                  <a:pt x="85" y="100"/>
                </a:cubicBezTo>
                <a:cubicBezTo>
                  <a:pt x="85" y="99"/>
                  <a:pt x="88" y="99"/>
                  <a:pt x="88" y="98"/>
                </a:cubicBezTo>
                <a:cubicBezTo>
                  <a:pt x="88" y="97"/>
                  <a:pt x="86" y="96"/>
                  <a:pt x="87" y="95"/>
                </a:cubicBezTo>
                <a:cubicBezTo>
                  <a:pt x="87" y="94"/>
                  <a:pt x="89" y="95"/>
                  <a:pt x="90" y="94"/>
                </a:cubicBezTo>
                <a:cubicBezTo>
                  <a:pt x="90" y="93"/>
                  <a:pt x="89" y="91"/>
                  <a:pt x="90" y="91"/>
                </a:cubicBezTo>
                <a:cubicBezTo>
                  <a:pt x="91" y="90"/>
                  <a:pt x="93" y="92"/>
                  <a:pt x="93" y="91"/>
                </a:cubicBezTo>
                <a:cubicBezTo>
                  <a:pt x="94" y="91"/>
                  <a:pt x="94" y="89"/>
                  <a:pt x="95" y="88"/>
                </a:cubicBezTo>
                <a:cubicBezTo>
                  <a:pt x="96" y="88"/>
                  <a:pt x="97" y="90"/>
                  <a:pt x="98" y="90"/>
                </a:cubicBezTo>
                <a:cubicBezTo>
                  <a:pt x="99" y="90"/>
                  <a:pt x="100" y="88"/>
                  <a:pt x="101" y="88"/>
                </a:cubicBezTo>
                <a:cubicBezTo>
                  <a:pt x="101" y="89"/>
                  <a:pt x="101" y="91"/>
                  <a:pt x="102" y="91"/>
                </a:cubicBezTo>
                <a:cubicBezTo>
                  <a:pt x="103" y="92"/>
                  <a:pt x="105" y="90"/>
                  <a:pt x="105" y="91"/>
                </a:cubicBezTo>
                <a:cubicBezTo>
                  <a:pt x="106" y="91"/>
                  <a:pt x="105" y="93"/>
                  <a:pt x="106" y="94"/>
                </a:cubicBezTo>
                <a:cubicBezTo>
                  <a:pt x="106" y="95"/>
                  <a:pt x="109" y="94"/>
                  <a:pt x="109" y="95"/>
                </a:cubicBezTo>
                <a:cubicBezTo>
                  <a:pt x="109" y="96"/>
                  <a:pt x="107" y="97"/>
                  <a:pt x="108" y="98"/>
                </a:cubicBezTo>
                <a:cubicBezTo>
                  <a:pt x="108" y="99"/>
                  <a:pt x="110" y="99"/>
                  <a:pt x="110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146">
            <a:extLst>
              <a:ext uri="{FF2B5EF4-FFF2-40B4-BE49-F238E27FC236}">
                <a16:creationId xmlns:a16="http://schemas.microsoft.com/office/drawing/2014/main" id="{36099A4A-4AEA-4FB8-9464-3A551797DC5B}"/>
              </a:ext>
            </a:extLst>
          </p:cNvPr>
          <p:cNvSpPr>
            <a:spLocks noEditPoints="1"/>
          </p:cNvSpPr>
          <p:nvPr/>
        </p:nvSpPr>
        <p:spPr bwMode="auto">
          <a:xfrm>
            <a:off x="3071688" y="2741703"/>
            <a:ext cx="492125" cy="417513"/>
          </a:xfrm>
          <a:custGeom>
            <a:avLst/>
            <a:gdLst>
              <a:gd name="T0" fmla="*/ 29 w 156"/>
              <a:gd name="T1" fmla="*/ 65 h 132"/>
              <a:gd name="T2" fmla="*/ 156 w 156"/>
              <a:gd name="T3" fmla="*/ 51 h 132"/>
              <a:gd name="T4" fmla="*/ 141 w 156"/>
              <a:gd name="T5" fmla="*/ 64 h 132"/>
              <a:gd name="T6" fmla="*/ 131 w 156"/>
              <a:gd name="T7" fmla="*/ 106 h 132"/>
              <a:gd name="T8" fmla="*/ 114 w 156"/>
              <a:gd name="T9" fmla="*/ 132 h 132"/>
              <a:gd name="T10" fmla="*/ 97 w 156"/>
              <a:gd name="T11" fmla="*/ 126 h 132"/>
              <a:gd name="T12" fmla="*/ 62 w 156"/>
              <a:gd name="T13" fmla="*/ 127 h 132"/>
              <a:gd name="T14" fmla="*/ 61 w 156"/>
              <a:gd name="T15" fmla="*/ 127 h 132"/>
              <a:gd name="T16" fmla="*/ 43 w 156"/>
              <a:gd name="T17" fmla="*/ 132 h 132"/>
              <a:gd name="T18" fmla="*/ 13 w 156"/>
              <a:gd name="T19" fmla="*/ 97 h 132"/>
              <a:gd name="T20" fmla="*/ 0 w 156"/>
              <a:gd name="T21" fmla="*/ 75 h 132"/>
              <a:gd name="T22" fmla="*/ 14 w 156"/>
              <a:gd name="T23" fmla="*/ 65 h 132"/>
              <a:gd name="T24" fmla="*/ 28 w 156"/>
              <a:gd name="T25" fmla="*/ 28 h 132"/>
              <a:gd name="T26" fmla="*/ 32 w 156"/>
              <a:gd name="T27" fmla="*/ 24 h 132"/>
              <a:gd name="T28" fmla="*/ 73 w 156"/>
              <a:gd name="T29" fmla="*/ 27 h 132"/>
              <a:gd name="T30" fmla="*/ 133 w 156"/>
              <a:gd name="T31" fmla="*/ 61 h 132"/>
              <a:gd name="T32" fmla="*/ 138 w 156"/>
              <a:gd name="T33" fmla="*/ 60 h 132"/>
              <a:gd name="T34" fmla="*/ 133 w 156"/>
              <a:gd name="T35" fmla="*/ 52 h 132"/>
              <a:gd name="T36" fmla="*/ 147 w 156"/>
              <a:gd name="T37" fmla="*/ 53 h 132"/>
              <a:gd name="T38" fmla="*/ 148 w 156"/>
              <a:gd name="T39" fmla="*/ 54 h 132"/>
              <a:gd name="T40" fmla="*/ 156 w 156"/>
              <a:gd name="T41" fmla="*/ 51 h 132"/>
              <a:gd name="T42" fmla="*/ 80 w 156"/>
              <a:gd name="T43" fmla="*/ 32 h 132"/>
              <a:gd name="T44" fmla="*/ 53 w 156"/>
              <a:gd name="T45" fmla="*/ 38 h 132"/>
              <a:gd name="T46" fmla="*/ 40 w 156"/>
              <a:gd name="T47" fmla="*/ 50 h 132"/>
              <a:gd name="T48" fmla="*/ 34 w 156"/>
              <a:gd name="T49" fmla="*/ 47 h 132"/>
              <a:gd name="T50" fmla="*/ 30 w 156"/>
              <a:gd name="T51" fmla="*/ 48 h 132"/>
              <a:gd name="T52" fmla="*/ 12 w 156"/>
              <a:gd name="T53" fmla="*/ 73 h 132"/>
              <a:gd name="T54" fmla="*/ 5 w 156"/>
              <a:gd name="T55" fmla="*/ 90 h 132"/>
              <a:gd name="T56" fmla="*/ 17 w 156"/>
              <a:gd name="T57" fmla="*/ 94 h 132"/>
              <a:gd name="T58" fmla="*/ 62 w 156"/>
              <a:gd name="T59" fmla="*/ 121 h 132"/>
              <a:gd name="T60" fmla="*/ 98 w 156"/>
              <a:gd name="T61" fmla="*/ 119 h 132"/>
              <a:gd name="T62" fmla="*/ 142 w 156"/>
              <a:gd name="T63" fmla="*/ 53 h 132"/>
              <a:gd name="T64" fmla="*/ 138 w 156"/>
              <a:gd name="T65" fmla="*/ 53 h 132"/>
              <a:gd name="T66" fmla="*/ 141 w 156"/>
              <a:gd name="T67" fmla="*/ 56 h 132"/>
              <a:gd name="T68" fmla="*/ 60 w 156"/>
              <a:gd name="T69" fmla="*/ 22 h 132"/>
              <a:gd name="T70" fmla="*/ 81 w 156"/>
              <a:gd name="T71" fmla="*/ 17 h 132"/>
              <a:gd name="T72" fmla="*/ 59 w 156"/>
              <a:gd name="T73" fmla="*/ 17 h 132"/>
              <a:gd name="T74" fmla="*/ 60 w 156"/>
              <a:gd name="T75" fmla="*/ 14 h 132"/>
              <a:gd name="T76" fmla="*/ 81 w 156"/>
              <a:gd name="T77" fmla="*/ 9 h 132"/>
              <a:gd name="T78" fmla="*/ 59 w 156"/>
              <a:gd name="T79" fmla="*/ 9 h 132"/>
              <a:gd name="T80" fmla="*/ 60 w 156"/>
              <a:gd name="T81" fmla="*/ 6 h 132"/>
              <a:gd name="T82" fmla="*/ 81 w 156"/>
              <a:gd name="T83" fmla="*/ 2 h 132"/>
              <a:gd name="T84" fmla="*/ 59 w 156"/>
              <a:gd name="T85" fmla="*/ 2 h 132"/>
              <a:gd name="T86" fmla="*/ 84 w 156"/>
              <a:gd name="T87" fmla="*/ 22 h 132"/>
              <a:gd name="T88" fmla="*/ 106 w 156"/>
              <a:gd name="T89" fmla="*/ 17 h 132"/>
              <a:gd name="T90" fmla="*/ 83 w 156"/>
              <a:gd name="T91" fmla="*/ 17 h 132"/>
              <a:gd name="T92" fmla="*/ 84 w 156"/>
              <a:gd name="T93" fmla="*/ 14 h 132"/>
              <a:gd name="T94" fmla="*/ 106 w 156"/>
              <a:gd name="T95" fmla="*/ 9 h 132"/>
              <a:gd name="T96" fmla="*/ 83 w 156"/>
              <a:gd name="T97" fmla="*/ 9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132">
                <a:moveTo>
                  <a:pt x="38" y="65"/>
                </a:moveTo>
                <a:cubicBezTo>
                  <a:pt x="38" y="68"/>
                  <a:pt x="36" y="71"/>
                  <a:pt x="33" y="71"/>
                </a:cubicBezTo>
                <a:cubicBezTo>
                  <a:pt x="31" y="71"/>
                  <a:pt x="29" y="68"/>
                  <a:pt x="29" y="65"/>
                </a:cubicBezTo>
                <a:cubicBezTo>
                  <a:pt x="29" y="61"/>
                  <a:pt x="31" y="58"/>
                  <a:pt x="33" y="58"/>
                </a:cubicBezTo>
                <a:cubicBezTo>
                  <a:pt x="36" y="58"/>
                  <a:pt x="38" y="61"/>
                  <a:pt x="38" y="65"/>
                </a:cubicBezTo>
                <a:close/>
                <a:moveTo>
                  <a:pt x="156" y="51"/>
                </a:moveTo>
                <a:cubicBezTo>
                  <a:pt x="155" y="54"/>
                  <a:pt x="153" y="56"/>
                  <a:pt x="151" y="58"/>
                </a:cubicBezTo>
                <a:cubicBezTo>
                  <a:pt x="149" y="59"/>
                  <a:pt x="147" y="61"/>
                  <a:pt x="144" y="61"/>
                </a:cubicBezTo>
                <a:cubicBezTo>
                  <a:pt x="143" y="62"/>
                  <a:pt x="142" y="63"/>
                  <a:pt x="141" y="64"/>
                </a:cubicBezTo>
                <a:cubicBezTo>
                  <a:pt x="139" y="65"/>
                  <a:pt x="136" y="66"/>
                  <a:pt x="135" y="66"/>
                </a:cubicBezTo>
                <a:cubicBezTo>
                  <a:pt x="136" y="71"/>
                  <a:pt x="137" y="76"/>
                  <a:pt x="137" y="82"/>
                </a:cubicBezTo>
                <a:cubicBezTo>
                  <a:pt x="137" y="90"/>
                  <a:pt x="135" y="99"/>
                  <a:pt x="131" y="106"/>
                </a:cubicBezTo>
                <a:cubicBezTo>
                  <a:pt x="128" y="111"/>
                  <a:pt x="123" y="115"/>
                  <a:pt x="118" y="118"/>
                </a:cubicBezTo>
                <a:cubicBezTo>
                  <a:pt x="118" y="128"/>
                  <a:pt x="118" y="128"/>
                  <a:pt x="118" y="128"/>
                </a:cubicBezTo>
                <a:cubicBezTo>
                  <a:pt x="118" y="130"/>
                  <a:pt x="116" y="132"/>
                  <a:pt x="114" y="132"/>
                </a:cubicBezTo>
                <a:cubicBezTo>
                  <a:pt x="100" y="132"/>
                  <a:pt x="100" y="132"/>
                  <a:pt x="100" y="132"/>
                </a:cubicBezTo>
                <a:cubicBezTo>
                  <a:pt x="98" y="132"/>
                  <a:pt x="97" y="130"/>
                  <a:pt x="97" y="128"/>
                </a:cubicBezTo>
                <a:cubicBezTo>
                  <a:pt x="97" y="127"/>
                  <a:pt x="97" y="126"/>
                  <a:pt x="97" y="126"/>
                </a:cubicBezTo>
                <a:cubicBezTo>
                  <a:pt x="97" y="125"/>
                  <a:pt x="97" y="125"/>
                  <a:pt x="97" y="125"/>
                </a:cubicBezTo>
                <a:cubicBezTo>
                  <a:pt x="88" y="126"/>
                  <a:pt x="80" y="127"/>
                  <a:pt x="72" y="127"/>
                </a:cubicBezTo>
                <a:cubicBezTo>
                  <a:pt x="69" y="127"/>
                  <a:pt x="65" y="127"/>
                  <a:pt x="62" y="127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61" y="127"/>
                  <a:pt x="61" y="127"/>
                  <a:pt x="61" y="128"/>
                </a:cubicBezTo>
                <a:cubicBezTo>
                  <a:pt x="61" y="130"/>
                  <a:pt x="59" y="132"/>
                  <a:pt x="57" y="132"/>
                </a:cubicBezTo>
                <a:cubicBezTo>
                  <a:pt x="43" y="132"/>
                  <a:pt x="43" y="132"/>
                  <a:pt x="43" y="132"/>
                </a:cubicBezTo>
                <a:cubicBezTo>
                  <a:pt x="41" y="132"/>
                  <a:pt x="39" y="130"/>
                  <a:pt x="39" y="128"/>
                </a:cubicBezTo>
                <a:cubicBezTo>
                  <a:pt x="39" y="122"/>
                  <a:pt x="39" y="122"/>
                  <a:pt x="39" y="122"/>
                </a:cubicBezTo>
                <a:cubicBezTo>
                  <a:pt x="29" y="119"/>
                  <a:pt x="18" y="111"/>
                  <a:pt x="13" y="97"/>
                </a:cubicBezTo>
                <a:cubicBezTo>
                  <a:pt x="7" y="97"/>
                  <a:pt x="7" y="97"/>
                  <a:pt x="7" y="97"/>
                </a:cubicBezTo>
                <a:cubicBezTo>
                  <a:pt x="3" y="97"/>
                  <a:pt x="0" y="94"/>
                  <a:pt x="0" y="90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1"/>
                  <a:pt x="3" y="68"/>
                  <a:pt x="7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68"/>
                  <a:pt x="14" y="67"/>
                  <a:pt x="14" y="65"/>
                </a:cubicBezTo>
                <a:cubicBezTo>
                  <a:pt x="14" y="65"/>
                  <a:pt x="16" y="56"/>
                  <a:pt x="24" y="46"/>
                </a:cubicBezTo>
                <a:cubicBezTo>
                  <a:pt x="27" y="43"/>
                  <a:pt x="29" y="41"/>
                  <a:pt x="33" y="38"/>
                </a:cubicBezTo>
                <a:cubicBezTo>
                  <a:pt x="32" y="34"/>
                  <a:pt x="30" y="30"/>
                  <a:pt x="28" y="28"/>
                </a:cubicBezTo>
                <a:cubicBezTo>
                  <a:pt x="28" y="27"/>
                  <a:pt x="28" y="26"/>
                  <a:pt x="28" y="25"/>
                </a:cubicBezTo>
                <a:cubicBezTo>
                  <a:pt x="28" y="24"/>
                  <a:pt x="29" y="24"/>
                  <a:pt x="30" y="24"/>
                </a:cubicBezTo>
                <a:cubicBezTo>
                  <a:pt x="30" y="24"/>
                  <a:pt x="31" y="24"/>
                  <a:pt x="32" y="24"/>
                </a:cubicBezTo>
                <a:cubicBezTo>
                  <a:pt x="33" y="24"/>
                  <a:pt x="37" y="24"/>
                  <a:pt x="42" y="26"/>
                </a:cubicBezTo>
                <a:cubicBezTo>
                  <a:pt x="44" y="27"/>
                  <a:pt x="46" y="28"/>
                  <a:pt x="48" y="30"/>
                </a:cubicBezTo>
                <a:cubicBezTo>
                  <a:pt x="55" y="28"/>
                  <a:pt x="63" y="27"/>
                  <a:pt x="73" y="27"/>
                </a:cubicBezTo>
                <a:cubicBezTo>
                  <a:pt x="75" y="27"/>
                  <a:pt x="78" y="27"/>
                  <a:pt x="81" y="27"/>
                </a:cubicBezTo>
                <a:cubicBezTo>
                  <a:pt x="98" y="28"/>
                  <a:pt x="116" y="34"/>
                  <a:pt x="127" y="49"/>
                </a:cubicBezTo>
                <a:cubicBezTo>
                  <a:pt x="130" y="52"/>
                  <a:pt x="132" y="57"/>
                  <a:pt x="133" y="61"/>
                </a:cubicBezTo>
                <a:cubicBezTo>
                  <a:pt x="133" y="61"/>
                  <a:pt x="134" y="61"/>
                  <a:pt x="134" y="61"/>
                </a:cubicBezTo>
                <a:cubicBezTo>
                  <a:pt x="134" y="61"/>
                  <a:pt x="134" y="61"/>
                  <a:pt x="134" y="61"/>
                </a:cubicBezTo>
                <a:cubicBezTo>
                  <a:pt x="134" y="61"/>
                  <a:pt x="136" y="61"/>
                  <a:pt x="138" y="60"/>
                </a:cubicBezTo>
                <a:cubicBezTo>
                  <a:pt x="138" y="60"/>
                  <a:pt x="137" y="59"/>
                  <a:pt x="136" y="59"/>
                </a:cubicBezTo>
                <a:cubicBezTo>
                  <a:pt x="135" y="57"/>
                  <a:pt x="133" y="55"/>
                  <a:pt x="133" y="53"/>
                </a:cubicBezTo>
                <a:cubicBezTo>
                  <a:pt x="133" y="53"/>
                  <a:pt x="133" y="53"/>
                  <a:pt x="133" y="52"/>
                </a:cubicBezTo>
                <a:cubicBezTo>
                  <a:pt x="134" y="48"/>
                  <a:pt x="137" y="45"/>
                  <a:pt x="140" y="45"/>
                </a:cubicBezTo>
                <a:cubicBezTo>
                  <a:pt x="142" y="45"/>
                  <a:pt x="144" y="46"/>
                  <a:pt x="145" y="47"/>
                </a:cubicBezTo>
                <a:cubicBezTo>
                  <a:pt x="146" y="49"/>
                  <a:pt x="147" y="51"/>
                  <a:pt x="147" y="53"/>
                </a:cubicBezTo>
                <a:cubicBezTo>
                  <a:pt x="147" y="53"/>
                  <a:pt x="147" y="53"/>
                  <a:pt x="147" y="53"/>
                </a:cubicBezTo>
                <a:cubicBezTo>
                  <a:pt x="147" y="54"/>
                  <a:pt x="147" y="54"/>
                  <a:pt x="147" y="55"/>
                </a:cubicBezTo>
                <a:cubicBezTo>
                  <a:pt x="147" y="55"/>
                  <a:pt x="147" y="54"/>
                  <a:pt x="148" y="54"/>
                </a:cubicBezTo>
                <a:cubicBezTo>
                  <a:pt x="149" y="53"/>
                  <a:pt x="151" y="51"/>
                  <a:pt x="151" y="49"/>
                </a:cubicBezTo>
                <a:cubicBezTo>
                  <a:pt x="152" y="48"/>
                  <a:pt x="153" y="48"/>
                  <a:pt x="155" y="48"/>
                </a:cubicBezTo>
                <a:cubicBezTo>
                  <a:pt x="156" y="49"/>
                  <a:pt x="156" y="50"/>
                  <a:pt x="156" y="51"/>
                </a:cubicBezTo>
                <a:close/>
                <a:moveTo>
                  <a:pt x="132" y="82"/>
                </a:moveTo>
                <a:cubicBezTo>
                  <a:pt x="132" y="71"/>
                  <a:pt x="129" y="60"/>
                  <a:pt x="123" y="52"/>
                </a:cubicBezTo>
                <a:cubicBezTo>
                  <a:pt x="114" y="39"/>
                  <a:pt x="96" y="33"/>
                  <a:pt x="80" y="32"/>
                </a:cubicBezTo>
                <a:cubicBezTo>
                  <a:pt x="78" y="32"/>
                  <a:pt x="75" y="32"/>
                  <a:pt x="73" y="32"/>
                </a:cubicBezTo>
                <a:cubicBezTo>
                  <a:pt x="65" y="32"/>
                  <a:pt x="58" y="33"/>
                  <a:pt x="52" y="35"/>
                </a:cubicBezTo>
                <a:cubicBezTo>
                  <a:pt x="52" y="36"/>
                  <a:pt x="53" y="37"/>
                  <a:pt x="53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3" y="39"/>
                  <a:pt x="53" y="42"/>
                  <a:pt x="51" y="44"/>
                </a:cubicBezTo>
                <a:cubicBezTo>
                  <a:pt x="49" y="47"/>
                  <a:pt x="46" y="50"/>
                  <a:pt x="40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39" y="50"/>
                  <a:pt x="37" y="49"/>
                  <a:pt x="36" y="49"/>
                </a:cubicBezTo>
                <a:cubicBezTo>
                  <a:pt x="35" y="49"/>
                  <a:pt x="34" y="48"/>
                  <a:pt x="34" y="47"/>
                </a:cubicBezTo>
                <a:cubicBezTo>
                  <a:pt x="34" y="47"/>
                  <a:pt x="34" y="46"/>
                  <a:pt x="34" y="45"/>
                </a:cubicBezTo>
                <a:cubicBezTo>
                  <a:pt x="34" y="45"/>
                  <a:pt x="34" y="44"/>
                  <a:pt x="34" y="44"/>
                </a:cubicBezTo>
                <a:cubicBezTo>
                  <a:pt x="32" y="45"/>
                  <a:pt x="31" y="46"/>
                  <a:pt x="30" y="48"/>
                </a:cubicBezTo>
                <a:cubicBezTo>
                  <a:pt x="22" y="56"/>
                  <a:pt x="20" y="64"/>
                  <a:pt x="19" y="66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70"/>
                  <a:pt x="15" y="73"/>
                  <a:pt x="12" y="73"/>
                </a:cubicBezTo>
                <a:cubicBezTo>
                  <a:pt x="7" y="73"/>
                  <a:pt x="7" y="73"/>
                  <a:pt x="7" y="73"/>
                </a:cubicBezTo>
                <a:cubicBezTo>
                  <a:pt x="6" y="73"/>
                  <a:pt x="5" y="74"/>
                  <a:pt x="5" y="75"/>
                </a:cubicBezTo>
                <a:cubicBezTo>
                  <a:pt x="5" y="90"/>
                  <a:pt x="5" y="90"/>
                  <a:pt x="5" y="90"/>
                </a:cubicBezTo>
                <a:cubicBezTo>
                  <a:pt x="5" y="91"/>
                  <a:pt x="6" y="92"/>
                  <a:pt x="7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4"/>
                  <a:pt x="17" y="94"/>
                  <a:pt x="17" y="94"/>
                </a:cubicBezTo>
                <a:cubicBezTo>
                  <a:pt x="21" y="106"/>
                  <a:pt x="29" y="112"/>
                  <a:pt x="38" y="116"/>
                </a:cubicBezTo>
                <a:cubicBezTo>
                  <a:pt x="48" y="120"/>
                  <a:pt x="57" y="121"/>
                  <a:pt x="60" y="121"/>
                </a:cubicBezTo>
                <a:cubicBezTo>
                  <a:pt x="62" y="121"/>
                  <a:pt x="62" y="121"/>
                  <a:pt x="62" y="121"/>
                </a:cubicBezTo>
                <a:cubicBezTo>
                  <a:pt x="62" y="121"/>
                  <a:pt x="62" y="121"/>
                  <a:pt x="62" y="121"/>
                </a:cubicBezTo>
                <a:cubicBezTo>
                  <a:pt x="65" y="121"/>
                  <a:pt x="69" y="121"/>
                  <a:pt x="72" y="121"/>
                </a:cubicBezTo>
                <a:cubicBezTo>
                  <a:pt x="81" y="121"/>
                  <a:pt x="89" y="121"/>
                  <a:pt x="98" y="119"/>
                </a:cubicBezTo>
                <a:cubicBezTo>
                  <a:pt x="108" y="117"/>
                  <a:pt x="121" y="112"/>
                  <a:pt x="126" y="104"/>
                </a:cubicBezTo>
                <a:cubicBezTo>
                  <a:pt x="130" y="97"/>
                  <a:pt x="132" y="90"/>
                  <a:pt x="132" y="82"/>
                </a:cubicBezTo>
                <a:close/>
                <a:moveTo>
                  <a:pt x="142" y="53"/>
                </a:moveTo>
                <a:cubicBezTo>
                  <a:pt x="142" y="52"/>
                  <a:pt x="142" y="51"/>
                  <a:pt x="141" y="51"/>
                </a:cubicBezTo>
                <a:cubicBezTo>
                  <a:pt x="141" y="50"/>
                  <a:pt x="141" y="50"/>
                  <a:pt x="140" y="50"/>
                </a:cubicBezTo>
                <a:cubicBezTo>
                  <a:pt x="139" y="50"/>
                  <a:pt x="138" y="51"/>
                  <a:pt x="138" y="53"/>
                </a:cubicBezTo>
                <a:cubicBezTo>
                  <a:pt x="138" y="53"/>
                  <a:pt x="138" y="53"/>
                  <a:pt x="138" y="53"/>
                </a:cubicBezTo>
                <a:cubicBezTo>
                  <a:pt x="138" y="53"/>
                  <a:pt x="138" y="54"/>
                  <a:pt x="139" y="55"/>
                </a:cubicBezTo>
                <a:cubicBezTo>
                  <a:pt x="140" y="55"/>
                  <a:pt x="141" y="56"/>
                  <a:pt x="141" y="56"/>
                </a:cubicBezTo>
                <a:cubicBezTo>
                  <a:pt x="142" y="55"/>
                  <a:pt x="142" y="54"/>
                  <a:pt x="142" y="53"/>
                </a:cubicBezTo>
                <a:cubicBezTo>
                  <a:pt x="142" y="53"/>
                  <a:pt x="142" y="53"/>
                  <a:pt x="142" y="53"/>
                </a:cubicBezTo>
                <a:close/>
                <a:moveTo>
                  <a:pt x="60" y="22"/>
                </a:moveTo>
                <a:cubicBezTo>
                  <a:pt x="80" y="22"/>
                  <a:pt x="80" y="22"/>
                  <a:pt x="80" y="22"/>
                </a:cubicBezTo>
                <a:cubicBezTo>
                  <a:pt x="81" y="22"/>
                  <a:pt x="81" y="22"/>
                  <a:pt x="81" y="21"/>
                </a:cubicBezTo>
                <a:cubicBezTo>
                  <a:pt x="81" y="17"/>
                  <a:pt x="81" y="17"/>
                  <a:pt x="81" y="17"/>
                </a:cubicBezTo>
                <a:cubicBezTo>
                  <a:pt x="81" y="17"/>
                  <a:pt x="81" y="16"/>
                  <a:pt x="80" y="16"/>
                </a:cubicBezTo>
                <a:cubicBezTo>
                  <a:pt x="60" y="16"/>
                  <a:pt x="60" y="16"/>
                  <a:pt x="60" y="16"/>
                </a:cubicBezTo>
                <a:cubicBezTo>
                  <a:pt x="59" y="16"/>
                  <a:pt x="59" y="17"/>
                  <a:pt x="59" y="17"/>
                </a:cubicBezTo>
                <a:cubicBezTo>
                  <a:pt x="59" y="21"/>
                  <a:pt x="59" y="21"/>
                  <a:pt x="59" y="21"/>
                </a:cubicBezTo>
                <a:cubicBezTo>
                  <a:pt x="59" y="22"/>
                  <a:pt x="59" y="22"/>
                  <a:pt x="60" y="22"/>
                </a:cubicBezTo>
                <a:close/>
                <a:moveTo>
                  <a:pt x="60" y="14"/>
                </a:moveTo>
                <a:cubicBezTo>
                  <a:pt x="80" y="14"/>
                  <a:pt x="80" y="14"/>
                  <a:pt x="80" y="14"/>
                </a:cubicBezTo>
                <a:cubicBezTo>
                  <a:pt x="81" y="14"/>
                  <a:pt x="81" y="14"/>
                  <a:pt x="81" y="13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9"/>
                  <a:pt x="81" y="8"/>
                  <a:pt x="80" y="8"/>
                </a:cubicBezTo>
                <a:cubicBezTo>
                  <a:pt x="60" y="8"/>
                  <a:pt x="60" y="8"/>
                  <a:pt x="60" y="8"/>
                </a:cubicBezTo>
                <a:cubicBezTo>
                  <a:pt x="59" y="8"/>
                  <a:pt x="59" y="9"/>
                  <a:pt x="59" y="9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14"/>
                  <a:pt x="59" y="14"/>
                  <a:pt x="60" y="14"/>
                </a:cubicBezTo>
                <a:close/>
                <a:moveTo>
                  <a:pt x="60" y="6"/>
                </a:moveTo>
                <a:cubicBezTo>
                  <a:pt x="80" y="6"/>
                  <a:pt x="80" y="6"/>
                  <a:pt x="80" y="6"/>
                </a:cubicBezTo>
                <a:cubicBezTo>
                  <a:pt x="81" y="6"/>
                  <a:pt x="81" y="6"/>
                  <a:pt x="81" y="5"/>
                </a:cubicBezTo>
                <a:cubicBezTo>
                  <a:pt x="81" y="2"/>
                  <a:pt x="81" y="2"/>
                  <a:pt x="81" y="2"/>
                </a:cubicBezTo>
                <a:cubicBezTo>
                  <a:pt x="81" y="1"/>
                  <a:pt x="81" y="0"/>
                  <a:pt x="8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59" y="0"/>
                  <a:pt x="59" y="1"/>
                  <a:pt x="59" y="2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6"/>
                  <a:pt x="59" y="6"/>
                  <a:pt x="60" y="6"/>
                </a:cubicBezTo>
                <a:close/>
                <a:moveTo>
                  <a:pt x="84" y="22"/>
                </a:moveTo>
                <a:cubicBezTo>
                  <a:pt x="105" y="22"/>
                  <a:pt x="105" y="22"/>
                  <a:pt x="105" y="22"/>
                </a:cubicBezTo>
                <a:cubicBezTo>
                  <a:pt x="105" y="22"/>
                  <a:pt x="106" y="22"/>
                  <a:pt x="106" y="21"/>
                </a:cubicBezTo>
                <a:cubicBezTo>
                  <a:pt x="106" y="17"/>
                  <a:pt x="106" y="17"/>
                  <a:pt x="106" y="17"/>
                </a:cubicBezTo>
                <a:cubicBezTo>
                  <a:pt x="106" y="17"/>
                  <a:pt x="105" y="16"/>
                  <a:pt x="105" y="16"/>
                </a:cubicBezTo>
                <a:cubicBezTo>
                  <a:pt x="84" y="16"/>
                  <a:pt x="84" y="16"/>
                  <a:pt x="84" y="16"/>
                </a:cubicBezTo>
                <a:cubicBezTo>
                  <a:pt x="84" y="16"/>
                  <a:pt x="83" y="17"/>
                  <a:pt x="83" y="17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22"/>
                  <a:pt x="84" y="22"/>
                  <a:pt x="84" y="22"/>
                </a:cubicBezTo>
                <a:close/>
                <a:moveTo>
                  <a:pt x="84" y="14"/>
                </a:moveTo>
                <a:cubicBezTo>
                  <a:pt x="105" y="14"/>
                  <a:pt x="105" y="14"/>
                  <a:pt x="105" y="14"/>
                </a:cubicBezTo>
                <a:cubicBezTo>
                  <a:pt x="105" y="14"/>
                  <a:pt x="106" y="14"/>
                  <a:pt x="106" y="13"/>
                </a:cubicBezTo>
                <a:cubicBezTo>
                  <a:pt x="106" y="9"/>
                  <a:pt x="106" y="9"/>
                  <a:pt x="106" y="9"/>
                </a:cubicBezTo>
                <a:cubicBezTo>
                  <a:pt x="106" y="9"/>
                  <a:pt x="105" y="8"/>
                  <a:pt x="105" y="8"/>
                </a:cubicBezTo>
                <a:cubicBezTo>
                  <a:pt x="84" y="8"/>
                  <a:pt x="84" y="8"/>
                  <a:pt x="84" y="8"/>
                </a:cubicBezTo>
                <a:cubicBezTo>
                  <a:pt x="84" y="8"/>
                  <a:pt x="83" y="9"/>
                  <a:pt x="83" y="9"/>
                </a:cubicBezTo>
                <a:cubicBezTo>
                  <a:pt x="83" y="13"/>
                  <a:pt x="83" y="13"/>
                  <a:pt x="83" y="13"/>
                </a:cubicBezTo>
                <a:cubicBezTo>
                  <a:pt x="83" y="14"/>
                  <a:pt x="84" y="14"/>
                  <a:pt x="84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147">
            <a:extLst>
              <a:ext uri="{FF2B5EF4-FFF2-40B4-BE49-F238E27FC236}">
                <a16:creationId xmlns:a16="http://schemas.microsoft.com/office/drawing/2014/main" id="{54134F3E-EE8D-4F64-B15D-4F03A484EAD0}"/>
              </a:ext>
            </a:extLst>
          </p:cNvPr>
          <p:cNvSpPr>
            <a:spLocks noEditPoints="1"/>
          </p:cNvSpPr>
          <p:nvPr/>
        </p:nvSpPr>
        <p:spPr bwMode="auto">
          <a:xfrm>
            <a:off x="4948113" y="1832066"/>
            <a:ext cx="354012" cy="404813"/>
          </a:xfrm>
          <a:custGeom>
            <a:avLst/>
            <a:gdLst>
              <a:gd name="T0" fmla="*/ 0 w 112"/>
              <a:gd name="T1" fmla="*/ 15 h 128"/>
              <a:gd name="T2" fmla="*/ 98 w 112"/>
              <a:gd name="T3" fmla="*/ 128 h 128"/>
              <a:gd name="T4" fmla="*/ 98 w 112"/>
              <a:gd name="T5" fmla="*/ 0 h 128"/>
              <a:gd name="T6" fmla="*/ 15 w 112"/>
              <a:gd name="T7" fmla="*/ 120 h 128"/>
              <a:gd name="T8" fmla="*/ 15 w 112"/>
              <a:gd name="T9" fmla="*/ 8 h 128"/>
              <a:gd name="T10" fmla="*/ 104 w 112"/>
              <a:gd name="T11" fmla="*/ 113 h 128"/>
              <a:gd name="T12" fmla="*/ 51 w 112"/>
              <a:gd name="T13" fmla="*/ 80 h 128"/>
              <a:gd name="T14" fmla="*/ 40 w 112"/>
              <a:gd name="T15" fmla="*/ 69 h 128"/>
              <a:gd name="T16" fmla="*/ 54 w 112"/>
              <a:gd name="T17" fmla="*/ 69 h 128"/>
              <a:gd name="T18" fmla="*/ 70 w 112"/>
              <a:gd name="T19" fmla="*/ 112 h 128"/>
              <a:gd name="T20" fmla="*/ 59 w 112"/>
              <a:gd name="T21" fmla="*/ 101 h 128"/>
              <a:gd name="T22" fmla="*/ 73 w 112"/>
              <a:gd name="T23" fmla="*/ 101 h 128"/>
              <a:gd name="T24" fmla="*/ 51 w 112"/>
              <a:gd name="T25" fmla="*/ 63 h 128"/>
              <a:gd name="T26" fmla="*/ 40 w 112"/>
              <a:gd name="T27" fmla="*/ 53 h 128"/>
              <a:gd name="T28" fmla="*/ 54 w 112"/>
              <a:gd name="T29" fmla="*/ 53 h 128"/>
              <a:gd name="T30" fmla="*/ 51 w 112"/>
              <a:gd name="T31" fmla="*/ 112 h 128"/>
              <a:gd name="T32" fmla="*/ 40 w 112"/>
              <a:gd name="T33" fmla="*/ 101 h 128"/>
              <a:gd name="T34" fmla="*/ 54 w 112"/>
              <a:gd name="T35" fmla="*/ 101 h 128"/>
              <a:gd name="T36" fmla="*/ 51 w 112"/>
              <a:gd name="T37" fmla="*/ 96 h 128"/>
              <a:gd name="T38" fmla="*/ 40 w 112"/>
              <a:gd name="T39" fmla="*/ 85 h 128"/>
              <a:gd name="T40" fmla="*/ 54 w 112"/>
              <a:gd name="T41" fmla="*/ 85 h 128"/>
              <a:gd name="T42" fmla="*/ 32 w 112"/>
              <a:gd name="T43" fmla="*/ 96 h 128"/>
              <a:gd name="T44" fmla="*/ 21 w 112"/>
              <a:gd name="T45" fmla="*/ 85 h 128"/>
              <a:gd name="T46" fmla="*/ 35 w 112"/>
              <a:gd name="T47" fmla="*/ 85 h 128"/>
              <a:gd name="T48" fmla="*/ 32 w 112"/>
              <a:gd name="T49" fmla="*/ 63 h 128"/>
              <a:gd name="T50" fmla="*/ 21 w 112"/>
              <a:gd name="T51" fmla="*/ 53 h 128"/>
              <a:gd name="T52" fmla="*/ 35 w 112"/>
              <a:gd name="T53" fmla="*/ 53 h 128"/>
              <a:gd name="T54" fmla="*/ 32 w 112"/>
              <a:gd name="T55" fmla="*/ 80 h 128"/>
              <a:gd name="T56" fmla="*/ 21 w 112"/>
              <a:gd name="T57" fmla="*/ 69 h 128"/>
              <a:gd name="T58" fmla="*/ 35 w 112"/>
              <a:gd name="T59" fmla="*/ 69 h 128"/>
              <a:gd name="T60" fmla="*/ 32 w 112"/>
              <a:gd name="T61" fmla="*/ 112 h 128"/>
              <a:gd name="T62" fmla="*/ 21 w 112"/>
              <a:gd name="T63" fmla="*/ 101 h 128"/>
              <a:gd name="T64" fmla="*/ 35 w 112"/>
              <a:gd name="T65" fmla="*/ 101 h 128"/>
              <a:gd name="T66" fmla="*/ 81 w 112"/>
              <a:gd name="T67" fmla="*/ 29 h 128"/>
              <a:gd name="T68" fmla="*/ 92 w 112"/>
              <a:gd name="T69" fmla="*/ 53 h 128"/>
              <a:gd name="T70" fmla="*/ 81 w 112"/>
              <a:gd name="T71" fmla="*/ 63 h 128"/>
              <a:gd name="T72" fmla="*/ 81 w 112"/>
              <a:gd name="T73" fmla="*/ 50 h 128"/>
              <a:gd name="T74" fmla="*/ 92 w 112"/>
              <a:gd name="T75" fmla="*/ 69 h 128"/>
              <a:gd name="T76" fmla="*/ 81 w 112"/>
              <a:gd name="T77" fmla="*/ 80 h 128"/>
              <a:gd name="T78" fmla="*/ 81 w 112"/>
              <a:gd name="T79" fmla="*/ 66 h 128"/>
              <a:gd name="T80" fmla="*/ 88 w 112"/>
              <a:gd name="T81" fmla="*/ 16 h 128"/>
              <a:gd name="T82" fmla="*/ 19 w 112"/>
              <a:gd name="T83" fmla="*/ 35 h 128"/>
              <a:gd name="T84" fmla="*/ 94 w 112"/>
              <a:gd name="T85" fmla="*/ 35 h 128"/>
              <a:gd name="T86" fmla="*/ 83 w 112"/>
              <a:gd name="T87" fmla="*/ 37 h 128"/>
              <a:gd name="T88" fmla="*/ 89 w 112"/>
              <a:gd name="T89" fmla="*/ 29 h 128"/>
              <a:gd name="T90" fmla="*/ 73 w 112"/>
              <a:gd name="T91" fmla="*/ 77 h 128"/>
              <a:gd name="T92" fmla="*/ 59 w 112"/>
              <a:gd name="T93" fmla="*/ 77 h 128"/>
              <a:gd name="T94" fmla="*/ 70 w 112"/>
              <a:gd name="T95" fmla="*/ 66 h 128"/>
              <a:gd name="T96" fmla="*/ 73 w 112"/>
              <a:gd name="T97" fmla="*/ 93 h 128"/>
              <a:gd name="T98" fmla="*/ 59 w 112"/>
              <a:gd name="T99" fmla="*/ 93 h 128"/>
              <a:gd name="T100" fmla="*/ 70 w 112"/>
              <a:gd name="T101" fmla="*/ 82 h 128"/>
              <a:gd name="T102" fmla="*/ 92 w 112"/>
              <a:gd name="T103" fmla="*/ 93 h 128"/>
              <a:gd name="T104" fmla="*/ 78 w 112"/>
              <a:gd name="T105" fmla="*/ 93 h 128"/>
              <a:gd name="T106" fmla="*/ 89 w 112"/>
              <a:gd name="T107" fmla="*/ 82 h 128"/>
              <a:gd name="T108" fmla="*/ 73 w 112"/>
              <a:gd name="T109" fmla="*/ 60 h 128"/>
              <a:gd name="T110" fmla="*/ 59 w 112"/>
              <a:gd name="T111" fmla="*/ 60 h 128"/>
              <a:gd name="T112" fmla="*/ 70 w 112"/>
              <a:gd name="T113" fmla="*/ 50 h 128"/>
              <a:gd name="T114" fmla="*/ 92 w 112"/>
              <a:gd name="T115" fmla="*/ 109 h 128"/>
              <a:gd name="T116" fmla="*/ 78 w 112"/>
              <a:gd name="T117" fmla="*/ 109 h 128"/>
              <a:gd name="T118" fmla="*/ 89 w 112"/>
              <a:gd name="T119" fmla="*/ 9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2" h="128">
                <a:moveTo>
                  <a:pt x="98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21"/>
                  <a:pt x="7" y="128"/>
                  <a:pt x="15" y="128"/>
                </a:cubicBezTo>
                <a:cubicBezTo>
                  <a:pt x="98" y="128"/>
                  <a:pt x="98" y="128"/>
                  <a:pt x="98" y="128"/>
                </a:cubicBezTo>
                <a:cubicBezTo>
                  <a:pt x="106" y="128"/>
                  <a:pt x="112" y="121"/>
                  <a:pt x="112" y="113"/>
                </a:cubicBezTo>
                <a:cubicBezTo>
                  <a:pt x="112" y="15"/>
                  <a:pt x="112" y="15"/>
                  <a:pt x="112" y="15"/>
                </a:cubicBezTo>
                <a:cubicBezTo>
                  <a:pt x="112" y="7"/>
                  <a:pt x="106" y="0"/>
                  <a:pt x="98" y="0"/>
                </a:cubicBezTo>
                <a:close/>
                <a:moveTo>
                  <a:pt x="104" y="113"/>
                </a:moveTo>
                <a:cubicBezTo>
                  <a:pt x="104" y="117"/>
                  <a:pt x="101" y="120"/>
                  <a:pt x="98" y="120"/>
                </a:cubicBezTo>
                <a:cubicBezTo>
                  <a:pt x="15" y="120"/>
                  <a:pt x="15" y="120"/>
                  <a:pt x="15" y="120"/>
                </a:cubicBezTo>
                <a:cubicBezTo>
                  <a:pt x="12" y="120"/>
                  <a:pt x="9" y="117"/>
                  <a:pt x="9" y="113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1"/>
                  <a:pt x="12" y="8"/>
                  <a:pt x="15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1" y="8"/>
                  <a:pt x="104" y="11"/>
                  <a:pt x="104" y="15"/>
                </a:cubicBezTo>
                <a:lnTo>
                  <a:pt x="104" y="113"/>
                </a:lnTo>
                <a:close/>
                <a:moveTo>
                  <a:pt x="54" y="69"/>
                </a:moveTo>
                <a:cubicBezTo>
                  <a:pt x="54" y="77"/>
                  <a:pt x="54" y="77"/>
                  <a:pt x="54" y="77"/>
                </a:cubicBezTo>
                <a:cubicBezTo>
                  <a:pt x="54" y="78"/>
                  <a:pt x="52" y="80"/>
                  <a:pt x="51" y="80"/>
                </a:cubicBezTo>
                <a:cubicBezTo>
                  <a:pt x="43" y="80"/>
                  <a:pt x="43" y="80"/>
                  <a:pt x="43" y="80"/>
                </a:cubicBezTo>
                <a:cubicBezTo>
                  <a:pt x="41" y="80"/>
                  <a:pt x="40" y="78"/>
                  <a:pt x="40" y="77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7"/>
                  <a:pt x="41" y="66"/>
                  <a:pt x="43" y="66"/>
                </a:cubicBezTo>
                <a:cubicBezTo>
                  <a:pt x="51" y="66"/>
                  <a:pt x="51" y="66"/>
                  <a:pt x="51" y="66"/>
                </a:cubicBezTo>
                <a:cubicBezTo>
                  <a:pt x="52" y="66"/>
                  <a:pt x="54" y="67"/>
                  <a:pt x="54" y="69"/>
                </a:cubicBezTo>
                <a:close/>
                <a:moveTo>
                  <a:pt x="73" y="101"/>
                </a:moveTo>
                <a:cubicBezTo>
                  <a:pt x="73" y="109"/>
                  <a:pt x="73" y="109"/>
                  <a:pt x="73" y="109"/>
                </a:cubicBezTo>
                <a:cubicBezTo>
                  <a:pt x="73" y="110"/>
                  <a:pt x="71" y="112"/>
                  <a:pt x="70" y="112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60" y="112"/>
                  <a:pt x="59" y="110"/>
                  <a:pt x="59" y="109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59" y="99"/>
                  <a:pt x="60" y="98"/>
                  <a:pt x="62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1" y="98"/>
                  <a:pt x="73" y="99"/>
                  <a:pt x="73" y="101"/>
                </a:cubicBezTo>
                <a:close/>
                <a:moveTo>
                  <a:pt x="54" y="53"/>
                </a:moveTo>
                <a:cubicBezTo>
                  <a:pt x="54" y="60"/>
                  <a:pt x="54" y="60"/>
                  <a:pt x="54" y="60"/>
                </a:cubicBezTo>
                <a:cubicBezTo>
                  <a:pt x="54" y="62"/>
                  <a:pt x="52" y="63"/>
                  <a:pt x="51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41" y="63"/>
                  <a:pt x="40" y="62"/>
                  <a:pt x="40" y="60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1"/>
                  <a:pt x="41" y="50"/>
                  <a:pt x="43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2" y="50"/>
                  <a:pt x="54" y="51"/>
                  <a:pt x="54" y="53"/>
                </a:cubicBezTo>
                <a:close/>
                <a:moveTo>
                  <a:pt x="54" y="101"/>
                </a:moveTo>
                <a:cubicBezTo>
                  <a:pt x="54" y="109"/>
                  <a:pt x="54" y="109"/>
                  <a:pt x="54" y="109"/>
                </a:cubicBezTo>
                <a:cubicBezTo>
                  <a:pt x="54" y="110"/>
                  <a:pt x="52" y="112"/>
                  <a:pt x="51" y="112"/>
                </a:cubicBezTo>
                <a:cubicBezTo>
                  <a:pt x="43" y="112"/>
                  <a:pt x="43" y="112"/>
                  <a:pt x="43" y="112"/>
                </a:cubicBezTo>
                <a:cubicBezTo>
                  <a:pt x="41" y="112"/>
                  <a:pt x="40" y="110"/>
                  <a:pt x="40" y="109"/>
                </a:cubicBezTo>
                <a:cubicBezTo>
                  <a:pt x="40" y="101"/>
                  <a:pt x="40" y="101"/>
                  <a:pt x="40" y="101"/>
                </a:cubicBezTo>
                <a:cubicBezTo>
                  <a:pt x="40" y="99"/>
                  <a:pt x="41" y="98"/>
                  <a:pt x="43" y="98"/>
                </a:cubicBezTo>
                <a:cubicBezTo>
                  <a:pt x="51" y="98"/>
                  <a:pt x="51" y="98"/>
                  <a:pt x="51" y="98"/>
                </a:cubicBezTo>
                <a:cubicBezTo>
                  <a:pt x="52" y="98"/>
                  <a:pt x="54" y="99"/>
                  <a:pt x="54" y="101"/>
                </a:cubicBezTo>
                <a:close/>
                <a:moveTo>
                  <a:pt x="54" y="85"/>
                </a:moveTo>
                <a:cubicBezTo>
                  <a:pt x="54" y="93"/>
                  <a:pt x="54" y="93"/>
                  <a:pt x="54" y="93"/>
                </a:cubicBezTo>
                <a:cubicBezTo>
                  <a:pt x="54" y="94"/>
                  <a:pt x="52" y="96"/>
                  <a:pt x="51" y="96"/>
                </a:cubicBezTo>
                <a:cubicBezTo>
                  <a:pt x="43" y="96"/>
                  <a:pt x="43" y="96"/>
                  <a:pt x="43" y="96"/>
                </a:cubicBezTo>
                <a:cubicBezTo>
                  <a:pt x="41" y="96"/>
                  <a:pt x="40" y="94"/>
                  <a:pt x="40" y="93"/>
                </a:cubicBezTo>
                <a:cubicBezTo>
                  <a:pt x="40" y="85"/>
                  <a:pt x="40" y="85"/>
                  <a:pt x="40" y="85"/>
                </a:cubicBezTo>
                <a:cubicBezTo>
                  <a:pt x="40" y="83"/>
                  <a:pt x="41" y="82"/>
                  <a:pt x="43" y="82"/>
                </a:cubicBezTo>
                <a:cubicBezTo>
                  <a:pt x="51" y="82"/>
                  <a:pt x="51" y="82"/>
                  <a:pt x="51" y="82"/>
                </a:cubicBezTo>
                <a:cubicBezTo>
                  <a:pt x="52" y="82"/>
                  <a:pt x="54" y="83"/>
                  <a:pt x="54" y="85"/>
                </a:cubicBezTo>
                <a:close/>
                <a:moveTo>
                  <a:pt x="35" y="85"/>
                </a:moveTo>
                <a:cubicBezTo>
                  <a:pt x="35" y="93"/>
                  <a:pt x="35" y="93"/>
                  <a:pt x="35" y="93"/>
                </a:cubicBezTo>
                <a:cubicBezTo>
                  <a:pt x="35" y="94"/>
                  <a:pt x="33" y="96"/>
                  <a:pt x="32" y="96"/>
                </a:cubicBezTo>
                <a:cubicBezTo>
                  <a:pt x="24" y="96"/>
                  <a:pt x="24" y="96"/>
                  <a:pt x="24" y="96"/>
                </a:cubicBezTo>
                <a:cubicBezTo>
                  <a:pt x="22" y="96"/>
                  <a:pt x="21" y="94"/>
                  <a:pt x="21" y="93"/>
                </a:cubicBezTo>
                <a:cubicBezTo>
                  <a:pt x="21" y="85"/>
                  <a:pt x="21" y="85"/>
                  <a:pt x="21" y="85"/>
                </a:cubicBezTo>
                <a:cubicBezTo>
                  <a:pt x="21" y="83"/>
                  <a:pt x="22" y="82"/>
                  <a:pt x="24" y="82"/>
                </a:cubicBezTo>
                <a:cubicBezTo>
                  <a:pt x="32" y="82"/>
                  <a:pt x="32" y="82"/>
                  <a:pt x="32" y="82"/>
                </a:cubicBezTo>
                <a:cubicBezTo>
                  <a:pt x="33" y="82"/>
                  <a:pt x="35" y="83"/>
                  <a:pt x="35" y="85"/>
                </a:cubicBezTo>
                <a:close/>
                <a:moveTo>
                  <a:pt x="35" y="53"/>
                </a:moveTo>
                <a:cubicBezTo>
                  <a:pt x="35" y="60"/>
                  <a:pt x="35" y="60"/>
                  <a:pt x="35" y="60"/>
                </a:cubicBezTo>
                <a:cubicBezTo>
                  <a:pt x="35" y="62"/>
                  <a:pt x="33" y="63"/>
                  <a:pt x="32" y="63"/>
                </a:cubicBezTo>
                <a:cubicBezTo>
                  <a:pt x="24" y="63"/>
                  <a:pt x="24" y="63"/>
                  <a:pt x="24" y="63"/>
                </a:cubicBezTo>
                <a:cubicBezTo>
                  <a:pt x="22" y="63"/>
                  <a:pt x="21" y="62"/>
                  <a:pt x="21" y="60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51"/>
                  <a:pt x="22" y="50"/>
                  <a:pt x="24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33" y="50"/>
                  <a:pt x="35" y="51"/>
                  <a:pt x="35" y="53"/>
                </a:cubicBezTo>
                <a:close/>
                <a:moveTo>
                  <a:pt x="35" y="69"/>
                </a:moveTo>
                <a:cubicBezTo>
                  <a:pt x="35" y="77"/>
                  <a:pt x="35" y="77"/>
                  <a:pt x="35" y="77"/>
                </a:cubicBezTo>
                <a:cubicBezTo>
                  <a:pt x="35" y="78"/>
                  <a:pt x="33" y="80"/>
                  <a:pt x="32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22" y="80"/>
                  <a:pt x="21" y="78"/>
                  <a:pt x="21" y="77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7"/>
                  <a:pt x="22" y="66"/>
                  <a:pt x="24" y="66"/>
                </a:cubicBez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5" y="67"/>
                  <a:pt x="35" y="69"/>
                </a:cubicBezTo>
                <a:close/>
                <a:moveTo>
                  <a:pt x="35" y="101"/>
                </a:moveTo>
                <a:cubicBezTo>
                  <a:pt x="35" y="109"/>
                  <a:pt x="35" y="109"/>
                  <a:pt x="35" y="109"/>
                </a:cubicBezTo>
                <a:cubicBezTo>
                  <a:pt x="35" y="110"/>
                  <a:pt x="33" y="112"/>
                  <a:pt x="32" y="112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2"/>
                  <a:pt x="21" y="110"/>
                  <a:pt x="21" y="109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21" y="99"/>
                  <a:pt x="22" y="98"/>
                  <a:pt x="24" y="98"/>
                </a:cubicBezTo>
                <a:cubicBezTo>
                  <a:pt x="32" y="98"/>
                  <a:pt x="32" y="98"/>
                  <a:pt x="32" y="98"/>
                </a:cubicBezTo>
                <a:cubicBezTo>
                  <a:pt x="33" y="98"/>
                  <a:pt x="35" y="99"/>
                  <a:pt x="35" y="101"/>
                </a:cubicBezTo>
                <a:close/>
                <a:moveTo>
                  <a:pt x="85" y="29"/>
                </a:moveTo>
                <a:cubicBezTo>
                  <a:pt x="85" y="32"/>
                  <a:pt x="85" y="34"/>
                  <a:pt x="83" y="34"/>
                </a:cubicBezTo>
                <a:cubicBezTo>
                  <a:pt x="82" y="34"/>
                  <a:pt x="81" y="32"/>
                  <a:pt x="81" y="29"/>
                </a:cubicBezTo>
                <a:cubicBezTo>
                  <a:pt x="81" y="25"/>
                  <a:pt x="82" y="23"/>
                  <a:pt x="83" y="23"/>
                </a:cubicBezTo>
                <a:cubicBezTo>
                  <a:pt x="85" y="23"/>
                  <a:pt x="85" y="25"/>
                  <a:pt x="85" y="29"/>
                </a:cubicBezTo>
                <a:close/>
                <a:moveTo>
                  <a:pt x="92" y="53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62"/>
                  <a:pt x="91" y="63"/>
                  <a:pt x="89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0" y="63"/>
                  <a:pt x="78" y="62"/>
                  <a:pt x="78" y="60"/>
                </a:cubicBezTo>
                <a:cubicBezTo>
                  <a:pt x="78" y="53"/>
                  <a:pt x="78" y="53"/>
                  <a:pt x="78" y="53"/>
                </a:cubicBezTo>
                <a:cubicBezTo>
                  <a:pt x="78" y="51"/>
                  <a:pt x="80" y="50"/>
                  <a:pt x="81" y="50"/>
                </a:cubicBezTo>
                <a:cubicBezTo>
                  <a:pt x="89" y="50"/>
                  <a:pt x="89" y="50"/>
                  <a:pt x="89" y="50"/>
                </a:cubicBezTo>
                <a:cubicBezTo>
                  <a:pt x="91" y="50"/>
                  <a:pt x="92" y="51"/>
                  <a:pt x="92" y="53"/>
                </a:cubicBezTo>
                <a:close/>
                <a:moveTo>
                  <a:pt x="92" y="69"/>
                </a:moveTo>
                <a:cubicBezTo>
                  <a:pt x="92" y="77"/>
                  <a:pt x="92" y="77"/>
                  <a:pt x="92" y="77"/>
                </a:cubicBezTo>
                <a:cubicBezTo>
                  <a:pt x="92" y="78"/>
                  <a:pt x="91" y="80"/>
                  <a:pt x="89" y="80"/>
                </a:cubicBezTo>
                <a:cubicBezTo>
                  <a:pt x="81" y="80"/>
                  <a:pt x="81" y="80"/>
                  <a:pt x="81" y="80"/>
                </a:cubicBezTo>
                <a:cubicBezTo>
                  <a:pt x="80" y="80"/>
                  <a:pt x="78" y="78"/>
                  <a:pt x="78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80" y="66"/>
                  <a:pt x="81" y="66"/>
                </a:cubicBezTo>
                <a:cubicBezTo>
                  <a:pt x="89" y="66"/>
                  <a:pt x="89" y="66"/>
                  <a:pt x="89" y="66"/>
                </a:cubicBezTo>
                <a:cubicBezTo>
                  <a:pt x="91" y="66"/>
                  <a:pt x="92" y="67"/>
                  <a:pt x="92" y="69"/>
                </a:cubicBezTo>
                <a:close/>
                <a:moveTo>
                  <a:pt x="88" y="16"/>
                </a:moveTo>
                <a:cubicBezTo>
                  <a:pt x="24" y="16"/>
                  <a:pt x="24" y="16"/>
                  <a:pt x="24" y="16"/>
                </a:cubicBezTo>
                <a:cubicBezTo>
                  <a:pt x="22" y="16"/>
                  <a:pt x="19" y="19"/>
                  <a:pt x="19" y="22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9"/>
                  <a:pt x="22" y="42"/>
                  <a:pt x="24" y="42"/>
                </a:cubicBezTo>
                <a:cubicBezTo>
                  <a:pt x="88" y="42"/>
                  <a:pt x="88" y="42"/>
                  <a:pt x="88" y="42"/>
                </a:cubicBezTo>
                <a:cubicBezTo>
                  <a:pt x="91" y="42"/>
                  <a:pt x="94" y="39"/>
                  <a:pt x="94" y="35"/>
                </a:cubicBezTo>
                <a:cubicBezTo>
                  <a:pt x="94" y="22"/>
                  <a:pt x="94" y="22"/>
                  <a:pt x="94" y="22"/>
                </a:cubicBezTo>
                <a:cubicBezTo>
                  <a:pt x="94" y="19"/>
                  <a:pt x="91" y="16"/>
                  <a:pt x="88" y="16"/>
                </a:cubicBezTo>
                <a:close/>
                <a:moveTo>
                  <a:pt x="83" y="37"/>
                </a:moveTo>
                <a:cubicBezTo>
                  <a:pt x="79" y="37"/>
                  <a:pt x="77" y="33"/>
                  <a:pt x="77" y="29"/>
                </a:cubicBezTo>
                <a:cubicBezTo>
                  <a:pt x="77" y="24"/>
                  <a:pt x="79" y="20"/>
                  <a:pt x="83" y="20"/>
                </a:cubicBezTo>
                <a:cubicBezTo>
                  <a:pt x="87" y="20"/>
                  <a:pt x="89" y="24"/>
                  <a:pt x="89" y="29"/>
                </a:cubicBezTo>
                <a:cubicBezTo>
                  <a:pt x="89" y="33"/>
                  <a:pt x="87" y="37"/>
                  <a:pt x="83" y="37"/>
                </a:cubicBezTo>
                <a:close/>
                <a:moveTo>
                  <a:pt x="73" y="69"/>
                </a:moveTo>
                <a:cubicBezTo>
                  <a:pt x="73" y="77"/>
                  <a:pt x="73" y="77"/>
                  <a:pt x="73" y="77"/>
                </a:cubicBezTo>
                <a:cubicBezTo>
                  <a:pt x="73" y="78"/>
                  <a:pt x="71" y="80"/>
                  <a:pt x="70" y="80"/>
                </a:cubicBezTo>
                <a:cubicBezTo>
                  <a:pt x="62" y="80"/>
                  <a:pt x="62" y="80"/>
                  <a:pt x="62" y="80"/>
                </a:cubicBezTo>
                <a:cubicBezTo>
                  <a:pt x="60" y="80"/>
                  <a:pt x="59" y="78"/>
                  <a:pt x="59" y="77"/>
                </a:cubicBezTo>
                <a:cubicBezTo>
                  <a:pt x="59" y="69"/>
                  <a:pt x="59" y="69"/>
                  <a:pt x="59" y="69"/>
                </a:cubicBezTo>
                <a:cubicBezTo>
                  <a:pt x="59" y="67"/>
                  <a:pt x="60" y="66"/>
                  <a:pt x="62" y="66"/>
                </a:cubicBezTo>
                <a:cubicBezTo>
                  <a:pt x="70" y="66"/>
                  <a:pt x="70" y="66"/>
                  <a:pt x="70" y="66"/>
                </a:cubicBezTo>
                <a:cubicBezTo>
                  <a:pt x="71" y="66"/>
                  <a:pt x="73" y="67"/>
                  <a:pt x="73" y="69"/>
                </a:cubicBezTo>
                <a:close/>
                <a:moveTo>
                  <a:pt x="73" y="85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94"/>
                  <a:pt x="71" y="96"/>
                  <a:pt x="70" y="96"/>
                </a:cubicBezTo>
                <a:cubicBezTo>
                  <a:pt x="62" y="96"/>
                  <a:pt x="62" y="96"/>
                  <a:pt x="62" y="96"/>
                </a:cubicBezTo>
                <a:cubicBezTo>
                  <a:pt x="60" y="96"/>
                  <a:pt x="59" y="94"/>
                  <a:pt x="59" y="93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83"/>
                  <a:pt x="60" y="82"/>
                  <a:pt x="62" y="82"/>
                </a:cubicBezTo>
                <a:cubicBezTo>
                  <a:pt x="70" y="82"/>
                  <a:pt x="70" y="82"/>
                  <a:pt x="70" y="82"/>
                </a:cubicBezTo>
                <a:cubicBezTo>
                  <a:pt x="71" y="82"/>
                  <a:pt x="73" y="83"/>
                  <a:pt x="73" y="85"/>
                </a:cubicBezTo>
                <a:close/>
                <a:moveTo>
                  <a:pt x="92" y="85"/>
                </a:moveTo>
                <a:cubicBezTo>
                  <a:pt x="92" y="93"/>
                  <a:pt x="92" y="93"/>
                  <a:pt x="92" y="93"/>
                </a:cubicBezTo>
                <a:cubicBezTo>
                  <a:pt x="92" y="94"/>
                  <a:pt x="91" y="96"/>
                  <a:pt x="89" y="96"/>
                </a:cubicBezTo>
                <a:cubicBezTo>
                  <a:pt x="81" y="96"/>
                  <a:pt x="81" y="96"/>
                  <a:pt x="81" y="96"/>
                </a:cubicBezTo>
                <a:cubicBezTo>
                  <a:pt x="80" y="96"/>
                  <a:pt x="78" y="94"/>
                  <a:pt x="78" y="93"/>
                </a:cubicBezTo>
                <a:cubicBezTo>
                  <a:pt x="78" y="85"/>
                  <a:pt x="78" y="85"/>
                  <a:pt x="78" y="85"/>
                </a:cubicBezTo>
                <a:cubicBezTo>
                  <a:pt x="78" y="83"/>
                  <a:pt x="80" y="82"/>
                  <a:pt x="81" y="82"/>
                </a:cubicBezTo>
                <a:cubicBezTo>
                  <a:pt x="89" y="82"/>
                  <a:pt x="89" y="82"/>
                  <a:pt x="89" y="82"/>
                </a:cubicBezTo>
                <a:cubicBezTo>
                  <a:pt x="91" y="82"/>
                  <a:pt x="92" y="83"/>
                  <a:pt x="92" y="85"/>
                </a:cubicBezTo>
                <a:close/>
                <a:moveTo>
                  <a:pt x="73" y="53"/>
                </a:moveTo>
                <a:cubicBezTo>
                  <a:pt x="73" y="60"/>
                  <a:pt x="73" y="60"/>
                  <a:pt x="73" y="60"/>
                </a:cubicBezTo>
                <a:cubicBezTo>
                  <a:pt x="73" y="62"/>
                  <a:pt x="71" y="63"/>
                  <a:pt x="70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0" y="63"/>
                  <a:pt x="59" y="62"/>
                  <a:pt x="59" y="60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1"/>
                  <a:pt x="60" y="50"/>
                  <a:pt x="62" y="50"/>
                </a:cubicBezTo>
                <a:cubicBezTo>
                  <a:pt x="70" y="50"/>
                  <a:pt x="70" y="50"/>
                  <a:pt x="70" y="50"/>
                </a:cubicBezTo>
                <a:cubicBezTo>
                  <a:pt x="71" y="50"/>
                  <a:pt x="73" y="51"/>
                  <a:pt x="73" y="53"/>
                </a:cubicBezTo>
                <a:close/>
                <a:moveTo>
                  <a:pt x="92" y="101"/>
                </a:moveTo>
                <a:cubicBezTo>
                  <a:pt x="92" y="109"/>
                  <a:pt x="92" y="109"/>
                  <a:pt x="92" y="109"/>
                </a:cubicBezTo>
                <a:cubicBezTo>
                  <a:pt x="92" y="110"/>
                  <a:pt x="91" y="112"/>
                  <a:pt x="89" y="112"/>
                </a:cubicBezTo>
                <a:cubicBezTo>
                  <a:pt x="81" y="112"/>
                  <a:pt x="81" y="112"/>
                  <a:pt x="81" y="112"/>
                </a:cubicBezTo>
                <a:cubicBezTo>
                  <a:pt x="80" y="112"/>
                  <a:pt x="78" y="110"/>
                  <a:pt x="78" y="109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78" y="99"/>
                  <a:pt x="80" y="98"/>
                  <a:pt x="81" y="98"/>
                </a:cubicBezTo>
                <a:cubicBezTo>
                  <a:pt x="89" y="98"/>
                  <a:pt x="89" y="98"/>
                  <a:pt x="89" y="98"/>
                </a:cubicBezTo>
                <a:cubicBezTo>
                  <a:pt x="91" y="98"/>
                  <a:pt x="92" y="99"/>
                  <a:pt x="92" y="1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148">
            <a:extLst>
              <a:ext uri="{FF2B5EF4-FFF2-40B4-BE49-F238E27FC236}">
                <a16:creationId xmlns:a16="http://schemas.microsoft.com/office/drawing/2014/main" id="{F7A82D8D-8317-4FC3-9D1E-A59907740A27}"/>
              </a:ext>
            </a:extLst>
          </p:cNvPr>
          <p:cNvSpPr>
            <a:spLocks noEditPoints="1"/>
          </p:cNvSpPr>
          <p:nvPr/>
        </p:nvSpPr>
        <p:spPr bwMode="auto">
          <a:xfrm>
            <a:off x="10334500" y="5524591"/>
            <a:ext cx="442912" cy="354013"/>
          </a:xfrm>
          <a:custGeom>
            <a:avLst/>
            <a:gdLst>
              <a:gd name="T0" fmla="*/ 75 w 140"/>
              <a:gd name="T1" fmla="*/ 19 h 112"/>
              <a:gd name="T2" fmla="*/ 76 w 140"/>
              <a:gd name="T3" fmla="*/ 28 h 112"/>
              <a:gd name="T4" fmla="*/ 115 w 140"/>
              <a:gd name="T5" fmla="*/ 83 h 112"/>
              <a:gd name="T6" fmla="*/ 15 w 140"/>
              <a:gd name="T7" fmla="*/ 109 h 112"/>
              <a:gd name="T8" fmla="*/ 7 w 140"/>
              <a:gd name="T9" fmla="*/ 28 h 112"/>
              <a:gd name="T10" fmla="*/ 104 w 140"/>
              <a:gd name="T11" fmla="*/ 112 h 112"/>
              <a:gd name="T12" fmla="*/ 140 w 140"/>
              <a:gd name="T13" fmla="*/ 84 h 112"/>
              <a:gd name="T14" fmla="*/ 102 w 140"/>
              <a:gd name="T15" fmla="*/ 109 h 112"/>
              <a:gd name="T16" fmla="*/ 115 w 140"/>
              <a:gd name="T17" fmla="*/ 85 h 112"/>
              <a:gd name="T18" fmla="*/ 12 w 140"/>
              <a:gd name="T19" fmla="*/ 43 h 112"/>
              <a:gd name="T20" fmla="*/ 16 w 140"/>
              <a:gd name="T21" fmla="*/ 49 h 112"/>
              <a:gd name="T22" fmla="*/ 22 w 140"/>
              <a:gd name="T23" fmla="*/ 55 h 112"/>
              <a:gd name="T24" fmla="*/ 17 w 140"/>
              <a:gd name="T25" fmla="*/ 72 h 112"/>
              <a:gd name="T26" fmla="*/ 39 w 140"/>
              <a:gd name="T27" fmla="*/ 59 h 112"/>
              <a:gd name="T28" fmla="*/ 56 w 140"/>
              <a:gd name="T29" fmla="*/ 81 h 112"/>
              <a:gd name="T30" fmla="*/ 62 w 140"/>
              <a:gd name="T31" fmla="*/ 55 h 112"/>
              <a:gd name="T32" fmla="*/ 65 w 140"/>
              <a:gd name="T33" fmla="*/ 44 h 112"/>
              <a:gd name="T34" fmla="*/ 68 w 140"/>
              <a:gd name="T35" fmla="*/ 32 h 112"/>
              <a:gd name="T36" fmla="*/ 68 w 140"/>
              <a:gd name="T37" fmla="*/ 25 h 112"/>
              <a:gd name="T38" fmla="*/ 68 w 140"/>
              <a:gd name="T39" fmla="*/ 14 h 112"/>
              <a:gd name="T40" fmla="*/ 56 w 140"/>
              <a:gd name="T41" fmla="*/ 4 h 112"/>
              <a:gd name="T42" fmla="*/ 42 w 140"/>
              <a:gd name="T43" fmla="*/ 0 h 112"/>
              <a:gd name="T44" fmla="*/ 27 w 140"/>
              <a:gd name="T45" fmla="*/ 4 h 112"/>
              <a:gd name="T46" fmla="*/ 16 w 140"/>
              <a:gd name="T47" fmla="*/ 14 h 112"/>
              <a:gd name="T48" fmla="*/ 15 w 140"/>
              <a:gd name="T49" fmla="*/ 26 h 112"/>
              <a:gd name="T50" fmla="*/ 11 w 140"/>
              <a:gd name="T51" fmla="*/ 35 h 112"/>
              <a:gd name="T52" fmla="*/ 18 w 140"/>
              <a:gd name="T53" fmla="*/ 27 h 112"/>
              <a:gd name="T54" fmla="*/ 20 w 140"/>
              <a:gd name="T55" fmla="*/ 20 h 112"/>
              <a:gd name="T56" fmla="*/ 27 w 140"/>
              <a:gd name="T57" fmla="*/ 12 h 112"/>
              <a:gd name="T58" fmla="*/ 38 w 140"/>
              <a:gd name="T59" fmla="*/ 8 h 112"/>
              <a:gd name="T60" fmla="*/ 46 w 140"/>
              <a:gd name="T61" fmla="*/ 8 h 112"/>
              <a:gd name="T62" fmla="*/ 56 w 140"/>
              <a:gd name="T63" fmla="*/ 12 h 112"/>
              <a:gd name="T64" fmla="*/ 63 w 140"/>
              <a:gd name="T65" fmla="*/ 20 h 112"/>
              <a:gd name="T66" fmla="*/ 66 w 140"/>
              <a:gd name="T67" fmla="*/ 27 h 112"/>
              <a:gd name="T68" fmla="*/ 66 w 140"/>
              <a:gd name="T69" fmla="*/ 33 h 112"/>
              <a:gd name="T70" fmla="*/ 63 w 140"/>
              <a:gd name="T71" fmla="*/ 44 h 112"/>
              <a:gd name="T72" fmla="*/ 56 w 140"/>
              <a:gd name="T73" fmla="*/ 51 h 112"/>
              <a:gd name="T74" fmla="*/ 49 w 140"/>
              <a:gd name="T75" fmla="*/ 55 h 112"/>
              <a:gd name="T76" fmla="*/ 40 w 140"/>
              <a:gd name="T77" fmla="*/ 56 h 112"/>
              <a:gd name="T78" fmla="*/ 32 w 140"/>
              <a:gd name="T79" fmla="*/ 54 h 112"/>
              <a:gd name="T80" fmla="*/ 24 w 140"/>
              <a:gd name="T81" fmla="*/ 49 h 112"/>
              <a:gd name="T82" fmla="*/ 18 w 140"/>
              <a:gd name="T83" fmla="*/ 38 h 112"/>
              <a:gd name="T84" fmla="*/ 17 w 140"/>
              <a:gd name="T85" fmla="*/ 31 h 112"/>
              <a:gd name="T86" fmla="*/ 20 w 140"/>
              <a:gd name="T87" fmla="*/ 29 h 112"/>
              <a:gd name="T88" fmla="*/ 21 w 140"/>
              <a:gd name="T89" fmla="*/ 26 h 112"/>
              <a:gd name="T90" fmla="*/ 24 w 140"/>
              <a:gd name="T91" fmla="*/ 19 h 112"/>
              <a:gd name="T92" fmla="*/ 57 w 140"/>
              <a:gd name="T93" fmla="*/ 16 h 112"/>
              <a:gd name="T94" fmla="*/ 61 w 140"/>
              <a:gd name="T95" fmla="*/ 22 h 112"/>
              <a:gd name="T96" fmla="*/ 63 w 140"/>
              <a:gd name="T97" fmla="*/ 28 h 112"/>
              <a:gd name="T98" fmla="*/ 63 w 140"/>
              <a:gd name="T99" fmla="*/ 32 h 112"/>
              <a:gd name="T100" fmla="*/ 62 w 140"/>
              <a:gd name="T101" fmla="*/ 38 h 112"/>
              <a:gd name="T102" fmla="*/ 59 w 140"/>
              <a:gd name="T103" fmla="*/ 45 h 112"/>
              <a:gd name="T104" fmla="*/ 49 w 140"/>
              <a:gd name="T105" fmla="*/ 52 h 112"/>
              <a:gd name="T106" fmla="*/ 28 w 140"/>
              <a:gd name="T107" fmla="*/ 48 h 112"/>
              <a:gd name="T108" fmla="*/ 23 w 140"/>
              <a:gd name="T109" fmla="*/ 42 h 112"/>
              <a:gd name="T110" fmla="*/ 20 w 140"/>
              <a:gd name="T111" fmla="*/ 3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0" h="112">
                <a:moveTo>
                  <a:pt x="127" y="16"/>
                </a:moveTo>
                <a:cubicBezTo>
                  <a:pt x="69" y="16"/>
                  <a:pt x="69" y="16"/>
                  <a:pt x="69" y="16"/>
                </a:cubicBezTo>
                <a:cubicBezTo>
                  <a:pt x="68" y="18"/>
                  <a:pt x="68" y="18"/>
                  <a:pt x="68" y="18"/>
                </a:cubicBezTo>
                <a:cubicBezTo>
                  <a:pt x="75" y="19"/>
                  <a:pt x="75" y="19"/>
                  <a:pt x="75" y="19"/>
                </a:cubicBezTo>
                <a:cubicBezTo>
                  <a:pt x="71" y="24"/>
                  <a:pt x="71" y="24"/>
                  <a:pt x="71" y="24"/>
                </a:cubicBezTo>
                <a:cubicBezTo>
                  <a:pt x="74" y="26"/>
                  <a:pt x="74" y="26"/>
                  <a:pt x="74" y="26"/>
                </a:cubicBezTo>
                <a:cubicBezTo>
                  <a:pt x="77" y="27"/>
                  <a:pt x="77" y="27"/>
                  <a:pt x="77" y="27"/>
                </a:cubicBezTo>
                <a:cubicBezTo>
                  <a:pt x="76" y="28"/>
                  <a:pt x="76" y="28"/>
                  <a:pt x="76" y="28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20" y="28"/>
                  <a:pt x="126" y="34"/>
                  <a:pt x="126" y="41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15" y="83"/>
                  <a:pt x="115" y="83"/>
                  <a:pt x="115" y="83"/>
                </a:cubicBezTo>
                <a:cubicBezTo>
                  <a:pt x="107" y="83"/>
                  <a:pt x="100" y="89"/>
                  <a:pt x="100" y="97"/>
                </a:cubicBezTo>
                <a:cubicBezTo>
                  <a:pt x="100" y="97"/>
                  <a:pt x="100" y="98"/>
                  <a:pt x="100" y="98"/>
                </a:cubicBezTo>
                <a:cubicBezTo>
                  <a:pt x="100" y="109"/>
                  <a:pt x="100" y="109"/>
                  <a:pt x="100" y="109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8" y="109"/>
                  <a:pt x="3" y="103"/>
                  <a:pt x="3" y="96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36"/>
                  <a:pt x="5" y="32"/>
                  <a:pt x="9" y="30"/>
                </a:cubicBezTo>
                <a:cubicBezTo>
                  <a:pt x="7" y="28"/>
                  <a:pt x="7" y="28"/>
                  <a:pt x="7" y="28"/>
                </a:cubicBezTo>
                <a:cubicBezTo>
                  <a:pt x="3" y="30"/>
                  <a:pt x="0" y="35"/>
                  <a:pt x="0" y="40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5"/>
                  <a:pt x="6" y="112"/>
                  <a:pt x="14" y="112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27" y="97"/>
                  <a:pt x="127" y="97"/>
                  <a:pt x="127" y="97"/>
                </a:cubicBezTo>
                <a:cubicBezTo>
                  <a:pt x="134" y="97"/>
                  <a:pt x="140" y="91"/>
                  <a:pt x="140" y="84"/>
                </a:cubicBezTo>
                <a:cubicBezTo>
                  <a:pt x="140" y="29"/>
                  <a:pt x="140" y="29"/>
                  <a:pt x="140" y="29"/>
                </a:cubicBezTo>
                <a:cubicBezTo>
                  <a:pt x="140" y="22"/>
                  <a:pt x="134" y="16"/>
                  <a:pt x="127" y="16"/>
                </a:cubicBezTo>
                <a:close/>
                <a:moveTo>
                  <a:pt x="114" y="97"/>
                </a:moveTo>
                <a:cubicBezTo>
                  <a:pt x="102" y="109"/>
                  <a:pt x="102" y="109"/>
                  <a:pt x="102" y="109"/>
                </a:cubicBezTo>
                <a:cubicBezTo>
                  <a:pt x="102" y="108"/>
                  <a:pt x="102" y="108"/>
                  <a:pt x="102" y="108"/>
                </a:cubicBezTo>
                <a:cubicBezTo>
                  <a:pt x="102" y="98"/>
                  <a:pt x="102" y="98"/>
                  <a:pt x="102" y="98"/>
                </a:cubicBezTo>
                <a:cubicBezTo>
                  <a:pt x="102" y="98"/>
                  <a:pt x="102" y="98"/>
                  <a:pt x="103" y="97"/>
                </a:cubicBezTo>
                <a:cubicBezTo>
                  <a:pt x="103" y="91"/>
                  <a:pt x="108" y="85"/>
                  <a:pt x="115" y="85"/>
                </a:cubicBezTo>
                <a:cubicBezTo>
                  <a:pt x="126" y="85"/>
                  <a:pt x="126" y="85"/>
                  <a:pt x="126" y="85"/>
                </a:cubicBezTo>
                <a:lnTo>
                  <a:pt x="114" y="97"/>
                </a:lnTo>
                <a:close/>
                <a:moveTo>
                  <a:pt x="16" y="38"/>
                </a:moveTo>
                <a:cubicBezTo>
                  <a:pt x="12" y="43"/>
                  <a:pt x="12" y="43"/>
                  <a:pt x="12" y="43"/>
                </a:cubicBezTo>
                <a:cubicBezTo>
                  <a:pt x="17" y="44"/>
                  <a:pt x="17" y="44"/>
                  <a:pt x="17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9"/>
                  <a:pt x="16" y="49"/>
                  <a:pt x="16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5"/>
                  <a:pt x="22" y="55"/>
                  <a:pt x="22" y="55"/>
                </a:cubicBezTo>
                <a:cubicBezTo>
                  <a:pt x="20" y="58"/>
                  <a:pt x="20" y="58"/>
                  <a:pt x="20" y="58"/>
                </a:cubicBezTo>
                <a:cubicBezTo>
                  <a:pt x="17" y="64"/>
                  <a:pt x="17" y="64"/>
                  <a:pt x="17" y="64"/>
                </a:cubicBezTo>
                <a:cubicBezTo>
                  <a:pt x="12" y="72"/>
                  <a:pt x="12" y="72"/>
                  <a:pt x="12" y="72"/>
                </a:cubicBezTo>
                <a:cubicBezTo>
                  <a:pt x="17" y="72"/>
                  <a:pt x="17" y="72"/>
                  <a:pt x="17" y="72"/>
                </a:cubicBezTo>
                <a:cubicBezTo>
                  <a:pt x="23" y="71"/>
                  <a:pt x="23" y="71"/>
                  <a:pt x="23" y="71"/>
                </a:cubicBezTo>
                <a:cubicBezTo>
                  <a:pt x="27" y="81"/>
                  <a:pt x="27" y="81"/>
                  <a:pt x="27" y="81"/>
                </a:cubicBezTo>
                <a:cubicBezTo>
                  <a:pt x="37" y="63"/>
                  <a:pt x="37" y="63"/>
                  <a:pt x="37" y="63"/>
                </a:cubicBezTo>
                <a:cubicBezTo>
                  <a:pt x="39" y="59"/>
                  <a:pt x="39" y="59"/>
                  <a:pt x="39" y="59"/>
                </a:cubicBezTo>
                <a:cubicBezTo>
                  <a:pt x="42" y="63"/>
                  <a:pt x="42" y="63"/>
                  <a:pt x="42" y="63"/>
                </a:cubicBezTo>
                <a:cubicBezTo>
                  <a:pt x="44" y="59"/>
                  <a:pt x="44" y="59"/>
                  <a:pt x="44" y="59"/>
                </a:cubicBezTo>
                <a:cubicBezTo>
                  <a:pt x="46" y="62"/>
                  <a:pt x="46" y="62"/>
                  <a:pt x="46" y="62"/>
                </a:cubicBezTo>
                <a:cubicBezTo>
                  <a:pt x="56" y="81"/>
                  <a:pt x="56" y="81"/>
                  <a:pt x="56" y="81"/>
                </a:cubicBezTo>
                <a:cubicBezTo>
                  <a:pt x="61" y="71"/>
                  <a:pt x="61" y="71"/>
                  <a:pt x="61" y="71"/>
                </a:cubicBezTo>
                <a:cubicBezTo>
                  <a:pt x="71" y="72"/>
                  <a:pt x="71" y="72"/>
                  <a:pt x="71" y="72"/>
                </a:cubicBezTo>
                <a:cubicBezTo>
                  <a:pt x="63" y="58"/>
                  <a:pt x="63" y="58"/>
                  <a:pt x="63" y="58"/>
                </a:cubicBezTo>
                <a:cubicBezTo>
                  <a:pt x="62" y="55"/>
                  <a:pt x="62" y="55"/>
                  <a:pt x="62" y="55"/>
                </a:cubicBezTo>
                <a:cubicBezTo>
                  <a:pt x="63" y="55"/>
                  <a:pt x="63" y="55"/>
                  <a:pt x="63" y="55"/>
                </a:cubicBezTo>
                <a:cubicBezTo>
                  <a:pt x="62" y="49"/>
                  <a:pt x="62" y="49"/>
                  <a:pt x="62" y="49"/>
                </a:cubicBezTo>
                <a:cubicBezTo>
                  <a:pt x="68" y="49"/>
                  <a:pt x="68" y="49"/>
                  <a:pt x="68" y="49"/>
                </a:cubicBezTo>
                <a:cubicBezTo>
                  <a:pt x="65" y="44"/>
                  <a:pt x="65" y="44"/>
                  <a:pt x="65" y="44"/>
                </a:cubicBezTo>
                <a:cubicBezTo>
                  <a:pt x="71" y="43"/>
                  <a:pt x="71" y="43"/>
                  <a:pt x="71" y="43"/>
                </a:cubicBezTo>
                <a:cubicBezTo>
                  <a:pt x="68" y="38"/>
                  <a:pt x="68" y="38"/>
                  <a:pt x="68" y="38"/>
                </a:cubicBezTo>
                <a:cubicBezTo>
                  <a:pt x="73" y="35"/>
                  <a:pt x="73" y="35"/>
                  <a:pt x="73" y="35"/>
                </a:cubicBezTo>
                <a:cubicBezTo>
                  <a:pt x="68" y="32"/>
                  <a:pt x="68" y="32"/>
                  <a:pt x="68" y="32"/>
                </a:cubicBezTo>
                <a:cubicBezTo>
                  <a:pt x="72" y="28"/>
                  <a:pt x="72" y="28"/>
                  <a:pt x="72" y="28"/>
                </a:cubicBezTo>
                <a:cubicBezTo>
                  <a:pt x="73" y="28"/>
                  <a:pt x="73" y="28"/>
                  <a:pt x="73" y="28"/>
                </a:cubicBezTo>
                <a:cubicBezTo>
                  <a:pt x="69" y="26"/>
                  <a:pt x="69" y="26"/>
                  <a:pt x="69" y="26"/>
                </a:cubicBezTo>
                <a:cubicBezTo>
                  <a:pt x="68" y="25"/>
                  <a:pt x="68" y="25"/>
                  <a:pt x="68" y="25"/>
                </a:cubicBezTo>
                <a:cubicBezTo>
                  <a:pt x="71" y="21"/>
                  <a:pt x="71" y="21"/>
                  <a:pt x="71" y="21"/>
                </a:cubicBezTo>
                <a:cubicBezTo>
                  <a:pt x="65" y="19"/>
                  <a:pt x="65" y="19"/>
                  <a:pt x="65" y="19"/>
                </a:cubicBezTo>
                <a:cubicBezTo>
                  <a:pt x="67" y="16"/>
                  <a:pt x="67" y="16"/>
                  <a:pt x="67" y="1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4"/>
                  <a:pt x="62" y="14"/>
                  <a:pt x="62" y="14"/>
                </a:cubicBezTo>
                <a:cubicBezTo>
                  <a:pt x="63" y="8"/>
                  <a:pt x="63" y="8"/>
                  <a:pt x="63" y="8"/>
                </a:cubicBezTo>
                <a:cubicBezTo>
                  <a:pt x="57" y="10"/>
                  <a:pt x="57" y="10"/>
                  <a:pt x="57" y="10"/>
                </a:cubicBezTo>
                <a:cubicBezTo>
                  <a:pt x="56" y="4"/>
                  <a:pt x="56" y="4"/>
                  <a:pt x="56" y="4"/>
                </a:cubicBezTo>
                <a:cubicBezTo>
                  <a:pt x="51" y="7"/>
                  <a:pt x="51" y="7"/>
                  <a:pt x="51" y="7"/>
                </a:cubicBezTo>
                <a:cubicBezTo>
                  <a:pt x="49" y="1"/>
                  <a:pt x="49" y="1"/>
                  <a:pt x="49" y="1"/>
                </a:cubicBezTo>
                <a:cubicBezTo>
                  <a:pt x="45" y="5"/>
                  <a:pt x="45" y="5"/>
                  <a:pt x="45" y="5"/>
                </a:cubicBezTo>
                <a:cubicBezTo>
                  <a:pt x="42" y="0"/>
                  <a:pt x="42" y="0"/>
                  <a:pt x="42" y="0"/>
                </a:cubicBezTo>
                <a:cubicBezTo>
                  <a:pt x="39" y="5"/>
                  <a:pt x="39" y="5"/>
                  <a:pt x="39" y="5"/>
                </a:cubicBezTo>
                <a:cubicBezTo>
                  <a:pt x="34" y="1"/>
                  <a:pt x="34" y="1"/>
                  <a:pt x="34" y="1"/>
                </a:cubicBezTo>
                <a:cubicBezTo>
                  <a:pt x="32" y="7"/>
                  <a:pt x="32" y="7"/>
                  <a:pt x="32" y="7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10"/>
                  <a:pt x="27" y="10"/>
                  <a:pt x="27" y="10"/>
                </a:cubicBezTo>
                <a:cubicBezTo>
                  <a:pt x="21" y="8"/>
                  <a:pt x="21" y="8"/>
                  <a:pt x="21" y="8"/>
                </a:cubicBezTo>
                <a:cubicBezTo>
                  <a:pt x="22" y="14"/>
                  <a:pt x="22" y="14"/>
                  <a:pt x="22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8" y="19"/>
                  <a:pt x="18" y="19"/>
                  <a:pt x="18" y="19"/>
                </a:cubicBezTo>
                <a:cubicBezTo>
                  <a:pt x="12" y="21"/>
                  <a:pt x="12" y="21"/>
                  <a:pt x="12" y="21"/>
                </a:cubicBezTo>
                <a:cubicBezTo>
                  <a:pt x="16" y="25"/>
                  <a:pt x="16" y="25"/>
                  <a:pt x="16" y="25"/>
                </a:cubicBezTo>
                <a:cubicBezTo>
                  <a:pt x="15" y="26"/>
                  <a:pt x="15" y="26"/>
                  <a:pt x="15" y="26"/>
                </a:cubicBezTo>
                <a:cubicBezTo>
                  <a:pt x="11" y="28"/>
                  <a:pt x="11" y="28"/>
                  <a:pt x="11" y="28"/>
                </a:cubicBezTo>
                <a:cubicBezTo>
                  <a:pt x="12" y="29"/>
                  <a:pt x="12" y="29"/>
                  <a:pt x="12" y="29"/>
                </a:cubicBezTo>
                <a:cubicBezTo>
                  <a:pt x="15" y="32"/>
                  <a:pt x="15" y="32"/>
                  <a:pt x="15" y="32"/>
                </a:cubicBezTo>
                <a:cubicBezTo>
                  <a:pt x="11" y="35"/>
                  <a:pt x="11" y="35"/>
                  <a:pt x="11" y="35"/>
                </a:cubicBezTo>
                <a:lnTo>
                  <a:pt x="16" y="38"/>
                </a:lnTo>
                <a:close/>
                <a:moveTo>
                  <a:pt x="17" y="31"/>
                </a:moveTo>
                <a:cubicBezTo>
                  <a:pt x="17" y="30"/>
                  <a:pt x="18" y="29"/>
                  <a:pt x="18" y="28"/>
                </a:cubicBezTo>
                <a:cubicBezTo>
                  <a:pt x="18" y="28"/>
                  <a:pt x="18" y="27"/>
                  <a:pt x="18" y="27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6"/>
                  <a:pt x="18" y="25"/>
                  <a:pt x="18" y="25"/>
                </a:cubicBezTo>
                <a:cubicBezTo>
                  <a:pt x="19" y="24"/>
                  <a:pt x="19" y="22"/>
                  <a:pt x="20" y="21"/>
                </a:cubicBezTo>
                <a:cubicBezTo>
                  <a:pt x="20" y="21"/>
                  <a:pt x="20" y="20"/>
                  <a:pt x="20" y="20"/>
                </a:cubicBezTo>
                <a:cubicBezTo>
                  <a:pt x="20" y="20"/>
                  <a:pt x="21" y="20"/>
                  <a:pt x="21" y="20"/>
                </a:cubicBezTo>
                <a:cubicBezTo>
                  <a:pt x="21" y="18"/>
                  <a:pt x="22" y="17"/>
                  <a:pt x="23" y="16"/>
                </a:cubicBezTo>
                <a:cubicBezTo>
                  <a:pt x="23" y="16"/>
                  <a:pt x="24" y="15"/>
                  <a:pt x="24" y="15"/>
                </a:cubicBezTo>
                <a:cubicBezTo>
                  <a:pt x="25" y="14"/>
                  <a:pt x="26" y="13"/>
                  <a:pt x="27" y="12"/>
                </a:cubicBezTo>
                <a:cubicBezTo>
                  <a:pt x="28" y="12"/>
                  <a:pt x="28" y="11"/>
                  <a:pt x="29" y="11"/>
                </a:cubicBezTo>
                <a:cubicBezTo>
                  <a:pt x="30" y="10"/>
                  <a:pt x="31" y="10"/>
                  <a:pt x="32" y="9"/>
                </a:cubicBezTo>
                <a:cubicBezTo>
                  <a:pt x="33" y="9"/>
                  <a:pt x="33" y="9"/>
                  <a:pt x="34" y="9"/>
                </a:cubicBezTo>
                <a:cubicBezTo>
                  <a:pt x="35" y="8"/>
                  <a:pt x="37" y="8"/>
                  <a:pt x="38" y="8"/>
                </a:cubicBezTo>
                <a:cubicBezTo>
                  <a:pt x="38" y="8"/>
                  <a:pt x="39" y="7"/>
                  <a:pt x="40" y="7"/>
                </a:cubicBezTo>
                <a:cubicBezTo>
                  <a:pt x="40" y="7"/>
                  <a:pt x="41" y="7"/>
                  <a:pt x="42" y="7"/>
                </a:cubicBezTo>
                <a:cubicBezTo>
                  <a:pt x="42" y="7"/>
                  <a:pt x="43" y="7"/>
                  <a:pt x="44" y="7"/>
                </a:cubicBezTo>
                <a:cubicBezTo>
                  <a:pt x="44" y="7"/>
                  <a:pt x="45" y="8"/>
                  <a:pt x="46" y="8"/>
                </a:cubicBezTo>
                <a:cubicBezTo>
                  <a:pt x="47" y="8"/>
                  <a:pt x="48" y="8"/>
                  <a:pt x="49" y="9"/>
                </a:cubicBezTo>
                <a:cubicBezTo>
                  <a:pt x="50" y="9"/>
                  <a:pt x="51" y="9"/>
                  <a:pt x="51" y="9"/>
                </a:cubicBezTo>
                <a:cubicBezTo>
                  <a:pt x="53" y="10"/>
                  <a:pt x="54" y="10"/>
                  <a:pt x="55" y="11"/>
                </a:cubicBezTo>
                <a:cubicBezTo>
                  <a:pt x="55" y="11"/>
                  <a:pt x="56" y="12"/>
                  <a:pt x="56" y="12"/>
                </a:cubicBezTo>
                <a:cubicBezTo>
                  <a:pt x="57" y="13"/>
                  <a:pt x="58" y="14"/>
                  <a:pt x="59" y="15"/>
                </a:cubicBezTo>
                <a:cubicBezTo>
                  <a:pt x="60" y="15"/>
                  <a:pt x="60" y="16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7"/>
                  <a:pt x="62" y="18"/>
                  <a:pt x="63" y="20"/>
                </a:cubicBezTo>
                <a:cubicBezTo>
                  <a:pt x="63" y="20"/>
                  <a:pt x="63" y="21"/>
                  <a:pt x="64" y="21"/>
                </a:cubicBezTo>
                <a:cubicBezTo>
                  <a:pt x="64" y="22"/>
                  <a:pt x="65" y="24"/>
                  <a:pt x="65" y="25"/>
                </a:cubicBezTo>
                <a:cubicBezTo>
                  <a:pt x="65" y="25"/>
                  <a:pt x="65" y="26"/>
                  <a:pt x="65" y="26"/>
                </a:cubicBezTo>
                <a:cubicBezTo>
                  <a:pt x="65" y="26"/>
                  <a:pt x="66" y="26"/>
                  <a:pt x="66" y="27"/>
                </a:cubicBezTo>
                <a:cubicBezTo>
                  <a:pt x="66" y="27"/>
                  <a:pt x="66" y="28"/>
                  <a:pt x="66" y="28"/>
                </a:cubicBezTo>
                <a:cubicBezTo>
                  <a:pt x="66" y="29"/>
                  <a:pt x="66" y="30"/>
                  <a:pt x="66" y="31"/>
                </a:cubicBezTo>
                <a:cubicBezTo>
                  <a:pt x="66" y="31"/>
                  <a:pt x="66" y="31"/>
                  <a:pt x="66" y="32"/>
                </a:cubicBezTo>
                <a:cubicBezTo>
                  <a:pt x="66" y="32"/>
                  <a:pt x="66" y="32"/>
                  <a:pt x="66" y="33"/>
                </a:cubicBezTo>
                <a:cubicBezTo>
                  <a:pt x="66" y="34"/>
                  <a:pt x="66" y="35"/>
                  <a:pt x="66" y="37"/>
                </a:cubicBezTo>
                <a:cubicBezTo>
                  <a:pt x="65" y="37"/>
                  <a:pt x="65" y="38"/>
                  <a:pt x="65" y="38"/>
                </a:cubicBezTo>
                <a:cubicBezTo>
                  <a:pt x="65" y="40"/>
                  <a:pt x="64" y="41"/>
                  <a:pt x="64" y="42"/>
                </a:cubicBezTo>
                <a:cubicBezTo>
                  <a:pt x="63" y="43"/>
                  <a:pt x="63" y="43"/>
                  <a:pt x="63" y="44"/>
                </a:cubicBezTo>
                <a:cubicBezTo>
                  <a:pt x="62" y="45"/>
                  <a:pt x="61" y="46"/>
                  <a:pt x="61" y="47"/>
                </a:cubicBezTo>
                <a:cubicBezTo>
                  <a:pt x="60" y="48"/>
                  <a:pt x="60" y="48"/>
                  <a:pt x="59" y="49"/>
                </a:cubicBezTo>
                <a:cubicBezTo>
                  <a:pt x="59" y="49"/>
                  <a:pt x="58" y="50"/>
                  <a:pt x="57" y="51"/>
                </a:cubicBezTo>
                <a:cubicBezTo>
                  <a:pt x="57" y="51"/>
                  <a:pt x="57" y="51"/>
                  <a:pt x="56" y="51"/>
                </a:cubicBezTo>
                <a:cubicBezTo>
                  <a:pt x="56" y="52"/>
                  <a:pt x="55" y="52"/>
                  <a:pt x="55" y="52"/>
                </a:cubicBezTo>
                <a:cubicBezTo>
                  <a:pt x="54" y="53"/>
                  <a:pt x="53" y="54"/>
                  <a:pt x="51" y="54"/>
                </a:cubicBezTo>
                <a:cubicBezTo>
                  <a:pt x="51" y="54"/>
                  <a:pt x="50" y="54"/>
                  <a:pt x="50" y="55"/>
                </a:cubicBezTo>
                <a:cubicBezTo>
                  <a:pt x="50" y="55"/>
                  <a:pt x="50" y="55"/>
                  <a:pt x="49" y="55"/>
                </a:cubicBezTo>
                <a:cubicBezTo>
                  <a:pt x="48" y="55"/>
                  <a:pt x="47" y="55"/>
                  <a:pt x="46" y="56"/>
                </a:cubicBezTo>
                <a:cubicBezTo>
                  <a:pt x="45" y="56"/>
                  <a:pt x="44" y="56"/>
                  <a:pt x="44" y="56"/>
                </a:cubicBezTo>
                <a:cubicBezTo>
                  <a:pt x="43" y="56"/>
                  <a:pt x="42" y="56"/>
                  <a:pt x="42" y="56"/>
                </a:cubicBezTo>
                <a:cubicBezTo>
                  <a:pt x="41" y="56"/>
                  <a:pt x="40" y="56"/>
                  <a:pt x="40" y="56"/>
                </a:cubicBezTo>
                <a:cubicBezTo>
                  <a:pt x="39" y="56"/>
                  <a:pt x="38" y="56"/>
                  <a:pt x="38" y="56"/>
                </a:cubicBezTo>
                <a:cubicBezTo>
                  <a:pt x="37" y="55"/>
                  <a:pt x="35" y="55"/>
                  <a:pt x="34" y="55"/>
                </a:cubicBezTo>
                <a:cubicBezTo>
                  <a:pt x="34" y="55"/>
                  <a:pt x="33" y="55"/>
                  <a:pt x="33" y="54"/>
                </a:cubicBezTo>
                <a:cubicBezTo>
                  <a:pt x="33" y="54"/>
                  <a:pt x="32" y="54"/>
                  <a:pt x="32" y="54"/>
                </a:cubicBezTo>
                <a:cubicBezTo>
                  <a:pt x="31" y="54"/>
                  <a:pt x="30" y="53"/>
                  <a:pt x="29" y="52"/>
                </a:cubicBezTo>
                <a:cubicBezTo>
                  <a:pt x="28" y="52"/>
                  <a:pt x="28" y="52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6" y="50"/>
                  <a:pt x="25" y="49"/>
                  <a:pt x="24" y="49"/>
                </a:cubicBezTo>
                <a:cubicBezTo>
                  <a:pt x="24" y="48"/>
                  <a:pt x="23" y="48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20" y="43"/>
                  <a:pt x="20" y="43"/>
                  <a:pt x="20" y="42"/>
                </a:cubicBezTo>
                <a:cubicBezTo>
                  <a:pt x="19" y="41"/>
                  <a:pt x="19" y="40"/>
                  <a:pt x="18" y="38"/>
                </a:cubicBezTo>
                <a:cubicBezTo>
                  <a:pt x="18" y="38"/>
                  <a:pt x="18" y="37"/>
                  <a:pt x="18" y="37"/>
                </a:cubicBezTo>
                <a:cubicBezTo>
                  <a:pt x="18" y="35"/>
                  <a:pt x="17" y="34"/>
                  <a:pt x="17" y="33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1"/>
                  <a:pt x="17" y="31"/>
                  <a:pt x="17" y="31"/>
                </a:cubicBezTo>
                <a:close/>
                <a:moveTo>
                  <a:pt x="20" y="33"/>
                </a:moveTo>
                <a:cubicBezTo>
                  <a:pt x="20" y="32"/>
                  <a:pt x="20" y="32"/>
                  <a:pt x="20" y="32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0"/>
                  <a:pt x="20" y="29"/>
                </a:cubicBezTo>
                <a:cubicBezTo>
                  <a:pt x="20" y="29"/>
                  <a:pt x="20" y="29"/>
                  <a:pt x="21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7"/>
                  <a:pt x="21" y="26"/>
                  <a:pt x="21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5"/>
                  <a:pt x="21" y="25"/>
                  <a:pt x="22" y="24"/>
                </a:cubicBezTo>
                <a:cubicBezTo>
                  <a:pt x="22" y="24"/>
                  <a:pt x="22" y="23"/>
                  <a:pt x="22" y="22"/>
                </a:cubicBezTo>
                <a:cubicBezTo>
                  <a:pt x="23" y="22"/>
                  <a:pt x="23" y="21"/>
                  <a:pt x="23" y="21"/>
                </a:cubicBezTo>
                <a:cubicBezTo>
                  <a:pt x="24" y="20"/>
                  <a:pt x="24" y="20"/>
                  <a:pt x="24" y="19"/>
                </a:cubicBezTo>
                <a:cubicBezTo>
                  <a:pt x="25" y="18"/>
                  <a:pt x="25" y="18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30" y="13"/>
                  <a:pt x="36" y="10"/>
                  <a:pt x="42" y="10"/>
                </a:cubicBezTo>
                <a:cubicBezTo>
                  <a:pt x="48" y="10"/>
                  <a:pt x="53" y="12"/>
                  <a:pt x="57" y="16"/>
                </a:cubicBezTo>
                <a:cubicBezTo>
                  <a:pt x="57" y="17"/>
                  <a:pt x="57" y="17"/>
                  <a:pt x="58" y="17"/>
                </a:cubicBezTo>
                <a:cubicBezTo>
                  <a:pt x="58" y="18"/>
                  <a:pt x="59" y="18"/>
                  <a:pt x="59" y="19"/>
                </a:cubicBezTo>
                <a:cubicBezTo>
                  <a:pt x="59" y="20"/>
                  <a:pt x="60" y="20"/>
                  <a:pt x="60" y="21"/>
                </a:cubicBezTo>
                <a:cubicBezTo>
                  <a:pt x="61" y="21"/>
                  <a:pt x="61" y="22"/>
                  <a:pt x="61" y="22"/>
                </a:cubicBezTo>
                <a:cubicBezTo>
                  <a:pt x="61" y="23"/>
                  <a:pt x="62" y="24"/>
                  <a:pt x="62" y="24"/>
                </a:cubicBezTo>
                <a:cubicBezTo>
                  <a:pt x="62" y="25"/>
                  <a:pt x="62" y="25"/>
                  <a:pt x="62" y="26"/>
                </a:cubicBezTo>
                <a:cubicBezTo>
                  <a:pt x="62" y="26"/>
                  <a:pt x="62" y="26"/>
                  <a:pt x="62" y="26"/>
                </a:cubicBezTo>
                <a:cubicBezTo>
                  <a:pt x="63" y="26"/>
                  <a:pt x="63" y="27"/>
                  <a:pt x="63" y="28"/>
                </a:cubicBezTo>
                <a:cubicBezTo>
                  <a:pt x="63" y="28"/>
                  <a:pt x="63" y="28"/>
                  <a:pt x="63" y="28"/>
                </a:cubicBezTo>
                <a:cubicBezTo>
                  <a:pt x="63" y="29"/>
                  <a:pt x="63" y="29"/>
                  <a:pt x="63" y="29"/>
                </a:cubicBezTo>
                <a:cubicBezTo>
                  <a:pt x="63" y="30"/>
                  <a:pt x="63" y="31"/>
                  <a:pt x="63" y="31"/>
                </a:cubicBezTo>
                <a:cubicBezTo>
                  <a:pt x="63" y="31"/>
                  <a:pt x="63" y="31"/>
                  <a:pt x="63" y="32"/>
                </a:cubicBezTo>
                <a:cubicBezTo>
                  <a:pt x="63" y="32"/>
                  <a:pt x="63" y="32"/>
                  <a:pt x="63" y="33"/>
                </a:cubicBezTo>
                <a:cubicBezTo>
                  <a:pt x="63" y="33"/>
                  <a:pt x="63" y="34"/>
                  <a:pt x="63" y="35"/>
                </a:cubicBezTo>
                <a:cubicBezTo>
                  <a:pt x="63" y="35"/>
                  <a:pt x="63" y="36"/>
                  <a:pt x="63" y="36"/>
                </a:cubicBezTo>
                <a:cubicBezTo>
                  <a:pt x="63" y="37"/>
                  <a:pt x="62" y="37"/>
                  <a:pt x="62" y="38"/>
                </a:cubicBezTo>
                <a:cubicBezTo>
                  <a:pt x="62" y="39"/>
                  <a:pt x="62" y="39"/>
                  <a:pt x="62" y="40"/>
                </a:cubicBezTo>
                <a:cubicBezTo>
                  <a:pt x="61" y="40"/>
                  <a:pt x="61" y="41"/>
                  <a:pt x="61" y="42"/>
                </a:cubicBezTo>
                <a:cubicBezTo>
                  <a:pt x="61" y="42"/>
                  <a:pt x="60" y="43"/>
                  <a:pt x="60" y="43"/>
                </a:cubicBezTo>
                <a:cubicBezTo>
                  <a:pt x="59" y="44"/>
                  <a:pt x="59" y="44"/>
                  <a:pt x="59" y="45"/>
                </a:cubicBezTo>
                <a:cubicBezTo>
                  <a:pt x="58" y="46"/>
                  <a:pt x="58" y="46"/>
                  <a:pt x="57" y="47"/>
                </a:cubicBezTo>
                <a:cubicBezTo>
                  <a:pt x="56" y="47"/>
                  <a:pt x="56" y="48"/>
                  <a:pt x="55" y="48"/>
                </a:cubicBezTo>
                <a:cubicBezTo>
                  <a:pt x="54" y="49"/>
                  <a:pt x="53" y="50"/>
                  <a:pt x="53" y="50"/>
                </a:cubicBezTo>
                <a:cubicBezTo>
                  <a:pt x="51" y="51"/>
                  <a:pt x="50" y="51"/>
                  <a:pt x="49" y="52"/>
                </a:cubicBezTo>
                <a:cubicBezTo>
                  <a:pt x="47" y="53"/>
                  <a:pt x="44" y="53"/>
                  <a:pt x="42" y="53"/>
                </a:cubicBezTo>
                <a:cubicBezTo>
                  <a:pt x="39" y="53"/>
                  <a:pt x="37" y="53"/>
                  <a:pt x="35" y="52"/>
                </a:cubicBezTo>
                <a:cubicBezTo>
                  <a:pt x="33" y="51"/>
                  <a:pt x="32" y="51"/>
                  <a:pt x="31" y="50"/>
                </a:cubicBezTo>
                <a:cubicBezTo>
                  <a:pt x="30" y="50"/>
                  <a:pt x="29" y="49"/>
                  <a:pt x="28" y="48"/>
                </a:cubicBezTo>
                <a:cubicBezTo>
                  <a:pt x="28" y="48"/>
                  <a:pt x="27" y="47"/>
                  <a:pt x="26" y="47"/>
                </a:cubicBezTo>
                <a:cubicBezTo>
                  <a:pt x="26" y="46"/>
                  <a:pt x="25" y="46"/>
                  <a:pt x="25" y="45"/>
                </a:cubicBezTo>
                <a:cubicBezTo>
                  <a:pt x="24" y="44"/>
                  <a:pt x="24" y="44"/>
                  <a:pt x="24" y="43"/>
                </a:cubicBezTo>
                <a:cubicBezTo>
                  <a:pt x="23" y="43"/>
                  <a:pt x="23" y="42"/>
                  <a:pt x="23" y="42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39"/>
                  <a:pt x="21" y="39"/>
                  <a:pt x="21" y="38"/>
                </a:cubicBezTo>
                <a:cubicBezTo>
                  <a:pt x="21" y="37"/>
                  <a:pt x="21" y="37"/>
                  <a:pt x="21" y="36"/>
                </a:cubicBezTo>
                <a:cubicBezTo>
                  <a:pt x="21" y="36"/>
                  <a:pt x="21" y="35"/>
                  <a:pt x="20" y="35"/>
                </a:cubicBezTo>
                <a:cubicBezTo>
                  <a:pt x="20" y="34"/>
                  <a:pt x="20" y="33"/>
                  <a:pt x="20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149">
            <a:extLst>
              <a:ext uri="{FF2B5EF4-FFF2-40B4-BE49-F238E27FC236}">
                <a16:creationId xmlns:a16="http://schemas.microsoft.com/office/drawing/2014/main" id="{2D2A07B4-2BF8-401B-A9D1-0EABAF48E87D}"/>
              </a:ext>
            </a:extLst>
          </p:cNvPr>
          <p:cNvSpPr>
            <a:spLocks noEditPoints="1"/>
          </p:cNvSpPr>
          <p:nvPr/>
        </p:nvSpPr>
        <p:spPr bwMode="auto">
          <a:xfrm>
            <a:off x="2210664" y="1822541"/>
            <a:ext cx="442912" cy="434975"/>
          </a:xfrm>
          <a:custGeom>
            <a:avLst/>
            <a:gdLst>
              <a:gd name="T0" fmla="*/ 21 w 140"/>
              <a:gd name="T1" fmla="*/ 60 h 138"/>
              <a:gd name="T2" fmla="*/ 21 w 140"/>
              <a:gd name="T3" fmla="*/ 57 h 138"/>
              <a:gd name="T4" fmla="*/ 31 w 140"/>
              <a:gd name="T5" fmla="*/ 46 h 138"/>
              <a:gd name="T6" fmla="*/ 35 w 140"/>
              <a:gd name="T7" fmla="*/ 46 h 138"/>
              <a:gd name="T8" fmla="*/ 67 w 140"/>
              <a:gd name="T9" fmla="*/ 78 h 138"/>
              <a:gd name="T10" fmla="*/ 67 w 140"/>
              <a:gd name="T11" fmla="*/ 81 h 138"/>
              <a:gd name="T12" fmla="*/ 56 w 140"/>
              <a:gd name="T13" fmla="*/ 92 h 138"/>
              <a:gd name="T14" fmla="*/ 52 w 140"/>
              <a:gd name="T15" fmla="*/ 92 h 138"/>
              <a:gd name="T16" fmla="*/ 21 w 140"/>
              <a:gd name="T17" fmla="*/ 60 h 138"/>
              <a:gd name="T18" fmla="*/ 97 w 140"/>
              <a:gd name="T19" fmla="*/ 47 h 138"/>
              <a:gd name="T20" fmla="*/ 101 w 140"/>
              <a:gd name="T21" fmla="*/ 47 h 138"/>
              <a:gd name="T22" fmla="*/ 111 w 140"/>
              <a:gd name="T23" fmla="*/ 37 h 138"/>
              <a:gd name="T24" fmla="*/ 111 w 140"/>
              <a:gd name="T25" fmla="*/ 33 h 138"/>
              <a:gd name="T26" fmla="*/ 80 w 140"/>
              <a:gd name="T27" fmla="*/ 1 h 138"/>
              <a:gd name="T28" fmla="*/ 76 w 140"/>
              <a:gd name="T29" fmla="*/ 1 h 138"/>
              <a:gd name="T30" fmla="*/ 65 w 140"/>
              <a:gd name="T31" fmla="*/ 12 h 138"/>
              <a:gd name="T32" fmla="*/ 65 w 140"/>
              <a:gd name="T33" fmla="*/ 16 h 138"/>
              <a:gd name="T34" fmla="*/ 97 w 140"/>
              <a:gd name="T35" fmla="*/ 47 h 138"/>
              <a:gd name="T36" fmla="*/ 74 w 140"/>
              <a:gd name="T37" fmla="*/ 124 h 138"/>
              <a:gd name="T38" fmla="*/ 3 w 140"/>
              <a:gd name="T39" fmla="*/ 124 h 138"/>
              <a:gd name="T40" fmla="*/ 0 w 140"/>
              <a:gd name="T41" fmla="*/ 127 h 138"/>
              <a:gd name="T42" fmla="*/ 0 w 140"/>
              <a:gd name="T43" fmla="*/ 135 h 138"/>
              <a:gd name="T44" fmla="*/ 3 w 140"/>
              <a:gd name="T45" fmla="*/ 138 h 138"/>
              <a:gd name="T46" fmla="*/ 74 w 140"/>
              <a:gd name="T47" fmla="*/ 138 h 138"/>
              <a:gd name="T48" fmla="*/ 77 w 140"/>
              <a:gd name="T49" fmla="*/ 135 h 138"/>
              <a:gd name="T50" fmla="*/ 77 w 140"/>
              <a:gd name="T51" fmla="*/ 127 h 138"/>
              <a:gd name="T52" fmla="*/ 74 w 140"/>
              <a:gd name="T53" fmla="*/ 124 h 138"/>
              <a:gd name="T54" fmla="*/ 139 w 140"/>
              <a:gd name="T55" fmla="*/ 108 h 138"/>
              <a:gd name="T56" fmla="*/ 95 w 140"/>
              <a:gd name="T57" fmla="*/ 64 h 138"/>
              <a:gd name="T58" fmla="*/ 91 w 140"/>
              <a:gd name="T59" fmla="*/ 64 h 138"/>
              <a:gd name="T60" fmla="*/ 91 w 140"/>
              <a:gd name="T61" fmla="*/ 64 h 138"/>
              <a:gd name="T62" fmla="*/ 83 w 140"/>
              <a:gd name="T63" fmla="*/ 56 h 138"/>
              <a:gd name="T64" fmla="*/ 90 w 140"/>
              <a:gd name="T65" fmla="*/ 49 h 138"/>
              <a:gd name="T66" fmla="*/ 90 w 140"/>
              <a:gd name="T67" fmla="*/ 45 h 138"/>
              <a:gd name="T68" fmla="*/ 67 w 140"/>
              <a:gd name="T69" fmla="*/ 23 h 138"/>
              <a:gd name="T70" fmla="*/ 64 w 140"/>
              <a:gd name="T71" fmla="*/ 23 h 138"/>
              <a:gd name="T72" fmla="*/ 42 w 140"/>
              <a:gd name="T73" fmla="*/ 44 h 138"/>
              <a:gd name="T74" fmla="*/ 42 w 140"/>
              <a:gd name="T75" fmla="*/ 48 h 138"/>
              <a:gd name="T76" fmla="*/ 65 w 140"/>
              <a:gd name="T77" fmla="*/ 71 h 138"/>
              <a:gd name="T78" fmla="*/ 69 w 140"/>
              <a:gd name="T79" fmla="*/ 71 h 138"/>
              <a:gd name="T80" fmla="*/ 76 w 140"/>
              <a:gd name="T81" fmla="*/ 63 h 138"/>
              <a:gd name="T82" fmla="*/ 84 w 140"/>
              <a:gd name="T83" fmla="*/ 71 h 138"/>
              <a:gd name="T84" fmla="*/ 83 w 140"/>
              <a:gd name="T85" fmla="*/ 72 h 138"/>
              <a:gd name="T86" fmla="*/ 83 w 140"/>
              <a:gd name="T87" fmla="*/ 76 h 138"/>
              <a:gd name="T88" fmla="*/ 128 w 140"/>
              <a:gd name="T89" fmla="*/ 120 h 138"/>
              <a:gd name="T90" fmla="*/ 131 w 140"/>
              <a:gd name="T91" fmla="*/ 120 h 138"/>
              <a:gd name="T92" fmla="*/ 139 w 140"/>
              <a:gd name="T93" fmla="*/ 112 h 138"/>
              <a:gd name="T94" fmla="*/ 139 w 140"/>
              <a:gd name="T95" fmla="*/ 10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0" h="138">
                <a:moveTo>
                  <a:pt x="21" y="60"/>
                </a:moveTo>
                <a:cubicBezTo>
                  <a:pt x="20" y="59"/>
                  <a:pt x="20" y="58"/>
                  <a:pt x="21" y="57"/>
                </a:cubicBezTo>
                <a:cubicBezTo>
                  <a:pt x="31" y="46"/>
                  <a:pt x="31" y="46"/>
                  <a:pt x="31" y="46"/>
                </a:cubicBezTo>
                <a:cubicBezTo>
                  <a:pt x="32" y="45"/>
                  <a:pt x="34" y="45"/>
                  <a:pt x="35" y="46"/>
                </a:cubicBezTo>
                <a:cubicBezTo>
                  <a:pt x="67" y="78"/>
                  <a:pt x="67" y="78"/>
                  <a:pt x="67" y="78"/>
                </a:cubicBezTo>
                <a:cubicBezTo>
                  <a:pt x="68" y="79"/>
                  <a:pt x="68" y="80"/>
                  <a:pt x="67" y="81"/>
                </a:cubicBezTo>
                <a:cubicBezTo>
                  <a:pt x="56" y="92"/>
                  <a:pt x="56" y="92"/>
                  <a:pt x="56" y="92"/>
                </a:cubicBezTo>
                <a:cubicBezTo>
                  <a:pt x="55" y="93"/>
                  <a:pt x="53" y="93"/>
                  <a:pt x="52" y="92"/>
                </a:cubicBezTo>
                <a:lnTo>
                  <a:pt x="21" y="60"/>
                </a:lnTo>
                <a:close/>
                <a:moveTo>
                  <a:pt x="97" y="47"/>
                </a:moveTo>
                <a:cubicBezTo>
                  <a:pt x="98" y="48"/>
                  <a:pt x="100" y="48"/>
                  <a:pt x="101" y="47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113" y="36"/>
                  <a:pt x="113" y="34"/>
                  <a:pt x="111" y="33"/>
                </a:cubicBezTo>
                <a:cubicBezTo>
                  <a:pt x="80" y="1"/>
                  <a:pt x="80" y="1"/>
                  <a:pt x="80" y="1"/>
                </a:cubicBezTo>
                <a:cubicBezTo>
                  <a:pt x="79" y="0"/>
                  <a:pt x="77" y="0"/>
                  <a:pt x="76" y="1"/>
                </a:cubicBezTo>
                <a:cubicBezTo>
                  <a:pt x="65" y="12"/>
                  <a:pt x="65" y="12"/>
                  <a:pt x="65" y="12"/>
                </a:cubicBezTo>
                <a:cubicBezTo>
                  <a:pt x="64" y="13"/>
                  <a:pt x="64" y="15"/>
                  <a:pt x="65" y="16"/>
                </a:cubicBezTo>
                <a:lnTo>
                  <a:pt x="97" y="47"/>
                </a:lnTo>
                <a:close/>
                <a:moveTo>
                  <a:pt x="74" y="124"/>
                </a:moveTo>
                <a:cubicBezTo>
                  <a:pt x="3" y="124"/>
                  <a:pt x="3" y="124"/>
                  <a:pt x="3" y="124"/>
                </a:cubicBezTo>
                <a:cubicBezTo>
                  <a:pt x="1" y="124"/>
                  <a:pt x="0" y="125"/>
                  <a:pt x="0" y="127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6"/>
                  <a:pt x="1" y="138"/>
                  <a:pt x="3" y="138"/>
                </a:cubicBezTo>
                <a:cubicBezTo>
                  <a:pt x="74" y="138"/>
                  <a:pt x="74" y="138"/>
                  <a:pt x="74" y="138"/>
                </a:cubicBezTo>
                <a:cubicBezTo>
                  <a:pt x="75" y="138"/>
                  <a:pt x="77" y="136"/>
                  <a:pt x="77" y="135"/>
                </a:cubicBezTo>
                <a:cubicBezTo>
                  <a:pt x="77" y="127"/>
                  <a:pt x="77" y="127"/>
                  <a:pt x="77" y="127"/>
                </a:cubicBezTo>
                <a:cubicBezTo>
                  <a:pt x="77" y="125"/>
                  <a:pt x="75" y="124"/>
                  <a:pt x="74" y="124"/>
                </a:cubicBezTo>
                <a:close/>
                <a:moveTo>
                  <a:pt x="139" y="108"/>
                </a:moveTo>
                <a:cubicBezTo>
                  <a:pt x="95" y="64"/>
                  <a:pt x="95" y="64"/>
                  <a:pt x="95" y="64"/>
                </a:cubicBezTo>
                <a:cubicBezTo>
                  <a:pt x="94" y="63"/>
                  <a:pt x="92" y="63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83" y="56"/>
                  <a:pt x="83" y="56"/>
                  <a:pt x="83" y="56"/>
                </a:cubicBezTo>
                <a:cubicBezTo>
                  <a:pt x="90" y="49"/>
                  <a:pt x="90" y="49"/>
                  <a:pt x="90" y="49"/>
                </a:cubicBezTo>
                <a:cubicBezTo>
                  <a:pt x="91" y="48"/>
                  <a:pt x="91" y="46"/>
                  <a:pt x="90" y="45"/>
                </a:cubicBezTo>
                <a:cubicBezTo>
                  <a:pt x="67" y="23"/>
                  <a:pt x="67" y="23"/>
                  <a:pt x="67" y="23"/>
                </a:cubicBezTo>
                <a:cubicBezTo>
                  <a:pt x="66" y="22"/>
                  <a:pt x="65" y="22"/>
                  <a:pt x="64" y="23"/>
                </a:cubicBezTo>
                <a:cubicBezTo>
                  <a:pt x="42" y="44"/>
                  <a:pt x="42" y="44"/>
                  <a:pt x="42" y="44"/>
                </a:cubicBezTo>
                <a:cubicBezTo>
                  <a:pt x="41" y="45"/>
                  <a:pt x="41" y="47"/>
                  <a:pt x="42" y="48"/>
                </a:cubicBezTo>
                <a:cubicBezTo>
                  <a:pt x="65" y="71"/>
                  <a:pt x="65" y="71"/>
                  <a:pt x="65" y="71"/>
                </a:cubicBezTo>
                <a:cubicBezTo>
                  <a:pt x="66" y="72"/>
                  <a:pt x="68" y="72"/>
                  <a:pt x="69" y="71"/>
                </a:cubicBezTo>
                <a:cubicBezTo>
                  <a:pt x="76" y="63"/>
                  <a:pt x="76" y="63"/>
                  <a:pt x="76" y="63"/>
                </a:cubicBezTo>
                <a:cubicBezTo>
                  <a:pt x="84" y="71"/>
                  <a:pt x="84" y="71"/>
                  <a:pt x="84" y="71"/>
                </a:cubicBezTo>
                <a:cubicBezTo>
                  <a:pt x="83" y="72"/>
                  <a:pt x="83" y="72"/>
                  <a:pt x="83" y="72"/>
                </a:cubicBezTo>
                <a:cubicBezTo>
                  <a:pt x="82" y="73"/>
                  <a:pt x="82" y="74"/>
                  <a:pt x="83" y="76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9" y="121"/>
                  <a:pt x="130" y="121"/>
                  <a:pt x="131" y="120"/>
                </a:cubicBezTo>
                <a:cubicBezTo>
                  <a:pt x="139" y="112"/>
                  <a:pt x="139" y="112"/>
                  <a:pt x="139" y="112"/>
                </a:cubicBezTo>
                <a:cubicBezTo>
                  <a:pt x="140" y="111"/>
                  <a:pt x="140" y="109"/>
                  <a:pt x="139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150">
            <a:extLst>
              <a:ext uri="{FF2B5EF4-FFF2-40B4-BE49-F238E27FC236}">
                <a16:creationId xmlns:a16="http://schemas.microsoft.com/office/drawing/2014/main" id="{A8B4F9C7-DFD9-4AFB-85FB-22E8C5D59C46}"/>
              </a:ext>
            </a:extLst>
          </p:cNvPr>
          <p:cNvSpPr>
            <a:spLocks noEditPoints="1"/>
          </p:cNvSpPr>
          <p:nvPr/>
        </p:nvSpPr>
        <p:spPr bwMode="auto">
          <a:xfrm>
            <a:off x="6727700" y="3691028"/>
            <a:ext cx="417512" cy="354013"/>
          </a:xfrm>
          <a:custGeom>
            <a:avLst/>
            <a:gdLst>
              <a:gd name="T0" fmla="*/ 26 w 132"/>
              <a:gd name="T1" fmla="*/ 112 h 112"/>
              <a:gd name="T2" fmla="*/ 1 w 132"/>
              <a:gd name="T3" fmla="*/ 106 h 112"/>
              <a:gd name="T4" fmla="*/ 28 w 132"/>
              <a:gd name="T5" fmla="*/ 106 h 112"/>
              <a:gd name="T6" fmla="*/ 1 w 132"/>
              <a:gd name="T7" fmla="*/ 94 h 112"/>
              <a:gd name="T8" fmla="*/ 26 w 132"/>
              <a:gd name="T9" fmla="*/ 100 h 112"/>
              <a:gd name="T10" fmla="*/ 26 w 132"/>
              <a:gd name="T11" fmla="*/ 92 h 112"/>
              <a:gd name="T12" fmla="*/ 1 w 132"/>
              <a:gd name="T13" fmla="*/ 81 h 112"/>
              <a:gd name="T14" fmla="*/ 26 w 132"/>
              <a:gd name="T15" fmla="*/ 88 h 112"/>
              <a:gd name="T16" fmla="*/ 26 w 132"/>
              <a:gd name="T17" fmla="*/ 79 h 112"/>
              <a:gd name="T18" fmla="*/ 34 w 132"/>
              <a:gd name="T19" fmla="*/ 106 h 112"/>
              <a:gd name="T20" fmla="*/ 59 w 132"/>
              <a:gd name="T21" fmla="*/ 112 h 112"/>
              <a:gd name="T22" fmla="*/ 59 w 132"/>
              <a:gd name="T23" fmla="*/ 104 h 112"/>
              <a:gd name="T24" fmla="*/ 34 w 132"/>
              <a:gd name="T25" fmla="*/ 94 h 112"/>
              <a:gd name="T26" fmla="*/ 59 w 132"/>
              <a:gd name="T27" fmla="*/ 100 h 112"/>
              <a:gd name="T28" fmla="*/ 59 w 132"/>
              <a:gd name="T29" fmla="*/ 92 h 112"/>
              <a:gd name="T30" fmla="*/ 34 w 132"/>
              <a:gd name="T31" fmla="*/ 81 h 112"/>
              <a:gd name="T32" fmla="*/ 59 w 132"/>
              <a:gd name="T33" fmla="*/ 88 h 112"/>
              <a:gd name="T34" fmla="*/ 59 w 132"/>
              <a:gd name="T35" fmla="*/ 79 h 112"/>
              <a:gd name="T36" fmla="*/ 34 w 132"/>
              <a:gd name="T37" fmla="*/ 69 h 112"/>
              <a:gd name="T38" fmla="*/ 59 w 132"/>
              <a:gd name="T39" fmla="*/ 75 h 112"/>
              <a:gd name="T40" fmla="*/ 59 w 132"/>
              <a:gd name="T41" fmla="*/ 67 h 112"/>
              <a:gd name="T42" fmla="*/ 34 w 132"/>
              <a:gd name="T43" fmla="*/ 57 h 112"/>
              <a:gd name="T44" fmla="*/ 59 w 132"/>
              <a:gd name="T45" fmla="*/ 63 h 112"/>
              <a:gd name="T46" fmla="*/ 59 w 132"/>
              <a:gd name="T47" fmla="*/ 55 h 112"/>
              <a:gd name="T48" fmla="*/ 67 w 132"/>
              <a:gd name="T49" fmla="*/ 106 h 112"/>
              <a:gd name="T50" fmla="*/ 92 w 132"/>
              <a:gd name="T51" fmla="*/ 112 h 112"/>
              <a:gd name="T52" fmla="*/ 92 w 132"/>
              <a:gd name="T53" fmla="*/ 104 h 112"/>
              <a:gd name="T54" fmla="*/ 67 w 132"/>
              <a:gd name="T55" fmla="*/ 94 h 112"/>
              <a:gd name="T56" fmla="*/ 92 w 132"/>
              <a:gd name="T57" fmla="*/ 100 h 112"/>
              <a:gd name="T58" fmla="*/ 92 w 132"/>
              <a:gd name="T59" fmla="*/ 92 h 112"/>
              <a:gd name="T60" fmla="*/ 0 w 132"/>
              <a:gd name="T61" fmla="*/ 12 h 112"/>
              <a:gd name="T62" fmla="*/ 132 w 132"/>
              <a:gd name="T63" fmla="*/ 12 h 112"/>
              <a:gd name="T64" fmla="*/ 3 w 132"/>
              <a:gd name="T65" fmla="*/ 76 h 112"/>
              <a:gd name="T66" fmla="*/ 32 w 132"/>
              <a:gd name="T67" fmla="*/ 77 h 112"/>
              <a:gd name="T68" fmla="*/ 32 w 132"/>
              <a:gd name="T69" fmla="*/ 65 h 112"/>
              <a:gd name="T70" fmla="*/ 36 w 132"/>
              <a:gd name="T71" fmla="*/ 51 h 112"/>
              <a:gd name="T72" fmla="*/ 65 w 132"/>
              <a:gd name="T73" fmla="*/ 61 h 112"/>
              <a:gd name="T74" fmla="*/ 65 w 132"/>
              <a:gd name="T75" fmla="*/ 73 h 112"/>
              <a:gd name="T76" fmla="*/ 65 w 132"/>
              <a:gd name="T77" fmla="*/ 86 h 112"/>
              <a:gd name="T78" fmla="*/ 69 w 132"/>
              <a:gd name="T79" fmla="*/ 88 h 112"/>
              <a:gd name="T80" fmla="*/ 98 w 132"/>
              <a:gd name="T81" fmla="*/ 95 h 112"/>
              <a:gd name="T82" fmla="*/ 132 w 132"/>
              <a:gd name="T83" fmla="*/ 4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2" h="112">
                <a:moveTo>
                  <a:pt x="28" y="106"/>
                </a:moveTo>
                <a:cubicBezTo>
                  <a:pt x="28" y="110"/>
                  <a:pt x="28" y="110"/>
                  <a:pt x="28" y="110"/>
                </a:cubicBezTo>
                <a:cubicBezTo>
                  <a:pt x="28" y="111"/>
                  <a:pt x="27" y="112"/>
                  <a:pt x="26" y="112"/>
                </a:cubicBezTo>
                <a:cubicBezTo>
                  <a:pt x="3" y="112"/>
                  <a:pt x="3" y="112"/>
                  <a:pt x="3" y="112"/>
                </a:cubicBezTo>
                <a:cubicBezTo>
                  <a:pt x="2" y="112"/>
                  <a:pt x="1" y="111"/>
                  <a:pt x="1" y="110"/>
                </a:cubicBezTo>
                <a:cubicBezTo>
                  <a:pt x="1" y="106"/>
                  <a:pt x="1" y="106"/>
                  <a:pt x="1" y="106"/>
                </a:cubicBezTo>
                <a:cubicBezTo>
                  <a:pt x="1" y="105"/>
                  <a:pt x="2" y="104"/>
                  <a:pt x="3" y="104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27" y="104"/>
                  <a:pt x="28" y="105"/>
                  <a:pt x="28" y="106"/>
                </a:cubicBezTo>
                <a:close/>
                <a:moveTo>
                  <a:pt x="26" y="92"/>
                </a:moveTo>
                <a:cubicBezTo>
                  <a:pt x="3" y="92"/>
                  <a:pt x="3" y="92"/>
                  <a:pt x="3" y="92"/>
                </a:cubicBezTo>
                <a:cubicBezTo>
                  <a:pt x="2" y="92"/>
                  <a:pt x="1" y="92"/>
                  <a:pt x="1" y="94"/>
                </a:cubicBezTo>
                <a:cubicBezTo>
                  <a:pt x="1" y="98"/>
                  <a:pt x="1" y="98"/>
                  <a:pt x="1" y="98"/>
                </a:cubicBezTo>
                <a:cubicBezTo>
                  <a:pt x="1" y="99"/>
                  <a:pt x="2" y="100"/>
                  <a:pt x="3" y="100"/>
                </a:cubicBezTo>
                <a:cubicBezTo>
                  <a:pt x="26" y="100"/>
                  <a:pt x="26" y="100"/>
                  <a:pt x="26" y="100"/>
                </a:cubicBezTo>
                <a:cubicBezTo>
                  <a:pt x="27" y="100"/>
                  <a:pt x="28" y="99"/>
                  <a:pt x="28" y="98"/>
                </a:cubicBezTo>
                <a:cubicBezTo>
                  <a:pt x="28" y="94"/>
                  <a:pt x="28" y="94"/>
                  <a:pt x="28" y="94"/>
                </a:cubicBezTo>
                <a:cubicBezTo>
                  <a:pt x="28" y="92"/>
                  <a:pt x="27" y="92"/>
                  <a:pt x="26" y="92"/>
                </a:cubicBezTo>
                <a:close/>
                <a:moveTo>
                  <a:pt x="26" y="79"/>
                </a:moveTo>
                <a:cubicBezTo>
                  <a:pt x="3" y="79"/>
                  <a:pt x="3" y="79"/>
                  <a:pt x="3" y="79"/>
                </a:cubicBezTo>
                <a:cubicBezTo>
                  <a:pt x="2" y="79"/>
                  <a:pt x="1" y="80"/>
                  <a:pt x="1" y="81"/>
                </a:cubicBezTo>
                <a:cubicBezTo>
                  <a:pt x="1" y="86"/>
                  <a:pt x="1" y="86"/>
                  <a:pt x="1" y="86"/>
                </a:cubicBezTo>
                <a:cubicBezTo>
                  <a:pt x="1" y="87"/>
                  <a:pt x="2" y="88"/>
                  <a:pt x="3" y="88"/>
                </a:cubicBezTo>
                <a:cubicBezTo>
                  <a:pt x="26" y="88"/>
                  <a:pt x="26" y="88"/>
                  <a:pt x="26" y="88"/>
                </a:cubicBezTo>
                <a:cubicBezTo>
                  <a:pt x="27" y="88"/>
                  <a:pt x="28" y="87"/>
                  <a:pt x="28" y="86"/>
                </a:cubicBezTo>
                <a:cubicBezTo>
                  <a:pt x="28" y="81"/>
                  <a:pt x="28" y="81"/>
                  <a:pt x="28" y="81"/>
                </a:cubicBezTo>
                <a:cubicBezTo>
                  <a:pt x="28" y="80"/>
                  <a:pt x="27" y="79"/>
                  <a:pt x="26" y="79"/>
                </a:cubicBezTo>
                <a:close/>
                <a:moveTo>
                  <a:pt x="59" y="104"/>
                </a:moveTo>
                <a:cubicBezTo>
                  <a:pt x="36" y="104"/>
                  <a:pt x="36" y="104"/>
                  <a:pt x="36" y="104"/>
                </a:cubicBezTo>
                <a:cubicBezTo>
                  <a:pt x="35" y="104"/>
                  <a:pt x="34" y="105"/>
                  <a:pt x="34" y="106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1"/>
                  <a:pt x="35" y="112"/>
                  <a:pt x="36" y="112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61" y="112"/>
                  <a:pt x="61" y="111"/>
                  <a:pt x="61" y="110"/>
                </a:cubicBezTo>
                <a:cubicBezTo>
                  <a:pt x="61" y="106"/>
                  <a:pt x="61" y="106"/>
                  <a:pt x="61" y="106"/>
                </a:cubicBezTo>
                <a:cubicBezTo>
                  <a:pt x="61" y="105"/>
                  <a:pt x="61" y="104"/>
                  <a:pt x="59" y="104"/>
                </a:cubicBezTo>
                <a:close/>
                <a:moveTo>
                  <a:pt x="59" y="92"/>
                </a:moveTo>
                <a:cubicBezTo>
                  <a:pt x="36" y="92"/>
                  <a:pt x="36" y="92"/>
                  <a:pt x="36" y="92"/>
                </a:cubicBezTo>
                <a:cubicBezTo>
                  <a:pt x="35" y="92"/>
                  <a:pt x="34" y="92"/>
                  <a:pt x="34" y="94"/>
                </a:cubicBezTo>
                <a:cubicBezTo>
                  <a:pt x="34" y="98"/>
                  <a:pt x="34" y="98"/>
                  <a:pt x="34" y="98"/>
                </a:cubicBezTo>
                <a:cubicBezTo>
                  <a:pt x="34" y="99"/>
                  <a:pt x="35" y="100"/>
                  <a:pt x="36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61" y="100"/>
                  <a:pt x="61" y="99"/>
                  <a:pt x="61" y="98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2"/>
                  <a:pt x="61" y="92"/>
                  <a:pt x="59" y="92"/>
                </a:cubicBezTo>
                <a:close/>
                <a:moveTo>
                  <a:pt x="59" y="79"/>
                </a:moveTo>
                <a:cubicBezTo>
                  <a:pt x="36" y="79"/>
                  <a:pt x="36" y="79"/>
                  <a:pt x="36" y="79"/>
                </a:cubicBezTo>
                <a:cubicBezTo>
                  <a:pt x="35" y="79"/>
                  <a:pt x="34" y="80"/>
                  <a:pt x="34" y="81"/>
                </a:cubicBezTo>
                <a:cubicBezTo>
                  <a:pt x="34" y="86"/>
                  <a:pt x="34" y="86"/>
                  <a:pt x="34" y="86"/>
                </a:cubicBezTo>
                <a:cubicBezTo>
                  <a:pt x="34" y="87"/>
                  <a:pt x="35" y="88"/>
                  <a:pt x="36" y="88"/>
                </a:cubicBezTo>
                <a:cubicBezTo>
                  <a:pt x="59" y="88"/>
                  <a:pt x="59" y="88"/>
                  <a:pt x="59" y="88"/>
                </a:cubicBezTo>
                <a:cubicBezTo>
                  <a:pt x="61" y="88"/>
                  <a:pt x="61" y="87"/>
                  <a:pt x="61" y="86"/>
                </a:cubicBezTo>
                <a:cubicBezTo>
                  <a:pt x="61" y="81"/>
                  <a:pt x="61" y="81"/>
                  <a:pt x="61" y="81"/>
                </a:cubicBezTo>
                <a:cubicBezTo>
                  <a:pt x="61" y="80"/>
                  <a:pt x="61" y="79"/>
                  <a:pt x="59" y="79"/>
                </a:cubicBezTo>
                <a:close/>
                <a:moveTo>
                  <a:pt x="59" y="67"/>
                </a:moveTo>
                <a:cubicBezTo>
                  <a:pt x="36" y="67"/>
                  <a:pt x="36" y="67"/>
                  <a:pt x="36" y="67"/>
                </a:cubicBezTo>
                <a:cubicBezTo>
                  <a:pt x="35" y="67"/>
                  <a:pt x="34" y="68"/>
                  <a:pt x="34" y="69"/>
                </a:cubicBezTo>
                <a:cubicBezTo>
                  <a:pt x="34" y="73"/>
                  <a:pt x="34" y="73"/>
                  <a:pt x="34" y="73"/>
                </a:cubicBezTo>
                <a:cubicBezTo>
                  <a:pt x="34" y="74"/>
                  <a:pt x="35" y="75"/>
                  <a:pt x="36" y="75"/>
                </a:cubicBezTo>
                <a:cubicBezTo>
                  <a:pt x="59" y="75"/>
                  <a:pt x="59" y="75"/>
                  <a:pt x="59" y="75"/>
                </a:cubicBezTo>
                <a:cubicBezTo>
                  <a:pt x="61" y="75"/>
                  <a:pt x="61" y="74"/>
                  <a:pt x="61" y="73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8"/>
                  <a:pt x="61" y="67"/>
                  <a:pt x="59" y="67"/>
                </a:cubicBezTo>
                <a:close/>
                <a:moveTo>
                  <a:pt x="59" y="55"/>
                </a:moveTo>
                <a:cubicBezTo>
                  <a:pt x="36" y="55"/>
                  <a:pt x="36" y="55"/>
                  <a:pt x="36" y="55"/>
                </a:cubicBezTo>
                <a:cubicBezTo>
                  <a:pt x="35" y="55"/>
                  <a:pt x="34" y="55"/>
                  <a:pt x="34" y="57"/>
                </a:cubicBezTo>
                <a:cubicBezTo>
                  <a:pt x="34" y="61"/>
                  <a:pt x="34" y="61"/>
                  <a:pt x="34" y="61"/>
                </a:cubicBezTo>
                <a:cubicBezTo>
                  <a:pt x="34" y="62"/>
                  <a:pt x="35" y="63"/>
                  <a:pt x="36" y="63"/>
                </a:cubicBezTo>
                <a:cubicBezTo>
                  <a:pt x="59" y="63"/>
                  <a:pt x="59" y="63"/>
                  <a:pt x="59" y="63"/>
                </a:cubicBezTo>
                <a:cubicBezTo>
                  <a:pt x="61" y="63"/>
                  <a:pt x="61" y="62"/>
                  <a:pt x="61" y="61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5"/>
                  <a:pt x="61" y="55"/>
                  <a:pt x="59" y="55"/>
                </a:cubicBezTo>
                <a:close/>
                <a:moveTo>
                  <a:pt x="92" y="104"/>
                </a:moveTo>
                <a:cubicBezTo>
                  <a:pt x="69" y="104"/>
                  <a:pt x="69" y="104"/>
                  <a:pt x="69" y="104"/>
                </a:cubicBezTo>
                <a:cubicBezTo>
                  <a:pt x="68" y="104"/>
                  <a:pt x="67" y="105"/>
                  <a:pt x="67" y="106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7" y="111"/>
                  <a:pt x="68" y="112"/>
                  <a:pt x="69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4" y="112"/>
                  <a:pt x="94" y="111"/>
                  <a:pt x="94" y="110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94" y="105"/>
                  <a:pt x="94" y="104"/>
                  <a:pt x="92" y="104"/>
                </a:cubicBezTo>
                <a:close/>
                <a:moveTo>
                  <a:pt x="92" y="92"/>
                </a:moveTo>
                <a:cubicBezTo>
                  <a:pt x="69" y="92"/>
                  <a:pt x="69" y="92"/>
                  <a:pt x="69" y="92"/>
                </a:cubicBezTo>
                <a:cubicBezTo>
                  <a:pt x="68" y="92"/>
                  <a:pt x="67" y="92"/>
                  <a:pt x="67" y="94"/>
                </a:cubicBezTo>
                <a:cubicBezTo>
                  <a:pt x="67" y="98"/>
                  <a:pt x="67" y="98"/>
                  <a:pt x="67" y="98"/>
                </a:cubicBezTo>
                <a:cubicBezTo>
                  <a:pt x="67" y="99"/>
                  <a:pt x="68" y="100"/>
                  <a:pt x="69" y="100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94" y="100"/>
                  <a:pt x="94" y="99"/>
                  <a:pt x="94" y="98"/>
                </a:cubicBezTo>
                <a:cubicBezTo>
                  <a:pt x="94" y="94"/>
                  <a:pt x="94" y="94"/>
                  <a:pt x="94" y="94"/>
                </a:cubicBezTo>
                <a:cubicBezTo>
                  <a:pt x="94" y="92"/>
                  <a:pt x="94" y="92"/>
                  <a:pt x="92" y="92"/>
                </a:cubicBezTo>
                <a:close/>
                <a:moveTo>
                  <a:pt x="119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21"/>
                  <a:pt x="0" y="21"/>
                  <a:pt x="0" y="21"/>
                </a:cubicBezTo>
                <a:cubicBezTo>
                  <a:pt x="132" y="21"/>
                  <a:pt x="132" y="21"/>
                  <a:pt x="132" y="21"/>
                </a:cubicBezTo>
                <a:cubicBezTo>
                  <a:pt x="132" y="12"/>
                  <a:pt x="132" y="12"/>
                  <a:pt x="132" y="12"/>
                </a:cubicBezTo>
                <a:cubicBezTo>
                  <a:pt x="132" y="5"/>
                  <a:pt x="126" y="0"/>
                  <a:pt x="119" y="0"/>
                </a:cubicBezTo>
                <a:close/>
                <a:moveTo>
                  <a:pt x="0" y="76"/>
                </a:moveTo>
                <a:cubicBezTo>
                  <a:pt x="1" y="76"/>
                  <a:pt x="2" y="76"/>
                  <a:pt x="3" y="76"/>
                </a:cubicBezTo>
                <a:cubicBezTo>
                  <a:pt x="26" y="76"/>
                  <a:pt x="26" y="76"/>
                  <a:pt x="26" y="76"/>
                </a:cubicBezTo>
                <a:cubicBezTo>
                  <a:pt x="28" y="76"/>
                  <a:pt x="30" y="77"/>
                  <a:pt x="31" y="78"/>
                </a:cubicBezTo>
                <a:cubicBezTo>
                  <a:pt x="31" y="78"/>
                  <a:pt x="31" y="78"/>
                  <a:pt x="32" y="77"/>
                </a:cubicBezTo>
                <a:cubicBezTo>
                  <a:pt x="31" y="76"/>
                  <a:pt x="30" y="75"/>
                  <a:pt x="30" y="7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67"/>
                  <a:pt x="31" y="66"/>
                  <a:pt x="32" y="65"/>
                </a:cubicBezTo>
                <a:cubicBezTo>
                  <a:pt x="31" y="64"/>
                  <a:pt x="30" y="63"/>
                  <a:pt x="30" y="61"/>
                </a:cubicBezTo>
                <a:cubicBezTo>
                  <a:pt x="30" y="57"/>
                  <a:pt x="30" y="57"/>
                  <a:pt x="30" y="57"/>
                </a:cubicBezTo>
                <a:cubicBezTo>
                  <a:pt x="30" y="53"/>
                  <a:pt x="33" y="51"/>
                  <a:pt x="36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63" y="51"/>
                  <a:pt x="65" y="53"/>
                  <a:pt x="65" y="57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63"/>
                  <a:pt x="64" y="64"/>
                  <a:pt x="63" y="65"/>
                </a:cubicBezTo>
                <a:cubicBezTo>
                  <a:pt x="64" y="66"/>
                  <a:pt x="65" y="67"/>
                  <a:pt x="65" y="69"/>
                </a:cubicBezTo>
                <a:cubicBezTo>
                  <a:pt x="65" y="73"/>
                  <a:pt x="65" y="73"/>
                  <a:pt x="65" y="73"/>
                </a:cubicBezTo>
                <a:cubicBezTo>
                  <a:pt x="65" y="75"/>
                  <a:pt x="64" y="76"/>
                  <a:pt x="63" y="77"/>
                </a:cubicBezTo>
                <a:cubicBezTo>
                  <a:pt x="64" y="78"/>
                  <a:pt x="65" y="80"/>
                  <a:pt x="65" y="81"/>
                </a:cubicBezTo>
                <a:cubicBezTo>
                  <a:pt x="65" y="86"/>
                  <a:pt x="65" y="86"/>
                  <a:pt x="65" y="86"/>
                </a:cubicBezTo>
                <a:cubicBezTo>
                  <a:pt x="65" y="87"/>
                  <a:pt x="64" y="89"/>
                  <a:pt x="63" y="90"/>
                </a:cubicBezTo>
                <a:cubicBezTo>
                  <a:pt x="64" y="90"/>
                  <a:pt x="64" y="90"/>
                  <a:pt x="64" y="90"/>
                </a:cubicBezTo>
                <a:cubicBezTo>
                  <a:pt x="65" y="89"/>
                  <a:pt x="67" y="88"/>
                  <a:pt x="69" y="88"/>
                </a:cubicBezTo>
                <a:cubicBezTo>
                  <a:pt x="92" y="88"/>
                  <a:pt x="92" y="88"/>
                  <a:pt x="92" y="88"/>
                </a:cubicBezTo>
                <a:cubicBezTo>
                  <a:pt x="96" y="88"/>
                  <a:pt x="98" y="90"/>
                  <a:pt x="98" y="94"/>
                </a:cubicBezTo>
                <a:cubicBezTo>
                  <a:pt x="98" y="95"/>
                  <a:pt x="98" y="95"/>
                  <a:pt x="98" y="95"/>
                </a:cubicBezTo>
                <a:cubicBezTo>
                  <a:pt x="119" y="95"/>
                  <a:pt x="119" y="95"/>
                  <a:pt x="119" y="95"/>
                </a:cubicBezTo>
                <a:cubicBezTo>
                  <a:pt x="126" y="95"/>
                  <a:pt x="132" y="89"/>
                  <a:pt x="132" y="82"/>
                </a:cubicBezTo>
                <a:cubicBezTo>
                  <a:pt x="132" y="40"/>
                  <a:pt x="132" y="40"/>
                  <a:pt x="132" y="40"/>
                </a:cubicBezTo>
                <a:cubicBezTo>
                  <a:pt x="0" y="40"/>
                  <a:pt x="0" y="40"/>
                  <a:pt x="0" y="40"/>
                </a:cubicBezTo>
                <a:lnTo>
                  <a:pt x="0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B64A9DE-70BF-4873-B33E-CA0BD8A17E26}"/>
              </a:ext>
            </a:extLst>
          </p:cNvPr>
          <p:cNvGrpSpPr/>
          <p:nvPr/>
        </p:nvGrpSpPr>
        <p:grpSpPr>
          <a:xfrm>
            <a:off x="1999124" y="2551966"/>
            <a:ext cx="758825" cy="758825"/>
            <a:chOff x="2056999" y="3026538"/>
            <a:chExt cx="758825" cy="758825"/>
          </a:xfrm>
        </p:grpSpPr>
        <p:sp>
          <p:nvSpPr>
            <p:cNvPr id="72" name="Oval 56">
              <a:extLst>
                <a:ext uri="{FF2B5EF4-FFF2-40B4-BE49-F238E27FC236}">
                  <a16:creationId xmlns:a16="http://schemas.microsoft.com/office/drawing/2014/main" id="{53D43E04-6E82-4615-87C3-76BE3700F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999" y="3026538"/>
              <a:ext cx="758825" cy="758825"/>
            </a:xfrm>
            <a:prstGeom prst="ellipse">
              <a:avLst/>
            </a:prstGeom>
            <a:solidFill>
              <a:srgbClr val="4F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51">
              <a:extLst>
                <a:ext uri="{FF2B5EF4-FFF2-40B4-BE49-F238E27FC236}">
                  <a16:creationId xmlns:a16="http://schemas.microsoft.com/office/drawing/2014/main" id="{6F55D31C-CBA6-4F2A-B9B8-3064185221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5749" y="3166238"/>
              <a:ext cx="442912" cy="441325"/>
            </a:xfrm>
            <a:custGeom>
              <a:avLst/>
              <a:gdLst>
                <a:gd name="T0" fmla="*/ 35 w 140"/>
                <a:gd name="T1" fmla="*/ 94 h 140"/>
                <a:gd name="T2" fmla="*/ 20 w 140"/>
                <a:gd name="T3" fmla="*/ 94 h 140"/>
                <a:gd name="T4" fmla="*/ 0 w 140"/>
                <a:gd name="T5" fmla="*/ 74 h 140"/>
                <a:gd name="T6" fmla="*/ 0 w 140"/>
                <a:gd name="T7" fmla="*/ 74 h 140"/>
                <a:gd name="T8" fmla="*/ 55 w 140"/>
                <a:gd name="T9" fmla="*/ 74 h 140"/>
                <a:gd name="T10" fmla="*/ 55 w 140"/>
                <a:gd name="T11" fmla="*/ 74 h 140"/>
                <a:gd name="T12" fmla="*/ 35 w 140"/>
                <a:gd name="T13" fmla="*/ 94 h 140"/>
                <a:gd name="T14" fmla="*/ 96 w 140"/>
                <a:gd name="T15" fmla="*/ 135 h 140"/>
                <a:gd name="T16" fmla="*/ 91 w 140"/>
                <a:gd name="T17" fmla="*/ 140 h 140"/>
                <a:gd name="T18" fmla="*/ 48 w 140"/>
                <a:gd name="T19" fmla="*/ 140 h 140"/>
                <a:gd name="T20" fmla="*/ 43 w 140"/>
                <a:gd name="T21" fmla="*/ 135 h 140"/>
                <a:gd name="T22" fmla="*/ 48 w 140"/>
                <a:gd name="T23" fmla="*/ 130 h 140"/>
                <a:gd name="T24" fmla="*/ 65 w 140"/>
                <a:gd name="T25" fmla="*/ 130 h 140"/>
                <a:gd name="T26" fmla="*/ 65 w 140"/>
                <a:gd name="T27" fmla="*/ 44 h 140"/>
                <a:gd name="T28" fmla="*/ 52 w 140"/>
                <a:gd name="T29" fmla="*/ 30 h 140"/>
                <a:gd name="T30" fmla="*/ 32 w 140"/>
                <a:gd name="T31" fmla="*/ 30 h 140"/>
                <a:gd name="T32" fmla="*/ 54 w 140"/>
                <a:gd name="T33" fmla="*/ 73 h 140"/>
                <a:gd name="T34" fmla="*/ 51 w 140"/>
                <a:gd name="T35" fmla="*/ 73 h 140"/>
                <a:gd name="T36" fmla="*/ 29 w 140"/>
                <a:gd name="T37" fmla="*/ 30 h 140"/>
                <a:gd name="T38" fmla="*/ 26 w 140"/>
                <a:gd name="T39" fmla="*/ 30 h 140"/>
                <a:gd name="T40" fmla="*/ 4 w 140"/>
                <a:gd name="T41" fmla="*/ 73 h 140"/>
                <a:gd name="T42" fmla="*/ 0 w 140"/>
                <a:gd name="T43" fmla="*/ 73 h 140"/>
                <a:gd name="T44" fmla="*/ 22 w 140"/>
                <a:gd name="T45" fmla="*/ 30 h 140"/>
                <a:gd name="T46" fmla="*/ 4 w 140"/>
                <a:gd name="T47" fmla="*/ 30 h 140"/>
                <a:gd name="T48" fmla="*/ 0 w 140"/>
                <a:gd name="T49" fmla="*/ 26 h 140"/>
                <a:gd name="T50" fmla="*/ 4 w 140"/>
                <a:gd name="T51" fmla="*/ 22 h 140"/>
                <a:gd name="T52" fmla="*/ 52 w 140"/>
                <a:gd name="T53" fmla="*/ 22 h 140"/>
                <a:gd name="T54" fmla="*/ 65 w 140"/>
                <a:gd name="T55" fmla="*/ 9 h 140"/>
                <a:gd name="T56" fmla="*/ 65 w 140"/>
                <a:gd name="T57" fmla="*/ 2 h 140"/>
                <a:gd name="T58" fmla="*/ 67 w 140"/>
                <a:gd name="T59" fmla="*/ 0 h 140"/>
                <a:gd name="T60" fmla="*/ 72 w 140"/>
                <a:gd name="T61" fmla="*/ 0 h 140"/>
                <a:gd name="T62" fmla="*/ 74 w 140"/>
                <a:gd name="T63" fmla="*/ 2 h 140"/>
                <a:gd name="T64" fmla="*/ 74 w 140"/>
                <a:gd name="T65" fmla="*/ 9 h 140"/>
                <a:gd name="T66" fmla="*/ 88 w 140"/>
                <a:gd name="T67" fmla="*/ 22 h 140"/>
                <a:gd name="T68" fmla="*/ 136 w 140"/>
                <a:gd name="T69" fmla="*/ 22 h 140"/>
                <a:gd name="T70" fmla="*/ 140 w 140"/>
                <a:gd name="T71" fmla="*/ 26 h 140"/>
                <a:gd name="T72" fmla="*/ 136 w 140"/>
                <a:gd name="T73" fmla="*/ 30 h 140"/>
                <a:gd name="T74" fmla="*/ 117 w 140"/>
                <a:gd name="T75" fmla="*/ 30 h 140"/>
                <a:gd name="T76" fmla="*/ 139 w 140"/>
                <a:gd name="T77" fmla="*/ 73 h 140"/>
                <a:gd name="T78" fmla="*/ 136 w 140"/>
                <a:gd name="T79" fmla="*/ 73 h 140"/>
                <a:gd name="T80" fmla="*/ 114 w 140"/>
                <a:gd name="T81" fmla="*/ 30 h 140"/>
                <a:gd name="T82" fmla="*/ 111 w 140"/>
                <a:gd name="T83" fmla="*/ 30 h 140"/>
                <a:gd name="T84" fmla="*/ 89 w 140"/>
                <a:gd name="T85" fmla="*/ 73 h 140"/>
                <a:gd name="T86" fmla="*/ 86 w 140"/>
                <a:gd name="T87" fmla="*/ 73 h 140"/>
                <a:gd name="T88" fmla="*/ 107 w 140"/>
                <a:gd name="T89" fmla="*/ 30 h 140"/>
                <a:gd name="T90" fmla="*/ 88 w 140"/>
                <a:gd name="T91" fmla="*/ 30 h 140"/>
                <a:gd name="T92" fmla="*/ 74 w 140"/>
                <a:gd name="T93" fmla="*/ 44 h 140"/>
                <a:gd name="T94" fmla="*/ 74 w 140"/>
                <a:gd name="T95" fmla="*/ 130 h 140"/>
                <a:gd name="T96" fmla="*/ 91 w 140"/>
                <a:gd name="T97" fmla="*/ 130 h 140"/>
                <a:gd name="T98" fmla="*/ 96 w 140"/>
                <a:gd name="T99" fmla="*/ 135 h 140"/>
                <a:gd name="T100" fmla="*/ 70 w 140"/>
                <a:gd name="T101" fmla="*/ 37 h 140"/>
                <a:gd name="T102" fmla="*/ 80 w 140"/>
                <a:gd name="T103" fmla="*/ 27 h 140"/>
                <a:gd name="T104" fmla="*/ 70 w 140"/>
                <a:gd name="T105" fmla="*/ 16 h 140"/>
                <a:gd name="T106" fmla="*/ 59 w 140"/>
                <a:gd name="T107" fmla="*/ 27 h 140"/>
                <a:gd name="T108" fmla="*/ 70 w 140"/>
                <a:gd name="T109" fmla="*/ 37 h 140"/>
                <a:gd name="T110" fmla="*/ 140 w 140"/>
                <a:gd name="T111" fmla="*/ 74 h 140"/>
                <a:gd name="T112" fmla="*/ 85 w 140"/>
                <a:gd name="T113" fmla="*/ 74 h 140"/>
                <a:gd name="T114" fmla="*/ 85 w 140"/>
                <a:gd name="T115" fmla="*/ 74 h 140"/>
                <a:gd name="T116" fmla="*/ 105 w 140"/>
                <a:gd name="T117" fmla="*/ 94 h 140"/>
                <a:gd name="T118" fmla="*/ 120 w 140"/>
                <a:gd name="T119" fmla="*/ 94 h 140"/>
                <a:gd name="T120" fmla="*/ 140 w 140"/>
                <a:gd name="T121" fmla="*/ 74 h 140"/>
                <a:gd name="T122" fmla="*/ 140 w 140"/>
                <a:gd name="T123" fmla="*/ 7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0" h="140">
                  <a:moveTo>
                    <a:pt x="35" y="94"/>
                  </a:moveTo>
                  <a:cubicBezTo>
                    <a:pt x="20" y="94"/>
                    <a:pt x="20" y="94"/>
                    <a:pt x="20" y="94"/>
                  </a:cubicBezTo>
                  <a:cubicBezTo>
                    <a:pt x="9" y="94"/>
                    <a:pt x="0" y="8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5" y="85"/>
                    <a:pt x="46" y="94"/>
                    <a:pt x="35" y="94"/>
                  </a:cubicBezTo>
                  <a:close/>
                  <a:moveTo>
                    <a:pt x="96" y="135"/>
                  </a:moveTo>
                  <a:cubicBezTo>
                    <a:pt x="96" y="138"/>
                    <a:pt x="94" y="140"/>
                    <a:pt x="91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5" y="140"/>
                    <a:pt x="43" y="138"/>
                    <a:pt x="43" y="135"/>
                  </a:cubicBezTo>
                  <a:cubicBezTo>
                    <a:pt x="43" y="132"/>
                    <a:pt x="45" y="130"/>
                    <a:pt x="48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58" y="43"/>
                    <a:pt x="53" y="37"/>
                    <a:pt x="5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1" y="73"/>
                    <a:pt x="51" y="73"/>
                    <a:pt x="51" y="7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24"/>
                    <a:pt x="1" y="22"/>
                    <a:pt x="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3" y="16"/>
                    <a:pt x="58" y="10"/>
                    <a:pt x="65" y="9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5" y="1"/>
                    <a:pt x="66" y="0"/>
                    <a:pt x="67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3" y="0"/>
                    <a:pt x="74" y="1"/>
                    <a:pt x="74" y="2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81" y="10"/>
                    <a:pt x="86" y="16"/>
                    <a:pt x="88" y="22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8" y="22"/>
                    <a:pt x="140" y="24"/>
                    <a:pt x="140" y="26"/>
                  </a:cubicBezTo>
                  <a:cubicBezTo>
                    <a:pt x="140" y="29"/>
                    <a:pt x="138" y="30"/>
                    <a:pt x="136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39" y="73"/>
                    <a:pt x="139" y="73"/>
                    <a:pt x="139" y="73"/>
                  </a:cubicBezTo>
                  <a:cubicBezTo>
                    <a:pt x="136" y="73"/>
                    <a:pt x="136" y="73"/>
                    <a:pt x="136" y="73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89" y="73"/>
                    <a:pt x="89" y="73"/>
                    <a:pt x="89" y="73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6" y="37"/>
                    <a:pt x="81" y="43"/>
                    <a:pt x="74" y="44"/>
                  </a:cubicBezTo>
                  <a:cubicBezTo>
                    <a:pt x="74" y="130"/>
                    <a:pt x="74" y="130"/>
                    <a:pt x="74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4" y="130"/>
                    <a:pt x="96" y="132"/>
                    <a:pt x="96" y="135"/>
                  </a:cubicBezTo>
                  <a:close/>
                  <a:moveTo>
                    <a:pt x="70" y="37"/>
                  </a:moveTo>
                  <a:cubicBezTo>
                    <a:pt x="75" y="37"/>
                    <a:pt x="80" y="32"/>
                    <a:pt x="80" y="27"/>
                  </a:cubicBezTo>
                  <a:cubicBezTo>
                    <a:pt x="80" y="21"/>
                    <a:pt x="75" y="16"/>
                    <a:pt x="70" y="16"/>
                  </a:cubicBezTo>
                  <a:cubicBezTo>
                    <a:pt x="64" y="16"/>
                    <a:pt x="59" y="21"/>
                    <a:pt x="59" y="27"/>
                  </a:cubicBezTo>
                  <a:cubicBezTo>
                    <a:pt x="59" y="32"/>
                    <a:pt x="64" y="37"/>
                    <a:pt x="70" y="37"/>
                  </a:cubicBezTo>
                  <a:close/>
                  <a:moveTo>
                    <a:pt x="140" y="74"/>
                  </a:moveTo>
                  <a:cubicBezTo>
                    <a:pt x="85" y="74"/>
                    <a:pt x="85" y="74"/>
                    <a:pt x="85" y="74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5" y="85"/>
                    <a:pt x="94" y="94"/>
                    <a:pt x="105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31" y="94"/>
                    <a:pt x="140" y="85"/>
                    <a:pt x="140" y="74"/>
                  </a:cubicBezTo>
                  <a:cubicBezTo>
                    <a:pt x="140" y="74"/>
                    <a:pt x="140" y="74"/>
                    <a:pt x="140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4" name="Freeform 152">
            <a:extLst>
              <a:ext uri="{FF2B5EF4-FFF2-40B4-BE49-F238E27FC236}">
                <a16:creationId xmlns:a16="http://schemas.microsoft.com/office/drawing/2014/main" id="{6441AC2B-886A-4F04-AE76-208663673FE1}"/>
              </a:ext>
            </a:extLst>
          </p:cNvPr>
          <p:cNvSpPr>
            <a:spLocks noEditPoints="1"/>
          </p:cNvSpPr>
          <p:nvPr/>
        </p:nvSpPr>
        <p:spPr bwMode="auto">
          <a:xfrm>
            <a:off x="8535863" y="4592728"/>
            <a:ext cx="420687" cy="385763"/>
          </a:xfrm>
          <a:custGeom>
            <a:avLst/>
            <a:gdLst>
              <a:gd name="T0" fmla="*/ 108 w 133"/>
              <a:gd name="T1" fmla="*/ 3 h 122"/>
              <a:gd name="T2" fmla="*/ 43 w 133"/>
              <a:gd name="T3" fmla="*/ 119 h 122"/>
              <a:gd name="T4" fmla="*/ 25 w 133"/>
              <a:gd name="T5" fmla="*/ 119 h 122"/>
              <a:gd name="T6" fmla="*/ 90 w 133"/>
              <a:gd name="T7" fmla="*/ 3 h 122"/>
              <a:gd name="T8" fmla="*/ 108 w 133"/>
              <a:gd name="T9" fmla="*/ 3 h 122"/>
              <a:gd name="T10" fmla="*/ 11 w 133"/>
              <a:gd name="T11" fmla="*/ 52 h 122"/>
              <a:gd name="T12" fmla="*/ 11 w 133"/>
              <a:gd name="T13" fmla="*/ 11 h 122"/>
              <a:gd name="T14" fmla="*/ 52 w 133"/>
              <a:gd name="T15" fmla="*/ 11 h 122"/>
              <a:gd name="T16" fmla="*/ 52 w 133"/>
              <a:gd name="T17" fmla="*/ 52 h 122"/>
              <a:gd name="T18" fmla="*/ 11 w 133"/>
              <a:gd name="T19" fmla="*/ 52 h 122"/>
              <a:gd name="T20" fmla="*/ 18 w 133"/>
              <a:gd name="T21" fmla="*/ 45 h 122"/>
              <a:gd name="T22" fmla="*/ 45 w 133"/>
              <a:gd name="T23" fmla="*/ 45 h 122"/>
              <a:gd name="T24" fmla="*/ 45 w 133"/>
              <a:gd name="T25" fmla="*/ 18 h 122"/>
              <a:gd name="T26" fmla="*/ 18 w 133"/>
              <a:gd name="T27" fmla="*/ 18 h 122"/>
              <a:gd name="T28" fmla="*/ 18 w 133"/>
              <a:gd name="T29" fmla="*/ 45 h 122"/>
              <a:gd name="T30" fmla="*/ 122 w 133"/>
              <a:gd name="T31" fmla="*/ 111 h 122"/>
              <a:gd name="T32" fmla="*/ 81 w 133"/>
              <a:gd name="T33" fmla="*/ 111 h 122"/>
              <a:gd name="T34" fmla="*/ 81 w 133"/>
              <a:gd name="T35" fmla="*/ 70 h 122"/>
              <a:gd name="T36" fmla="*/ 122 w 133"/>
              <a:gd name="T37" fmla="*/ 70 h 122"/>
              <a:gd name="T38" fmla="*/ 122 w 133"/>
              <a:gd name="T39" fmla="*/ 111 h 122"/>
              <a:gd name="T40" fmla="*/ 115 w 133"/>
              <a:gd name="T41" fmla="*/ 77 h 122"/>
              <a:gd name="T42" fmla="*/ 88 w 133"/>
              <a:gd name="T43" fmla="*/ 77 h 122"/>
              <a:gd name="T44" fmla="*/ 88 w 133"/>
              <a:gd name="T45" fmla="*/ 104 h 122"/>
              <a:gd name="T46" fmla="*/ 115 w 133"/>
              <a:gd name="T47" fmla="*/ 104 h 122"/>
              <a:gd name="T48" fmla="*/ 115 w 133"/>
              <a:gd name="T49" fmla="*/ 77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3" h="122">
                <a:moveTo>
                  <a:pt x="108" y="3"/>
                </a:moveTo>
                <a:cubicBezTo>
                  <a:pt x="43" y="119"/>
                  <a:pt x="43" y="119"/>
                  <a:pt x="43" y="119"/>
                </a:cubicBezTo>
                <a:cubicBezTo>
                  <a:pt x="25" y="119"/>
                  <a:pt x="25" y="119"/>
                  <a:pt x="25" y="119"/>
                </a:cubicBezTo>
                <a:cubicBezTo>
                  <a:pt x="90" y="3"/>
                  <a:pt x="90" y="3"/>
                  <a:pt x="90" y="3"/>
                </a:cubicBezTo>
                <a:lnTo>
                  <a:pt x="108" y="3"/>
                </a:lnTo>
                <a:close/>
                <a:moveTo>
                  <a:pt x="11" y="52"/>
                </a:moveTo>
                <a:cubicBezTo>
                  <a:pt x="0" y="41"/>
                  <a:pt x="0" y="22"/>
                  <a:pt x="11" y="11"/>
                </a:cubicBezTo>
                <a:cubicBezTo>
                  <a:pt x="22" y="0"/>
                  <a:pt x="40" y="0"/>
                  <a:pt x="52" y="11"/>
                </a:cubicBezTo>
                <a:cubicBezTo>
                  <a:pt x="63" y="22"/>
                  <a:pt x="63" y="41"/>
                  <a:pt x="52" y="52"/>
                </a:cubicBezTo>
                <a:cubicBezTo>
                  <a:pt x="40" y="63"/>
                  <a:pt x="22" y="63"/>
                  <a:pt x="11" y="52"/>
                </a:cubicBezTo>
                <a:close/>
                <a:moveTo>
                  <a:pt x="18" y="45"/>
                </a:moveTo>
                <a:cubicBezTo>
                  <a:pt x="25" y="52"/>
                  <a:pt x="37" y="52"/>
                  <a:pt x="45" y="45"/>
                </a:cubicBezTo>
                <a:cubicBezTo>
                  <a:pt x="52" y="37"/>
                  <a:pt x="52" y="26"/>
                  <a:pt x="45" y="18"/>
                </a:cubicBezTo>
                <a:cubicBezTo>
                  <a:pt x="37" y="11"/>
                  <a:pt x="25" y="11"/>
                  <a:pt x="18" y="18"/>
                </a:cubicBezTo>
                <a:cubicBezTo>
                  <a:pt x="11" y="26"/>
                  <a:pt x="11" y="37"/>
                  <a:pt x="18" y="45"/>
                </a:cubicBezTo>
                <a:close/>
                <a:moveTo>
                  <a:pt x="122" y="111"/>
                </a:moveTo>
                <a:cubicBezTo>
                  <a:pt x="111" y="122"/>
                  <a:pt x="92" y="122"/>
                  <a:pt x="81" y="111"/>
                </a:cubicBezTo>
                <a:cubicBezTo>
                  <a:pt x="70" y="100"/>
                  <a:pt x="70" y="81"/>
                  <a:pt x="81" y="70"/>
                </a:cubicBezTo>
                <a:cubicBezTo>
                  <a:pt x="92" y="59"/>
                  <a:pt x="111" y="59"/>
                  <a:pt x="122" y="70"/>
                </a:cubicBezTo>
                <a:cubicBezTo>
                  <a:pt x="133" y="81"/>
                  <a:pt x="133" y="100"/>
                  <a:pt x="122" y="111"/>
                </a:cubicBezTo>
                <a:close/>
                <a:moveTo>
                  <a:pt x="115" y="77"/>
                </a:moveTo>
                <a:cubicBezTo>
                  <a:pt x="107" y="70"/>
                  <a:pt x="95" y="70"/>
                  <a:pt x="88" y="77"/>
                </a:cubicBezTo>
                <a:cubicBezTo>
                  <a:pt x="81" y="85"/>
                  <a:pt x="81" y="97"/>
                  <a:pt x="88" y="104"/>
                </a:cubicBezTo>
                <a:cubicBezTo>
                  <a:pt x="95" y="111"/>
                  <a:pt x="107" y="111"/>
                  <a:pt x="115" y="104"/>
                </a:cubicBezTo>
                <a:cubicBezTo>
                  <a:pt x="122" y="97"/>
                  <a:pt x="122" y="85"/>
                  <a:pt x="115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153">
            <a:extLst>
              <a:ext uri="{FF2B5EF4-FFF2-40B4-BE49-F238E27FC236}">
                <a16:creationId xmlns:a16="http://schemas.microsoft.com/office/drawing/2014/main" id="{22D197A1-2956-4444-942F-8E5349F8D710}"/>
              </a:ext>
            </a:extLst>
          </p:cNvPr>
          <p:cNvSpPr>
            <a:spLocks noEditPoints="1"/>
          </p:cNvSpPr>
          <p:nvPr/>
        </p:nvSpPr>
        <p:spPr bwMode="auto">
          <a:xfrm>
            <a:off x="9482013" y="1825716"/>
            <a:ext cx="338137" cy="417513"/>
          </a:xfrm>
          <a:custGeom>
            <a:avLst/>
            <a:gdLst>
              <a:gd name="T0" fmla="*/ 103 w 107"/>
              <a:gd name="T1" fmla="*/ 115 h 132"/>
              <a:gd name="T2" fmla="*/ 98 w 107"/>
              <a:gd name="T3" fmla="*/ 120 h 132"/>
              <a:gd name="T4" fmla="*/ 14 w 107"/>
              <a:gd name="T5" fmla="*/ 120 h 132"/>
              <a:gd name="T6" fmla="*/ 9 w 107"/>
              <a:gd name="T7" fmla="*/ 115 h 132"/>
              <a:gd name="T8" fmla="*/ 14 w 107"/>
              <a:gd name="T9" fmla="*/ 110 h 132"/>
              <a:gd name="T10" fmla="*/ 98 w 107"/>
              <a:gd name="T11" fmla="*/ 110 h 132"/>
              <a:gd name="T12" fmla="*/ 103 w 107"/>
              <a:gd name="T13" fmla="*/ 115 h 132"/>
              <a:gd name="T14" fmla="*/ 98 w 107"/>
              <a:gd name="T15" fmla="*/ 122 h 132"/>
              <a:gd name="T16" fmla="*/ 14 w 107"/>
              <a:gd name="T17" fmla="*/ 122 h 132"/>
              <a:gd name="T18" fmla="*/ 9 w 107"/>
              <a:gd name="T19" fmla="*/ 127 h 132"/>
              <a:gd name="T20" fmla="*/ 14 w 107"/>
              <a:gd name="T21" fmla="*/ 132 h 132"/>
              <a:gd name="T22" fmla="*/ 98 w 107"/>
              <a:gd name="T23" fmla="*/ 132 h 132"/>
              <a:gd name="T24" fmla="*/ 103 w 107"/>
              <a:gd name="T25" fmla="*/ 127 h 132"/>
              <a:gd name="T26" fmla="*/ 98 w 107"/>
              <a:gd name="T27" fmla="*/ 122 h 132"/>
              <a:gd name="T28" fmla="*/ 0 w 107"/>
              <a:gd name="T29" fmla="*/ 53 h 132"/>
              <a:gd name="T30" fmla="*/ 54 w 107"/>
              <a:gd name="T31" fmla="*/ 0 h 132"/>
              <a:gd name="T32" fmla="*/ 107 w 107"/>
              <a:gd name="T33" fmla="*/ 53 h 132"/>
              <a:gd name="T34" fmla="*/ 54 w 107"/>
              <a:gd name="T35" fmla="*/ 107 h 132"/>
              <a:gd name="T36" fmla="*/ 0 w 107"/>
              <a:gd name="T37" fmla="*/ 53 h 132"/>
              <a:gd name="T38" fmla="*/ 10 w 107"/>
              <a:gd name="T39" fmla="*/ 53 h 132"/>
              <a:gd name="T40" fmla="*/ 22 w 107"/>
              <a:gd name="T41" fmla="*/ 85 h 132"/>
              <a:gd name="T42" fmla="*/ 54 w 107"/>
              <a:gd name="T43" fmla="*/ 97 h 132"/>
              <a:gd name="T44" fmla="*/ 85 w 107"/>
              <a:gd name="T45" fmla="*/ 85 h 132"/>
              <a:gd name="T46" fmla="*/ 98 w 107"/>
              <a:gd name="T47" fmla="*/ 53 h 132"/>
              <a:gd name="T48" fmla="*/ 85 w 107"/>
              <a:gd name="T49" fmla="*/ 22 h 132"/>
              <a:gd name="T50" fmla="*/ 54 w 107"/>
              <a:gd name="T51" fmla="*/ 9 h 132"/>
              <a:gd name="T52" fmla="*/ 22 w 107"/>
              <a:gd name="T53" fmla="*/ 22 h 132"/>
              <a:gd name="T54" fmla="*/ 10 w 107"/>
              <a:gd name="T55" fmla="*/ 53 h 132"/>
              <a:gd name="T56" fmla="*/ 38 w 107"/>
              <a:gd name="T57" fmla="*/ 74 h 132"/>
              <a:gd name="T58" fmla="*/ 59 w 107"/>
              <a:gd name="T59" fmla="*/ 84 h 132"/>
              <a:gd name="T60" fmla="*/ 72 w 107"/>
              <a:gd name="T61" fmla="*/ 81 h 132"/>
              <a:gd name="T62" fmla="*/ 70 w 107"/>
              <a:gd name="T63" fmla="*/ 71 h 132"/>
              <a:gd name="T64" fmla="*/ 61 w 107"/>
              <a:gd name="T65" fmla="*/ 74 h 132"/>
              <a:gd name="T66" fmla="*/ 49 w 107"/>
              <a:gd name="T67" fmla="*/ 69 h 132"/>
              <a:gd name="T68" fmla="*/ 47 w 107"/>
              <a:gd name="T69" fmla="*/ 63 h 132"/>
              <a:gd name="T70" fmla="*/ 68 w 107"/>
              <a:gd name="T71" fmla="*/ 63 h 132"/>
              <a:gd name="T72" fmla="*/ 68 w 107"/>
              <a:gd name="T73" fmla="*/ 57 h 132"/>
              <a:gd name="T74" fmla="*/ 45 w 107"/>
              <a:gd name="T75" fmla="*/ 57 h 132"/>
              <a:gd name="T76" fmla="*/ 45 w 107"/>
              <a:gd name="T77" fmla="*/ 56 h 132"/>
              <a:gd name="T78" fmla="*/ 45 w 107"/>
              <a:gd name="T79" fmla="*/ 53 h 132"/>
              <a:gd name="T80" fmla="*/ 68 w 107"/>
              <a:gd name="T81" fmla="*/ 53 h 132"/>
              <a:gd name="T82" fmla="*/ 68 w 107"/>
              <a:gd name="T83" fmla="*/ 47 h 132"/>
              <a:gd name="T84" fmla="*/ 47 w 107"/>
              <a:gd name="T85" fmla="*/ 47 h 132"/>
              <a:gd name="T86" fmla="*/ 50 w 107"/>
              <a:gd name="T87" fmla="*/ 41 h 132"/>
              <a:gd name="T88" fmla="*/ 60 w 107"/>
              <a:gd name="T89" fmla="*/ 37 h 132"/>
              <a:gd name="T90" fmla="*/ 70 w 107"/>
              <a:gd name="T91" fmla="*/ 39 h 132"/>
              <a:gd name="T92" fmla="*/ 72 w 107"/>
              <a:gd name="T93" fmla="*/ 29 h 132"/>
              <a:gd name="T94" fmla="*/ 59 w 107"/>
              <a:gd name="T95" fmla="*/ 27 h 132"/>
              <a:gd name="T96" fmla="*/ 39 w 107"/>
              <a:gd name="T97" fmla="*/ 35 h 132"/>
              <a:gd name="T98" fmla="*/ 33 w 107"/>
              <a:gd name="T99" fmla="*/ 47 h 132"/>
              <a:gd name="T100" fmla="*/ 28 w 107"/>
              <a:gd name="T101" fmla="*/ 47 h 132"/>
              <a:gd name="T102" fmla="*/ 28 w 107"/>
              <a:gd name="T103" fmla="*/ 53 h 132"/>
              <a:gd name="T104" fmla="*/ 32 w 107"/>
              <a:gd name="T105" fmla="*/ 53 h 132"/>
              <a:gd name="T106" fmla="*/ 32 w 107"/>
              <a:gd name="T107" fmla="*/ 56 h 132"/>
              <a:gd name="T108" fmla="*/ 32 w 107"/>
              <a:gd name="T109" fmla="*/ 57 h 132"/>
              <a:gd name="T110" fmla="*/ 28 w 107"/>
              <a:gd name="T111" fmla="*/ 57 h 132"/>
              <a:gd name="T112" fmla="*/ 28 w 107"/>
              <a:gd name="T113" fmla="*/ 63 h 132"/>
              <a:gd name="T114" fmla="*/ 33 w 107"/>
              <a:gd name="T115" fmla="*/ 63 h 132"/>
              <a:gd name="T116" fmla="*/ 38 w 107"/>
              <a:gd name="T117" fmla="*/ 74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7" h="132">
                <a:moveTo>
                  <a:pt x="103" y="115"/>
                </a:moveTo>
                <a:cubicBezTo>
                  <a:pt x="103" y="118"/>
                  <a:pt x="101" y="120"/>
                  <a:pt x="98" y="120"/>
                </a:cubicBezTo>
                <a:cubicBezTo>
                  <a:pt x="14" y="120"/>
                  <a:pt x="14" y="120"/>
                  <a:pt x="14" y="120"/>
                </a:cubicBezTo>
                <a:cubicBezTo>
                  <a:pt x="11" y="120"/>
                  <a:pt x="9" y="118"/>
                  <a:pt x="9" y="115"/>
                </a:cubicBezTo>
                <a:cubicBezTo>
                  <a:pt x="9" y="112"/>
                  <a:pt x="11" y="110"/>
                  <a:pt x="14" y="110"/>
                </a:cubicBezTo>
                <a:cubicBezTo>
                  <a:pt x="98" y="110"/>
                  <a:pt x="98" y="110"/>
                  <a:pt x="98" y="110"/>
                </a:cubicBezTo>
                <a:cubicBezTo>
                  <a:pt x="101" y="110"/>
                  <a:pt x="103" y="112"/>
                  <a:pt x="103" y="115"/>
                </a:cubicBezTo>
                <a:close/>
                <a:moveTo>
                  <a:pt x="98" y="122"/>
                </a:moveTo>
                <a:cubicBezTo>
                  <a:pt x="14" y="122"/>
                  <a:pt x="14" y="122"/>
                  <a:pt x="14" y="122"/>
                </a:cubicBezTo>
                <a:cubicBezTo>
                  <a:pt x="11" y="122"/>
                  <a:pt x="9" y="124"/>
                  <a:pt x="9" y="127"/>
                </a:cubicBezTo>
                <a:cubicBezTo>
                  <a:pt x="9" y="130"/>
                  <a:pt x="11" y="132"/>
                  <a:pt x="14" y="132"/>
                </a:cubicBezTo>
                <a:cubicBezTo>
                  <a:pt x="98" y="132"/>
                  <a:pt x="98" y="132"/>
                  <a:pt x="98" y="132"/>
                </a:cubicBezTo>
                <a:cubicBezTo>
                  <a:pt x="101" y="132"/>
                  <a:pt x="103" y="130"/>
                  <a:pt x="103" y="127"/>
                </a:cubicBezTo>
                <a:cubicBezTo>
                  <a:pt x="103" y="124"/>
                  <a:pt x="101" y="122"/>
                  <a:pt x="98" y="122"/>
                </a:cubicBezTo>
                <a:close/>
                <a:moveTo>
                  <a:pt x="0" y="53"/>
                </a:moveTo>
                <a:cubicBezTo>
                  <a:pt x="0" y="24"/>
                  <a:pt x="24" y="0"/>
                  <a:pt x="54" y="0"/>
                </a:cubicBezTo>
                <a:cubicBezTo>
                  <a:pt x="83" y="0"/>
                  <a:pt x="107" y="24"/>
                  <a:pt x="107" y="53"/>
                </a:cubicBezTo>
                <a:cubicBezTo>
                  <a:pt x="107" y="83"/>
                  <a:pt x="83" y="107"/>
                  <a:pt x="54" y="107"/>
                </a:cubicBezTo>
                <a:cubicBezTo>
                  <a:pt x="24" y="107"/>
                  <a:pt x="0" y="83"/>
                  <a:pt x="0" y="53"/>
                </a:cubicBezTo>
                <a:close/>
                <a:moveTo>
                  <a:pt x="10" y="53"/>
                </a:moveTo>
                <a:cubicBezTo>
                  <a:pt x="10" y="66"/>
                  <a:pt x="14" y="77"/>
                  <a:pt x="22" y="85"/>
                </a:cubicBezTo>
                <a:cubicBezTo>
                  <a:pt x="30" y="92"/>
                  <a:pt x="41" y="97"/>
                  <a:pt x="54" y="97"/>
                </a:cubicBezTo>
                <a:cubicBezTo>
                  <a:pt x="66" y="97"/>
                  <a:pt x="77" y="92"/>
                  <a:pt x="85" y="85"/>
                </a:cubicBezTo>
                <a:cubicBezTo>
                  <a:pt x="93" y="77"/>
                  <a:pt x="98" y="66"/>
                  <a:pt x="98" y="53"/>
                </a:cubicBezTo>
                <a:cubicBezTo>
                  <a:pt x="98" y="41"/>
                  <a:pt x="93" y="30"/>
                  <a:pt x="85" y="22"/>
                </a:cubicBezTo>
                <a:cubicBezTo>
                  <a:pt x="77" y="14"/>
                  <a:pt x="66" y="9"/>
                  <a:pt x="54" y="9"/>
                </a:cubicBezTo>
                <a:cubicBezTo>
                  <a:pt x="41" y="9"/>
                  <a:pt x="30" y="14"/>
                  <a:pt x="22" y="22"/>
                </a:cubicBezTo>
                <a:cubicBezTo>
                  <a:pt x="14" y="30"/>
                  <a:pt x="10" y="41"/>
                  <a:pt x="10" y="53"/>
                </a:cubicBezTo>
                <a:close/>
                <a:moveTo>
                  <a:pt x="38" y="74"/>
                </a:moveTo>
                <a:cubicBezTo>
                  <a:pt x="43" y="81"/>
                  <a:pt x="50" y="84"/>
                  <a:pt x="59" y="84"/>
                </a:cubicBezTo>
                <a:cubicBezTo>
                  <a:pt x="64" y="84"/>
                  <a:pt x="69" y="83"/>
                  <a:pt x="72" y="81"/>
                </a:cubicBezTo>
                <a:cubicBezTo>
                  <a:pt x="70" y="71"/>
                  <a:pt x="70" y="71"/>
                  <a:pt x="70" y="71"/>
                </a:cubicBezTo>
                <a:cubicBezTo>
                  <a:pt x="68" y="72"/>
                  <a:pt x="64" y="74"/>
                  <a:pt x="61" y="74"/>
                </a:cubicBezTo>
                <a:cubicBezTo>
                  <a:pt x="56" y="74"/>
                  <a:pt x="52" y="72"/>
                  <a:pt x="49" y="69"/>
                </a:cubicBezTo>
                <a:cubicBezTo>
                  <a:pt x="48" y="68"/>
                  <a:pt x="47" y="66"/>
                  <a:pt x="47" y="63"/>
                </a:cubicBezTo>
                <a:cubicBezTo>
                  <a:pt x="68" y="63"/>
                  <a:pt x="68" y="63"/>
                  <a:pt x="68" y="63"/>
                </a:cubicBezTo>
                <a:cubicBezTo>
                  <a:pt x="68" y="57"/>
                  <a:pt x="68" y="57"/>
                  <a:pt x="68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6"/>
                  <a:pt x="45" y="56"/>
                </a:cubicBezTo>
                <a:cubicBezTo>
                  <a:pt x="45" y="55"/>
                  <a:pt x="45" y="54"/>
                  <a:pt x="45" y="53"/>
                </a:cubicBezTo>
                <a:cubicBezTo>
                  <a:pt x="68" y="53"/>
                  <a:pt x="68" y="53"/>
                  <a:pt x="68" y="53"/>
                </a:cubicBezTo>
                <a:cubicBezTo>
                  <a:pt x="68" y="47"/>
                  <a:pt x="68" y="47"/>
                  <a:pt x="68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45"/>
                  <a:pt x="48" y="43"/>
                  <a:pt x="50" y="41"/>
                </a:cubicBezTo>
                <a:cubicBezTo>
                  <a:pt x="52" y="38"/>
                  <a:pt x="56" y="37"/>
                  <a:pt x="60" y="37"/>
                </a:cubicBezTo>
                <a:cubicBezTo>
                  <a:pt x="64" y="37"/>
                  <a:pt x="67" y="38"/>
                  <a:pt x="70" y="39"/>
                </a:cubicBezTo>
                <a:cubicBezTo>
                  <a:pt x="72" y="29"/>
                  <a:pt x="72" y="29"/>
                  <a:pt x="72" y="29"/>
                </a:cubicBezTo>
                <a:cubicBezTo>
                  <a:pt x="69" y="28"/>
                  <a:pt x="64" y="27"/>
                  <a:pt x="59" y="27"/>
                </a:cubicBezTo>
                <a:cubicBezTo>
                  <a:pt x="51" y="27"/>
                  <a:pt x="44" y="30"/>
                  <a:pt x="39" y="35"/>
                </a:cubicBezTo>
                <a:cubicBezTo>
                  <a:pt x="37" y="38"/>
                  <a:pt x="34" y="42"/>
                  <a:pt x="33" y="47"/>
                </a:cubicBezTo>
                <a:cubicBezTo>
                  <a:pt x="28" y="47"/>
                  <a:pt x="28" y="47"/>
                  <a:pt x="28" y="47"/>
                </a:cubicBezTo>
                <a:cubicBezTo>
                  <a:pt x="28" y="53"/>
                  <a:pt x="28" y="53"/>
                  <a:pt x="28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4"/>
                  <a:pt x="32" y="55"/>
                  <a:pt x="32" y="56"/>
                </a:cubicBezTo>
                <a:cubicBezTo>
                  <a:pt x="32" y="56"/>
                  <a:pt x="32" y="57"/>
                  <a:pt x="32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28" y="63"/>
                  <a:pt x="28" y="63"/>
                  <a:pt x="28" y="63"/>
                </a:cubicBezTo>
                <a:cubicBezTo>
                  <a:pt x="33" y="63"/>
                  <a:pt x="33" y="63"/>
                  <a:pt x="33" y="63"/>
                </a:cubicBezTo>
                <a:cubicBezTo>
                  <a:pt x="34" y="68"/>
                  <a:pt x="36" y="71"/>
                  <a:pt x="38" y="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154">
            <a:extLst>
              <a:ext uri="{FF2B5EF4-FFF2-40B4-BE49-F238E27FC236}">
                <a16:creationId xmlns:a16="http://schemas.microsoft.com/office/drawing/2014/main" id="{DA22DB8D-9680-4D7F-89F1-5907BF7D98A3}"/>
              </a:ext>
            </a:extLst>
          </p:cNvPr>
          <p:cNvSpPr>
            <a:spLocks noEditPoints="1"/>
          </p:cNvSpPr>
          <p:nvPr/>
        </p:nvSpPr>
        <p:spPr bwMode="auto">
          <a:xfrm>
            <a:off x="4013075" y="3656103"/>
            <a:ext cx="417512" cy="423863"/>
          </a:xfrm>
          <a:custGeom>
            <a:avLst/>
            <a:gdLst>
              <a:gd name="T0" fmla="*/ 132 w 132"/>
              <a:gd name="T1" fmla="*/ 100 h 134"/>
              <a:gd name="T2" fmla="*/ 94 w 132"/>
              <a:gd name="T3" fmla="*/ 100 h 134"/>
              <a:gd name="T4" fmla="*/ 99 w 132"/>
              <a:gd name="T5" fmla="*/ 107 h 134"/>
              <a:gd name="T6" fmla="*/ 128 w 132"/>
              <a:gd name="T7" fmla="*/ 116 h 134"/>
              <a:gd name="T8" fmla="*/ 128 w 132"/>
              <a:gd name="T9" fmla="*/ 118 h 134"/>
              <a:gd name="T10" fmla="*/ 99 w 132"/>
              <a:gd name="T11" fmla="*/ 127 h 134"/>
              <a:gd name="T12" fmla="*/ 128 w 132"/>
              <a:gd name="T13" fmla="*/ 118 h 134"/>
              <a:gd name="T14" fmla="*/ 52 w 132"/>
              <a:gd name="T15" fmla="*/ 106 h 134"/>
              <a:gd name="T16" fmla="*/ 43 w 132"/>
              <a:gd name="T17" fmla="*/ 94 h 134"/>
              <a:gd name="T18" fmla="*/ 50 w 132"/>
              <a:gd name="T19" fmla="*/ 90 h 134"/>
              <a:gd name="T20" fmla="*/ 55 w 132"/>
              <a:gd name="T21" fmla="*/ 99 h 134"/>
              <a:gd name="T22" fmla="*/ 51 w 132"/>
              <a:gd name="T23" fmla="*/ 82 h 134"/>
              <a:gd name="T24" fmla="*/ 48 w 132"/>
              <a:gd name="T25" fmla="*/ 61 h 134"/>
              <a:gd name="T26" fmla="*/ 61 w 132"/>
              <a:gd name="T27" fmla="*/ 50 h 134"/>
              <a:gd name="T28" fmla="*/ 69 w 132"/>
              <a:gd name="T29" fmla="*/ 58 h 134"/>
              <a:gd name="T30" fmla="*/ 77 w 132"/>
              <a:gd name="T31" fmla="*/ 69 h 134"/>
              <a:gd name="T32" fmla="*/ 68 w 132"/>
              <a:gd name="T33" fmla="*/ 69 h 134"/>
              <a:gd name="T34" fmla="*/ 70 w 132"/>
              <a:gd name="T35" fmla="*/ 80 h 134"/>
              <a:gd name="T36" fmla="*/ 78 w 132"/>
              <a:gd name="T37" fmla="*/ 93 h 134"/>
              <a:gd name="T38" fmla="*/ 63 w 132"/>
              <a:gd name="T39" fmla="*/ 108 h 134"/>
              <a:gd name="T40" fmla="*/ 61 w 132"/>
              <a:gd name="T41" fmla="*/ 116 h 134"/>
              <a:gd name="T42" fmla="*/ 63 w 132"/>
              <a:gd name="T43" fmla="*/ 101 h 134"/>
              <a:gd name="T44" fmla="*/ 68 w 132"/>
              <a:gd name="T45" fmla="*/ 89 h 134"/>
              <a:gd name="T46" fmla="*/ 59 w 132"/>
              <a:gd name="T47" fmla="*/ 76 h 134"/>
              <a:gd name="T48" fmla="*/ 53 w 132"/>
              <a:gd name="T49" fmla="*/ 70 h 134"/>
              <a:gd name="T50" fmla="*/ 92 w 132"/>
              <a:gd name="T51" fmla="*/ 123 h 134"/>
              <a:gd name="T52" fmla="*/ 63 w 132"/>
              <a:gd name="T53" fmla="*/ 134 h 134"/>
              <a:gd name="T54" fmla="*/ 33 w 132"/>
              <a:gd name="T55" fmla="*/ 130 h 134"/>
              <a:gd name="T56" fmla="*/ 0 w 132"/>
              <a:gd name="T57" fmla="*/ 85 h 134"/>
              <a:gd name="T58" fmla="*/ 37 w 132"/>
              <a:gd name="T59" fmla="*/ 31 h 134"/>
              <a:gd name="T60" fmla="*/ 38 w 132"/>
              <a:gd name="T61" fmla="*/ 22 h 134"/>
              <a:gd name="T62" fmla="*/ 24 w 132"/>
              <a:gd name="T63" fmla="*/ 7 h 134"/>
              <a:gd name="T64" fmla="*/ 50 w 132"/>
              <a:gd name="T65" fmla="*/ 0 h 134"/>
              <a:gd name="T66" fmla="*/ 79 w 132"/>
              <a:gd name="T67" fmla="*/ 3 h 134"/>
              <a:gd name="T68" fmla="*/ 98 w 132"/>
              <a:gd name="T69" fmla="*/ 10 h 134"/>
              <a:gd name="T70" fmla="*/ 85 w 132"/>
              <a:gd name="T71" fmla="*/ 24 h 134"/>
              <a:gd name="T72" fmla="*/ 84 w 132"/>
              <a:gd name="T73" fmla="*/ 32 h 134"/>
              <a:gd name="T74" fmla="*/ 121 w 132"/>
              <a:gd name="T75" fmla="*/ 87 h 134"/>
              <a:gd name="T76" fmla="*/ 114 w 132"/>
              <a:gd name="T77" fmla="*/ 87 h 134"/>
              <a:gd name="T78" fmla="*/ 114 w 132"/>
              <a:gd name="T79" fmla="*/ 86 h 134"/>
              <a:gd name="T80" fmla="*/ 79 w 132"/>
              <a:gd name="T81" fmla="*/ 37 h 134"/>
              <a:gd name="T82" fmla="*/ 43 w 132"/>
              <a:gd name="T83" fmla="*/ 37 h 134"/>
              <a:gd name="T84" fmla="*/ 7 w 132"/>
              <a:gd name="T85" fmla="*/ 86 h 134"/>
              <a:gd name="T86" fmla="*/ 7 w 132"/>
              <a:gd name="T87" fmla="*/ 87 h 134"/>
              <a:gd name="T88" fmla="*/ 57 w 132"/>
              <a:gd name="T89" fmla="*/ 127 h 134"/>
              <a:gd name="T90" fmla="*/ 63 w 132"/>
              <a:gd name="T91" fmla="*/ 127 h 134"/>
              <a:gd name="T92" fmla="*/ 86 w 132"/>
              <a:gd name="T93" fmla="*/ 124 h 134"/>
              <a:gd name="T94" fmla="*/ 44 w 132"/>
              <a:gd name="T95" fmla="*/ 21 h 134"/>
              <a:gd name="T96" fmla="*/ 85 w 132"/>
              <a:gd name="T97" fmla="*/ 8 h 134"/>
              <a:gd name="T98" fmla="*/ 77 w 132"/>
              <a:gd name="T99" fmla="*/ 8 h 134"/>
              <a:gd name="T100" fmla="*/ 71 w 132"/>
              <a:gd name="T101" fmla="*/ 6 h 134"/>
              <a:gd name="T102" fmla="*/ 50 w 132"/>
              <a:gd name="T103" fmla="*/ 6 h 134"/>
              <a:gd name="T104" fmla="*/ 41 w 132"/>
              <a:gd name="T105" fmla="*/ 9 h 134"/>
              <a:gd name="T106" fmla="*/ 44 w 132"/>
              <a:gd name="T107" fmla="*/ 21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2" h="134">
                <a:moveTo>
                  <a:pt x="99" y="95"/>
                </a:moveTo>
                <a:cubicBezTo>
                  <a:pt x="128" y="95"/>
                  <a:pt x="128" y="95"/>
                  <a:pt x="128" y="95"/>
                </a:cubicBezTo>
                <a:cubicBezTo>
                  <a:pt x="130" y="95"/>
                  <a:pt x="132" y="97"/>
                  <a:pt x="132" y="100"/>
                </a:cubicBezTo>
                <a:cubicBezTo>
                  <a:pt x="132" y="102"/>
                  <a:pt x="130" y="104"/>
                  <a:pt x="128" y="104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96" y="104"/>
                  <a:pt x="94" y="102"/>
                  <a:pt x="94" y="100"/>
                </a:cubicBezTo>
                <a:cubicBezTo>
                  <a:pt x="94" y="97"/>
                  <a:pt x="96" y="95"/>
                  <a:pt x="99" y="95"/>
                </a:cubicBezTo>
                <a:close/>
                <a:moveTo>
                  <a:pt x="128" y="107"/>
                </a:moveTo>
                <a:cubicBezTo>
                  <a:pt x="99" y="107"/>
                  <a:pt x="99" y="107"/>
                  <a:pt x="99" y="107"/>
                </a:cubicBezTo>
                <a:cubicBezTo>
                  <a:pt x="96" y="107"/>
                  <a:pt x="94" y="109"/>
                  <a:pt x="94" y="111"/>
                </a:cubicBezTo>
                <a:cubicBezTo>
                  <a:pt x="94" y="114"/>
                  <a:pt x="96" y="116"/>
                  <a:pt x="99" y="116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30" y="116"/>
                  <a:pt x="132" y="114"/>
                  <a:pt x="132" y="111"/>
                </a:cubicBezTo>
                <a:cubicBezTo>
                  <a:pt x="132" y="109"/>
                  <a:pt x="130" y="107"/>
                  <a:pt x="128" y="107"/>
                </a:cubicBezTo>
                <a:close/>
                <a:moveTo>
                  <a:pt x="128" y="118"/>
                </a:moveTo>
                <a:cubicBezTo>
                  <a:pt x="99" y="118"/>
                  <a:pt x="99" y="118"/>
                  <a:pt x="99" y="118"/>
                </a:cubicBezTo>
                <a:cubicBezTo>
                  <a:pt x="96" y="118"/>
                  <a:pt x="94" y="120"/>
                  <a:pt x="94" y="123"/>
                </a:cubicBezTo>
                <a:cubicBezTo>
                  <a:pt x="94" y="125"/>
                  <a:pt x="96" y="127"/>
                  <a:pt x="99" y="127"/>
                </a:cubicBezTo>
                <a:cubicBezTo>
                  <a:pt x="128" y="127"/>
                  <a:pt x="128" y="127"/>
                  <a:pt x="128" y="127"/>
                </a:cubicBezTo>
                <a:cubicBezTo>
                  <a:pt x="130" y="127"/>
                  <a:pt x="132" y="125"/>
                  <a:pt x="132" y="123"/>
                </a:cubicBezTo>
                <a:cubicBezTo>
                  <a:pt x="132" y="120"/>
                  <a:pt x="130" y="118"/>
                  <a:pt x="128" y="118"/>
                </a:cubicBezTo>
                <a:close/>
                <a:moveTo>
                  <a:pt x="59" y="113"/>
                </a:moveTo>
                <a:cubicBezTo>
                  <a:pt x="59" y="108"/>
                  <a:pt x="59" y="108"/>
                  <a:pt x="59" y="108"/>
                </a:cubicBezTo>
                <a:cubicBezTo>
                  <a:pt x="56" y="108"/>
                  <a:pt x="54" y="107"/>
                  <a:pt x="52" y="106"/>
                </a:cubicBezTo>
                <a:cubicBezTo>
                  <a:pt x="50" y="105"/>
                  <a:pt x="48" y="104"/>
                  <a:pt x="47" y="103"/>
                </a:cubicBezTo>
                <a:cubicBezTo>
                  <a:pt x="45" y="101"/>
                  <a:pt x="44" y="100"/>
                  <a:pt x="44" y="98"/>
                </a:cubicBezTo>
                <a:cubicBezTo>
                  <a:pt x="43" y="97"/>
                  <a:pt x="43" y="95"/>
                  <a:pt x="43" y="94"/>
                </a:cubicBezTo>
                <a:cubicBezTo>
                  <a:pt x="43" y="93"/>
                  <a:pt x="43" y="92"/>
                  <a:pt x="44" y="91"/>
                </a:cubicBezTo>
                <a:cubicBezTo>
                  <a:pt x="45" y="90"/>
                  <a:pt x="46" y="89"/>
                  <a:pt x="47" y="89"/>
                </a:cubicBezTo>
                <a:cubicBezTo>
                  <a:pt x="48" y="89"/>
                  <a:pt x="49" y="90"/>
                  <a:pt x="50" y="90"/>
                </a:cubicBezTo>
                <a:cubicBezTo>
                  <a:pt x="51" y="91"/>
                  <a:pt x="51" y="91"/>
                  <a:pt x="51" y="92"/>
                </a:cubicBezTo>
                <a:cubicBezTo>
                  <a:pt x="52" y="94"/>
                  <a:pt x="52" y="95"/>
                  <a:pt x="53" y="96"/>
                </a:cubicBezTo>
                <a:cubicBezTo>
                  <a:pt x="53" y="97"/>
                  <a:pt x="54" y="98"/>
                  <a:pt x="55" y="99"/>
                </a:cubicBezTo>
                <a:cubicBezTo>
                  <a:pt x="56" y="100"/>
                  <a:pt x="57" y="101"/>
                  <a:pt x="59" y="101"/>
                </a:cubicBezTo>
                <a:cubicBezTo>
                  <a:pt x="59" y="85"/>
                  <a:pt x="59" y="85"/>
                  <a:pt x="59" y="85"/>
                </a:cubicBezTo>
                <a:cubicBezTo>
                  <a:pt x="56" y="84"/>
                  <a:pt x="53" y="83"/>
                  <a:pt x="51" y="82"/>
                </a:cubicBezTo>
                <a:cubicBezTo>
                  <a:pt x="49" y="81"/>
                  <a:pt x="47" y="80"/>
                  <a:pt x="46" y="78"/>
                </a:cubicBezTo>
                <a:cubicBezTo>
                  <a:pt x="45" y="76"/>
                  <a:pt x="44" y="74"/>
                  <a:pt x="44" y="71"/>
                </a:cubicBezTo>
                <a:cubicBezTo>
                  <a:pt x="44" y="67"/>
                  <a:pt x="45" y="64"/>
                  <a:pt x="48" y="61"/>
                </a:cubicBezTo>
                <a:cubicBezTo>
                  <a:pt x="50" y="59"/>
                  <a:pt x="54" y="57"/>
                  <a:pt x="59" y="57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1"/>
                  <a:pt x="59" y="50"/>
                  <a:pt x="61" y="50"/>
                </a:cubicBezTo>
                <a:cubicBezTo>
                  <a:pt x="62" y="50"/>
                  <a:pt x="63" y="51"/>
                  <a:pt x="63" y="53"/>
                </a:cubicBezTo>
                <a:cubicBezTo>
                  <a:pt x="63" y="57"/>
                  <a:pt x="63" y="57"/>
                  <a:pt x="63" y="57"/>
                </a:cubicBezTo>
                <a:cubicBezTo>
                  <a:pt x="65" y="57"/>
                  <a:pt x="67" y="58"/>
                  <a:pt x="69" y="58"/>
                </a:cubicBezTo>
                <a:cubicBezTo>
                  <a:pt x="71" y="59"/>
                  <a:pt x="72" y="60"/>
                  <a:pt x="74" y="62"/>
                </a:cubicBezTo>
                <a:cubicBezTo>
                  <a:pt x="75" y="63"/>
                  <a:pt x="75" y="64"/>
                  <a:pt x="76" y="65"/>
                </a:cubicBezTo>
                <a:cubicBezTo>
                  <a:pt x="76" y="67"/>
                  <a:pt x="77" y="68"/>
                  <a:pt x="77" y="69"/>
                </a:cubicBezTo>
                <a:cubicBezTo>
                  <a:pt x="77" y="70"/>
                  <a:pt x="76" y="71"/>
                  <a:pt x="75" y="72"/>
                </a:cubicBezTo>
                <a:cubicBezTo>
                  <a:pt x="75" y="72"/>
                  <a:pt x="74" y="73"/>
                  <a:pt x="72" y="73"/>
                </a:cubicBezTo>
                <a:cubicBezTo>
                  <a:pt x="70" y="73"/>
                  <a:pt x="69" y="72"/>
                  <a:pt x="68" y="69"/>
                </a:cubicBezTo>
                <a:cubicBezTo>
                  <a:pt x="67" y="66"/>
                  <a:pt x="66" y="65"/>
                  <a:pt x="63" y="64"/>
                </a:cubicBezTo>
                <a:cubicBezTo>
                  <a:pt x="63" y="78"/>
                  <a:pt x="63" y="78"/>
                  <a:pt x="63" y="78"/>
                </a:cubicBezTo>
                <a:cubicBezTo>
                  <a:pt x="66" y="78"/>
                  <a:pt x="68" y="79"/>
                  <a:pt x="70" y="80"/>
                </a:cubicBezTo>
                <a:cubicBezTo>
                  <a:pt x="71" y="80"/>
                  <a:pt x="73" y="81"/>
                  <a:pt x="74" y="83"/>
                </a:cubicBezTo>
                <a:cubicBezTo>
                  <a:pt x="75" y="84"/>
                  <a:pt x="76" y="85"/>
                  <a:pt x="77" y="87"/>
                </a:cubicBezTo>
                <a:cubicBezTo>
                  <a:pt x="78" y="89"/>
                  <a:pt x="78" y="91"/>
                  <a:pt x="78" y="93"/>
                </a:cubicBezTo>
                <a:cubicBezTo>
                  <a:pt x="78" y="95"/>
                  <a:pt x="78" y="98"/>
                  <a:pt x="77" y="100"/>
                </a:cubicBezTo>
                <a:cubicBezTo>
                  <a:pt x="75" y="102"/>
                  <a:pt x="74" y="104"/>
                  <a:pt x="71" y="105"/>
                </a:cubicBezTo>
                <a:cubicBezTo>
                  <a:pt x="69" y="107"/>
                  <a:pt x="66" y="108"/>
                  <a:pt x="63" y="108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63" y="114"/>
                  <a:pt x="63" y="115"/>
                  <a:pt x="62" y="116"/>
                </a:cubicBezTo>
                <a:cubicBezTo>
                  <a:pt x="62" y="116"/>
                  <a:pt x="62" y="116"/>
                  <a:pt x="61" y="116"/>
                </a:cubicBezTo>
                <a:cubicBezTo>
                  <a:pt x="60" y="116"/>
                  <a:pt x="59" y="116"/>
                  <a:pt x="59" y="116"/>
                </a:cubicBezTo>
                <a:cubicBezTo>
                  <a:pt x="59" y="115"/>
                  <a:pt x="59" y="114"/>
                  <a:pt x="59" y="113"/>
                </a:cubicBezTo>
                <a:close/>
                <a:moveTo>
                  <a:pt x="63" y="101"/>
                </a:moveTo>
                <a:cubicBezTo>
                  <a:pt x="65" y="101"/>
                  <a:pt x="67" y="100"/>
                  <a:pt x="68" y="99"/>
                </a:cubicBezTo>
                <a:cubicBezTo>
                  <a:pt x="69" y="97"/>
                  <a:pt x="70" y="96"/>
                  <a:pt x="70" y="94"/>
                </a:cubicBezTo>
                <a:cubicBezTo>
                  <a:pt x="70" y="92"/>
                  <a:pt x="69" y="90"/>
                  <a:pt x="68" y="89"/>
                </a:cubicBezTo>
                <a:cubicBezTo>
                  <a:pt x="67" y="88"/>
                  <a:pt x="65" y="87"/>
                  <a:pt x="63" y="86"/>
                </a:cubicBezTo>
                <a:lnTo>
                  <a:pt x="63" y="101"/>
                </a:lnTo>
                <a:close/>
                <a:moveTo>
                  <a:pt x="59" y="76"/>
                </a:moveTo>
                <a:cubicBezTo>
                  <a:pt x="59" y="63"/>
                  <a:pt x="59" y="63"/>
                  <a:pt x="59" y="63"/>
                </a:cubicBezTo>
                <a:cubicBezTo>
                  <a:pt x="57" y="64"/>
                  <a:pt x="55" y="65"/>
                  <a:pt x="54" y="66"/>
                </a:cubicBezTo>
                <a:cubicBezTo>
                  <a:pt x="53" y="67"/>
                  <a:pt x="53" y="68"/>
                  <a:pt x="53" y="70"/>
                </a:cubicBezTo>
                <a:cubicBezTo>
                  <a:pt x="53" y="72"/>
                  <a:pt x="53" y="73"/>
                  <a:pt x="54" y="74"/>
                </a:cubicBezTo>
                <a:cubicBezTo>
                  <a:pt x="55" y="75"/>
                  <a:pt x="57" y="76"/>
                  <a:pt x="59" y="76"/>
                </a:cubicBezTo>
                <a:close/>
                <a:moveTo>
                  <a:pt x="92" y="123"/>
                </a:moveTo>
                <a:cubicBezTo>
                  <a:pt x="92" y="125"/>
                  <a:pt x="93" y="127"/>
                  <a:pt x="94" y="128"/>
                </a:cubicBezTo>
                <a:cubicBezTo>
                  <a:pt x="83" y="133"/>
                  <a:pt x="71" y="134"/>
                  <a:pt x="64" y="134"/>
                </a:cubicBezTo>
                <a:cubicBezTo>
                  <a:pt x="64" y="134"/>
                  <a:pt x="63" y="134"/>
                  <a:pt x="63" y="134"/>
                </a:cubicBezTo>
                <a:cubicBezTo>
                  <a:pt x="58" y="134"/>
                  <a:pt x="58" y="134"/>
                  <a:pt x="58" y="134"/>
                </a:cubicBezTo>
                <a:cubicBezTo>
                  <a:pt x="58" y="134"/>
                  <a:pt x="57" y="134"/>
                  <a:pt x="57" y="134"/>
                </a:cubicBezTo>
                <a:cubicBezTo>
                  <a:pt x="52" y="134"/>
                  <a:pt x="43" y="133"/>
                  <a:pt x="33" y="130"/>
                </a:cubicBezTo>
                <a:cubicBezTo>
                  <a:pt x="24" y="127"/>
                  <a:pt x="14" y="122"/>
                  <a:pt x="7" y="112"/>
                </a:cubicBezTo>
                <a:cubicBezTo>
                  <a:pt x="3" y="106"/>
                  <a:pt x="0" y="97"/>
                  <a:pt x="0" y="87"/>
                </a:cubicBezTo>
                <a:cubicBezTo>
                  <a:pt x="0" y="87"/>
                  <a:pt x="0" y="86"/>
                  <a:pt x="0" y="85"/>
                </a:cubicBezTo>
                <a:cubicBezTo>
                  <a:pt x="0" y="82"/>
                  <a:pt x="1" y="72"/>
                  <a:pt x="6" y="61"/>
                </a:cubicBezTo>
                <a:cubicBezTo>
                  <a:pt x="11" y="51"/>
                  <a:pt x="20" y="40"/>
                  <a:pt x="37" y="32"/>
                </a:cubicBezTo>
                <a:cubicBezTo>
                  <a:pt x="37" y="32"/>
                  <a:pt x="37" y="31"/>
                  <a:pt x="37" y="31"/>
                </a:cubicBezTo>
                <a:cubicBezTo>
                  <a:pt x="37" y="29"/>
                  <a:pt x="37" y="28"/>
                  <a:pt x="38" y="28"/>
                </a:cubicBezTo>
                <a:cubicBezTo>
                  <a:pt x="37" y="27"/>
                  <a:pt x="37" y="26"/>
                  <a:pt x="37" y="24"/>
                </a:cubicBezTo>
                <a:cubicBezTo>
                  <a:pt x="37" y="23"/>
                  <a:pt x="37" y="23"/>
                  <a:pt x="38" y="22"/>
                </a:cubicBezTo>
                <a:cubicBezTo>
                  <a:pt x="35" y="18"/>
                  <a:pt x="30" y="14"/>
                  <a:pt x="25" y="12"/>
                </a:cubicBezTo>
                <a:cubicBezTo>
                  <a:pt x="24" y="12"/>
                  <a:pt x="23" y="11"/>
                  <a:pt x="23" y="10"/>
                </a:cubicBezTo>
                <a:cubicBezTo>
                  <a:pt x="23" y="9"/>
                  <a:pt x="23" y="8"/>
                  <a:pt x="24" y="7"/>
                </a:cubicBezTo>
                <a:cubicBezTo>
                  <a:pt x="24" y="7"/>
                  <a:pt x="28" y="2"/>
                  <a:pt x="36" y="2"/>
                </a:cubicBezTo>
                <a:cubicBezTo>
                  <a:pt x="38" y="2"/>
                  <a:pt x="40" y="2"/>
                  <a:pt x="42" y="3"/>
                </a:cubicBezTo>
                <a:cubicBezTo>
                  <a:pt x="43" y="2"/>
                  <a:pt x="46" y="0"/>
                  <a:pt x="50" y="0"/>
                </a:cubicBezTo>
                <a:cubicBezTo>
                  <a:pt x="53" y="0"/>
                  <a:pt x="57" y="1"/>
                  <a:pt x="61" y="3"/>
                </a:cubicBezTo>
                <a:cubicBezTo>
                  <a:pt x="64" y="1"/>
                  <a:pt x="68" y="0"/>
                  <a:pt x="71" y="0"/>
                </a:cubicBezTo>
                <a:cubicBezTo>
                  <a:pt x="75" y="0"/>
                  <a:pt x="78" y="2"/>
                  <a:pt x="79" y="3"/>
                </a:cubicBezTo>
                <a:cubicBezTo>
                  <a:pt x="81" y="2"/>
                  <a:pt x="84" y="2"/>
                  <a:pt x="85" y="2"/>
                </a:cubicBezTo>
                <a:cubicBezTo>
                  <a:pt x="93" y="2"/>
                  <a:pt x="97" y="7"/>
                  <a:pt x="97" y="7"/>
                </a:cubicBezTo>
                <a:cubicBezTo>
                  <a:pt x="98" y="8"/>
                  <a:pt x="98" y="9"/>
                  <a:pt x="98" y="10"/>
                </a:cubicBezTo>
                <a:cubicBezTo>
                  <a:pt x="98" y="11"/>
                  <a:pt x="97" y="12"/>
                  <a:pt x="96" y="12"/>
                </a:cubicBezTo>
                <a:cubicBezTo>
                  <a:pt x="91" y="14"/>
                  <a:pt x="87" y="18"/>
                  <a:pt x="84" y="22"/>
                </a:cubicBezTo>
                <a:cubicBezTo>
                  <a:pt x="84" y="23"/>
                  <a:pt x="85" y="23"/>
                  <a:pt x="85" y="24"/>
                </a:cubicBezTo>
                <a:cubicBezTo>
                  <a:pt x="85" y="26"/>
                  <a:pt x="84" y="27"/>
                  <a:pt x="83" y="28"/>
                </a:cubicBezTo>
                <a:cubicBezTo>
                  <a:pt x="84" y="28"/>
                  <a:pt x="85" y="29"/>
                  <a:pt x="85" y="31"/>
                </a:cubicBezTo>
                <a:cubicBezTo>
                  <a:pt x="85" y="31"/>
                  <a:pt x="84" y="32"/>
                  <a:pt x="84" y="32"/>
                </a:cubicBezTo>
                <a:cubicBezTo>
                  <a:pt x="101" y="40"/>
                  <a:pt x="110" y="51"/>
                  <a:pt x="115" y="61"/>
                </a:cubicBezTo>
                <a:cubicBezTo>
                  <a:pt x="120" y="72"/>
                  <a:pt x="121" y="82"/>
                  <a:pt x="121" y="85"/>
                </a:cubicBezTo>
                <a:cubicBezTo>
                  <a:pt x="121" y="86"/>
                  <a:pt x="121" y="87"/>
                  <a:pt x="121" y="87"/>
                </a:cubicBezTo>
                <a:cubicBezTo>
                  <a:pt x="121" y="89"/>
                  <a:pt x="121" y="91"/>
                  <a:pt x="121" y="93"/>
                </a:cubicBezTo>
                <a:cubicBezTo>
                  <a:pt x="114" y="93"/>
                  <a:pt x="114" y="93"/>
                  <a:pt x="114" y="93"/>
                </a:cubicBezTo>
                <a:cubicBezTo>
                  <a:pt x="114" y="91"/>
                  <a:pt x="114" y="89"/>
                  <a:pt x="114" y="87"/>
                </a:cubicBezTo>
                <a:cubicBezTo>
                  <a:pt x="114" y="87"/>
                  <a:pt x="114" y="87"/>
                  <a:pt x="114" y="87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4" y="86"/>
                  <a:pt x="114" y="86"/>
                  <a:pt x="114" y="85"/>
                </a:cubicBezTo>
                <a:cubicBezTo>
                  <a:pt x="114" y="82"/>
                  <a:pt x="114" y="74"/>
                  <a:pt x="109" y="64"/>
                </a:cubicBezTo>
                <a:cubicBezTo>
                  <a:pt x="104" y="55"/>
                  <a:pt x="95" y="45"/>
                  <a:pt x="79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26" y="45"/>
                  <a:pt x="17" y="55"/>
                  <a:pt x="12" y="64"/>
                </a:cubicBezTo>
                <a:cubicBezTo>
                  <a:pt x="8" y="74"/>
                  <a:pt x="7" y="82"/>
                  <a:pt x="7" y="85"/>
                </a:cubicBezTo>
                <a:cubicBezTo>
                  <a:pt x="7" y="86"/>
                  <a:pt x="7" y="86"/>
                  <a:pt x="7" y="86"/>
                </a:cubicBezTo>
                <a:cubicBezTo>
                  <a:pt x="7" y="86"/>
                  <a:pt x="7" y="86"/>
                  <a:pt x="7" y="86"/>
                </a:cubicBezTo>
                <a:cubicBezTo>
                  <a:pt x="7" y="87"/>
                  <a:pt x="7" y="87"/>
                  <a:pt x="7" y="87"/>
                </a:cubicBezTo>
                <a:cubicBezTo>
                  <a:pt x="7" y="87"/>
                  <a:pt x="7" y="87"/>
                  <a:pt x="7" y="87"/>
                </a:cubicBezTo>
                <a:cubicBezTo>
                  <a:pt x="7" y="96"/>
                  <a:pt x="10" y="103"/>
                  <a:pt x="13" y="108"/>
                </a:cubicBezTo>
                <a:cubicBezTo>
                  <a:pt x="17" y="114"/>
                  <a:pt x="22" y="118"/>
                  <a:pt x="27" y="120"/>
                </a:cubicBezTo>
                <a:cubicBezTo>
                  <a:pt x="38" y="126"/>
                  <a:pt x="51" y="127"/>
                  <a:pt x="57" y="127"/>
                </a:cubicBezTo>
                <a:cubicBezTo>
                  <a:pt x="57" y="127"/>
                  <a:pt x="58" y="127"/>
                  <a:pt x="58" y="127"/>
                </a:cubicBezTo>
                <a:cubicBezTo>
                  <a:pt x="58" y="127"/>
                  <a:pt x="58" y="127"/>
                  <a:pt x="58" y="127"/>
                </a:cubicBezTo>
                <a:cubicBezTo>
                  <a:pt x="63" y="127"/>
                  <a:pt x="63" y="127"/>
                  <a:pt x="63" y="127"/>
                </a:cubicBezTo>
                <a:cubicBezTo>
                  <a:pt x="63" y="127"/>
                  <a:pt x="63" y="127"/>
                  <a:pt x="63" y="127"/>
                </a:cubicBezTo>
                <a:cubicBezTo>
                  <a:pt x="63" y="127"/>
                  <a:pt x="64" y="127"/>
                  <a:pt x="64" y="127"/>
                </a:cubicBezTo>
                <a:cubicBezTo>
                  <a:pt x="69" y="127"/>
                  <a:pt x="77" y="126"/>
                  <a:pt x="86" y="124"/>
                </a:cubicBezTo>
                <a:cubicBezTo>
                  <a:pt x="88" y="123"/>
                  <a:pt x="90" y="122"/>
                  <a:pt x="92" y="121"/>
                </a:cubicBezTo>
                <a:cubicBezTo>
                  <a:pt x="92" y="122"/>
                  <a:pt x="92" y="122"/>
                  <a:pt x="92" y="123"/>
                </a:cubicBezTo>
                <a:close/>
                <a:moveTo>
                  <a:pt x="44" y="21"/>
                </a:moveTo>
                <a:cubicBezTo>
                  <a:pt x="77" y="21"/>
                  <a:pt x="77" y="21"/>
                  <a:pt x="77" y="21"/>
                </a:cubicBezTo>
                <a:cubicBezTo>
                  <a:pt x="80" y="17"/>
                  <a:pt x="84" y="12"/>
                  <a:pt x="90" y="9"/>
                </a:cubicBezTo>
                <a:cubicBezTo>
                  <a:pt x="88" y="8"/>
                  <a:pt x="87" y="8"/>
                  <a:pt x="85" y="8"/>
                </a:cubicBezTo>
                <a:cubicBezTo>
                  <a:pt x="84" y="8"/>
                  <a:pt x="82" y="8"/>
                  <a:pt x="80" y="9"/>
                </a:cubicBezTo>
                <a:cubicBezTo>
                  <a:pt x="79" y="10"/>
                  <a:pt x="78" y="9"/>
                  <a:pt x="77" y="8"/>
                </a:cubicBezTo>
                <a:cubicBezTo>
                  <a:pt x="77" y="8"/>
                  <a:pt x="77" y="8"/>
                  <a:pt x="77" y="8"/>
                </a:cubicBezTo>
                <a:cubicBezTo>
                  <a:pt x="77" y="8"/>
                  <a:pt x="77" y="8"/>
                  <a:pt x="76" y="8"/>
                </a:cubicBezTo>
                <a:cubicBezTo>
                  <a:pt x="76" y="8"/>
                  <a:pt x="76" y="8"/>
                  <a:pt x="75" y="7"/>
                </a:cubicBezTo>
                <a:cubicBezTo>
                  <a:pt x="74" y="7"/>
                  <a:pt x="73" y="6"/>
                  <a:pt x="71" y="6"/>
                </a:cubicBezTo>
                <a:cubicBezTo>
                  <a:pt x="69" y="6"/>
                  <a:pt x="66" y="7"/>
                  <a:pt x="62" y="9"/>
                </a:cubicBezTo>
                <a:cubicBezTo>
                  <a:pt x="61" y="9"/>
                  <a:pt x="60" y="9"/>
                  <a:pt x="59" y="9"/>
                </a:cubicBezTo>
                <a:cubicBezTo>
                  <a:pt x="55" y="7"/>
                  <a:pt x="53" y="6"/>
                  <a:pt x="50" y="6"/>
                </a:cubicBezTo>
                <a:cubicBezTo>
                  <a:pt x="47" y="6"/>
                  <a:pt x="45" y="8"/>
                  <a:pt x="44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4" y="9"/>
                  <a:pt x="42" y="10"/>
                  <a:pt x="41" y="9"/>
                </a:cubicBezTo>
                <a:cubicBezTo>
                  <a:pt x="39" y="8"/>
                  <a:pt x="37" y="8"/>
                  <a:pt x="36" y="8"/>
                </a:cubicBezTo>
                <a:cubicBezTo>
                  <a:pt x="34" y="8"/>
                  <a:pt x="33" y="8"/>
                  <a:pt x="31" y="9"/>
                </a:cubicBezTo>
                <a:cubicBezTo>
                  <a:pt x="37" y="12"/>
                  <a:pt x="41" y="17"/>
                  <a:pt x="44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157">
            <a:extLst>
              <a:ext uri="{FF2B5EF4-FFF2-40B4-BE49-F238E27FC236}">
                <a16:creationId xmlns:a16="http://schemas.microsoft.com/office/drawing/2014/main" id="{3C0B17C9-40BC-4335-AB5D-C09914814208}"/>
              </a:ext>
            </a:extLst>
          </p:cNvPr>
          <p:cNvSpPr>
            <a:spLocks noEditPoints="1"/>
          </p:cNvSpPr>
          <p:nvPr/>
        </p:nvSpPr>
        <p:spPr bwMode="auto">
          <a:xfrm>
            <a:off x="1310552" y="1890804"/>
            <a:ext cx="441325" cy="304800"/>
          </a:xfrm>
          <a:custGeom>
            <a:avLst/>
            <a:gdLst>
              <a:gd name="T0" fmla="*/ 16 w 140"/>
              <a:gd name="T1" fmla="*/ 47 h 96"/>
              <a:gd name="T2" fmla="*/ 16 w 140"/>
              <a:gd name="T3" fmla="*/ 43 h 96"/>
              <a:gd name="T4" fmla="*/ 22 w 140"/>
              <a:gd name="T5" fmla="*/ 45 h 96"/>
              <a:gd name="T6" fmla="*/ 23 w 140"/>
              <a:gd name="T7" fmla="*/ 45 h 96"/>
              <a:gd name="T8" fmla="*/ 22 w 140"/>
              <a:gd name="T9" fmla="*/ 46 h 96"/>
              <a:gd name="T10" fmla="*/ 24 w 140"/>
              <a:gd name="T11" fmla="*/ 45 h 96"/>
              <a:gd name="T12" fmla="*/ 26 w 140"/>
              <a:gd name="T13" fmla="*/ 44 h 96"/>
              <a:gd name="T14" fmla="*/ 24 w 140"/>
              <a:gd name="T15" fmla="*/ 45 h 96"/>
              <a:gd name="T16" fmla="*/ 24 w 140"/>
              <a:gd name="T17" fmla="*/ 44 h 96"/>
              <a:gd name="T18" fmla="*/ 24 w 140"/>
              <a:gd name="T19" fmla="*/ 45 h 96"/>
              <a:gd name="T20" fmla="*/ 29 w 140"/>
              <a:gd name="T21" fmla="*/ 46 h 96"/>
              <a:gd name="T22" fmla="*/ 30 w 140"/>
              <a:gd name="T23" fmla="*/ 45 h 96"/>
              <a:gd name="T24" fmla="*/ 39 w 140"/>
              <a:gd name="T25" fmla="*/ 42 h 96"/>
              <a:gd name="T26" fmla="*/ 37 w 140"/>
              <a:gd name="T27" fmla="*/ 44 h 96"/>
              <a:gd name="T28" fmla="*/ 38 w 140"/>
              <a:gd name="T29" fmla="*/ 45 h 96"/>
              <a:gd name="T30" fmla="*/ 41 w 140"/>
              <a:gd name="T31" fmla="*/ 46 h 96"/>
              <a:gd name="T32" fmla="*/ 41 w 140"/>
              <a:gd name="T33" fmla="*/ 43 h 96"/>
              <a:gd name="T34" fmla="*/ 45 w 140"/>
              <a:gd name="T35" fmla="*/ 46 h 96"/>
              <a:gd name="T36" fmla="*/ 48 w 140"/>
              <a:gd name="T37" fmla="*/ 44 h 96"/>
              <a:gd name="T38" fmla="*/ 45 w 140"/>
              <a:gd name="T39" fmla="*/ 44 h 96"/>
              <a:gd name="T40" fmla="*/ 50 w 140"/>
              <a:gd name="T41" fmla="*/ 46 h 96"/>
              <a:gd name="T42" fmla="*/ 51 w 140"/>
              <a:gd name="T43" fmla="*/ 44 h 96"/>
              <a:gd name="T44" fmla="*/ 49 w 140"/>
              <a:gd name="T45" fmla="*/ 42 h 96"/>
              <a:gd name="T46" fmla="*/ 50 w 140"/>
              <a:gd name="T47" fmla="*/ 46 h 96"/>
              <a:gd name="T48" fmla="*/ 58 w 140"/>
              <a:gd name="T49" fmla="*/ 46 h 96"/>
              <a:gd name="T50" fmla="*/ 60 w 140"/>
              <a:gd name="T51" fmla="*/ 43 h 96"/>
              <a:gd name="T52" fmla="*/ 60 w 140"/>
              <a:gd name="T53" fmla="*/ 45 h 96"/>
              <a:gd name="T54" fmla="*/ 64 w 140"/>
              <a:gd name="T55" fmla="*/ 44 h 96"/>
              <a:gd name="T56" fmla="*/ 64 w 140"/>
              <a:gd name="T57" fmla="*/ 42 h 96"/>
              <a:gd name="T58" fmla="*/ 62 w 140"/>
              <a:gd name="T59" fmla="*/ 45 h 96"/>
              <a:gd name="T60" fmla="*/ 65 w 140"/>
              <a:gd name="T61" fmla="*/ 46 h 96"/>
              <a:gd name="T62" fmla="*/ 68 w 140"/>
              <a:gd name="T63" fmla="*/ 44 h 96"/>
              <a:gd name="T64" fmla="*/ 66 w 140"/>
              <a:gd name="T65" fmla="*/ 44 h 96"/>
              <a:gd name="T66" fmla="*/ 72 w 140"/>
              <a:gd name="T67" fmla="*/ 43 h 96"/>
              <a:gd name="T68" fmla="*/ 70 w 140"/>
              <a:gd name="T69" fmla="*/ 43 h 96"/>
              <a:gd name="T70" fmla="*/ 72 w 140"/>
              <a:gd name="T71" fmla="*/ 46 h 96"/>
              <a:gd name="T72" fmla="*/ 80 w 140"/>
              <a:gd name="T73" fmla="*/ 46 h 96"/>
              <a:gd name="T74" fmla="*/ 79 w 140"/>
              <a:gd name="T75" fmla="*/ 46 h 96"/>
              <a:gd name="T76" fmla="*/ 80 w 140"/>
              <a:gd name="T77" fmla="*/ 46 h 96"/>
              <a:gd name="T78" fmla="*/ 84 w 140"/>
              <a:gd name="T79" fmla="*/ 46 h 96"/>
              <a:gd name="T80" fmla="*/ 83 w 140"/>
              <a:gd name="T81" fmla="*/ 46 h 96"/>
              <a:gd name="T82" fmla="*/ 83 w 140"/>
              <a:gd name="T83" fmla="*/ 46 h 96"/>
              <a:gd name="T84" fmla="*/ 88 w 140"/>
              <a:gd name="T85" fmla="*/ 47 h 96"/>
              <a:gd name="T86" fmla="*/ 85 w 140"/>
              <a:gd name="T87" fmla="*/ 46 h 96"/>
              <a:gd name="T88" fmla="*/ 87 w 140"/>
              <a:gd name="T89" fmla="*/ 43 h 96"/>
              <a:gd name="T90" fmla="*/ 91 w 140"/>
              <a:gd name="T91" fmla="*/ 47 h 96"/>
              <a:gd name="T92" fmla="*/ 89 w 140"/>
              <a:gd name="T93" fmla="*/ 45 h 96"/>
              <a:gd name="T94" fmla="*/ 90 w 140"/>
              <a:gd name="T95" fmla="*/ 45 h 96"/>
              <a:gd name="T96" fmla="*/ 97 w 140"/>
              <a:gd name="T97" fmla="*/ 81 h 96"/>
              <a:gd name="T98" fmla="*/ 94 w 140"/>
              <a:gd name="T99" fmla="*/ 42 h 96"/>
              <a:gd name="T100" fmla="*/ 125 w 140"/>
              <a:gd name="T101" fmla="*/ 39 h 96"/>
              <a:gd name="T102" fmla="*/ 105 w 140"/>
              <a:gd name="T103" fmla="*/ 43 h 96"/>
              <a:gd name="T104" fmla="*/ 126 w 140"/>
              <a:gd name="T105" fmla="*/ 76 h 96"/>
              <a:gd name="T106" fmla="*/ 4 w 140"/>
              <a:gd name="T107" fmla="*/ 24 h 96"/>
              <a:gd name="T108" fmla="*/ 100 w 140"/>
              <a:gd name="T109" fmla="*/ 0 h 96"/>
              <a:gd name="T110" fmla="*/ 0 w 140"/>
              <a:gd name="T111" fmla="*/ 73 h 96"/>
              <a:gd name="T112" fmla="*/ 100 w 140"/>
              <a:gd name="T113" fmla="*/ 9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0" h="96">
                <a:moveTo>
                  <a:pt x="11" y="47"/>
                </a:moveTo>
                <a:cubicBezTo>
                  <a:pt x="8" y="45"/>
                  <a:pt x="8" y="45"/>
                  <a:pt x="8" y="45"/>
                </a:cubicBezTo>
                <a:cubicBezTo>
                  <a:pt x="11" y="42"/>
                  <a:pt x="11" y="42"/>
                  <a:pt x="11" y="42"/>
                </a:cubicBezTo>
                <a:lnTo>
                  <a:pt x="11" y="47"/>
                </a:lnTo>
                <a:close/>
                <a:moveTo>
                  <a:pt x="16" y="46"/>
                </a:move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7"/>
                  <a:pt x="16" y="47"/>
                  <a:pt x="16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2"/>
                  <a:pt x="18" y="42"/>
                  <a:pt x="18" y="42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7" y="43"/>
                  <a:pt x="17" y="43"/>
                  <a:pt x="17" y="43"/>
                </a:cubicBezTo>
                <a:cubicBezTo>
                  <a:pt x="17" y="46"/>
                  <a:pt x="17" y="46"/>
                  <a:pt x="17" y="46"/>
                </a:cubicBezTo>
                <a:lnTo>
                  <a:pt x="16" y="46"/>
                </a:lnTo>
                <a:close/>
                <a:moveTo>
                  <a:pt x="22" y="46"/>
                </a:moveTo>
                <a:cubicBezTo>
                  <a:pt x="22" y="45"/>
                  <a:pt x="22" y="45"/>
                  <a:pt x="22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5"/>
                  <a:pt x="21" y="45"/>
                  <a:pt x="21" y="45"/>
                </a:cubicBezTo>
                <a:cubicBezTo>
                  <a:pt x="21" y="45"/>
                  <a:pt x="21" y="45"/>
                  <a:pt x="20" y="45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2"/>
                  <a:pt x="21" y="42"/>
                  <a:pt x="21" y="42"/>
                </a:cubicBezTo>
                <a:cubicBezTo>
                  <a:pt x="22" y="42"/>
                  <a:pt x="22" y="42"/>
                  <a:pt x="22" y="43"/>
                </a:cubicBezTo>
                <a:cubicBezTo>
                  <a:pt x="22" y="43"/>
                  <a:pt x="22" y="43"/>
                  <a:pt x="23" y="43"/>
                </a:cubicBezTo>
                <a:cubicBezTo>
                  <a:pt x="23" y="44"/>
                  <a:pt x="23" y="44"/>
                  <a:pt x="23" y="45"/>
                </a:cubicBezTo>
                <a:cubicBezTo>
                  <a:pt x="23" y="45"/>
                  <a:pt x="22" y="46"/>
                  <a:pt x="22" y="46"/>
                </a:cubicBezTo>
                <a:cubicBezTo>
                  <a:pt x="22" y="46"/>
                  <a:pt x="21" y="47"/>
                  <a:pt x="21" y="47"/>
                </a:cubicBezTo>
                <a:cubicBezTo>
                  <a:pt x="20" y="47"/>
                  <a:pt x="20" y="47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1" y="46"/>
                  <a:pt x="21" y="46"/>
                </a:cubicBezTo>
                <a:cubicBezTo>
                  <a:pt x="21" y="46"/>
                  <a:pt x="21" y="46"/>
                  <a:pt x="22" y="46"/>
                </a:cubicBezTo>
                <a:close/>
                <a:moveTo>
                  <a:pt x="22" y="44"/>
                </a:moveTo>
                <a:cubicBezTo>
                  <a:pt x="22" y="43"/>
                  <a:pt x="22" y="43"/>
                  <a:pt x="22" y="43"/>
                </a:cubicBezTo>
                <a:cubicBezTo>
                  <a:pt x="22" y="43"/>
                  <a:pt x="21" y="43"/>
                  <a:pt x="21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3"/>
                  <a:pt x="21" y="43"/>
                  <a:pt x="21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44"/>
                  <a:pt x="21" y="45"/>
                  <a:pt x="21" y="45"/>
                </a:cubicBezTo>
                <a:cubicBezTo>
                  <a:pt x="21" y="45"/>
                  <a:pt x="22" y="44"/>
                  <a:pt x="22" y="44"/>
                </a:cubicBezTo>
                <a:close/>
                <a:moveTo>
                  <a:pt x="24" y="45"/>
                </a:moveTo>
                <a:cubicBezTo>
                  <a:pt x="24" y="45"/>
                  <a:pt x="24" y="45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3"/>
                </a:cubicBezTo>
                <a:cubicBezTo>
                  <a:pt x="24" y="43"/>
                  <a:pt x="24" y="43"/>
                  <a:pt x="24" y="43"/>
                </a:cubicBezTo>
                <a:cubicBezTo>
                  <a:pt x="24" y="42"/>
                  <a:pt x="25" y="42"/>
                  <a:pt x="25" y="42"/>
                </a:cubicBezTo>
                <a:cubicBezTo>
                  <a:pt x="26" y="42"/>
                  <a:pt x="26" y="42"/>
                  <a:pt x="26" y="43"/>
                </a:cubicBezTo>
                <a:cubicBezTo>
                  <a:pt x="26" y="43"/>
                  <a:pt x="26" y="43"/>
                  <a:pt x="26" y="43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5"/>
                  <a:pt x="26" y="45"/>
                  <a:pt x="26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6"/>
                  <a:pt x="27" y="46"/>
                  <a:pt x="26" y="46"/>
                </a:cubicBezTo>
                <a:cubicBezTo>
                  <a:pt x="26" y="46"/>
                  <a:pt x="26" y="46"/>
                  <a:pt x="26" y="46"/>
                </a:cubicBezTo>
                <a:cubicBezTo>
                  <a:pt x="26" y="47"/>
                  <a:pt x="25" y="47"/>
                  <a:pt x="25" y="47"/>
                </a:cubicBezTo>
                <a:cubicBezTo>
                  <a:pt x="25" y="47"/>
                  <a:pt x="25" y="47"/>
                  <a:pt x="24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4" y="45"/>
                </a:cubicBezTo>
                <a:cubicBezTo>
                  <a:pt x="24" y="45"/>
                  <a:pt x="24" y="45"/>
                  <a:pt x="24" y="45"/>
                </a:cubicBezTo>
                <a:close/>
                <a:moveTo>
                  <a:pt x="24" y="44"/>
                </a:moveTo>
                <a:cubicBezTo>
                  <a:pt x="24" y="44"/>
                  <a:pt x="24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6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3"/>
                  <a:pt x="26" y="43"/>
                  <a:pt x="26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4" y="43"/>
                  <a:pt x="24" y="43"/>
                  <a:pt x="24" y="44"/>
                </a:cubicBezTo>
                <a:close/>
                <a:moveTo>
                  <a:pt x="24" y="45"/>
                </a:moveTo>
                <a:cubicBezTo>
                  <a:pt x="24" y="46"/>
                  <a:pt x="24" y="46"/>
                  <a:pt x="25" y="46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46"/>
                  <a:pt x="26" y="46"/>
                  <a:pt x="26" y="46"/>
                </a:cubicBezTo>
                <a:cubicBezTo>
                  <a:pt x="26" y="46"/>
                  <a:pt x="26" y="46"/>
                  <a:pt x="26" y="45"/>
                </a:cubicBezTo>
                <a:cubicBezTo>
                  <a:pt x="26" y="45"/>
                  <a:pt x="26" y="45"/>
                  <a:pt x="26" y="45"/>
                </a:cubicBezTo>
                <a:cubicBezTo>
                  <a:pt x="26" y="45"/>
                  <a:pt x="25" y="45"/>
                  <a:pt x="25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24" y="45"/>
                  <a:pt x="24" y="45"/>
                  <a:pt x="24" y="45"/>
                </a:cubicBezTo>
                <a:close/>
                <a:moveTo>
                  <a:pt x="30" y="46"/>
                </a:moveTo>
                <a:cubicBezTo>
                  <a:pt x="30" y="46"/>
                  <a:pt x="30" y="46"/>
                  <a:pt x="30" y="46"/>
                </a:cubicBezTo>
                <a:cubicBezTo>
                  <a:pt x="30" y="46"/>
                  <a:pt x="30" y="46"/>
                  <a:pt x="30" y="46"/>
                </a:cubicBezTo>
                <a:cubicBezTo>
                  <a:pt x="30" y="46"/>
                  <a:pt x="30" y="46"/>
                  <a:pt x="30" y="46"/>
                </a:cubicBezTo>
                <a:cubicBezTo>
                  <a:pt x="30" y="46"/>
                  <a:pt x="30" y="46"/>
                  <a:pt x="30" y="46"/>
                </a:cubicBezTo>
                <a:cubicBezTo>
                  <a:pt x="30" y="47"/>
                  <a:pt x="30" y="47"/>
                  <a:pt x="30" y="47"/>
                </a:cubicBezTo>
                <a:cubicBezTo>
                  <a:pt x="29" y="47"/>
                  <a:pt x="29" y="47"/>
                  <a:pt x="29" y="47"/>
                </a:cubicBezTo>
                <a:cubicBezTo>
                  <a:pt x="29" y="47"/>
                  <a:pt x="29" y="47"/>
                  <a:pt x="29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45"/>
                  <a:pt x="28" y="45"/>
                  <a:pt x="28" y="45"/>
                </a:cubicBezTo>
                <a:cubicBezTo>
                  <a:pt x="29" y="42"/>
                  <a:pt x="29" y="42"/>
                  <a:pt x="29" y="42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45"/>
                  <a:pt x="30" y="45"/>
                  <a:pt x="30" y="46"/>
                </a:cubicBezTo>
                <a:cubicBezTo>
                  <a:pt x="30" y="46"/>
                  <a:pt x="30" y="46"/>
                  <a:pt x="30" y="46"/>
                </a:cubicBezTo>
                <a:close/>
                <a:moveTo>
                  <a:pt x="29" y="43"/>
                </a:moveTo>
                <a:cubicBezTo>
                  <a:pt x="28" y="45"/>
                  <a:pt x="28" y="45"/>
                  <a:pt x="28" y="45"/>
                </a:cubicBezTo>
                <a:cubicBezTo>
                  <a:pt x="29" y="45"/>
                  <a:pt x="29" y="45"/>
                  <a:pt x="29" y="45"/>
                </a:cubicBezTo>
                <a:lnTo>
                  <a:pt x="29" y="43"/>
                </a:lnTo>
                <a:close/>
                <a:moveTo>
                  <a:pt x="39" y="42"/>
                </a:moveTo>
                <a:cubicBezTo>
                  <a:pt x="39" y="43"/>
                  <a:pt x="39" y="43"/>
                  <a:pt x="40" y="43"/>
                </a:cubicBezTo>
                <a:cubicBezTo>
                  <a:pt x="40" y="43"/>
                  <a:pt x="40" y="44"/>
                  <a:pt x="40" y="44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0" y="46"/>
                  <a:pt x="39" y="46"/>
                </a:cubicBezTo>
                <a:cubicBezTo>
                  <a:pt x="39" y="46"/>
                  <a:pt x="39" y="47"/>
                  <a:pt x="38" y="47"/>
                </a:cubicBezTo>
                <a:cubicBezTo>
                  <a:pt x="38" y="47"/>
                  <a:pt x="38" y="47"/>
                  <a:pt x="38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4"/>
                  <a:pt x="37" y="44"/>
                  <a:pt x="37" y="44"/>
                </a:cubicBezTo>
                <a:cubicBezTo>
                  <a:pt x="37" y="44"/>
                  <a:pt x="37" y="43"/>
                  <a:pt x="37" y="43"/>
                </a:cubicBezTo>
                <a:cubicBezTo>
                  <a:pt x="37" y="42"/>
                  <a:pt x="38" y="42"/>
                  <a:pt x="38" y="42"/>
                </a:cubicBezTo>
                <a:cubicBezTo>
                  <a:pt x="39" y="42"/>
                  <a:pt x="39" y="42"/>
                  <a:pt x="39" y="42"/>
                </a:cubicBezTo>
                <a:close/>
                <a:moveTo>
                  <a:pt x="39" y="44"/>
                </a:moveTo>
                <a:cubicBezTo>
                  <a:pt x="39" y="44"/>
                  <a:pt x="39" y="43"/>
                  <a:pt x="39" y="43"/>
                </a:cubicBezTo>
                <a:cubicBezTo>
                  <a:pt x="39" y="43"/>
                  <a:pt x="39" y="43"/>
                  <a:pt x="38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8" y="43"/>
                  <a:pt x="38" y="44"/>
                  <a:pt x="38" y="44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5"/>
                  <a:pt x="38" y="45"/>
                  <a:pt x="38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5"/>
                  <a:pt x="39" y="45"/>
                  <a:pt x="39" y="45"/>
                </a:cubicBezTo>
                <a:lnTo>
                  <a:pt x="39" y="44"/>
                </a:lnTo>
                <a:close/>
                <a:moveTo>
                  <a:pt x="41" y="46"/>
                </a:moveTo>
                <a:cubicBezTo>
                  <a:pt x="41" y="46"/>
                  <a:pt x="41" y="46"/>
                  <a:pt x="41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1" y="47"/>
                  <a:pt x="41" y="47"/>
                  <a:pt x="41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3" y="47"/>
                  <a:pt x="44" y="47"/>
                  <a:pt x="44" y="46"/>
                </a:cubicBezTo>
                <a:cubicBezTo>
                  <a:pt x="44" y="46"/>
                  <a:pt x="44" y="46"/>
                  <a:pt x="44" y="46"/>
                </a:cubicBezTo>
                <a:cubicBezTo>
                  <a:pt x="44" y="46"/>
                  <a:pt x="44" y="46"/>
                  <a:pt x="44" y="46"/>
                </a:cubicBezTo>
                <a:cubicBezTo>
                  <a:pt x="44" y="46"/>
                  <a:pt x="43" y="46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2"/>
                  <a:pt x="43" y="42"/>
                  <a:pt x="43" y="42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6"/>
                  <a:pt x="42" y="46"/>
                  <a:pt x="42" y="46"/>
                </a:cubicBezTo>
                <a:lnTo>
                  <a:pt x="41" y="46"/>
                </a:lnTo>
                <a:close/>
                <a:moveTo>
                  <a:pt x="45" y="46"/>
                </a:moveTo>
                <a:cubicBezTo>
                  <a:pt x="45" y="47"/>
                  <a:pt x="45" y="47"/>
                  <a:pt x="45" y="47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6"/>
                  <a:pt x="48" y="46"/>
                  <a:pt x="48" y="46"/>
                </a:cubicBezTo>
                <a:cubicBezTo>
                  <a:pt x="48" y="46"/>
                  <a:pt x="48" y="46"/>
                  <a:pt x="48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5"/>
                  <a:pt x="47" y="45"/>
                  <a:pt x="47" y="45"/>
                </a:cubicBezTo>
                <a:cubicBezTo>
                  <a:pt x="47" y="44"/>
                  <a:pt x="47" y="44"/>
                  <a:pt x="48" y="44"/>
                </a:cubicBezTo>
                <a:cubicBezTo>
                  <a:pt x="48" y="44"/>
                  <a:pt x="48" y="44"/>
                  <a:pt x="48" y="44"/>
                </a:cubicBezTo>
                <a:cubicBezTo>
                  <a:pt x="48" y="43"/>
                  <a:pt x="47" y="43"/>
                  <a:pt x="47" y="43"/>
                </a:cubicBezTo>
                <a:cubicBezTo>
                  <a:pt x="47" y="42"/>
                  <a:pt x="47" y="42"/>
                  <a:pt x="46" y="42"/>
                </a:cubicBezTo>
                <a:cubicBezTo>
                  <a:pt x="46" y="42"/>
                  <a:pt x="46" y="42"/>
                  <a:pt x="45" y="42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4"/>
                  <a:pt x="45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5" y="44"/>
                  <a:pt x="45" y="44"/>
                  <a:pt x="45" y="43"/>
                </a:cubicBezTo>
                <a:cubicBezTo>
                  <a:pt x="45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6" y="45"/>
                  <a:pt x="45" y="46"/>
                </a:cubicBezTo>
                <a:close/>
                <a:moveTo>
                  <a:pt x="50" y="46"/>
                </a:moveTo>
                <a:cubicBezTo>
                  <a:pt x="50" y="46"/>
                  <a:pt x="50" y="46"/>
                  <a:pt x="50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9" y="47"/>
                  <a:pt x="50" y="47"/>
                  <a:pt x="50" y="47"/>
                </a:cubicBezTo>
                <a:cubicBezTo>
                  <a:pt x="51" y="47"/>
                  <a:pt x="51" y="47"/>
                  <a:pt x="51" y="46"/>
                </a:cubicBezTo>
                <a:cubicBezTo>
                  <a:pt x="52" y="46"/>
                  <a:pt x="52" y="46"/>
                  <a:pt x="52" y="45"/>
                </a:cubicBezTo>
                <a:cubicBezTo>
                  <a:pt x="52" y="45"/>
                  <a:pt x="52" y="44"/>
                  <a:pt x="51" y="44"/>
                </a:cubicBezTo>
                <a:cubicBezTo>
                  <a:pt x="51" y="44"/>
                  <a:pt x="51" y="44"/>
                  <a:pt x="50" y="44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2"/>
                </a:cubicBezTo>
                <a:cubicBezTo>
                  <a:pt x="51" y="42"/>
                  <a:pt x="51" y="42"/>
                  <a:pt x="51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4"/>
                  <a:pt x="49" y="44"/>
                  <a:pt x="49" y="44"/>
                </a:cubicBezTo>
                <a:cubicBezTo>
                  <a:pt x="49" y="44"/>
                  <a:pt x="49" y="44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1" y="44"/>
                  <a:pt x="51" y="44"/>
                  <a:pt x="51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1" y="45"/>
                  <a:pt x="51" y="46"/>
                  <a:pt x="51" y="46"/>
                </a:cubicBezTo>
                <a:cubicBezTo>
                  <a:pt x="51" y="46"/>
                  <a:pt x="50" y="46"/>
                  <a:pt x="50" y="46"/>
                </a:cubicBezTo>
                <a:close/>
                <a:moveTo>
                  <a:pt x="58" y="44"/>
                </a:moveTo>
                <a:cubicBezTo>
                  <a:pt x="58" y="44"/>
                  <a:pt x="58" y="44"/>
                  <a:pt x="58" y="44"/>
                </a:cubicBezTo>
                <a:cubicBezTo>
                  <a:pt x="58" y="44"/>
                  <a:pt x="58" y="44"/>
                  <a:pt x="59" y="44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44"/>
                  <a:pt x="60" y="44"/>
                  <a:pt x="60" y="44"/>
                </a:cubicBezTo>
                <a:cubicBezTo>
                  <a:pt x="60" y="44"/>
                  <a:pt x="60" y="45"/>
                  <a:pt x="60" y="45"/>
                </a:cubicBezTo>
                <a:cubicBezTo>
                  <a:pt x="60" y="46"/>
                  <a:pt x="60" y="46"/>
                  <a:pt x="60" y="46"/>
                </a:cubicBezTo>
                <a:cubicBezTo>
                  <a:pt x="60" y="46"/>
                  <a:pt x="59" y="47"/>
                  <a:pt x="59" y="47"/>
                </a:cubicBezTo>
                <a:cubicBezTo>
                  <a:pt x="59" y="47"/>
                  <a:pt x="58" y="46"/>
                  <a:pt x="58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5"/>
                  <a:pt x="57" y="45"/>
                  <a:pt x="57" y="44"/>
                </a:cubicBezTo>
                <a:cubicBezTo>
                  <a:pt x="57" y="44"/>
                  <a:pt x="58" y="44"/>
                  <a:pt x="58" y="43"/>
                </a:cubicBezTo>
                <a:cubicBezTo>
                  <a:pt x="58" y="43"/>
                  <a:pt x="58" y="43"/>
                  <a:pt x="59" y="42"/>
                </a:cubicBezTo>
                <a:cubicBezTo>
                  <a:pt x="59" y="42"/>
                  <a:pt x="59" y="42"/>
                  <a:pt x="60" y="42"/>
                </a:cubicBezTo>
                <a:cubicBezTo>
                  <a:pt x="60" y="42"/>
                  <a:pt x="60" y="42"/>
                  <a:pt x="60" y="42"/>
                </a:cubicBezTo>
                <a:cubicBezTo>
                  <a:pt x="60" y="42"/>
                  <a:pt x="60" y="42"/>
                  <a:pt x="60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3"/>
                  <a:pt x="59" y="43"/>
                  <a:pt x="58" y="44"/>
                </a:cubicBezTo>
                <a:close/>
                <a:moveTo>
                  <a:pt x="58" y="45"/>
                </a:moveTo>
                <a:cubicBezTo>
                  <a:pt x="58" y="45"/>
                  <a:pt x="58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60" y="46"/>
                </a:cubicBezTo>
                <a:cubicBezTo>
                  <a:pt x="60" y="46"/>
                  <a:pt x="60" y="45"/>
                  <a:pt x="60" y="45"/>
                </a:cubicBezTo>
                <a:cubicBezTo>
                  <a:pt x="60" y="45"/>
                  <a:pt x="60" y="45"/>
                  <a:pt x="59" y="45"/>
                </a:cubicBezTo>
                <a:cubicBezTo>
                  <a:pt x="59" y="45"/>
                  <a:pt x="59" y="44"/>
                  <a:pt x="59" y="44"/>
                </a:cubicBezTo>
                <a:cubicBezTo>
                  <a:pt x="59" y="44"/>
                  <a:pt x="59" y="45"/>
                  <a:pt x="59" y="45"/>
                </a:cubicBezTo>
                <a:cubicBezTo>
                  <a:pt x="58" y="45"/>
                  <a:pt x="58" y="45"/>
                  <a:pt x="58" y="45"/>
                </a:cubicBezTo>
                <a:close/>
                <a:moveTo>
                  <a:pt x="62" y="44"/>
                </a:moveTo>
                <a:cubicBezTo>
                  <a:pt x="62" y="44"/>
                  <a:pt x="62" y="44"/>
                  <a:pt x="62" y="44"/>
                </a:cubicBezTo>
                <a:cubicBezTo>
                  <a:pt x="62" y="44"/>
                  <a:pt x="62" y="44"/>
                  <a:pt x="63" y="44"/>
                </a:cubicBezTo>
                <a:cubicBezTo>
                  <a:pt x="63" y="44"/>
                  <a:pt x="63" y="44"/>
                  <a:pt x="63" y="44"/>
                </a:cubicBezTo>
                <a:cubicBezTo>
                  <a:pt x="63" y="44"/>
                  <a:pt x="64" y="44"/>
                  <a:pt x="64" y="44"/>
                </a:cubicBezTo>
                <a:cubicBezTo>
                  <a:pt x="64" y="44"/>
                  <a:pt x="64" y="45"/>
                  <a:pt x="64" y="45"/>
                </a:cubicBezTo>
                <a:cubicBezTo>
                  <a:pt x="64" y="46"/>
                  <a:pt x="64" y="46"/>
                  <a:pt x="64" y="46"/>
                </a:cubicBezTo>
                <a:cubicBezTo>
                  <a:pt x="64" y="46"/>
                  <a:pt x="63" y="47"/>
                  <a:pt x="63" y="47"/>
                </a:cubicBezTo>
                <a:cubicBezTo>
                  <a:pt x="63" y="47"/>
                  <a:pt x="62" y="46"/>
                  <a:pt x="62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61" y="45"/>
                  <a:pt x="61" y="45"/>
                  <a:pt x="61" y="44"/>
                </a:cubicBezTo>
                <a:cubicBezTo>
                  <a:pt x="61" y="44"/>
                  <a:pt x="62" y="44"/>
                  <a:pt x="62" y="43"/>
                </a:cubicBezTo>
                <a:cubicBezTo>
                  <a:pt x="62" y="43"/>
                  <a:pt x="62" y="43"/>
                  <a:pt x="63" y="42"/>
                </a:cubicBezTo>
                <a:cubicBezTo>
                  <a:pt x="63" y="42"/>
                  <a:pt x="63" y="42"/>
                  <a:pt x="64" y="42"/>
                </a:cubicBezTo>
                <a:cubicBezTo>
                  <a:pt x="64" y="42"/>
                  <a:pt x="64" y="42"/>
                  <a:pt x="64" y="42"/>
                </a:cubicBezTo>
                <a:cubicBezTo>
                  <a:pt x="64" y="42"/>
                  <a:pt x="64" y="42"/>
                  <a:pt x="64" y="43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43"/>
                  <a:pt x="64" y="43"/>
                  <a:pt x="64" y="43"/>
                </a:cubicBezTo>
                <a:cubicBezTo>
                  <a:pt x="63" y="43"/>
                  <a:pt x="63" y="43"/>
                  <a:pt x="63" y="43"/>
                </a:cubicBezTo>
                <a:cubicBezTo>
                  <a:pt x="63" y="43"/>
                  <a:pt x="63" y="43"/>
                  <a:pt x="62" y="44"/>
                </a:cubicBezTo>
                <a:close/>
                <a:moveTo>
                  <a:pt x="62" y="45"/>
                </a:moveTo>
                <a:cubicBezTo>
                  <a:pt x="62" y="45"/>
                  <a:pt x="62" y="46"/>
                  <a:pt x="62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4" y="46"/>
                  <a:pt x="64" y="45"/>
                  <a:pt x="64" y="45"/>
                </a:cubicBezTo>
                <a:cubicBezTo>
                  <a:pt x="64" y="45"/>
                  <a:pt x="64" y="45"/>
                  <a:pt x="63" y="45"/>
                </a:cubicBezTo>
                <a:cubicBezTo>
                  <a:pt x="63" y="45"/>
                  <a:pt x="63" y="44"/>
                  <a:pt x="63" y="44"/>
                </a:cubicBezTo>
                <a:cubicBezTo>
                  <a:pt x="63" y="44"/>
                  <a:pt x="63" y="45"/>
                  <a:pt x="63" y="45"/>
                </a:cubicBezTo>
                <a:cubicBezTo>
                  <a:pt x="62" y="45"/>
                  <a:pt x="62" y="45"/>
                  <a:pt x="62" y="45"/>
                </a:cubicBezTo>
                <a:close/>
                <a:moveTo>
                  <a:pt x="65" y="46"/>
                </a:moveTo>
                <a:cubicBezTo>
                  <a:pt x="65" y="46"/>
                  <a:pt x="65" y="46"/>
                  <a:pt x="65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6" y="46"/>
                  <a:pt x="66" y="46"/>
                  <a:pt x="66" y="46"/>
                </a:cubicBezTo>
                <a:cubicBezTo>
                  <a:pt x="67" y="45"/>
                  <a:pt x="67" y="45"/>
                  <a:pt x="67" y="45"/>
                </a:cubicBezTo>
                <a:cubicBezTo>
                  <a:pt x="68" y="44"/>
                  <a:pt x="68" y="44"/>
                  <a:pt x="68" y="44"/>
                </a:cubicBezTo>
                <a:cubicBezTo>
                  <a:pt x="68" y="44"/>
                  <a:pt x="68" y="44"/>
                  <a:pt x="68" y="43"/>
                </a:cubicBezTo>
                <a:cubicBezTo>
                  <a:pt x="68" y="43"/>
                  <a:pt x="68" y="43"/>
                  <a:pt x="68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2"/>
                  <a:pt x="65" y="43"/>
                  <a:pt x="65" y="43"/>
                </a:cubicBezTo>
                <a:cubicBezTo>
                  <a:pt x="65" y="43"/>
                  <a:pt x="65" y="43"/>
                  <a:pt x="65" y="43"/>
                </a:cubicBezTo>
                <a:cubicBezTo>
                  <a:pt x="65" y="43"/>
                  <a:pt x="65" y="43"/>
                  <a:pt x="65" y="44"/>
                </a:cubicBezTo>
                <a:cubicBezTo>
                  <a:pt x="65" y="44"/>
                  <a:pt x="65" y="44"/>
                  <a:pt x="66" y="44"/>
                </a:cubicBezTo>
                <a:cubicBezTo>
                  <a:pt x="66" y="44"/>
                  <a:pt x="66" y="44"/>
                  <a:pt x="66" y="44"/>
                </a:cubicBezTo>
                <a:cubicBezTo>
                  <a:pt x="66" y="44"/>
                  <a:pt x="66" y="43"/>
                  <a:pt x="66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6" y="43"/>
                  <a:pt x="66" y="43"/>
                  <a:pt x="67" y="4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44"/>
                  <a:pt x="66" y="45"/>
                  <a:pt x="65" y="46"/>
                </a:cubicBezTo>
                <a:close/>
                <a:moveTo>
                  <a:pt x="72" y="44"/>
                </a:moveTo>
                <a:cubicBezTo>
                  <a:pt x="72" y="44"/>
                  <a:pt x="72" y="44"/>
                  <a:pt x="72" y="43"/>
                </a:cubicBezTo>
                <a:cubicBezTo>
                  <a:pt x="72" y="43"/>
                  <a:pt x="72" y="43"/>
                  <a:pt x="72" y="43"/>
                </a:cubicBezTo>
                <a:cubicBezTo>
                  <a:pt x="71" y="42"/>
                  <a:pt x="71" y="42"/>
                  <a:pt x="71" y="42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2"/>
                  <a:pt x="69" y="43"/>
                  <a:pt x="69" y="43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43"/>
                  <a:pt x="69" y="43"/>
                  <a:pt x="69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44"/>
                  <a:pt x="70" y="43"/>
                  <a:pt x="70" y="43"/>
                </a:cubicBezTo>
                <a:cubicBezTo>
                  <a:pt x="70" y="43"/>
                  <a:pt x="70" y="43"/>
                  <a:pt x="70" y="43"/>
                </a:cubicBezTo>
                <a:cubicBezTo>
                  <a:pt x="70" y="43"/>
                  <a:pt x="70" y="43"/>
                  <a:pt x="71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4"/>
                  <a:pt x="71" y="44"/>
                  <a:pt x="71" y="44"/>
                </a:cubicBezTo>
                <a:cubicBezTo>
                  <a:pt x="71" y="44"/>
                  <a:pt x="70" y="45"/>
                  <a:pt x="69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6"/>
                  <a:pt x="72" y="46"/>
                  <a:pt x="71" y="46"/>
                </a:cubicBezTo>
                <a:cubicBezTo>
                  <a:pt x="70" y="46"/>
                  <a:pt x="70" y="46"/>
                  <a:pt x="70" y="46"/>
                </a:cubicBezTo>
                <a:cubicBezTo>
                  <a:pt x="71" y="45"/>
                  <a:pt x="71" y="45"/>
                  <a:pt x="71" y="45"/>
                </a:cubicBezTo>
                <a:cubicBezTo>
                  <a:pt x="72" y="44"/>
                  <a:pt x="72" y="44"/>
                  <a:pt x="72" y="44"/>
                </a:cubicBezTo>
                <a:close/>
                <a:moveTo>
                  <a:pt x="79" y="46"/>
                </a:moveTo>
                <a:cubicBezTo>
                  <a:pt x="79" y="46"/>
                  <a:pt x="79" y="46"/>
                  <a:pt x="79" y="46"/>
                </a:cubicBezTo>
                <a:cubicBezTo>
                  <a:pt x="79" y="46"/>
                  <a:pt x="80" y="46"/>
                  <a:pt x="80" y="46"/>
                </a:cubicBezTo>
                <a:cubicBezTo>
                  <a:pt x="80" y="46"/>
                  <a:pt x="80" y="46"/>
                  <a:pt x="80" y="46"/>
                </a:cubicBezTo>
                <a:cubicBezTo>
                  <a:pt x="80" y="46"/>
                  <a:pt x="80" y="46"/>
                  <a:pt x="80" y="47"/>
                </a:cubicBezTo>
                <a:cubicBezTo>
                  <a:pt x="80" y="47"/>
                  <a:pt x="79" y="47"/>
                  <a:pt x="79" y="47"/>
                </a:cubicBezTo>
                <a:cubicBezTo>
                  <a:pt x="78" y="47"/>
                  <a:pt x="78" y="47"/>
                  <a:pt x="78" y="47"/>
                </a:cubicBezTo>
                <a:cubicBezTo>
                  <a:pt x="78" y="47"/>
                  <a:pt x="78" y="47"/>
                  <a:pt x="78" y="47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79" y="46"/>
                  <a:pt x="79" y="46"/>
                  <a:pt x="79" y="46"/>
                </a:cubicBezTo>
                <a:cubicBezTo>
                  <a:pt x="79" y="46"/>
                  <a:pt x="79" y="46"/>
                  <a:pt x="79" y="46"/>
                </a:cubicBezTo>
                <a:cubicBezTo>
                  <a:pt x="77" y="46"/>
                  <a:pt x="77" y="46"/>
                  <a:pt x="77" y="46"/>
                </a:cubicBezTo>
                <a:cubicBezTo>
                  <a:pt x="77" y="45"/>
                  <a:pt x="77" y="45"/>
                  <a:pt x="77" y="45"/>
                </a:cubicBezTo>
                <a:cubicBezTo>
                  <a:pt x="78" y="42"/>
                  <a:pt x="78" y="42"/>
                  <a:pt x="78" y="42"/>
                </a:cubicBezTo>
                <a:cubicBezTo>
                  <a:pt x="79" y="42"/>
                  <a:pt x="79" y="42"/>
                  <a:pt x="79" y="42"/>
                </a:cubicBezTo>
                <a:cubicBezTo>
                  <a:pt x="79" y="45"/>
                  <a:pt x="79" y="45"/>
                  <a:pt x="79" y="45"/>
                </a:cubicBezTo>
                <a:cubicBezTo>
                  <a:pt x="79" y="45"/>
                  <a:pt x="80" y="45"/>
                  <a:pt x="80" y="45"/>
                </a:cubicBezTo>
                <a:cubicBezTo>
                  <a:pt x="80" y="45"/>
                  <a:pt x="80" y="45"/>
                  <a:pt x="80" y="45"/>
                </a:cubicBezTo>
                <a:cubicBezTo>
                  <a:pt x="80" y="45"/>
                  <a:pt x="80" y="46"/>
                  <a:pt x="80" y="46"/>
                </a:cubicBezTo>
                <a:cubicBezTo>
                  <a:pt x="80" y="46"/>
                  <a:pt x="79" y="46"/>
                  <a:pt x="79" y="46"/>
                </a:cubicBezTo>
                <a:close/>
                <a:moveTo>
                  <a:pt x="79" y="43"/>
                </a:moveTo>
                <a:cubicBezTo>
                  <a:pt x="78" y="45"/>
                  <a:pt x="78" y="45"/>
                  <a:pt x="78" y="45"/>
                </a:cubicBezTo>
                <a:cubicBezTo>
                  <a:pt x="79" y="45"/>
                  <a:pt x="79" y="45"/>
                  <a:pt x="79" y="45"/>
                </a:cubicBezTo>
                <a:lnTo>
                  <a:pt x="79" y="43"/>
                </a:lnTo>
                <a:close/>
                <a:moveTo>
                  <a:pt x="83" y="46"/>
                </a:moveTo>
                <a:cubicBezTo>
                  <a:pt x="83" y="46"/>
                  <a:pt x="83" y="46"/>
                  <a:pt x="83" y="46"/>
                </a:cubicBezTo>
                <a:cubicBezTo>
                  <a:pt x="83" y="46"/>
                  <a:pt x="84" y="46"/>
                  <a:pt x="84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84" y="46"/>
                  <a:pt x="84" y="46"/>
                  <a:pt x="84" y="47"/>
                </a:cubicBezTo>
                <a:cubicBezTo>
                  <a:pt x="84" y="47"/>
                  <a:pt x="83" y="47"/>
                  <a:pt x="83" y="47"/>
                </a:cubicBezTo>
                <a:cubicBezTo>
                  <a:pt x="82" y="47"/>
                  <a:pt x="82" y="47"/>
                  <a:pt x="82" y="47"/>
                </a:cubicBezTo>
                <a:cubicBezTo>
                  <a:pt x="82" y="47"/>
                  <a:pt x="82" y="47"/>
                  <a:pt x="82" y="47"/>
                </a:cubicBezTo>
                <a:cubicBezTo>
                  <a:pt x="82" y="46"/>
                  <a:pt x="82" y="46"/>
                  <a:pt x="82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81" y="45"/>
                  <a:pt x="81" y="45"/>
                  <a:pt x="81" y="45"/>
                </a:cubicBezTo>
                <a:cubicBezTo>
                  <a:pt x="82" y="42"/>
                  <a:pt x="82" y="42"/>
                  <a:pt x="82" y="42"/>
                </a:cubicBezTo>
                <a:cubicBezTo>
                  <a:pt x="83" y="42"/>
                  <a:pt x="83" y="42"/>
                  <a:pt x="83" y="42"/>
                </a:cubicBezTo>
                <a:cubicBezTo>
                  <a:pt x="83" y="45"/>
                  <a:pt x="83" y="45"/>
                  <a:pt x="83" y="45"/>
                </a:cubicBezTo>
                <a:cubicBezTo>
                  <a:pt x="83" y="45"/>
                  <a:pt x="84" y="45"/>
                  <a:pt x="84" y="45"/>
                </a:cubicBezTo>
                <a:cubicBezTo>
                  <a:pt x="84" y="45"/>
                  <a:pt x="84" y="45"/>
                  <a:pt x="84" y="45"/>
                </a:cubicBezTo>
                <a:cubicBezTo>
                  <a:pt x="84" y="45"/>
                  <a:pt x="84" y="46"/>
                  <a:pt x="84" y="46"/>
                </a:cubicBezTo>
                <a:cubicBezTo>
                  <a:pt x="84" y="46"/>
                  <a:pt x="83" y="46"/>
                  <a:pt x="83" y="46"/>
                </a:cubicBezTo>
                <a:close/>
                <a:moveTo>
                  <a:pt x="83" y="43"/>
                </a:moveTo>
                <a:cubicBezTo>
                  <a:pt x="82" y="45"/>
                  <a:pt x="82" y="45"/>
                  <a:pt x="82" y="45"/>
                </a:cubicBezTo>
                <a:cubicBezTo>
                  <a:pt x="83" y="45"/>
                  <a:pt x="83" y="45"/>
                  <a:pt x="83" y="45"/>
                </a:cubicBezTo>
                <a:lnTo>
                  <a:pt x="83" y="43"/>
                </a:lnTo>
                <a:close/>
                <a:moveTo>
                  <a:pt x="87" y="46"/>
                </a:move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8" y="46"/>
                </a:cubicBezTo>
                <a:cubicBezTo>
                  <a:pt x="88" y="46"/>
                  <a:pt x="88" y="46"/>
                  <a:pt x="88" y="46"/>
                </a:cubicBezTo>
                <a:cubicBezTo>
                  <a:pt x="88" y="46"/>
                  <a:pt x="88" y="46"/>
                  <a:pt x="88" y="47"/>
                </a:cubicBezTo>
                <a:cubicBezTo>
                  <a:pt x="87" y="47"/>
                  <a:pt x="87" y="47"/>
                  <a:pt x="87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46"/>
                  <a:pt x="86" y="46"/>
                  <a:pt x="86" y="46"/>
                </a:cubicBezTo>
                <a:cubicBezTo>
                  <a:pt x="86" y="46"/>
                  <a:pt x="86" y="46"/>
                  <a:pt x="86" y="46"/>
                </a:cubicBezTo>
                <a:cubicBezTo>
                  <a:pt x="86" y="46"/>
                  <a:pt x="86" y="46"/>
                  <a:pt x="86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5" y="46"/>
                  <a:pt x="85" y="46"/>
                  <a:pt x="85" y="46"/>
                </a:cubicBezTo>
                <a:cubicBezTo>
                  <a:pt x="85" y="45"/>
                  <a:pt x="85" y="45"/>
                  <a:pt x="85" y="45"/>
                </a:cubicBezTo>
                <a:cubicBezTo>
                  <a:pt x="86" y="42"/>
                  <a:pt x="86" y="42"/>
                  <a:pt x="86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5"/>
                  <a:pt x="87" y="45"/>
                  <a:pt x="87" y="45"/>
                </a:cubicBezTo>
                <a:cubicBezTo>
                  <a:pt x="87" y="45"/>
                  <a:pt x="87" y="45"/>
                  <a:pt x="88" y="45"/>
                </a:cubicBezTo>
                <a:cubicBezTo>
                  <a:pt x="88" y="45"/>
                  <a:pt x="88" y="45"/>
                  <a:pt x="88" y="45"/>
                </a:cubicBezTo>
                <a:cubicBezTo>
                  <a:pt x="88" y="45"/>
                  <a:pt x="88" y="46"/>
                  <a:pt x="88" y="46"/>
                </a:cubicBezTo>
                <a:cubicBezTo>
                  <a:pt x="87" y="46"/>
                  <a:pt x="87" y="46"/>
                  <a:pt x="87" y="46"/>
                </a:cubicBezTo>
                <a:close/>
                <a:moveTo>
                  <a:pt x="87" y="43"/>
                </a:moveTo>
                <a:cubicBezTo>
                  <a:pt x="86" y="45"/>
                  <a:pt x="86" y="45"/>
                  <a:pt x="86" y="45"/>
                </a:cubicBezTo>
                <a:cubicBezTo>
                  <a:pt x="87" y="45"/>
                  <a:pt x="87" y="45"/>
                  <a:pt x="87" y="45"/>
                </a:cubicBezTo>
                <a:lnTo>
                  <a:pt x="87" y="43"/>
                </a:lnTo>
                <a:close/>
                <a:moveTo>
                  <a:pt x="91" y="46"/>
                </a:moveTo>
                <a:cubicBezTo>
                  <a:pt x="91" y="46"/>
                  <a:pt x="91" y="46"/>
                  <a:pt x="91" y="46"/>
                </a:cubicBezTo>
                <a:cubicBezTo>
                  <a:pt x="91" y="46"/>
                  <a:pt x="91" y="46"/>
                  <a:pt x="92" y="46"/>
                </a:cubicBezTo>
                <a:cubicBezTo>
                  <a:pt x="92" y="46"/>
                  <a:pt x="92" y="46"/>
                  <a:pt x="92" y="46"/>
                </a:cubicBezTo>
                <a:cubicBezTo>
                  <a:pt x="92" y="46"/>
                  <a:pt x="92" y="46"/>
                  <a:pt x="92" y="47"/>
                </a:cubicBezTo>
                <a:cubicBezTo>
                  <a:pt x="91" y="47"/>
                  <a:pt x="91" y="47"/>
                  <a:pt x="91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90" y="46"/>
                  <a:pt x="90" y="46"/>
                  <a:pt x="90" y="46"/>
                </a:cubicBezTo>
                <a:cubicBezTo>
                  <a:pt x="90" y="46"/>
                  <a:pt x="90" y="46"/>
                  <a:pt x="90" y="46"/>
                </a:cubicBezTo>
                <a:cubicBezTo>
                  <a:pt x="90" y="46"/>
                  <a:pt x="90" y="46"/>
                  <a:pt x="90" y="46"/>
                </a:cubicBezTo>
                <a:cubicBezTo>
                  <a:pt x="91" y="46"/>
                  <a:pt x="91" y="46"/>
                  <a:pt x="91" y="46"/>
                </a:cubicBezTo>
                <a:cubicBezTo>
                  <a:pt x="91" y="46"/>
                  <a:pt x="91" y="46"/>
                  <a:pt x="91" y="46"/>
                </a:cubicBezTo>
                <a:cubicBezTo>
                  <a:pt x="89" y="46"/>
                  <a:pt x="89" y="46"/>
                  <a:pt x="89" y="46"/>
                </a:cubicBezTo>
                <a:cubicBezTo>
                  <a:pt x="89" y="45"/>
                  <a:pt x="89" y="45"/>
                  <a:pt x="89" y="45"/>
                </a:cubicBezTo>
                <a:cubicBezTo>
                  <a:pt x="90" y="42"/>
                  <a:pt x="90" y="42"/>
                  <a:pt x="90" y="42"/>
                </a:cubicBezTo>
                <a:cubicBezTo>
                  <a:pt x="91" y="42"/>
                  <a:pt x="91" y="42"/>
                  <a:pt x="91" y="42"/>
                </a:cubicBezTo>
                <a:cubicBezTo>
                  <a:pt x="91" y="45"/>
                  <a:pt x="91" y="45"/>
                  <a:pt x="91" y="45"/>
                </a:cubicBezTo>
                <a:cubicBezTo>
                  <a:pt x="91" y="45"/>
                  <a:pt x="91" y="45"/>
                  <a:pt x="92" y="45"/>
                </a:cubicBezTo>
                <a:cubicBezTo>
                  <a:pt x="92" y="45"/>
                  <a:pt x="92" y="45"/>
                  <a:pt x="92" y="45"/>
                </a:cubicBezTo>
                <a:cubicBezTo>
                  <a:pt x="92" y="45"/>
                  <a:pt x="92" y="46"/>
                  <a:pt x="92" y="46"/>
                </a:cubicBezTo>
                <a:cubicBezTo>
                  <a:pt x="91" y="46"/>
                  <a:pt x="91" y="46"/>
                  <a:pt x="91" y="46"/>
                </a:cubicBezTo>
                <a:close/>
                <a:moveTo>
                  <a:pt x="91" y="43"/>
                </a:moveTo>
                <a:cubicBezTo>
                  <a:pt x="90" y="45"/>
                  <a:pt x="90" y="45"/>
                  <a:pt x="90" y="45"/>
                </a:cubicBezTo>
                <a:cubicBezTo>
                  <a:pt x="91" y="45"/>
                  <a:pt x="91" y="45"/>
                  <a:pt x="91" y="45"/>
                </a:cubicBezTo>
                <a:lnTo>
                  <a:pt x="91" y="43"/>
                </a:lnTo>
                <a:close/>
                <a:moveTo>
                  <a:pt x="139" y="73"/>
                </a:moveTo>
                <a:cubicBezTo>
                  <a:pt x="139" y="77"/>
                  <a:pt x="137" y="81"/>
                  <a:pt x="135" y="84"/>
                </a:cubicBezTo>
                <a:cubicBezTo>
                  <a:pt x="132" y="87"/>
                  <a:pt x="127" y="89"/>
                  <a:pt x="122" y="90"/>
                </a:cubicBezTo>
                <a:cubicBezTo>
                  <a:pt x="122" y="96"/>
                  <a:pt x="122" y="96"/>
                  <a:pt x="122" y="96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11" y="90"/>
                  <a:pt x="111" y="90"/>
                  <a:pt x="111" y="90"/>
                </a:cubicBezTo>
                <a:cubicBezTo>
                  <a:pt x="104" y="88"/>
                  <a:pt x="100" y="86"/>
                  <a:pt x="97" y="81"/>
                </a:cubicBezTo>
                <a:cubicBezTo>
                  <a:pt x="94" y="77"/>
                  <a:pt x="93" y="72"/>
                  <a:pt x="93" y="68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04" y="71"/>
                  <a:pt x="105" y="73"/>
                  <a:pt x="106" y="75"/>
                </a:cubicBezTo>
                <a:cubicBezTo>
                  <a:pt x="107" y="76"/>
                  <a:pt x="109" y="77"/>
                  <a:pt x="111" y="78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10" y="60"/>
                  <a:pt x="109" y="60"/>
                  <a:pt x="108" y="60"/>
                </a:cubicBezTo>
                <a:cubicBezTo>
                  <a:pt x="107" y="60"/>
                  <a:pt x="106" y="59"/>
                  <a:pt x="106" y="59"/>
                </a:cubicBezTo>
                <a:cubicBezTo>
                  <a:pt x="102" y="57"/>
                  <a:pt x="99" y="55"/>
                  <a:pt x="97" y="52"/>
                </a:cubicBezTo>
                <a:cubicBezTo>
                  <a:pt x="95" y="49"/>
                  <a:pt x="94" y="46"/>
                  <a:pt x="94" y="42"/>
                </a:cubicBezTo>
                <a:cubicBezTo>
                  <a:pt x="94" y="38"/>
                  <a:pt x="96" y="35"/>
                  <a:pt x="98" y="31"/>
                </a:cubicBezTo>
                <a:cubicBezTo>
                  <a:pt x="101" y="28"/>
                  <a:pt x="105" y="26"/>
                  <a:pt x="111" y="25"/>
                </a:cubicBezTo>
                <a:cubicBezTo>
                  <a:pt x="111" y="19"/>
                  <a:pt x="111" y="19"/>
                  <a:pt x="111" y="19"/>
                </a:cubicBezTo>
                <a:cubicBezTo>
                  <a:pt x="122" y="19"/>
                  <a:pt x="122" y="19"/>
                  <a:pt x="122" y="19"/>
                </a:cubicBezTo>
                <a:cubicBezTo>
                  <a:pt x="122" y="25"/>
                  <a:pt x="122" y="25"/>
                  <a:pt x="122" y="25"/>
                </a:cubicBezTo>
                <a:cubicBezTo>
                  <a:pt x="128" y="26"/>
                  <a:pt x="132" y="29"/>
                  <a:pt x="134" y="34"/>
                </a:cubicBezTo>
                <a:cubicBezTo>
                  <a:pt x="136" y="38"/>
                  <a:pt x="137" y="42"/>
                  <a:pt x="137" y="44"/>
                </a:cubicBezTo>
                <a:cubicBezTo>
                  <a:pt x="126" y="44"/>
                  <a:pt x="126" y="44"/>
                  <a:pt x="126" y="44"/>
                </a:cubicBezTo>
                <a:cubicBezTo>
                  <a:pt x="126" y="43"/>
                  <a:pt x="126" y="41"/>
                  <a:pt x="125" y="39"/>
                </a:cubicBezTo>
                <a:cubicBezTo>
                  <a:pt x="125" y="38"/>
                  <a:pt x="124" y="36"/>
                  <a:pt x="122" y="36"/>
                </a:cubicBezTo>
                <a:cubicBezTo>
                  <a:pt x="122" y="53"/>
                  <a:pt x="122" y="53"/>
                  <a:pt x="122" y="53"/>
                </a:cubicBezTo>
                <a:cubicBezTo>
                  <a:pt x="123" y="53"/>
                  <a:pt x="124" y="54"/>
                  <a:pt x="125" y="54"/>
                </a:cubicBezTo>
                <a:cubicBezTo>
                  <a:pt x="127" y="54"/>
                  <a:pt x="128" y="55"/>
                  <a:pt x="129" y="55"/>
                </a:cubicBezTo>
                <a:cubicBezTo>
                  <a:pt x="132" y="57"/>
                  <a:pt x="135" y="59"/>
                  <a:pt x="137" y="62"/>
                </a:cubicBezTo>
                <a:cubicBezTo>
                  <a:pt x="139" y="65"/>
                  <a:pt x="140" y="69"/>
                  <a:pt x="139" y="73"/>
                </a:cubicBezTo>
                <a:close/>
                <a:moveTo>
                  <a:pt x="111" y="35"/>
                </a:moveTo>
                <a:cubicBezTo>
                  <a:pt x="109" y="36"/>
                  <a:pt x="107" y="37"/>
                  <a:pt x="106" y="38"/>
                </a:cubicBezTo>
                <a:cubicBezTo>
                  <a:pt x="106" y="39"/>
                  <a:pt x="105" y="41"/>
                  <a:pt x="105" y="43"/>
                </a:cubicBezTo>
                <a:cubicBezTo>
                  <a:pt x="105" y="44"/>
                  <a:pt x="106" y="46"/>
                  <a:pt x="107" y="47"/>
                </a:cubicBezTo>
                <a:cubicBezTo>
                  <a:pt x="108" y="48"/>
                  <a:pt x="109" y="49"/>
                  <a:pt x="111" y="50"/>
                </a:cubicBezTo>
                <a:lnTo>
                  <a:pt x="111" y="35"/>
                </a:lnTo>
                <a:close/>
                <a:moveTo>
                  <a:pt x="127" y="68"/>
                </a:moveTo>
                <a:cubicBezTo>
                  <a:pt x="126" y="66"/>
                  <a:pt x="125" y="65"/>
                  <a:pt x="123" y="6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122" y="79"/>
                  <a:pt x="122" y="79"/>
                  <a:pt x="122" y="79"/>
                </a:cubicBezTo>
                <a:cubicBezTo>
                  <a:pt x="124" y="78"/>
                  <a:pt x="125" y="77"/>
                  <a:pt x="126" y="76"/>
                </a:cubicBezTo>
                <a:cubicBezTo>
                  <a:pt x="127" y="75"/>
                  <a:pt x="128" y="74"/>
                  <a:pt x="128" y="73"/>
                </a:cubicBezTo>
                <a:cubicBezTo>
                  <a:pt x="128" y="71"/>
                  <a:pt x="128" y="69"/>
                  <a:pt x="127" y="68"/>
                </a:cubicBezTo>
                <a:close/>
                <a:moveTo>
                  <a:pt x="17" y="86"/>
                </a:moveTo>
                <a:cubicBezTo>
                  <a:pt x="10" y="86"/>
                  <a:pt x="4" y="80"/>
                  <a:pt x="4" y="73"/>
                </a:cubicBezTo>
                <a:cubicBezTo>
                  <a:pt x="4" y="38"/>
                  <a:pt x="4" y="38"/>
                  <a:pt x="4" y="38"/>
                </a:cubicBezTo>
                <a:cubicBezTo>
                  <a:pt x="93" y="38"/>
                  <a:pt x="93" y="38"/>
                  <a:pt x="93" y="38"/>
                </a:cubicBezTo>
                <a:cubicBezTo>
                  <a:pt x="93" y="35"/>
                  <a:pt x="95" y="33"/>
                  <a:pt x="97" y="30"/>
                </a:cubicBezTo>
                <a:cubicBezTo>
                  <a:pt x="99" y="27"/>
                  <a:pt x="102" y="25"/>
                  <a:pt x="105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1"/>
                  <a:pt x="10" y="5"/>
                  <a:pt x="17" y="5"/>
                </a:cubicBezTo>
                <a:cubicBezTo>
                  <a:pt x="100" y="5"/>
                  <a:pt x="100" y="5"/>
                  <a:pt x="100" y="5"/>
                </a:cubicBezTo>
                <a:cubicBezTo>
                  <a:pt x="106" y="5"/>
                  <a:pt x="112" y="10"/>
                  <a:pt x="112" y="17"/>
                </a:cubicBezTo>
                <a:cubicBezTo>
                  <a:pt x="117" y="17"/>
                  <a:pt x="117" y="17"/>
                  <a:pt x="117" y="17"/>
                </a:cubicBezTo>
                <a:cubicBezTo>
                  <a:pt x="117" y="12"/>
                  <a:pt x="115" y="8"/>
                  <a:pt x="112" y="5"/>
                </a:cubicBezTo>
                <a:cubicBezTo>
                  <a:pt x="112" y="5"/>
                  <a:pt x="112" y="5"/>
                  <a:pt x="112" y="5"/>
                </a:cubicBezTo>
                <a:cubicBezTo>
                  <a:pt x="109" y="2"/>
                  <a:pt x="105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2" y="0"/>
                  <a:pt x="8" y="2"/>
                  <a:pt x="5" y="5"/>
                </a:cubicBezTo>
                <a:cubicBezTo>
                  <a:pt x="1" y="9"/>
                  <a:pt x="0" y="13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8"/>
                  <a:pt x="1" y="82"/>
                  <a:pt x="5" y="85"/>
                </a:cubicBezTo>
                <a:cubicBezTo>
                  <a:pt x="8" y="88"/>
                  <a:pt x="12" y="90"/>
                  <a:pt x="17" y="90"/>
                </a:cubicBezTo>
                <a:cubicBezTo>
                  <a:pt x="17" y="90"/>
                  <a:pt x="17" y="90"/>
                  <a:pt x="17" y="90"/>
                </a:cubicBezTo>
                <a:cubicBezTo>
                  <a:pt x="17" y="90"/>
                  <a:pt x="17" y="90"/>
                  <a:pt x="17" y="90"/>
                </a:cubicBezTo>
                <a:cubicBezTo>
                  <a:pt x="17" y="90"/>
                  <a:pt x="17" y="90"/>
                  <a:pt x="17" y="90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1" y="90"/>
                  <a:pt x="103" y="90"/>
                  <a:pt x="104" y="90"/>
                </a:cubicBezTo>
                <a:cubicBezTo>
                  <a:pt x="102" y="89"/>
                  <a:pt x="99" y="87"/>
                  <a:pt x="98" y="86"/>
                </a:cubicBezTo>
                <a:lnTo>
                  <a:pt x="17" y="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158">
            <a:extLst>
              <a:ext uri="{FF2B5EF4-FFF2-40B4-BE49-F238E27FC236}">
                <a16:creationId xmlns:a16="http://schemas.microsoft.com/office/drawing/2014/main" id="{F38623C1-C5A7-444E-816F-9C87E306672D}"/>
              </a:ext>
            </a:extLst>
          </p:cNvPr>
          <p:cNvSpPr>
            <a:spLocks noEditPoints="1"/>
          </p:cNvSpPr>
          <p:nvPr/>
        </p:nvSpPr>
        <p:spPr bwMode="auto">
          <a:xfrm>
            <a:off x="3109788" y="4608603"/>
            <a:ext cx="415925" cy="354013"/>
          </a:xfrm>
          <a:custGeom>
            <a:avLst/>
            <a:gdLst>
              <a:gd name="T0" fmla="*/ 10 w 132"/>
              <a:gd name="T1" fmla="*/ 0 h 112"/>
              <a:gd name="T2" fmla="*/ 0 w 132"/>
              <a:gd name="T3" fmla="*/ 89 h 112"/>
              <a:gd name="T4" fmla="*/ 54 w 132"/>
              <a:gd name="T5" fmla="*/ 99 h 112"/>
              <a:gd name="T6" fmla="*/ 54 w 132"/>
              <a:gd name="T7" fmla="*/ 104 h 112"/>
              <a:gd name="T8" fmla="*/ 39 w 132"/>
              <a:gd name="T9" fmla="*/ 108 h 112"/>
              <a:gd name="T10" fmla="*/ 34 w 132"/>
              <a:gd name="T11" fmla="*/ 110 h 112"/>
              <a:gd name="T12" fmla="*/ 36 w 132"/>
              <a:gd name="T13" fmla="*/ 112 h 112"/>
              <a:gd name="T14" fmla="*/ 98 w 132"/>
              <a:gd name="T15" fmla="*/ 110 h 112"/>
              <a:gd name="T16" fmla="*/ 97 w 132"/>
              <a:gd name="T17" fmla="*/ 108 h 112"/>
              <a:gd name="T18" fmla="*/ 79 w 132"/>
              <a:gd name="T19" fmla="*/ 103 h 112"/>
              <a:gd name="T20" fmla="*/ 77 w 132"/>
              <a:gd name="T21" fmla="*/ 99 h 112"/>
              <a:gd name="T22" fmla="*/ 132 w 132"/>
              <a:gd name="T23" fmla="*/ 89 h 112"/>
              <a:gd name="T24" fmla="*/ 122 w 132"/>
              <a:gd name="T25" fmla="*/ 0 h 112"/>
              <a:gd name="T26" fmla="*/ 107 w 132"/>
              <a:gd name="T27" fmla="*/ 91 h 112"/>
              <a:gd name="T28" fmla="*/ 110 w 132"/>
              <a:gd name="T29" fmla="*/ 91 h 112"/>
              <a:gd name="T30" fmla="*/ 119 w 132"/>
              <a:gd name="T31" fmla="*/ 92 h 112"/>
              <a:gd name="T32" fmla="*/ 113 w 132"/>
              <a:gd name="T33" fmla="*/ 91 h 112"/>
              <a:gd name="T34" fmla="*/ 119 w 132"/>
              <a:gd name="T35" fmla="*/ 89 h 112"/>
              <a:gd name="T36" fmla="*/ 119 w 132"/>
              <a:gd name="T37" fmla="*/ 92 h 112"/>
              <a:gd name="T38" fmla="*/ 120 w 132"/>
              <a:gd name="T39" fmla="*/ 83 h 112"/>
              <a:gd name="T40" fmla="*/ 9 w 132"/>
              <a:gd name="T41" fmla="*/ 80 h 112"/>
              <a:gd name="T42" fmla="*/ 12 w 132"/>
              <a:gd name="T43" fmla="*/ 9 h 112"/>
              <a:gd name="T44" fmla="*/ 123 w 132"/>
              <a:gd name="T45" fmla="*/ 12 h 112"/>
              <a:gd name="T46" fmla="*/ 95 w 132"/>
              <a:gd name="T47" fmla="*/ 72 h 112"/>
              <a:gd name="T48" fmla="*/ 39 w 132"/>
              <a:gd name="T49" fmla="*/ 73 h 112"/>
              <a:gd name="T50" fmla="*/ 37 w 132"/>
              <a:gd name="T51" fmla="*/ 72 h 112"/>
              <a:gd name="T52" fmla="*/ 39 w 132"/>
              <a:gd name="T53" fmla="*/ 20 h 112"/>
              <a:gd name="T54" fmla="*/ 40 w 132"/>
              <a:gd name="T55" fmla="*/ 43 h 112"/>
              <a:gd name="T56" fmla="*/ 42 w 132"/>
              <a:gd name="T57" fmla="*/ 44 h 112"/>
              <a:gd name="T58" fmla="*/ 40 w 132"/>
              <a:gd name="T59" fmla="*/ 45 h 112"/>
              <a:gd name="T60" fmla="*/ 49 w 132"/>
              <a:gd name="T61" fmla="*/ 70 h 112"/>
              <a:gd name="T62" fmla="*/ 48 w 132"/>
              <a:gd name="T63" fmla="*/ 50 h 112"/>
              <a:gd name="T64" fmla="*/ 55 w 132"/>
              <a:gd name="T65" fmla="*/ 47 h 112"/>
              <a:gd name="T66" fmla="*/ 57 w 132"/>
              <a:gd name="T67" fmla="*/ 69 h 112"/>
              <a:gd name="T68" fmla="*/ 65 w 132"/>
              <a:gd name="T69" fmla="*/ 70 h 112"/>
              <a:gd name="T70" fmla="*/ 64 w 132"/>
              <a:gd name="T71" fmla="*/ 27 h 112"/>
              <a:gd name="T72" fmla="*/ 71 w 132"/>
              <a:gd name="T73" fmla="*/ 25 h 112"/>
              <a:gd name="T74" fmla="*/ 73 w 132"/>
              <a:gd name="T75" fmla="*/ 69 h 112"/>
              <a:gd name="T76" fmla="*/ 81 w 132"/>
              <a:gd name="T77" fmla="*/ 70 h 112"/>
              <a:gd name="T78" fmla="*/ 80 w 132"/>
              <a:gd name="T79" fmla="*/ 38 h 112"/>
              <a:gd name="T80" fmla="*/ 87 w 132"/>
              <a:gd name="T81" fmla="*/ 36 h 112"/>
              <a:gd name="T82" fmla="*/ 89 w 132"/>
              <a:gd name="T83" fmla="*/ 69 h 112"/>
              <a:gd name="T84" fmla="*/ 93 w 132"/>
              <a:gd name="T85" fmla="*/ 7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2" h="112">
                <a:moveTo>
                  <a:pt x="122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5"/>
                  <a:pt x="4" y="99"/>
                  <a:pt x="10" y="99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101"/>
                  <a:pt x="54" y="101"/>
                  <a:pt x="54" y="101"/>
                </a:cubicBezTo>
                <a:cubicBezTo>
                  <a:pt x="54" y="101"/>
                  <a:pt x="54" y="103"/>
                  <a:pt x="54" y="104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42" y="108"/>
                  <a:pt x="40" y="108"/>
                  <a:pt x="39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5" y="108"/>
                  <a:pt x="34" y="109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1"/>
                  <a:pt x="35" y="112"/>
                  <a:pt x="36" y="112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7" y="112"/>
                  <a:pt x="98" y="111"/>
                  <a:pt x="98" y="110"/>
                </a:cubicBezTo>
                <a:cubicBezTo>
                  <a:pt x="98" y="110"/>
                  <a:pt x="98" y="110"/>
                  <a:pt x="98" y="110"/>
                </a:cubicBezTo>
                <a:cubicBezTo>
                  <a:pt x="98" y="109"/>
                  <a:pt x="97" y="108"/>
                  <a:pt x="97" y="108"/>
                </a:cubicBezTo>
                <a:cubicBezTo>
                  <a:pt x="96" y="108"/>
                  <a:pt x="95" y="108"/>
                  <a:pt x="94" y="108"/>
                </a:cubicBezTo>
                <a:cubicBezTo>
                  <a:pt x="79" y="103"/>
                  <a:pt x="79" y="103"/>
                  <a:pt x="79" y="103"/>
                </a:cubicBezTo>
                <a:cubicBezTo>
                  <a:pt x="78" y="102"/>
                  <a:pt x="77" y="101"/>
                  <a:pt x="77" y="101"/>
                </a:cubicBezTo>
                <a:cubicBezTo>
                  <a:pt x="77" y="99"/>
                  <a:pt x="77" y="99"/>
                  <a:pt x="77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8" y="99"/>
                  <a:pt x="132" y="95"/>
                  <a:pt x="132" y="89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32" y="5"/>
                  <a:pt x="128" y="0"/>
                  <a:pt x="122" y="0"/>
                </a:cubicBezTo>
                <a:close/>
                <a:moveTo>
                  <a:pt x="108" y="92"/>
                </a:moveTo>
                <a:cubicBezTo>
                  <a:pt x="108" y="92"/>
                  <a:pt x="107" y="91"/>
                  <a:pt x="107" y="91"/>
                </a:cubicBezTo>
                <a:cubicBezTo>
                  <a:pt x="107" y="90"/>
                  <a:pt x="108" y="89"/>
                  <a:pt x="108" y="89"/>
                </a:cubicBezTo>
                <a:cubicBezTo>
                  <a:pt x="109" y="89"/>
                  <a:pt x="110" y="90"/>
                  <a:pt x="110" y="91"/>
                </a:cubicBezTo>
                <a:cubicBezTo>
                  <a:pt x="110" y="91"/>
                  <a:pt x="109" y="92"/>
                  <a:pt x="108" y="92"/>
                </a:cubicBezTo>
                <a:close/>
                <a:moveTo>
                  <a:pt x="119" y="92"/>
                </a:moveTo>
                <a:cubicBezTo>
                  <a:pt x="115" y="92"/>
                  <a:pt x="115" y="92"/>
                  <a:pt x="115" y="92"/>
                </a:cubicBezTo>
                <a:cubicBezTo>
                  <a:pt x="114" y="92"/>
                  <a:pt x="113" y="91"/>
                  <a:pt x="113" y="91"/>
                </a:cubicBezTo>
                <a:cubicBezTo>
                  <a:pt x="113" y="90"/>
                  <a:pt x="114" y="89"/>
                  <a:pt x="115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21" y="89"/>
                  <a:pt x="122" y="90"/>
                  <a:pt x="122" y="91"/>
                </a:cubicBezTo>
                <a:cubicBezTo>
                  <a:pt x="122" y="91"/>
                  <a:pt x="121" y="92"/>
                  <a:pt x="119" y="92"/>
                </a:cubicBezTo>
                <a:close/>
                <a:moveTo>
                  <a:pt x="123" y="80"/>
                </a:moveTo>
                <a:cubicBezTo>
                  <a:pt x="123" y="82"/>
                  <a:pt x="121" y="83"/>
                  <a:pt x="120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0" y="83"/>
                  <a:pt x="9" y="82"/>
                  <a:pt x="9" y="80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10" y="9"/>
                  <a:pt x="12" y="9"/>
                </a:cubicBezTo>
                <a:cubicBezTo>
                  <a:pt x="120" y="9"/>
                  <a:pt x="120" y="9"/>
                  <a:pt x="120" y="9"/>
                </a:cubicBezTo>
                <a:cubicBezTo>
                  <a:pt x="121" y="9"/>
                  <a:pt x="123" y="11"/>
                  <a:pt x="123" y="12"/>
                </a:cubicBezTo>
                <a:lnTo>
                  <a:pt x="123" y="80"/>
                </a:lnTo>
                <a:close/>
                <a:moveTo>
                  <a:pt x="95" y="72"/>
                </a:moveTo>
                <a:cubicBezTo>
                  <a:pt x="95" y="72"/>
                  <a:pt x="94" y="73"/>
                  <a:pt x="93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38" y="73"/>
                  <a:pt x="38" y="73"/>
                  <a:pt x="37" y="73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21"/>
                  <a:pt x="38" y="20"/>
                  <a:pt x="39" y="20"/>
                </a:cubicBezTo>
                <a:cubicBezTo>
                  <a:pt x="39" y="20"/>
                  <a:pt x="40" y="21"/>
                  <a:pt x="40" y="22"/>
                </a:cubicBezTo>
                <a:cubicBezTo>
                  <a:pt x="40" y="43"/>
                  <a:pt x="40" y="43"/>
                  <a:pt x="40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3"/>
                  <a:pt x="42" y="43"/>
                  <a:pt x="42" y="44"/>
                </a:cubicBezTo>
                <a:cubicBezTo>
                  <a:pt x="42" y="45"/>
                  <a:pt x="42" y="45"/>
                  <a:pt x="42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70"/>
                  <a:pt x="40" y="70"/>
                  <a:pt x="40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9" y="70"/>
                  <a:pt x="48" y="69"/>
                  <a:pt x="48" y="69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8"/>
                  <a:pt x="50" y="47"/>
                  <a:pt x="51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6" y="47"/>
                  <a:pt x="57" y="48"/>
                  <a:pt x="57" y="50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69"/>
                  <a:pt x="57" y="70"/>
                  <a:pt x="57" y="70"/>
                </a:cubicBezTo>
                <a:cubicBezTo>
                  <a:pt x="65" y="70"/>
                  <a:pt x="65" y="70"/>
                  <a:pt x="65" y="70"/>
                </a:cubicBezTo>
                <a:cubicBezTo>
                  <a:pt x="64" y="70"/>
                  <a:pt x="64" y="69"/>
                  <a:pt x="64" y="69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26"/>
                  <a:pt x="65" y="25"/>
                  <a:pt x="67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2" y="25"/>
                  <a:pt x="73" y="26"/>
                  <a:pt x="73" y="27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3" y="70"/>
                  <a:pt x="73" y="70"/>
                </a:cubicBezTo>
                <a:cubicBezTo>
                  <a:pt x="81" y="70"/>
                  <a:pt x="81" y="70"/>
                  <a:pt x="81" y="70"/>
                </a:cubicBezTo>
                <a:cubicBezTo>
                  <a:pt x="80" y="70"/>
                  <a:pt x="80" y="69"/>
                  <a:pt x="80" y="69"/>
                </a:cubicBezTo>
                <a:cubicBezTo>
                  <a:pt x="80" y="38"/>
                  <a:pt x="80" y="38"/>
                  <a:pt x="80" y="38"/>
                </a:cubicBezTo>
                <a:cubicBezTo>
                  <a:pt x="80" y="37"/>
                  <a:pt x="81" y="36"/>
                  <a:pt x="83" y="36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9" y="37"/>
                  <a:pt x="89" y="38"/>
                </a:cubicBezTo>
                <a:cubicBezTo>
                  <a:pt x="89" y="69"/>
                  <a:pt x="89" y="69"/>
                  <a:pt x="89" y="69"/>
                </a:cubicBezTo>
                <a:cubicBezTo>
                  <a:pt x="89" y="69"/>
                  <a:pt x="89" y="70"/>
                  <a:pt x="89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4" y="70"/>
                  <a:pt x="95" y="71"/>
                  <a:pt x="95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159">
            <a:extLst>
              <a:ext uri="{FF2B5EF4-FFF2-40B4-BE49-F238E27FC236}">
                <a16:creationId xmlns:a16="http://schemas.microsoft.com/office/drawing/2014/main" id="{E4BD00F3-DFCA-49C8-BC48-A0A78F14981D}"/>
              </a:ext>
            </a:extLst>
          </p:cNvPr>
          <p:cNvSpPr>
            <a:spLocks noEditPoints="1"/>
          </p:cNvSpPr>
          <p:nvPr/>
        </p:nvSpPr>
        <p:spPr bwMode="auto">
          <a:xfrm>
            <a:off x="10366250" y="1838416"/>
            <a:ext cx="379412" cy="388938"/>
          </a:xfrm>
          <a:custGeom>
            <a:avLst/>
            <a:gdLst>
              <a:gd name="T0" fmla="*/ 108 w 120"/>
              <a:gd name="T1" fmla="*/ 13 h 123"/>
              <a:gd name="T2" fmla="*/ 108 w 120"/>
              <a:gd name="T3" fmla="*/ 13 h 123"/>
              <a:gd name="T4" fmla="*/ 117 w 120"/>
              <a:gd name="T5" fmla="*/ 13 h 123"/>
              <a:gd name="T6" fmla="*/ 117 w 120"/>
              <a:gd name="T7" fmla="*/ 98 h 123"/>
              <a:gd name="T8" fmla="*/ 108 w 120"/>
              <a:gd name="T9" fmla="*/ 23 h 123"/>
              <a:gd name="T10" fmla="*/ 114 w 120"/>
              <a:gd name="T11" fmla="*/ 123 h 123"/>
              <a:gd name="T12" fmla="*/ 117 w 120"/>
              <a:gd name="T13" fmla="*/ 120 h 123"/>
              <a:gd name="T14" fmla="*/ 117 w 120"/>
              <a:gd name="T15" fmla="*/ 98 h 123"/>
              <a:gd name="T16" fmla="*/ 20 w 120"/>
              <a:gd name="T17" fmla="*/ 89 h 123"/>
              <a:gd name="T18" fmla="*/ 41 w 120"/>
              <a:gd name="T19" fmla="*/ 89 h 123"/>
              <a:gd name="T20" fmla="*/ 23 w 120"/>
              <a:gd name="T21" fmla="*/ 97 h 123"/>
              <a:gd name="T22" fmla="*/ 38 w 120"/>
              <a:gd name="T23" fmla="*/ 102 h 123"/>
              <a:gd name="T24" fmla="*/ 101 w 120"/>
              <a:gd name="T25" fmla="*/ 15 h 123"/>
              <a:gd name="T26" fmla="*/ 11 w 120"/>
              <a:gd name="T27" fmla="*/ 123 h 123"/>
              <a:gd name="T28" fmla="*/ 11 w 120"/>
              <a:gd name="T29" fmla="*/ 3 h 123"/>
              <a:gd name="T30" fmla="*/ 14 w 120"/>
              <a:gd name="T31" fmla="*/ 23 h 123"/>
              <a:gd name="T32" fmla="*/ 86 w 120"/>
              <a:gd name="T33" fmla="*/ 23 h 123"/>
              <a:gd name="T34" fmla="*/ 14 w 120"/>
              <a:gd name="T35" fmla="*/ 23 h 123"/>
              <a:gd name="T36" fmla="*/ 17 w 120"/>
              <a:gd name="T37" fmla="*/ 77 h 123"/>
              <a:gd name="T38" fmla="*/ 17 w 120"/>
              <a:gd name="T39" fmla="*/ 111 h 123"/>
              <a:gd name="T40" fmla="*/ 48 w 120"/>
              <a:gd name="T41" fmla="*/ 81 h 123"/>
              <a:gd name="T42" fmla="*/ 17 w 120"/>
              <a:gd name="T43" fmla="*/ 38 h 123"/>
              <a:gd name="T44" fmla="*/ 17 w 120"/>
              <a:gd name="T45" fmla="*/ 72 h 123"/>
              <a:gd name="T46" fmla="*/ 48 w 120"/>
              <a:gd name="T47" fmla="*/ 42 h 123"/>
              <a:gd name="T48" fmla="*/ 57 w 120"/>
              <a:gd name="T49" fmla="*/ 77 h 123"/>
              <a:gd name="T50" fmla="*/ 57 w 120"/>
              <a:gd name="T51" fmla="*/ 111 h 123"/>
              <a:gd name="T52" fmla="*/ 88 w 120"/>
              <a:gd name="T53" fmla="*/ 81 h 123"/>
              <a:gd name="T54" fmla="*/ 57 w 120"/>
              <a:gd name="T55" fmla="*/ 38 h 123"/>
              <a:gd name="T56" fmla="*/ 57 w 120"/>
              <a:gd name="T57" fmla="*/ 72 h 123"/>
              <a:gd name="T58" fmla="*/ 88 w 120"/>
              <a:gd name="T59" fmla="*/ 42 h 123"/>
              <a:gd name="T60" fmla="*/ 60 w 120"/>
              <a:gd name="T61" fmla="*/ 94 h 123"/>
              <a:gd name="T62" fmla="*/ 81 w 120"/>
              <a:gd name="T63" fmla="*/ 94 h 123"/>
              <a:gd name="T64" fmla="*/ 73 w 120"/>
              <a:gd name="T65" fmla="*/ 52 h 123"/>
              <a:gd name="T66" fmla="*/ 68 w 120"/>
              <a:gd name="T67" fmla="*/ 47 h 123"/>
              <a:gd name="T68" fmla="*/ 60 w 120"/>
              <a:gd name="T69" fmla="*/ 55 h 123"/>
              <a:gd name="T70" fmla="*/ 68 w 120"/>
              <a:gd name="T71" fmla="*/ 62 h 123"/>
              <a:gd name="T72" fmla="*/ 73 w 120"/>
              <a:gd name="T73" fmla="*/ 57 h 123"/>
              <a:gd name="T74" fmla="*/ 78 w 120"/>
              <a:gd name="T75" fmla="*/ 52 h 123"/>
              <a:gd name="T76" fmla="*/ 20 w 120"/>
              <a:gd name="T77" fmla="*/ 55 h 123"/>
              <a:gd name="T78" fmla="*/ 41 w 120"/>
              <a:gd name="T79" fmla="*/ 55 h 123"/>
              <a:gd name="T80" fmla="*/ 74 w 120"/>
              <a:gd name="T81" fmla="*/ 87 h 123"/>
              <a:gd name="T82" fmla="*/ 71 w 120"/>
              <a:gd name="T83" fmla="*/ 89 h 123"/>
              <a:gd name="T84" fmla="*/ 71 w 120"/>
              <a:gd name="T85" fmla="*/ 10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0" h="123">
                <a:moveTo>
                  <a:pt x="117" y="20"/>
                </a:moveTo>
                <a:cubicBezTo>
                  <a:pt x="108" y="20"/>
                  <a:pt x="108" y="20"/>
                  <a:pt x="108" y="20"/>
                </a:cubicBezTo>
                <a:cubicBezTo>
                  <a:pt x="108" y="16"/>
                  <a:pt x="108" y="13"/>
                  <a:pt x="108" y="13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108" y="13"/>
                  <a:pt x="112" y="2"/>
                  <a:pt x="112" y="2"/>
                </a:cubicBezTo>
                <a:cubicBezTo>
                  <a:pt x="113" y="0"/>
                  <a:pt x="113" y="0"/>
                  <a:pt x="114" y="2"/>
                </a:cubicBezTo>
                <a:cubicBezTo>
                  <a:pt x="117" y="13"/>
                  <a:pt x="117" y="13"/>
                  <a:pt x="117" y="13"/>
                </a:cubicBezTo>
                <a:cubicBezTo>
                  <a:pt x="117" y="13"/>
                  <a:pt x="117" y="14"/>
                  <a:pt x="117" y="14"/>
                </a:cubicBezTo>
                <a:cubicBezTo>
                  <a:pt x="117" y="14"/>
                  <a:pt x="117" y="17"/>
                  <a:pt x="117" y="20"/>
                </a:cubicBezTo>
                <a:close/>
                <a:moveTo>
                  <a:pt x="117" y="98"/>
                </a:moveTo>
                <a:cubicBezTo>
                  <a:pt x="117" y="98"/>
                  <a:pt x="117" y="98"/>
                  <a:pt x="117" y="98"/>
                </a:cubicBezTo>
                <a:cubicBezTo>
                  <a:pt x="117" y="98"/>
                  <a:pt x="117" y="44"/>
                  <a:pt x="117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7" y="49"/>
                  <a:pt x="107" y="121"/>
                  <a:pt x="107" y="121"/>
                </a:cubicBezTo>
                <a:cubicBezTo>
                  <a:pt x="107" y="122"/>
                  <a:pt x="108" y="123"/>
                  <a:pt x="110" y="123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6" y="123"/>
                  <a:pt x="117" y="122"/>
                  <a:pt x="117" y="121"/>
                </a:cubicBezTo>
                <a:cubicBezTo>
                  <a:pt x="117" y="120"/>
                  <a:pt x="117" y="120"/>
                  <a:pt x="117" y="120"/>
                </a:cubicBezTo>
                <a:cubicBezTo>
                  <a:pt x="117" y="120"/>
                  <a:pt x="117" y="120"/>
                  <a:pt x="117" y="120"/>
                </a:cubicBezTo>
                <a:cubicBezTo>
                  <a:pt x="118" y="120"/>
                  <a:pt x="120" y="119"/>
                  <a:pt x="120" y="118"/>
                </a:cubicBezTo>
                <a:cubicBezTo>
                  <a:pt x="120" y="101"/>
                  <a:pt x="120" y="101"/>
                  <a:pt x="120" y="101"/>
                </a:cubicBezTo>
                <a:cubicBezTo>
                  <a:pt x="120" y="99"/>
                  <a:pt x="119" y="98"/>
                  <a:pt x="117" y="98"/>
                </a:cubicBezTo>
                <a:close/>
                <a:moveTo>
                  <a:pt x="38" y="87"/>
                </a:moveTo>
                <a:cubicBezTo>
                  <a:pt x="23" y="87"/>
                  <a:pt x="23" y="87"/>
                  <a:pt x="23" y="87"/>
                </a:cubicBezTo>
                <a:cubicBezTo>
                  <a:pt x="21" y="87"/>
                  <a:pt x="20" y="88"/>
                  <a:pt x="20" y="89"/>
                </a:cubicBezTo>
                <a:cubicBezTo>
                  <a:pt x="20" y="91"/>
                  <a:pt x="21" y="92"/>
                  <a:pt x="23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40" y="92"/>
                  <a:pt x="41" y="91"/>
                  <a:pt x="41" y="89"/>
                </a:cubicBezTo>
                <a:cubicBezTo>
                  <a:pt x="41" y="88"/>
                  <a:pt x="40" y="87"/>
                  <a:pt x="38" y="87"/>
                </a:cubicBezTo>
                <a:close/>
                <a:moveTo>
                  <a:pt x="38" y="97"/>
                </a:moveTo>
                <a:cubicBezTo>
                  <a:pt x="23" y="97"/>
                  <a:pt x="23" y="97"/>
                  <a:pt x="23" y="97"/>
                </a:cubicBezTo>
                <a:cubicBezTo>
                  <a:pt x="21" y="97"/>
                  <a:pt x="20" y="98"/>
                  <a:pt x="20" y="99"/>
                </a:cubicBezTo>
                <a:cubicBezTo>
                  <a:pt x="20" y="100"/>
                  <a:pt x="21" y="102"/>
                  <a:pt x="23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40" y="102"/>
                  <a:pt x="41" y="100"/>
                  <a:pt x="41" y="99"/>
                </a:cubicBezTo>
                <a:cubicBezTo>
                  <a:pt x="41" y="98"/>
                  <a:pt x="40" y="97"/>
                  <a:pt x="38" y="97"/>
                </a:cubicBezTo>
                <a:close/>
                <a:moveTo>
                  <a:pt x="101" y="15"/>
                </a:moveTo>
                <a:cubicBezTo>
                  <a:pt x="101" y="112"/>
                  <a:pt x="101" y="112"/>
                  <a:pt x="101" y="112"/>
                </a:cubicBezTo>
                <a:cubicBezTo>
                  <a:pt x="101" y="118"/>
                  <a:pt x="96" y="123"/>
                  <a:pt x="90" y="123"/>
                </a:cubicBezTo>
                <a:cubicBezTo>
                  <a:pt x="11" y="123"/>
                  <a:pt x="11" y="123"/>
                  <a:pt x="11" y="123"/>
                </a:cubicBezTo>
                <a:cubicBezTo>
                  <a:pt x="5" y="123"/>
                  <a:pt x="0" y="118"/>
                  <a:pt x="0" y="11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5" y="3"/>
                  <a:pt x="11" y="3"/>
                </a:cubicBezTo>
                <a:cubicBezTo>
                  <a:pt x="90" y="3"/>
                  <a:pt x="90" y="3"/>
                  <a:pt x="90" y="3"/>
                </a:cubicBezTo>
                <a:cubicBezTo>
                  <a:pt x="96" y="3"/>
                  <a:pt x="101" y="8"/>
                  <a:pt x="101" y="15"/>
                </a:cubicBezTo>
                <a:close/>
                <a:moveTo>
                  <a:pt x="14" y="23"/>
                </a:moveTo>
                <a:cubicBezTo>
                  <a:pt x="14" y="26"/>
                  <a:pt x="17" y="28"/>
                  <a:pt x="20" y="28"/>
                </a:cubicBezTo>
                <a:cubicBezTo>
                  <a:pt x="81" y="28"/>
                  <a:pt x="81" y="28"/>
                  <a:pt x="81" y="28"/>
                </a:cubicBezTo>
                <a:cubicBezTo>
                  <a:pt x="84" y="28"/>
                  <a:pt x="86" y="26"/>
                  <a:pt x="86" y="23"/>
                </a:cubicBezTo>
                <a:cubicBezTo>
                  <a:pt x="86" y="21"/>
                  <a:pt x="84" y="18"/>
                  <a:pt x="81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17" y="18"/>
                  <a:pt x="14" y="21"/>
                  <a:pt x="14" y="23"/>
                </a:cubicBezTo>
                <a:close/>
                <a:moveTo>
                  <a:pt x="48" y="81"/>
                </a:moveTo>
                <a:cubicBezTo>
                  <a:pt x="48" y="79"/>
                  <a:pt x="46" y="77"/>
                  <a:pt x="44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15" y="77"/>
                  <a:pt x="13" y="79"/>
                  <a:pt x="13" y="81"/>
                </a:cubicBezTo>
                <a:cubicBezTo>
                  <a:pt x="13" y="107"/>
                  <a:pt x="13" y="107"/>
                  <a:pt x="13" y="107"/>
                </a:cubicBezTo>
                <a:cubicBezTo>
                  <a:pt x="13" y="110"/>
                  <a:pt x="15" y="111"/>
                  <a:pt x="17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46" y="111"/>
                  <a:pt x="48" y="110"/>
                  <a:pt x="48" y="107"/>
                </a:cubicBezTo>
                <a:lnTo>
                  <a:pt x="48" y="81"/>
                </a:lnTo>
                <a:close/>
                <a:moveTo>
                  <a:pt x="48" y="42"/>
                </a:moveTo>
                <a:cubicBezTo>
                  <a:pt x="48" y="40"/>
                  <a:pt x="46" y="38"/>
                  <a:pt x="44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5" y="38"/>
                  <a:pt x="13" y="40"/>
                  <a:pt x="13" y="42"/>
                </a:cubicBezTo>
                <a:cubicBezTo>
                  <a:pt x="13" y="68"/>
                  <a:pt x="13" y="68"/>
                  <a:pt x="13" y="68"/>
                </a:cubicBezTo>
                <a:cubicBezTo>
                  <a:pt x="13" y="70"/>
                  <a:pt x="15" y="72"/>
                  <a:pt x="17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46" y="72"/>
                  <a:pt x="48" y="70"/>
                  <a:pt x="48" y="68"/>
                </a:cubicBezTo>
                <a:lnTo>
                  <a:pt x="48" y="42"/>
                </a:lnTo>
                <a:close/>
                <a:moveTo>
                  <a:pt x="88" y="81"/>
                </a:moveTo>
                <a:cubicBezTo>
                  <a:pt x="88" y="79"/>
                  <a:pt x="86" y="77"/>
                  <a:pt x="8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5" y="77"/>
                  <a:pt x="54" y="79"/>
                  <a:pt x="54" y="81"/>
                </a:cubicBezTo>
                <a:cubicBezTo>
                  <a:pt x="54" y="107"/>
                  <a:pt x="54" y="107"/>
                  <a:pt x="54" y="107"/>
                </a:cubicBezTo>
                <a:cubicBezTo>
                  <a:pt x="54" y="110"/>
                  <a:pt x="55" y="111"/>
                  <a:pt x="57" y="111"/>
                </a:cubicBezTo>
                <a:cubicBezTo>
                  <a:pt x="84" y="111"/>
                  <a:pt x="84" y="111"/>
                  <a:pt x="84" y="111"/>
                </a:cubicBezTo>
                <a:cubicBezTo>
                  <a:pt x="86" y="111"/>
                  <a:pt x="88" y="110"/>
                  <a:pt x="88" y="107"/>
                </a:cubicBezTo>
                <a:lnTo>
                  <a:pt x="88" y="81"/>
                </a:lnTo>
                <a:close/>
                <a:moveTo>
                  <a:pt x="88" y="42"/>
                </a:moveTo>
                <a:cubicBezTo>
                  <a:pt x="88" y="40"/>
                  <a:pt x="86" y="38"/>
                  <a:pt x="84" y="38"/>
                </a:cubicBezTo>
                <a:cubicBezTo>
                  <a:pt x="57" y="38"/>
                  <a:pt x="57" y="38"/>
                  <a:pt x="57" y="38"/>
                </a:cubicBezTo>
                <a:cubicBezTo>
                  <a:pt x="55" y="38"/>
                  <a:pt x="54" y="40"/>
                  <a:pt x="54" y="42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70"/>
                  <a:pt x="55" y="72"/>
                  <a:pt x="57" y="72"/>
                </a:cubicBezTo>
                <a:cubicBezTo>
                  <a:pt x="84" y="72"/>
                  <a:pt x="84" y="72"/>
                  <a:pt x="84" y="72"/>
                </a:cubicBezTo>
                <a:cubicBezTo>
                  <a:pt x="86" y="72"/>
                  <a:pt x="88" y="70"/>
                  <a:pt x="88" y="68"/>
                </a:cubicBezTo>
                <a:lnTo>
                  <a:pt x="88" y="42"/>
                </a:lnTo>
                <a:close/>
                <a:moveTo>
                  <a:pt x="78" y="92"/>
                </a:moveTo>
                <a:cubicBezTo>
                  <a:pt x="63" y="92"/>
                  <a:pt x="63" y="92"/>
                  <a:pt x="63" y="92"/>
                </a:cubicBezTo>
                <a:cubicBezTo>
                  <a:pt x="61" y="92"/>
                  <a:pt x="60" y="93"/>
                  <a:pt x="60" y="94"/>
                </a:cubicBezTo>
                <a:cubicBezTo>
                  <a:pt x="60" y="96"/>
                  <a:pt x="61" y="97"/>
                  <a:pt x="63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80" y="97"/>
                  <a:pt x="81" y="96"/>
                  <a:pt x="81" y="94"/>
                </a:cubicBezTo>
                <a:cubicBezTo>
                  <a:pt x="81" y="93"/>
                  <a:pt x="80" y="92"/>
                  <a:pt x="78" y="92"/>
                </a:cubicBezTo>
                <a:close/>
                <a:moveTo>
                  <a:pt x="78" y="52"/>
                </a:moveTo>
                <a:cubicBezTo>
                  <a:pt x="73" y="52"/>
                  <a:pt x="73" y="52"/>
                  <a:pt x="73" y="52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6"/>
                  <a:pt x="72" y="44"/>
                  <a:pt x="71" y="44"/>
                </a:cubicBezTo>
                <a:cubicBezTo>
                  <a:pt x="69" y="44"/>
                  <a:pt x="68" y="46"/>
                  <a:pt x="68" y="47"/>
                </a:cubicBezTo>
                <a:cubicBezTo>
                  <a:pt x="68" y="52"/>
                  <a:pt x="68" y="52"/>
                  <a:pt x="68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1" y="52"/>
                  <a:pt x="60" y="54"/>
                  <a:pt x="60" y="55"/>
                </a:cubicBezTo>
                <a:cubicBezTo>
                  <a:pt x="60" y="56"/>
                  <a:pt x="61" y="57"/>
                  <a:pt x="63" y="57"/>
                </a:cubicBezTo>
                <a:cubicBezTo>
                  <a:pt x="68" y="57"/>
                  <a:pt x="68" y="57"/>
                  <a:pt x="68" y="57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4"/>
                  <a:pt x="69" y="65"/>
                  <a:pt x="71" y="65"/>
                </a:cubicBezTo>
                <a:cubicBezTo>
                  <a:pt x="72" y="65"/>
                  <a:pt x="73" y="64"/>
                  <a:pt x="73" y="62"/>
                </a:cubicBezTo>
                <a:cubicBezTo>
                  <a:pt x="73" y="57"/>
                  <a:pt x="73" y="57"/>
                  <a:pt x="73" y="57"/>
                </a:cubicBezTo>
                <a:cubicBezTo>
                  <a:pt x="78" y="57"/>
                  <a:pt x="78" y="57"/>
                  <a:pt x="78" y="57"/>
                </a:cubicBezTo>
                <a:cubicBezTo>
                  <a:pt x="80" y="57"/>
                  <a:pt x="81" y="56"/>
                  <a:pt x="81" y="55"/>
                </a:cubicBezTo>
                <a:cubicBezTo>
                  <a:pt x="81" y="54"/>
                  <a:pt x="80" y="52"/>
                  <a:pt x="78" y="52"/>
                </a:cubicBezTo>
                <a:close/>
                <a:moveTo>
                  <a:pt x="38" y="52"/>
                </a:moveTo>
                <a:cubicBezTo>
                  <a:pt x="23" y="52"/>
                  <a:pt x="23" y="52"/>
                  <a:pt x="23" y="52"/>
                </a:cubicBezTo>
                <a:cubicBezTo>
                  <a:pt x="21" y="52"/>
                  <a:pt x="20" y="54"/>
                  <a:pt x="20" y="55"/>
                </a:cubicBezTo>
                <a:cubicBezTo>
                  <a:pt x="20" y="56"/>
                  <a:pt x="21" y="57"/>
                  <a:pt x="23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40" y="57"/>
                  <a:pt x="41" y="56"/>
                  <a:pt x="41" y="55"/>
                </a:cubicBezTo>
                <a:cubicBezTo>
                  <a:pt x="41" y="54"/>
                  <a:pt x="40" y="52"/>
                  <a:pt x="38" y="52"/>
                </a:cubicBezTo>
                <a:close/>
                <a:moveTo>
                  <a:pt x="71" y="89"/>
                </a:moveTo>
                <a:cubicBezTo>
                  <a:pt x="72" y="89"/>
                  <a:pt x="74" y="88"/>
                  <a:pt x="74" y="87"/>
                </a:cubicBezTo>
                <a:cubicBezTo>
                  <a:pt x="74" y="85"/>
                  <a:pt x="72" y="84"/>
                  <a:pt x="71" y="84"/>
                </a:cubicBezTo>
                <a:cubicBezTo>
                  <a:pt x="69" y="84"/>
                  <a:pt x="68" y="85"/>
                  <a:pt x="68" y="87"/>
                </a:cubicBezTo>
                <a:cubicBezTo>
                  <a:pt x="68" y="88"/>
                  <a:pt x="69" y="89"/>
                  <a:pt x="71" y="89"/>
                </a:cubicBezTo>
                <a:close/>
                <a:moveTo>
                  <a:pt x="71" y="99"/>
                </a:moveTo>
                <a:cubicBezTo>
                  <a:pt x="69" y="99"/>
                  <a:pt x="68" y="100"/>
                  <a:pt x="68" y="102"/>
                </a:cubicBezTo>
                <a:cubicBezTo>
                  <a:pt x="68" y="104"/>
                  <a:pt x="69" y="105"/>
                  <a:pt x="71" y="105"/>
                </a:cubicBezTo>
                <a:cubicBezTo>
                  <a:pt x="72" y="105"/>
                  <a:pt x="74" y="104"/>
                  <a:pt x="74" y="102"/>
                </a:cubicBezTo>
                <a:cubicBezTo>
                  <a:pt x="74" y="100"/>
                  <a:pt x="72" y="99"/>
                  <a:pt x="71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160">
            <a:extLst>
              <a:ext uri="{FF2B5EF4-FFF2-40B4-BE49-F238E27FC236}">
                <a16:creationId xmlns:a16="http://schemas.microsoft.com/office/drawing/2014/main" id="{5053E5F4-8C2E-4928-AC2A-07A54C6A894F}"/>
              </a:ext>
            </a:extLst>
          </p:cNvPr>
          <p:cNvSpPr>
            <a:spLocks noEditPoints="1"/>
          </p:cNvSpPr>
          <p:nvPr/>
        </p:nvSpPr>
        <p:spPr bwMode="auto">
          <a:xfrm>
            <a:off x="11248900" y="4583203"/>
            <a:ext cx="422275" cy="404813"/>
          </a:xfrm>
          <a:custGeom>
            <a:avLst/>
            <a:gdLst>
              <a:gd name="T0" fmla="*/ 125 w 134"/>
              <a:gd name="T1" fmla="*/ 90 h 128"/>
              <a:gd name="T2" fmla="*/ 81 w 134"/>
              <a:gd name="T3" fmla="*/ 30 h 128"/>
              <a:gd name="T4" fmla="*/ 74 w 134"/>
              <a:gd name="T5" fmla="*/ 28 h 128"/>
              <a:gd name="T6" fmla="*/ 69 w 134"/>
              <a:gd name="T7" fmla="*/ 28 h 128"/>
              <a:gd name="T8" fmla="*/ 69 w 134"/>
              <a:gd name="T9" fmla="*/ 28 h 128"/>
              <a:gd name="T10" fmla="*/ 9 w 134"/>
              <a:gd name="T11" fmla="*/ 90 h 128"/>
              <a:gd name="T12" fmla="*/ 13 w 134"/>
              <a:gd name="T13" fmla="*/ 127 h 128"/>
              <a:gd name="T14" fmla="*/ 32 w 134"/>
              <a:gd name="T15" fmla="*/ 128 h 128"/>
              <a:gd name="T16" fmla="*/ 115 w 134"/>
              <a:gd name="T17" fmla="*/ 128 h 128"/>
              <a:gd name="T18" fmla="*/ 117 w 134"/>
              <a:gd name="T19" fmla="*/ 127 h 128"/>
              <a:gd name="T20" fmla="*/ 121 w 134"/>
              <a:gd name="T21" fmla="*/ 127 h 128"/>
              <a:gd name="T22" fmla="*/ 125 w 134"/>
              <a:gd name="T23" fmla="*/ 90 h 128"/>
              <a:gd name="T24" fmla="*/ 70 w 134"/>
              <a:gd name="T25" fmla="*/ 100 h 128"/>
              <a:gd name="T26" fmla="*/ 70 w 134"/>
              <a:gd name="T27" fmla="*/ 107 h 128"/>
              <a:gd name="T28" fmla="*/ 64 w 134"/>
              <a:gd name="T29" fmla="*/ 107 h 128"/>
              <a:gd name="T30" fmla="*/ 64 w 134"/>
              <a:gd name="T31" fmla="*/ 101 h 128"/>
              <a:gd name="T32" fmla="*/ 52 w 134"/>
              <a:gd name="T33" fmla="*/ 98 h 128"/>
              <a:gd name="T34" fmla="*/ 54 w 134"/>
              <a:gd name="T35" fmla="*/ 90 h 128"/>
              <a:gd name="T36" fmla="*/ 65 w 134"/>
              <a:gd name="T37" fmla="*/ 93 h 128"/>
              <a:gd name="T38" fmla="*/ 72 w 134"/>
              <a:gd name="T39" fmla="*/ 88 h 128"/>
              <a:gd name="T40" fmla="*/ 65 w 134"/>
              <a:gd name="T41" fmla="*/ 83 h 128"/>
              <a:gd name="T42" fmla="*/ 52 w 134"/>
              <a:gd name="T43" fmla="*/ 70 h 128"/>
              <a:gd name="T44" fmla="*/ 64 w 134"/>
              <a:gd name="T45" fmla="*/ 58 h 128"/>
              <a:gd name="T46" fmla="*/ 64 w 134"/>
              <a:gd name="T47" fmla="*/ 51 h 128"/>
              <a:gd name="T48" fmla="*/ 71 w 134"/>
              <a:gd name="T49" fmla="*/ 51 h 128"/>
              <a:gd name="T50" fmla="*/ 71 w 134"/>
              <a:gd name="T51" fmla="*/ 57 h 128"/>
              <a:gd name="T52" fmla="*/ 81 w 134"/>
              <a:gd name="T53" fmla="*/ 60 h 128"/>
              <a:gd name="T54" fmla="*/ 79 w 134"/>
              <a:gd name="T55" fmla="*/ 67 h 128"/>
              <a:gd name="T56" fmla="*/ 69 w 134"/>
              <a:gd name="T57" fmla="*/ 65 h 128"/>
              <a:gd name="T58" fmla="*/ 63 w 134"/>
              <a:gd name="T59" fmla="*/ 69 h 128"/>
              <a:gd name="T60" fmla="*/ 71 w 134"/>
              <a:gd name="T61" fmla="*/ 75 h 128"/>
              <a:gd name="T62" fmla="*/ 83 w 134"/>
              <a:gd name="T63" fmla="*/ 88 h 128"/>
              <a:gd name="T64" fmla="*/ 70 w 134"/>
              <a:gd name="T65" fmla="*/ 100 h 128"/>
              <a:gd name="T66" fmla="*/ 32 w 134"/>
              <a:gd name="T67" fmla="*/ 3 h 128"/>
              <a:gd name="T68" fmla="*/ 34 w 134"/>
              <a:gd name="T69" fmla="*/ 0 h 128"/>
              <a:gd name="T70" fmla="*/ 98 w 134"/>
              <a:gd name="T71" fmla="*/ 0 h 128"/>
              <a:gd name="T72" fmla="*/ 100 w 134"/>
              <a:gd name="T73" fmla="*/ 3 h 128"/>
              <a:gd name="T74" fmla="*/ 71 w 134"/>
              <a:gd name="T75" fmla="*/ 24 h 128"/>
              <a:gd name="T76" fmla="*/ 61 w 134"/>
              <a:gd name="T77" fmla="*/ 24 h 128"/>
              <a:gd name="T78" fmla="*/ 32 w 134"/>
              <a:gd name="T79" fmla="*/ 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4" h="128">
                <a:moveTo>
                  <a:pt x="125" y="90"/>
                </a:moveTo>
                <a:cubicBezTo>
                  <a:pt x="112" y="49"/>
                  <a:pt x="93" y="35"/>
                  <a:pt x="81" y="30"/>
                </a:cubicBezTo>
                <a:cubicBezTo>
                  <a:pt x="78" y="29"/>
                  <a:pt x="76" y="28"/>
                  <a:pt x="74" y="28"/>
                </a:cubicBezTo>
                <a:cubicBezTo>
                  <a:pt x="71" y="28"/>
                  <a:pt x="70" y="28"/>
                  <a:pt x="69" y="28"/>
                </a:cubicBezTo>
                <a:cubicBezTo>
                  <a:pt x="69" y="28"/>
                  <a:pt x="69" y="28"/>
                  <a:pt x="69" y="28"/>
                </a:cubicBezTo>
                <a:cubicBezTo>
                  <a:pt x="69" y="28"/>
                  <a:pt x="28" y="21"/>
                  <a:pt x="9" y="90"/>
                </a:cubicBezTo>
                <a:cubicBezTo>
                  <a:pt x="9" y="90"/>
                  <a:pt x="0" y="125"/>
                  <a:pt x="13" y="127"/>
                </a:cubicBezTo>
                <a:cubicBezTo>
                  <a:pt x="13" y="127"/>
                  <a:pt x="16" y="128"/>
                  <a:pt x="32" y="128"/>
                </a:cubicBezTo>
                <a:cubicBezTo>
                  <a:pt x="115" y="128"/>
                  <a:pt x="115" y="128"/>
                  <a:pt x="115" y="128"/>
                </a:cubicBezTo>
                <a:cubicBezTo>
                  <a:pt x="116" y="128"/>
                  <a:pt x="116" y="128"/>
                  <a:pt x="117" y="127"/>
                </a:cubicBezTo>
                <a:cubicBezTo>
                  <a:pt x="120" y="127"/>
                  <a:pt x="121" y="127"/>
                  <a:pt x="121" y="127"/>
                </a:cubicBezTo>
                <a:cubicBezTo>
                  <a:pt x="134" y="124"/>
                  <a:pt x="125" y="90"/>
                  <a:pt x="125" y="90"/>
                </a:cubicBezTo>
                <a:close/>
                <a:moveTo>
                  <a:pt x="70" y="100"/>
                </a:moveTo>
                <a:cubicBezTo>
                  <a:pt x="70" y="107"/>
                  <a:pt x="70" y="107"/>
                  <a:pt x="70" y="107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4" y="101"/>
                  <a:pt x="64" y="101"/>
                  <a:pt x="64" y="101"/>
                </a:cubicBezTo>
                <a:cubicBezTo>
                  <a:pt x="59" y="100"/>
                  <a:pt x="55" y="99"/>
                  <a:pt x="52" y="98"/>
                </a:cubicBezTo>
                <a:cubicBezTo>
                  <a:pt x="54" y="90"/>
                  <a:pt x="54" y="90"/>
                  <a:pt x="54" y="90"/>
                </a:cubicBezTo>
                <a:cubicBezTo>
                  <a:pt x="57" y="91"/>
                  <a:pt x="61" y="93"/>
                  <a:pt x="65" y="93"/>
                </a:cubicBezTo>
                <a:cubicBezTo>
                  <a:pt x="69" y="93"/>
                  <a:pt x="72" y="91"/>
                  <a:pt x="72" y="88"/>
                </a:cubicBezTo>
                <a:cubicBezTo>
                  <a:pt x="72" y="86"/>
                  <a:pt x="70" y="84"/>
                  <a:pt x="65" y="83"/>
                </a:cubicBezTo>
                <a:cubicBezTo>
                  <a:pt x="57" y="80"/>
                  <a:pt x="52" y="77"/>
                  <a:pt x="52" y="70"/>
                </a:cubicBezTo>
                <a:cubicBezTo>
                  <a:pt x="52" y="64"/>
                  <a:pt x="57" y="59"/>
                  <a:pt x="64" y="58"/>
                </a:cubicBezTo>
                <a:cubicBezTo>
                  <a:pt x="64" y="51"/>
                  <a:pt x="64" y="51"/>
                  <a:pt x="64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1" y="57"/>
                  <a:pt x="71" y="57"/>
                  <a:pt x="71" y="57"/>
                </a:cubicBezTo>
                <a:cubicBezTo>
                  <a:pt x="75" y="57"/>
                  <a:pt x="78" y="58"/>
                  <a:pt x="81" y="60"/>
                </a:cubicBezTo>
                <a:cubicBezTo>
                  <a:pt x="79" y="67"/>
                  <a:pt x="79" y="67"/>
                  <a:pt x="79" y="67"/>
                </a:cubicBezTo>
                <a:cubicBezTo>
                  <a:pt x="77" y="66"/>
                  <a:pt x="74" y="65"/>
                  <a:pt x="69" y="65"/>
                </a:cubicBezTo>
                <a:cubicBezTo>
                  <a:pt x="64" y="65"/>
                  <a:pt x="63" y="67"/>
                  <a:pt x="63" y="69"/>
                </a:cubicBezTo>
                <a:cubicBezTo>
                  <a:pt x="63" y="71"/>
                  <a:pt x="65" y="72"/>
                  <a:pt x="71" y="75"/>
                </a:cubicBezTo>
                <a:cubicBezTo>
                  <a:pt x="79" y="78"/>
                  <a:pt x="83" y="81"/>
                  <a:pt x="83" y="88"/>
                </a:cubicBezTo>
                <a:cubicBezTo>
                  <a:pt x="83" y="94"/>
                  <a:pt x="78" y="99"/>
                  <a:pt x="70" y="100"/>
                </a:cubicBezTo>
                <a:close/>
                <a:moveTo>
                  <a:pt x="32" y="3"/>
                </a:moveTo>
                <a:cubicBezTo>
                  <a:pt x="31" y="0"/>
                  <a:pt x="34" y="0"/>
                  <a:pt x="3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101" y="0"/>
                  <a:pt x="100" y="3"/>
                </a:cubicBezTo>
                <a:cubicBezTo>
                  <a:pt x="100" y="3"/>
                  <a:pt x="88" y="23"/>
                  <a:pt x="71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44" y="23"/>
                  <a:pt x="32" y="3"/>
                  <a:pt x="32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161">
            <a:extLst>
              <a:ext uri="{FF2B5EF4-FFF2-40B4-BE49-F238E27FC236}">
                <a16:creationId xmlns:a16="http://schemas.microsoft.com/office/drawing/2014/main" id="{35942C9B-4FB4-4A26-91FC-3F2CCA9B6734}"/>
              </a:ext>
            </a:extLst>
          </p:cNvPr>
          <p:cNvSpPr>
            <a:spLocks noEditPoints="1"/>
          </p:cNvSpPr>
          <p:nvPr/>
        </p:nvSpPr>
        <p:spPr bwMode="auto">
          <a:xfrm>
            <a:off x="4013075" y="2744878"/>
            <a:ext cx="417512" cy="411163"/>
          </a:xfrm>
          <a:custGeom>
            <a:avLst/>
            <a:gdLst>
              <a:gd name="T0" fmla="*/ 132 w 132"/>
              <a:gd name="T1" fmla="*/ 39 h 130"/>
              <a:gd name="T2" fmla="*/ 132 w 132"/>
              <a:gd name="T3" fmla="*/ 96 h 130"/>
              <a:gd name="T4" fmla="*/ 105 w 132"/>
              <a:gd name="T5" fmla="*/ 61 h 130"/>
              <a:gd name="T6" fmla="*/ 98 w 132"/>
              <a:gd name="T7" fmla="*/ 58 h 130"/>
              <a:gd name="T8" fmla="*/ 44 w 132"/>
              <a:gd name="T9" fmla="*/ 58 h 130"/>
              <a:gd name="T10" fmla="*/ 44 w 132"/>
              <a:gd name="T11" fmla="*/ 55 h 130"/>
              <a:gd name="T12" fmla="*/ 59 w 132"/>
              <a:gd name="T13" fmla="*/ 36 h 130"/>
              <a:gd name="T14" fmla="*/ 130 w 132"/>
              <a:gd name="T15" fmla="*/ 36 h 130"/>
              <a:gd name="T16" fmla="*/ 132 w 132"/>
              <a:gd name="T17" fmla="*/ 39 h 130"/>
              <a:gd name="T18" fmla="*/ 130 w 132"/>
              <a:gd name="T19" fmla="*/ 101 h 130"/>
              <a:gd name="T20" fmla="*/ 131 w 132"/>
              <a:gd name="T21" fmla="*/ 103 h 130"/>
              <a:gd name="T22" fmla="*/ 110 w 132"/>
              <a:gd name="T23" fmla="*/ 128 h 130"/>
              <a:gd name="T24" fmla="*/ 106 w 132"/>
              <a:gd name="T25" fmla="*/ 130 h 130"/>
              <a:gd name="T26" fmla="*/ 16 w 132"/>
              <a:gd name="T27" fmla="*/ 130 h 130"/>
              <a:gd name="T28" fmla="*/ 15 w 132"/>
              <a:gd name="T29" fmla="*/ 128 h 130"/>
              <a:gd name="T30" fmla="*/ 42 w 132"/>
              <a:gd name="T31" fmla="*/ 103 h 130"/>
              <a:gd name="T32" fmla="*/ 46 w 132"/>
              <a:gd name="T33" fmla="*/ 101 h 130"/>
              <a:gd name="T34" fmla="*/ 42 w 132"/>
              <a:gd name="T35" fmla="*/ 99 h 130"/>
              <a:gd name="T36" fmla="*/ 7 w 132"/>
              <a:gd name="T37" fmla="*/ 63 h 130"/>
              <a:gd name="T38" fmla="*/ 8 w 132"/>
              <a:gd name="T39" fmla="*/ 61 h 130"/>
              <a:gd name="T40" fmla="*/ 98 w 132"/>
              <a:gd name="T41" fmla="*/ 61 h 130"/>
              <a:gd name="T42" fmla="*/ 102 w 132"/>
              <a:gd name="T43" fmla="*/ 63 h 130"/>
              <a:gd name="T44" fmla="*/ 131 w 132"/>
              <a:gd name="T45" fmla="*/ 99 h 130"/>
              <a:gd name="T46" fmla="*/ 130 w 132"/>
              <a:gd name="T47" fmla="*/ 101 h 130"/>
              <a:gd name="T48" fmla="*/ 126 w 132"/>
              <a:gd name="T49" fmla="*/ 98 h 130"/>
              <a:gd name="T50" fmla="*/ 101 w 132"/>
              <a:gd name="T51" fmla="*/ 65 h 130"/>
              <a:gd name="T52" fmla="*/ 97 w 132"/>
              <a:gd name="T53" fmla="*/ 63 h 130"/>
              <a:gd name="T54" fmla="*/ 13 w 132"/>
              <a:gd name="T55" fmla="*/ 63 h 130"/>
              <a:gd name="T56" fmla="*/ 13 w 132"/>
              <a:gd name="T57" fmla="*/ 65 h 130"/>
              <a:gd name="T58" fmla="*/ 45 w 132"/>
              <a:gd name="T59" fmla="*/ 98 h 130"/>
              <a:gd name="T60" fmla="*/ 48 w 132"/>
              <a:gd name="T61" fmla="*/ 100 h 130"/>
              <a:gd name="T62" fmla="*/ 126 w 132"/>
              <a:gd name="T63" fmla="*/ 100 h 130"/>
              <a:gd name="T64" fmla="*/ 126 w 132"/>
              <a:gd name="T65" fmla="*/ 98 h 130"/>
              <a:gd name="T66" fmla="*/ 9 w 132"/>
              <a:gd name="T67" fmla="*/ 49 h 130"/>
              <a:gd name="T68" fmla="*/ 0 w 132"/>
              <a:gd name="T69" fmla="*/ 29 h 130"/>
              <a:gd name="T70" fmla="*/ 9 w 132"/>
              <a:gd name="T71" fmla="*/ 9 h 130"/>
              <a:gd name="T72" fmla="*/ 29 w 132"/>
              <a:gd name="T73" fmla="*/ 0 h 130"/>
              <a:gd name="T74" fmla="*/ 49 w 132"/>
              <a:gd name="T75" fmla="*/ 9 h 130"/>
              <a:gd name="T76" fmla="*/ 57 w 132"/>
              <a:gd name="T77" fmla="*/ 29 h 130"/>
              <a:gd name="T78" fmla="*/ 49 w 132"/>
              <a:gd name="T79" fmla="*/ 49 h 130"/>
              <a:gd name="T80" fmla="*/ 29 w 132"/>
              <a:gd name="T81" fmla="*/ 57 h 130"/>
              <a:gd name="T82" fmla="*/ 9 w 132"/>
              <a:gd name="T83" fmla="*/ 49 h 130"/>
              <a:gd name="T84" fmla="*/ 32 w 132"/>
              <a:gd name="T85" fmla="*/ 34 h 130"/>
              <a:gd name="T86" fmla="*/ 28 w 132"/>
              <a:gd name="T87" fmla="*/ 37 h 130"/>
              <a:gd name="T88" fmla="*/ 20 w 132"/>
              <a:gd name="T89" fmla="*/ 35 h 130"/>
              <a:gd name="T90" fmla="*/ 19 w 132"/>
              <a:gd name="T91" fmla="*/ 40 h 130"/>
              <a:gd name="T92" fmla="*/ 26 w 132"/>
              <a:gd name="T93" fmla="*/ 42 h 130"/>
              <a:gd name="T94" fmla="*/ 26 w 132"/>
              <a:gd name="T95" fmla="*/ 46 h 130"/>
              <a:gd name="T96" fmla="*/ 31 w 132"/>
              <a:gd name="T97" fmla="*/ 46 h 130"/>
              <a:gd name="T98" fmla="*/ 31 w 132"/>
              <a:gd name="T99" fmla="*/ 42 h 130"/>
              <a:gd name="T100" fmla="*/ 39 w 132"/>
              <a:gd name="T101" fmla="*/ 34 h 130"/>
              <a:gd name="T102" fmla="*/ 31 w 132"/>
              <a:gd name="T103" fmla="*/ 25 h 130"/>
              <a:gd name="T104" fmla="*/ 26 w 132"/>
              <a:gd name="T105" fmla="*/ 21 h 130"/>
              <a:gd name="T106" fmla="*/ 30 w 132"/>
              <a:gd name="T107" fmla="*/ 19 h 130"/>
              <a:gd name="T108" fmla="*/ 36 w 132"/>
              <a:gd name="T109" fmla="*/ 20 h 130"/>
              <a:gd name="T110" fmla="*/ 38 w 132"/>
              <a:gd name="T111" fmla="*/ 15 h 130"/>
              <a:gd name="T112" fmla="*/ 31 w 132"/>
              <a:gd name="T113" fmla="*/ 14 h 130"/>
              <a:gd name="T114" fmla="*/ 31 w 132"/>
              <a:gd name="T115" fmla="*/ 10 h 130"/>
              <a:gd name="T116" fmla="*/ 27 w 132"/>
              <a:gd name="T117" fmla="*/ 10 h 130"/>
              <a:gd name="T118" fmla="*/ 27 w 132"/>
              <a:gd name="T119" fmla="*/ 14 h 130"/>
              <a:gd name="T120" fmla="*/ 19 w 132"/>
              <a:gd name="T121" fmla="*/ 22 h 130"/>
              <a:gd name="T122" fmla="*/ 27 w 132"/>
              <a:gd name="T123" fmla="*/ 30 h 130"/>
              <a:gd name="T124" fmla="*/ 32 w 132"/>
              <a:gd name="T125" fmla="*/ 3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2" h="130">
                <a:moveTo>
                  <a:pt x="132" y="39"/>
                </a:moveTo>
                <a:cubicBezTo>
                  <a:pt x="132" y="96"/>
                  <a:pt x="132" y="96"/>
                  <a:pt x="132" y="96"/>
                </a:cubicBezTo>
                <a:cubicBezTo>
                  <a:pt x="105" y="61"/>
                  <a:pt x="105" y="61"/>
                  <a:pt x="105" y="61"/>
                </a:cubicBezTo>
                <a:cubicBezTo>
                  <a:pt x="103" y="59"/>
                  <a:pt x="101" y="58"/>
                  <a:pt x="98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5"/>
                  <a:pt x="44" y="55"/>
                  <a:pt x="44" y="55"/>
                </a:cubicBezTo>
                <a:cubicBezTo>
                  <a:pt x="51" y="51"/>
                  <a:pt x="57" y="44"/>
                  <a:pt x="59" y="36"/>
                </a:cubicBezTo>
                <a:cubicBezTo>
                  <a:pt x="130" y="36"/>
                  <a:pt x="130" y="36"/>
                  <a:pt x="130" y="36"/>
                </a:cubicBezTo>
                <a:cubicBezTo>
                  <a:pt x="131" y="36"/>
                  <a:pt x="132" y="37"/>
                  <a:pt x="132" y="39"/>
                </a:cubicBezTo>
                <a:close/>
                <a:moveTo>
                  <a:pt x="130" y="101"/>
                </a:moveTo>
                <a:cubicBezTo>
                  <a:pt x="131" y="101"/>
                  <a:pt x="132" y="102"/>
                  <a:pt x="131" y="103"/>
                </a:cubicBezTo>
                <a:cubicBezTo>
                  <a:pt x="110" y="128"/>
                  <a:pt x="110" y="128"/>
                  <a:pt x="110" y="128"/>
                </a:cubicBezTo>
                <a:cubicBezTo>
                  <a:pt x="109" y="129"/>
                  <a:pt x="108" y="130"/>
                  <a:pt x="106" y="130"/>
                </a:cubicBezTo>
                <a:cubicBezTo>
                  <a:pt x="16" y="130"/>
                  <a:pt x="16" y="130"/>
                  <a:pt x="16" y="130"/>
                </a:cubicBezTo>
                <a:cubicBezTo>
                  <a:pt x="14" y="130"/>
                  <a:pt x="14" y="129"/>
                  <a:pt x="15" y="128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3" y="102"/>
                  <a:pt x="45" y="101"/>
                  <a:pt x="46" y="101"/>
                </a:cubicBezTo>
                <a:cubicBezTo>
                  <a:pt x="45" y="101"/>
                  <a:pt x="43" y="100"/>
                  <a:pt x="42" y="99"/>
                </a:cubicBezTo>
                <a:cubicBezTo>
                  <a:pt x="7" y="63"/>
                  <a:pt x="7" y="63"/>
                  <a:pt x="7" y="63"/>
                </a:cubicBezTo>
                <a:cubicBezTo>
                  <a:pt x="6" y="62"/>
                  <a:pt x="6" y="61"/>
                  <a:pt x="8" y="61"/>
                </a:cubicBezTo>
                <a:cubicBezTo>
                  <a:pt x="98" y="61"/>
                  <a:pt x="98" y="61"/>
                  <a:pt x="98" y="61"/>
                </a:cubicBezTo>
                <a:cubicBezTo>
                  <a:pt x="100" y="61"/>
                  <a:pt x="101" y="62"/>
                  <a:pt x="102" y="63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2" y="100"/>
                  <a:pt x="131" y="101"/>
                  <a:pt x="130" y="101"/>
                </a:cubicBezTo>
                <a:close/>
                <a:moveTo>
                  <a:pt x="126" y="98"/>
                </a:moveTo>
                <a:cubicBezTo>
                  <a:pt x="101" y="65"/>
                  <a:pt x="101" y="65"/>
                  <a:pt x="101" y="65"/>
                </a:cubicBezTo>
                <a:cubicBezTo>
                  <a:pt x="100" y="64"/>
                  <a:pt x="98" y="63"/>
                  <a:pt x="97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2" y="63"/>
                  <a:pt x="12" y="64"/>
                  <a:pt x="13" y="65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99"/>
                  <a:pt x="47" y="100"/>
                  <a:pt x="48" y="100"/>
                </a:cubicBezTo>
                <a:cubicBezTo>
                  <a:pt x="126" y="100"/>
                  <a:pt x="126" y="100"/>
                  <a:pt x="126" y="100"/>
                </a:cubicBezTo>
                <a:cubicBezTo>
                  <a:pt x="127" y="100"/>
                  <a:pt x="127" y="99"/>
                  <a:pt x="126" y="98"/>
                </a:cubicBezTo>
                <a:close/>
                <a:moveTo>
                  <a:pt x="9" y="49"/>
                </a:moveTo>
                <a:cubicBezTo>
                  <a:pt x="3" y="44"/>
                  <a:pt x="0" y="37"/>
                  <a:pt x="0" y="29"/>
                </a:cubicBezTo>
                <a:cubicBezTo>
                  <a:pt x="0" y="21"/>
                  <a:pt x="3" y="14"/>
                  <a:pt x="9" y="9"/>
                </a:cubicBezTo>
                <a:cubicBezTo>
                  <a:pt x="14" y="4"/>
                  <a:pt x="21" y="0"/>
                  <a:pt x="29" y="0"/>
                </a:cubicBezTo>
                <a:cubicBezTo>
                  <a:pt x="36" y="0"/>
                  <a:pt x="43" y="4"/>
                  <a:pt x="49" y="9"/>
                </a:cubicBezTo>
                <a:cubicBezTo>
                  <a:pt x="54" y="14"/>
                  <a:pt x="57" y="21"/>
                  <a:pt x="57" y="29"/>
                </a:cubicBezTo>
                <a:cubicBezTo>
                  <a:pt x="57" y="37"/>
                  <a:pt x="54" y="44"/>
                  <a:pt x="49" y="49"/>
                </a:cubicBezTo>
                <a:cubicBezTo>
                  <a:pt x="43" y="54"/>
                  <a:pt x="36" y="57"/>
                  <a:pt x="29" y="57"/>
                </a:cubicBezTo>
                <a:cubicBezTo>
                  <a:pt x="21" y="57"/>
                  <a:pt x="14" y="54"/>
                  <a:pt x="9" y="49"/>
                </a:cubicBezTo>
                <a:close/>
                <a:moveTo>
                  <a:pt x="32" y="34"/>
                </a:moveTo>
                <a:cubicBezTo>
                  <a:pt x="32" y="36"/>
                  <a:pt x="30" y="37"/>
                  <a:pt x="28" y="37"/>
                </a:cubicBezTo>
                <a:cubicBezTo>
                  <a:pt x="25" y="37"/>
                  <a:pt x="22" y="36"/>
                  <a:pt x="20" y="35"/>
                </a:cubicBezTo>
                <a:cubicBezTo>
                  <a:pt x="19" y="40"/>
                  <a:pt x="19" y="40"/>
                  <a:pt x="19" y="40"/>
                </a:cubicBezTo>
                <a:cubicBezTo>
                  <a:pt x="21" y="41"/>
                  <a:pt x="23" y="42"/>
                  <a:pt x="26" y="42"/>
                </a:cubicBezTo>
                <a:cubicBezTo>
                  <a:pt x="26" y="46"/>
                  <a:pt x="26" y="46"/>
                  <a:pt x="26" y="46"/>
                </a:cubicBezTo>
                <a:cubicBezTo>
                  <a:pt x="31" y="46"/>
                  <a:pt x="31" y="46"/>
                  <a:pt x="31" y="46"/>
                </a:cubicBezTo>
                <a:cubicBezTo>
                  <a:pt x="31" y="42"/>
                  <a:pt x="31" y="42"/>
                  <a:pt x="31" y="42"/>
                </a:cubicBezTo>
                <a:cubicBezTo>
                  <a:pt x="36" y="41"/>
                  <a:pt x="39" y="37"/>
                  <a:pt x="39" y="34"/>
                </a:cubicBezTo>
                <a:cubicBezTo>
                  <a:pt x="39" y="29"/>
                  <a:pt x="37" y="27"/>
                  <a:pt x="31" y="25"/>
                </a:cubicBezTo>
                <a:cubicBezTo>
                  <a:pt x="28" y="24"/>
                  <a:pt x="26" y="23"/>
                  <a:pt x="26" y="21"/>
                </a:cubicBezTo>
                <a:cubicBezTo>
                  <a:pt x="26" y="20"/>
                  <a:pt x="27" y="19"/>
                  <a:pt x="30" y="19"/>
                </a:cubicBezTo>
                <a:cubicBezTo>
                  <a:pt x="33" y="19"/>
                  <a:pt x="35" y="20"/>
                  <a:pt x="36" y="20"/>
                </a:cubicBezTo>
                <a:cubicBezTo>
                  <a:pt x="38" y="15"/>
                  <a:pt x="38" y="15"/>
                  <a:pt x="38" y="15"/>
                </a:cubicBezTo>
                <a:cubicBezTo>
                  <a:pt x="36" y="15"/>
                  <a:pt x="34" y="14"/>
                  <a:pt x="31" y="14"/>
                </a:cubicBezTo>
                <a:cubicBezTo>
                  <a:pt x="31" y="10"/>
                  <a:pt x="31" y="10"/>
                  <a:pt x="31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14"/>
                  <a:pt x="27" y="14"/>
                  <a:pt x="27" y="14"/>
                </a:cubicBezTo>
                <a:cubicBezTo>
                  <a:pt x="22" y="15"/>
                  <a:pt x="19" y="18"/>
                  <a:pt x="19" y="22"/>
                </a:cubicBezTo>
                <a:cubicBezTo>
                  <a:pt x="19" y="26"/>
                  <a:pt x="22" y="29"/>
                  <a:pt x="27" y="30"/>
                </a:cubicBezTo>
                <a:cubicBezTo>
                  <a:pt x="31" y="31"/>
                  <a:pt x="32" y="32"/>
                  <a:pt x="32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162">
            <a:extLst>
              <a:ext uri="{FF2B5EF4-FFF2-40B4-BE49-F238E27FC236}">
                <a16:creationId xmlns:a16="http://schemas.microsoft.com/office/drawing/2014/main" id="{1A1C00D7-326B-4BD7-B3A5-C7C47DB68653}"/>
              </a:ext>
            </a:extLst>
          </p:cNvPr>
          <p:cNvSpPr>
            <a:spLocks noEditPoints="1"/>
          </p:cNvSpPr>
          <p:nvPr/>
        </p:nvSpPr>
        <p:spPr bwMode="auto">
          <a:xfrm>
            <a:off x="11252075" y="5492841"/>
            <a:ext cx="415925" cy="417513"/>
          </a:xfrm>
          <a:custGeom>
            <a:avLst/>
            <a:gdLst>
              <a:gd name="T0" fmla="*/ 17 w 132"/>
              <a:gd name="T1" fmla="*/ 0 h 132"/>
              <a:gd name="T2" fmla="*/ 0 w 132"/>
              <a:gd name="T3" fmla="*/ 107 h 132"/>
              <a:gd name="T4" fmla="*/ 19 w 132"/>
              <a:gd name="T5" fmla="*/ 124 h 132"/>
              <a:gd name="T6" fmla="*/ 36 w 132"/>
              <a:gd name="T7" fmla="*/ 124 h 132"/>
              <a:gd name="T8" fmla="*/ 105 w 132"/>
              <a:gd name="T9" fmla="*/ 132 h 132"/>
              <a:gd name="T10" fmla="*/ 115 w 132"/>
              <a:gd name="T11" fmla="*/ 124 h 132"/>
              <a:gd name="T12" fmla="*/ 132 w 132"/>
              <a:gd name="T13" fmla="*/ 17 h 132"/>
              <a:gd name="T14" fmla="*/ 54 w 132"/>
              <a:gd name="T15" fmla="*/ 102 h 132"/>
              <a:gd name="T16" fmla="*/ 54 w 132"/>
              <a:gd name="T17" fmla="*/ 23 h 132"/>
              <a:gd name="T18" fmla="*/ 54 w 132"/>
              <a:gd name="T19" fmla="*/ 102 h 132"/>
              <a:gd name="T20" fmla="*/ 115 w 132"/>
              <a:gd name="T21" fmla="*/ 81 h 132"/>
              <a:gd name="T22" fmla="*/ 107 w 132"/>
              <a:gd name="T23" fmla="*/ 81 h 132"/>
              <a:gd name="T24" fmla="*/ 103 w 132"/>
              <a:gd name="T25" fmla="*/ 47 h 132"/>
              <a:gd name="T26" fmla="*/ 119 w 132"/>
              <a:gd name="T27" fmla="*/ 47 h 132"/>
              <a:gd name="T28" fmla="*/ 53 w 132"/>
              <a:gd name="T29" fmla="*/ 36 h 132"/>
              <a:gd name="T30" fmla="*/ 54 w 132"/>
              <a:gd name="T31" fmla="*/ 26 h 132"/>
              <a:gd name="T32" fmla="*/ 56 w 132"/>
              <a:gd name="T33" fmla="*/ 36 h 132"/>
              <a:gd name="T34" fmla="*/ 53 w 132"/>
              <a:gd name="T35" fmla="*/ 36 h 132"/>
              <a:gd name="T36" fmla="*/ 33 w 132"/>
              <a:gd name="T37" fmla="*/ 33 h 132"/>
              <a:gd name="T38" fmla="*/ 41 w 132"/>
              <a:gd name="T39" fmla="*/ 40 h 132"/>
              <a:gd name="T40" fmla="*/ 39 w 132"/>
              <a:gd name="T41" fmla="*/ 43 h 132"/>
              <a:gd name="T42" fmla="*/ 33 w 132"/>
              <a:gd name="T43" fmla="*/ 35 h 132"/>
              <a:gd name="T44" fmla="*/ 30 w 132"/>
              <a:gd name="T45" fmla="*/ 56 h 132"/>
              <a:gd name="T46" fmla="*/ 21 w 132"/>
              <a:gd name="T47" fmla="*/ 53 h 132"/>
              <a:gd name="T48" fmla="*/ 22 w 132"/>
              <a:gd name="T49" fmla="*/ 50 h 132"/>
              <a:gd name="T50" fmla="*/ 32 w 132"/>
              <a:gd name="T51" fmla="*/ 54 h 132"/>
              <a:gd name="T52" fmla="*/ 30 w 132"/>
              <a:gd name="T53" fmla="*/ 71 h 132"/>
              <a:gd name="T54" fmla="*/ 22 w 132"/>
              <a:gd name="T55" fmla="*/ 74 h 132"/>
              <a:gd name="T56" fmla="*/ 21 w 132"/>
              <a:gd name="T57" fmla="*/ 71 h 132"/>
              <a:gd name="T58" fmla="*/ 32 w 132"/>
              <a:gd name="T59" fmla="*/ 69 h 132"/>
              <a:gd name="T60" fmla="*/ 41 w 132"/>
              <a:gd name="T61" fmla="*/ 83 h 132"/>
              <a:gd name="T62" fmla="*/ 34 w 132"/>
              <a:gd name="T63" fmla="*/ 91 h 132"/>
              <a:gd name="T64" fmla="*/ 33 w 132"/>
              <a:gd name="T65" fmla="*/ 89 h 132"/>
              <a:gd name="T66" fmla="*/ 40 w 132"/>
              <a:gd name="T67" fmla="*/ 81 h 132"/>
              <a:gd name="T68" fmla="*/ 56 w 132"/>
              <a:gd name="T69" fmla="*/ 96 h 132"/>
              <a:gd name="T70" fmla="*/ 53 w 132"/>
              <a:gd name="T71" fmla="*/ 96 h 132"/>
              <a:gd name="T72" fmla="*/ 54 w 132"/>
              <a:gd name="T73" fmla="*/ 86 h 132"/>
              <a:gd name="T74" fmla="*/ 76 w 132"/>
              <a:gd name="T75" fmla="*/ 89 h 132"/>
              <a:gd name="T76" fmla="*/ 74 w 132"/>
              <a:gd name="T77" fmla="*/ 91 h 132"/>
              <a:gd name="T78" fmla="*/ 68 w 132"/>
              <a:gd name="T79" fmla="*/ 83 h 132"/>
              <a:gd name="T80" fmla="*/ 71 w 132"/>
              <a:gd name="T81" fmla="*/ 82 h 132"/>
              <a:gd name="T82" fmla="*/ 88 w 132"/>
              <a:gd name="T83" fmla="*/ 73 h 132"/>
              <a:gd name="T84" fmla="*/ 86 w 132"/>
              <a:gd name="T85" fmla="*/ 74 h 132"/>
              <a:gd name="T86" fmla="*/ 77 w 132"/>
              <a:gd name="T87" fmla="*/ 69 h 132"/>
              <a:gd name="T88" fmla="*/ 87 w 132"/>
              <a:gd name="T89" fmla="*/ 71 h 132"/>
              <a:gd name="T90" fmla="*/ 78 w 132"/>
              <a:gd name="T91" fmla="*/ 52 h 132"/>
              <a:gd name="T92" fmla="*/ 88 w 132"/>
              <a:gd name="T93" fmla="*/ 51 h 132"/>
              <a:gd name="T94" fmla="*/ 79 w 132"/>
              <a:gd name="T95" fmla="*/ 56 h 132"/>
              <a:gd name="T96" fmla="*/ 77 w 132"/>
              <a:gd name="T97" fmla="*/ 54 h 132"/>
              <a:gd name="T98" fmla="*/ 54 w 132"/>
              <a:gd name="T99" fmla="*/ 41 h 132"/>
              <a:gd name="T100" fmla="*/ 68 w 132"/>
              <a:gd name="T101" fmla="*/ 39 h 132"/>
              <a:gd name="T102" fmla="*/ 75 w 132"/>
              <a:gd name="T103" fmla="*/ 33 h 132"/>
              <a:gd name="T104" fmla="*/ 71 w 132"/>
              <a:gd name="T105" fmla="*/ 42 h 132"/>
              <a:gd name="T106" fmla="*/ 75 w 132"/>
              <a:gd name="T107" fmla="*/ 62 h 132"/>
              <a:gd name="T108" fmla="*/ 33 w 132"/>
              <a:gd name="T109" fmla="*/ 6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2" h="132">
                <a:moveTo>
                  <a:pt x="115" y="0"/>
                </a:move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6"/>
                  <a:pt x="8" y="124"/>
                  <a:pt x="17" y="124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20" y="128"/>
                  <a:pt x="23" y="132"/>
                  <a:pt x="27" y="132"/>
                </a:cubicBezTo>
                <a:cubicBezTo>
                  <a:pt x="32" y="132"/>
                  <a:pt x="35" y="128"/>
                  <a:pt x="36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7" y="128"/>
                  <a:pt x="100" y="132"/>
                  <a:pt x="105" y="132"/>
                </a:cubicBezTo>
                <a:cubicBezTo>
                  <a:pt x="109" y="132"/>
                  <a:pt x="112" y="128"/>
                  <a:pt x="113" y="124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124" y="124"/>
                  <a:pt x="132" y="116"/>
                  <a:pt x="132" y="107"/>
                </a:cubicBezTo>
                <a:cubicBezTo>
                  <a:pt x="132" y="17"/>
                  <a:pt x="132" y="17"/>
                  <a:pt x="132" y="17"/>
                </a:cubicBezTo>
                <a:cubicBezTo>
                  <a:pt x="132" y="8"/>
                  <a:pt x="124" y="0"/>
                  <a:pt x="115" y="0"/>
                </a:cubicBezTo>
                <a:close/>
                <a:moveTo>
                  <a:pt x="54" y="102"/>
                </a:moveTo>
                <a:cubicBezTo>
                  <a:pt x="32" y="102"/>
                  <a:pt x="14" y="84"/>
                  <a:pt x="14" y="62"/>
                </a:cubicBezTo>
                <a:cubicBezTo>
                  <a:pt x="14" y="40"/>
                  <a:pt x="32" y="23"/>
                  <a:pt x="54" y="23"/>
                </a:cubicBezTo>
                <a:cubicBezTo>
                  <a:pt x="76" y="23"/>
                  <a:pt x="93" y="40"/>
                  <a:pt x="93" y="62"/>
                </a:cubicBezTo>
                <a:cubicBezTo>
                  <a:pt x="93" y="84"/>
                  <a:pt x="76" y="102"/>
                  <a:pt x="54" y="102"/>
                </a:cubicBezTo>
                <a:close/>
                <a:moveTo>
                  <a:pt x="115" y="54"/>
                </a:moveTo>
                <a:cubicBezTo>
                  <a:pt x="115" y="81"/>
                  <a:pt x="115" y="81"/>
                  <a:pt x="115" y="81"/>
                </a:cubicBezTo>
                <a:cubicBezTo>
                  <a:pt x="115" y="84"/>
                  <a:pt x="113" y="86"/>
                  <a:pt x="111" y="86"/>
                </a:cubicBezTo>
                <a:cubicBezTo>
                  <a:pt x="109" y="86"/>
                  <a:pt x="107" y="84"/>
                  <a:pt x="107" y="81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105" y="52"/>
                  <a:pt x="103" y="50"/>
                  <a:pt x="103" y="47"/>
                </a:cubicBezTo>
                <a:cubicBezTo>
                  <a:pt x="103" y="42"/>
                  <a:pt x="107" y="39"/>
                  <a:pt x="111" y="39"/>
                </a:cubicBezTo>
                <a:cubicBezTo>
                  <a:pt x="115" y="39"/>
                  <a:pt x="119" y="42"/>
                  <a:pt x="119" y="47"/>
                </a:cubicBezTo>
                <a:cubicBezTo>
                  <a:pt x="119" y="50"/>
                  <a:pt x="117" y="52"/>
                  <a:pt x="115" y="54"/>
                </a:cubicBezTo>
                <a:close/>
                <a:moveTo>
                  <a:pt x="53" y="36"/>
                </a:moveTo>
                <a:cubicBezTo>
                  <a:pt x="53" y="28"/>
                  <a:pt x="53" y="28"/>
                  <a:pt x="53" y="28"/>
                </a:cubicBezTo>
                <a:cubicBezTo>
                  <a:pt x="53" y="27"/>
                  <a:pt x="53" y="26"/>
                  <a:pt x="54" y="26"/>
                </a:cubicBezTo>
                <a:cubicBezTo>
                  <a:pt x="55" y="26"/>
                  <a:pt x="56" y="27"/>
                  <a:pt x="56" y="28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37"/>
                  <a:pt x="55" y="38"/>
                  <a:pt x="54" y="38"/>
                </a:cubicBezTo>
                <a:cubicBezTo>
                  <a:pt x="53" y="38"/>
                  <a:pt x="53" y="37"/>
                  <a:pt x="53" y="36"/>
                </a:cubicBezTo>
                <a:close/>
                <a:moveTo>
                  <a:pt x="33" y="35"/>
                </a:moveTo>
                <a:cubicBezTo>
                  <a:pt x="32" y="34"/>
                  <a:pt x="32" y="33"/>
                  <a:pt x="33" y="33"/>
                </a:cubicBezTo>
                <a:cubicBezTo>
                  <a:pt x="34" y="32"/>
                  <a:pt x="35" y="32"/>
                  <a:pt x="36" y="33"/>
                </a:cubicBezTo>
                <a:cubicBezTo>
                  <a:pt x="41" y="40"/>
                  <a:pt x="41" y="40"/>
                  <a:pt x="41" y="40"/>
                </a:cubicBezTo>
                <a:cubicBezTo>
                  <a:pt x="41" y="41"/>
                  <a:pt x="41" y="42"/>
                  <a:pt x="40" y="42"/>
                </a:cubicBezTo>
                <a:cubicBezTo>
                  <a:pt x="40" y="43"/>
                  <a:pt x="40" y="43"/>
                  <a:pt x="39" y="43"/>
                </a:cubicBezTo>
                <a:cubicBezTo>
                  <a:pt x="39" y="43"/>
                  <a:pt x="38" y="43"/>
                  <a:pt x="38" y="42"/>
                </a:cubicBezTo>
                <a:lnTo>
                  <a:pt x="33" y="35"/>
                </a:lnTo>
                <a:close/>
                <a:moveTo>
                  <a:pt x="32" y="54"/>
                </a:moveTo>
                <a:cubicBezTo>
                  <a:pt x="31" y="55"/>
                  <a:pt x="31" y="56"/>
                  <a:pt x="30" y="56"/>
                </a:cubicBezTo>
                <a:cubicBezTo>
                  <a:pt x="30" y="56"/>
                  <a:pt x="30" y="56"/>
                  <a:pt x="29" y="56"/>
                </a:cubicBezTo>
                <a:cubicBezTo>
                  <a:pt x="21" y="53"/>
                  <a:pt x="21" y="53"/>
                  <a:pt x="21" y="53"/>
                </a:cubicBezTo>
                <a:cubicBezTo>
                  <a:pt x="20" y="53"/>
                  <a:pt x="20" y="52"/>
                  <a:pt x="20" y="51"/>
                </a:cubicBezTo>
                <a:cubicBezTo>
                  <a:pt x="20" y="50"/>
                  <a:pt x="21" y="49"/>
                  <a:pt x="22" y="50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53"/>
                  <a:pt x="32" y="54"/>
                  <a:pt x="32" y="54"/>
                </a:cubicBezTo>
                <a:close/>
                <a:moveTo>
                  <a:pt x="32" y="69"/>
                </a:moveTo>
                <a:cubicBezTo>
                  <a:pt x="32" y="70"/>
                  <a:pt x="31" y="71"/>
                  <a:pt x="30" y="71"/>
                </a:cubicBezTo>
                <a:cubicBezTo>
                  <a:pt x="22" y="74"/>
                  <a:pt x="22" y="74"/>
                  <a:pt x="22" y="74"/>
                </a:cubicBezTo>
                <a:cubicBezTo>
                  <a:pt x="22" y="74"/>
                  <a:pt x="22" y="74"/>
                  <a:pt x="22" y="74"/>
                </a:cubicBezTo>
                <a:cubicBezTo>
                  <a:pt x="21" y="74"/>
                  <a:pt x="20" y="74"/>
                  <a:pt x="20" y="73"/>
                </a:cubicBezTo>
                <a:cubicBezTo>
                  <a:pt x="20" y="72"/>
                  <a:pt x="20" y="71"/>
                  <a:pt x="21" y="71"/>
                </a:cubicBezTo>
                <a:cubicBezTo>
                  <a:pt x="29" y="68"/>
                  <a:pt x="29" y="68"/>
                  <a:pt x="29" y="68"/>
                </a:cubicBezTo>
                <a:cubicBezTo>
                  <a:pt x="30" y="68"/>
                  <a:pt x="31" y="68"/>
                  <a:pt x="32" y="69"/>
                </a:cubicBezTo>
                <a:close/>
                <a:moveTo>
                  <a:pt x="40" y="81"/>
                </a:moveTo>
                <a:cubicBezTo>
                  <a:pt x="41" y="82"/>
                  <a:pt x="41" y="83"/>
                  <a:pt x="41" y="83"/>
                </a:cubicBezTo>
                <a:cubicBezTo>
                  <a:pt x="36" y="90"/>
                  <a:pt x="36" y="90"/>
                  <a:pt x="36" y="90"/>
                </a:cubicBezTo>
                <a:cubicBezTo>
                  <a:pt x="35" y="91"/>
                  <a:pt x="35" y="91"/>
                  <a:pt x="34" y="91"/>
                </a:cubicBezTo>
                <a:cubicBezTo>
                  <a:pt x="34" y="91"/>
                  <a:pt x="33" y="91"/>
                  <a:pt x="33" y="91"/>
                </a:cubicBezTo>
                <a:cubicBezTo>
                  <a:pt x="32" y="90"/>
                  <a:pt x="32" y="89"/>
                  <a:pt x="33" y="89"/>
                </a:cubicBezTo>
                <a:cubicBezTo>
                  <a:pt x="38" y="82"/>
                  <a:pt x="38" y="82"/>
                  <a:pt x="38" y="82"/>
                </a:cubicBezTo>
                <a:cubicBezTo>
                  <a:pt x="38" y="81"/>
                  <a:pt x="39" y="81"/>
                  <a:pt x="40" y="81"/>
                </a:cubicBezTo>
                <a:close/>
                <a:moveTo>
                  <a:pt x="56" y="87"/>
                </a:moveTo>
                <a:cubicBezTo>
                  <a:pt x="56" y="96"/>
                  <a:pt x="56" y="96"/>
                  <a:pt x="56" y="96"/>
                </a:cubicBezTo>
                <a:cubicBezTo>
                  <a:pt x="56" y="97"/>
                  <a:pt x="55" y="98"/>
                  <a:pt x="54" y="98"/>
                </a:cubicBezTo>
                <a:cubicBezTo>
                  <a:pt x="53" y="98"/>
                  <a:pt x="53" y="97"/>
                  <a:pt x="53" y="96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86"/>
                  <a:pt x="53" y="86"/>
                  <a:pt x="54" y="86"/>
                </a:cubicBezTo>
                <a:cubicBezTo>
                  <a:pt x="55" y="86"/>
                  <a:pt x="56" y="86"/>
                  <a:pt x="56" y="87"/>
                </a:cubicBezTo>
                <a:close/>
                <a:moveTo>
                  <a:pt x="76" y="89"/>
                </a:moveTo>
                <a:cubicBezTo>
                  <a:pt x="76" y="89"/>
                  <a:pt x="76" y="90"/>
                  <a:pt x="75" y="91"/>
                </a:cubicBezTo>
                <a:cubicBezTo>
                  <a:pt x="75" y="91"/>
                  <a:pt x="75" y="91"/>
                  <a:pt x="74" y="91"/>
                </a:cubicBezTo>
                <a:cubicBezTo>
                  <a:pt x="74" y="91"/>
                  <a:pt x="73" y="91"/>
                  <a:pt x="73" y="90"/>
                </a:cubicBezTo>
                <a:cubicBezTo>
                  <a:pt x="68" y="83"/>
                  <a:pt x="68" y="83"/>
                  <a:pt x="68" y="83"/>
                </a:cubicBezTo>
                <a:cubicBezTo>
                  <a:pt x="67" y="83"/>
                  <a:pt x="68" y="82"/>
                  <a:pt x="68" y="81"/>
                </a:cubicBezTo>
                <a:cubicBezTo>
                  <a:pt x="69" y="81"/>
                  <a:pt x="70" y="81"/>
                  <a:pt x="71" y="82"/>
                </a:cubicBezTo>
                <a:lnTo>
                  <a:pt x="76" y="89"/>
                </a:lnTo>
                <a:close/>
                <a:moveTo>
                  <a:pt x="88" y="73"/>
                </a:moveTo>
                <a:cubicBezTo>
                  <a:pt x="88" y="74"/>
                  <a:pt x="88" y="74"/>
                  <a:pt x="87" y="74"/>
                </a:cubicBezTo>
                <a:cubicBezTo>
                  <a:pt x="87" y="74"/>
                  <a:pt x="86" y="74"/>
                  <a:pt x="86" y="74"/>
                </a:cubicBezTo>
                <a:cubicBezTo>
                  <a:pt x="78" y="71"/>
                  <a:pt x="78" y="71"/>
                  <a:pt x="78" y="71"/>
                </a:cubicBezTo>
                <a:cubicBezTo>
                  <a:pt x="77" y="71"/>
                  <a:pt x="77" y="70"/>
                  <a:pt x="77" y="69"/>
                </a:cubicBezTo>
                <a:cubicBezTo>
                  <a:pt x="77" y="68"/>
                  <a:pt x="78" y="68"/>
                  <a:pt x="79" y="68"/>
                </a:cubicBezTo>
                <a:cubicBezTo>
                  <a:pt x="87" y="71"/>
                  <a:pt x="87" y="71"/>
                  <a:pt x="87" y="71"/>
                </a:cubicBezTo>
                <a:cubicBezTo>
                  <a:pt x="88" y="71"/>
                  <a:pt x="89" y="72"/>
                  <a:pt x="88" y="73"/>
                </a:cubicBezTo>
                <a:close/>
                <a:moveTo>
                  <a:pt x="78" y="52"/>
                </a:moveTo>
                <a:cubicBezTo>
                  <a:pt x="86" y="50"/>
                  <a:pt x="86" y="50"/>
                  <a:pt x="86" y="50"/>
                </a:cubicBezTo>
                <a:cubicBezTo>
                  <a:pt x="87" y="49"/>
                  <a:pt x="88" y="50"/>
                  <a:pt x="88" y="51"/>
                </a:cubicBezTo>
                <a:cubicBezTo>
                  <a:pt x="89" y="52"/>
                  <a:pt x="88" y="53"/>
                  <a:pt x="87" y="53"/>
                </a:cubicBezTo>
                <a:cubicBezTo>
                  <a:pt x="79" y="56"/>
                  <a:pt x="79" y="56"/>
                  <a:pt x="79" y="56"/>
                </a:cubicBezTo>
                <a:cubicBezTo>
                  <a:pt x="79" y="56"/>
                  <a:pt x="79" y="56"/>
                  <a:pt x="79" y="56"/>
                </a:cubicBezTo>
                <a:cubicBezTo>
                  <a:pt x="78" y="56"/>
                  <a:pt x="77" y="55"/>
                  <a:pt x="77" y="54"/>
                </a:cubicBezTo>
                <a:cubicBezTo>
                  <a:pt x="77" y="54"/>
                  <a:pt x="77" y="53"/>
                  <a:pt x="78" y="52"/>
                </a:cubicBezTo>
                <a:close/>
                <a:moveTo>
                  <a:pt x="54" y="41"/>
                </a:moveTo>
                <a:cubicBezTo>
                  <a:pt x="56" y="41"/>
                  <a:pt x="58" y="42"/>
                  <a:pt x="59" y="42"/>
                </a:cubicBezTo>
                <a:cubicBezTo>
                  <a:pt x="68" y="39"/>
                  <a:pt x="68" y="39"/>
                  <a:pt x="68" y="39"/>
                </a:cubicBezTo>
                <a:cubicBezTo>
                  <a:pt x="73" y="33"/>
                  <a:pt x="73" y="33"/>
                  <a:pt x="73" y="33"/>
                </a:cubicBezTo>
                <a:cubicBezTo>
                  <a:pt x="74" y="32"/>
                  <a:pt x="75" y="32"/>
                  <a:pt x="75" y="33"/>
                </a:cubicBezTo>
                <a:cubicBezTo>
                  <a:pt x="76" y="33"/>
                  <a:pt x="76" y="34"/>
                  <a:pt x="76" y="35"/>
                </a:cubicBezTo>
                <a:cubicBezTo>
                  <a:pt x="71" y="42"/>
                  <a:pt x="71" y="42"/>
                  <a:pt x="71" y="42"/>
                </a:cubicBezTo>
                <a:cubicBezTo>
                  <a:pt x="70" y="50"/>
                  <a:pt x="70" y="50"/>
                  <a:pt x="70" y="50"/>
                </a:cubicBezTo>
                <a:cubicBezTo>
                  <a:pt x="73" y="53"/>
                  <a:pt x="75" y="57"/>
                  <a:pt x="75" y="62"/>
                </a:cubicBezTo>
                <a:cubicBezTo>
                  <a:pt x="75" y="74"/>
                  <a:pt x="65" y="83"/>
                  <a:pt x="54" y="83"/>
                </a:cubicBezTo>
                <a:cubicBezTo>
                  <a:pt x="42" y="83"/>
                  <a:pt x="33" y="74"/>
                  <a:pt x="33" y="62"/>
                </a:cubicBezTo>
                <a:cubicBezTo>
                  <a:pt x="33" y="51"/>
                  <a:pt x="42" y="41"/>
                  <a:pt x="54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163">
            <a:extLst>
              <a:ext uri="{FF2B5EF4-FFF2-40B4-BE49-F238E27FC236}">
                <a16:creationId xmlns:a16="http://schemas.microsoft.com/office/drawing/2014/main" id="{20925AE8-F4C5-4D38-871F-9F24E5CB48D3}"/>
              </a:ext>
            </a:extLst>
          </p:cNvPr>
          <p:cNvSpPr>
            <a:spLocks noEditPoints="1"/>
          </p:cNvSpPr>
          <p:nvPr/>
        </p:nvSpPr>
        <p:spPr bwMode="auto">
          <a:xfrm>
            <a:off x="2217013" y="5469029"/>
            <a:ext cx="441325" cy="44132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164">
            <a:extLst>
              <a:ext uri="{FF2B5EF4-FFF2-40B4-BE49-F238E27FC236}">
                <a16:creationId xmlns:a16="http://schemas.microsoft.com/office/drawing/2014/main" id="{5DC6DAC0-F696-4AD3-B063-EC56A3A2F608}"/>
              </a:ext>
            </a:extLst>
          </p:cNvPr>
          <p:cNvSpPr>
            <a:spLocks noEditPoints="1"/>
          </p:cNvSpPr>
          <p:nvPr/>
        </p:nvSpPr>
        <p:spPr bwMode="auto">
          <a:xfrm>
            <a:off x="3097088" y="3665628"/>
            <a:ext cx="441325" cy="404813"/>
          </a:xfrm>
          <a:custGeom>
            <a:avLst/>
            <a:gdLst>
              <a:gd name="T0" fmla="*/ 126 w 140"/>
              <a:gd name="T1" fmla="*/ 71 h 128"/>
              <a:gd name="T2" fmla="*/ 92 w 140"/>
              <a:gd name="T3" fmla="*/ 24 h 128"/>
              <a:gd name="T4" fmla="*/ 72 w 140"/>
              <a:gd name="T5" fmla="*/ 25 h 128"/>
              <a:gd name="T6" fmla="*/ 71 w 140"/>
              <a:gd name="T7" fmla="*/ 20 h 128"/>
              <a:gd name="T8" fmla="*/ 72 w 140"/>
              <a:gd name="T9" fmla="*/ 21 h 128"/>
              <a:gd name="T10" fmla="*/ 92 w 140"/>
              <a:gd name="T11" fmla="*/ 20 h 128"/>
              <a:gd name="T12" fmla="*/ 92 w 140"/>
              <a:gd name="T13" fmla="*/ 16 h 128"/>
              <a:gd name="T14" fmla="*/ 79 w 140"/>
              <a:gd name="T15" fmla="*/ 15 h 128"/>
              <a:gd name="T16" fmla="*/ 71 w 140"/>
              <a:gd name="T17" fmla="*/ 16 h 128"/>
              <a:gd name="T18" fmla="*/ 69 w 140"/>
              <a:gd name="T19" fmla="*/ 19 h 128"/>
              <a:gd name="T20" fmla="*/ 68 w 140"/>
              <a:gd name="T21" fmla="*/ 15 h 128"/>
              <a:gd name="T22" fmla="*/ 49 w 140"/>
              <a:gd name="T23" fmla="*/ 15 h 128"/>
              <a:gd name="T24" fmla="*/ 48 w 140"/>
              <a:gd name="T25" fmla="*/ 17 h 128"/>
              <a:gd name="T26" fmla="*/ 49 w 140"/>
              <a:gd name="T27" fmla="*/ 21 h 128"/>
              <a:gd name="T28" fmla="*/ 69 w 140"/>
              <a:gd name="T29" fmla="*/ 20 h 128"/>
              <a:gd name="T30" fmla="*/ 69 w 140"/>
              <a:gd name="T31" fmla="*/ 24 h 128"/>
              <a:gd name="T32" fmla="*/ 49 w 140"/>
              <a:gd name="T33" fmla="*/ 25 h 128"/>
              <a:gd name="T34" fmla="*/ 48 w 140"/>
              <a:gd name="T35" fmla="*/ 21 h 128"/>
              <a:gd name="T36" fmla="*/ 25 w 140"/>
              <a:gd name="T37" fmla="*/ 21 h 128"/>
              <a:gd name="T38" fmla="*/ 9 w 140"/>
              <a:gd name="T39" fmla="*/ 57 h 128"/>
              <a:gd name="T40" fmla="*/ 0 w 140"/>
              <a:gd name="T41" fmla="*/ 61 h 128"/>
              <a:gd name="T42" fmla="*/ 6 w 140"/>
              <a:gd name="T43" fmla="*/ 85 h 128"/>
              <a:gd name="T44" fmla="*/ 29 w 140"/>
              <a:gd name="T45" fmla="*/ 113 h 128"/>
              <a:gd name="T46" fmla="*/ 37 w 140"/>
              <a:gd name="T47" fmla="*/ 128 h 128"/>
              <a:gd name="T48" fmla="*/ 66 w 140"/>
              <a:gd name="T49" fmla="*/ 125 h 128"/>
              <a:gd name="T50" fmla="*/ 96 w 140"/>
              <a:gd name="T51" fmla="*/ 128 h 128"/>
              <a:gd name="T52" fmla="*/ 104 w 140"/>
              <a:gd name="T53" fmla="*/ 113 h 128"/>
              <a:gd name="T54" fmla="*/ 140 w 140"/>
              <a:gd name="T55" fmla="*/ 77 h 128"/>
              <a:gd name="T56" fmla="*/ 29 w 140"/>
              <a:gd name="T57" fmla="*/ 62 h 128"/>
              <a:gd name="T58" fmla="*/ 29 w 140"/>
              <a:gd name="T59" fmla="*/ 50 h 128"/>
              <a:gd name="T60" fmla="*/ 29 w 140"/>
              <a:gd name="T61" fmla="*/ 62 h 128"/>
              <a:gd name="T62" fmla="*/ 48 w 140"/>
              <a:gd name="T63" fmla="*/ 9 h 128"/>
              <a:gd name="T64" fmla="*/ 68 w 140"/>
              <a:gd name="T65" fmla="*/ 8 h 128"/>
              <a:gd name="T66" fmla="*/ 69 w 140"/>
              <a:gd name="T67" fmla="*/ 12 h 128"/>
              <a:gd name="T68" fmla="*/ 49 w 140"/>
              <a:gd name="T69" fmla="*/ 13 h 128"/>
              <a:gd name="T70" fmla="*/ 48 w 140"/>
              <a:gd name="T71" fmla="*/ 5 h 128"/>
              <a:gd name="T72" fmla="*/ 49 w 140"/>
              <a:gd name="T73" fmla="*/ 0 h 128"/>
              <a:gd name="T74" fmla="*/ 69 w 140"/>
              <a:gd name="T75" fmla="*/ 1 h 128"/>
              <a:gd name="T76" fmla="*/ 68 w 140"/>
              <a:gd name="T77" fmla="*/ 6 h 128"/>
              <a:gd name="T78" fmla="*/ 48 w 140"/>
              <a:gd name="T79" fmla="*/ 5 h 128"/>
              <a:gd name="T80" fmla="*/ 71 w 140"/>
              <a:gd name="T81" fmla="*/ 9 h 128"/>
              <a:gd name="T82" fmla="*/ 91 w 140"/>
              <a:gd name="T83" fmla="*/ 8 h 128"/>
              <a:gd name="T84" fmla="*/ 92 w 140"/>
              <a:gd name="T85" fmla="*/ 12 h 128"/>
              <a:gd name="T86" fmla="*/ 72 w 140"/>
              <a:gd name="T87" fmla="*/ 1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0" h="128">
                <a:moveTo>
                  <a:pt x="125" y="82"/>
                </a:moveTo>
                <a:cubicBezTo>
                  <a:pt x="125" y="79"/>
                  <a:pt x="126" y="75"/>
                  <a:pt x="126" y="71"/>
                </a:cubicBezTo>
                <a:cubicBezTo>
                  <a:pt x="126" y="50"/>
                  <a:pt x="112" y="32"/>
                  <a:pt x="92" y="23"/>
                </a:cubicBezTo>
                <a:cubicBezTo>
                  <a:pt x="92" y="24"/>
                  <a:pt x="92" y="24"/>
                  <a:pt x="92" y="24"/>
                </a:cubicBezTo>
                <a:cubicBezTo>
                  <a:pt x="92" y="24"/>
                  <a:pt x="92" y="25"/>
                  <a:pt x="91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1" y="25"/>
                  <a:pt x="71" y="24"/>
                  <a:pt x="71" y="24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1"/>
                  <a:pt x="72" y="21"/>
                </a:cubicBezTo>
                <a:cubicBezTo>
                  <a:pt x="91" y="21"/>
                  <a:pt x="91" y="21"/>
                  <a:pt x="91" y="21"/>
                </a:cubicBezTo>
                <a:cubicBezTo>
                  <a:pt x="92" y="21"/>
                  <a:pt x="92" y="20"/>
                  <a:pt x="92" y="20"/>
                </a:cubicBezTo>
                <a:cubicBezTo>
                  <a:pt x="92" y="19"/>
                  <a:pt x="92" y="19"/>
                  <a:pt x="92" y="19"/>
                </a:cubicBezTo>
                <a:cubicBezTo>
                  <a:pt x="92" y="16"/>
                  <a:pt x="92" y="16"/>
                  <a:pt x="92" y="16"/>
                </a:cubicBezTo>
                <a:cubicBezTo>
                  <a:pt x="92" y="16"/>
                  <a:pt x="92" y="15"/>
                  <a:pt x="91" y="15"/>
                </a:cubicBezTo>
                <a:cubicBezTo>
                  <a:pt x="79" y="15"/>
                  <a:pt x="79" y="15"/>
                  <a:pt x="79" y="15"/>
                </a:cubicBezTo>
                <a:cubicBezTo>
                  <a:pt x="72" y="15"/>
                  <a:pt x="72" y="15"/>
                  <a:pt x="72" y="15"/>
                </a:cubicBezTo>
                <a:cubicBezTo>
                  <a:pt x="71" y="15"/>
                  <a:pt x="71" y="16"/>
                  <a:pt x="71" y="16"/>
                </a:cubicBezTo>
                <a:cubicBezTo>
                  <a:pt x="71" y="19"/>
                  <a:pt x="71" y="19"/>
                  <a:pt x="71" y="19"/>
                </a:cubicBezTo>
                <a:cubicBezTo>
                  <a:pt x="69" y="19"/>
                  <a:pt x="69" y="19"/>
                  <a:pt x="69" y="19"/>
                </a:cubicBezTo>
                <a:cubicBezTo>
                  <a:pt x="69" y="16"/>
                  <a:pt x="69" y="16"/>
                  <a:pt x="69" y="16"/>
                </a:cubicBezTo>
                <a:cubicBezTo>
                  <a:pt x="69" y="16"/>
                  <a:pt x="69" y="15"/>
                  <a:pt x="68" y="15"/>
                </a:cubicBezTo>
                <a:cubicBezTo>
                  <a:pt x="54" y="15"/>
                  <a:pt x="54" y="15"/>
                  <a:pt x="54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8" y="15"/>
                  <a:pt x="48" y="16"/>
                  <a:pt x="48" y="16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20"/>
                  <a:pt x="48" y="20"/>
                  <a:pt x="48" y="20"/>
                </a:cubicBezTo>
                <a:cubicBezTo>
                  <a:pt x="48" y="20"/>
                  <a:pt x="48" y="21"/>
                  <a:pt x="49" y="21"/>
                </a:cubicBezTo>
                <a:cubicBezTo>
                  <a:pt x="68" y="21"/>
                  <a:pt x="68" y="21"/>
                  <a:pt x="68" y="21"/>
                </a:cubicBezTo>
                <a:cubicBezTo>
                  <a:pt x="69" y="21"/>
                  <a:pt x="69" y="20"/>
                  <a:pt x="69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69" y="24"/>
                  <a:pt x="69" y="24"/>
                  <a:pt x="69" y="24"/>
                </a:cubicBezTo>
                <a:cubicBezTo>
                  <a:pt x="69" y="24"/>
                  <a:pt x="69" y="25"/>
                  <a:pt x="68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48" y="25"/>
                  <a:pt x="48" y="24"/>
                  <a:pt x="48" y="24"/>
                </a:cubicBezTo>
                <a:cubicBezTo>
                  <a:pt x="48" y="21"/>
                  <a:pt x="48" y="21"/>
                  <a:pt x="48" y="21"/>
                </a:cubicBezTo>
                <a:cubicBezTo>
                  <a:pt x="45" y="22"/>
                  <a:pt x="42" y="22"/>
                  <a:pt x="40" y="24"/>
                </a:cubicBezTo>
                <a:cubicBezTo>
                  <a:pt x="32" y="14"/>
                  <a:pt x="23" y="15"/>
                  <a:pt x="25" y="21"/>
                </a:cubicBezTo>
                <a:cubicBezTo>
                  <a:pt x="26" y="25"/>
                  <a:pt x="26" y="30"/>
                  <a:pt x="25" y="33"/>
                </a:cubicBezTo>
                <a:cubicBezTo>
                  <a:pt x="18" y="40"/>
                  <a:pt x="12" y="48"/>
                  <a:pt x="9" y="57"/>
                </a:cubicBezTo>
                <a:cubicBezTo>
                  <a:pt x="8" y="56"/>
                  <a:pt x="7" y="56"/>
                  <a:pt x="6" y="56"/>
                </a:cubicBezTo>
                <a:cubicBezTo>
                  <a:pt x="3" y="56"/>
                  <a:pt x="0" y="58"/>
                  <a:pt x="0" y="61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3"/>
                  <a:pt x="3" y="85"/>
                  <a:pt x="6" y="85"/>
                </a:cubicBezTo>
                <a:cubicBezTo>
                  <a:pt x="7" y="85"/>
                  <a:pt x="8" y="85"/>
                  <a:pt x="9" y="85"/>
                </a:cubicBezTo>
                <a:cubicBezTo>
                  <a:pt x="12" y="96"/>
                  <a:pt x="19" y="106"/>
                  <a:pt x="29" y="113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29" y="124"/>
                  <a:pt x="33" y="128"/>
                  <a:pt x="37" y="128"/>
                </a:cubicBezTo>
                <a:cubicBezTo>
                  <a:pt x="41" y="128"/>
                  <a:pt x="45" y="125"/>
                  <a:pt x="45" y="122"/>
                </a:cubicBezTo>
                <a:cubicBezTo>
                  <a:pt x="52" y="124"/>
                  <a:pt x="59" y="125"/>
                  <a:pt x="66" y="125"/>
                </a:cubicBezTo>
                <a:cubicBezTo>
                  <a:pt x="74" y="125"/>
                  <a:pt x="81" y="124"/>
                  <a:pt x="88" y="122"/>
                </a:cubicBezTo>
                <a:cubicBezTo>
                  <a:pt x="88" y="125"/>
                  <a:pt x="92" y="128"/>
                  <a:pt x="96" y="128"/>
                </a:cubicBezTo>
                <a:cubicBezTo>
                  <a:pt x="100" y="128"/>
                  <a:pt x="104" y="124"/>
                  <a:pt x="104" y="120"/>
                </a:cubicBezTo>
                <a:cubicBezTo>
                  <a:pt x="104" y="113"/>
                  <a:pt x="104" y="113"/>
                  <a:pt x="104" y="113"/>
                </a:cubicBezTo>
                <a:cubicBezTo>
                  <a:pt x="112" y="107"/>
                  <a:pt x="119" y="99"/>
                  <a:pt x="122" y="90"/>
                </a:cubicBezTo>
                <a:cubicBezTo>
                  <a:pt x="128" y="90"/>
                  <a:pt x="138" y="88"/>
                  <a:pt x="140" y="77"/>
                </a:cubicBezTo>
                <a:cubicBezTo>
                  <a:pt x="140" y="77"/>
                  <a:pt x="132" y="85"/>
                  <a:pt x="125" y="82"/>
                </a:cubicBezTo>
                <a:close/>
                <a:moveTo>
                  <a:pt x="29" y="62"/>
                </a:moveTo>
                <a:cubicBezTo>
                  <a:pt x="26" y="62"/>
                  <a:pt x="24" y="59"/>
                  <a:pt x="24" y="56"/>
                </a:cubicBezTo>
                <a:cubicBezTo>
                  <a:pt x="24" y="52"/>
                  <a:pt x="26" y="50"/>
                  <a:pt x="29" y="50"/>
                </a:cubicBezTo>
                <a:cubicBezTo>
                  <a:pt x="31" y="50"/>
                  <a:pt x="33" y="52"/>
                  <a:pt x="33" y="56"/>
                </a:cubicBezTo>
                <a:cubicBezTo>
                  <a:pt x="33" y="59"/>
                  <a:pt x="31" y="62"/>
                  <a:pt x="29" y="62"/>
                </a:cubicBezTo>
                <a:close/>
                <a:moveTo>
                  <a:pt x="48" y="12"/>
                </a:moveTo>
                <a:cubicBezTo>
                  <a:pt x="48" y="9"/>
                  <a:pt x="48" y="9"/>
                  <a:pt x="48" y="9"/>
                </a:cubicBezTo>
                <a:cubicBezTo>
                  <a:pt x="48" y="8"/>
                  <a:pt x="48" y="8"/>
                  <a:pt x="49" y="8"/>
                </a:cubicBezTo>
                <a:cubicBezTo>
                  <a:pt x="68" y="8"/>
                  <a:pt x="68" y="8"/>
                  <a:pt x="68" y="8"/>
                </a:cubicBezTo>
                <a:cubicBezTo>
                  <a:pt x="69" y="8"/>
                  <a:pt x="69" y="8"/>
                  <a:pt x="69" y="9"/>
                </a:cubicBezTo>
                <a:cubicBezTo>
                  <a:pt x="69" y="12"/>
                  <a:pt x="69" y="12"/>
                  <a:pt x="69" y="12"/>
                </a:cubicBezTo>
                <a:cubicBezTo>
                  <a:pt x="69" y="13"/>
                  <a:pt x="69" y="13"/>
                  <a:pt x="68" y="13"/>
                </a:cubicBezTo>
                <a:cubicBezTo>
                  <a:pt x="49" y="13"/>
                  <a:pt x="49" y="13"/>
                  <a:pt x="49" y="13"/>
                </a:cubicBezTo>
                <a:cubicBezTo>
                  <a:pt x="48" y="13"/>
                  <a:pt x="48" y="13"/>
                  <a:pt x="48" y="12"/>
                </a:cubicBezTo>
                <a:close/>
                <a:moveTo>
                  <a:pt x="48" y="5"/>
                </a:move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8" y="0"/>
                  <a:pt x="4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9" y="0"/>
                  <a:pt x="69" y="1"/>
                  <a:pt x="69" y="1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5"/>
                  <a:pt x="69" y="6"/>
                  <a:pt x="68" y="6"/>
                </a:cubicBezTo>
                <a:cubicBezTo>
                  <a:pt x="49" y="6"/>
                  <a:pt x="49" y="6"/>
                  <a:pt x="49" y="6"/>
                </a:cubicBezTo>
                <a:cubicBezTo>
                  <a:pt x="48" y="6"/>
                  <a:pt x="48" y="5"/>
                  <a:pt x="48" y="5"/>
                </a:cubicBezTo>
                <a:close/>
                <a:moveTo>
                  <a:pt x="71" y="12"/>
                </a:moveTo>
                <a:cubicBezTo>
                  <a:pt x="71" y="9"/>
                  <a:pt x="71" y="9"/>
                  <a:pt x="71" y="9"/>
                </a:cubicBezTo>
                <a:cubicBezTo>
                  <a:pt x="71" y="8"/>
                  <a:pt x="71" y="8"/>
                  <a:pt x="72" y="8"/>
                </a:cubicBezTo>
                <a:cubicBezTo>
                  <a:pt x="91" y="8"/>
                  <a:pt x="91" y="8"/>
                  <a:pt x="91" y="8"/>
                </a:cubicBezTo>
                <a:cubicBezTo>
                  <a:pt x="92" y="8"/>
                  <a:pt x="92" y="8"/>
                  <a:pt x="92" y="9"/>
                </a:cubicBezTo>
                <a:cubicBezTo>
                  <a:pt x="92" y="12"/>
                  <a:pt x="92" y="12"/>
                  <a:pt x="92" y="12"/>
                </a:cubicBezTo>
                <a:cubicBezTo>
                  <a:pt x="92" y="13"/>
                  <a:pt x="92" y="13"/>
                  <a:pt x="91" y="13"/>
                </a:cubicBezTo>
                <a:cubicBezTo>
                  <a:pt x="72" y="13"/>
                  <a:pt x="72" y="13"/>
                  <a:pt x="72" y="13"/>
                </a:cubicBezTo>
                <a:cubicBezTo>
                  <a:pt x="71" y="13"/>
                  <a:pt x="71" y="13"/>
                  <a:pt x="7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5009DC07-82F1-4856-8E91-31378A1C2B8C}"/>
              </a:ext>
            </a:extLst>
          </p:cNvPr>
          <p:cNvGrpSpPr/>
          <p:nvPr/>
        </p:nvGrpSpPr>
        <p:grpSpPr>
          <a:xfrm>
            <a:off x="1145049" y="2564930"/>
            <a:ext cx="758825" cy="758825"/>
            <a:chOff x="1202924" y="2970052"/>
            <a:chExt cx="758825" cy="758825"/>
          </a:xfrm>
        </p:grpSpPr>
        <p:sp>
          <p:nvSpPr>
            <p:cNvPr id="86" name="Oval 95">
              <a:extLst>
                <a:ext uri="{FF2B5EF4-FFF2-40B4-BE49-F238E27FC236}">
                  <a16:creationId xmlns:a16="http://schemas.microsoft.com/office/drawing/2014/main" id="{C21299F6-86D3-4E78-9543-DB166BFB8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924" y="2970052"/>
              <a:ext cx="758825" cy="758825"/>
            </a:xfrm>
            <a:prstGeom prst="ellipse">
              <a:avLst/>
            </a:prstGeom>
            <a:solidFill>
              <a:srgbClr val="4F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65">
              <a:extLst>
                <a:ext uri="{FF2B5EF4-FFF2-40B4-BE49-F238E27FC236}">
                  <a16:creationId xmlns:a16="http://schemas.microsoft.com/office/drawing/2014/main" id="{65914097-0EB4-4734-B187-1C3D9E5E3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1674" y="3131977"/>
              <a:ext cx="441325" cy="409575"/>
            </a:xfrm>
            <a:custGeom>
              <a:avLst/>
              <a:gdLst>
                <a:gd name="T0" fmla="*/ 264 w 278"/>
                <a:gd name="T1" fmla="*/ 223 h 258"/>
                <a:gd name="T2" fmla="*/ 248 w 278"/>
                <a:gd name="T3" fmla="*/ 223 h 258"/>
                <a:gd name="T4" fmla="*/ 248 w 278"/>
                <a:gd name="T5" fmla="*/ 133 h 258"/>
                <a:gd name="T6" fmla="*/ 264 w 278"/>
                <a:gd name="T7" fmla="*/ 133 h 258"/>
                <a:gd name="T8" fmla="*/ 264 w 278"/>
                <a:gd name="T9" fmla="*/ 115 h 258"/>
                <a:gd name="T10" fmla="*/ 13 w 278"/>
                <a:gd name="T11" fmla="*/ 115 h 258"/>
                <a:gd name="T12" fmla="*/ 13 w 278"/>
                <a:gd name="T13" fmla="*/ 133 h 258"/>
                <a:gd name="T14" fmla="*/ 29 w 278"/>
                <a:gd name="T15" fmla="*/ 133 h 258"/>
                <a:gd name="T16" fmla="*/ 29 w 278"/>
                <a:gd name="T17" fmla="*/ 223 h 258"/>
                <a:gd name="T18" fmla="*/ 13 w 278"/>
                <a:gd name="T19" fmla="*/ 223 h 258"/>
                <a:gd name="T20" fmla="*/ 13 w 278"/>
                <a:gd name="T21" fmla="*/ 239 h 258"/>
                <a:gd name="T22" fmla="*/ 0 w 278"/>
                <a:gd name="T23" fmla="*/ 239 h 258"/>
                <a:gd name="T24" fmla="*/ 0 w 278"/>
                <a:gd name="T25" fmla="*/ 258 h 258"/>
                <a:gd name="T26" fmla="*/ 278 w 278"/>
                <a:gd name="T27" fmla="*/ 258 h 258"/>
                <a:gd name="T28" fmla="*/ 278 w 278"/>
                <a:gd name="T29" fmla="*/ 239 h 258"/>
                <a:gd name="T30" fmla="*/ 264 w 278"/>
                <a:gd name="T31" fmla="*/ 239 h 258"/>
                <a:gd name="T32" fmla="*/ 264 w 278"/>
                <a:gd name="T33" fmla="*/ 223 h 258"/>
                <a:gd name="T34" fmla="*/ 91 w 278"/>
                <a:gd name="T35" fmla="*/ 223 h 258"/>
                <a:gd name="T36" fmla="*/ 61 w 278"/>
                <a:gd name="T37" fmla="*/ 223 h 258"/>
                <a:gd name="T38" fmla="*/ 61 w 278"/>
                <a:gd name="T39" fmla="*/ 133 h 258"/>
                <a:gd name="T40" fmla="*/ 91 w 278"/>
                <a:gd name="T41" fmla="*/ 133 h 258"/>
                <a:gd name="T42" fmla="*/ 91 w 278"/>
                <a:gd name="T43" fmla="*/ 223 h 258"/>
                <a:gd name="T44" fmla="*/ 155 w 278"/>
                <a:gd name="T45" fmla="*/ 223 h 258"/>
                <a:gd name="T46" fmla="*/ 123 w 278"/>
                <a:gd name="T47" fmla="*/ 223 h 258"/>
                <a:gd name="T48" fmla="*/ 123 w 278"/>
                <a:gd name="T49" fmla="*/ 133 h 258"/>
                <a:gd name="T50" fmla="*/ 155 w 278"/>
                <a:gd name="T51" fmla="*/ 133 h 258"/>
                <a:gd name="T52" fmla="*/ 155 w 278"/>
                <a:gd name="T53" fmla="*/ 223 h 258"/>
                <a:gd name="T54" fmla="*/ 217 w 278"/>
                <a:gd name="T55" fmla="*/ 223 h 258"/>
                <a:gd name="T56" fmla="*/ 187 w 278"/>
                <a:gd name="T57" fmla="*/ 223 h 258"/>
                <a:gd name="T58" fmla="*/ 187 w 278"/>
                <a:gd name="T59" fmla="*/ 133 h 258"/>
                <a:gd name="T60" fmla="*/ 217 w 278"/>
                <a:gd name="T61" fmla="*/ 133 h 258"/>
                <a:gd name="T62" fmla="*/ 217 w 278"/>
                <a:gd name="T63" fmla="*/ 223 h 258"/>
                <a:gd name="T64" fmla="*/ 139 w 278"/>
                <a:gd name="T65" fmla="*/ 0 h 258"/>
                <a:gd name="T66" fmla="*/ 0 w 278"/>
                <a:gd name="T67" fmla="*/ 93 h 258"/>
                <a:gd name="T68" fmla="*/ 0 w 278"/>
                <a:gd name="T69" fmla="*/ 101 h 258"/>
                <a:gd name="T70" fmla="*/ 278 w 278"/>
                <a:gd name="T71" fmla="*/ 101 h 258"/>
                <a:gd name="T72" fmla="*/ 278 w 278"/>
                <a:gd name="T73" fmla="*/ 93 h 258"/>
                <a:gd name="T74" fmla="*/ 139 w 278"/>
                <a:gd name="T75" fmla="*/ 0 h 258"/>
                <a:gd name="T76" fmla="*/ 187 w 278"/>
                <a:gd name="T77" fmla="*/ 71 h 258"/>
                <a:gd name="T78" fmla="*/ 89 w 278"/>
                <a:gd name="T79" fmla="*/ 71 h 258"/>
                <a:gd name="T80" fmla="*/ 89 w 278"/>
                <a:gd name="T81" fmla="*/ 69 h 258"/>
                <a:gd name="T82" fmla="*/ 139 w 278"/>
                <a:gd name="T83" fmla="*/ 35 h 258"/>
                <a:gd name="T84" fmla="*/ 187 w 278"/>
                <a:gd name="T85" fmla="*/ 69 h 258"/>
                <a:gd name="T86" fmla="*/ 187 w 278"/>
                <a:gd name="T87" fmla="*/ 7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8" h="258">
                  <a:moveTo>
                    <a:pt x="264" y="223"/>
                  </a:moveTo>
                  <a:lnTo>
                    <a:pt x="248" y="223"/>
                  </a:lnTo>
                  <a:lnTo>
                    <a:pt x="248" y="133"/>
                  </a:lnTo>
                  <a:lnTo>
                    <a:pt x="264" y="133"/>
                  </a:lnTo>
                  <a:lnTo>
                    <a:pt x="264" y="115"/>
                  </a:lnTo>
                  <a:lnTo>
                    <a:pt x="13" y="115"/>
                  </a:lnTo>
                  <a:lnTo>
                    <a:pt x="13" y="133"/>
                  </a:lnTo>
                  <a:lnTo>
                    <a:pt x="29" y="133"/>
                  </a:lnTo>
                  <a:lnTo>
                    <a:pt x="29" y="223"/>
                  </a:lnTo>
                  <a:lnTo>
                    <a:pt x="13" y="223"/>
                  </a:lnTo>
                  <a:lnTo>
                    <a:pt x="13" y="239"/>
                  </a:lnTo>
                  <a:lnTo>
                    <a:pt x="0" y="239"/>
                  </a:lnTo>
                  <a:lnTo>
                    <a:pt x="0" y="258"/>
                  </a:lnTo>
                  <a:lnTo>
                    <a:pt x="278" y="258"/>
                  </a:lnTo>
                  <a:lnTo>
                    <a:pt x="278" y="239"/>
                  </a:lnTo>
                  <a:lnTo>
                    <a:pt x="264" y="239"/>
                  </a:lnTo>
                  <a:lnTo>
                    <a:pt x="264" y="223"/>
                  </a:lnTo>
                  <a:close/>
                  <a:moveTo>
                    <a:pt x="91" y="223"/>
                  </a:moveTo>
                  <a:lnTo>
                    <a:pt x="61" y="223"/>
                  </a:lnTo>
                  <a:lnTo>
                    <a:pt x="61" y="133"/>
                  </a:lnTo>
                  <a:lnTo>
                    <a:pt x="91" y="133"/>
                  </a:lnTo>
                  <a:lnTo>
                    <a:pt x="91" y="223"/>
                  </a:lnTo>
                  <a:close/>
                  <a:moveTo>
                    <a:pt x="155" y="223"/>
                  </a:moveTo>
                  <a:lnTo>
                    <a:pt x="123" y="223"/>
                  </a:lnTo>
                  <a:lnTo>
                    <a:pt x="123" y="133"/>
                  </a:lnTo>
                  <a:lnTo>
                    <a:pt x="155" y="133"/>
                  </a:lnTo>
                  <a:lnTo>
                    <a:pt x="155" y="223"/>
                  </a:lnTo>
                  <a:close/>
                  <a:moveTo>
                    <a:pt x="217" y="223"/>
                  </a:moveTo>
                  <a:lnTo>
                    <a:pt x="187" y="223"/>
                  </a:lnTo>
                  <a:lnTo>
                    <a:pt x="187" y="133"/>
                  </a:lnTo>
                  <a:lnTo>
                    <a:pt x="217" y="133"/>
                  </a:lnTo>
                  <a:lnTo>
                    <a:pt x="217" y="223"/>
                  </a:lnTo>
                  <a:close/>
                  <a:moveTo>
                    <a:pt x="139" y="0"/>
                  </a:moveTo>
                  <a:lnTo>
                    <a:pt x="0" y="93"/>
                  </a:lnTo>
                  <a:lnTo>
                    <a:pt x="0" y="101"/>
                  </a:lnTo>
                  <a:lnTo>
                    <a:pt x="278" y="101"/>
                  </a:lnTo>
                  <a:lnTo>
                    <a:pt x="278" y="93"/>
                  </a:lnTo>
                  <a:lnTo>
                    <a:pt x="139" y="0"/>
                  </a:lnTo>
                  <a:close/>
                  <a:moveTo>
                    <a:pt x="187" y="71"/>
                  </a:moveTo>
                  <a:lnTo>
                    <a:pt x="89" y="71"/>
                  </a:lnTo>
                  <a:lnTo>
                    <a:pt x="89" y="69"/>
                  </a:lnTo>
                  <a:lnTo>
                    <a:pt x="139" y="35"/>
                  </a:lnTo>
                  <a:lnTo>
                    <a:pt x="187" y="69"/>
                  </a:lnTo>
                  <a:lnTo>
                    <a:pt x="187" y="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8" name="Freeform 166">
            <a:extLst>
              <a:ext uri="{FF2B5EF4-FFF2-40B4-BE49-F238E27FC236}">
                <a16:creationId xmlns:a16="http://schemas.microsoft.com/office/drawing/2014/main" id="{A41FD913-9B29-432E-B0AE-3D7C50B1CB86}"/>
              </a:ext>
            </a:extLst>
          </p:cNvPr>
          <p:cNvSpPr>
            <a:spLocks noEditPoints="1"/>
          </p:cNvSpPr>
          <p:nvPr/>
        </p:nvSpPr>
        <p:spPr bwMode="auto">
          <a:xfrm>
            <a:off x="7619875" y="2732178"/>
            <a:ext cx="442912" cy="436563"/>
          </a:xfrm>
          <a:custGeom>
            <a:avLst/>
            <a:gdLst>
              <a:gd name="T0" fmla="*/ 75 w 279"/>
              <a:gd name="T1" fmla="*/ 110 h 275"/>
              <a:gd name="T2" fmla="*/ 52 w 279"/>
              <a:gd name="T3" fmla="*/ 68 h 275"/>
              <a:gd name="T4" fmla="*/ 28 w 279"/>
              <a:gd name="T5" fmla="*/ 110 h 275"/>
              <a:gd name="T6" fmla="*/ 91 w 279"/>
              <a:gd name="T7" fmla="*/ 110 h 275"/>
              <a:gd name="T8" fmla="*/ 58 w 279"/>
              <a:gd name="T9" fmla="*/ 68 h 275"/>
              <a:gd name="T10" fmla="*/ 91 w 279"/>
              <a:gd name="T11" fmla="*/ 110 h 275"/>
              <a:gd name="T12" fmla="*/ 175 w 279"/>
              <a:gd name="T13" fmla="*/ 110 h 275"/>
              <a:gd name="T14" fmla="*/ 99 w 279"/>
              <a:gd name="T15" fmla="*/ 110 h 275"/>
              <a:gd name="T16" fmla="*/ 183 w 279"/>
              <a:gd name="T17" fmla="*/ 110 h 275"/>
              <a:gd name="T18" fmla="*/ 217 w 279"/>
              <a:gd name="T19" fmla="*/ 68 h 275"/>
              <a:gd name="T20" fmla="*/ 183 w 279"/>
              <a:gd name="T21" fmla="*/ 110 h 275"/>
              <a:gd name="T22" fmla="*/ 199 w 279"/>
              <a:gd name="T23" fmla="*/ 110 h 275"/>
              <a:gd name="T24" fmla="*/ 221 w 279"/>
              <a:gd name="T25" fmla="*/ 68 h 275"/>
              <a:gd name="T26" fmla="*/ 199 w 279"/>
              <a:gd name="T27" fmla="*/ 110 h 275"/>
              <a:gd name="T28" fmla="*/ 137 w 279"/>
              <a:gd name="T29" fmla="*/ 68 h 275"/>
              <a:gd name="T30" fmla="*/ 137 w 279"/>
              <a:gd name="T31" fmla="*/ 68 h 275"/>
              <a:gd name="T32" fmla="*/ 137 w 279"/>
              <a:gd name="T33" fmla="*/ 68 h 275"/>
              <a:gd name="T34" fmla="*/ 83 w 279"/>
              <a:gd name="T35" fmla="*/ 122 h 275"/>
              <a:gd name="T36" fmla="*/ 191 w 279"/>
              <a:gd name="T37" fmla="*/ 122 h 275"/>
              <a:gd name="T38" fmla="*/ 137 w 279"/>
              <a:gd name="T39" fmla="*/ 257 h 275"/>
              <a:gd name="T40" fmla="*/ 99 w 279"/>
              <a:gd name="T41" fmla="*/ 122 h 275"/>
              <a:gd name="T42" fmla="*/ 28 w 279"/>
              <a:gd name="T43" fmla="*/ 122 h 275"/>
              <a:gd name="T44" fmla="*/ 255 w 279"/>
              <a:gd name="T45" fmla="*/ 0 h 275"/>
              <a:gd name="T46" fmla="*/ 279 w 279"/>
              <a:gd name="T47" fmla="*/ 24 h 275"/>
              <a:gd name="T48" fmla="*/ 255 w 279"/>
              <a:gd name="T49" fmla="*/ 48 h 275"/>
              <a:gd name="T50" fmla="*/ 231 w 279"/>
              <a:gd name="T51" fmla="*/ 24 h 275"/>
              <a:gd name="T52" fmla="*/ 255 w 279"/>
              <a:gd name="T53" fmla="*/ 0 h 275"/>
              <a:gd name="T54" fmla="*/ 34 w 279"/>
              <a:gd name="T55" fmla="*/ 210 h 275"/>
              <a:gd name="T56" fmla="*/ 68 w 279"/>
              <a:gd name="T57" fmla="*/ 244 h 275"/>
              <a:gd name="T58" fmla="*/ 34 w 279"/>
              <a:gd name="T59" fmla="*/ 275 h 275"/>
              <a:gd name="T60" fmla="*/ 0 w 279"/>
              <a:gd name="T61" fmla="*/ 244 h 275"/>
              <a:gd name="T62" fmla="*/ 34 w 279"/>
              <a:gd name="T63" fmla="*/ 21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" h="275">
                <a:moveTo>
                  <a:pt x="28" y="110"/>
                </a:moveTo>
                <a:lnTo>
                  <a:pt x="75" y="110"/>
                </a:lnTo>
                <a:lnTo>
                  <a:pt x="54" y="68"/>
                </a:lnTo>
                <a:lnTo>
                  <a:pt x="52" y="68"/>
                </a:lnTo>
                <a:lnTo>
                  <a:pt x="28" y="110"/>
                </a:lnTo>
                <a:lnTo>
                  <a:pt x="28" y="110"/>
                </a:lnTo>
                <a:close/>
                <a:moveTo>
                  <a:pt x="91" y="110"/>
                </a:moveTo>
                <a:lnTo>
                  <a:pt x="91" y="110"/>
                </a:lnTo>
                <a:lnTo>
                  <a:pt x="121" y="68"/>
                </a:lnTo>
                <a:lnTo>
                  <a:pt x="58" y="68"/>
                </a:lnTo>
                <a:lnTo>
                  <a:pt x="91" y="110"/>
                </a:lnTo>
                <a:lnTo>
                  <a:pt x="91" y="110"/>
                </a:lnTo>
                <a:close/>
                <a:moveTo>
                  <a:pt x="99" y="110"/>
                </a:moveTo>
                <a:lnTo>
                  <a:pt x="175" y="110"/>
                </a:lnTo>
                <a:lnTo>
                  <a:pt x="137" y="68"/>
                </a:lnTo>
                <a:lnTo>
                  <a:pt x="99" y="110"/>
                </a:lnTo>
                <a:lnTo>
                  <a:pt x="99" y="110"/>
                </a:lnTo>
                <a:close/>
                <a:moveTo>
                  <a:pt x="183" y="110"/>
                </a:moveTo>
                <a:lnTo>
                  <a:pt x="183" y="110"/>
                </a:lnTo>
                <a:lnTo>
                  <a:pt x="217" y="68"/>
                </a:lnTo>
                <a:lnTo>
                  <a:pt x="153" y="68"/>
                </a:lnTo>
                <a:lnTo>
                  <a:pt x="183" y="110"/>
                </a:lnTo>
                <a:lnTo>
                  <a:pt x="183" y="110"/>
                </a:lnTo>
                <a:close/>
                <a:moveTo>
                  <a:pt x="199" y="110"/>
                </a:moveTo>
                <a:lnTo>
                  <a:pt x="245" y="110"/>
                </a:lnTo>
                <a:lnTo>
                  <a:pt x="221" y="68"/>
                </a:lnTo>
                <a:lnTo>
                  <a:pt x="221" y="68"/>
                </a:lnTo>
                <a:lnTo>
                  <a:pt x="199" y="110"/>
                </a:lnTo>
                <a:lnTo>
                  <a:pt x="199" y="110"/>
                </a:lnTo>
                <a:close/>
                <a:moveTo>
                  <a:pt x="137" y="68"/>
                </a:moveTo>
                <a:lnTo>
                  <a:pt x="137" y="68"/>
                </a:lnTo>
                <a:lnTo>
                  <a:pt x="137" y="68"/>
                </a:lnTo>
                <a:lnTo>
                  <a:pt x="137" y="68"/>
                </a:lnTo>
                <a:lnTo>
                  <a:pt x="137" y="68"/>
                </a:lnTo>
                <a:close/>
                <a:moveTo>
                  <a:pt x="28" y="122"/>
                </a:moveTo>
                <a:lnTo>
                  <a:pt x="83" y="122"/>
                </a:lnTo>
                <a:lnTo>
                  <a:pt x="137" y="257"/>
                </a:lnTo>
                <a:lnTo>
                  <a:pt x="191" y="122"/>
                </a:lnTo>
                <a:lnTo>
                  <a:pt x="245" y="122"/>
                </a:lnTo>
                <a:lnTo>
                  <a:pt x="137" y="257"/>
                </a:lnTo>
                <a:lnTo>
                  <a:pt x="175" y="122"/>
                </a:lnTo>
                <a:lnTo>
                  <a:pt x="99" y="122"/>
                </a:lnTo>
                <a:lnTo>
                  <a:pt x="137" y="257"/>
                </a:lnTo>
                <a:lnTo>
                  <a:pt x="28" y="122"/>
                </a:lnTo>
                <a:lnTo>
                  <a:pt x="28" y="122"/>
                </a:lnTo>
                <a:close/>
                <a:moveTo>
                  <a:pt x="255" y="0"/>
                </a:moveTo>
                <a:lnTo>
                  <a:pt x="261" y="18"/>
                </a:lnTo>
                <a:lnTo>
                  <a:pt x="279" y="24"/>
                </a:lnTo>
                <a:lnTo>
                  <a:pt x="261" y="30"/>
                </a:lnTo>
                <a:lnTo>
                  <a:pt x="255" y="48"/>
                </a:lnTo>
                <a:lnTo>
                  <a:pt x="249" y="30"/>
                </a:lnTo>
                <a:lnTo>
                  <a:pt x="231" y="24"/>
                </a:lnTo>
                <a:lnTo>
                  <a:pt x="249" y="18"/>
                </a:lnTo>
                <a:lnTo>
                  <a:pt x="255" y="0"/>
                </a:lnTo>
                <a:lnTo>
                  <a:pt x="255" y="0"/>
                </a:lnTo>
                <a:close/>
                <a:moveTo>
                  <a:pt x="34" y="210"/>
                </a:moveTo>
                <a:lnTo>
                  <a:pt x="42" y="236"/>
                </a:lnTo>
                <a:lnTo>
                  <a:pt x="68" y="244"/>
                </a:lnTo>
                <a:lnTo>
                  <a:pt x="42" y="251"/>
                </a:lnTo>
                <a:lnTo>
                  <a:pt x="34" y="275"/>
                </a:lnTo>
                <a:lnTo>
                  <a:pt x="26" y="251"/>
                </a:lnTo>
                <a:lnTo>
                  <a:pt x="0" y="244"/>
                </a:lnTo>
                <a:lnTo>
                  <a:pt x="26" y="236"/>
                </a:lnTo>
                <a:lnTo>
                  <a:pt x="34" y="210"/>
                </a:lnTo>
                <a:lnTo>
                  <a:pt x="34" y="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168">
            <a:extLst>
              <a:ext uri="{FF2B5EF4-FFF2-40B4-BE49-F238E27FC236}">
                <a16:creationId xmlns:a16="http://schemas.microsoft.com/office/drawing/2014/main" id="{6A2A2065-8AF7-477E-8E5A-CA9B0F22C8D6}"/>
              </a:ext>
            </a:extLst>
          </p:cNvPr>
          <p:cNvSpPr>
            <a:spLocks noEditPoints="1"/>
          </p:cNvSpPr>
          <p:nvPr/>
        </p:nvSpPr>
        <p:spPr bwMode="auto">
          <a:xfrm>
            <a:off x="11239375" y="3703728"/>
            <a:ext cx="441325" cy="328613"/>
          </a:xfrm>
          <a:custGeom>
            <a:avLst/>
            <a:gdLst>
              <a:gd name="T0" fmla="*/ 131 w 140"/>
              <a:gd name="T1" fmla="*/ 19 h 104"/>
              <a:gd name="T2" fmla="*/ 71 w 140"/>
              <a:gd name="T3" fmla="*/ 1 h 104"/>
              <a:gd name="T4" fmla="*/ 61 w 140"/>
              <a:gd name="T5" fmla="*/ 2 h 104"/>
              <a:gd name="T6" fmla="*/ 55 w 140"/>
              <a:gd name="T7" fmla="*/ 9 h 104"/>
              <a:gd name="T8" fmla="*/ 15 w 140"/>
              <a:gd name="T9" fmla="*/ 26 h 104"/>
              <a:gd name="T10" fmla="*/ 0 w 140"/>
              <a:gd name="T11" fmla="*/ 41 h 104"/>
              <a:gd name="T12" fmla="*/ 0 w 140"/>
              <a:gd name="T13" fmla="*/ 89 h 104"/>
              <a:gd name="T14" fmla="*/ 4 w 140"/>
              <a:gd name="T15" fmla="*/ 100 h 104"/>
              <a:gd name="T16" fmla="*/ 15 w 140"/>
              <a:gd name="T17" fmla="*/ 104 h 104"/>
              <a:gd name="T18" fmla="*/ 86 w 140"/>
              <a:gd name="T19" fmla="*/ 104 h 104"/>
              <a:gd name="T20" fmla="*/ 101 w 140"/>
              <a:gd name="T21" fmla="*/ 89 h 104"/>
              <a:gd name="T22" fmla="*/ 101 w 140"/>
              <a:gd name="T23" fmla="*/ 89 h 104"/>
              <a:gd name="T24" fmla="*/ 111 w 140"/>
              <a:gd name="T25" fmla="*/ 84 h 104"/>
              <a:gd name="T26" fmla="*/ 127 w 140"/>
              <a:gd name="T27" fmla="*/ 75 h 104"/>
              <a:gd name="T28" fmla="*/ 127 w 140"/>
              <a:gd name="T29" fmla="*/ 75 h 104"/>
              <a:gd name="T30" fmla="*/ 139 w 140"/>
              <a:gd name="T31" fmla="*/ 35 h 104"/>
              <a:gd name="T32" fmla="*/ 59 w 140"/>
              <a:gd name="T33" fmla="*/ 26 h 104"/>
              <a:gd name="T34" fmla="*/ 97 w 140"/>
              <a:gd name="T35" fmla="*/ 89 h 104"/>
              <a:gd name="T36" fmla="*/ 4 w 140"/>
              <a:gd name="T37" fmla="*/ 89 h 104"/>
              <a:gd name="T38" fmla="*/ 97 w 140"/>
              <a:gd name="T39" fmla="*/ 89 h 104"/>
              <a:gd name="T40" fmla="*/ 4 w 140"/>
              <a:gd name="T41" fmla="*/ 41 h 104"/>
              <a:gd name="T42" fmla="*/ 97 w 140"/>
              <a:gd name="T43" fmla="*/ 41 h 104"/>
              <a:gd name="T44" fmla="*/ 112 w 140"/>
              <a:gd name="T45" fmla="*/ 80 h 104"/>
              <a:gd name="T46" fmla="*/ 115 w 140"/>
              <a:gd name="T47" fmla="*/ 75 h 104"/>
              <a:gd name="T48" fmla="*/ 101 w 140"/>
              <a:gd name="T49" fmla="*/ 41 h 104"/>
              <a:gd name="T50" fmla="*/ 101 w 140"/>
              <a:gd name="T51" fmla="*/ 39 h 104"/>
              <a:gd name="T52" fmla="*/ 136 w 140"/>
              <a:gd name="T53" fmla="*/ 34 h 104"/>
              <a:gd name="T54" fmla="*/ 58 w 140"/>
              <a:gd name="T55" fmla="*/ 10 h 104"/>
              <a:gd name="T56" fmla="*/ 136 w 140"/>
              <a:gd name="T57" fmla="*/ 34 h 104"/>
              <a:gd name="T58" fmla="*/ 90 w 140"/>
              <a:gd name="T59" fmla="*/ 78 h 104"/>
              <a:gd name="T60" fmla="*/ 59 w 140"/>
              <a:gd name="T61" fmla="*/ 78 h 104"/>
              <a:gd name="T62" fmla="*/ 74 w 140"/>
              <a:gd name="T63" fmla="*/ 94 h 104"/>
              <a:gd name="T64" fmla="*/ 70 w 140"/>
              <a:gd name="T65" fmla="*/ 91 h 104"/>
              <a:gd name="T66" fmla="*/ 71 w 140"/>
              <a:gd name="T67" fmla="*/ 87 h 104"/>
              <a:gd name="T68" fmla="*/ 86 w 140"/>
              <a:gd name="T69" fmla="*/ 84 h 104"/>
              <a:gd name="T70" fmla="*/ 87 w 140"/>
              <a:gd name="T71" fmla="*/ 80 h 104"/>
              <a:gd name="T72" fmla="*/ 87 w 140"/>
              <a:gd name="T73" fmla="*/ 77 h 104"/>
              <a:gd name="T74" fmla="*/ 86 w 140"/>
              <a:gd name="T75" fmla="*/ 73 h 104"/>
              <a:gd name="T76" fmla="*/ 79 w 140"/>
              <a:gd name="T77" fmla="*/ 66 h 104"/>
              <a:gd name="T78" fmla="*/ 85 w 140"/>
              <a:gd name="T79" fmla="*/ 87 h 104"/>
              <a:gd name="T80" fmla="*/ 74 w 140"/>
              <a:gd name="T81" fmla="*/ 66 h 104"/>
              <a:gd name="T82" fmla="*/ 74 w 140"/>
              <a:gd name="T83" fmla="*/ 66 h 104"/>
              <a:gd name="T84" fmla="*/ 79 w 140"/>
              <a:gd name="T85" fmla="*/ 77 h 104"/>
              <a:gd name="T86" fmla="*/ 79 w 140"/>
              <a:gd name="T87" fmla="*/ 80 h 104"/>
              <a:gd name="T88" fmla="*/ 70 w 140"/>
              <a:gd name="T89" fmla="*/ 80 h 104"/>
              <a:gd name="T90" fmla="*/ 68 w 140"/>
              <a:gd name="T91" fmla="*/ 70 h 104"/>
              <a:gd name="T92" fmla="*/ 63 w 140"/>
              <a:gd name="T93" fmla="*/ 73 h 104"/>
              <a:gd name="T94" fmla="*/ 62 w 140"/>
              <a:gd name="T95" fmla="*/ 77 h 104"/>
              <a:gd name="T96" fmla="*/ 67 w 140"/>
              <a:gd name="T97" fmla="*/ 84 h 104"/>
              <a:gd name="T98" fmla="*/ 67 w 140"/>
              <a:gd name="T99" fmla="*/ 80 h 104"/>
              <a:gd name="T100" fmla="*/ 7 w 140"/>
              <a:gd name="T101" fmla="*/ 72 h 104"/>
              <a:gd name="T102" fmla="*/ 55 w 140"/>
              <a:gd name="T103" fmla="*/ 7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0" h="104">
                <a:moveTo>
                  <a:pt x="138" y="25"/>
                </a:moveTo>
                <a:cubicBezTo>
                  <a:pt x="138" y="25"/>
                  <a:pt x="138" y="25"/>
                  <a:pt x="138" y="25"/>
                </a:cubicBezTo>
                <a:cubicBezTo>
                  <a:pt x="137" y="22"/>
                  <a:pt x="134" y="20"/>
                  <a:pt x="131" y="19"/>
                </a:cubicBezTo>
                <a:cubicBezTo>
                  <a:pt x="131" y="19"/>
                  <a:pt x="131" y="19"/>
                  <a:pt x="131" y="19"/>
                </a:cubicBezTo>
                <a:cubicBezTo>
                  <a:pt x="131" y="19"/>
                  <a:pt x="131" y="19"/>
                  <a:pt x="131" y="19"/>
                </a:cubicBezTo>
                <a:cubicBezTo>
                  <a:pt x="71" y="1"/>
                  <a:pt x="71" y="1"/>
                  <a:pt x="71" y="1"/>
                </a:cubicBezTo>
                <a:cubicBezTo>
                  <a:pt x="71" y="1"/>
                  <a:pt x="71" y="1"/>
                  <a:pt x="71" y="1"/>
                </a:cubicBezTo>
                <a:cubicBezTo>
                  <a:pt x="71" y="1"/>
                  <a:pt x="71" y="1"/>
                  <a:pt x="71" y="1"/>
                </a:cubicBezTo>
                <a:cubicBezTo>
                  <a:pt x="68" y="0"/>
                  <a:pt x="64" y="0"/>
                  <a:pt x="61" y="2"/>
                </a:cubicBezTo>
                <a:cubicBezTo>
                  <a:pt x="58" y="3"/>
                  <a:pt x="56" y="6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0" y="26"/>
                  <a:pt x="50" y="26"/>
                  <a:pt x="50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1" y="26"/>
                  <a:pt x="7" y="28"/>
                  <a:pt x="4" y="31"/>
                </a:cubicBezTo>
                <a:cubicBezTo>
                  <a:pt x="2" y="33"/>
                  <a:pt x="0" y="37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3"/>
                  <a:pt x="2" y="97"/>
                  <a:pt x="4" y="100"/>
                </a:cubicBezTo>
                <a:cubicBezTo>
                  <a:pt x="7" y="102"/>
                  <a:pt x="11" y="104"/>
                  <a:pt x="15" y="104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90" y="104"/>
                  <a:pt x="94" y="102"/>
                  <a:pt x="97" y="100"/>
                </a:cubicBezTo>
                <a:cubicBezTo>
                  <a:pt x="100" y="97"/>
                  <a:pt x="101" y="93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1"/>
                  <a:pt x="101" y="81"/>
                  <a:pt x="101" y="81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15" y="85"/>
                  <a:pt x="118" y="84"/>
                  <a:pt x="121" y="83"/>
                </a:cubicBezTo>
                <a:cubicBezTo>
                  <a:pt x="124" y="81"/>
                  <a:pt x="126" y="78"/>
                  <a:pt x="127" y="75"/>
                </a:cubicBezTo>
                <a:cubicBezTo>
                  <a:pt x="127" y="75"/>
                  <a:pt x="127" y="75"/>
                  <a:pt x="127" y="75"/>
                </a:cubicBezTo>
                <a:cubicBezTo>
                  <a:pt x="127" y="75"/>
                  <a:pt x="127" y="75"/>
                  <a:pt x="127" y="75"/>
                </a:cubicBezTo>
                <a:cubicBezTo>
                  <a:pt x="127" y="75"/>
                  <a:pt x="127" y="75"/>
                  <a:pt x="127" y="7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0" y="32"/>
                  <a:pt x="140" y="28"/>
                  <a:pt x="138" y="25"/>
                </a:cubicBezTo>
                <a:close/>
                <a:moveTo>
                  <a:pt x="54" y="25"/>
                </a:moveTo>
                <a:cubicBezTo>
                  <a:pt x="59" y="26"/>
                  <a:pt x="59" y="26"/>
                  <a:pt x="59" y="26"/>
                </a:cubicBezTo>
                <a:cubicBezTo>
                  <a:pt x="54" y="26"/>
                  <a:pt x="54" y="26"/>
                  <a:pt x="54" y="26"/>
                </a:cubicBezTo>
                <a:lnTo>
                  <a:pt x="54" y="25"/>
                </a:lnTo>
                <a:close/>
                <a:moveTo>
                  <a:pt x="97" y="89"/>
                </a:moveTo>
                <a:cubicBezTo>
                  <a:pt x="97" y="95"/>
                  <a:pt x="92" y="100"/>
                  <a:pt x="86" y="100"/>
                </a:cubicBezTo>
                <a:cubicBezTo>
                  <a:pt x="15" y="100"/>
                  <a:pt x="15" y="100"/>
                  <a:pt x="15" y="100"/>
                </a:cubicBezTo>
                <a:cubicBezTo>
                  <a:pt x="9" y="100"/>
                  <a:pt x="4" y="95"/>
                  <a:pt x="4" y="89"/>
                </a:cubicBezTo>
                <a:cubicBezTo>
                  <a:pt x="4" y="59"/>
                  <a:pt x="4" y="59"/>
                  <a:pt x="4" y="59"/>
                </a:cubicBezTo>
                <a:cubicBezTo>
                  <a:pt x="97" y="59"/>
                  <a:pt x="97" y="59"/>
                  <a:pt x="97" y="59"/>
                </a:cubicBezTo>
                <a:lnTo>
                  <a:pt x="97" y="89"/>
                </a:lnTo>
                <a:close/>
                <a:moveTo>
                  <a:pt x="97" y="47"/>
                </a:moveTo>
                <a:cubicBezTo>
                  <a:pt x="4" y="47"/>
                  <a:pt x="4" y="47"/>
                  <a:pt x="4" y="47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35"/>
                  <a:pt x="9" y="31"/>
                  <a:pt x="15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92" y="31"/>
                  <a:pt x="97" y="35"/>
                  <a:pt x="97" y="41"/>
                </a:cubicBezTo>
                <a:lnTo>
                  <a:pt x="97" y="47"/>
                </a:lnTo>
                <a:close/>
                <a:moveTo>
                  <a:pt x="124" y="74"/>
                </a:moveTo>
                <a:cubicBezTo>
                  <a:pt x="122" y="79"/>
                  <a:pt x="117" y="82"/>
                  <a:pt x="112" y="80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118" y="65"/>
                  <a:pt x="118" y="65"/>
                  <a:pt x="118" y="65"/>
                </a:cubicBezTo>
                <a:cubicBezTo>
                  <a:pt x="101" y="60"/>
                  <a:pt x="101" y="60"/>
                  <a:pt x="101" y="60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40"/>
                  <a:pt x="101" y="40"/>
                  <a:pt x="101" y="39"/>
                </a:cubicBezTo>
                <a:cubicBezTo>
                  <a:pt x="131" y="48"/>
                  <a:pt x="131" y="48"/>
                  <a:pt x="131" y="48"/>
                </a:cubicBezTo>
                <a:lnTo>
                  <a:pt x="124" y="74"/>
                </a:lnTo>
                <a:close/>
                <a:moveTo>
                  <a:pt x="136" y="34"/>
                </a:moveTo>
                <a:cubicBezTo>
                  <a:pt x="135" y="38"/>
                  <a:pt x="135" y="38"/>
                  <a:pt x="135" y="38"/>
                </a:cubicBezTo>
                <a:cubicBezTo>
                  <a:pt x="57" y="15"/>
                  <a:pt x="57" y="15"/>
                  <a:pt x="57" y="15"/>
                </a:cubicBezTo>
                <a:cubicBezTo>
                  <a:pt x="58" y="10"/>
                  <a:pt x="58" y="10"/>
                  <a:pt x="58" y="10"/>
                </a:cubicBezTo>
                <a:cubicBezTo>
                  <a:pt x="60" y="5"/>
                  <a:pt x="65" y="3"/>
                  <a:pt x="70" y="4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5" y="24"/>
                  <a:pt x="137" y="29"/>
                  <a:pt x="136" y="34"/>
                </a:cubicBezTo>
                <a:close/>
                <a:moveTo>
                  <a:pt x="74" y="94"/>
                </a:moveTo>
                <a:cubicBezTo>
                  <a:pt x="83" y="94"/>
                  <a:pt x="90" y="87"/>
                  <a:pt x="90" y="78"/>
                </a:cubicBezTo>
                <a:cubicBezTo>
                  <a:pt x="90" y="78"/>
                  <a:pt x="90" y="78"/>
                  <a:pt x="90" y="78"/>
                </a:cubicBezTo>
                <a:cubicBezTo>
                  <a:pt x="90" y="70"/>
                  <a:pt x="83" y="62"/>
                  <a:pt x="74" y="62"/>
                </a:cubicBezTo>
                <a:cubicBezTo>
                  <a:pt x="68" y="62"/>
                  <a:pt x="62" y="66"/>
                  <a:pt x="60" y="72"/>
                </a:cubicBezTo>
                <a:cubicBezTo>
                  <a:pt x="59" y="74"/>
                  <a:pt x="59" y="76"/>
                  <a:pt x="59" y="78"/>
                </a:cubicBezTo>
                <a:cubicBezTo>
                  <a:pt x="59" y="78"/>
                  <a:pt x="59" y="78"/>
                  <a:pt x="59" y="78"/>
                </a:cubicBezTo>
                <a:cubicBezTo>
                  <a:pt x="59" y="80"/>
                  <a:pt x="59" y="82"/>
                  <a:pt x="60" y="84"/>
                </a:cubicBezTo>
                <a:cubicBezTo>
                  <a:pt x="62" y="90"/>
                  <a:pt x="68" y="94"/>
                  <a:pt x="74" y="94"/>
                </a:cubicBezTo>
                <a:close/>
                <a:moveTo>
                  <a:pt x="64" y="87"/>
                </a:moveTo>
                <a:cubicBezTo>
                  <a:pt x="68" y="87"/>
                  <a:pt x="68" y="87"/>
                  <a:pt x="68" y="87"/>
                </a:cubicBezTo>
                <a:cubicBezTo>
                  <a:pt x="69" y="88"/>
                  <a:pt x="69" y="90"/>
                  <a:pt x="70" y="91"/>
                </a:cubicBezTo>
                <a:cubicBezTo>
                  <a:pt x="68" y="90"/>
                  <a:pt x="66" y="88"/>
                  <a:pt x="64" y="87"/>
                </a:cubicBezTo>
                <a:close/>
                <a:moveTo>
                  <a:pt x="74" y="91"/>
                </a:moveTo>
                <a:cubicBezTo>
                  <a:pt x="73" y="91"/>
                  <a:pt x="72" y="89"/>
                  <a:pt x="71" y="87"/>
                </a:cubicBezTo>
                <a:cubicBezTo>
                  <a:pt x="78" y="87"/>
                  <a:pt x="78" y="87"/>
                  <a:pt x="78" y="87"/>
                </a:cubicBezTo>
                <a:cubicBezTo>
                  <a:pt x="77" y="89"/>
                  <a:pt x="76" y="91"/>
                  <a:pt x="74" y="91"/>
                </a:cubicBezTo>
                <a:close/>
                <a:moveTo>
                  <a:pt x="86" y="84"/>
                </a:moveTo>
                <a:cubicBezTo>
                  <a:pt x="82" y="84"/>
                  <a:pt x="82" y="84"/>
                  <a:pt x="82" y="84"/>
                </a:cubicBezTo>
                <a:cubicBezTo>
                  <a:pt x="82" y="83"/>
                  <a:pt x="82" y="81"/>
                  <a:pt x="82" y="80"/>
                </a:cubicBezTo>
                <a:cubicBezTo>
                  <a:pt x="87" y="80"/>
                  <a:pt x="87" y="80"/>
                  <a:pt x="87" y="80"/>
                </a:cubicBezTo>
                <a:cubicBezTo>
                  <a:pt x="87" y="81"/>
                  <a:pt x="87" y="83"/>
                  <a:pt x="86" y="84"/>
                </a:cubicBezTo>
                <a:close/>
                <a:moveTo>
                  <a:pt x="86" y="73"/>
                </a:moveTo>
                <a:cubicBezTo>
                  <a:pt x="87" y="74"/>
                  <a:pt x="87" y="76"/>
                  <a:pt x="87" y="77"/>
                </a:cubicBezTo>
                <a:cubicBezTo>
                  <a:pt x="82" y="77"/>
                  <a:pt x="82" y="77"/>
                  <a:pt x="82" y="77"/>
                </a:cubicBezTo>
                <a:cubicBezTo>
                  <a:pt x="82" y="76"/>
                  <a:pt x="82" y="74"/>
                  <a:pt x="82" y="73"/>
                </a:cubicBezTo>
                <a:lnTo>
                  <a:pt x="86" y="73"/>
                </a:lnTo>
                <a:close/>
                <a:moveTo>
                  <a:pt x="85" y="70"/>
                </a:moveTo>
                <a:cubicBezTo>
                  <a:pt x="81" y="70"/>
                  <a:pt x="81" y="70"/>
                  <a:pt x="81" y="70"/>
                </a:cubicBezTo>
                <a:cubicBezTo>
                  <a:pt x="80" y="69"/>
                  <a:pt x="80" y="67"/>
                  <a:pt x="79" y="66"/>
                </a:cubicBezTo>
                <a:cubicBezTo>
                  <a:pt x="81" y="67"/>
                  <a:pt x="83" y="68"/>
                  <a:pt x="85" y="70"/>
                </a:cubicBezTo>
                <a:close/>
                <a:moveTo>
                  <a:pt x="81" y="87"/>
                </a:moveTo>
                <a:cubicBezTo>
                  <a:pt x="85" y="87"/>
                  <a:pt x="85" y="87"/>
                  <a:pt x="85" y="87"/>
                </a:cubicBezTo>
                <a:cubicBezTo>
                  <a:pt x="83" y="88"/>
                  <a:pt x="81" y="90"/>
                  <a:pt x="79" y="91"/>
                </a:cubicBezTo>
                <a:cubicBezTo>
                  <a:pt x="80" y="90"/>
                  <a:pt x="80" y="88"/>
                  <a:pt x="81" y="87"/>
                </a:cubicBezTo>
                <a:close/>
                <a:moveTo>
                  <a:pt x="74" y="66"/>
                </a:moveTo>
                <a:cubicBezTo>
                  <a:pt x="76" y="66"/>
                  <a:pt x="77" y="67"/>
                  <a:pt x="78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2" y="67"/>
                  <a:pt x="73" y="66"/>
                  <a:pt x="74" y="66"/>
                </a:cubicBezTo>
                <a:close/>
                <a:moveTo>
                  <a:pt x="70" y="73"/>
                </a:moveTo>
                <a:cubicBezTo>
                  <a:pt x="79" y="73"/>
                  <a:pt x="79" y="73"/>
                  <a:pt x="79" y="73"/>
                </a:cubicBezTo>
                <a:cubicBezTo>
                  <a:pt x="79" y="74"/>
                  <a:pt x="79" y="76"/>
                  <a:pt x="79" y="77"/>
                </a:cubicBezTo>
                <a:cubicBezTo>
                  <a:pt x="70" y="77"/>
                  <a:pt x="70" y="77"/>
                  <a:pt x="70" y="77"/>
                </a:cubicBezTo>
                <a:cubicBezTo>
                  <a:pt x="70" y="76"/>
                  <a:pt x="70" y="74"/>
                  <a:pt x="70" y="73"/>
                </a:cubicBezTo>
                <a:close/>
                <a:moveTo>
                  <a:pt x="79" y="80"/>
                </a:moveTo>
                <a:cubicBezTo>
                  <a:pt x="79" y="81"/>
                  <a:pt x="79" y="83"/>
                  <a:pt x="79" y="84"/>
                </a:cubicBezTo>
                <a:cubicBezTo>
                  <a:pt x="70" y="84"/>
                  <a:pt x="70" y="84"/>
                  <a:pt x="70" y="84"/>
                </a:cubicBezTo>
                <a:cubicBezTo>
                  <a:pt x="70" y="83"/>
                  <a:pt x="70" y="81"/>
                  <a:pt x="70" y="80"/>
                </a:cubicBezTo>
                <a:lnTo>
                  <a:pt x="79" y="80"/>
                </a:lnTo>
                <a:close/>
                <a:moveTo>
                  <a:pt x="70" y="66"/>
                </a:moveTo>
                <a:cubicBezTo>
                  <a:pt x="69" y="67"/>
                  <a:pt x="69" y="69"/>
                  <a:pt x="68" y="70"/>
                </a:cubicBezTo>
                <a:cubicBezTo>
                  <a:pt x="64" y="70"/>
                  <a:pt x="64" y="70"/>
                  <a:pt x="64" y="70"/>
                </a:cubicBezTo>
                <a:cubicBezTo>
                  <a:pt x="66" y="68"/>
                  <a:pt x="68" y="67"/>
                  <a:pt x="70" y="66"/>
                </a:cubicBezTo>
                <a:close/>
                <a:moveTo>
                  <a:pt x="63" y="73"/>
                </a:moveTo>
                <a:cubicBezTo>
                  <a:pt x="67" y="73"/>
                  <a:pt x="67" y="73"/>
                  <a:pt x="67" y="73"/>
                </a:cubicBezTo>
                <a:cubicBezTo>
                  <a:pt x="67" y="74"/>
                  <a:pt x="67" y="76"/>
                  <a:pt x="67" y="77"/>
                </a:cubicBezTo>
                <a:cubicBezTo>
                  <a:pt x="62" y="77"/>
                  <a:pt x="62" y="77"/>
                  <a:pt x="62" y="77"/>
                </a:cubicBezTo>
                <a:cubicBezTo>
                  <a:pt x="62" y="76"/>
                  <a:pt x="62" y="74"/>
                  <a:pt x="63" y="73"/>
                </a:cubicBezTo>
                <a:close/>
                <a:moveTo>
                  <a:pt x="67" y="80"/>
                </a:moveTo>
                <a:cubicBezTo>
                  <a:pt x="67" y="81"/>
                  <a:pt x="67" y="83"/>
                  <a:pt x="67" y="84"/>
                </a:cubicBezTo>
                <a:cubicBezTo>
                  <a:pt x="63" y="84"/>
                  <a:pt x="63" y="84"/>
                  <a:pt x="63" y="84"/>
                </a:cubicBezTo>
                <a:cubicBezTo>
                  <a:pt x="62" y="83"/>
                  <a:pt x="62" y="81"/>
                  <a:pt x="62" y="80"/>
                </a:cubicBezTo>
                <a:lnTo>
                  <a:pt x="67" y="80"/>
                </a:lnTo>
                <a:close/>
                <a:moveTo>
                  <a:pt x="56" y="84"/>
                </a:moveTo>
                <a:cubicBezTo>
                  <a:pt x="7" y="84"/>
                  <a:pt x="7" y="84"/>
                  <a:pt x="7" y="84"/>
                </a:cubicBezTo>
                <a:cubicBezTo>
                  <a:pt x="7" y="72"/>
                  <a:pt x="7" y="72"/>
                  <a:pt x="7" y="72"/>
                </a:cubicBezTo>
                <a:cubicBezTo>
                  <a:pt x="56" y="72"/>
                  <a:pt x="56" y="72"/>
                  <a:pt x="56" y="72"/>
                </a:cubicBezTo>
                <a:cubicBezTo>
                  <a:pt x="55" y="74"/>
                  <a:pt x="55" y="76"/>
                  <a:pt x="55" y="78"/>
                </a:cubicBezTo>
                <a:cubicBezTo>
                  <a:pt x="55" y="78"/>
                  <a:pt x="55" y="78"/>
                  <a:pt x="55" y="78"/>
                </a:cubicBezTo>
                <a:cubicBezTo>
                  <a:pt x="55" y="80"/>
                  <a:pt x="55" y="82"/>
                  <a:pt x="56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169">
            <a:extLst>
              <a:ext uri="{FF2B5EF4-FFF2-40B4-BE49-F238E27FC236}">
                <a16:creationId xmlns:a16="http://schemas.microsoft.com/office/drawing/2014/main" id="{7F981ACB-45EA-41C2-A7DC-A68A9B3606AC}"/>
              </a:ext>
            </a:extLst>
          </p:cNvPr>
          <p:cNvSpPr>
            <a:spLocks noEditPoints="1"/>
          </p:cNvSpPr>
          <p:nvPr/>
        </p:nvSpPr>
        <p:spPr bwMode="auto">
          <a:xfrm>
            <a:off x="6727700" y="2741703"/>
            <a:ext cx="417512" cy="417513"/>
          </a:xfrm>
          <a:custGeom>
            <a:avLst/>
            <a:gdLst>
              <a:gd name="T0" fmla="*/ 80 w 132"/>
              <a:gd name="T1" fmla="*/ 22 h 132"/>
              <a:gd name="T2" fmla="*/ 70 w 132"/>
              <a:gd name="T3" fmla="*/ 38 h 132"/>
              <a:gd name="T4" fmla="*/ 96 w 132"/>
              <a:gd name="T5" fmla="*/ 62 h 132"/>
              <a:gd name="T6" fmla="*/ 91 w 132"/>
              <a:gd name="T7" fmla="*/ 41 h 132"/>
              <a:gd name="T8" fmla="*/ 96 w 132"/>
              <a:gd name="T9" fmla="*/ 62 h 132"/>
              <a:gd name="T10" fmla="*/ 95 w 132"/>
              <a:gd name="T11" fmla="*/ 76 h 132"/>
              <a:gd name="T12" fmla="*/ 70 w 132"/>
              <a:gd name="T13" fmla="*/ 86 h 132"/>
              <a:gd name="T14" fmla="*/ 70 w 132"/>
              <a:gd name="T15" fmla="*/ 119 h 132"/>
              <a:gd name="T16" fmla="*/ 85 w 132"/>
              <a:gd name="T17" fmla="*/ 102 h 132"/>
              <a:gd name="T18" fmla="*/ 70 w 132"/>
              <a:gd name="T19" fmla="*/ 119 h 132"/>
              <a:gd name="T20" fmla="*/ 52 w 132"/>
              <a:gd name="T21" fmla="*/ 110 h 132"/>
              <a:gd name="T22" fmla="*/ 62 w 132"/>
              <a:gd name="T23" fmla="*/ 94 h 132"/>
              <a:gd name="T24" fmla="*/ 36 w 132"/>
              <a:gd name="T25" fmla="*/ 70 h 132"/>
              <a:gd name="T26" fmla="*/ 41 w 132"/>
              <a:gd name="T27" fmla="*/ 91 h 132"/>
              <a:gd name="T28" fmla="*/ 36 w 132"/>
              <a:gd name="T29" fmla="*/ 70 h 132"/>
              <a:gd name="T30" fmla="*/ 37 w 132"/>
              <a:gd name="T31" fmla="*/ 56 h 132"/>
              <a:gd name="T32" fmla="*/ 62 w 132"/>
              <a:gd name="T33" fmla="*/ 46 h 132"/>
              <a:gd name="T34" fmla="*/ 62 w 132"/>
              <a:gd name="T35" fmla="*/ 13 h 132"/>
              <a:gd name="T36" fmla="*/ 47 w 132"/>
              <a:gd name="T37" fmla="*/ 30 h 132"/>
              <a:gd name="T38" fmla="*/ 62 w 132"/>
              <a:gd name="T39" fmla="*/ 13 h 132"/>
              <a:gd name="T40" fmla="*/ 105 w 132"/>
              <a:gd name="T41" fmla="*/ 109 h 132"/>
              <a:gd name="T42" fmla="*/ 103 w 132"/>
              <a:gd name="T43" fmla="*/ 70 h 132"/>
              <a:gd name="T44" fmla="*/ 124 w 132"/>
              <a:gd name="T45" fmla="*/ 70 h 132"/>
              <a:gd name="T46" fmla="*/ 103 w 132"/>
              <a:gd name="T47" fmla="*/ 62 h 132"/>
              <a:gd name="T48" fmla="*/ 98 w 132"/>
              <a:gd name="T49" fmla="*/ 37 h 132"/>
              <a:gd name="T50" fmla="*/ 95 w 132"/>
              <a:gd name="T51" fmla="*/ 31 h 132"/>
              <a:gd name="T52" fmla="*/ 77 w 132"/>
              <a:gd name="T53" fmla="*/ 9 h 132"/>
              <a:gd name="T54" fmla="*/ 27 w 132"/>
              <a:gd name="T55" fmla="*/ 23 h 132"/>
              <a:gd name="T56" fmla="*/ 29 w 132"/>
              <a:gd name="T57" fmla="*/ 62 h 132"/>
              <a:gd name="T58" fmla="*/ 8 w 132"/>
              <a:gd name="T59" fmla="*/ 62 h 132"/>
              <a:gd name="T60" fmla="*/ 29 w 132"/>
              <a:gd name="T61" fmla="*/ 70 h 132"/>
              <a:gd name="T62" fmla="*/ 34 w 132"/>
              <a:gd name="T63" fmla="*/ 94 h 132"/>
              <a:gd name="T64" fmla="*/ 38 w 132"/>
              <a:gd name="T65" fmla="*/ 101 h 132"/>
              <a:gd name="T66" fmla="*/ 55 w 132"/>
              <a:gd name="T67" fmla="*/ 123 h 132"/>
              <a:gd name="T68" fmla="*/ 111 w 132"/>
              <a:gd name="T69" fmla="*/ 18 h 132"/>
              <a:gd name="T70" fmla="*/ 113 w 132"/>
              <a:gd name="T71" fmla="*/ 20 h 132"/>
              <a:gd name="T72" fmla="*/ 116 w 132"/>
              <a:gd name="T73" fmla="*/ 23 h 132"/>
              <a:gd name="T74" fmla="*/ 132 w 132"/>
              <a:gd name="T75" fmla="*/ 66 h 132"/>
              <a:gd name="T76" fmla="*/ 110 w 132"/>
              <a:gd name="T77" fmla="*/ 115 h 132"/>
              <a:gd name="T78" fmla="*/ 22 w 132"/>
              <a:gd name="T79" fmla="*/ 115 h 132"/>
              <a:gd name="T80" fmla="*/ 16 w 132"/>
              <a:gd name="T81" fmla="*/ 109 h 132"/>
              <a:gd name="T82" fmla="*/ 16 w 132"/>
              <a:gd name="T83" fmla="*/ 23 h 132"/>
              <a:gd name="T84" fmla="*/ 18 w 132"/>
              <a:gd name="T85" fmla="*/ 20 h 132"/>
              <a:gd name="T86" fmla="*/ 21 w 132"/>
              <a:gd name="T87" fmla="*/ 19 h 132"/>
              <a:gd name="T88" fmla="*/ 66 w 132"/>
              <a:gd name="T8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2" h="132">
                <a:moveTo>
                  <a:pt x="87" y="34"/>
                </a:moveTo>
                <a:cubicBezTo>
                  <a:pt x="87" y="32"/>
                  <a:pt x="86" y="31"/>
                  <a:pt x="85" y="30"/>
                </a:cubicBezTo>
                <a:cubicBezTo>
                  <a:pt x="84" y="27"/>
                  <a:pt x="82" y="25"/>
                  <a:pt x="80" y="22"/>
                </a:cubicBezTo>
                <a:cubicBezTo>
                  <a:pt x="77" y="20"/>
                  <a:pt x="75" y="18"/>
                  <a:pt x="73" y="16"/>
                </a:cubicBezTo>
                <a:cubicBezTo>
                  <a:pt x="72" y="15"/>
                  <a:pt x="71" y="14"/>
                  <a:pt x="70" y="13"/>
                </a:cubicBezTo>
                <a:cubicBezTo>
                  <a:pt x="70" y="38"/>
                  <a:pt x="70" y="38"/>
                  <a:pt x="70" y="38"/>
                </a:cubicBezTo>
                <a:cubicBezTo>
                  <a:pt x="76" y="37"/>
                  <a:pt x="82" y="36"/>
                  <a:pt x="87" y="34"/>
                </a:cubicBezTo>
                <a:cubicBezTo>
                  <a:pt x="87" y="34"/>
                  <a:pt x="87" y="34"/>
                  <a:pt x="87" y="34"/>
                </a:cubicBezTo>
                <a:close/>
                <a:moveTo>
                  <a:pt x="96" y="62"/>
                </a:moveTo>
                <a:cubicBezTo>
                  <a:pt x="96" y="60"/>
                  <a:pt x="95" y="58"/>
                  <a:pt x="95" y="56"/>
                </a:cubicBezTo>
                <a:cubicBezTo>
                  <a:pt x="95" y="53"/>
                  <a:pt x="94" y="50"/>
                  <a:pt x="93" y="47"/>
                </a:cubicBezTo>
                <a:cubicBezTo>
                  <a:pt x="92" y="44"/>
                  <a:pt x="92" y="43"/>
                  <a:pt x="91" y="41"/>
                </a:cubicBezTo>
                <a:cubicBezTo>
                  <a:pt x="84" y="43"/>
                  <a:pt x="77" y="45"/>
                  <a:pt x="70" y="46"/>
                </a:cubicBezTo>
                <a:cubicBezTo>
                  <a:pt x="70" y="62"/>
                  <a:pt x="70" y="62"/>
                  <a:pt x="70" y="62"/>
                </a:cubicBezTo>
                <a:cubicBezTo>
                  <a:pt x="96" y="62"/>
                  <a:pt x="96" y="62"/>
                  <a:pt x="96" y="62"/>
                </a:cubicBezTo>
                <a:close/>
                <a:moveTo>
                  <a:pt x="91" y="91"/>
                </a:moveTo>
                <a:cubicBezTo>
                  <a:pt x="92" y="89"/>
                  <a:pt x="92" y="87"/>
                  <a:pt x="93" y="85"/>
                </a:cubicBezTo>
                <a:cubicBezTo>
                  <a:pt x="94" y="82"/>
                  <a:pt x="95" y="79"/>
                  <a:pt x="95" y="76"/>
                </a:cubicBezTo>
                <a:cubicBezTo>
                  <a:pt x="95" y="74"/>
                  <a:pt x="96" y="72"/>
                  <a:pt x="96" y="70"/>
                </a:cubicBezTo>
                <a:cubicBezTo>
                  <a:pt x="70" y="70"/>
                  <a:pt x="70" y="70"/>
                  <a:pt x="70" y="70"/>
                </a:cubicBezTo>
                <a:cubicBezTo>
                  <a:pt x="70" y="86"/>
                  <a:pt x="70" y="86"/>
                  <a:pt x="70" y="86"/>
                </a:cubicBezTo>
                <a:cubicBezTo>
                  <a:pt x="77" y="87"/>
                  <a:pt x="84" y="89"/>
                  <a:pt x="91" y="91"/>
                </a:cubicBezTo>
                <a:cubicBezTo>
                  <a:pt x="91" y="91"/>
                  <a:pt x="91" y="91"/>
                  <a:pt x="91" y="91"/>
                </a:cubicBezTo>
                <a:close/>
                <a:moveTo>
                  <a:pt x="70" y="119"/>
                </a:moveTo>
                <a:cubicBezTo>
                  <a:pt x="71" y="118"/>
                  <a:pt x="72" y="117"/>
                  <a:pt x="73" y="116"/>
                </a:cubicBezTo>
                <a:cubicBezTo>
                  <a:pt x="75" y="114"/>
                  <a:pt x="77" y="112"/>
                  <a:pt x="80" y="110"/>
                </a:cubicBezTo>
                <a:cubicBezTo>
                  <a:pt x="82" y="107"/>
                  <a:pt x="84" y="105"/>
                  <a:pt x="85" y="102"/>
                </a:cubicBezTo>
                <a:cubicBezTo>
                  <a:pt x="86" y="101"/>
                  <a:pt x="87" y="100"/>
                  <a:pt x="87" y="98"/>
                </a:cubicBezTo>
                <a:cubicBezTo>
                  <a:pt x="82" y="96"/>
                  <a:pt x="76" y="95"/>
                  <a:pt x="70" y="94"/>
                </a:cubicBezTo>
                <a:cubicBezTo>
                  <a:pt x="70" y="119"/>
                  <a:pt x="70" y="119"/>
                  <a:pt x="70" y="119"/>
                </a:cubicBezTo>
                <a:close/>
                <a:moveTo>
                  <a:pt x="44" y="98"/>
                </a:moveTo>
                <a:cubicBezTo>
                  <a:pt x="45" y="100"/>
                  <a:pt x="46" y="101"/>
                  <a:pt x="47" y="102"/>
                </a:cubicBezTo>
                <a:cubicBezTo>
                  <a:pt x="49" y="105"/>
                  <a:pt x="50" y="107"/>
                  <a:pt x="52" y="110"/>
                </a:cubicBezTo>
                <a:cubicBezTo>
                  <a:pt x="54" y="112"/>
                  <a:pt x="56" y="114"/>
                  <a:pt x="59" y="116"/>
                </a:cubicBezTo>
                <a:cubicBezTo>
                  <a:pt x="60" y="117"/>
                  <a:pt x="61" y="118"/>
                  <a:pt x="62" y="119"/>
                </a:cubicBezTo>
                <a:cubicBezTo>
                  <a:pt x="62" y="94"/>
                  <a:pt x="62" y="94"/>
                  <a:pt x="62" y="94"/>
                </a:cubicBezTo>
                <a:cubicBezTo>
                  <a:pt x="56" y="95"/>
                  <a:pt x="50" y="96"/>
                  <a:pt x="44" y="98"/>
                </a:cubicBezTo>
                <a:cubicBezTo>
                  <a:pt x="44" y="98"/>
                  <a:pt x="44" y="98"/>
                  <a:pt x="44" y="98"/>
                </a:cubicBezTo>
                <a:close/>
                <a:moveTo>
                  <a:pt x="36" y="70"/>
                </a:moveTo>
                <a:cubicBezTo>
                  <a:pt x="37" y="72"/>
                  <a:pt x="37" y="74"/>
                  <a:pt x="37" y="76"/>
                </a:cubicBezTo>
                <a:cubicBezTo>
                  <a:pt x="38" y="79"/>
                  <a:pt x="38" y="82"/>
                  <a:pt x="39" y="85"/>
                </a:cubicBezTo>
                <a:cubicBezTo>
                  <a:pt x="40" y="87"/>
                  <a:pt x="40" y="89"/>
                  <a:pt x="41" y="91"/>
                </a:cubicBezTo>
                <a:cubicBezTo>
                  <a:pt x="48" y="89"/>
                  <a:pt x="55" y="87"/>
                  <a:pt x="62" y="86"/>
                </a:cubicBezTo>
                <a:cubicBezTo>
                  <a:pt x="62" y="70"/>
                  <a:pt x="62" y="70"/>
                  <a:pt x="62" y="70"/>
                </a:cubicBezTo>
                <a:cubicBezTo>
                  <a:pt x="36" y="70"/>
                  <a:pt x="36" y="70"/>
                  <a:pt x="36" y="70"/>
                </a:cubicBezTo>
                <a:close/>
                <a:moveTo>
                  <a:pt x="41" y="41"/>
                </a:moveTo>
                <a:cubicBezTo>
                  <a:pt x="40" y="43"/>
                  <a:pt x="40" y="44"/>
                  <a:pt x="39" y="47"/>
                </a:cubicBezTo>
                <a:cubicBezTo>
                  <a:pt x="38" y="50"/>
                  <a:pt x="38" y="53"/>
                  <a:pt x="37" y="56"/>
                </a:cubicBezTo>
                <a:cubicBezTo>
                  <a:pt x="37" y="58"/>
                  <a:pt x="37" y="60"/>
                  <a:pt x="36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62" y="46"/>
                  <a:pt x="62" y="46"/>
                  <a:pt x="62" y="46"/>
                </a:cubicBezTo>
                <a:cubicBezTo>
                  <a:pt x="55" y="45"/>
                  <a:pt x="48" y="43"/>
                  <a:pt x="41" y="41"/>
                </a:cubicBezTo>
                <a:cubicBezTo>
                  <a:pt x="41" y="41"/>
                  <a:pt x="41" y="41"/>
                  <a:pt x="41" y="41"/>
                </a:cubicBezTo>
                <a:close/>
                <a:moveTo>
                  <a:pt x="62" y="13"/>
                </a:moveTo>
                <a:cubicBezTo>
                  <a:pt x="61" y="14"/>
                  <a:pt x="60" y="15"/>
                  <a:pt x="59" y="16"/>
                </a:cubicBezTo>
                <a:cubicBezTo>
                  <a:pt x="56" y="18"/>
                  <a:pt x="54" y="20"/>
                  <a:pt x="52" y="22"/>
                </a:cubicBezTo>
                <a:cubicBezTo>
                  <a:pt x="50" y="25"/>
                  <a:pt x="49" y="27"/>
                  <a:pt x="47" y="30"/>
                </a:cubicBezTo>
                <a:cubicBezTo>
                  <a:pt x="46" y="31"/>
                  <a:pt x="45" y="32"/>
                  <a:pt x="44" y="34"/>
                </a:cubicBezTo>
                <a:cubicBezTo>
                  <a:pt x="50" y="36"/>
                  <a:pt x="56" y="37"/>
                  <a:pt x="62" y="38"/>
                </a:cubicBezTo>
                <a:cubicBezTo>
                  <a:pt x="62" y="13"/>
                  <a:pt x="62" y="13"/>
                  <a:pt x="62" y="13"/>
                </a:cubicBezTo>
                <a:close/>
                <a:moveTo>
                  <a:pt x="95" y="101"/>
                </a:moveTo>
                <a:cubicBezTo>
                  <a:pt x="90" y="110"/>
                  <a:pt x="84" y="117"/>
                  <a:pt x="77" y="123"/>
                </a:cubicBezTo>
                <a:cubicBezTo>
                  <a:pt x="87" y="121"/>
                  <a:pt x="97" y="116"/>
                  <a:pt x="105" y="109"/>
                </a:cubicBezTo>
                <a:cubicBezTo>
                  <a:pt x="102" y="106"/>
                  <a:pt x="98" y="104"/>
                  <a:pt x="95" y="101"/>
                </a:cubicBezTo>
                <a:cubicBezTo>
                  <a:pt x="95" y="101"/>
                  <a:pt x="95" y="101"/>
                  <a:pt x="95" y="101"/>
                </a:cubicBezTo>
                <a:close/>
                <a:moveTo>
                  <a:pt x="103" y="70"/>
                </a:moveTo>
                <a:cubicBezTo>
                  <a:pt x="103" y="79"/>
                  <a:pt x="101" y="87"/>
                  <a:pt x="98" y="94"/>
                </a:cubicBezTo>
                <a:cubicBezTo>
                  <a:pt x="102" y="97"/>
                  <a:pt x="107" y="100"/>
                  <a:pt x="110" y="104"/>
                </a:cubicBezTo>
                <a:cubicBezTo>
                  <a:pt x="118" y="94"/>
                  <a:pt x="123" y="83"/>
                  <a:pt x="124" y="70"/>
                </a:cubicBezTo>
                <a:cubicBezTo>
                  <a:pt x="103" y="70"/>
                  <a:pt x="103" y="70"/>
                  <a:pt x="103" y="70"/>
                </a:cubicBezTo>
                <a:close/>
                <a:moveTo>
                  <a:pt x="98" y="37"/>
                </a:moveTo>
                <a:cubicBezTo>
                  <a:pt x="101" y="45"/>
                  <a:pt x="103" y="53"/>
                  <a:pt x="103" y="62"/>
                </a:cubicBezTo>
                <a:cubicBezTo>
                  <a:pt x="124" y="62"/>
                  <a:pt x="124" y="62"/>
                  <a:pt x="124" y="62"/>
                </a:cubicBezTo>
                <a:cubicBezTo>
                  <a:pt x="123" y="49"/>
                  <a:pt x="118" y="38"/>
                  <a:pt x="110" y="28"/>
                </a:cubicBezTo>
                <a:cubicBezTo>
                  <a:pt x="107" y="32"/>
                  <a:pt x="102" y="35"/>
                  <a:pt x="98" y="37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77" y="9"/>
                </a:moveTo>
                <a:cubicBezTo>
                  <a:pt x="84" y="15"/>
                  <a:pt x="90" y="22"/>
                  <a:pt x="95" y="31"/>
                </a:cubicBezTo>
                <a:cubicBezTo>
                  <a:pt x="98" y="28"/>
                  <a:pt x="102" y="26"/>
                  <a:pt x="105" y="23"/>
                </a:cubicBezTo>
                <a:cubicBezTo>
                  <a:pt x="97" y="16"/>
                  <a:pt x="87" y="11"/>
                  <a:pt x="77" y="9"/>
                </a:cubicBezTo>
                <a:cubicBezTo>
                  <a:pt x="77" y="9"/>
                  <a:pt x="77" y="9"/>
                  <a:pt x="77" y="9"/>
                </a:cubicBezTo>
                <a:close/>
                <a:moveTo>
                  <a:pt x="38" y="31"/>
                </a:moveTo>
                <a:cubicBezTo>
                  <a:pt x="42" y="22"/>
                  <a:pt x="48" y="15"/>
                  <a:pt x="55" y="9"/>
                </a:cubicBezTo>
                <a:cubicBezTo>
                  <a:pt x="44" y="11"/>
                  <a:pt x="35" y="16"/>
                  <a:pt x="27" y="23"/>
                </a:cubicBezTo>
                <a:cubicBezTo>
                  <a:pt x="30" y="26"/>
                  <a:pt x="34" y="28"/>
                  <a:pt x="38" y="31"/>
                </a:cubicBezTo>
                <a:cubicBezTo>
                  <a:pt x="38" y="31"/>
                  <a:pt x="38" y="31"/>
                  <a:pt x="38" y="31"/>
                </a:cubicBezTo>
                <a:close/>
                <a:moveTo>
                  <a:pt x="29" y="62"/>
                </a:moveTo>
                <a:cubicBezTo>
                  <a:pt x="29" y="53"/>
                  <a:pt x="31" y="45"/>
                  <a:pt x="34" y="37"/>
                </a:cubicBezTo>
                <a:cubicBezTo>
                  <a:pt x="30" y="35"/>
                  <a:pt x="26" y="32"/>
                  <a:pt x="22" y="28"/>
                </a:cubicBezTo>
                <a:cubicBezTo>
                  <a:pt x="14" y="38"/>
                  <a:pt x="9" y="49"/>
                  <a:pt x="8" y="62"/>
                </a:cubicBezTo>
                <a:cubicBezTo>
                  <a:pt x="29" y="62"/>
                  <a:pt x="29" y="62"/>
                  <a:pt x="29" y="62"/>
                </a:cubicBezTo>
                <a:close/>
                <a:moveTo>
                  <a:pt x="34" y="94"/>
                </a:moveTo>
                <a:cubicBezTo>
                  <a:pt x="31" y="87"/>
                  <a:pt x="29" y="79"/>
                  <a:pt x="29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9" y="83"/>
                  <a:pt x="14" y="94"/>
                  <a:pt x="22" y="104"/>
                </a:cubicBezTo>
                <a:cubicBezTo>
                  <a:pt x="26" y="100"/>
                  <a:pt x="30" y="97"/>
                  <a:pt x="34" y="94"/>
                </a:cubicBezTo>
                <a:cubicBezTo>
                  <a:pt x="34" y="94"/>
                  <a:pt x="34" y="94"/>
                  <a:pt x="34" y="94"/>
                </a:cubicBezTo>
                <a:close/>
                <a:moveTo>
                  <a:pt x="55" y="123"/>
                </a:moveTo>
                <a:cubicBezTo>
                  <a:pt x="48" y="117"/>
                  <a:pt x="42" y="110"/>
                  <a:pt x="38" y="101"/>
                </a:cubicBezTo>
                <a:cubicBezTo>
                  <a:pt x="34" y="104"/>
                  <a:pt x="30" y="106"/>
                  <a:pt x="27" y="109"/>
                </a:cubicBezTo>
                <a:cubicBezTo>
                  <a:pt x="35" y="116"/>
                  <a:pt x="44" y="121"/>
                  <a:pt x="55" y="123"/>
                </a:cubicBezTo>
                <a:cubicBezTo>
                  <a:pt x="55" y="123"/>
                  <a:pt x="55" y="123"/>
                  <a:pt x="55" y="123"/>
                </a:cubicBezTo>
                <a:close/>
                <a:moveTo>
                  <a:pt x="66" y="0"/>
                </a:moveTo>
                <a:cubicBezTo>
                  <a:pt x="83" y="0"/>
                  <a:pt x="99" y="6"/>
                  <a:pt x="110" y="17"/>
                </a:cubicBezTo>
                <a:cubicBezTo>
                  <a:pt x="111" y="17"/>
                  <a:pt x="111" y="18"/>
                  <a:pt x="111" y="18"/>
                </a:cubicBezTo>
                <a:cubicBezTo>
                  <a:pt x="111" y="18"/>
                  <a:pt x="111" y="18"/>
                  <a:pt x="112" y="19"/>
                </a:cubicBezTo>
                <a:cubicBezTo>
                  <a:pt x="112" y="19"/>
                  <a:pt x="112" y="19"/>
                  <a:pt x="112" y="19"/>
                </a:cubicBezTo>
                <a:cubicBezTo>
                  <a:pt x="113" y="19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5" y="22"/>
                  <a:pt x="116" y="23"/>
                </a:cubicBezTo>
                <a:cubicBezTo>
                  <a:pt x="116" y="23"/>
                  <a:pt x="116" y="23"/>
                  <a:pt x="116" y="23"/>
                </a:cubicBezTo>
                <a:cubicBezTo>
                  <a:pt x="116" y="23"/>
                  <a:pt x="116" y="23"/>
                  <a:pt x="116" y="23"/>
                </a:cubicBezTo>
                <a:cubicBezTo>
                  <a:pt x="126" y="35"/>
                  <a:pt x="132" y="49"/>
                  <a:pt x="132" y="66"/>
                </a:cubicBezTo>
                <a:cubicBezTo>
                  <a:pt x="132" y="83"/>
                  <a:pt x="126" y="97"/>
                  <a:pt x="116" y="109"/>
                </a:cubicBezTo>
                <a:cubicBezTo>
                  <a:pt x="116" y="109"/>
                  <a:pt x="116" y="109"/>
                  <a:pt x="116" y="109"/>
                </a:cubicBezTo>
                <a:cubicBezTo>
                  <a:pt x="114" y="111"/>
                  <a:pt x="112" y="113"/>
                  <a:pt x="110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98" y="125"/>
                  <a:pt x="83" y="132"/>
                  <a:pt x="66" y="132"/>
                </a:cubicBezTo>
                <a:cubicBezTo>
                  <a:pt x="49" y="132"/>
                  <a:pt x="33" y="125"/>
                  <a:pt x="22" y="115"/>
                </a:cubicBezTo>
                <a:cubicBezTo>
                  <a:pt x="22" y="115"/>
                  <a:pt x="22" y="115"/>
                  <a:pt x="22" y="115"/>
                </a:cubicBezTo>
                <a:cubicBezTo>
                  <a:pt x="20" y="113"/>
                  <a:pt x="18" y="111"/>
                  <a:pt x="16" y="109"/>
                </a:cubicBezTo>
                <a:cubicBezTo>
                  <a:pt x="16" y="109"/>
                  <a:pt x="16" y="109"/>
                  <a:pt x="16" y="109"/>
                </a:cubicBezTo>
                <a:cubicBezTo>
                  <a:pt x="6" y="97"/>
                  <a:pt x="0" y="83"/>
                  <a:pt x="0" y="66"/>
                </a:cubicBezTo>
                <a:cubicBezTo>
                  <a:pt x="0" y="49"/>
                  <a:pt x="6" y="35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7" y="22"/>
                  <a:pt x="18" y="21"/>
                  <a:pt x="18" y="21"/>
                </a:cubicBezTo>
                <a:cubicBezTo>
                  <a:pt x="18" y="21"/>
                  <a:pt x="18" y="21"/>
                  <a:pt x="18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19"/>
                  <a:pt x="19" y="19"/>
                  <a:pt x="19" y="19"/>
                </a:cubicBezTo>
                <a:cubicBezTo>
                  <a:pt x="20" y="19"/>
                  <a:pt x="20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1" y="17"/>
                  <a:pt x="22" y="17"/>
                </a:cubicBezTo>
                <a:cubicBezTo>
                  <a:pt x="33" y="6"/>
                  <a:pt x="49" y="0"/>
                  <a:pt x="66" y="0"/>
                </a:cubicBezTo>
                <a:cubicBezTo>
                  <a:pt x="66" y="0"/>
                  <a:pt x="66" y="0"/>
                  <a:pt x="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170">
            <a:extLst>
              <a:ext uri="{FF2B5EF4-FFF2-40B4-BE49-F238E27FC236}">
                <a16:creationId xmlns:a16="http://schemas.microsoft.com/office/drawing/2014/main" id="{DF9EFB06-EF80-4ED0-92D0-E88C63B30616}"/>
              </a:ext>
            </a:extLst>
          </p:cNvPr>
          <p:cNvSpPr>
            <a:spLocks noEditPoints="1"/>
          </p:cNvSpPr>
          <p:nvPr/>
        </p:nvSpPr>
        <p:spPr bwMode="auto">
          <a:xfrm>
            <a:off x="448981" y="3652928"/>
            <a:ext cx="417512" cy="417513"/>
          </a:xfrm>
          <a:custGeom>
            <a:avLst/>
            <a:gdLst>
              <a:gd name="T0" fmla="*/ 80 w 132"/>
              <a:gd name="T1" fmla="*/ 85 h 132"/>
              <a:gd name="T2" fmla="*/ 65 w 132"/>
              <a:gd name="T3" fmla="*/ 89 h 132"/>
              <a:gd name="T4" fmla="*/ 47 w 132"/>
              <a:gd name="T5" fmla="*/ 86 h 132"/>
              <a:gd name="T6" fmla="*/ 65 w 132"/>
              <a:gd name="T7" fmla="*/ 81 h 132"/>
              <a:gd name="T8" fmla="*/ 73 w 132"/>
              <a:gd name="T9" fmla="*/ 78 h 132"/>
              <a:gd name="T10" fmla="*/ 73 w 132"/>
              <a:gd name="T11" fmla="*/ 76 h 132"/>
              <a:gd name="T12" fmla="*/ 53 w 132"/>
              <a:gd name="T13" fmla="*/ 67 h 132"/>
              <a:gd name="T14" fmla="*/ 51 w 132"/>
              <a:gd name="T15" fmla="*/ 65 h 132"/>
              <a:gd name="T16" fmla="*/ 47 w 132"/>
              <a:gd name="T17" fmla="*/ 56 h 132"/>
              <a:gd name="T18" fmla="*/ 54 w 132"/>
              <a:gd name="T19" fmla="*/ 36 h 132"/>
              <a:gd name="T20" fmla="*/ 68 w 132"/>
              <a:gd name="T21" fmla="*/ 41 h 132"/>
              <a:gd name="T22" fmla="*/ 78 w 132"/>
              <a:gd name="T23" fmla="*/ 42 h 132"/>
              <a:gd name="T24" fmla="*/ 83 w 132"/>
              <a:gd name="T25" fmla="*/ 55 h 132"/>
              <a:gd name="T26" fmla="*/ 72 w 132"/>
              <a:gd name="T27" fmla="*/ 50 h 132"/>
              <a:gd name="T28" fmla="*/ 63 w 132"/>
              <a:gd name="T29" fmla="*/ 51 h 132"/>
              <a:gd name="T30" fmla="*/ 60 w 132"/>
              <a:gd name="T31" fmla="*/ 56 h 132"/>
              <a:gd name="T32" fmla="*/ 62 w 132"/>
              <a:gd name="T33" fmla="*/ 57 h 132"/>
              <a:gd name="T34" fmla="*/ 76 w 132"/>
              <a:gd name="T35" fmla="*/ 61 h 132"/>
              <a:gd name="T36" fmla="*/ 66 w 132"/>
              <a:gd name="T37" fmla="*/ 22 h 132"/>
              <a:gd name="T38" fmla="*/ 66 w 132"/>
              <a:gd name="T39" fmla="*/ 106 h 132"/>
              <a:gd name="T40" fmla="*/ 66 w 132"/>
              <a:gd name="T41" fmla="*/ 0 h 132"/>
              <a:gd name="T42" fmla="*/ 119 w 132"/>
              <a:gd name="T43" fmla="*/ 68 h 132"/>
              <a:gd name="T44" fmla="*/ 121 w 132"/>
              <a:gd name="T45" fmla="*/ 60 h 132"/>
              <a:gd name="T46" fmla="*/ 121 w 132"/>
              <a:gd name="T47" fmla="*/ 53 h 132"/>
              <a:gd name="T48" fmla="*/ 114 w 132"/>
              <a:gd name="T49" fmla="*/ 44 h 132"/>
              <a:gd name="T50" fmla="*/ 112 w 132"/>
              <a:gd name="T51" fmla="*/ 37 h 132"/>
              <a:gd name="T52" fmla="*/ 106 w 132"/>
              <a:gd name="T53" fmla="*/ 26 h 132"/>
              <a:gd name="T54" fmla="*/ 100 w 132"/>
              <a:gd name="T55" fmla="*/ 22 h 132"/>
              <a:gd name="T56" fmla="*/ 92 w 132"/>
              <a:gd name="T57" fmla="*/ 20 h 132"/>
              <a:gd name="T58" fmla="*/ 84 w 132"/>
              <a:gd name="T59" fmla="*/ 14 h 132"/>
              <a:gd name="T60" fmla="*/ 78 w 132"/>
              <a:gd name="T61" fmla="*/ 11 h 132"/>
              <a:gd name="T62" fmla="*/ 67 w 132"/>
              <a:gd name="T63" fmla="*/ 14 h 132"/>
              <a:gd name="T64" fmla="*/ 58 w 132"/>
              <a:gd name="T65" fmla="*/ 14 h 132"/>
              <a:gd name="T66" fmla="*/ 47 w 132"/>
              <a:gd name="T67" fmla="*/ 13 h 132"/>
              <a:gd name="T68" fmla="*/ 41 w 132"/>
              <a:gd name="T69" fmla="*/ 17 h 132"/>
              <a:gd name="T70" fmla="*/ 34 w 132"/>
              <a:gd name="T71" fmla="*/ 24 h 132"/>
              <a:gd name="T72" fmla="*/ 27 w 132"/>
              <a:gd name="T73" fmla="*/ 27 h 132"/>
              <a:gd name="T74" fmla="*/ 22 w 132"/>
              <a:gd name="T75" fmla="*/ 32 h 132"/>
              <a:gd name="T76" fmla="*/ 17 w 132"/>
              <a:gd name="T77" fmla="*/ 44 h 132"/>
              <a:gd name="T78" fmla="*/ 16 w 132"/>
              <a:gd name="T79" fmla="*/ 51 h 132"/>
              <a:gd name="T80" fmla="*/ 11 w 132"/>
              <a:gd name="T81" fmla="*/ 61 h 132"/>
              <a:gd name="T82" fmla="*/ 11 w 132"/>
              <a:gd name="T83" fmla="*/ 68 h 132"/>
              <a:gd name="T84" fmla="*/ 15 w 132"/>
              <a:gd name="T85" fmla="*/ 77 h 132"/>
              <a:gd name="T86" fmla="*/ 15 w 132"/>
              <a:gd name="T87" fmla="*/ 85 h 132"/>
              <a:gd name="T88" fmla="*/ 20 w 132"/>
              <a:gd name="T89" fmla="*/ 97 h 132"/>
              <a:gd name="T90" fmla="*/ 24 w 132"/>
              <a:gd name="T91" fmla="*/ 102 h 132"/>
              <a:gd name="T92" fmla="*/ 34 w 132"/>
              <a:gd name="T93" fmla="*/ 110 h 132"/>
              <a:gd name="T94" fmla="*/ 43 w 132"/>
              <a:gd name="T95" fmla="*/ 113 h 132"/>
              <a:gd name="T96" fmla="*/ 52 w 132"/>
              <a:gd name="T97" fmla="*/ 117 h 132"/>
              <a:gd name="T98" fmla="*/ 61 w 132"/>
              <a:gd name="T99" fmla="*/ 121 h 132"/>
              <a:gd name="T100" fmla="*/ 74 w 132"/>
              <a:gd name="T101" fmla="*/ 122 h 132"/>
              <a:gd name="T102" fmla="*/ 81 w 132"/>
              <a:gd name="T103" fmla="*/ 120 h 132"/>
              <a:gd name="T104" fmla="*/ 92 w 132"/>
              <a:gd name="T105" fmla="*/ 115 h 132"/>
              <a:gd name="T106" fmla="*/ 99 w 132"/>
              <a:gd name="T107" fmla="*/ 107 h 132"/>
              <a:gd name="T108" fmla="*/ 106 w 132"/>
              <a:gd name="T109" fmla="*/ 101 h 132"/>
              <a:gd name="T110" fmla="*/ 114 w 132"/>
              <a:gd name="T111" fmla="*/ 94 h 132"/>
              <a:gd name="T112" fmla="*/ 120 w 132"/>
              <a:gd name="T113" fmla="*/ 83 h 132"/>
              <a:gd name="T114" fmla="*/ 121 w 132"/>
              <a:gd name="T115" fmla="*/ 76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2" h="132">
                <a:moveTo>
                  <a:pt x="84" y="66"/>
                </a:moveTo>
                <a:cubicBezTo>
                  <a:pt x="85" y="68"/>
                  <a:pt x="86" y="71"/>
                  <a:pt x="86" y="74"/>
                </a:cubicBezTo>
                <a:cubicBezTo>
                  <a:pt x="86" y="74"/>
                  <a:pt x="86" y="74"/>
                  <a:pt x="86" y="74"/>
                </a:cubicBezTo>
                <a:cubicBezTo>
                  <a:pt x="86" y="74"/>
                  <a:pt x="86" y="74"/>
                  <a:pt x="86" y="74"/>
                </a:cubicBezTo>
                <a:cubicBezTo>
                  <a:pt x="86" y="79"/>
                  <a:pt x="84" y="82"/>
                  <a:pt x="80" y="85"/>
                </a:cubicBezTo>
                <a:cubicBezTo>
                  <a:pt x="79" y="86"/>
                  <a:pt x="79" y="86"/>
                  <a:pt x="78" y="87"/>
                </a:cubicBezTo>
                <a:cubicBezTo>
                  <a:pt x="78" y="96"/>
                  <a:pt x="78" y="96"/>
                  <a:pt x="7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8" y="89"/>
                  <a:pt x="68" y="89"/>
                  <a:pt x="68" y="89"/>
                </a:cubicBezTo>
                <a:cubicBezTo>
                  <a:pt x="67" y="89"/>
                  <a:pt x="66" y="89"/>
                  <a:pt x="65" y="89"/>
                </a:cubicBezTo>
                <a:cubicBezTo>
                  <a:pt x="64" y="89"/>
                  <a:pt x="64" y="89"/>
                  <a:pt x="64" y="89"/>
                </a:cubicBezTo>
                <a:cubicBezTo>
                  <a:pt x="64" y="96"/>
                  <a:pt x="64" y="96"/>
                  <a:pt x="64" y="96"/>
                </a:cubicBezTo>
                <a:cubicBezTo>
                  <a:pt x="54" y="96"/>
                  <a:pt x="54" y="96"/>
                  <a:pt x="54" y="96"/>
                </a:cubicBezTo>
                <a:cubicBezTo>
                  <a:pt x="54" y="88"/>
                  <a:pt x="54" y="88"/>
                  <a:pt x="54" y="88"/>
                </a:cubicBezTo>
                <a:cubicBezTo>
                  <a:pt x="51" y="87"/>
                  <a:pt x="49" y="87"/>
                  <a:pt x="47" y="86"/>
                </a:cubicBezTo>
                <a:cubicBezTo>
                  <a:pt x="47" y="75"/>
                  <a:pt x="47" y="75"/>
                  <a:pt x="47" y="75"/>
                </a:cubicBezTo>
                <a:cubicBezTo>
                  <a:pt x="47" y="75"/>
                  <a:pt x="47" y="75"/>
                  <a:pt x="47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50" y="77"/>
                  <a:pt x="53" y="78"/>
                  <a:pt x="56" y="79"/>
                </a:cubicBezTo>
                <a:cubicBezTo>
                  <a:pt x="59" y="80"/>
                  <a:pt x="62" y="81"/>
                  <a:pt x="65" y="81"/>
                </a:cubicBezTo>
                <a:cubicBezTo>
                  <a:pt x="65" y="81"/>
                  <a:pt x="66" y="81"/>
                  <a:pt x="68" y="81"/>
                </a:cubicBezTo>
                <a:cubicBezTo>
                  <a:pt x="69" y="80"/>
                  <a:pt x="70" y="80"/>
                  <a:pt x="70" y="80"/>
                </a:cubicBezTo>
                <a:cubicBezTo>
                  <a:pt x="71" y="79"/>
                  <a:pt x="72" y="79"/>
                  <a:pt x="73" y="78"/>
                </a:cubicBezTo>
                <a:cubicBezTo>
                  <a:pt x="73" y="78"/>
                  <a:pt x="73" y="78"/>
                  <a:pt x="73" y="78"/>
                </a:cubicBezTo>
                <a:cubicBezTo>
                  <a:pt x="73" y="78"/>
                  <a:pt x="73" y="78"/>
                  <a:pt x="73" y="78"/>
                </a:cubicBezTo>
                <a:cubicBezTo>
                  <a:pt x="73" y="78"/>
                  <a:pt x="73" y="77"/>
                  <a:pt x="73" y="77"/>
                </a:cubicBezTo>
                <a:cubicBezTo>
                  <a:pt x="73" y="77"/>
                  <a:pt x="73" y="77"/>
                  <a:pt x="73" y="77"/>
                </a:cubicBezTo>
                <a:cubicBezTo>
                  <a:pt x="73" y="77"/>
                  <a:pt x="73" y="77"/>
                  <a:pt x="73" y="77"/>
                </a:cubicBezTo>
                <a:cubicBezTo>
                  <a:pt x="73" y="77"/>
                  <a:pt x="73" y="77"/>
                  <a:pt x="73" y="76"/>
                </a:cubicBezTo>
                <a:cubicBezTo>
                  <a:pt x="73" y="76"/>
                  <a:pt x="73" y="76"/>
                  <a:pt x="73" y="76"/>
                </a:cubicBezTo>
                <a:cubicBezTo>
                  <a:pt x="73" y="75"/>
                  <a:pt x="73" y="74"/>
                  <a:pt x="72" y="73"/>
                </a:cubicBezTo>
                <a:cubicBezTo>
                  <a:pt x="71" y="72"/>
                  <a:pt x="70" y="72"/>
                  <a:pt x="69" y="71"/>
                </a:cubicBezTo>
                <a:cubicBezTo>
                  <a:pt x="67" y="71"/>
                  <a:pt x="65" y="71"/>
                  <a:pt x="63" y="70"/>
                </a:cubicBezTo>
                <a:cubicBezTo>
                  <a:pt x="61" y="70"/>
                  <a:pt x="59" y="69"/>
                  <a:pt x="58" y="69"/>
                </a:cubicBezTo>
                <a:cubicBezTo>
                  <a:pt x="56" y="68"/>
                  <a:pt x="54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1" y="6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0" y="65"/>
                </a:cubicBezTo>
                <a:cubicBezTo>
                  <a:pt x="50" y="65"/>
                  <a:pt x="50" y="65"/>
                  <a:pt x="50" y="65"/>
                </a:cubicBezTo>
                <a:cubicBezTo>
                  <a:pt x="50" y="64"/>
                  <a:pt x="50" y="64"/>
                  <a:pt x="50" y="64"/>
                </a:cubicBezTo>
                <a:cubicBezTo>
                  <a:pt x="48" y="62"/>
                  <a:pt x="47" y="59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1"/>
                  <a:pt x="49" y="48"/>
                  <a:pt x="53" y="45"/>
                </a:cubicBezTo>
                <a:cubicBezTo>
                  <a:pt x="53" y="45"/>
                  <a:pt x="54" y="45"/>
                  <a:pt x="54" y="44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36"/>
                  <a:pt x="54" y="36"/>
                  <a:pt x="5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7"/>
                  <a:pt x="64" y="37"/>
                  <a:pt x="64" y="37"/>
                </a:cubicBezTo>
                <a:cubicBezTo>
                  <a:pt x="64" y="41"/>
                  <a:pt x="64" y="41"/>
                  <a:pt x="64" y="41"/>
                </a:cubicBezTo>
                <a:cubicBezTo>
                  <a:pt x="65" y="41"/>
                  <a:pt x="66" y="41"/>
                  <a:pt x="68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8" y="37"/>
                  <a:pt x="68" y="37"/>
                  <a:pt x="68" y="37"/>
                </a:cubicBezTo>
                <a:cubicBezTo>
                  <a:pt x="68" y="36"/>
                  <a:pt x="68" y="36"/>
                  <a:pt x="68" y="36"/>
                </a:cubicBezTo>
                <a:cubicBezTo>
                  <a:pt x="78" y="36"/>
                  <a:pt x="78" y="36"/>
                  <a:pt x="78" y="36"/>
                </a:cubicBezTo>
                <a:cubicBezTo>
                  <a:pt x="78" y="37"/>
                  <a:pt x="78" y="37"/>
                  <a:pt x="78" y="37"/>
                </a:cubicBezTo>
                <a:cubicBezTo>
                  <a:pt x="78" y="42"/>
                  <a:pt x="78" y="42"/>
                  <a:pt x="78" y="42"/>
                </a:cubicBezTo>
                <a:cubicBezTo>
                  <a:pt x="80" y="43"/>
                  <a:pt x="82" y="43"/>
                  <a:pt x="84" y="44"/>
                </a:cubicBezTo>
                <a:cubicBezTo>
                  <a:pt x="84" y="45"/>
                  <a:pt x="84" y="45"/>
                  <a:pt x="84" y="45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55"/>
                  <a:pt x="84" y="55"/>
                  <a:pt x="84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1" y="53"/>
                  <a:pt x="79" y="52"/>
                  <a:pt x="76" y="51"/>
                </a:cubicBezTo>
                <a:cubicBezTo>
                  <a:pt x="76" y="51"/>
                  <a:pt x="75" y="51"/>
                  <a:pt x="75" y="51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0"/>
                  <a:pt x="73" y="50"/>
                  <a:pt x="73" y="50"/>
                </a:cubicBezTo>
                <a:cubicBezTo>
                  <a:pt x="73" y="50"/>
                  <a:pt x="72" y="50"/>
                  <a:pt x="72" y="50"/>
                </a:cubicBezTo>
                <a:cubicBezTo>
                  <a:pt x="72" y="50"/>
                  <a:pt x="71" y="50"/>
                  <a:pt x="71" y="50"/>
                </a:cubicBezTo>
                <a:cubicBezTo>
                  <a:pt x="71" y="50"/>
                  <a:pt x="70" y="50"/>
                  <a:pt x="70" y="50"/>
                </a:cubicBezTo>
                <a:cubicBezTo>
                  <a:pt x="69" y="50"/>
                  <a:pt x="69" y="50"/>
                  <a:pt x="68" y="50"/>
                </a:cubicBezTo>
                <a:cubicBezTo>
                  <a:pt x="67" y="50"/>
                  <a:pt x="66" y="50"/>
                  <a:pt x="65" y="50"/>
                </a:cubicBezTo>
                <a:cubicBezTo>
                  <a:pt x="64" y="50"/>
                  <a:pt x="64" y="50"/>
                  <a:pt x="63" y="51"/>
                </a:cubicBezTo>
                <a:cubicBezTo>
                  <a:pt x="62" y="51"/>
                  <a:pt x="61" y="51"/>
                  <a:pt x="61" y="52"/>
                </a:cubicBezTo>
                <a:cubicBezTo>
                  <a:pt x="60" y="53"/>
                  <a:pt x="60" y="53"/>
                  <a:pt x="60" y="54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6"/>
                  <a:pt x="60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6"/>
                  <a:pt x="60" y="57"/>
                  <a:pt x="61" y="57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61" y="57"/>
                  <a:pt x="62" y="57"/>
                </a:cubicBezTo>
                <a:cubicBezTo>
                  <a:pt x="62" y="57"/>
                  <a:pt x="62" y="58"/>
                  <a:pt x="62" y="58"/>
                </a:cubicBezTo>
                <a:cubicBezTo>
                  <a:pt x="62" y="58"/>
                  <a:pt x="62" y="58"/>
                  <a:pt x="62" y="58"/>
                </a:cubicBezTo>
                <a:cubicBezTo>
                  <a:pt x="63" y="58"/>
                  <a:pt x="65" y="59"/>
                  <a:pt x="66" y="59"/>
                </a:cubicBezTo>
                <a:cubicBezTo>
                  <a:pt x="68" y="59"/>
                  <a:pt x="70" y="60"/>
                  <a:pt x="71" y="60"/>
                </a:cubicBezTo>
                <a:cubicBezTo>
                  <a:pt x="73" y="60"/>
                  <a:pt x="74" y="61"/>
                  <a:pt x="76" y="61"/>
                </a:cubicBezTo>
                <a:cubicBezTo>
                  <a:pt x="79" y="63"/>
                  <a:pt x="82" y="64"/>
                  <a:pt x="84" y="66"/>
                </a:cubicBezTo>
                <a:close/>
                <a:moveTo>
                  <a:pt x="110" y="66"/>
                </a:moveTo>
                <a:cubicBezTo>
                  <a:pt x="110" y="90"/>
                  <a:pt x="91" y="110"/>
                  <a:pt x="66" y="110"/>
                </a:cubicBezTo>
                <a:cubicBezTo>
                  <a:pt x="42" y="110"/>
                  <a:pt x="23" y="90"/>
                  <a:pt x="23" y="66"/>
                </a:cubicBezTo>
                <a:cubicBezTo>
                  <a:pt x="23" y="42"/>
                  <a:pt x="42" y="22"/>
                  <a:pt x="66" y="22"/>
                </a:cubicBezTo>
                <a:cubicBezTo>
                  <a:pt x="91" y="22"/>
                  <a:pt x="110" y="42"/>
                  <a:pt x="110" y="66"/>
                </a:cubicBezTo>
                <a:close/>
                <a:moveTo>
                  <a:pt x="106" y="66"/>
                </a:moveTo>
                <a:cubicBezTo>
                  <a:pt x="106" y="44"/>
                  <a:pt x="88" y="26"/>
                  <a:pt x="66" y="26"/>
                </a:cubicBezTo>
                <a:cubicBezTo>
                  <a:pt x="45" y="26"/>
                  <a:pt x="27" y="44"/>
                  <a:pt x="27" y="66"/>
                </a:cubicBezTo>
                <a:cubicBezTo>
                  <a:pt x="27" y="88"/>
                  <a:pt x="45" y="106"/>
                  <a:pt x="66" y="106"/>
                </a:cubicBezTo>
                <a:cubicBezTo>
                  <a:pt x="88" y="106"/>
                  <a:pt x="106" y="88"/>
                  <a:pt x="106" y="66"/>
                </a:cubicBezTo>
                <a:close/>
                <a:moveTo>
                  <a:pt x="132" y="66"/>
                </a:moveTo>
                <a:cubicBezTo>
                  <a:pt x="132" y="102"/>
                  <a:pt x="103" y="132"/>
                  <a:pt x="66" y="132"/>
                </a:cubicBezTo>
                <a:cubicBezTo>
                  <a:pt x="30" y="132"/>
                  <a:pt x="0" y="102"/>
                  <a:pt x="0" y="66"/>
                </a:cubicBezTo>
                <a:cubicBezTo>
                  <a:pt x="0" y="30"/>
                  <a:pt x="30" y="0"/>
                  <a:pt x="66" y="0"/>
                </a:cubicBezTo>
                <a:cubicBezTo>
                  <a:pt x="103" y="0"/>
                  <a:pt x="132" y="30"/>
                  <a:pt x="132" y="66"/>
                </a:cubicBezTo>
                <a:close/>
                <a:moveTo>
                  <a:pt x="122" y="71"/>
                </a:moveTo>
                <a:cubicBezTo>
                  <a:pt x="122" y="71"/>
                  <a:pt x="122" y="71"/>
                  <a:pt x="121" y="71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0" y="71"/>
                  <a:pt x="119" y="70"/>
                  <a:pt x="119" y="68"/>
                </a:cubicBezTo>
                <a:cubicBezTo>
                  <a:pt x="119" y="68"/>
                  <a:pt x="119" y="67"/>
                  <a:pt x="119" y="66"/>
                </a:cubicBezTo>
                <a:cubicBezTo>
                  <a:pt x="119" y="65"/>
                  <a:pt x="120" y="64"/>
                  <a:pt x="121" y="64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122" y="62"/>
                  <a:pt x="122" y="61"/>
                  <a:pt x="122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60"/>
                  <a:pt x="121" y="60"/>
                  <a:pt x="121" y="60"/>
                </a:cubicBezTo>
                <a:cubicBezTo>
                  <a:pt x="120" y="60"/>
                  <a:pt x="119" y="59"/>
                  <a:pt x="118" y="58"/>
                </a:cubicBezTo>
                <a:cubicBezTo>
                  <a:pt x="118" y="57"/>
                  <a:pt x="118" y="56"/>
                  <a:pt x="118" y="56"/>
                </a:cubicBezTo>
                <a:cubicBezTo>
                  <a:pt x="118" y="54"/>
                  <a:pt x="118" y="53"/>
                  <a:pt x="120" y="53"/>
                </a:cubicBezTo>
                <a:cubicBezTo>
                  <a:pt x="120" y="53"/>
                  <a:pt x="121" y="53"/>
                  <a:pt x="121" y="53"/>
                </a:cubicBezTo>
                <a:cubicBezTo>
                  <a:pt x="120" y="51"/>
                  <a:pt x="120" y="49"/>
                  <a:pt x="119" y="47"/>
                </a:cubicBezTo>
                <a:cubicBezTo>
                  <a:pt x="119" y="48"/>
                  <a:pt x="119" y="48"/>
                  <a:pt x="118" y="48"/>
                </a:cubicBezTo>
                <a:cubicBezTo>
                  <a:pt x="118" y="48"/>
                  <a:pt x="118" y="48"/>
                  <a:pt x="117" y="48"/>
                </a:cubicBezTo>
                <a:cubicBezTo>
                  <a:pt x="117" y="48"/>
                  <a:pt x="116" y="47"/>
                  <a:pt x="115" y="46"/>
                </a:cubicBezTo>
                <a:cubicBezTo>
                  <a:pt x="115" y="46"/>
                  <a:pt x="115" y="45"/>
                  <a:pt x="114" y="44"/>
                </a:cubicBezTo>
                <a:cubicBezTo>
                  <a:pt x="114" y="43"/>
                  <a:pt x="114" y="42"/>
                  <a:pt x="115" y="41"/>
                </a:cubicBezTo>
                <a:cubicBezTo>
                  <a:pt x="116" y="41"/>
                  <a:pt x="116" y="41"/>
                  <a:pt x="117" y="41"/>
                </a:cubicBezTo>
                <a:cubicBezTo>
                  <a:pt x="116" y="39"/>
                  <a:pt x="115" y="38"/>
                  <a:pt x="114" y="36"/>
                </a:cubicBezTo>
                <a:cubicBezTo>
                  <a:pt x="114" y="36"/>
                  <a:pt x="113" y="37"/>
                  <a:pt x="113" y="37"/>
                </a:cubicBezTo>
                <a:cubicBezTo>
                  <a:pt x="113" y="37"/>
                  <a:pt x="112" y="37"/>
                  <a:pt x="112" y="37"/>
                </a:cubicBezTo>
                <a:cubicBezTo>
                  <a:pt x="111" y="37"/>
                  <a:pt x="110" y="37"/>
                  <a:pt x="110" y="36"/>
                </a:cubicBezTo>
                <a:cubicBezTo>
                  <a:pt x="109" y="35"/>
                  <a:pt x="109" y="35"/>
                  <a:pt x="108" y="34"/>
                </a:cubicBezTo>
                <a:cubicBezTo>
                  <a:pt x="107" y="33"/>
                  <a:pt x="108" y="32"/>
                  <a:pt x="109" y="31"/>
                </a:cubicBezTo>
                <a:cubicBezTo>
                  <a:pt x="109" y="30"/>
                  <a:pt x="109" y="30"/>
                  <a:pt x="110" y="30"/>
                </a:cubicBezTo>
                <a:cubicBezTo>
                  <a:pt x="108" y="29"/>
                  <a:pt x="107" y="27"/>
                  <a:pt x="106" y="26"/>
                </a:cubicBezTo>
                <a:cubicBezTo>
                  <a:pt x="106" y="26"/>
                  <a:pt x="106" y="27"/>
                  <a:pt x="105" y="27"/>
                </a:cubicBezTo>
                <a:cubicBezTo>
                  <a:pt x="105" y="28"/>
                  <a:pt x="104" y="28"/>
                  <a:pt x="103" y="28"/>
                </a:cubicBezTo>
                <a:cubicBezTo>
                  <a:pt x="103" y="28"/>
                  <a:pt x="102" y="28"/>
                  <a:pt x="102" y="27"/>
                </a:cubicBezTo>
                <a:cubicBezTo>
                  <a:pt x="101" y="27"/>
                  <a:pt x="101" y="26"/>
                  <a:pt x="100" y="26"/>
                </a:cubicBezTo>
                <a:cubicBezTo>
                  <a:pt x="99" y="25"/>
                  <a:pt x="99" y="23"/>
                  <a:pt x="100" y="22"/>
                </a:cubicBezTo>
                <a:cubicBezTo>
                  <a:pt x="100" y="22"/>
                  <a:pt x="100" y="22"/>
                  <a:pt x="101" y="22"/>
                </a:cubicBezTo>
                <a:cubicBezTo>
                  <a:pt x="99" y="20"/>
                  <a:pt x="98" y="19"/>
                  <a:pt x="96" y="18"/>
                </a:cubicBezTo>
                <a:cubicBezTo>
                  <a:pt x="96" y="19"/>
                  <a:pt x="96" y="19"/>
                  <a:pt x="96" y="19"/>
                </a:cubicBezTo>
                <a:cubicBezTo>
                  <a:pt x="95" y="20"/>
                  <a:pt x="94" y="21"/>
                  <a:pt x="93" y="21"/>
                </a:cubicBezTo>
                <a:cubicBezTo>
                  <a:pt x="93" y="21"/>
                  <a:pt x="93" y="20"/>
                  <a:pt x="92" y="20"/>
                </a:cubicBezTo>
                <a:cubicBezTo>
                  <a:pt x="92" y="20"/>
                  <a:pt x="91" y="20"/>
                  <a:pt x="90" y="19"/>
                </a:cubicBezTo>
                <a:cubicBezTo>
                  <a:pt x="89" y="19"/>
                  <a:pt x="88" y="17"/>
                  <a:pt x="89" y="16"/>
                </a:cubicBezTo>
                <a:cubicBezTo>
                  <a:pt x="89" y="16"/>
                  <a:pt x="89" y="15"/>
                  <a:pt x="90" y="15"/>
                </a:cubicBezTo>
                <a:cubicBezTo>
                  <a:pt x="88" y="14"/>
                  <a:pt x="86" y="14"/>
                  <a:pt x="85" y="13"/>
                </a:cubicBezTo>
                <a:cubicBezTo>
                  <a:pt x="85" y="13"/>
                  <a:pt x="85" y="14"/>
                  <a:pt x="84" y="14"/>
                </a:cubicBezTo>
                <a:cubicBezTo>
                  <a:pt x="84" y="15"/>
                  <a:pt x="83" y="16"/>
                  <a:pt x="82" y="16"/>
                </a:cubicBezTo>
                <a:cubicBezTo>
                  <a:pt x="82" y="16"/>
                  <a:pt x="82" y="16"/>
                  <a:pt x="81" y="16"/>
                </a:cubicBezTo>
                <a:cubicBezTo>
                  <a:pt x="81" y="15"/>
                  <a:pt x="80" y="15"/>
                  <a:pt x="79" y="15"/>
                </a:cubicBezTo>
                <a:cubicBezTo>
                  <a:pt x="78" y="15"/>
                  <a:pt x="77" y="13"/>
                  <a:pt x="77" y="12"/>
                </a:cubicBezTo>
                <a:cubicBezTo>
                  <a:pt x="77" y="12"/>
                  <a:pt x="78" y="11"/>
                  <a:pt x="78" y="11"/>
                </a:cubicBezTo>
                <a:cubicBezTo>
                  <a:pt x="76" y="11"/>
                  <a:pt x="74" y="10"/>
                  <a:pt x="72" y="10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3"/>
                  <a:pt x="71" y="14"/>
                  <a:pt x="70" y="14"/>
                </a:cubicBezTo>
                <a:cubicBezTo>
                  <a:pt x="70" y="14"/>
                  <a:pt x="70" y="14"/>
                  <a:pt x="70" y="14"/>
                </a:cubicBezTo>
                <a:cubicBezTo>
                  <a:pt x="69" y="14"/>
                  <a:pt x="68" y="14"/>
                  <a:pt x="67" y="14"/>
                </a:cubicBezTo>
                <a:cubicBezTo>
                  <a:pt x="66" y="13"/>
                  <a:pt x="65" y="12"/>
                  <a:pt x="65" y="11"/>
                </a:cubicBezTo>
                <a:cubicBezTo>
                  <a:pt x="65" y="11"/>
                  <a:pt x="65" y="10"/>
                  <a:pt x="65" y="10"/>
                </a:cubicBezTo>
                <a:cubicBezTo>
                  <a:pt x="63" y="10"/>
                  <a:pt x="61" y="10"/>
                  <a:pt x="60" y="10"/>
                </a:cubicBezTo>
                <a:cubicBezTo>
                  <a:pt x="60" y="11"/>
                  <a:pt x="60" y="11"/>
                  <a:pt x="60" y="11"/>
                </a:cubicBezTo>
                <a:cubicBezTo>
                  <a:pt x="60" y="13"/>
                  <a:pt x="59" y="14"/>
                  <a:pt x="58" y="14"/>
                </a:cubicBezTo>
                <a:cubicBezTo>
                  <a:pt x="57" y="14"/>
                  <a:pt x="56" y="14"/>
                  <a:pt x="56" y="15"/>
                </a:cubicBezTo>
                <a:cubicBezTo>
                  <a:pt x="55" y="15"/>
                  <a:pt x="55" y="15"/>
                  <a:pt x="55" y="15"/>
                </a:cubicBezTo>
                <a:cubicBezTo>
                  <a:pt x="54" y="15"/>
                  <a:pt x="53" y="14"/>
                  <a:pt x="53" y="13"/>
                </a:cubicBezTo>
                <a:cubicBezTo>
                  <a:pt x="53" y="12"/>
                  <a:pt x="53" y="12"/>
                  <a:pt x="53" y="12"/>
                </a:cubicBezTo>
                <a:cubicBezTo>
                  <a:pt x="51" y="12"/>
                  <a:pt x="49" y="13"/>
                  <a:pt x="47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5"/>
                  <a:pt x="48" y="17"/>
                  <a:pt x="47" y="17"/>
                </a:cubicBezTo>
                <a:cubicBezTo>
                  <a:pt x="46" y="18"/>
                  <a:pt x="45" y="18"/>
                  <a:pt x="44" y="18"/>
                </a:cubicBezTo>
                <a:cubicBezTo>
                  <a:pt x="44" y="18"/>
                  <a:pt x="44" y="19"/>
                  <a:pt x="43" y="19"/>
                </a:cubicBezTo>
                <a:cubicBezTo>
                  <a:pt x="42" y="19"/>
                  <a:pt x="42" y="18"/>
                  <a:pt x="41" y="17"/>
                </a:cubicBezTo>
                <a:cubicBezTo>
                  <a:pt x="41" y="17"/>
                  <a:pt x="41" y="16"/>
                  <a:pt x="41" y="16"/>
                </a:cubicBezTo>
                <a:cubicBezTo>
                  <a:pt x="39" y="17"/>
                  <a:pt x="38" y="18"/>
                  <a:pt x="36" y="19"/>
                </a:cubicBezTo>
                <a:cubicBezTo>
                  <a:pt x="36" y="19"/>
                  <a:pt x="37" y="19"/>
                  <a:pt x="37" y="20"/>
                </a:cubicBezTo>
                <a:cubicBezTo>
                  <a:pt x="38" y="21"/>
                  <a:pt x="37" y="22"/>
                  <a:pt x="36" y="23"/>
                </a:cubicBezTo>
                <a:cubicBezTo>
                  <a:pt x="36" y="23"/>
                  <a:pt x="35" y="24"/>
                  <a:pt x="34" y="24"/>
                </a:cubicBezTo>
                <a:cubicBezTo>
                  <a:pt x="34" y="25"/>
                  <a:pt x="33" y="25"/>
                  <a:pt x="33" y="25"/>
                </a:cubicBezTo>
                <a:cubicBezTo>
                  <a:pt x="32" y="25"/>
                  <a:pt x="31" y="25"/>
                  <a:pt x="31" y="24"/>
                </a:cubicBezTo>
                <a:cubicBezTo>
                  <a:pt x="31" y="24"/>
                  <a:pt x="31" y="23"/>
                  <a:pt x="30" y="23"/>
                </a:cubicBezTo>
                <a:cubicBezTo>
                  <a:pt x="29" y="24"/>
                  <a:pt x="28" y="26"/>
                  <a:pt x="26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8"/>
                  <a:pt x="28" y="30"/>
                  <a:pt x="27" y="31"/>
                </a:cubicBezTo>
                <a:cubicBezTo>
                  <a:pt x="27" y="31"/>
                  <a:pt x="26" y="32"/>
                  <a:pt x="26" y="33"/>
                </a:cubicBezTo>
                <a:cubicBezTo>
                  <a:pt x="25" y="33"/>
                  <a:pt x="25" y="34"/>
                  <a:pt x="24" y="34"/>
                </a:cubicBezTo>
                <a:cubicBezTo>
                  <a:pt x="23" y="34"/>
                  <a:pt x="23" y="33"/>
                  <a:pt x="22" y="33"/>
                </a:cubicBezTo>
                <a:cubicBezTo>
                  <a:pt x="22" y="33"/>
                  <a:pt x="22" y="32"/>
                  <a:pt x="22" y="32"/>
                </a:cubicBezTo>
                <a:cubicBezTo>
                  <a:pt x="21" y="34"/>
                  <a:pt x="20" y="35"/>
                  <a:pt x="19" y="37"/>
                </a:cubicBezTo>
                <a:cubicBezTo>
                  <a:pt x="19" y="37"/>
                  <a:pt x="19" y="37"/>
                  <a:pt x="20" y="37"/>
                </a:cubicBezTo>
                <a:cubicBezTo>
                  <a:pt x="21" y="38"/>
                  <a:pt x="21" y="39"/>
                  <a:pt x="21" y="40"/>
                </a:cubicBezTo>
                <a:cubicBezTo>
                  <a:pt x="20" y="41"/>
                  <a:pt x="20" y="42"/>
                  <a:pt x="19" y="43"/>
                </a:cubicBezTo>
                <a:cubicBezTo>
                  <a:pt x="19" y="43"/>
                  <a:pt x="18" y="44"/>
                  <a:pt x="17" y="44"/>
                </a:cubicBezTo>
                <a:cubicBezTo>
                  <a:pt x="17" y="44"/>
                  <a:pt x="16" y="44"/>
                  <a:pt x="16" y="44"/>
                </a:cubicBezTo>
                <a:cubicBezTo>
                  <a:pt x="16" y="43"/>
                  <a:pt x="16" y="43"/>
                  <a:pt x="15" y="43"/>
                </a:cubicBezTo>
                <a:cubicBezTo>
                  <a:pt x="15" y="45"/>
                  <a:pt x="14" y="46"/>
                  <a:pt x="13" y="48"/>
                </a:cubicBezTo>
                <a:cubicBezTo>
                  <a:pt x="14" y="48"/>
                  <a:pt x="14" y="48"/>
                  <a:pt x="14" y="48"/>
                </a:cubicBezTo>
                <a:cubicBezTo>
                  <a:pt x="16" y="49"/>
                  <a:pt x="16" y="50"/>
                  <a:pt x="16" y="51"/>
                </a:cubicBezTo>
                <a:cubicBezTo>
                  <a:pt x="16" y="52"/>
                  <a:pt x="16" y="53"/>
                  <a:pt x="15" y="54"/>
                </a:cubicBezTo>
                <a:cubicBezTo>
                  <a:pt x="15" y="55"/>
                  <a:pt x="14" y="56"/>
                  <a:pt x="13" y="56"/>
                </a:cubicBezTo>
                <a:cubicBezTo>
                  <a:pt x="13" y="56"/>
                  <a:pt x="13" y="56"/>
                  <a:pt x="12" y="55"/>
                </a:cubicBezTo>
                <a:cubicBezTo>
                  <a:pt x="12" y="55"/>
                  <a:pt x="12" y="55"/>
                  <a:pt x="11" y="55"/>
                </a:cubicBezTo>
                <a:cubicBezTo>
                  <a:pt x="11" y="57"/>
                  <a:pt x="11" y="59"/>
                  <a:pt x="11" y="61"/>
                </a:cubicBezTo>
                <a:cubicBezTo>
                  <a:pt x="11" y="60"/>
                  <a:pt x="11" y="60"/>
                  <a:pt x="12" y="60"/>
                </a:cubicBezTo>
                <a:cubicBezTo>
                  <a:pt x="13" y="60"/>
                  <a:pt x="14" y="62"/>
                  <a:pt x="14" y="63"/>
                </a:cubicBezTo>
                <a:cubicBezTo>
                  <a:pt x="14" y="64"/>
                  <a:pt x="14" y="65"/>
                  <a:pt x="14" y="65"/>
                </a:cubicBezTo>
                <a:cubicBezTo>
                  <a:pt x="14" y="67"/>
                  <a:pt x="13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11" y="68"/>
                  <a:pt x="11" y="68"/>
                  <a:pt x="10" y="68"/>
                </a:cubicBezTo>
                <a:cubicBezTo>
                  <a:pt x="10" y="69"/>
                  <a:pt x="11" y="71"/>
                  <a:pt x="11" y="73"/>
                </a:cubicBezTo>
                <a:cubicBezTo>
                  <a:pt x="11" y="73"/>
                  <a:pt x="11" y="73"/>
                  <a:pt x="12" y="73"/>
                </a:cubicBezTo>
                <a:cubicBezTo>
                  <a:pt x="13" y="73"/>
                  <a:pt x="14" y="73"/>
                  <a:pt x="15" y="75"/>
                </a:cubicBezTo>
                <a:cubicBezTo>
                  <a:pt x="15" y="76"/>
                  <a:pt x="15" y="76"/>
                  <a:pt x="15" y="77"/>
                </a:cubicBezTo>
                <a:cubicBezTo>
                  <a:pt x="15" y="78"/>
                  <a:pt x="15" y="80"/>
                  <a:pt x="13" y="80"/>
                </a:cubicBezTo>
                <a:cubicBezTo>
                  <a:pt x="13" y="80"/>
                  <a:pt x="13" y="80"/>
                  <a:pt x="13" y="80"/>
                </a:cubicBezTo>
                <a:cubicBezTo>
                  <a:pt x="13" y="80"/>
                  <a:pt x="12" y="80"/>
                  <a:pt x="12" y="80"/>
                </a:cubicBezTo>
                <a:cubicBezTo>
                  <a:pt x="13" y="82"/>
                  <a:pt x="13" y="84"/>
                  <a:pt x="14" y="85"/>
                </a:cubicBezTo>
                <a:cubicBezTo>
                  <a:pt x="14" y="85"/>
                  <a:pt x="14" y="85"/>
                  <a:pt x="15" y="85"/>
                </a:cubicBezTo>
                <a:cubicBezTo>
                  <a:pt x="16" y="84"/>
                  <a:pt x="17" y="85"/>
                  <a:pt x="18" y="86"/>
                </a:cubicBezTo>
                <a:cubicBezTo>
                  <a:pt x="18" y="87"/>
                  <a:pt x="19" y="88"/>
                  <a:pt x="19" y="88"/>
                </a:cubicBezTo>
                <a:cubicBezTo>
                  <a:pt x="19" y="90"/>
                  <a:pt x="19" y="91"/>
                  <a:pt x="18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8" y="93"/>
                  <a:pt x="18" y="95"/>
                  <a:pt x="20" y="97"/>
                </a:cubicBezTo>
                <a:cubicBezTo>
                  <a:pt x="20" y="96"/>
                  <a:pt x="20" y="96"/>
                  <a:pt x="20" y="96"/>
                </a:cubicBezTo>
                <a:cubicBezTo>
                  <a:pt x="21" y="95"/>
                  <a:pt x="23" y="95"/>
                  <a:pt x="24" y="96"/>
                </a:cubicBezTo>
                <a:cubicBezTo>
                  <a:pt x="24" y="97"/>
                  <a:pt x="25" y="98"/>
                  <a:pt x="25" y="98"/>
                </a:cubicBezTo>
                <a:cubicBezTo>
                  <a:pt x="26" y="99"/>
                  <a:pt x="26" y="101"/>
                  <a:pt x="25" y="102"/>
                </a:cubicBezTo>
                <a:cubicBezTo>
                  <a:pt x="24" y="102"/>
                  <a:pt x="24" y="102"/>
                  <a:pt x="24" y="102"/>
                </a:cubicBezTo>
                <a:cubicBezTo>
                  <a:pt x="25" y="104"/>
                  <a:pt x="26" y="105"/>
                  <a:pt x="28" y="106"/>
                </a:cubicBezTo>
                <a:cubicBezTo>
                  <a:pt x="28" y="106"/>
                  <a:pt x="28" y="106"/>
                  <a:pt x="28" y="105"/>
                </a:cubicBezTo>
                <a:cubicBezTo>
                  <a:pt x="29" y="104"/>
                  <a:pt x="31" y="104"/>
                  <a:pt x="32" y="105"/>
                </a:cubicBezTo>
                <a:cubicBezTo>
                  <a:pt x="32" y="106"/>
                  <a:pt x="33" y="106"/>
                  <a:pt x="33" y="107"/>
                </a:cubicBezTo>
                <a:cubicBezTo>
                  <a:pt x="34" y="108"/>
                  <a:pt x="35" y="109"/>
                  <a:pt x="34" y="110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4" y="112"/>
                  <a:pt x="36" y="113"/>
                  <a:pt x="38" y="114"/>
                </a:cubicBezTo>
                <a:cubicBezTo>
                  <a:pt x="38" y="114"/>
                  <a:pt x="38" y="113"/>
                  <a:pt x="38" y="113"/>
                </a:cubicBezTo>
                <a:cubicBezTo>
                  <a:pt x="38" y="112"/>
                  <a:pt x="40" y="111"/>
                  <a:pt x="41" y="112"/>
                </a:cubicBezTo>
                <a:cubicBezTo>
                  <a:pt x="42" y="112"/>
                  <a:pt x="43" y="113"/>
                  <a:pt x="43" y="113"/>
                </a:cubicBezTo>
                <a:cubicBezTo>
                  <a:pt x="45" y="114"/>
                  <a:pt x="45" y="115"/>
                  <a:pt x="44" y="116"/>
                </a:cubicBezTo>
                <a:cubicBezTo>
                  <a:pt x="44" y="117"/>
                  <a:pt x="44" y="117"/>
                  <a:pt x="44" y="117"/>
                </a:cubicBezTo>
                <a:cubicBezTo>
                  <a:pt x="45" y="118"/>
                  <a:pt x="47" y="119"/>
                  <a:pt x="49" y="119"/>
                </a:cubicBezTo>
                <a:cubicBezTo>
                  <a:pt x="49" y="119"/>
                  <a:pt x="49" y="119"/>
                  <a:pt x="49" y="118"/>
                </a:cubicBezTo>
                <a:cubicBezTo>
                  <a:pt x="49" y="117"/>
                  <a:pt x="51" y="116"/>
                  <a:pt x="52" y="117"/>
                </a:cubicBezTo>
                <a:cubicBezTo>
                  <a:pt x="53" y="117"/>
                  <a:pt x="54" y="117"/>
                  <a:pt x="54" y="117"/>
                </a:cubicBezTo>
                <a:cubicBezTo>
                  <a:pt x="56" y="117"/>
                  <a:pt x="57" y="119"/>
                  <a:pt x="56" y="120"/>
                </a:cubicBezTo>
                <a:cubicBezTo>
                  <a:pt x="56" y="120"/>
                  <a:pt x="56" y="121"/>
                  <a:pt x="56" y="121"/>
                </a:cubicBezTo>
                <a:cubicBezTo>
                  <a:pt x="58" y="121"/>
                  <a:pt x="59" y="122"/>
                  <a:pt x="61" y="122"/>
                </a:cubicBezTo>
                <a:cubicBezTo>
                  <a:pt x="61" y="122"/>
                  <a:pt x="61" y="121"/>
                  <a:pt x="61" y="121"/>
                </a:cubicBezTo>
                <a:cubicBezTo>
                  <a:pt x="61" y="119"/>
                  <a:pt x="62" y="118"/>
                  <a:pt x="64" y="118"/>
                </a:cubicBezTo>
                <a:cubicBezTo>
                  <a:pt x="65" y="118"/>
                  <a:pt x="65" y="118"/>
                  <a:pt x="66" y="118"/>
                </a:cubicBezTo>
                <a:cubicBezTo>
                  <a:pt x="67" y="119"/>
                  <a:pt x="69" y="120"/>
                  <a:pt x="69" y="121"/>
                </a:cubicBezTo>
                <a:cubicBezTo>
                  <a:pt x="69" y="121"/>
                  <a:pt x="68" y="122"/>
                  <a:pt x="68" y="122"/>
                </a:cubicBezTo>
                <a:cubicBezTo>
                  <a:pt x="70" y="122"/>
                  <a:pt x="72" y="122"/>
                  <a:pt x="74" y="122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73" y="119"/>
                  <a:pt x="74" y="118"/>
                  <a:pt x="76" y="118"/>
                </a:cubicBezTo>
                <a:cubicBezTo>
                  <a:pt x="76" y="118"/>
                  <a:pt x="77" y="117"/>
                  <a:pt x="78" y="117"/>
                </a:cubicBezTo>
                <a:cubicBezTo>
                  <a:pt x="79" y="117"/>
                  <a:pt x="81" y="118"/>
                  <a:pt x="81" y="119"/>
                </a:cubicBezTo>
                <a:cubicBezTo>
                  <a:pt x="81" y="119"/>
                  <a:pt x="81" y="120"/>
                  <a:pt x="81" y="120"/>
                </a:cubicBezTo>
                <a:cubicBezTo>
                  <a:pt x="83" y="120"/>
                  <a:pt x="84" y="119"/>
                  <a:pt x="86" y="118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5" y="116"/>
                  <a:pt x="86" y="115"/>
                  <a:pt x="87" y="114"/>
                </a:cubicBezTo>
                <a:cubicBezTo>
                  <a:pt x="88" y="114"/>
                  <a:pt x="88" y="114"/>
                  <a:pt x="89" y="113"/>
                </a:cubicBezTo>
                <a:cubicBezTo>
                  <a:pt x="90" y="113"/>
                  <a:pt x="92" y="113"/>
                  <a:pt x="92" y="115"/>
                </a:cubicBezTo>
                <a:cubicBezTo>
                  <a:pt x="92" y="115"/>
                  <a:pt x="93" y="115"/>
                  <a:pt x="93" y="116"/>
                </a:cubicBezTo>
                <a:cubicBezTo>
                  <a:pt x="94" y="115"/>
                  <a:pt x="96" y="114"/>
                  <a:pt x="97" y="113"/>
                </a:cubicBezTo>
                <a:cubicBezTo>
                  <a:pt x="97" y="113"/>
                  <a:pt x="97" y="112"/>
                  <a:pt x="97" y="112"/>
                </a:cubicBezTo>
                <a:cubicBezTo>
                  <a:pt x="96" y="111"/>
                  <a:pt x="96" y="109"/>
                  <a:pt x="97" y="109"/>
                </a:cubicBezTo>
                <a:cubicBezTo>
                  <a:pt x="98" y="108"/>
                  <a:pt x="98" y="108"/>
                  <a:pt x="99" y="107"/>
                </a:cubicBezTo>
                <a:cubicBezTo>
                  <a:pt x="100" y="106"/>
                  <a:pt x="102" y="107"/>
                  <a:pt x="103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4" y="107"/>
                  <a:pt x="106" y="106"/>
                  <a:pt x="107" y="105"/>
                </a:cubicBezTo>
                <a:cubicBezTo>
                  <a:pt x="107" y="105"/>
                  <a:pt x="106" y="104"/>
                  <a:pt x="106" y="104"/>
                </a:cubicBezTo>
                <a:cubicBezTo>
                  <a:pt x="105" y="103"/>
                  <a:pt x="105" y="102"/>
                  <a:pt x="106" y="101"/>
                </a:cubicBezTo>
                <a:cubicBezTo>
                  <a:pt x="106" y="100"/>
                  <a:pt x="107" y="99"/>
                  <a:pt x="107" y="99"/>
                </a:cubicBezTo>
                <a:cubicBezTo>
                  <a:pt x="108" y="98"/>
                  <a:pt x="110" y="98"/>
                  <a:pt x="111" y="98"/>
                </a:cubicBezTo>
                <a:cubicBezTo>
                  <a:pt x="111" y="99"/>
                  <a:pt x="111" y="99"/>
                  <a:pt x="112" y="99"/>
                </a:cubicBezTo>
                <a:cubicBezTo>
                  <a:pt x="113" y="98"/>
                  <a:pt x="114" y="96"/>
                  <a:pt x="115" y="95"/>
                </a:cubicBezTo>
                <a:cubicBezTo>
                  <a:pt x="114" y="95"/>
                  <a:pt x="114" y="95"/>
                  <a:pt x="114" y="94"/>
                </a:cubicBezTo>
                <a:cubicBezTo>
                  <a:pt x="112" y="94"/>
                  <a:pt x="112" y="92"/>
                  <a:pt x="113" y="91"/>
                </a:cubicBezTo>
                <a:cubicBezTo>
                  <a:pt x="113" y="90"/>
                  <a:pt x="113" y="90"/>
                  <a:pt x="114" y="89"/>
                </a:cubicBezTo>
                <a:cubicBezTo>
                  <a:pt x="114" y="88"/>
                  <a:pt x="116" y="87"/>
                  <a:pt x="117" y="88"/>
                </a:cubicBezTo>
                <a:cubicBezTo>
                  <a:pt x="117" y="88"/>
                  <a:pt x="118" y="88"/>
                  <a:pt x="118" y="88"/>
                </a:cubicBezTo>
                <a:cubicBezTo>
                  <a:pt x="119" y="87"/>
                  <a:pt x="119" y="85"/>
                  <a:pt x="120" y="83"/>
                </a:cubicBezTo>
                <a:cubicBezTo>
                  <a:pt x="120" y="83"/>
                  <a:pt x="120" y="83"/>
                  <a:pt x="119" y="83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17" y="83"/>
                  <a:pt x="117" y="81"/>
                  <a:pt x="117" y="80"/>
                </a:cubicBezTo>
                <a:cubicBezTo>
                  <a:pt x="117" y="79"/>
                  <a:pt x="117" y="78"/>
                  <a:pt x="118" y="78"/>
                </a:cubicBezTo>
                <a:cubicBezTo>
                  <a:pt x="118" y="76"/>
                  <a:pt x="119" y="76"/>
                  <a:pt x="121" y="76"/>
                </a:cubicBezTo>
                <a:cubicBezTo>
                  <a:pt x="121" y="76"/>
                  <a:pt x="121" y="76"/>
                  <a:pt x="122" y="76"/>
                </a:cubicBezTo>
                <a:cubicBezTo>
                  <a:pt x="122" y="75"/>
                  <a:pt x="122" y="73"/>
                  <a:pt x="122" y="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6320A91-F4BC-4517-BEDB-A36E6A6F1614}"/>
              </a:ext>
            </a:extLst>
          </p:cNvPr>
          <p:cNvGrpSpPr/>
          <p:nvPr/>
        </p:nvGrpSpPr>
        <p:grpSpPr>
          <a:xfrm>
            <a:off x="334742" y="2558315"/>
            <a:ext cx="758825" cy="758825"/>
            <a:chOff x="392617" y="3032887"/>
            <a:chExt cx="758825" cy="758825"/>
          </a:xfrm>
        </p:grpSpPr>
        <p:sp>
          <p:nvSpPr>
            <p:cNvPr id="93" name="Oval 10">
              <a:extLst>
                <a:ext uri="{FF2B5EF4-FFF2-40B4-BE49-F238E27FC236}">
                  <a16:creationId xmlns:a16="http://schemas.microsoft.com/office/drawing/2014/main" id="{348048BF-2660-4B09-8C4B-90C9AA914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17" y="3032887"/>
              <a:ext cx="758825" cy="758825"/>
            </a:xfrm>
            <a:prstGeom prst="ellipse">
              <a:avLst/>
            </a:prstGeom>
            <a:solidFill>
              <a:srgbClr val="4F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71">
              <a:extLst>
                <a:ext uri="{FF2B5EF4-FFF2-40B4-BE49-F238E27FC236}">
                  <a16:creationId xmlns:a16="http://schemas.microsoft.com/office/drawing/2014/main" id="{B5CAC94E-9505-46E4-8868-C1C2708F9C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067" y="3190050"/>
              <a:ext cx="417512" cy="417513"/>
            </a:xfrm>
            <a:custGeom>
              <a:avLst/>
              <a:gdLst>
                <a:gd name="T0" fmla="*/ 82 w 132"/>
                <a:gd name="T1" fmla="*/ 55 h 132"/>
                <a:gd name="T2" fmla="*/ 73 w 132"/>
                <a:gd name="T3" fmla="*/ 50 h 132"/>
                <a:gd name="T4" fmla="*/ 68 w 132"/>
                <a:gd name="T5" fmla="*/ 50 h 132"/>
                <a:gd name="T6" fmla="*/ 64 w 132"/>
                <a:gd name="T7" fmla="*/ 52 h 132"/>
                <a:gd name="T8" fmla="*/ 62 w 132"/>
                <a:gd name="T9" fmla="*/ 54 h 132"/>
                <a:gd name="T10" fmla="*/ 59 w 132"/>
                <a:gd name="T11" fmla="*/ 58 h 132"/>
                <a:gd name="T12" fmla="*/ 58 w 132"/>
                <a:gd name="T13" fmla="*/ 66 h 132"/>
                <a:gd name="T14" fmla="*/ 59 w 132"/>
                <a:gd name="T15" fmla="*/ 74 h 132"/>
                <a:gd name="T16" fmla="*/ 62 w 132"/>
                <a:gd name="T17" fmla="*/ 78 h 132"/>
                <a:gd name="T18" fmla="*/ 65 w 132"/>
                <a:gd name="T19" fmla="*/ 80 h 132"/>
                <a:gd name="T20" fmla="*/ 70 w 132"/>
                <a:gd name="T21" fmla="*/ 81 h 132"/>
                <a:gd name="T22" fmla="*/ 68 w 132"/>
                <a:gd name="T23" fmla="*/ 89 h 132"/>
                <a:gd name="T24" fmla="*/ 44 w 132"/>
                <a:gd name="T25" fmla="*/ 68 h 132"/>
                <a:gd name="T26" fmla="*/ 46 w 132"/>
                <a:gd name="T27" fmla="*/ 67 h 132"/>
                <a:gd name="T28" fmla="*/ 44 w 132"/>
                <a:gd name="T29" fmla="*/ 58 h 132"/>
                <a:gd name="T30" fmla="*/ 66 w 132"/>
                <a:gd name="T31" fmla="*/ 110 h 132"/>
                <a:gd name="T32" fmla="*/ 66 w 132"/>
                <a:gd name="T33" fmla="*/ 26 h 132"/>
                <a:gd name="T34" fmla="*/ 66 w 132"/>
                <a:gd name="T35" fmla="*/ 132 h 132"/>
                <a:gd name="T36" fmla="*/ 121 w 132"/>
                <a:gd name="T37" fmla="*/ 71 h 132"/>
                <a:gd name="T38" fmla="*/ 122 w 132"/>
                <a:gd name="T39" fmla="*/ 64 h 132"/>
                <a:gd name="T40" fmla="*/ 118 w 132"/>
                <a:gd name="T41" fmla="*/ 56 h 132"/>
                <a:gd name="T42" fmla="*/ 117 w 132"/>
                <a:gd name="T43" fmla="*/ 48 h 132"/>
                <a:gd name="T44" fmla="*/ 114 w 132"/>
                <a:gd name="T45" fmla="*/ 36 h 132"/>
                <a:gd name="T46" fmla="*/ 108 w 132"/>
                <a:gd name="T47" fmla="*/ 31 h 132"/>
                <a:gd name="T48" fmla="*/ 102 w 132"/>
                <a:gd name="T49" fmla="*/ 27 h 132"/>
                <a:gd name="T50" fmla="*/ 95 w 132"/>
                <a:gd name="T51" fmla="*/ 19 h 132"/>
                <a:gd name="T52" fmla="*/ 90 w 132"/>
                <a:gd name="T53" fmla="*/ 15 h 132"/>
                <a:gd name="T54" fmla="*/ 79 w 132"/>
                <a:gd name="T55" fmla="*/ 15 h 132"/>
                <a:gd name="T56" fmla="*/ 70 w 132"/>
                <a:gd name="T57" fmla="*/ 14 h 132"/>
                <a:gd name="T58" fmla="*/ 59 w 132"/>
                <a:gd name="T59" fmla="*/ 10 h 132"/>
                <a:gd name="T60" fmla="*/ 53 w 132"/>
                <a:gd name="T61" fmla="*/ 13 h 132"/>
                <a:gd name="T62" fmla="*/ 44 w 132"/>
                <a:gd name="T63" fmla="*/ 18 h 132"/>
                <a:gd name="T64" fmla="*/ 37 w 132"/>
                <a:gd name="T65" fmla="*/ 20 h 132"/>
                <a:gd name="T66" fmla="*/ 30 w 132"/>
                <a:gd name="T67" fmla="*/ 23 h 132"/>
                <a:gd name="T68" fmla="*/ 24 w 132"/>
                <a:gd name="T69" fmla="*/ 34 h 132"/>
                <a:gd name="T70" fmla="*/ 20 w 132"/>
                <a:gd name="T71" fmla="*/ 40 h 132"/>
                <a:gd name="T72" fmla="*/ 13 w 132"/>
                <a:gd name="T73" fmla="*/ 48 h 132"/>
                <a:gd name="T74" fmla="*/ 12 w 132"/>
                <a:gd name="T75" fmla="*/ 55 h 132"/>
                <a:gd name="T76" fmla="*/ 14 w 132"/>
                <a:gd name="T77" fmla="*/ 65 h 132"/>
                <a:gd name="T78" fmla="*/ 12 w 132"/>
                <a:gd name="T79" fmla="*/ 73 h 132"/>
                <a:gd name="T80" fmla="*/ 12 w 132"/>
                <a:gd name="T81" fmla="*/ 80 h 132"/>
                <a:gd name="T82" fmla="*/ 17 w 132"/>
                <a:gd name="T83" fmla="*/ 92 h 132"/>
                <a:gd name="T84" fmla="*/ 25 w 132"/>
                <a:gd name="T85" fmla="*/ 98 h 132"/>
                <a:gd name="T86" fmla="*/ 31 w 132"/>
                <a:gd name="T87" fmla="*/ 105 h 132"/>
                <a:gd name="T88" fmla="*/ 38 w 132"/>
                <a:gd name="T89" fmla="*/ 113 h 132"/>
                <a:gd name="T90" fmla="*/ 49 w 132"/>
                <a:gd name="T91" fmla="*/ 119 h 132"/>
                <a:gd name="T92" fmla="*/ 56 w 132"/>
                <a:gd name="T93" fmla="*/ 121 h 132"/>
                <a:gd name="T94" fmla="*/ 68 w 132"/>
                <a:gd name="T95" fmla="*/ 121 h 132"/>
                <a:gd name="T96" fmla="*/ 78 w 132"/>
                <a:gd name="T97" fmla="*/ 117 h 132"/>
                <a:gd name="T98" fmla="*/ 87 w 132"/>
                <a:gd name="T99" fmla="*/ 114 h 132"/>
                <a:gd name="T100" fmla="*/ 96 w 132"/>
                <a:gd name="T101" fmla="*/ 112 h 132"/>
                <a:gd name="T102" fmla="*/ 107 w 132"/>
                <a:gd name="T103" fmla="*/ 105 h 132"/>
                <a:gd name="T104" fmla="*/ 111 w 132"/>
                <a:gd name="T105" fmla="*/ 99 h 132"/>
                <a:gd name="T106" fmla="*/ 117 w 132"/>
                <a:gd name="T107" fmla="*/ 88 h 132"/>
                <a:gd name="T108" fmla="*/ 117 w 132"/>
                <a:gd name="T109" fmla="*/ 8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2" h="132">
                  <a:moveTo>
                    <a:pt x="68" y="41"/>
                  </a:moveTo>
                  <a:cubicBezTo>
                    <a:pt x="73" y="41"/>
                    <a:pt x="78" y="42"/>
                    <a:pt x="82" y="44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2" y="55"/>
                    <a:pt x="82" y="55"/>
                    <a:pt x="82" y="55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79" y="53"/>
                    <a:pt x="76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3" y="51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2" y="50"/>
                    <a:pt x="71" y="50"/>
                    <a:pt x="71" y="50"/>
                  </a:cubicBezTo>
                  <a:cubicBezTo>
                    <a:pt x="71" y="50"/>
                    <a:pt x="71" y="50"/>
                    <a:pt x="70" y="50"/>
                  </a:cubicBezTo>
                  <a:cubicBezTo>
                    <a:pt x="70" y="50"/>
                    <a:pt x="69" y="50"/>
                    <a:pt x="69" y="50"/>
                  </a:cubicBezTo>
                  <a:cubicBezTo>
                    <a:pt x="69" y="50"/>
                    <a:pt x="68" y="50"/>
                    <a:pt x="68" y="50"/>
                  </a:cubicBezTo>
                  <a:cubicBezTo>
                    <a:pt x="68" y="50"/>
                    <a:pt x="67" y="50"/>
                    <a:pt x="67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66" y="51"/>
                    <a:pt x="66" y="51"/>
                    <a:pt x="65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5" y="51"/>
                    <a:pt x="64" y="51"/>
                    <a:pt x="64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62" y="53"/>
                    <a:pt x="62" y="54"/>
                    <a:pt x="62" y="54"/>
                  </a:cubicBezTo>
                  <a:cubicBezTo>
                    <a:pt x="61" y="54"/>
                    <a:pt x="61" y="54"/>
                    <a:pt x="61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5"/>
                    <a:pt x="60" y="56"/>
                    <a:pt x="60" y="56"/>
                  </a:cubicBezTo>
                  <a:cubicBezTo>
                    <a:pt x="59" y="57"/>
                    <a:pt x="59" y="57"/>
                    <a:pt x="59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64"/>
                    <a:pt x="58" y="65"/>
                    <a:pt x="58" y="65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8" y="67"/>
                    <a:pt x="58" y="67"/>
                    <a:pt x="58" y="68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60" y="74"/>
                    <a:pt x="60" y="75"/>
                    <a:pt x="60" y="75"/>
                  </a:cubicBezTo>
                  <a:cubicBezTo>
                    <a:pt x="60" y="75"/>
                    <a:pt x="60" y="76"/>
                    <a:pt x="60" y="76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2" y="77"/>
                    <a:pt x="62" y="77"/>
                    <a:pt x="62" y="78"/>
                  </a:cubicBezTo>
                  <a:cubicBezTo>
                    <a:pt x="62" y="78"/>
                    <a:pt x="62" y="78"/>
                    <a:pt x="63" y="78"/>
                  </a:cubicBezTo>
                  <a:cubicBezTo>
                    <a:pt x="63" y="78"/>
                    <a:pt x="63" y="79"/>
                    <a:pt x="63" y="79"/>
                  </a:cubicBezTo>
                  <a:cubicBezTo>
                    <a:pt x="63" y="79"/>
                    <a:pt x="64" y="79"/>
                    <a:pt x="64" y="79"/>
                  </a:cubicBezTo>
                  <a:cubicBezTo>
                    <a:pt x="64" y="79"/>
                    <a:pt x="64" y="79"/>
                    <a:pt x="65" y="80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6" y="80"/>
                    <a:pt x="67" y="80"/>
                    <a:pt x="67" y="80"/>
                  </a:cubicBezTo>
                  <a:cubicBezTo>
                    <a:pt x="67" y="80"/>
                    <a:pt x="68" y="80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9" y="81"/>
                    <a:pt x="70" y="81"/>
                    <a:pt x="70" y="81"/>
                  </a:cubicBezTo>
                  <a:cubicBezTo>
                    <a:pt x="73" y="81"/>
                    <a:pt x="77" y="79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82" y="86"/>
                    <a:pt x="82" y="86"/>
                    <a:pt x="82" y="86"/>
                  </a:cubicBezTo>
                  <a:cubicBezTo>
                    <a:pt x="78" y="88"/>
                    <a:pt x="73" y="89"/>
                    <a:pt x="68" y="89"/>
                  </a:cubicBezTo>
                  <a:cubicBezTo>
                    <a:pt x="63" y="89"/>
                    <a:pt x="58" y="88"/>
                    <a:pt x="54" y="85"/>
                  </a:cubicBezTo>
                  <a:cubicBezTo>
                    <a:pt x="50" y="82"/>
                    <a:pt x="48" y="79"/>
                    <a:pt x="47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68"/>
                    <a:pt x="46" y="67"/>
                    <a:pt x="46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6"/>
                    <a:pt x="46" y="66"/>
                    <a:pt x="46" y="65"/>
                  </a:cubicBezTo>
                  <a:cubicBezTo>
                    <a:pt x="46" y="65"/>
                    <a:pt x="46" y="64"/>
                    <a:pt x="46" y="64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8" y="53"/>
                    <a:pt x="50" y="49"/>
                    <a:pt x="54" y="46"/>
                  </a:cubicBezTo>
                  <a:cubicBezTo>
                    <a:pt x="58" y="43"/>
                    <a:pt x="63" y="41"/>
                    <a:pt x="68" y="41"/>
                  </a:cubicBezTo>
                  <a:close/>
                  <a:moveTo>
                    <a:pt x="110" y="66"/>
                  </a:moveTo>
                  <a:cubicBezTo>
                    <a:pt x="110" y="90"/>
                    <a:pt x="90" y="110"/>
                    <a:pt x="66" y="110"/>
                  </a:cubicBezTo>
                  <a:cubicBezTo>
                    <a:pt x="42" y="110"/>
                    <a:pt x="23" y="90"/>
                    <a:pt x="23" y="66"/>
                  </a:cubicBezTo>
                  <a:cubicBezTo>
                    <a:pt x="23" y="42"/>
                    <a:pt x="42" y="22"/>
                    <a:pt x="66" y="22"/>
                  </a:cubicBezTo>
                  <a:cubicBezTo>
                    <a:pt x="90" y="22"/>
                    <a:pt x="110" y="42"/>
                    <a:pt x="110" y="66"/>
                  </a:cubicBezTo>
                  <a:close/>
                  <a:moveTo>
                    <a:pt x="106" y="66"/>
                  </a:moveTo>
                  <a:cubicBezTo>
                    <a:pt x="106" y="44"/>
                    <a:pt x="88" y="26"/>
                    <a:pt x="66" y="26"/>
                  </a:cubicBezTo>
                  <a:cubicBezTo>
                    <a:pt x="44" y="26"/>
                    <a:pt x="27" y="44"/>
                    <a:pt x="27" y="66"/>
                  </a:cubicBezTo>
                  <a:cubicBezTo>
                    <a:pt x="27" y="88"/>
                    <a:pt x="44" y="106"/>
                    <a:pt x="66" y="106"/>
                  </a:cubicBezTo>
                  <a:cubicBezTo>
                    <a:pt x="88" y="106"/>
                    <a:pt x="106" y="88"/>
                    <a:pt x="106" y="66"/>
                  </a:cubicBezTo>
                  <a:close/>
                  <a:moveTo>
                    <a:pt x="132" y="66"/>
                  </a:moveTo>
                  <a:cubicBezTo>
                    <a:pt x="132" y="102"/>
                    <a:pt x="103" y="132"/>
                    <a:pt x="66" y="132"/>
                  </a:cubicBezTo>
                  <a:cubicBezTo>
                    <a:pt x="30" y="132"/>
                    <a:pt x="0" y="102"/>
                    <a:pt x="0" y="66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3" y="0"/>
                    <a:pt x="132" y="30"/>
                    <a:pt x="132" y="66"/>
                  </a:cubicBezTo>
                  <a:close/>
                  <a:moveTo>
                    <a:pt x="122" y="71"/>
                  </a:moveTo>
                  <a:cubicBezTo>
                    <a:pt x="122" y="71"/>
                    <a:pt x="121" y="71"/>
                    <a:pt x="121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0" y="71"/>
                    <a:pt x="119" y="70"/>
                    <a:pt x="119" y="68"/>
                  </a:cubicBezTo>
                  <a:cubicBezTo>
                    <a:pt x="119" y="68"/>
                    <a:pt x="119" y="67"/>
                    <a:pt x="119" y="66"/>
                  </a:cubicBezTo>
                  <a:cubicBezTo>
                    <a:pt x="119" y="65"/>
                    <a:pt x="120" y="64"/>
                    <a:pt x="121" y="64"/>
                  </a:cubicBezTo>
                  <a:cubicBezTo>
                    <a:pt x="122" y="64"/>
                    <a:pt x="122" y="64"/>
                    <a:pt x="122" y="64"/>
                  </a:cubicBezTo>
                  <a:cubicBezTo>
                    <a:pt x="122" y="62"/>
                    <a:pt x="122" y="61"/>
                    <a:pt x="122" y="60"/>
                  </a:cubicBezTo>
                  <a:cubicBezTo>
                    <a:pt x="122" y="60"/>
                    <a:pt x="121" y="60"/>
                    <a:pt x="121" y="60"/>
                  </a:cubicBezTo>
                  <a:cubicBezTo>
                    <a:pt x="121" y="60"/>
                    <a:pt x="121" y="60"/>
                    <a:pt x="121" y="60"/>
                  </a:cubicBezTo>
                  <a:cubicBezTo>
                    <a:pt x="119" y="60"/>
                    <a:pt x="118" y="59"/>
                    <a:pt x="118" y="58"/>
                  </a:cubicBezTo>
                  <a:cubicBezTo>
                    <a:pt x="118" y="57"/>
                    <a:pt x="118" y="56"/>
                    <a:pt x="118" y="56"/>
                  </a:cubicBezTo>
                  <a:cubicBezTo>
                    <a:pt x="117" y="54"/>
                    <a:pt x="118" y="53"/>
                    <a:pt x="120" y="53"/>
                  </a:cubicBezTo>
                  <a:cubicBezTo>
                    <a:pt x="120" y="53"/>
                    <a:pt x="120" y="53"/>
                    <a:pt x="121" y="53"/>
                  </a:cubicBezTo>
                  <a:cubicBezTo>
                    <a:pt x="120" y="51"/>
                    <a:pt x="120" y="49"/>
                    <a:pt x="119" y="47"/>
                  </a:cubicBezTo>
                  <a:cubicBezTo>
                    <a:pt x="119" y="48"/>
                    <a:pt x="119" y="48"/>
                    <a:pt x="118" y="48"/>
                  </a:cubicBezTo>
                  <a:cubicBezTo>
                    <a:pt x="118" y="48"/>
                    <a:pt x="118" y="48"/>
                    <a:pt x="117" y="48"/>
                  </a:cubicBezTo>
                  <a:cubicBezTo>
                    <a:pt x="116" y="48"/>
                    <a:pt x="115" y="47"/>
                    <a:pt x="115" y="46"/>
                  </a:cubicBezTo>
                  <a:cubicBezTo>
                    <a:pt x="115" y="46"/>
                    <a:pt x="114" y="45"/>
                    <a:pt x="114" y="44"/>
                  </a:cubicBezTo>
                  <a:cubicBezTo>
                    <a:pt x="113" y="43"/>
                    <a:pt x="114" y="42"/>
                    <a:pt x="115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5" y="39"/>
                    <a:pt x="115" y="38"/>
                    <a:pt x="114" y="36"/>
                  </a:cubicBezTo>
                  <a:cubicBezTo>
                    <a:pt x="113" y="36"/>
                    <a:pt x="113" y="37"/>
                    <a:pt x="113" y="37"/>
                  </a:cubicBezTo>
                  <a:cubicBezTo>
                    <a:pt x="112" y="37"/>
                    <a:pt x="112" y="37"/>
                    <a:pt x="111" y="37"/>
                  </a:cubicBezTo>
                  <a:cubicBezTo>
                    <a:pt x="111" y="37"/>
                    <a:pt x="110" y="37"/>
                    <a:pt x="109" y="36"/>
                  </a:cubicBezTo>
                  <a:cubicBezTo>
                    <a:pt x="109" y="35"/>
                    <a:pt x="108" y="35"/>
                    <a:pt x="108" y="34"/>
                  </a:cubicBezTo>
                  <a:cubicBezTo>
                    <a:pt x="107" y="33"/>
                    <a:pt x="107" y="32"/>
                    <a:pt x="108" y="31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29"/>
                    <a:pt x="107" y="27"/>
                    <a:pt x="106" y="26"/>
                  </a:cubicBezTo>
                  <a:cubicBezTo>
                    <a:pt x="106" y="26"/>
                    <a:pt x="105" y="27"/>
                    <a:pt x="105" y="27"/>
                  </a:cubicBezTo>
                  <a:cubicBezTo>
                    <a:pt x="105" y="28"/>
                    <a:pt x="104" y="28"/>
                    <a:pt x="103" y="28"/>
                  </a:cubicBezTo>
                  <a:cubicBezTo>
                    <a:pt x="103" y="28"/>
                    <a:pt x="102" y="28"/>
                    <a:pt x="102" y="27"/>
                  </a:cubicBezTo>
                  <a:cubicBezTo>
                    <a:pt x="101" y="27"/>
                    <a:pt x="100" y="26"/>
                    <a:pt x="100" y="26"/>
                  </a:cubicBezTo>
                  <a:cubicBezTo>
                    <a:pt x="99" y="25"/>
                    <a:pt x="99" y="23"/>
                    <a:pt x="100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99" y="20"/>
                    <a:pt x="97" y="19"/>
                    <a:pt x="96" y="18"/>
                  </a:cubicBezTo>
                  <a:cubicBezTo>
                    <a:pt x="96" y="19"/>
                    <a:pt x="96" y="19"/>
                    <a:pt x="95" y="19"/>
                  </a:cubicBezTo>
                  <a:cubicBezTo>
                    <a:pt x="95" y="20"/>
                    <a:pt x="94" y="21"/>
                    <a:pt x="93" y="21"/>
                  </a:cubicBezTo>
                  <a:cubicBezTo>
                    <a:pt x="93" y="21"/>
                    <a:pt x="92" y="20"/>
                    <a:pt x="92" y="20"/>
                  </a:cubicBezTo>
                  <a:cubicBezTo>
                    <a:pt x="91" y="20"/>
                    <a:pt x="91" y="20"/>
                    <a:pt x="90" y="19"/>
                  </a:cubicBezTo>
                  <a:cubicBezTo>
                    <a:pt x="89" y="19"/>
                    <a:pt x="88" y="17"/>
                    <a:pt x="89" y="16"/>
                  </a:cubicBezTo>
                  <a:cubicBezTo>
                    <a:pt x="89" y="16"/>
                    <a:pt x="89" y="15"/>
                    <a:pt x="90" y="15"/>
                  </a:cubicBezTo>
                  <a:cubicBezTo>
                    <a:pt x="88" y="14"/>
                    <a:pt x="86" y="14"/>
                    <a:pt x="84" y="13"/>
                  </a:cubicBezTo>
                  <a:cubicBezTo>
                    <a:pt x="84" y="13"/>
                    <a:pt x="84" y="14"/>
                    <a:pt x="84" y="14"/>
                  </a:cubicBezTo>
                  <a:cubicBezTo>
                    <a:pt x="84" y="15"/>
                    <a:pt x="83" y="16"/>
                    <a:pt x="82" y="16"/>
                  </a:cubicBezTo>
                  <a:cubicBezTo>
                    <a:pt x="82" y="16"/>
                    <a:pt x="81" y="16"/>
                    <a:pt x="81" y="16"/>
                  </a:cubicBezTo>
                  <a:cubicBezTo>
                    <a:pt x="80" y="15"/>
                    <a:pt x="80" y="15"/>
                    <a:pt x="79" y="15"/>
                  </a:cubicBezTo>
                  <a:cubicBezTo>
                    <a:pt x="78" y="15"/>
                    <a:pt x="77" y="13"/>
                    <a:pt x="77" y="12"/>
                  </a:cubicBezTo>
                  <a:cubicBezTo>
                    <a:pt x="77" y="12"/>
                    <a:pt x="77" y="11"/>
                    <a:pt x="78" y="11"/>
                  </a:cubicBezTo>
                  <a:cubicBezTo>
                    <a:pt x="76" y="11"/>
                    <a:pt x="74" y="10"/>
                    <a:pt x="72" y="10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3"/>
                    <a:pt x="71" y="14"/>
                    <a:pt x="70" y="14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9" y="14"/>
                    <a:pt x="68" y="14"/>
                    <a:pt x="67" y="14"/>
                  </a:cubicBezTo>
                  <a:cubicBezTo>
                    <a:pt x="66" y="13"/>
                    <a:pt x="65" y="12"/>
                    <a:pt x="65" y="11"/>
                  </a:cubicBezTo>
                  <a:cubicBezTo>
                    <a:pt x="65" y="11"/>
                    <a:pt x="65" y="10"/>
                    <a:pt x="65" y="10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3"/>
                    <a:pt x="59" y="14"/>
                    <a:pt x="58" y="14"/>
                  </a:cubicBezTo>
                  <a:cubicBezTo>
                    <a:pt x="57" y="14"/>
                    <a:pt x="56" y="14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4" y="15"/>
                    <a:pt x="53" y="14"/>
                    <a:pt x="53" y="13"/>
                  </a:cubicBezTo>
                  <a:cubicBezTo>
                    <a:pt x="52" y="12"/>
                    <a:pt x="52" y="12"/>
                    <a:pt x="53" y="12"/>
                  </a:cubicBezTo>
                  <a:cubicBezTo>
                    <a:pt x="51" y="12"/>
                    <a:pt x="49" y="13"/>
                    <a:pt x="47" y="13"/>
                  </a:cubicBezTo>
                  <a:cubicBezTo>
                    <a:pt x="47" y="14"/>
                    <a:pt x="48" y="14"/>
                    <a:pt x="48" y="14"/>
                  </a:cubicBezTo>
                  <a:cubicBezTo>
                    <a:pt x="48" y="15"/>
                    <a:pt x="48" y="17"/>
                    <a:pt x="46" y="17"/>
                  </a:cubicBezTo>
                  <a:cubicBezTo>
                    <a:pt x="46" y="18"/>
                    <a:pt x="45" y="18"/>
                    <a:pt x="44" y="18"/>
                  </a:cubicBezTo>
                  <a:cubicBezTo>
                    <a:pt x="44" y="18"/>
                    <a:pt x="44" y="19"/>
                    <a:pt x="43" y="19"/>
                  </a:cubicBezTo>
                  <a:cubicBezTo>
                    <a:pt x="42" y="19"/>
                    <a:pt x="41" y="18"/>
                    <a:pt x="41" y="17"/>
                  </a:cubicBezTo>
                  <a:cubicBezTo>
                    <a:pt x="41" y="17"/>
                    <a:pt x="41" y="16"/>
                    <a:pt x="41" y="16"/>
                  </a:cubicBezTo>
                  <a:cubicBezTo>
                    <a:pt x="39" y="17"/>
                    <a:pt x="37" y="18"/>
                    <a:pt x="36" y="19"/>
                  </a:cubicBezTo>
                  <a:cubicBezTo>
                    <a:pt x="36" y="19"/>
                    <a:pt x="36" y="19"/>
                    <a:pt x="37" y="20"/>
                  </a:cubicBezTo>
                  <a:cubicBezTo>
                    <a:pt x="37" y="21"/>
                    <a:pt x="37" y="22"/>
                    <a:pt x="36" y="23"/>
                  </a:cubicBezTo>
                  <a:cubicBezTo>
                    <a:pt x="35" y="23"/>
                    <a:pt x="35" y="24"/>
                    <a:pt x="34" y="24"/>
                  </a:cubicBezTo>
                  <a:cubicBezTo>
                    <a:pt x="34" y="25"/>
                    <a:pt x="33" y="25"/>
                    <a:pt x="33" y="25"/>
                  </a:cubicBezTo>
                  <a:cubicBezTo>
                    <a:pt x="32" y="25"/>
                    <a:pt x="31" y="25"/>
                    <a:pt x="31" y="24"/>
                  </a:cubicBezTo>
                  <a:cubicBezTo>
                    <a:pt x="30" y="24"/>
                    <a:pt x="30" y="23"/>
                    <a:pt x="30" y="23"/>
                  </a:cubicBezTo>
                  <a:cubicBezTo>
                    <a:pt x="29" y="24"/>
                    <a:pt x="27" y="26"/>
                    <a:pt x="26" y="27"/>
                  </a:cubicBezTo>
                  <a:cubicBezTo>
                    <a:pt x="26" y="27"/>
                    <a:pt x="27" y="27"/>
                    <a:pt x="27" y="27"/>
                  </a:cubicBezTo>
                  <a:cubicBezTo>
                    <a:pt x="28" y="28"/>
                    <a:pt x="28" y="30"/>
                    <a:pt x="27" y="31"/>
                  </a:cubicBezTo>
                  <a:cubicBezTo>
                    <a:pt x="27" y="31"/>
                    <a:pt x="26" y="32"/>
                    <a:pt x="26" y="33"/>
                  </a:cubicBezTo>
                  <a:cubicBezTo>
                    <a:pt x="25" y="33"/>
                    <a:pt x="24" y="34"/>
                    <a:pt x="24" y="34"/>
                  </a:cubicBezTo>
                  <a:cubicBezTo>
                    <a:pt x="23" y="34"/>
                    <a:pt x="23" y="33"/>
                    <a:pt x="22" y="33"/>
                  </a:cubicBezTo>
                  <a:cubicBezTo>
                    <a:pt x="22" y="33"/>
                    <a:pt x="22" y="32"/>
                    <a:pt x="22" y="32"/>
                  </a:cubicBezTo>
                  <a:cubicBezTo>
                    <a:pt x="20" y="34"/>
                    <a:pt x="19" y="35"/>
                    <a:pt x="18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1" y="38"/>
                    <a:pt x="21" y="39"/>
                    <a:pt x="20" y="40"/>
                  </a:cubicBezTo>
                  <a:cubicBezTo>
                    <a:pt x="20" y="41"/>
                    <a:pt x="20" y="42"/>
                    <a:pt x="19" y="43"/>
                  </a:cubicBezTo>
                  <a:cubicBezTo>
                    <a:pt x="19" y="43"/>
                    <a:pt x="18" y="44"/>
                    <a:pt x="17" y="44"/>
                  </a:cubicBezTo>
                  <a:cubicBezTo>
                    <a:pt x="17" y="44"/>
                    <a:pt x="16" y="44"/>
                    <a:pt x="16" y="44"/>
                  </a:cubicBezTo>
                  <a:cubicBezTo>
                    <a:pt x="16" y="43"/>
                    <a:pt x="15" y="43"/>
                    <a:pt x="15" y="43"/>
                  </a:cubicBezTo>
                  <a:cubicBezTo>
                    <a:pt x="14" y="45"/>
                    <a:pt x="14" y="46"/>
                    <a:pt x="13" y="48"/>
                  </a:cubicBezTo>
                  <a:cubicBezTo>
                    <a:pt x="13" y="48"/>
                    <a:pt x="14" y="48"/>
                    <a:pt x="14" y="48"/>
                  </a:cubicBezTo>
                  <a:cubicBezTo>
                    <a:pt x="15" y="49"/>
                    <a:pt x="16" y="50"/>
                    <a:pt x="16" y="51"/>
                  </a:cubicBezTo>
                  <a:cubicBezTo>
                    <a:pt x="16" y="52"/>
                    <a:pt x="15" y="53"/>
                    <a:pt x="15" y="54"/>
                  </a:cubicBezTo>
                  <a:cubicBezTo>
                    <a:pt x="15" y="55"/>
                    <a:pt x="14" y="56"/>
                    <a:pt x="13" y="56"/>
                  </a:cubicBezTo>
                  <a:cubicBezTo>
                    <a:pt x="13" y="56"/>
                    <a:pt x="12" y="56"/>
                    <a:pt x="12" y="55"/>
                  </a:cubicBezTo>
                  <a:cubicBezTo>
                    <a:pt x="12" y="55"/>
                    <a:pt x="12" y="55"/>
                    <a:pt x="11" y="55"/>
                  </a:cubicBezTo>
                  <a:cubicBezTo>
                    <a:pt x="11" y="57"/>
                    <a:pt x="11" y="59"/>
                    <a:pt x="10" y="61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3" y="60"/>
                    <a:pt x="14" y="62"/>
                    <a:pt x="14" y="63"/>
                  </a:cubicBezTo>
                  <a:cubicBezTo>
                    <a:pt x="14" y="64"/>
                    <a:pt x="14" y="65"/>
                    <a:pt x="14" y="65"/>
                  </a:cubicBezTo>
                  <a:cubicBezTo>
                    <a:pt x="14" y="67"/>
                    <a:pt x="13" y="68"/>
                    <a:pt x="11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8"/>
                    <a:pt x="11" y="68"/>
                    <a:pt x="10" y="68"/>
                  </a:cubicBezTo>
                  <a:cubicBezTo>
                    <a:pt x="10" y="69"/>
                    <a:pt x="10" y="71"/>
                    <a:pt x="11" y="73"/>
                  </a:cubicBezTo>
                  <a:cubicBezTo>
                    <a:pt x="11" y="73"/>
                    <a:pt x="11" y="73"/>
                    <a:pt x="12" y="73"/>
                  </a:cubicBezTo>
                  <a:cubicBezTo>
                    <a:pt x="13" y="73"/>
                    <a:pt x="14" y="73"/>
                    <a:pt x="14" y="75"/>
                  </a:cubicBezTo>
                  <a:cubicBezTo>
                    <a:pt x="15" y="76"/>
                    <a:pt x="15" y="76"/>
                    <a:pt x="15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3" y="80"/>
                    <a:pt x="13" y="80"/>
                    <a:pt x="12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2"/>
                    <a:pt x="13" y="84"/>
                    <a:pt x="14" y="85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6" y="84"/>
                    <a:pt x="17" y="85"/>
                    <a:pt x="18" y="86"/>
                  </a:cubicBezTo>
                  <a:cubicBezTo>
                    <a:pt x="18" y="87"/>
                    <a:pt x="18" y="88"/>
                    <a:pt x="19" y="88"/>
                  </a:cubicBezTo>
                  <a:cubicBezTo>
                    <a:pt x="19" y="90"/>
                    <a:pt x="19" y="91"/>
                    <a:pt x="17" y="92"/>
                  </a:cubicBezTo>
                  <a:cubicBezTo>
                    <a:pt x="17" y="92"/>
                    <a:pt x="17" y="92"/>
                    <a:pt x="16" y="92"/>
                  </a:cubicBezTo>
                  <a:cubicBezTo>
                    <a:pt x="17" y="93"/>
                    <a:pt x="18" y="95"/>
                    <a:pt x="19" y="97"/>
                  </a:cubicBezTo>
                  <a:cubicBezTo>
                    <a:pt x="19" y="96"/>
                    <a:pt x="20" y="96"/>
                    <a:pt x="20" y="96"/>
                  </a:cubicBezTo>
                  <a:cubicBezTo>
                    <a:pt x="21" y="95"/>
                    <a:pt x="23" y="95"/>
                    <a:pt x="23" y="96"/>
                  </a:cubicBezTo>
                  <a:cubicBezTo>
                    <a:pt x="24" y="97"/>
                    <a:pt x="24" y="98"/>
                    <a:pt x="25" y="98"/>
                  </a:cubicBezTo>
                  <a:cubicBezTo>
                    <a:pt x="26" y="99"/>
                    <a:pt x="26" y="101"/>
                    <a:pt x="24" y="102"/>
                  </a:cubicBezTo>
                  <a:cubicBezTo>
                    <a:pt x="24" y="102"/>
                    <a:pt x="24" y="102"/>
                    <a:pt x="23" y="102"/>
                  </a:cubicBezTo>
                  <a:cubicBezTo>
                    <a:pt x="25" y="104"/>
                    <a:pt x="26" y="105"/>
                    <a:pt x="27" y="106"/>
                  </a:cubicBezTo>
                  <a:cubicBezTo>
                    <a:pt x="27" y="106"/>
                    <a:pt x="28" y="106"/>
                    <a:pt x="28" y="105"/>
                  </a:cubicBezTo>
                  <a:cubicBezTo>
                    <a:pt x="29" y="104"/>
                    <a:pt x="30" y="104"/>
                    <a:pt x="31" y="105"/>
                  </a:cubicBezTo>
                  <a:cubicBezTo>
                    <a:pt x="32" y="106"/>
                    <a:pt x="33" y="106"/>
                    <a:pt x="33" y="107"/>
                  </a:cubicBezTo>
                  <a:cubicBezTo>
                    <a:pt x="34" y="108"/>
                    <a:pt x="34" y="109"/>
                    <a:pt x="33" y="110"/>
                  </a:cubicBezTo>
                  <a:cubicBezTo>
                    <a:pt x="33" y="111"/>
                    <a:pt x="33" y="111"/>
                    <a:pt x="33" y="111"/>
                  </a:cubicBezTo>
                  <a:cubicBezTo>
                    <a:pt x="34" y="112"/>
                    <a:pt x="36" y="113"/>
                    <a:pt x="37" y="114"/>
                  </a:cubicBezTo>
                  <a:cubicBezTo>
                    <a:pt x="37" y="114"/>
                    <a:pt x="37" y="113"/>
                    <a:pt x="38" y="113"/>
                  </a:cubicBezTo>
                  <a:cubicBezTo>
                    <a:pt x="38" y="112"/>
                    <a:pt x="40" y="111"/>
                    <a:pt x="41" y="112"/>
                  </a:cubicBezTo>
                  <a:cubicBezTo>
                    <a:pt x="42" y="112"/>
                    <a:pt x="42" y="113"/>
                    <a:pt x="43" y="113"/>
                  </a:cubicBezTo>
                  <a:cubicBezTo>
                    <a:pt x="44" y="114"/>
                    <a:pt x="45" y="115"/>
                    <a:pt x="44" y="116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5" y="118"/>
                    <a:pt x="47" y="119"/>
                    <a:pt x="49" y="119"/>
                  </a:cubicBezTo>
                  <a:cubicBezTo>
                    <a:pt x="49" y="119"/>
                    <a:pt x="49" y="119"/>
                    <a:pt x="49" y="118"/>
                  </a:cubicBezTo>
                  <a:cubicBezTo>
                    <a:pt x="49" y="117"/>
                    <a:pt x="51" y="116"/>
                    <a:pt x="52" y="117"/>
                  </a:cubicBezTo>
                  <a:cubicBezTo>
                    <a:pt x="53" y="117"/>
                    <a:pt x="53" y="117"/>
                    <a:pt x="54" y="117"/>
                  </a:cubicBezTo>
                  <a:cubicBezTo>
                    <a:pt x="56" y="117"/>
                    <a:pt x="56" y="119"/>
                    <a:pt x="56" y="120"/>
                  </a:cubicBezTo>
                  <a:cubicBezTo>
                    <a:pt x="56" y="120"/>
                    <a:pt x="56" y="121"/>
                    <a:pt x="56" y="121"/>
                  </a:cubicBezTo>
                  <a:cubicBezTo>
                    <a:pt x="57" y="121"/>
                    <a:pt x="59" y="122"/>
                    <a:pt x="61" y="122"/>
                  </a:cubicBezTo>
                  <a:cubicBezTo>
                    <a:pt x="61" y="122"/>
                    <a:pt x="61" y="121"/>
                    <a:pt x="61" y="121"/>
                  </a:cubicBezTo>
                  <a:cubicBezTo>
                    <a:pt x="61" y="119"/>
                    <a:pt x="62" y="118"/>
                    <a:pt x="64" y="118"/>
                  </a:cubicBezTo>
                  <a:cubicBezTo>
                    <a:pt x="64" y="118"/>
                    <a:pt x="65" y="118"/>
                    <a:pt x="66" y="118"/>
                  </a:cubicBezTo>
                  <a:cubicBezTo>
                    <a:pt x="67" y="119"/>
                    <a:pt x="68" y="120"/>
                    <a:pt x="68" y="121"/>
                  </a:cubicBezTo>
                  <a:cubicBezTo>
                    <a:pt x="68" y="121"/>
                    <a:pt x="68" y="122"/>
                    <a:pt x="68" y="122"/>
                  </a:cubicBezTo>
                  <a:cubicBezTo>
                    <a:pt x="70" y="122"/>
                    <a:pt x="72" y="122"/>
                    <a:pt x="74" y="122"/>
                  </a:cubicBezTo>
                  <a:cubicBezTo>
                    <a:pt x="74" y="121"/>
                    <a:pt x="73" y="121"/>
                    <a:pt x="73" y="121"/>
                  </a:cubicBezTo>
                  <a:cubicBezTo>
                    <a:pt x="73" y="119"/>
                    <a:pt x="74" y="118"/>
                    <a:pt x="75" y="118"/>
                  </a:cubicBezTo>
                  <a:cubicBezTo>
                    <a:pt x="76" y="118"/>
                    <a:pt x="77" y="117"/>
                    <a:pt x="78" y="117"/>
                  </a:cubicBezTo>
                  <a:cubicBezTo>
                    <a:pt x="79" y="117"/>
                    <a:pt x="80" y="118"/>
                    <a:pt x="81" y="119"/>
                  </a:cubicBezTo>
                  <a:cubicBezTo>
                    <a:pt x="81" y="119"/>
                    <a:pt x="81" y="120"/>
                    <a:pt x="81" y="120"/>
                  </a:cubicBezTo>
                  <a:cubicBezTo>
                    <a:pt x="82" y="120"/>
                    <a:pt x="84" y="119"/>
                    <a:pt x="86" y="118"/>
                  </a:cubicBezTo>
                  <a:cubicBezTo>
                    <a:pt x="86" y="118"/>
                    <a:pt x="85" y="118"/>
                    <a:pt x="85" y="118"/>
                  </a:cubicBezTo>
                  <a:cubicBezTo>
                    <a:pt x="85" y="116"/>
                    <a:pt x="85" y="115"/>
                    <a:pt x="87" y="114"/>
                  </a:cubicBezTo>
                  <a:cubicBezTo>
                    <a:pt x="87" y="114"/>
                    <a:pt x="88" y="114"/>
                    <a:pt x="89" y="113"/>
                  </a:cubicBezTo>
                  <a:cubicBezTo>
                    <a:pt x="90" y="113"/>
                    <a:pt x="91" y="113"/>
                    <a:pt x="92" y="115"/>
                  </a:cubicBezTo>
                  <a:cubicBezTo>
                    <a:pt x="92" y="115"/>
                    <a:pt x="92" y="115"/>
                    <a:pt x="92" y="116"/>
                  </a:cubicBezTo>
                  <a:cubicBezTo>
                    <a:pt x="94" y="115"/>
                    <a:pt x="96" y="114"/>
                    <a:pt x="97" y="113"/>
                  </a:cubicBezTo>
                  <a:cubicBezTo>
                    <a:pt x="97" y="113"/>
                    <a:pt x="97" y="112"/>
                    <a:pt x="96" y="112"/>
                  </a:cubicBezTo>
                  <a:cubicBezTo>
                    <a:pt x="96" y="111"/>
                    <a:pt x="96" y="109"/>
                    <a:pt x="97" y="109"/>
                  </a:cubicBezTo>
                  <a:cubicBezTo>
                    <a:pt x="98" y="108"/>
                    <a:pt x="98" y="108"/>
                    <a:pt x="99" y="107"/>
                  </a:cubicBezTo>
                  <a:cubicBezTo>
                    <a:pt x="100" y="106"/>
                    <a:pt x="101" y="107"/>
                    <a:pt x="102" y="108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4" y="107"/>
                    <a:pt x="105" y="106"/>
                    <a:pt x="107" y="105"/>
                  </a:cubicBezTo>
                  <a:cubicBezTo>
                    <a:pt x="106" y="105"/>
                    <a:pt x="106" y="104"/>
                    <a:pt x="106" y="104"/>
                  </a:cubicBezTo>
                  <a:cubicBezTo>
                    <a:pt x="105" y="103"/>
                    <a:pt x="105" y="102"/>
                    <a:pt x="106" y="101"/>
                  </a:cubicBezTo>
                  <a:cubicBezTo>
                    <a:pt x="106" y="100"/>
                    <a:pt x="107" y="99"/>
                    <a:pt x="107" y="99"/>
                  </a:cubicBezTo>
                  <a:cubicBezTo>
                    <a:pt x="108" y="98"/>
                    <a:pt x="110" y="98"/>
                    <a:pt x="111" y="98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2" y="98"/>
                    <a:pt x="113" y="96"/>
                    <a:pt x="114" y="95"/>
                  </a:cubicBezTo>
                  <a:cubicBezTo>
                    <a:pt x="114" y="95"/>
                    <a:pt x="114" y="95"/>
                    <a:pt x="113" y="94"/>
                  </a:cubicBezTo>
                  <a:cubicBezTo>
                    <a:pt x="112" y="94"/>
                    <a:pt x="112" y="92"/>
                    <a:pt x="112" y="91"/>
                  </a:cubicBezTo>
                  <a:cubicBezTo>
                    <a:pt x="113" y="90"/>
                    <a:pt x="113" y="90"/>
                    <a:pt x="113" y="89"/>
                  </a:cubicBezTo>
                  <a:cubicBezTo>
                    <a:pt x="114" y="88"/>
                    <a:pt x="116" y="87"/>
                    <a:pt x="117" y="88"/>
                  </a:cubicBezTo>
                  <a:cubicBezTo>
                    <a:pt x="117" y="88"/>
                    <a:pt x="117" y="88"/>
                    <a:pt x="118" y="88"/>
                  </a:cubicBezTo>
                  <a:cubicBezTo>
                    <a:pt x="118" y="87"/>
                    <a:pt x="119" y="85"/>
                    <a:pt x="120" y="8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17" y="83"/>
                    <a:pt x="116" y="81"/>
                    <a:pt x="117" y="80"/>
                  </a:cubicBezTo>
                  <a:cubicBezTo>
                    <a:pt x="117" y="79"/>
                    <a:pt x="117" y="78"/>
                    <a:pt x="117" y="78"/>
                  </a:cubicBezTo>
                  <a:cubicBezTo>
                    <a:pt x="118" y="76"/>
                    <a:pt x="119" y="76"/>
                    <a:pt x="120" y="76"/>
                  </a:cubicBezTo>
                  <a:cubicBezTo>
                    <a:pt x="121" y="76"/>
                    <a:pt x="121" y="76"/>
                    <a:pt x="121" y="76"/>
                  </a:cubicBezTo>
                  <a:cubicBezTo>
                    <a:pt x="122" y="75"/>
                    <a:pt x="122" y="73"/>
                    <a:pt x="122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5" name="Freeform 172">
            <a:extLst>
              <a:ext uri="{FF2B5EF4-FFF2-40B4-BE49-F238E27FC236}">
                <a16:creationId xmlns:a16="http://schemas.microsoft.com/office/drawing/2014/main" id="{54E6D583-2D17-4D8A-9F3E-7A7B044E0020}"/>
              </a:ext>
            </a:extLst>
          </p:cNvPr>
          <p:cNvSpPr>
            <a:spLocks noEditPoints="1"/>
          </p:cNvSpPr>
          <p:nvPr/>
        </p:nvSpPr>
        <p:spPr bwMode="auto">
          <a:xfrm>
            <a:off x="445364" y="4576853"/>
            <a:ext cx="417512" cy="417513"/>
          </a:xfrm>
          <a:custGeom>
            <a:avLst/>
            <a:gdLst>
              <a:gd name="T0" fmla="*/ 109 w 132"/>
              <a:gd name="T1" fmla="*/ 66 h 132"/>
              <a:gd name="T2" fmla="*/ 66 w 132"/>
              <a:gd name="T3" fmla="*/ 26 h 132"/>
              <a:gd name="T4" fmla="*/ 0 w 132"/>
              <a:gd name="T5" fmla="*/ 66 h 132"/>
              <a:gd name="T6" fmla="*/ 121 w 132"/>
              <a:gd name="T7" fmla="*/ 76 h 132"/>
              <a:gd name="T8" fmla="*/ 118 w 132"/>
              <a:gd name="T9" fmla="*/ 83 h 132"/>
              <a:gd name="T10" fmla="*/ 116 w 132"/>
              <a:gd name="T11" fmla="*/ 88 h 132"/>
              <a:gd name="T12" fmla="*/ 114 w 132"/>
              <a:gd name="T13" fmla="*/ 95 h 132"/>
              <a:gd name="T14" fmla="*/ 105 w 132"/>
              <a:gd name="T15" fmla="*/ 101 h 132"/>
              <a:gd name="T16" fmla="*/ 102 w 132"/>
              <a:gd name="T17" fmla="*/ 108 h 132"/>
              <a:gd name="T18" fmla="*/ 97 w 132"/>
              <a:gd name="T19" fmla="*/ 113 h 132"/>
              <a:gd name="T20" fmla="*/ 86 w 132"/>
              <a:gd name="T21" fmla="*/ 114 h 132"/>
              <a:gd name="T22" fmla="*/ 80 w 132"/>
              <a:gd name="T23" fmla="*/ 119 h 132"/>
              <a:gd name="T24" fmla="*/ 73 w 132"/>
              <a:gd name="T25" fmla="*/ 122 h 132"/>
              <a:gd name="T26" fmla="*/ 63 w 132"/>
              <a:gd name="T27" fmla="*/ 118 h 132"/>
              <a:gd name="T28" fmla="*/ 55 w 132"/>
              <a:gd name="T29" fmla="*/ 120 h 132"/>
              <a:gd name="T30" fmla="*/ 48 w 132"/>
              <a:gd name="T31" fmla="*/ 119 h 132"/>
              <a:gd name="T32" fmla="*/ 40 w 132"/>
              <a:gd name="T33" fmla="*/ 112 h 132"/>
              <a:gd name="T34" fmla="*/ 33 w 132"/>
              <a:gd name="T35" fmla="*/ 110 h 132"/>
              <a:gd name="T36" fmla="*/ 27 w 132"/>
              <a:gd name="T37" fmla="*/ 106 h 132"/>
              <a:gd name="T38" fmla="*/ 23 w 132"/>
              <a:gd name="T39" fmla="*/ 96 h 132"/>
              <a:gd name="T40" fmla="*/ 17 w 132"/>
              <a:gd name="T41" fmla="*/ 92 h 132"/>
              <a:gd name="T42" fmla="*/ 13 w 132"/>
              <a:gd name="T43" fmla="*/ 85 h 132"/>
              <a:gd name="T44" fmla="*/ 14 w 132"/>
              <a:gd name="T45" fmla="*/ 77 h 132"/>
              <a:gd name="T46" fmla="*/ 10 w 132"/>
              <a:gd name="T47" fmla="*/ 68 h 132"/>
              <a:gd name="T48" fmla="*/ 13 w 132"/>
              <a:gd name="T49" fmla="*/ 63 h 132"/>
              <a:gd name="T50" fmla="*/ 12 w 132"/>
              <a:gd name="T51" fmla="*/ 55 h 132"/>
              <a:gd name="T52" fmla="*/ 14 w 132"/>
              <a:gd name="T53" fmla="*/ 48 h 132"/>
              <a:gd name="T54" fmla="*/ 16 w 132"/>
              <a:gd name="T55" fmla="*/ 44 h 132"/>
              <a:gd name="T56" fmla="*/ 18 w 132"/>
              <a:gd name="T57" fmla="*/ 37 h 132"/>
              <a:gd name="T58" fmla="*/ 25 w 132"/>
              <a:gd name="T59" fmla="*/ 33 h 132"/>
              <a:gd name="T60" fmla="*/ 30 w 132"/>
              <a:gd name="T61" fmla="*/ 23 h 132"/>
              <a:gd name="T62" fmla="*/ 36 w 132"/>
              <a:gd name="T63" fmla="*/ 23 h 132"/>
              <a:gd name="T64" fmla="*/ 40 w 132"/>
              <a:gd name="T65" fmla="*/ 17 h 132"/>
              <a:gd name="T66" fmla="*/ 47 w 132"/>
              <a:gd name="T67" fmla="*/ 14 h 132"/>
              <a:gd name="T68" fmla="*/ 54 w 132"/>
              <a:gd name="T69" fmla="*/ 15 h 132"/>
              <a:gd name="T70" fmla="*/ 59 w 132"/>
              <a:gd name="T71" fmla="*/ 10 h 132"/>
              <a:gd name="T72" fmla="*/ 69 w 132"/>
              <a:gd name="T73" fmla="*/ 14 h 132"/>
              <a:gd name="T74" fmla="*/ 77 w 132"/>
              <a:gd name="T75" fmla="*/ 11 h 132"/>
              <a:gd name="T76" fmla="*/ 81 w 132"/>
              <a:gd name="T77" fmla="*/ 16 h 132"/>
              <a:gd name="T78" fmla="*/ 88 w 132"/>
              <a:gd name="T79" fmla="*/ 16 h 132"/>
              <a:gd name="T80" fmla="*/ 95 w 132"/>
              <a:gd name="T81" fmla="*/ 19 h 132"/>
              <a:gd name="T82" fmla="*/ 99 w 132"/>
              <a:gd name="T83" fmla="*/ 26 h 132"/>
              <a:gd name="T84" fmla="*/ 105 w 132"/>
              <a:gd name="T85" fmla="*/ 26 h 132"/>
              <a:gd name="T86" fmla="*/ 109 w 132"/>
              <a:gd name="T87" fmla="*/ 36 h 132"/>
              <a:gd name="T88" fmla="*/ 116 w 132"/>
              <a:gd name="T89" fmla="*/ 41 h 132"/>
              <a:gd name="T90" fmla="*/ 117 w 132"/>
              <a:gd name="T91" fmla="*/ 48 h 132"/>
              <a:gd name="T92" fmla="*/ 119 w 132"/>
              <a:gd name="T93" fmla="*/ 53 h 132"/>
              <a:gd name="T94" fmla="*/ 120 w 132"/>
              <a:gd name="T95" fmla="*/ 60 h 132"/>
              <a:gd name="T96" fmla="*/ 118 w 132"/>
              <a:gd name="T97" fmla="*/ 66 h 132"/>
              <a:gd name="T98" fmla="*/ 122 w 132"/>
              <a:gd name="T99" fmla="*/ 71 h 132"/>
              <a:gd name="T100" fmla="*/ 84 w 132"/>
              <a:gd name="T101" fmla="*/ 92 h 132"/>
              <a:gd name="T102" fmla="*/ 54 w 132"/>
              <a:gd name="T103" fmla="*/ 71 h 132"/>
              <a:gd name="T104" fmla="*/ 52 w 132"/>
              <a:gd name="T105" fmla="*/ 64 h 132"/>
              <a:gd name="T106" fmla="*/ 59 w 132"/>
              <a:gd name="T107" fmla="*/ 44 h 132"/>
              <a:gd name="T108" fmla="*/ 82 w 132"/>
              <a:gd name="T109" fmla="*/ 50 h 132"/>
              <a:gd name="T110" fmla="*/ 77 w 132"/>
              <a:gd name="T111" fmla="*/ 50 h 132"/>
              <a:gd name="T112" fmla="*/ 67 w 132"/>
              <a:gd name="T113" fmla="*/ 53 h 132"/>
              <a:gd name="T114" fmla="*/ 66 w 132"/>
              <a:gd name="T115" fmla="*/ 55 h 132"/>
              <a:gd name="T116" fmla="*/ 79 w 132"/>
              <a:gd name="T117" fmla="*/ 71 h 132"/>
              <a:gd name="T118" fmla="*/ 63 w 132"/>
              <a:gd name="T119" fmla="*/ 8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2" h="132">
                <a:moveTo>
                  <a:pt x="66" y="22"/>
                </a:moveTo>
                <a:cubicBezTo>
                  <a:pt x="42" y="22"/>
                  <a:pt x="22" y="42"/>
                  <a:pt x="22" y="66"/>
                </a:cubicBezTo>
                <a:cubicBezTo>
                  <a:pt x="22" y="90"/>
                  <a:pt x="42" y="110"/>
                  <a:pt x="66" y="110"/>
                </a:cubicBezTo>
                <a:cubicBezTo>
                  <a:pt x="90" y="110"/>
                  <a:pt x="109" y="90"/>
                  <a:pt x="109" y="66"/>
                </a:cubicBezTo>
                <a:cubicBezTo>
                  <a:pt x="109" y="42"/>
                  <a:pt x="90" y="22"/>
                  <a:pt x="66" y="22"/>
                </a:cubicBezTo>
                <a:close/>
                <a:moveTo>
                  <a:pt x="66" y="106"/>
                </a:moveTo>
                <a:cubicBezTo>
                  <a:pt x="44" y="106"/>
                  <a:pt x="26" y="88"/>
                  <a:pt x="26" y="66"/>
                </a:cubicBezTo>
                <a:cubicBezTo>
                  <a:pt x="26" y="44"/>
                  <a:pt x="44" y="26"/>
                  <a:pt x="66" y="26"/>
                </a:cubicBezTo>
                <a:cubicBezTo>
                  <a:pt x="87" y="26"/>
                  <a:pt x="105" y="44"/>
                  <a:pt x="105" y="66"/>
                </a:cubicBezTo>
                <a:cubicBezTo>
                  <a:pt x="105" y="88"/>
                  <a:pt x="87" y="106"/>
                  <a:pt x="66" y="106"/>
                </a:cubicBezTo>
                <a:close/>
                <a:moveTo>
                  <a:pt x="66" y="0"/>
                </a:moveTo>
                <a:cubicBezTo>
                  <a:pt x="29" y="0"/>
                  <a:pt x="0" y="30"/>
                  <a:pt x="0" y="66"/>
                </a:cubicBezTo>
                <a:cubicBezTo>
                  <a:pt x="0" y="102"/>
                  <a:pt x="29" y="132"/>
                  <a:pt x="66" y="132"/>
                </a:cubicBezTo>
                <a:cubicBezTo>
                  <a:pt x="102" y="132"/>
                  <a:pt x="132" y="102"/>
                  <a:pt x="132" y="66"/>
                </a:cubicBezTo>
                <a:cubicBezTo>
                  <a:pt x="132" y="30"/>
                  <a:pt x="102" y="0"/>
                  <a:pt x="66" y="0"/>
                </a:cubicBezTo>
                <a:close/>
                <a:moveTo>
                  <a:pt x="121" y="76"/>
                </a:moveTo>
                <a:cubicBezTo>
                  <a:pt x="120" y="76"/>
                  <a:pt x="120" y="76"/>
                  <a:pt x="120" y="76"/>
                </a:cubicBezTo>
                <a:cubicBezTo>
                  <a:pt x="118" y="76"/>
                  <a:pt x="117" y="76"/>
                  <a:pt x="117" y="78"/>
                </a:cubicBezTo>
                <a:cubicBezTo>
                  <a:pt x="117" y="78"/>
                  <a:pt x="116" y="79"/>
                  <a:pt x="116" y="80"/>
                </a:cubicBezTo>
                <a:cubicBezTo>
                  <a:pt x="116" y="81"/>
                  <a:pt x="117" y="83"/>
                  <a:pt x="118" y="83"/>
                </a:cubicBezTo>
                <a:cubicBezTo>
                  <a:pt x="118" y="83"/>
                  <a:pt x="118" y="83"/>
                  <a:pt x="119" y="83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18" y="85"/>
                  <a:pt x="118" y="87"/>
                  <a:pt x="117" y="88"/>
                </a:cubicBezTo>
                <a:cubicBezTo>
                  <a:pt x="117" y="88"/>
                  <a:pt x="117" y="88"/>
                  <a:pt x="116" y="88"/>
                </a:cubicBezTo>
                <a:cubicBezTo>
                  <a:pt x="115" y="87"/>
                  <a:pt x="114" y="88"/>
                  <a:pt x="113" y="89"/>
                </a:cubicBezTo>
                <a:cubicBezTo>
                  <a:pt x="113" y="90"/>
                  <a:pt x="112" y="90"/>
                  <a:pt x="112" y="91"/>
                </a:cubicBezTo>
                <a:cubicBezTo>
                  <a:pt x="111" y="92"/>
                  <a:pt x="112" y="94"/>
                  <a:pt x="113" y="94"/>
                </a:cubicBezTo>
                <a:cubicBezTo>
                  <a:pt x="113" y="95"/>
                  <a:pt x="114" y="95"/>
                  <a:pt x="114" y="95"/>
                </a:cubicBezTo>
                <a:cubicBezTo>
                  <a:pt x="113" y="96"/>
                  <a:pt x="112" y="98"/>
                  <a:pt x="111" y="99"/>
                </a:cubicBezTo>
                <a:cubicBezTo>
                  <a:pt x="111" y="99"/>
                  <a:pt x="110" y="99"/>
                  <a:pt x="110" y="98"/>
                </a:cubicBezTo>
                <a:cubicBezTo>
                  <a:pt x="109" y="98"/>
                  <a:pt x="107" y="98"/>
                  <a:pt x="107" y="99"/>
                </a:cubicBezTo>
                <a:cubicBezTo>
                  <a:pt x="106" y="99"/>
                  <a:pt x="106" y="100"/>
                  <a:pt x="105" y="101"/>
                </a:cubicBezTo>
                <a:cubicBezTo>
                  <a:pt x="104" y="102"/>
                  <a:pt x="104" y="103"/>
                  <a:pt x="105" y="104"/>
                </a:cubicBezTo>
                <a:cubicBezTo>
                  <a:pt x="106" y="104"/>
                  <a:pt x="106" y="105"/>
                  <a:pt x="106" y="105"/>
                </a:cubicBezTo>
                <a:cubicBezTo>
                  <a:pt x="105" y="106"/>
                  <a:pt x="104" y="107"/>
                  <a:pt x="102" y="108"/>
                </a:cubicBezTo>
                <a:cubicBezTo>
                  <a:pt x="102" y="108"/>
                  <a:pt x="102" y="108"/>
                  <a:pt x="102" y="108"/>
                </a:cubicBezTo>
                <a:cubicBezTo>
                  <a:pt x="101" y="107"/>
                  <a:pt x="99" y="106"/>
                  <a:pt x="98" y="107"/>
                </a:cubicBezTo>
                <a:cubicBezTo>
                  <a:pt x="98" y="108"/>
                  <a:pt x="97" y="108"/>
                  <a:pt x="96" y="109"/>
                </a:cubicBezTo>
                <a:cubicBezTo>
                  <a:pt x="95" y="109"/>
                  <a:pt x="95" y="111"/>
                  <a:pt x="96" y="112"/>
                </a:cubicBezTo>
                <a:cubicBezTo>
                  <a:pt x="96" y="112"/>
                  <a:pt x="96" y="113"/>
                  <a:pt x="97" y="113"/>
                </a:cubicBezTo>
                <a:cubicBezTo>
                  <a:pt x="95" y="114"/>
                  <a:pt x="93" y="115"/>
                  <a:pt x="92" y="116"/>
                </a:cubicBezTo>
                <a:cubicBezTo>
                  <a:pt x="92" y="115"/>
                  <a:pt x="92" y="115"/>
                  <a:pt x="92" y="115"/>
                </a:cubicBezTo>
                <a:cubicBezTo>
                  <a:pt x="91" y="113"/>
                  <a:pt x="89" y="113"/>
                  <a:pt x="88" y="113"/>
                </a:cubicBezTo>
                <a:cubicBezTo>
                  <a:pt x="88" y="114"/>
                  <a:pt x="87" y="114"/>
                  <a:pt x="86" y="114"/>
                </a:cubicBezTo>
                <a:cubicBezTo>
                  <a:pt x="85" y="115"/>
                  <a:pt x="84" y="116"/>
                  <a:pt x="85" y="118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84" y="119"/>
                  <a:pt x="82" y="120"/>
                  <a:pt x="80" y="120"/>
                </a:cubicBezTo>
                <a:cubicBezTo>
                  <a:pt x="80" y="120"/>
                  <a:pt x="80" y="119"/>
                  <a:pt x="80" y="119"/>
                </a:cubicBezTo>
                <a:cubicBezTo>
                  <a:pt x="80" y="118"/>
                  <a:pt x="78" y="117"/>
                  <a:pt x="77" y="117"/>
                </a:cubicBezTo>
                <a:cubicBezTo>
                  <a:pt x="76" y="117"/>
                  <a:pt x="76" y="118"/>
                  <a:pt x="75" y="118"/>
                </a:cubicBezTo>
                <a:cubicBezTo>
                  <a:pt x="73" y="118"/>
                  <a:pt x="73" y="119"/>
                  <a:pt x="73" y="121"/>
                </a:cubicBezTo>
                <a:cubicBezTo>
                  <a:pt x="73" y="121"/>
                  <a:pt x="73" y="121"/>
                  <a:pt x="73" y="122"/>
                </a:cubicBezTo>
                <a:cubicBezTo>
                  <a:pt x="71" y="122"/>
                  <a:pt x="69" y="122"/>
                  <a:pt x="68" y="122"/>
                </a:cubicBezTo>
                <a:cubicBezTo>
                  <a:pt x="68" y="122"/>
                  <a:pt x="68" y="121"/>
                  <a:pt x="68" y="121"/>
                </a:cubicBezTo>
                <a:cubicBezTo>
                  <a:pt x="68" y="120"/>
                  <a:pt x="67" y="119"/>
                  <a:pt x="65" y="118"/>
                </a:cubicBezTo>
                <a:cubicBezTo>
                  <a:pt x="65" y="118"/>
                  <a:pt x="64" y="118"/>
                  <a:pt x="63" y="118"/>
                </a:cubicBezTo>
                <a:cubicBezTo>
                  <a:pt x="62" y="118"/>
                  <a:pt x="60" y="119"/>
                  <a:pt x="60" y="121"/>
                </a:cubicBezTo>
                <a:cubicBezTo>
                  <a:pt x="60" y="121"/>
                  <a:pt x="60" y="122"/>
                  <a:pt x="61" y="122"/>
                </a:cubicBezTo>
                <a:cubicBezTo>
                  <a:pt x="59" y="122"/>
                  <a:pt x="57" y="121"/>
                  <a:pt x="55" y="121"/>
                </a:cubicBezTo>
                <a:cubicBezTo>
                  <a:pt x="55" y="121"/>
                  <a:pt x="55" y="120"/>
                  <a:pt x="55" y="120"/>
                </a:cubicBezTo>
                <a:cubicBezTo>
                  <a:pt x="56" y="119"/>
                  <a:pt x="55" y="117"/>
                  <a:pt x="54" y="117"/>
                </a:cubicBezTo>
                <a:cubicBezTo>
                  <a:pt x="53" y="117"/>
                  <a:pt x="52" y="117"/>
                  <a:pt x="51" y="117"/>
                </a:cubicBezTo>
                <a:cubicBezTo>
                  <a:pt x="50" y="116"/>
                  <a:pt x="49" y="117"/>
                  <a:pt x="48" y="118"/>
                </a:cubicBezTo>
                <a:cubicBezTo>
                  <a:pt x="48" y="119"/>
                  <a:pt x="48" y="119"/>
                  <a:pt x="48" y="119"/>
                </a:cubicBezTo>
                <a:cubicBezTo>
                  <a:pt x="46" y="119"/>
                  <a:pt x="45" y="118"/>
                  <a:pt x="43" y="117"/>
                </a:cubicBezTo>
                <a:cubicBezTo>
                  <a:pt x="43" y="117"/>
                  <a:pt x="43" y="117"/>
                  <a:pt x="44" y="116"/>
                </a:cubicBezTo>
                <a:cubicBezTo>
                  <a:pt x="44" y="115"/>
                  <a:pt x="44" y="114"/>
                  <a:pt x="43" y="113"/>
                </a:cubicBezTo>
                <a:cubicBezTo>
                  <a:pt x="42" y="113"/>
                  <a:pt x="41" y="112"/>
                  <a:pt x="40" y="112"/>
                </a:cubicBezTo>
                <a:cubicBezTo>
                  <a:pt x="39" y="111"/>
                  <a:pt x="38" y="112"/>
                  <a:pt x="37" y="113"/>
                </a:cubicBezTo>
                <a:cubicBezTo>
                  <a:pt x="37" y="113"/>
                  <a:pt x="37" y="114"/>
                  <a:pt x="37" y="114"/>
                </a:cubicBezTo>
                <a:cubicBezTo>
                  <a:pt x="35" y="113"/>
                  <a:pt x="34" y="112"/>
                  <a:pt x="32" y="111"/>
                </a:cubicBezTo>
                <a:cubicBezTo>
                  <a:pt x="32" y="111"/>
                  <a:pt x="33" y="111"/>
                  <a:pt x="33" y="110"/>
                </a:cubicBezTo>
                <a:cubicBezTo>
                  <a:pt x="34" y="109"/>
                  <a:pt x="34" y="108"/>
                  <a:pt x="33" y="107"/>
                </a:cubicBezTo>
                <a:cubicBezTo>
                  <a:pt x="32" y="106"/>
                  <a:pt x="31" y="106"/>
                  <a:pt x="31" y="105"/>
                </a:cubicBezTo>
                <a:cubicBezTo>
                  <a:pt x="30" y="104"/>
                  <a:pt x="28" y="104"/>
                  <a:pt x="27" y="105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5" y="105"/>
                  <a:pt x="24" y="104"/>
                  <a:pt x="23" y="102"/>
                </a:cubicBezTo>
                <a:cubicBezTo>
                  <a:pt x="23" y="102"/>
                  <a:pt x="24" y="102"/>
                  <a:pt x="24" y="102"/>
                </a:cubicBezTo>
                <a:cubicBezTo>
                  <a:pt x="25" y="101"/>
                  <a:pt x="25" y="99"/>
                  <a:pt x="24" y="98"/>
                </a:cubicBezTo>
                <a:cubicBezTo>
                  <a:pt x="24" y="98"/>
                  <a:pt x="23" y="97"/>
                  <a:pt x="23" y="96"/>
                </a:cubicBezTo>
                <a:cubicBezTo>
                  <a:pt x="22" y="95"/>
                  <a:pt x="21" y="95"/>
                  <a:pt x="19" y="96"/>
                </a:cubicBezTo>
                <a:cubicBezTo>
                  <a:pt x="19" y="96"/>
                  <a:pt x="19" y="96"/>
                  <a:pt x="19" y="97"/>
                </a:cubicBezTo>
                <a:cubicBezTo>
                  <a:pt x="18" y="95"/>
                  <a:pt x="17" y="93"/>
                  <a:pt x="16" y="92"/>
                </a:cubicBezTo>
                <a:cubicBezTo>
                  <a:pt x="16" y="92"/>
                  <a:pt x="17" y="92"/>
                  <a:pt x="17" y="92"/>
                </a:cubicBezTo>
                <a:cubicBezTo>
                  <a:pt x="18" y="91"/>
                  <a:pt x="19" y="90"/>
                  <a:pt x="18" y="88"/>
                </a:cubicBezTo>
                <a:cubicBezTo>
                  <a:pt x="18" y="88"/>
                  <a:pt x="17" y="87"/>
                  <a:pt x="17" y="86"/>
                </a:cubicBezTo>
                <a:cubicBezTo>
                  <a:pt x="17" y="85"/>
                  <a:pt x="15" y="84"/>
                  <a:pt x="14" y="85"/>
                </a:cubicBezTo>
                <a:cubicBezTo>
                  <a:pt x="14" y="85"/>
                  <a:pt x="13" y="85"/>
                  <a:pt x="13" y="85"/>
                </a:cubicBezTo>
                <a:cubicBezTo>
                  <a:pt x="12" y="84"/>
                  <a:pt x="12" y="82"/>
                  <a:pt x="11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4" y="80"/>
                  <a:pt x="15" y="78"/>
                  <a:pt x="14" y="77"/>
                </a:cubicBezTo>
                <a:cubicBezTo>
                  <a:pt x="14" y="76"/>
                  <a:pt x="14" y="76"/>
                  <a:pt x="14" y="75"/>
                </a:cubicBezTo>
                <a:cubicBezTo>
                  <a:pt x="14" y="73"/>
                  <a:pt x="12" y="73"/>
                  <a:pt x="11" y="73"/>
                </a:cubicBezTo>
                <a:cubicBezTo>
                  <a:pt x="11" y="73"/>
                  <a:pt x="10" y="73"/>
                  <a:pt x="10" y="73"/>
                </a:cubicBezTo>
                <a:cubicBezTo>
                  <a:pt x="10" y="71"/>
                  <a:pt x="10" y="69"/>
                  <a:pt x="10" y="68"/>
                </a:cubicBezTo>
                <a:cubicBezTo>
                  <a:pt x="10" y="68"/>
                  <a:pt x="10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12" y="68"/>
                  <a:pt x="13" y="67"/>
                  <a:pt x="13" y="65"/>
                </a:cubicBezTo>
                <a:cubicBezTo>
                  <a:pt x="13" y="65"/>
                  <a:pt x="13" y="64"/>
                  <a:pt x="13" y="63"/>
                </a:cubicBezTo>
                <a:cubicBezTo>
                  <a:pt x="13" y="62"/>
                  <a:pt x="12" y="60"/>
                  <a:pt x="11" y="60"/>
                </a:cubicBezTo>
                <a:cubicBezTo>
                  <a:pt x="11" y="60"/>
                  <a:pt x="10" y="60"/>
                  <a:pt x="10" y="61"/>
                </a:cubicBezTo>
                <a:cubicBezTo>
                  <a:pt x="10" y="59"/>
                  <a:pt x="10" y="57"/>
                  <a:pt x="11" y="55"/>
                </a:cubicBezTo>
                <a:cubicBezTo>
                  <a:pt x="11" y="55"/>
                  <a:pt x="11" y="55"/>
                  <a:pt x="12" y="55"/>
                </a:cubicBezTo>
                <a:cubicBezTo>
                  <a:pt x="12" y="56"/>
                  <a:pt x="12" y="56"/>
                  <a:pt x="12" y="56"/>
                </a:cubicBezTo>
                <a:cubicBezTo>
                  <a:pt x="13" y="56"/>
                  <a:pt x="14" y="55"/>
                  <a:pt x="15" y="54"/>
                </a:cubicBezTo>
                <a:cubicBezTo>
                  <a:pt x="15" y="53"/>
                  <a:pt x="15" y="52"/>
                  <a:pt x="15" y="51"/>
                </a:cubicBezTo>
                <a:cubicBezTo>
                  <a:pt x="16" y="50"/>
                  <a:pt x="15" y="49"/>
                  <a:pt x="14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6"/>
                  <a:pt x="14" y="45"/>
                  <a:pt x="15" y="43"/>
                </a:cubicBezTo>
                <a:cubicBezTo>
                  <a:pt x="15" y="43"/>
                  <a:pt x="15" y="43"/>
                  <a:pt x="15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7" y="44"/>
                  <a:pt x="18" y="43"/>
                  <a:pt x="19" y="43"/>
                </a:cubicBezTo>
                <a:cubicBezTo>
                  <a:pt x="19" y="42"/>
                  <a:pt x="19" y="41"/>
                  <a:pt x="20" y="40"/>
                </a:cubicBezTo>
                <a:cubicBezTo>
                  <a:pt x="20" y="39"/>
                  <a:pt x="20" y="38"/>
                  <a:pt x="19" y="37"/>
                </a:cubicBezTo>
                <a:cubicBezTo>
                  <a:pt x="19" y="37"/>
                  <a:pt x="18" y="37"/>
                  <a:pt x="18" y="37"/>
                </a:cubicBezTo>
                <a:cubicBezTo>
                  <a:pt x="19" y="35"/>
                  <a:pt x="20" y="34"/>
                  <a:pt x="21" y="32"/>
                </a:cubicBezTo>
                <a:cubicBezTo>
                  <a:pt x="21" y="32"/>
                  <a:pt x="21" y="33"/>
                  <a:pt x="22" y="33"/>
                </a:cubicBezTo>
                <a:cubicBezTo>
                  <a:pt x="22" y="33"/>
                  <a:pt x="23" y="34"/>
                  <a:pt x="23" y="34"/>
                </a:cubicBezTo>
                <a:cubicBezTo>
                  <a:pt x="24" y="34"/>
                  <a:pt x="25" y="33"/>
                  <a:pt x="25" y="33"/>
                </a:cubicBezTo>
                <a:cubicBezTo>
                  <a:pt x="26" y="32"/>
                  <a:pt x="26" y="31"/>
                  <a:pt x="27" y="31"/>
                </a:cubicBezTo>
                <a:cubicBezTo>
                  <a:pt x="28" y="30"/>
                  <a:pt x="27" y="28"/>
                  <a:pt x="26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7" y="26"/>
                  <a:pt x="28" y="24"/>
                  <a:pt x="30" y="23"/>
                </a:cubicBezTo>
                <a:cubicBezTo>
                  <a:pt x="30" y="23"/>
                  <a:pt x="30" y="24"/>
                  <a:pt x="30" y="24"/>
                </a:cubicBezTo>
                <a:cubicBezTo>
                  <a:pt x="31" y="25"/>
                  <a:pt x="31" y="25"/>
                  <a:pt x="32" y="25"/>
                </a:cubicBezTo>
                <a:cubicBezTo>
                  <a:pt x="33" y="25"/>
                  <a:pt x="33" y="25"/>
                  <a:pt x="34" y="24"/>
                </a:cubicBezTo>
                <a:cubicBezTo>
                  <a:pt x="34" y="24"/>
                  <a:pt x="35" y="23"/>
                  <a:pt x="36" y="23"/>
                </a:cubicBezTo>
                <a:cubicBezTo>
                  <a:pt x="37" y="22"/>
                  <a:pt x="37" y="21"/>
                  <a:pt x="36" y="20"/>
                </a:cubicBezTo>
                <a:cubicBezTo>
                  <a:pt x="36" y="19"/>
                  <a:pt x="36" y="19"/>
                  <a:pt x="35" y="19"/>
                </a:cubicBezTo>
                <a:cubicBezTo>
                  <a:pt x="37" y="18"/>
                  <a:pt x="39" y="17"/>
                  <a:pt x="40" y="16"/>
                </a:cubicBezTo>
                <a:cubicBezTo>
                  <a:pt x="40" y="16"/>
                  <a:pt x="40" y="17"/>
                  <a:pt x="40" y="17"/>
                </a:cubicBezTo>
                <a:cubicBezTo>
                  <a:pt x="41" y="18"/>
                  <a:pt x="42" y="19"/>
                  <a:pt x="43" y="19"/>
                </a:cubicBezTo>
                <a:cubicBezTo>
                  <a:pt x="43" y="19"/>
                  <a:pt x="43" y="18"/>
                  <a:pt x="44" y="18"/>
                </a:cubicBezTo>
                <a:cubicBezTo>
                  <a:pt x="44" y="18"/>
                  <a:pt x="45" y="18"/>
                  <a:pt x="46" y="17"/>
                </a:cubicBezTo>
                <a:cubicBezTo>
                  <a:pt x="47" y="17"/>
                  <a:pt x="48" y="15"/>
                  <a:pt x="47" y="14"/>
                </a:cubicBezTo>
                <a:cubicBezTo>
                  <a:pt x="47" y="14"/>
                  <a:pt x="47" y="14"/>
                  <a:pt x="47" y="13"/>
                </a:cubicBezTo>
                <a:cubicBezTo>
                  <a:pt x="48" y="13"/>
                  <a:pt x="50" y="12"/>
                  <a:pt x="52" y="12"/>
                </a:cubicBezTo>
                <a:cubicBezTo>
                  <a:pt x="52" y="12"/>
                  <a:pt x="52" y="12"/>
                  <a:pt x="52" y="13"/>
                </a:cubicBezTo>
                <a:cubicBezTo>
                  <a:pt x="52" y="14"/>
                  <a:pt x="53" y="15"/>
                  <a:pt x="54" y="15"/>
                </a:cubicBezTo>
                <a:cubicBezTo>
                  <a:pt x="55" y="15"/>
                  <a:pt x="55" y="15"/>
                  <a:pt x="55" y="15"/>
                </a:cubicBezTo>
                <a:cubicBezTo>
                  <a:pt x="56" y="14"/>
                  <a:pt x="56" y="14"/>
                  <a:pt x="57" y="14"/>
                </a:cubicBezTo>
                <a:cubicBezTo>
                  <a:pt x="59" y="14"/>
                  <a:pt x="59" y="13"/>
                  <a:pt x="59" y="11"/>
                </a:cubicBezTo>
                <a:cubicBezTo>
                  <a:pt x="59" y="11"/>
                  <a:pt x="59" y="11"/>
                  <a:pt x="59" y="10"/>
                </a:cubicBezTo>
                <a:cubicBezTo>
                  <a:pt x="61" y="10"/>
                  <a:pt x="63" y="10"/>
                  <a:pt x="64" y="10"/>
                </a:cubicBezTo>
                <a:cubicBezTo>
                  <a:pt x="64" y="10"/>
                  <a:pt x="64" y="11"/>
                  <a:pt x="64" y="11"/>
                </a:cubicBezTo>
                <a:cubicBezTo>
                  <a:pt x="64" y="12"/>
                  <a:pt x="65" y="13"/>
                  <a:pt x="67" y="14"/>
                </a:cubicBezTo>
                <a:cubicBezTo>
                  <a:pt x="67" y="14"/>
                  <a:pt x="68" y="14"/>
                  <a:pt x="69" y="14"/>
                </a:cubicBezTo>
                <a:cubicBezTo>
                  <a:pt x="69" y="14"/>
                  <a:pt x="69" y="14"/>
                  <a:pt x="69" y="14"/>
                </a:cubicBezTo>
                <a:cubicBezTo>
                  <a:pt x="70" y="14"/>
                  <a:pt x="72" y="13"/>
                  <a:pt x="72" y="11"/>
                </a:cubicBezTo>
                <a:cubicBezTo>
                  <a:pt x="72" y="11"/>
                  <a:pt x="72" y="11"/>
                  <a:pt x="71" y="10"/>
                </a:cubicBezTo>
                <a:cubicBezTo>
                  <a:pt x="73" y="10"/>
                  <a:pt x="75" y="11"/>
                  <a:pt x="77" y="11"/>
                </a:cubicBezTo>
                <a:cubicBezTo>
                  <a:pt x="77" y="11"/>
                  <a:pt x="77" y="12"/>
                  <a:pt x="77" y="12"/>
                </a:cubicBezTo>
                <a:cubicBezTo>
                  <a:pt x="76" y="13"/>
                  <a:pt x="77" y="15"/>
                  <a:pt x="78" y="15"/>
                </a:cubicBezTo>
                <a:cubicBezTo>
                  <a:pt x="79" y="15"/>
                  <a:pt x="80" y="15"/>
                  <a:pt x="81" y="16"/>
                </a:cubicBezTo>
                <a:cubicBezTo>
                  <a:pt x="81" y="16"/>
                  <a:pt x="81" y="16"/>
                  <a:pt x="81" y="16"/>
                </a:cubicBezTo>
                <a:cubicBezTo>
                  <a:pt x="82" y="16"/>
                  <a:pt x="83" y="15"/>
                  <a:pt x="84" y="14"/>
                </a:cubicBezTo>
                <a:cubicBezTo>
                  <a:pt x="84" y="14"/>
                  <a:pt x="84" y="13"/>
                  <a:pt x="84" y="13"/>
                </a:cubicBezTo>
                <a:cubicBezTo>
                  <a:pt x="86" y="14"/>
                  <a:pt x="87" y="14"/>
                  <a:pt x="89" y="15"/>
                </a:cubicBezTo>
                <a:cubicBezTo>
                  <a:pt x="89" y="15"/>
                  <a:pt x="88" y="16"/>
                  <a:pt x="88" y="16"/>
                </a:cubicBezTo>
                <a:cubicBezTo>
                  <a:pt x="88" y="17"/>
                  <a:pt x="88" y="19"/>
                  <a:pt x="89" y="19"/>
                </a:cubicBezTo>
                <a:cubicBezTo>
                  <a:pt x="90" y="20"/>
                  <a:pt x="91" y="20"/>
                  <a:pt x="91" y="20"/>
                </a:cubicBezTo>
                <a:cubicBezTo>
                  <a:pt x="92" y="20"/>
                  <a:pt x="92" y="21"/>
                  <a:pt x="93" y="21"/>
                </a:cubicBezTo>
                <a:cubicBezTo>
                  <a:pt x="94" y="21"/>
                  <a:pt x="94" y="20"/>
                  <a:pt x="95" y="19"/>
                </a:cubicBezTo>
                <a:cubicBezTo>
                  <a:pt x="95" y="19"/>
                  <a:pt x="95" y="19"/>
                  <a:pt x="95" y="18"/>
                </a:cubicBezTo>
                <a:cubicBezTo>
                  <a:pt x="97" y="19"/>
                  <a:pt x="98" y="20"/>
                  <a:pt x="10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8" y="23"/>
                  <a:pt x="98" y="25"/>
                  <a:pt x="99" y="26"/>
                </a:cubicBezTo>
                <a:cubicBezTo>
                  <a:pt x="100" y="26"/>
                  <a:pt x="100" y="27"/>
                  <a:pt x="101" y="27"/>
                </a:cubicBezTo>
                <a:cubicBezTo>
                  <a:pt x="102" y="28"/>
                  <a:pt x="102" y="28"/>
                  <a:pt x="103" y="28"/>
                </a:cubicBezTo>
                <a:cubicBezTo>
                  <a:pt x="103" y="28"/>
                  <a:pt x="104" y="28"/>
                  <a:pt x="105" y="27"/>
                </a:cubicBezTo>
                <a:cubicBezTo>
                  <a:pt x="105" y="27"/>
                  <a:pt x="105" y="26"/>
                  <a:pt x="105" y="26"/>
                </a:cubicBezTo>
                <a:cubicBezTo>
                  <a:pt x="106" y="27"/>
                  <a:pt x="108" y="29"/>
                  <a:pt x="109" y="30"/>
                </a:cubicBezTo>
                <a:cubicBezTo>
                  <a:pt x="109" y="30"/>
                  <a:pt x="108" y="30"/>
                  <a:pt x="108" y="31"/>
                </a:cubicBezTo>
                <a:cubicBezTo>
                  <a:pt x="107" y="32"/>
                  <a:pt x="107" y="33"/>
                  <a:pt x="107" y="34"/>
                </a:cubicBezTo>
                <a:cubicBezTo>
                  <a:pt x="108" y="35"/>
                  <a:pt x="108" y="35"/>
                  <a:pt x="109" y="36"/>
                </a:cubicBezTo>
                <a:cubicBezTo>
                  <a:pt x="109" y="37"/>
                  <a:pt x="110" y="37"/>
                  <a:pt x="111" y="37"/>
                </a:cubicBezTo>
                <a:cubicBezTo>
                  <a:pt x="111" y="37"/>
                  <a:pt x="112" y="37"/>
                  <a:pt x="112" y="37"/>
                </a:cubicBezTo>
                <a:cubicBezTo>
                  <a:pt x="113" y="37"/>
                  <a:pt x="113" y="36"/>
                  <a:pt x="113" y="36"/>
                </a:cubicBezTo>
                <a:cubicBezTo>
                  <a:pt x="114" y="38"/>
                  <a:pt x="115" y="39"/>
                  <a:pt x="116" y="41"/>
                </a:cubicBezTo>
                <a:cubicBezTo>
                  <a:pt x="115" y="41"/>
                  <a:pt x="115" y="41"/>
                  <a:pt x="115" y="41"/>
                </a:cubicBezTo>
                <a:cubicBezTo>
                  <a:pt x="113" y="42"/>
                  <a:pt x="113" y="43"/>
                  <a:pt x="113" y="44"/>
                </a:cubicBezTo>
                <a:cubicBezTo>
                  <a:pt x="114" y="45"/>
                  <a:pt x="114" y="46"/>
                  <a:pt x="114" y="46"/>
                </a:cubicBezTo>
                <a:cubicBezTo>
                  <a:pt x="115" y="47"/>
                  <a:pt x="116" y="48"/>
                  <a:pt x="117" y="48"/>
                </a:cubicBezTo>
                <a:cubicBezTo>
                  <a:pt x="117" y="48"/>
                  <a:pt x="117" y="48"/>
                  <a:pt x="118" y="48"/>
                </a:cubicBezTo>
                <a:cubicBezTo>
                  <a:pt x="118" y="48"/>
                  <a:pt x="118" y="48"/>
                  <a:pt x="118" y="47"/>
                </a:cubicBezTo>
                <a:cubicBezTo>
                  <a:pt x="119" y="49"/>
                  <a:pt x="120" y="51"/>
                  <a:pt x="120" y="53"/>
                </a:cubicBezTo>
                <a:cubicBezTo>
                  <a:pt x="120" y="53"/>
                  <a:pt x="119" y="53"/>
                  <a:pt x="119" y="53"/>
                </a:cubicBezTo>
                <a:cubicBezTo>
                  <a:pt x="118" y="53"/>
                  <a:pt x="117" y="54"/>
                  <a:pt x="117" y="56"/>
                </a:cubicBezTo>
                <a:cubicBezTo>
                  <a:pt x="117" y="56"/>
                  <a:pt x="117" y="57"/>
                  <a:pt x="118" y="58"/>
                </a:cubicBezTo>
                <a:cubicBezTo>
                  <a:pt x="118" y="59"/>
                  <a:pt x="119" y="60"/>
                  <a:pt x="120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1" y="60"/>
                  <a:pt x="121" y="60"/>
                  <a:pt x="121" y="60"/>
                </a:cubicBezTo>
                <a:cubicBezTo>
                  <a:pt x="122" y="61"/>
                  <a:pt x="122" y="62"/>
                  <a:pt x="122" y="64"/>
                </a:cubicBezTo>
                <a:cubicBezTo>
                  <a:pt x="121" y="64"/>
                  <a:pt x="121" y="64"/>
                  <a:pt x="121" y="64"/>
                </a:cubicBezTo>
                <a:cubicBezTo>
                  <a:pt x="119" y="64"/>
                  <a:pt x="118" y="65"/>
                  <a:pt x="118" y="66"/>
                </a:cubicBezTo>
                <a:cubicBezTo>
                  <a:pt x="118" y="67"/>
                  <a:pt x="118" y="68"/>
                  <a:pt x="118" y="68"/>
                </a:cubicBezTo>
                <a:cubicBezTo>
                  <a:pt x="118" y="70"/>
                  <a:pt x="119" y="71"/>
                  <a:pt x="120" y="71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1" y="71"/>
                  <a:pt x="121" y="71"/>
                  <a:pt x="122" y="71"/>
                </a:cubicBezTo>
                <a:cubicBezTo>
                  <a:pt x="121" y="73"/>
                  <a:pt x="121" y="75"/>
                  <a:pt x="121" y="76"/>
                </a:cubicBezTo>
                <a:close/>
                <a:moveTo>
                  <a:pt x="60" y="82"/>
                </a:moveTo>
                <a:cubicBezTo>
                  <a:pt x="84" y="82"/>
                  <a:pt x="84" y="82"/>
                  <a:pt x="84" y="82"/>
                </a:cubicBezTo>
                <a:cubicBezTo>
                  <a:pt x="84" y="92"/>
                  <a:pt x="84" y="92"/>
                  <a:pt x="84" y="92"/>
                </a:cubicBezTo>
                <a:cubicBezTo>
                  <a:pt x="47" y="92"/>
                  <a:pt x="47" y="92"/>
                  <a:pt x="47" y="92"/>
                </a:cubicBezTo>
                <a:cubicBezTo>
                  <a:pt x="47" y="83"/>
                  <a:pt x="47" y="83"/>
                  <a:pt x="47" y="83"/>
                </a:cubicBezTo>
                <a:cubicBezTo>
                  <a:pt x="50" y="82"/>
                  <a:pt x="51" y="81"/>
                  <a:pt x="52" y="79"/>
                </a:cubicBezTo>
                <a:cubicBezTo>
                  <a:pt x="53" y="77"/>
                  <a:pt x="54" y="75"/>
                  <a:pt x="54" y="71"/>
                </a:cubicBezTo>
                <a:cubicBezTo>
                  <a:pt x="48" y="71"/>
                  <a:pt x="48" y="71"/>
                  <a:pt x="48" y="71"/>
                </a:cubicBezTo>
                <a:cubicBezTo>
                  <a:pt x="48" y="68"/>
                  <a:pt x="48" y="68"/>
                  <a:pt x="48" y="68"/>
                </a:cubicBezTo>
                <a:cubicBezTo>
                  <a:pt x="48" y="64"/>
                  <a:pt x="48" y="64"/>
                  <a:pt x="48" y="64"/>
                </a:cubicBezTo>
                <a:cubicBezTo>
                  <a:pt x="52" y="64"/>
                  <a:pt x="52" y="64"/>
                  <a:pt x="52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3"/>
                  <a:pt x="54" y="63"/>
                  <a:pt x="54" y="63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1"/>
                  <a:pt x="55" y="47"/>
                  <a:pt x="59" y="44"/>
                </a:cubicBezTo>
                <a:cubicBezTo>
                  <a:pt x="62" y="41"/>
                  <a:pt x="66" y="40"/>
                  <a:pt x="71" y="40"/>
                </a:cubicBezTo>
                <a:cubicBezTo>
                  <a:pt x="74" y="40"/>
                  <a:pt x="76" y="40"/>
                  <a:pt x="78" y="41"/>
                </a:cubicBezTo>
                <a:cubicBezTo>
                  <a:pt x="80" y="41"/>
                  <a:pt x="81" y="41"/>
                  <a:pt x="82" y="42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2"/>
                  <a:pt x="82" y="52"/>
                  <a:pt x="82" y="52"/>
                </a:cubicBezTo>
                <a:cubicBezTo>
                  <a:pt x="81" y="52"/>
                  <a:pt x="81" y="52"/>
                  <a:pt x="81" y="52"/>
                </a:cubicBezTo>
                <a:cubicBezTo>
                  <a:pt x="81" y="52"/>
                  <a:pt x="80" y="51"/>
                  <a:pt x="79" y="51"/>
                </a:cubicBezTo>
                <a:cubicBezTo>
                  <a:pt x="79" y="51"/>
                  <a:pt x="78" y="50"/>
                  <a:pt x="77" y="50"/>
                </a:cubicBezTo>
                <a:cubicBezTo>
                  <a:pt x="76" y="50"/>
                  <a:pt x="74" y="49"/>
                  <a:pt x="73" y="49"/>
                </a:cubicBezTo>
                <a:cubicBezTo>
                  <a:pt x="71" y="49"/>
                  <a:pt x="69" y="50"/>
                  <a:pt x="68" y="51"/>
                </a:cubicBezTo>
                <a:cubicBezTo>
                  <a:pt x="67" y="52"/>
                  <a:pt x="67" y="52"/>
                  <a:pt x="67" y="52"/>
                </a:cubicBezTo>
                <a:cubicBezTo>
                  <a:pt x="67" y="52"/>
                  <a:pt x="67" y="53"/>
                  <a:pt x="67" y="53"/>
                </a:cubicBezTo>
                <a:cubicBezTo>
                  <a:pt x="67" y="53"/>
                  <a:pt x="67" y="53"/>
                  <a:pt x="66" y="53"/>
                </a:cubicBezTo>
                <a:cubicBezTo>
                  <a:pt x="66" y="54"/>
                  <a:pt x="66" y="54"/>
                  <a:pt x="66" y="54"/>
                </a:cubicBezTo>
                <a:cubicBezTo>
                  <a:pt x="66" y="54"/>
                  <a:pt x="66" y="55"/>
                  <a:pt x="66" y="55"/>
                </a:cubicBezTo>
                <a:cubicBezTo>
                  <a:pt x="66" y="55"/>
                  <a:pt x="66" y="55"/>
                  <a:pt x="66" y="55"/>
                </a:cubicBezTo>
                <a:cubicBezTo>
                  <a:pt x="66" y="56"/>
                  <a:pt x="66" y="56"/>
                  <a:pt x="66" y="57"/>
                </a:cubicBezTo>
                <a:cubicBezTo>
                  <a:pt x="66" y="64"/>
                  <a:pt x="66" y="64"/>
                  <a:pt x="66" y="64"/>
                </a:cubicBezTo>
                <a:cubicBezTo>
                  <a:pt x="79" y="64"/>
                  <a:pt x="79" y="64"/>
                  <a:pt x="79" y="64"/>
                </a:cubicBezTo>
                <a:cubicBezTo>
                  <a:pt x="79" y="71"/>
                  <a:pt x="79" y="71"/>
                  <a:pt x="79" y="71"/>
                </a:cubicBezTo>
                <a:cubicBezTo>
                  <a:pt x="66" y="71"/>
                  <a:pt x="66" y="71"/>
                  <a:pt x="66" y="71"/>
                </a:cubicBezTo>
                <a:cubicBezTo>
                  <a:pt x="66" y="72"/>
                  <a:pt x="66" y="73"/>
                  <a:pt x="65" y="75"/>
                </a:cubicBezTo>
                <a:cubicBezTo>
                  <a:pt x="65" y="76"/>
                  <a:pt x="65" y="77"/>
                  <a:pt x="64" y="78"/>
                </a:cubicBezTo>
                <a:cubicBezTo>
                  <a:pt x="64" y="78"/>
                  <a:pt x="63" y="79"/>
                  <a:pt x="63" y="80"/>
                </a:cubicBezTo>
                <a:cubicBezTo>
                  <a:pt x="62" y="81"/>
                  <a:pt x="61" y="82"/>
                  <a:pt x="60" y="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173">
            <a:extLst>
              <a:ext uri="{FF2B5EF4-FFF2-40B4-BE49-F238E27FC236}">
                <a16:creationId xmlns:a16="http://schemas.microsoft.com/office/drawing/2014/main" id="{5E2F5A59-8BC7-43C5-B226-F5E3903D5E09}"/>
              </a:ext>
            </a:extLst>
          </p:cNvPr>
          <p:cNvSpPr>
            <a:spLocks noEditPoints="1"/>
          </p:cNvSpPr>
          <p:nvPr/>
        </p:nvSpPr>
        <p:spPr bwMode="auto">
          <a:xfrm>
            <a:off x="465065" y="5456329"/>
            <a:ext cx="417512" cy="417513"/>
          </a:xfrm>
          <a:custGeom>
            <a:avLst/>
            <a:gdLst>
              <a:gd name="T0" fmla="*/ 110 w 132"/>
              <a:gd name="T1" fmla="*/ 66 h 132"/>
              <a:gd name="T2" fmla="*/ 66 w 132"/>
              <a:gd name="T3" fmla="*/ 26 h 132"/>
              <a:gd name="T4" fmla="*/ 0 w 132"/>
              <a:gd name="T5" fmla="*/ 66 h 132"/>
              <a:gd name="T6" fmla="*/ 121 w 132"/>
              <a:gd name="T7" fmla="*/ 76 h 132"/>
              <a:gd name="T8" fmla="*/ 118 w 132"/>
              <a:gd name="T9" fmla="*/ 83 h 132"/>
              <a:gd name="T10" fmla="*/ 116 w 132"/>
              <a:gd name="T11" fmla="*/ 88 h 132"/>
              <a:gd name="T12" fmla="*/ 114 w 132"/>
              <a:gd name="T13" fmla="*/ 95 h 132"/>
              <a:gd name="T14" fmla="*/ 105 w 132"/>
              <a:gd name="T15" fmla="*/ 101 h 132"/>
              <a:gd name="T16" fmla="*/ 102 w 132"/>
              <a:gd name="T17" fmla="*/ 108 h 132"/>
              <a:gd name="T18" fmla="*/ 97 w 132"/>
              <a:gd name="T19" fmla="*/ 113 h 132"/>
              <a:gd name="T20" fmla="*/ 86 w 132"/>
              <a:gd name="T21" fmla="*/ 114 h 132"/>
              <a:gd name="T22" fmla="*/ 80 w 132"/>
              <a:gd name="T23" fmla="*/ 119 h 132"/>
              <a:gd name="T24" fmla="*/ 73 w 132"/>
              <a:gd name="T25" fmla="*/ 122 h 132"/>
              <a:gd name="T26" fmla="*/ 63 w 132"/>
              <a:gd name="T27" fmla="*/ 118 h 132"/>
              <a:gd name="T28" fmla="*/ 56 w 132"/>
              <a:gd name="T29" fmla="*/ 120 h 132"/>
              <a:gd name="T30" fmla="*/ 48 w 132"/>
              <a:gd name="T31" fmla="*/ 119 h 132"/>
              <a:gd name="T32" fmla="*/ 41 w 132"/>
              <a:gd name="T33" fmla="*/ 112 h 132"/>
              <a:gd name="T34" fmla="*/ 33 w 132"/>
              <a:gd name="T35" fmla="*/ 110 h 132"/>
              <a:gd name="T36" fmla="*/ 27 w 132"/>
              <a:gd name="T37" fmla="*/ 106 h 132"/>
              <a:gd name="T38" fmla="*/ 23 w 132"/>
              <a:gd name="T39" fmla="*/ 96 h 132"/>
              <a:gd name="T40" fmla="*/ 17 w 132"/>
              <a:gd name="T41" fmla="*/ 92 h 132"/>
              <a:gd name="T42" fmla="*/ 13 w 132"/>
              <a:gd name="T43" fmla="*/ 85 h 132"/>
              <a:gd name="T44" fmla="*/ 15 w 132"/>
              <a:gd name="T45" fmla="*/ 77 h 132"/>
              <a:gd name="T46" fmla="*/ 10 w 132"/>
              <a:gd name="T47" fmla="*/ 68 h 132"/>
              <a:gd name="T48" fmla="*/ 13 w 132"/>
              <a:gd name="T49" fmla="*/ 63 h 132"/>
              <a:gd name="T50" fmla="*/ 12 w 132"/>
              <a:gd name="T51" fmla="*/ 55 h 132"/>
              <a:gd name="T52" fmla="*/ 14 w 132"/>
              <a:gd name="T53" fmla="*/ 48 h 132"/>
              <a:gd name="T54" fmla="*/ 17 w 132"/>
              <a:gd name="T55" fmla="*/ 44 h 132"/>
              <a:gd name="T56" fmla="*/ 18 w 132"/>
              <a:gd name="T57" fmla="*/ 37 h 132"/>
              <a:gd name="T58" fmla="*/ 25 w 132"/>
              <a:gd name="T59" fmla="*/ 33 h 132"/>
              <a:gd name="T60" fmla="*/ 30 w 132"/>
              <a:gd name="T61" fmla="*/ 23 h 132"/>
              <a:gd name="T62" fmla="*/ 36 w 132"/>
              <a:gd name="T63" fmla="*/ 23 h 132"/>
              <a:gd name="T64" fmla="*/ 41 w 132"/>
              <a:gd name="T65" fmla="*/ 17 h 132"/>
              <a:gd name="T66" fmla="*/ 47 w 132"/>
              <a:gd name="T67" fmla="*/ 14 h 132"/>
              <a:gd name="T68" fmla="*/ 55 w 132"/>
              <a:gd name="T69" fmla="*/ 15 h 132"/>
              <a:gd name="T70" fmla="*/ 59 w 132"/>
              <a:gd name="T71" fmla="*/ 10 h 132"/>
              <a:gd name="T72" fmla="*/ 69 w 132"/>
              <a:gd name="T73" fmla="*/ 14 h 132"/>
              <a:gd name="T74" fmla="*/ 77 w 132"/>
              <a:gd name="T75" fmla="*/ 11 h 132"/>
              <a:gd name="T76" fmla="*/ 82 w 132"/>
              <a:gd name="T77" fmla="*/ 16 h 132"/>
              <a:gd name="T78" fmla="*/ 89 w 132"/>
              <a:gd name="T79" fmla="*/ 16 h 132"/>
              <a:gd name="T80" fmla="*/ 95 w 132"/>
              <a:gd name="T81" fmla="*/ 19 h 132"/>
              <a:gd name="T82" fmla="*/ 99 w 132"/>
              <a:gd name="T83" fmla="*/ 26 h 132"/>
              <a:gd name="T84" fmla="*/ 105 w 132"/>
              <a:gd name="T85" fmla="*/ 26 h 132"/>
              <a:gd name="T86" fmla="*/ 109 w 132"/>
              <a:gd name="T87" fmla="*/ 36 h 132"/>
              <a:gd name="T88" fmla="*/ 116 w 132"/>
              <a:gd name="T89" fmla="*/ 41 h 132"/>
              <a:gd name="T90" fmla="*/ 117 w 132"/>
              <a:gd name="T91" fmla="*/ 48 h 132"/>
              <a:gd name="T92" fmla="*/ 119 w 132"/>
              <a:gd name="T93" fmla="*/ 53 h 132"/>
              <a:gd name="T94" fmla="*/ 121 w 132"/>
              <a:gd name="T95" fmla="*/ 60 h 132"/>
              <a:gd name="T96" fmla="*/ 118 w 132"/>
              <a:gd name="T97" fmla="*/ 66 h 132"/>
              <a:gd name="T98" fmla="*/ 122 w 132"/>
              <a:gd name="T99" fmla="*/ 71 h 132"/>
              <a:gd name="T100" fmla="*/ 87 w 132"/>
              <a:gd name="T101" fmla="*/ 41 h 132"/>
              <a:gd name="T102" fmla="*/ 83 w 132"/>
              <a:gd name="T103" fmla="*/ 70 h 132"/>
              <a:gd name="T104" fmla="*/ 72 w 132"/>
              <a:gd name="T105" fmla="*/ 92 h 132"/>
              <a:gd name="T106" fmla="*/ 49 w 132"/>
              <a:gd name="T107" fmla="*/ 71 h 132"/>
              <a:gd name="T108" fmla="*/ 44 w 132"/>
              <a:gd name="T109" fmla="*/ 41 h 132"/>
              <a:gd name="T110" fmla="*/ 66 w 132"/>
              <a:gd name="T111" fmla="*/ 5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2" h="132">
                <a:moveTo>
                  <a:pt x="66" y="22"/>
                </a:moveTo>
                <a:cubicBezTo>
                  <a:pt x="42" y="22"/>
                  <a:pt x="22" y="42"/>
                  <a:pt x="22" y="66"/>
                </a:cubicBezTo>
                <a:cubicBezTo>
                  <a:pt x="22" y="90"/>
                  <a:pt x="42" y="110"/>
                  <a:pt x="66" y="110"/>
                </a:cubicBezTo>
                <a:cubicBezTo>
                  <a:pt x="90" y="110"/>
                  <a:pt x="110" y="90"/>
                  <a:pt x="110" y="66"/>
                </a:cubicBezTo>
                <a:cubicBezTo>
                  <a:pt x="110" y="42"/>
                  <a:pt x="90" y="22"/>
                  <a:pt x="66" y="22"/>
                </a:cubicBezTo>
                <a:close/>
                <a:moveTo>
                  <a:pt x="66" y="106"/>
                </a:moveTo>
                <a:cubicBezTo>
                  <a:pt x="44" y="106"/>
                  <a:pt x="26" y="88"/>
                  <a:pt x="26" y="66"/>
                </a:cubicBezTo>
                <a:cubicBezTo>
                  <a:pt x="26" y="44"/>
                  <a:pt x="44" y="26"/>
                  <a:pt x="66" y="26"/>
                </a:cubicBezTo>
                <a:cubicBezTo>
                  <a:pt x="88" y="26"/>
                  <a:pt x="105" y="44"/>
                  <a:pt x="105" y="66"/>
                </a:cubicBezTo>
                <a:cubicBezTo>
                  <a:pt x="105" y="88"/>
                  <a:pt x="88" y="106"/>
                  <a:pt x="66" y="106"/>
                </a:cubicBezTo>
                <a:close/>
                <a:moveTo>
                  <a:pt x="66" y="0"/>
                </a:moveTo>
                <a:cubicBezTo>
                  <a:pt x="29" y="0"/>
                  <a:pt x="0" y="30"/>
                  <a:pt x="0" y="66"/>
                </a:cubicBezTo>
                <a:cubicBezTo>
                  <a:pt x="0" y="102"/>
                  <a:pt x="29" y="132"/>
                  <a:pt x="66" y="132"/>
                </a:cubicBezTo>
                <a:cubicBezTo>
                  <a:pt x="102" y="132"/>
                  <a:pt x="132" y="102"/>
                  <a:pt x="132" y="66"/>
                </a:cubicBezTo>
                <a:cubicBezTo>
                  <a:pt x="132" y="30"/>
                  <a:pt x="102" y="0"/>
                  <a:pt x="66" y="0"/>
                </a:cubicBezTo>
                <a:close/>
                <a:moveTo>
                  <a:pt x="121" y="76"/>
                </a:moveTo>
                <a:cubicBezTo>
                  <a:pt x="121" y="76"/>
                  <a:pt x="120" y="76"/>
                  <a:pt x="120" y="76"/>
                </a:cubicBezTo>
                <a:cubicBezTo>
                  <a:pt x="119" y="76"/>
                  <a:pt x="117" y="76"/>
                  <a:pt x="117" y="78"/>
                </a:cubicBezTo>
                <a:cubicBezTo>
                  <a:pt x="117" y="78"/>
                  <a:pt x="117" y="79"/>
                  <a:pt x="116" y="80"/>
                </a:cubicBezTo>
                <a:cubicBezTo>
                  <a:pt x="116" y="81"/>
                  <a:pt x="117" y="83"/>
                  <a:pt x="118" y="83"/>
                </a:cubicBezTo>
                <a:cubicBezTo>
                  <a:pt x="118" y="83"/>
                  <a:pt x="119" y="83"/>
                  <a:pt x="119" y="83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19" y="85"/>
                  <a:pt x="118" y="87"/>
                  <a:pt x="117" y="88"/>
                </a:cubicBezTo>
                <a:cubicBezTo>
                  <a:pt x="117" y="88"/>
                  <a:pt x="117" y="88"/>
                  <a:pt x="116" y="88"/>
                </a:cubicBezTo>
                <a:cubicBezTo>
                  <a:pt x="115" y="87"/>
                  <a:pt x="114" y="88"/>
                  <a:pt x="113" y="89"/>
                </a:cubicBezTo>
                <a:cubicBezTo>
                  <a:pt x="113" y="90"/>
                  <a:pt x="112" y="90"/>
                  <a:pt x="112" y="91"/>
                </a:cubicBezTo>
                <a:cubicBezTo>
                  <a:pt x="111" y="92"/>
                  <a:pt x="112" y="94"/>
                  <a:pt x="113" y="94"/>
                </a:cubicBezTo>
                <a:cubicBezTo>
                  <a:pt x="113" y="95"/>
                  <a:pt x="114" y="95"/>
                  <a:pt x="114" y="95"/>
                </a:cubicBezTo>
                <a:cubicBezTo>
                  <a:pt x="113" y="96"/>
                  <a:pt x="112" y="98"/>
                  <a:pt x="111" y="99"/>
                </a:cubicBezTo>
                <a:cubicBezTo>
                  <a:pt x="111" y="99"/>
                  <a:pt x="111" y="99"/>
                  <a:pt x="110" y="98"/>
                </a:cubicBezTo>
                <a:cubicBezTo>
                  <a:pt x="109" y="98"/>
                  <a:pt x="108" y="98"/>
                  <a:pt x="107" y="99"/>
                </a:cubicBezTo>
                <a:cubicBezTo>
                  <a:pt x="106" y="99"/>
                  <a:pt x="106" y="100"/>
                  <a:pt x="105" y="101"/>
                </a:cubicBezTo>
                <a:cubicBezTo>
                  <a:pt x="104" y="102"/>
                  <a:pt x="105" y="103"/>
                  <a:pt x="106" y="104"/>
                </a:cubicBezTo>
                <a:cubicBezTo>
                  <a:pt x="106" y="104"/>
                  <a:pt x="106" y="105"/>
                  <a:pt x="106" y="105"/>
                </a:cubicBezTo>
                <a:cubicBezTo>
                  <a:pt x="105" y="106"/>
                  <a:pt x="104" y="107"/>
                  <a:pt x="102" y="108"/>
                </a:cubicBezTo>
                <a:cubicBezTo>
                  <a:pt x="102" y="108"/>
                  <a:pt x="102" y="108"/>
                  <a:pt x="102" y="108"/>
                </a:cubicBezTo>
                <a:cubicBezTo>
                  <a:pt x="101" y="107"/>
                  <a:pt x="100" y="106"/>
                  <a:pt x="98" y="107"/>
                </a:cubicBezTo>
                <a:cubicBezTo>
                  <a:pt x="98" y="108"/>
                  <a:pt x="97" y="108"/>
                  <a:pt x="97" y="109"/>
                </a:cubicBezTo>
                <a:cubicBezTo>
                  <a:pt x="95" y="109"/>
                  <a:pt x="95" y="111"/>
                  <a:pt x="96" y="112"/>
                </a:cubicBezTo>
                <a:cubicBezTo>
                  <a:pt x="96" y="112"/>
                  <a:pt x="97" y="113"/>
                  <a:pt x="97" y="113"/>
                </a:cubicBezTo>
                <a:cubicBezTo>
                  <a:pt x="95" y="114"/>
                  <a:pt x="94" y="115"/>
                  <a:pt x="92" y="116"/>
                </a:cubicBezTo>
                <a:cubicBezTo>
                  <a:pt x="92" y="115"/>
                  <a:pt x="92" y="115"/>
                  <a:pt x="92" y="115"/>
                </a:cubicBezTo>
                <a:cubicBezTo>
                  <a:pt x="91" y="113"/>
                  <a:pt x="90" y="113"/>
                  <a:pt x="88" y="113"/>
                </a:cubicBezTo>
                <a:cubicBezTo>
                  <a:pt x="88" y="114"/>
                  <a:pt x="87" y="114"/>
                  <a:pt x="86" y="114"/>
                </a:cubicBezTo>
                <a:cubicBezTo>
                  <a:pt x="85" y="115"/>
                  <a:pt x="84" y="116"/>
                  <a:pt x="85" y="118"/>
                </a:cubicBezTo>
                <a:cubicBezTo>
                  <a:pt x="85" y="118"/>
                  <a:pt x="85" y="118"/>
                  <a:pt x="86" y="118"/>
                </a:cubicBezTo>
                <a:cubicBezTo>
                  <a:pt x="84" y="119"/>
                  <a:pt x="82" y="120"/>
                  <a:pt x="80" y="120"/>
                </a:cubicBezTo>
                <a:cubicBezTo>
                  <a:pt x="80" y="120"/>
                  <a:pt x="80" y="119"/>
                  <a:pt x="80" y="119"/>
                </a:cubicBezTo>
                <a:cubicBezTo>
                  <a:pt x="80" y="118"/>
                  <a:pt x="79" y="117"/>
                  <a:pt x="77" y="117"/>
                </a:cubicBezTo>
                <a:cubicBezTo>
                  <a:pt x="77" y="117"/>
                  <a:pt x="76" y="118"/>
                  <a:pt x="75" y="118"/>
                </a:cubicBezTo>
                <a:cubicBezTo>
                  <a:pt x="74" y="118"/>
                  <a:pt x="73" y="119"/>
                  <a:pt x="73" y="121"/>
                </a:cubicBezTo>
                <a:cubicBezTo>
                  <a:pt x="73" y="121"/>
                  <a:pt x="73" y="121"/>
                  <a:pt x="73" y="122"/>
                </a:cubicBezTo>
                <a:cubicBezTo>
                  <a:pt x="72" y="122"/>
                  <a:pt x="70" y="122"/>
                  <a:pt x="68" y="122"/>
                </a:cubicBezTo>
                <a:cubicBezTo>
                  <a:pt x="68" y="122"/>
                  <a:pt x="68" y="121"/>
                  <a:pt x="68" y="121"/>
                </a:cubicBezTo>
                <a:cubicBezTo>
                  <a:pt x="68" y="120"/>
                  <a:pt x="67" y="119"/>
                  <a:pt x="66" y="118"/>
                </a:cubicBezTo>
                <a:cubicBezTo>
                  <a:pt x="65" y="118"/>
                  <a:pt x="64" y="118"/>
                  <a:pt x="63" y="118"/>
                </a:cubicBezTo>
                <a:cubicBezTo>
                  <a:pt x="62" y="118"/>
                  <a:pt x="61" y="119"/>
                  <a:pt x="61" y="121"/>
                </a:cubicBezTo>
                <a:cubicBezTo>
                  <a:pt x="61" y="121"/>
                  <a:pt x="61" y="122"/>
                  <a:pt x="61" y="122"/>
                </a:cubicBezTo>
                <a:cubicBezTo>
                  <a:pt x="59" y="122"/>
                  <a:pt x="57" y="121"/>
                  <a:pt x="55" y="121"/>
                </a:cubicBezTo>
                <a:cubicBezTo>
                  <a:pt x="55" y="121"/>
                  <a:pt x="56" y="120"/>
                  <a:pt x="56" y="120"/>
                </a:cubicBezTo>
                <a:cubicBezTo>
                  <a:pt x="56" y="119"/>
                  <a:pt x="55" y="117"/>
                  <a:pt x="54" y="117"/>
                </a:cubicBezTo>
                <a:cubicBezTo>
                  <a:pt x="53" y="117"/>
                  <a:pt x="52" y="117"/>
                  <a:pt x="52" y="117"/>
                </a:cubicBezTo>
                <a:cubicBezTo>
                  <a:pt x="50" y="116"/>
                  <a:pt x="49" y="117"/>
                  <a:pt x="49" y="118"/>
                </a:cubicBezTo>
                <a:cubicBezTo>
                  <a:pt x="48" y="119"/>
                  <a:pt x="48" y="119"/>
                  <a:pt x="48" y="119"/>
                </a:cubicBezTo>
                <a:cubicBezTo>
                  <a:pt x="47" y="119"/>
                  <a:pt x="45" y="118"/>
                  <a:pt x="43" y="117"/>
                </a:cubicBezTo>
                <a:cubicBezTo>
                  <a:pt x="43" y="117"/>
                  <a:pt x="44" y="117"/>
                  <a:pt x="44" y="116"/>
                </a:cubicBezTo>
                <a:cubicBezTo>
                  <a:pt x="44" y="115"/>
                  <a:pt x="44" y="114"/>
                  <a:pt x="43" y="113"/>
                </a:cubicBezTo>
                <a:cubicBezTo>
                  <a:pt x="42" y="113"/>
                  <a:pt x="41" y="112"/>
                  <a:pt x="41" y="112"/>
                </a:cubicBezTo>
                <a:cubicBezTo>
                  <a:pt x="39" y="111"/>
                  <a:pt x="38" y="112"/>
                  <a:pt x="37" y="113"/>
                </a:cubicBezTo>
                <a:cubicBezTo>
                  <a:pt x="37" y="113"/>
                  <a:pt x="37" y="114"/>
                  <a:pt x="37" y="114"/>
                </a:cubicBezTo>
                <a:cubicBezTo>
                  <a:pt x="35" y="113"/>
                  <a:pt x="34" y="112"/>
                  <a:pt x="32" y="111"/>
                </a:cubicBezTo>
                <a:cubicBezTo>
                  <a:pt x="33" y="111"/>
                  <a:pt x="33" y="111"/>
                  <a:pt x="33" y="110"/>
                </a:cubicBezTo>
                <a:cubicBezTo>
                  <a:pt x="34" y="109"/>
                  <a:pt x="34" y="108"/>
                  <a:pt x="33" y="107"/>
                </a:cubicBezTo>
                <a:cubicBezTo>
                  <a:pt x="32" y="106"/>
                  <a:pt x="32" y="106"/>
                  <a:pt x="31" y="105"/>
                </a:cubicBezTo>
                <a:cubicBezTo>
                  <a:pt x="30" y="104"/>
                  <a:pt x="28" y="104"/>
                  <a:pt x="27" y="105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6" y="105"/>
                  <a:pt x="24" y="104"/>
                  <a:pt x="23" y="102"/>
                </a:cubicBezTo>
                <a:cubicBezTo>
                  <a:pt x="23" y="102"/>
                  <a:pt x="24" y="102"/>
                  <a:pt x="24" y="102"/>
                </a:cubicBezTo>
                <a:cubicBezTo>
                  <a:pt x="25" y="101"/>
                  <a:pt x="25" y="99"/>
                  <a:pt x="25" y="98"/>
                </a:cubicBezTo>
                <a:cubicBezTo>
                  <a:pt x="24" y="98"/>
                  <a:pt x="24" y="97"/>
                  <a:pt x="23" y="96"/>
                </a:cubicBezTo>
                <a:cubicBezTo>
                  <a:pt x="22" y="95"/>
                  <a:pt x="21" y="95"/>
                  <a:pt x="20" y="96"/>
                </a:cubicBezTo>
                <a:cubicBezTo>
                  <a:pt x="19" y="96"/>
                  <a:pt x="19" y="96"/>
                  <a:pt x="19" y="97"/>
                </a:cubicBezTo>
                <a:cubicBezTo>
                  <a:pt x="18" y="95"/>
                  <a:pt x="17" y="93"/>
                  <a:pt x="16" y="92"/>
                </a:cubicBezTo>
                <a:cubicBezTo>
                  <a:pt x="16" y="92"/>
                  <a:pt x="17" y="92"/>
                  <a:pt x="17" y="92"/>
                </a:cubicBezTo>
                <a:cubicBezTo>
                  <a:pt x="18" y="91"/>
                  <a:pt x="19" y="90"/>
                  <a:pt x="18" y="88"/>
                </a:cubicBezTo>
                <a:cubicBezTo>
                  <a:pt x="18" y="88"/>
                  <a:pt x="18" y="87"/>
                  <a:pt x="17" y="86"/>
                </a:cubicBezTo>
                <a:cubicBezTo>
                  <a:pt x="17" y="85"/>
                  <a:pt x="15" y="84"/>
                  <a:pt x="14" y="85"/>
                </a:cubicBezTo>
                <a:cubicBezTo>
                  <a:pt x="14" y="85"/>
                  <a:pt x="14" y="85"/>
                  <a:pt x="13" y="85"/>
                </a:cubicBezTo>
                <a:cubicBezTo>
                  <a:pt x="13" y="84"/>
                  <a:pt x="12" y="82"/>
                  <a:pt x="12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2" y="80"/>
                  <a:pt x="12" y="80"/>
                  <a:pt x="13" y="80"/>
                </a:cubicBezTo>
                <a:cubicBezTo>
                  <a:pt x="14" y="80"/>
                  <a:pt x="15" y="78"/>
                  <a:pt x="15" y="77"/>
                </a:cubicBezTo>
                <a:cubicBezTo>
                  <a:pt x="14" y="76"/>
                  <a:pt x="14" y="76"/>
                  <a:pt x="14" y="75"/>
                </a:cubicBezTo>
                <a:cubicBezTo>
                  <a:pt x="14" y="73"/>
                  <a:pt x="13" y="73"/>
                  <a:pt x="11" y="73"/>
                </a:cubicBezTo>
                <a:cubicBezTo>
                  <a:pt x="11" y="73"/>
                  <a:pt x="11" y="73"/>
                  <a:pt x="10" y="73"/>
                </a:cubicBezTo>
                <a:cubicBezTo>
                  <a:pt x="10" y="71"/>
                  <a:pt x="10" y="69"/>
                  <a:pt x="10" y="68"/>
                </a:cubicBezTo>
                <a:cubicBezTo>
                  <a:pt x="10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12" y="68"/>
                  <a:pt x="13" y="67"/>
                  <a:pt x="13" y="65"/>
                </a:cubicBezTo>
                <a:cubicBezTo>
                  <a:pt x="13" y="65"/>
                  <a:pt x="13" y="64"/>
                  <a:pt x="13" y="63"/>
                </a:cubicBezTo>
                <a:cubicBezTo>
                  <a:pt x="14" y="62"/>
                  <a:pt x="13" y="60"/>
                  <a:pt x="11" y="60"/>
                </a:cubicBezTo>
                <a:cubicBezTo>
                  <a:pt x="11" y="60"/>
                  <a:pt x="10" y="60"/>
                  <a:pt x="10" y="61"/>
                </a:cubicBezTo>
                <a:cubicBezTo>
                  <a:pt x="10" y="59"/>
                  <a:pt x="11" y="57"/>
                  <a:pt x="11" y="55"/>
                </a:cubicBezTo>
                <a:cubicBezTo>
                  <a:pt x="11" y="55"/>
                  <a:pt x="11" y="55"/>
                  <a:pt x="12" y="55"/>
                </a:cubicBezTo>
                <a:cubicBezTo>
                  <a:pt x="12" y="56"/>
                  <a:pt x="12" y="56"/>
                  <a:pt x="12" y="56"/>
                </a:cubicBezTo>
                <a:cubicBezTo>
                  <a:pt x="14" y="56"/>
                  <a:pt x="15" y="55"/>
                  <a:pt x="15" y="54"/>
                </a:cubicBezTo>
                <a:cubicBezTo>
                  <a:pt x="15" y="53"/>
                  <a:pt x="15" y="52"/>
                  <a:pt x="15" y="51"/>
                </a:cubicBezTo>
                <a:cubicBezTo>
                  <a:pt x="16" y="50"/>
                  <a:pt x="15" y="49"/>
                  <a:pt x="14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6"/>
                  <a:pt x="14" y="45"/>
                  <a:pt x="15" y="43"/>
                </a:cubicBezTo>
                <a:cubicBezTo>
                  <a:pt x="15" y="43"/>
                  <a:pt x="15" y="43"/>
                  <a:pt x="16" y="44"/>
                </a:cubicBezTo>
                <a:cubicBezTo>
                  <a:pt x="16" y="44"/>
                  <a:pt x="16" y="44"/>
                  <a:pt x="17" y="44"/>
                </a:cubicBezTo>
                <a:cubicBezTo>
                  <a:pt x="18" y="44"/>
                  <a:pt x="18" y="43"/>
                  <a:pt x="19" y="43"/>
                </a:cubicBezTo>
                <a:cubicBezTo>
                  <a:pt x="19" y="42"/>
                  <a:pt x="20" y="41"/>
                  <a:pt x="20" y="40"/>
                </a:cubicBezTo>
                <a:cubicBezTo>
                  <a:pt x="21" y="39"/>
                  <a:pt x="20" y="38"/>
                  <a:pt x="19" y="37"/>
                </a:cubicBezTo>
                <a:cubicBezTo>
                  <a:pt x="19" y="37"/>
                  <a:pt x="18" y="37"/>
                  <a:pt x="18" y="37"/>
                </a:cubicBezTo>
                <a:cubicBezTo>
                  <a:pt x="19" y="35"/>
                  <a:pt x="20" y="34"/>
                  <a:pt x="21" y="32"/>
                </a:cubicBezTo>
                <a:cubicBezTo>
                  <a:pt x="21" y="32"/>
                  <a:pt x="22" y="33"/>
                  <a:pt x="22" y="33"/>
                </a:cubicBezTo>
                <a:cubicBezTo>
                  <a:pt x="22" y="33"/>
                  <a:pt x="23" y="34"/>
                  <a:pt x="23" y="34"/>
                </a:cubicBezTo>
                <a:cubicBezTo>
                  <a:pt x="24" y="34"/>
                  <a:pt x="25" y="33"/>
                  <a:pt x="25" y="33"/>
                </a:cubicBezTo>
                <a:cubicBezTo>
                  <a:pt x="26" y="32"/>
                  <a:pt x="26" y="31"/>
                  <a:pt x="27" y="31"/>
                </a:cubicBezTo>
                <a:cubicBezTo>
                  <a:pt x="28" y="30"/>
                  <a:pt x="28" y="28"/>
                  <a:pt x="27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7" y="26"/>
                  <a:pt x="28" y="24"/>
                  <a:pt x="30" y="23"/>
                </a:cubicBezTo>
                <a:cubicBezTo>
                  <a:pt x="30" y="23"/>
                  <a:pt x="30" y="24"/>
                  <a:pt x="30" y="24"/>
                </a:cubicBezTo>
                <a:cubicBezTo>
                  <a:pt x="31" y="25"/>
                  <a:pt x="32" y="25"/>
                  <a:pt x="32" y="25"/>
                </a:cubicBezTo>
                <a:cubicBezTo>
                  <a:pt x="33" y="25"/>
                  <a:pt x="33" y="25"/>
                  <a:pt x="34" y="24"/>
                </a:cubicBezTo>
                <a:cubicBezTo>
                  <a:pt x="34" y="24"/>
                  <a:pt x="35" y="23"/>
                  <a:pt x="36" y="23"/>
                </a:cubicBezTo>
                <a:cubicBezTo>
                  <a:pt x="37" y="22"/>
                  <a:pt x="37" y="21"/>
                  <a:pt x="36" y="20"/>
                </a:cubicBezTo>
                <a:cubicBezTo>
                  <a:pt x="36" y="19"/>
                  <a:pt x="36" y="19"/>
                  <a:pt x="36" y="19"/>
                </a:cubicBezTo>
                <a:cubicBezTo>
                  <a:pt x="37" y="18"/>
                  <a:pt x="39" y="17"/>
                  <a:pt x="40" y="16"/>
                </a:cubicBezTo>
                <a:cubicBezTo>
                  <a:pt x="40" y="16"/>
                  <a:pt x="40" y="17"/>
                  <a:pt x="41" y="17"/>
                </a:cubicBezTo>
                <a:cubicBezTo>
                  <a:pt x="41" y="18"/>
                  <a:pt x="42" y="19"/>
                  <a:pt x="43" y="19"/>
                </a:cubicBezTo>
                <a:cubicBezTo>
                  <a:pt x="43" y="19"/>
                  <a:pt x="44" y="18"/>
                  <a:pt x="44" y="18"/>
                </a:cubicBezTo>
                <a:cubicBezTo>
                  <a:pt x="45" y="18"/>
                  <a:pt x="45" y="18"/>
                  <a:pt x="46" y="17"/>
                </a:cubicBezTo>
                <a:cubicBezTo>
                  <a:pt x="47" y="17"/>
                  <a:pt x="48" y="15"/>
                  <a:pt x="47" y="14"/>
                </a:cubicBezTo>
                <a:cubicBezTo>
                  <a:pt x="47" y="14"/>
                  <a:pt x="47" y="14"/>
                  <a:pt x="47" y="13"/>
                </a:cubicBezTo>
                <a:cubicBezTo>
                  <a:pt x="49" y="13"/>
                  <a:pt x="50" y="12"/>
                  <a:pt x="52" y="12"/>
                </a:cubicBezTo>
                <a:cubicBezTo>
                  <a:pt x="52" y="12"/>
                  <a:pt x="52" y="12"/>
                  <a:pt x="52" y="13"/>
                </a:cubicBezTo>
                <a:cubicBezTo>
                  <a:pt x="52" y="14"/>
                  <a:pt x="53" y="15"/>
                  <a:pt x="55" y="15"/>
                </a:cubicBezTo>
                <a:cubicBezTo>
                  <a:pt x="55" y="15"/>
                  <a:pt x="55" y="15"/>
                  <a:pt x="55" y="15"/>
                </a:cubicBezTo>
                <a:cubicBezTo>
                  <a:pt x="56" y="14"/>
                  <a:pt x="57" y="14"/>
                  <a:pt x="57" y="14"/>
                </a:cubicBezTo>
                <a:cubicBezTo>
                  <a:pt x="59" y="14"/>
                  <a:pt x="60" y="13"/>
                  <a:pt x="59" y="11"/>
                </a:cubicBezTo>
                <a:cubicBezTo>
                  <a:pt x="59" y="11"/>
                  <a:pt x="59" y="11"/>
                  <a:pt x="59" y="10"/>
                </a:cubicBezTo>
                <a:cubicBezTo>
                  <a:pt x="61" y="10"/>
                  <a:pt x="63" y="10"/>
                  <a:pt x="65" y="10"/>
                </a:cubicBezTo>
                <a:cubicBezTo>
                  <a:pt x="65" y="10"/>
                  <a:pt x="64" y="11"/>
                  <a:pt x="64" y="11"/>
                </a:cubicBezTo>
                <a:cubicBezTo>
                  <a:pt x="64" y="12"/>
                  <a:pt x="65" y="13"/>
                  <a:pt x="67" y="14"/>
                </a:cubicBezTo>
                <a:cubicBezTo>
                  <a:pt x="68" y="14"/>
                  <a:pt x="68" y="14"/>
                  <a:pt x="69" y="14"/>
                </a:cubicBezTo>
                <a:cubicBezTo>
                  <a:pt x="69" y="14"/>
                  <a:pt x="69" y="14"/>
                  <a:pt x="69" y="14"/>
                </a:cubicBezTo>
                <a:cubicBezTo>
                  <a:pt x="71" y="14"/>
                  <a:pt x="72" y="13"/>
                  <a:pt x="72" y="11"/>
                </a:cubicBezTo>
                <a:cubicBezTo>
                  <a:pt x="72" y="11"/>
                  <a:pt x="72" y="11"/>
                  <a:pt x="72" y="10"/>
                </a:cubicBezTo>
                <a:cubicBezTo>
                  <a:pt x="74" y="10"/>
                  <a:pt x="75" y="11"/>
                  <a:pt x="77" y="11"/>
                </a:cubicBezTo>
                <a:cubicBezTo>
                  <a:pt x="77" y="11"/>
                  <a:pt x="77" y="12"/>
                  <a:pt x="77" y="12"/>
                </a:cubicBezTo>
                <a:cubicBezTo>
                  <a:pt x="76" y="13"/>
                  <a:pt x="77" y="15"/>
                  <a:pt x="79" y="15"/>
                </a:cubicBezTo>
                <a:cubicBezTo>
                  <a:pt x="79" y="15"/>
                  <a:pt x="80" y="15"/>
                  <a:pt x="81" y="16"/>
                </a:cubicBezTo>
                <a:cubicBezTo>
                  <a:pt x="81" y="16"/>
                  <a:pt x="81" y="16"/>
                  <a:pt x="82" y="16"/>
                </a:cubicBezTo>
                <a:cubicBezTo>
                  <a:pt x="83" y="16"/>
                  <a:pt x="84" y="15"/>
                  <a:pt x="84" y="14"/>
                </a:cubicBezTo>
                <a:cubicBezTo>
                  <a:pt x="84" y="14"/>
                  <a:pt x="84" y="13"/>
                  <a:pt x="84" y="13"/>
                </a:cubicBezTo>
                <a:cubicBezTo>
                  <a:pt x="86" y="14"/>
                  <a:pt x="88" y="14"/>
                  <a:pt x="89" y="15"/>
                </a:cubicBezTo>
                <a:cubicBezTo>
                  <a:pt x="89" y="15"/>
                  <a:pt x="89" y="16"/>
                  <a:pt x="89" y="16"/>
                </a:cubicBezTo>
                <a:cubicBezTo>
                  <a:pt x="88" y="17"/>
                  <a:pt x="88" y="19"/>
                  <a:pt x="90" y="19"/>
                </a:cubicBezTo>
                <a:cubicBezTo>
                  <a:pt x="90" y="20"/>
                  <a:pt x="91" y="20"/>
                  <a:pt x="92" y="20"/>
                </a:cubicBezTo>
                <a:cubicBezTo>
                  <a:pt x="92" y="20"/>
                  <a:pt x="93" y="21"/>
                  <a:pt x="93" y="21"/>
                </a:cubicBezTo>
                <a:cubicBezTo>
                  <a:pt x="94" y="21"/>
                  <a:pt x="95" y="20"/>
                  <a:pt x="95" y="19"/>
                </a:cubicBezTo>
                <a:cubicBezTo>
                  <a:pt x="95" y="19"/>
                  <a:pt x="95" y="19"/>
                  <a:pt x="95" y="18"/>
                </a:cubicBezTo>
                <a:cubicBezTo>
                  <a:pt x="97" y="19"/>
                  <a:pt x="99" y="20"/>
                  <a:pt x="100" y="22"/>
                </a:cubicBezTo>
                <a:cubicBezTo>
                  <a:pt x="100" y="22"/>
                  <a:pt x="99" y="22"/>
                  <a:pt x="99" y="22"/>
                </a:cubicBezTo>
                <a:cubicBezTo>
                  <a:pt x="98" y="23"/>
                  <a:pt x="98" y="25"/>
                  <a:pt x="99" y="26"/>
                </a:cubicBezTo>
                <a:cubicBezTo>
                  <a:pt x="100" y="26"/>
                  <a:pt x="101" y="27"/>
                  <a:pt x="101" y="27"/>
                </a:cubicBezTo>
                <a:cubicBezTo>
                  <a:pt x="102" y="28"/>
                  <a:pt x="102" y="28"/>
                  <a:pt x="103" y="28"/>
                </a:cubicBezTo>
                <a:cubicBezTo>
                  <a:pt x="104" y="28"/>
                  <a:pt x="104" y="28"/>
                  <a:pt x="105" y="27"/>
                </a:cubicBezTo>
                <a:cubicBezTo>
                  <a:pt x="105" y="27"/>
                  <a:pt x="105" y="26"/>
                  <a:pt x="105" y="26"/>
                </a:cubicBezTo>
                <a:cubicBezTo>
                  <a:pt x="107" y="27"/>
                  <a:pt x="108" y="29"/>
                  <a:pt x="109" y="30"/>
                </a:cubicBezTo>
                <a:cubicBezTo>
                  <a:pt x="109" y="30"/>
                  <a:pt x="108" y="30"/>
                  <a:pt x="108" y="31"/>
                </a:cubicBezTo>
                <a:cubicBezTo>
                  <a:pt x="107" y="32"/>
                  <a:pt x="107" y="33"/>
                  <a:pt x="108" y="34"/>
                </a:cubicBezTo>
                <a:cubicBezTo>
                  <a:pt x="108" y="35"/>
                  <a:pt x="109" y="35"/>
                  <a:pt x="109" y="36"/>
                </a:cubicBezTo>
                <a:cubicBezTo>
                  <a:pt x="110" y="37"/>
                  <a:pt x="110" y="37"/>
                  <a:pt x="111" y="37"/>
                </a:cubicBezTo>
                <a:cubicBezTo>
                  <a:pt x="112" y="37"/>
                  <a:pt x="112" y="37"/>
                  <a:pt x="112" y="37"/>
                </a:cubicBezTo>
                <a:cubicBezTo>
                  <a:pt x="113" y="37"/>
                  <a:pt x="113" y="36"/>
                  <a:pt x="113" y="36"/>
                </a:cubicBezTo>
                <a:cubicBezTo>
                  <a:pt x="114" y="38"/>
                  <a:pt x="115" y="39"/>
                  <a:pt x="116" y="41"/>
                </a:cubicBezTo>
                <a:cubicBezTo>
                  <a:pt x="116" y="41"/>
                  <a:pt x="115" y="41"/>
                  <a:pt x="115" y="41"/>
                </a:cubicBezTo>
                <a:cubicBezTo>
                  <a:pt x="114" y="42"/>
                  <a:pt x="113" y="43"/>
                  <a:pt x="114" y="44"/>
                </a:cubicBezTo>
                <a:cubicBezTo>
                  <a:pt x="114" y="45"/>
                  <a:pt x="114" y="46"/>
                  <a:pt x="115" y="46"/>
                </a:cubicBezTo>
                <a:cubicBezTo>
                  <a:pt x="115" y="47"/>
                  <a:pt x="116" y="48"/>
                  <a:pt x="117" y="48"/>
                </a:cubicBezTo>
                <a:cubicBezTo>
                  <a:pt x="117" y="48"/>
                  <a:pt x="118" y="48"/>
                  <a:pt x="118" y="48"/>
                </a:cubicBezTo>
                <a:cubicBezTo>
                  <a:pt x="118" y="48"/>
                  <a:pt x="118" y="48"/>
                  <a:pt x="119" y="47"/>
                </a:cubicBezTo>
                <a:cubicBezTo>
                  <a:pt x="119" y="49"/>
                  <a:pt x="120" y="51"/>
                  <a:pt x="120" y="53"/>
                </a:cubicBezTo>
                <a:cubicBezTo>
                  <a:pt x="120" y="53"/>
                  <a:pt x="120" y="53"/>
                  <a:pt x="119" y="53"/>
                </a:cubicBezTo>
                <a:cubicBezTo>
                  <a:pt x="118" y="53"/>
                  <a:pt x="117" y="54"/>
                  <a:pt x="117" y="56"/>
                </a:cubicBezTo>
                <a:cubicBezTo>
                  <a:pt x="118" y="56"/>
                  <a:pt x="118" y="57"/>
                  <a:pt x="118" y="58"/>
                </a:cubicBezTo>
                <a:cubicBezTo>
                  <a:pt x="118" y="59"/>
                  <a:pt x="119" y="60"/>
                  <a:pt x="120" y="60"/>
                </a:cubicBezTo>
                <a:cubicBezTo>
                  <a:pt x="120" y="60"/>
                  <a:pt x="120" y="60"/>
                  <a:pt x="121" y="60"/>
                </a:cubicBezTo>
                <a:cubicBezTo>
                  <a:pt x="121" y="60"/>
                  <a:pt x="121" y="60"/>
                  <a:pt x="122" y="60"/>
                </a:cubicBezTo>
                <a:cubicBezTo>
                  <a:pt x="122" y="61"/>
                  <a:pt x="122" y="62"/>
                  <a:pt x="122" y="64"/>
                </a:cubicBezTo>
                <a:cubicBezTo>
                  <a:pt x="122" y="64"/>
                  <a:pt x="121" y="64"/>
                  <a:pt x="121" y="64"/>
                </a:cubicBezTo>
                <a:cubicBezTo>
                  <a:pt x="119" y="64"/>
                  <a:pt x="118" y="65"/>
                  <a:pt x="118" y="66"/>
                </a:cubicBezTo>
                <a:cubicBezTo>
                  <a:pt x="118" y="67"/>
                  <a:pt x="118" y="68"/>
                  <a:pt x="118" y="68"/>
                </a:cubicBezTo>
                <a:cubicBezTo>
                  <a:pt x="118" y="70"/>
                  <a:pt x="119" y="71"/>
                  <a:pt x="121" y="71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1" y="71"/>
                  <a:pt x="121" y="71"/>
                  <a:pt x="122" y="71"/>
                </a:cubicBezTo>
                <a:cubicBezTo>
                  <a:pt x="122" y="73"/>
                  <a:pt x="121" y="75"/>
                  <a:pt x="121" y="76"/>
                </a:cubicBezTo>
                <a:close/>
                <a:moveTo>
                  <a:pt x="74" y="40"/>
                </a:moveTo>
                <a:cubicBezTo>
                  <a:pt x="88" y="40"/>
                  <a:pt x="88" y="40"/>
                  <a:pt x="88" y="40"/>
                </a:cubicBezTo>
                <a:cubicBezTo>
                  <a:pt x="87" y="41"/>
                  <a:pt x="87" y="41"/>
                  <a:pt x="87" y="41"/>
                </a:cubicBezTo>
                <a:cubicBezTo>
                  <a:pt x="82" y="51"/>
                  <a:pt x="82" y="51"/>
                  <a:pt x="82" y="51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70"/>
                  <a:pt x="72" y="70"/>
                  <a:pt x="72" y="70"/>
                </a:cubicBezTo>
                <a:cubicBezTo>
                  <a:pt x="83" y="70"/>
                  <a:pt x="83" y="70"/>
                  <a:pt x="83" y="70"/>
                </a:cubicBezTo>
                <a:cubicBezTo>
                  <a:pt x="83" y="71"/>
                  <a:pt x="83" y="71"/>
                  <a:pt x="83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72" y="78"/>
                  <a:pt x="72" y="78"/>
                  <a:pt x="72" y="78"/>
                </a:cubicBezTo>
                <a:cubicBezTo>
                  <a:pt x="72" y="92"/>
                  <a:pt x="72" y="92"/>
                  <a:pt x="72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60" y="78"/>
                  <a:pt x="60" y="78"/>
                  <a:pt x="60" y="78"/>
                </a:cubicBezTo>
                <a:cubicBezTo>
                  <a:pt x="49" y="78"/>
                  <a:pt x="49" y="78"/>
                  <a:pt x="49" y="78"/>
                </a:cubicBezTo>
                <a:cubicBezTo>
                  <a:pt x="49" y="71"/>
                  <a:pt x="49" y="71"/>
                  <a:pt x="49" y="71"/>
                </a:cubicBezTo>
                <a:cubicBezTo>
                  <a:pt x="49" y="70"/>
                  <a:pt x="49" y="70"/>
                  <a:pt x="49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69"/>
                  <a:pt x="60" y="69"/>
                  <a:pt x="60" y="69"/>
                </a:cubicBezTo>
                <a:cubicBezTo>
                  <a:pt x="44" y="41"/>
                  <a:pt x="44" y="41"/>
                  <a:pt x="44" y="41"/>
                </a:cubicBezTo>
                <a:cubicBezTo>
                  <a:pt x="44" y="40"/>
                  <a:pt x="44" y="40"/>
                  <a:pt x="4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4" y="54"/>
                  <a:pt x="64" y="54"/>
                  <a:pt x="64" y="54"/>
                </a:cubicBezTo>
                <a:cubicBezTo>
                  <a:pt x="66" y="57"/>
                  <a:pt x="66" y="57"/>
                  <a:pt x="66" y="57"/>
                </a:cubicBezTo>
                <a:cubicBezTo>
                  <a:pt x="68" y="52"/>
                  <a:pt x="68" y="52"/>
                  <a:pt x="68" y="52"/>
                </a:cubicBezTo>
                <a:lnTo>
                  <a:pt x="7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174">
            <a:extLst>
              <a:ext uri="{FF2B5EF4-FFF2-40B4-BE49-F238E27FC236}">
                <a16:creationId xmlns:a16="http://schemas.microsoft.com/office/drawing/2014/main" id="{3FC124DC-7E52-41CF-8B03-B83CED67881A}"/>
              </a:ext>
            </a:extLst>
          </p:cNvPr>
          <p:cNvSpPr>
            <a:spLocks noEditPoints="1"/>
          </p:cNvSpPr>
          <p:nvPr/>
        </p:nvSpPr>
        <p:spPr bwMode="auto">
          <a:xfrm>
            <a:off x="10347200" y="2744878"/>
            <a:ext cx="414337" cy="411163"/>
          </a:xfrm>
          <a:custGeom>
            <a:avLst/>
            <a:gdLst>
              <a:gd name="T0" fmla="*/ 131 w 131"/>
              <a:gd name="T1" fmla="*/ 59 h 130"/>
              <a:gd name="T2" fmla="*/ 0 w 131"/>
              <a:gd name="T3" fmla="*/ 59 h 130"/>
              <a:gd name="T4" fmla="*/ 66 w 131"/>
              <a:gd name="T5" fmla="*/ 105 h 130"/>
              <a:gd name="T6" fmla="*/ 66 w 131"/>
              <a:gd name="T7" fmla="*/ 115 h 130"/>
              <a:gd name="T8" fmla="*/ 0 w 131"/>
              <a:gd name="T9" fmla="*/ 70 h 130"/>
              <a:gd name="T10" fmla="*/ 131 w 131"/>
              <a:gd name="T11" fmla="*/ 69 h 130"/>
              <a:gd name="T12" fmla="*/ 66 w 131"/>
              <a:gd name="T13" fmla="*/ 115 h 130"/>
              <a:gd name="T14" fmla="*/ 0 w 131"/>
              <a:gd name="T15" fmla="*/ 78 h 130"/>
              <a:gd name="T16" fmla="*/ 66 w 131"/>
              <a:gd name="T17" fmla="*/ 130 h 130"/>
              <a:gd name="T18" fmla="*/ 131 w 131"/>
              <a:gd name="T19" fmla="*/ 77 h 130"/>
              <a:gd name="T20" fmla="*/ 76 w 131"/>
              <a:gd name="T21" fmla="*/ 58 h 130"/>
              <a:gd name="T22" fmla="*/ 69 w 131"/>
              <a:gd name="T23" fmla="*/ 53 h 130"/>
              <a:gd name="T24" fmla="*/ 74 w 131"/>
              <a:gd name="T25" fmla="*/ 61 h 130"/>
              <a:gd name="T26" fmla="*/ 62 w 131"/>
              <a:gd name="T27" fmla="*/ 42 h 130"/>
              <a:gd name="T28" fmla="*/ 58 w 131"/>
              <a:gd name="T29" fmla="*/ 34 h 130"/>
              <a:gd name="T30" fmla="*/ 57 w 131"/>
              <a:gd name="T31" fmla="*/ 40 h 130"/>
              <a:gd name="T32" fmla="*/ 0 w 131"/>
              <a:gd name="T33" fmla="*/ 51 h 130"/>
              <a:gd name="T34" fmla="*/ 131 w 131"/>
              <a:gd name="T35" fmla="*/ 50 h 130"/>
              <a:gd name="T36" fmla="*/ 0 w 131"/>
              <a:gd name="T37" fmla="*/ 51 h 130"/>
              <a:gd name="T38" fmla="*/ 41 w 131"/>
              <a:gd name="T39" fmla="*/ 44 h 130"/>
              <a:gd name="T40" fmla="*/ 51 w 131"/>
              <a:gd name="T41" fmla="*/ 50 h 130"/>
              <a:gd name="T42" fmla="*/ 62 w 131"/>
              <a:gd name="T43" fmla="*/ 53 h 130"/>
              <a:gd name="T44" fmla="*/ 50 w 131"/>
              <a:gd name="T45" fmla="*/ 61 h 130"/>
              <a:gd name="T46" fmla="*/ 40 w 131"/>
              <a:gd name="T47" fmla="*/ 59 h 130"/>
              <a:gd name="T48" fmla="*/ 50 w 131"/>
              <a:gd name="T49" fmla="*/ 71 h 130"/>
              <a:gd name="T50" fmla="*/ 62 w 131"/>
              <a:gd name="T51" fmla="*/ 85 h 130"/>
              <a:gd name="T52" fmla="*/ 69 w 131"/>
              <a:gd name="T53" fmla="*/ 72 h 130"/>
              <a:gd name="T54" fmla="*/ 86 w 131"/>
              <a:gd name="T55" fmla="*/ 67 h 130"/>
              <a:gd name="T56" fmla="*/ 92 w 131"/>
              <a:gd name="T57" fmla="*/ 57 h 130"/>
              <a:gd name="T58" fmla="*/ 73 w 131"/>
              <a:gd name="T59" fmla="*/ 43 h 130"/>
              <a:gd name="T60" fmla="*/ 69 w 131"/>
              <a:gd name="T61" fmla="*/ 33 h 130"/>
              <a:gd name="T62" fmla="*/ 86 w 131"/>
              <a:gd name="T63" fmla="*/ 37 h 130"/>
              <a:gd name="T64" fmla="*/ 87 w 131"/>
              <a:gd name="T65" fmla="*/ 26 h 130"/>
              <a:gd name="T66" fmla="*/ 69 w 131"/>
              <a:gd name="T67" fmla="*/ 24 h 130"/>
              <a:gd name="T68" fmla="*/ 62 w 131"/>
              <a:gd name="T69" fmla="*/ 15 h 130"/>
              <a:gd name="T70" fmla="*/ 45 w 131"/>
              <a:gd name="T71" fmla="*/ 28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1" h="130">
                <a:moveTo>
                  <a:pt x="131" y="57"/>
                </a:moveTo>
                <a:cubicBezTo>
                  <a:pt x="131" y="57"/>
                  <a:pt x="131" y="58"/>
                  <a:pt x="131" y="59"/>
                </a:cubicBezTo>
                <a:cubicBezTo>
                  <a:pt x="131" y="87"/>
                  <a:pt x="102" y="109"/>
                  <a:pt x="66" y="109"/>
                </a:cubicBezTo>
                <a:cubicBezTo>
                  <a:pt x="30" y="109"/>
                  <a:pt x="0" y="87"/>
                  <a:pt x="0" y="59"/>
                </a:cubicBezTo>
                <a:cubicBezTo>
                  <a:pt x="0" y="59"/>
                  <a:pt x="0" y="58"/>
                  <a:pt x="0" y="57"/>
                </a:cubicBezTo>
                <a:cubicBezTo>
                  <a:pt x="2" y="84"/>
                  <a:pt x="31" y="105"/>
                  <a:pt x="66" y="105"/>
                </a:cubicBezTo>
                <a:cubicBezTo>
                  <a:pt x="101" y="105"/>
                  <a:pt x="130" y="84"/>
                  <a:pt x="131" y="57"/>
                </a:cubicBezTo>
                <a:close/>
                <a:moveTo>
                  <a:pt x="66" y="115"/>
                </a:moveTo>
                <a:cubicBezTo>
                  <a:pt x="31" y="115"/>
                  <a:pt x="2" y="94"/>
                  <a:pt x="0" y="67"/>
                </a:cubicBezTo>
                <a:cubicBezTo>
                  <a:pt x="0" y="68"/>
                  <a:pt x="0" y="69"/>
                  <a:pt x="0" y="70"/>
                </a:cubicBezTo>
                <a:cubicBezTo>
                  <a:pt x="0" y="97"/>
                  <a:pt x="30" y="120"/>
                  <a:pt x="66" y="120"/>
                </a:cubicBezTo>
                <a:cubicBezTo>
                  <a:pt x="102" y="120"/>
                  <a:pt x="131" y="97"/>
                  <a:pt x="131" y="69"/>
                </a:cubicBezTo>
                <a:cubicBezTo>
                  <a:pt x="131" y="68"/>
                  <a:pt x="131" y="68"/>
                  <a:pt x="131" y="67"/>
                </a:cubicBezTo>
                <a:cubicBezTo>
                  <a:pt x="130" y="94"/>
                  <a:pt x="101" y="115"/>
                  <a:pt x="66" y="115"/>
                </a:cubicBezTo>
                <a:close/>
                <a:moveTo>
                  <a:pt x="66" y="125"/>
                </a:moveTo>
                <a:cubicBezTo>
                  <a:pt x="31" y="125"/>
                  <a:pt x="2" y="104"/>
                  <a:pt x="0" y="78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108"/>
                  <a:pt x="30" y="130"/>
                  <a:pt x="66" y="130"/>
                </a:cubicBezTo>
                <a:cubicBezTo>
                  <a:pt x="102" y="130"/>
                  <a:pt x="131" y="107"/>
                  <a:pt x="131" y="79"/>
                </a:cubicBezTo>
                <a:cubicBezTo>
                  <a:pt x="131" y="79"/>
                  <a:pt x="131" y="78"/>
                  <a:pt x="131" y="77"/>
                </a:cubicBezTo>
                <a:cubicBezTo>
                  <a:pt x="130" y="104"/>
                  <a:pt x="101" y="125"/>
                  <a:pt x="66" y="125"/>
                </a:cubicBezTo>
                <a:close/>
                <a:moveTo>
                  <a:pt x="76" y="58"/>
                </a:moveTo>
                <a:cubicBezTo>
                  <a:pt x="76" y="57"/>
                  <a:pt x="75" y="56"/>
                  <a:pt x="74" y="55"/>
                </a:cubicBezTo>
                <a:cubicBezTo>
                  <a:pt x="73" y="54"/>
                  <a:pt x="71" y="54"/>
                  <a:pt x="69" y="53"/>
                </a:cubicBezTo>
                <a:cubicBezTo>
                  <a:pt x="69" y="63"/>
                  <a:pt x="69" y="63"/>
                  <a:pt x="69" y="63"/>
                </a:cubicBezTo>
                <a:cubicBezTo>
                  <a:pt x="71" y="63"/>
                  <a:pt x="72" y="62"/>
                  <a:pt x="74" y="61"/>
                </a:cubicBezTo>
                <a:cubicBezTo>
                  <a:pt x="75" y="61"/>
                  <a:pt x="76" y="60"/>
                  <a:pt x="76" y="58"/>
                </a:cubicBezTo>
                <a:close/>
                <a:moveTo>
                  <a:pt x="62" y="42"/>
                </a:moveTo>
                <a:cubicBezTo>
                  <a:pt x="62" y="33"/>
                  <a:pt x="62" y="33"/>
                  <a:pt x="62" y="33"/>
                </a:cubicBezTo>
                <a:cubicBezTo>
                  <a:pt x="60" y="33"/>
                  <a:pt x="59" y="34"/>
                  <a:pt x="58" y="34"/>
                </a:cubicBezTo>
                <a:cubicBezTo>
                  <a:pt x="56" y="35"/>
                  <a:pt x="56" y="36"/>
                  <a:pt x="56" y="37"/>
                </a:cubicBezTo>
                <a:cubicBezTo>
                  <a:pt x="56" y="38"/>
                  <a:pt x="56" y="39"/>
                  <a:pt x="57" y="40"/>
                </a:cubicBezTo>
                <a:cubicBezTo>
                  <a:pt x="58" y="41"/>
                  <a:pt x="59" y="41"/>
                  <a:pt x="62" y="42"/>
                </a:cubicBezTo>
                <a:close/>
                <a:moveTo>
                  <a:pt x="0" y="51"/>
                </a:moveTo>
                <a:cubicBezTo>
                  <a:pt x="0" y="23"/>
                  <a:pt x="30" y="0"/>
                  <a:pt x="66" y="0"/>
                </a:cubicBezTo>
                <a:cubicBezTo>
                  <a:pt x="102" y="0"/>
                  <a:pt x="131" y="22"/>
                  <a:pt x="131" y="50"/>
                </a:cubicBezTo>
                <a:cubicBezTo>
                  <a:pt x="131" y="78"/>
                  <a:pt x="102" y="100"/>
                  <a:pt x="66" y="100"/>
                </a:cubicBezTo>
                <a:cubicBezTo>
                  <a:pt x="30" y="100"/>
                  <a:pt x="0" y="78"/>
                  <a:pt x="0" y="51"/>
                </a:cubicBezTo>
                <a:close/>
                <a:moveTo>
                  <a:pt x="39" y="38"/>
                </a:moveTo>
                <a:cubicBezTo>
                  <a:pt x="39" y="40"/>
                  <a:pt x="40" y="42"/>
                  <a:pt x="41" y="44"/>
                </a:cubicBezTo>
                <a:cubicBezTo>
                  <a:pt x="42" y="45"/>
                  <a:pt x="43" y="47"/>
                  <a:pt x="45" y="48"/>
                </a:cubicBezTo>
                <a:cubicBezTo>
                  <a:pt x="47" y="49"/>
                  <a:pt x="48" y="50"/>
                  <a:pt x="51" y="50"/>
                </a:cubicBezTo>
                <a:cubicBezTo>
                  <a:pt x="53" y="51"/>
                  <a:pt x="55" y="52"/>
                  <a:pt x="58" y="52"/>
                </a:cubicBezTo>
                <a:cubicBezTo>
                  <a:pt x="62" y="53"/>
                  <a:pt x="62" y="53"/>
                  <a:pt x="62" y="53"/>
                </a:cubicBezTo>
                <a:cubicBezTo>
                  <a:pt x="62" y="63"/>
                  <a:pt x="62" y="63"/>
                  <a:pt x="62" y="63"/>
                </a:cubicBezTo>
                <a:cubicBezTo>
                  <a:pt x="58" y="63"/>
                  <a:pt x="54" y="62"/>
                  <a:pt x="50" y="61"/>
                </a:cubicBezTo>
                <a:cubicBezTo>
                  <a:pt x="46" y="60"/>
                  <a:pt x="43" y="59"/>
                  <a:pt x="42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40" y="69"/>
                  <a:pt x="40" y="69"/>
                  <a:pt x="40" y="69"/>
                </a:cubicBezTo>
                <a:cubicBezTo>
                  <a:pt x="43" y="70"/>
                  <a:pt x="46" y="71"/>
                  <a:pt x="50" y="71"/>
                </a:cubicBezTo>
                <a:cubicBezTo>
                  <a:pt x="54" y="72"/>
                  <a:pt x="58" y="72"/>
                  <a:pt x="62" y="72"/>
                </a:cubicBezTo>
                <a:cubicBezTo>
                  <a:pt x="62" y="85"/>
                  <a:pt x="62" y="85"/>
                  <a:pt x="62" y="85"/>
                </a:cubicBezTo>
                <a:cubicBezTo>
                  <a:pt x="69" y="85"/>
                  <a:pt x="69" y="85"/>
                  <a:pt x="69" y="85"/>
                </a:cubicBezTo>
                <a:cubicBezTo>
                  <a:pt x="69" y="72"/>
                  <a:pt x="69" y="72"/>
                  <a:pt x="69" y="72"/>
                </a:cubicBezTo>
                <a:cubicBezTo>
                  <a:pt x="73" y="72"/>
                  <a:pt x="76" y="72"/>
                  <a:pt x="79" y="71"/>
                </a:cubicBezTo>
                <a:cubicBezTo>
                  <a:pt x="82" y="70"/>
                  <a:pt x="84" y="69"/>
                  <a:pt x="86" y="67"/>
                </a:cubicBezTo>
                <a:cubicBezTo>
                  <a:pt x="88" y="66"/>
                  <a:pt x="90" y="64"/>
                  <a:pt x="91" y="62"/>
                </a:cubicBezTo>
                <a:cubicBezTo>
                  <a:pt x="92" y="61"/>
                  <a:pt x="92" y="59"/>
                  <a:pt x="92" y="57"/>
                </a:cubicBezTo>
                <a:cubicBezTo>
                  <a:pt x="92" y="53"/>
                  <a:pt x="91" y="50"/>
                  <a:pt x="88" y="48"/>
                </a:cubicBezTo>
                <a:cubicBezTo>
                  <a:pt x="85" y="46"/>
                  <a:pt x="80" y="44"/>
                  <a:pt x="73" y="43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33"/>
                  <a:pt x="69" y="33"/>
                  <a:pt x="69" y="33"/>
                </a:cubicBezTo>
                <a:cubicBezTo>
                  <a:pt x="73" y="33"/>
                  <a:pt x="76" y="34"/>
                  <a:pt x="78" y="34"/>
                </a:cubicBezTo>
                <a:cubicBezTo>
                  <a:pt x="81" y="35"/>
                  <a:pt x="84" y="36"/>
                  <a:pt x="86" y="37"/>
                </a:cubicBezTo>
                <a:cubicBezTo>
                  <a:pt x="87" y="37"/>
                  <a:pt x="87" y="37"/>
                  <a:pt x="87" y="37"/>
                </a:cubicBezTo>
                <a:cubicBezTo>
                  <a:pt x="87" y="26"/>
                  <a:pt x="87" y="26"/>
                  <a:pt x="87" y="26"/>
                </a:cubicBezTo>
                <a:cubicBezTo>
                  <a:pt x="85" y="26"/>
                  <a:pt x="83" y="25"/>
                  <a:pt x="79" y="25"/>
                </a:cubicBezTo>
                <a:cubicBezTo>
                  <a:pt x="75" y="24"/>
                  <a:pt x="72" y="24"/>
                  <a:pt x="69" y="24"/>
                </a:cubicBezTo>
                <a:cubicBezTo>
                  <a:pt x="69" y="15"/>
                  <a:pt x="69" y="15"/>
                  <a:pt x="69" y="15"/>
                </a:cubicBezTo>
                <a:cubicBezTo>
                  <a:pt x="62" y="15"/>
                  <a:pt x="62" y="15"/>
                  <a:pt x="62" y="15"/>
                </a:cubicBezTo>
                <a:cubicBezTo>
                  <a:pt x="62" y="24"/>
                  <a:pt x="62" y="24"/>
                  <a:pt x="62" y="24"/>
                </a:cubicBezTo>
                <a:cubicBezTo>
                  <a:pt x="55" y="24"/>
                  <a:pt x="49" y="26"/>
                  <a:pt x="45" y="28"/>
                </a:cubicBezTo>
                <a:cubicBezTo>
                  <a:pt x="41" y="31"/>
                  <a:pt x="39" y="34"/>
                  <a:pt x="39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175">
            <a:extLst>
              <a:ext uri="{FF2B5EF4-FFF2-40B4-BE49-F238E27FC236}">
                <a16:creationId xmlns:a16="http://schemas.microsoft.com/office/drawing/2014/main" id="{CECA2E19-0372-43BB-8232-706E968EE20E}"/>
              </a:ext>
            </a:extLst>
          </p:cNvPr>
          <p:cNvSpPr>
            <a:spLocks noEditPoints="1"/>
          </p:cNvSpPr>
          <p:nvPr/>
        </p:nvSpPr>
        <p:spPr bwMode="auto">
          <a:xfrm>
            <a:off x="4935413" y="3678328"/>
            <a:ext cx="379412" cy="379413"/>
          </a:xfrm>
          <a:custGeom>
            <a:avLst/>
            <a:gdLst>
              <a:gd name="T0" fmla="*/ 11 w 120"/>
              <a:gd name="T1" fmla="*/ 67 h 120"/>
              <a:gd name="T2" fmla="*/ 54 w 120"/>
              <a:gd name="T3" fmla="*/ 109 h 120"/>
              <a:gd name="T4" fmla="*/ 54 w 120"/>
              <a:gd name="T5" fmla="*/ 63 h 120"/>
              <a:gd name="T6" fmla="*/ 34 w 120"/>
              <a:gd name="T7" fmla="*/ 80 h 120"/>
              <a:gd name="T8" fmla="*/ 34 w 120"/>
              <a:gd name="T9" fmla="*/ 101 h 120"/>
              <a:gd name="T10" fmla="*/ 38 w 120"/>
              <a:gd name="T11" fmla="*/ 96 h 120"/>
              <a:gd name="T12" fmla="*/ 48 w 120"/>
              <a:gd name="T13" fmla="*/ 90 h 120"/>
              <a:gd name="T14" fmla="*/ 21 w 120"/>
              <a:gd name="T15" fmla="*/ 90 h 120"/>
              <a:gd name="T16" fmla="*/ 18 w 120"/>
              <a:gd name="T17" fmla="*/ 86 h 120"/>
              <a:gd name="T18" fmla="*/ 21 w 120"/>
              <a:gd name="T19" fmla="*/ 81 h 120"/>
              <a:gd name="T20" fmla="*/ 48 w 120"/>
              <a:gd name="T21" fmla="*/ 81 h 120"/>
              <a:gd name="T22" fmla="*/ 54 w 120"/>
              <a:gd name="T23" fmla="*/ 11 h 120"/>
              <a:gd name="T24" fmla="*/ 11 w 120"/>
              <a:gd name="T25" fmla="*/ 53 h 120"/>
              <a:gd name="T26" fmla="*/ 57 w 120"/>
              <a:gd name="T27" fmla="*/ 53 h 120"/>
              <a:gd name="T28" fmla="*/ 49 w 120"/>
              <a:gd name="T29" fmla="*/ 36 h 120"/>
              <a:gd name="T30" fmla="*/ 46 w 120"/>
              <a:gd name="T31" fmla="*/ 38 h 120"/>
              <a:gd name="T32" fmla="*/ 38 w 120"/>
              <a:gd name="T33" fmla="*/ 47 h 120"/>
              <a:gd name="T34" fmla="*/ 29 w 120"/>
              <a:gd name="T35" fmla="*/ 47 h 120"/>
              <a:gd name="T36" fmla="*/ 21 w 120"/>
              <a:gd name="T37" fmla="*/ 38 h 120"/>
              <a:gd name="T38" fmla="*/ 18 w 120"/>
              <a:gd name="T39" fmla="*/ 31 h 120"/>
              <a:gd name="T40" fmla="*/ 29 w 120"/>
              <a:gd name="T41" fmla="*/ 29 h 120"/>
              <a:gd name="T42" fmla="*/ 31 w 120"/>
              <a:gd name="T43" fmla="*/ 18 h 120"/>
              <a:gd name="T44" fmla="*/ 38 w 120"/>
              <a:gd name="T45" fmla="*/ 21 h 120"/>
              <a:gd name="T46" fmla="*/ 48 w 120"/>
              <a:gd name="T47" fmla="*/ 29 h 120"/>
              <a:gd name="T48" fmla="*/ 49 w 120"/>
              <a:gd name="T49" fmla="*/ 36 h 120"/>
              <a:gd name="T50" fmla="*/ 64 w 120"/>
              <a:gd name="T51" fmla="*/ 67 h 120"/>
              <a:gd name="T52" fmla="*/ 106 w 120"/>
              <a:gd name="T53" fmla="*/ 109 h 120"/>
              <a:gd name="T54" fmla="*/ 106 w 120"/>
              <a:gd name="T55" fmla="*/ 63 h 120"/>
              <a:gd name="T56" fmla="*/ 94 w 120"/>
              <a:gd name="T57" fmla="*/ 101 h 120"/>
              <a:gd name="T58" fmla="*/ 88 w 120"/>
              <a:gd name="T59" fmla="*/ 94 h 120"/>
              <a:gd name="T60" fmla="*/ 75 w 120"/>
              <a:gd name="T61" fmla="*/ 97 h 120"/>
              <a:gd name="T62" fmla="*/ 82 w 120"/>
              <a:gd name="T63" fmla="*/ 88 h 120"/>
              <a:gd name="T64" fmla="*/ 75 w 120"/>
              <a:gd name="T65" fmla="*/ 81 h 120"/>
              <a:gd name="T66" fmla="*/ 81 w 120"/>
              <a:gd name="T67" fmla="*/ 75 h 120"/>
              <a:gd name="T68" fmla="*/ 94 w 120"/>
              <a:gd name="T69" fmla="*/ 75 h 120"/>
              <a:gd name="T70" fmla="*/ 101 w 120"/>
              <a:gd name="T71" fmla="*/ 81 h 120"/>
              <a:gd name="T72" fmla="*/ 94 w 120"/>
              <a:gd name="T73" fmla="*/ 88 h 120"/>
              <a:gd name="T74" fmla="*/ 101 w 120"/>
              <a:gd name="T75" fmla="*/ 94 h 120"/>
              <a:gd name="T76" fmla="*/ 67 w 120"/>
              <a:gd name="T77" fmla="*/ 11 h 120"/>
              <a:gd name="T78" fmla="*/ 67 w 120"/>
              <a:gd name="T79" fmla="*/ 57 h 120"/>
              <a:gd name="T80" fmla="*/ 110 w 120"/>
              <a:gd name="T81" fmla="*/ 14 h 120"/>
              <a:gd name="T82" fmla="*/ 101 w 120"/>
              <a:gd name="T83" fmla="*/ 38 h 120"/>
              <a:gd name="T84" fmla="*/ 74 w 120"/>
              <a:gd name="T85" fmla="*/ 38 h 120"/>
              <a:gd name="T86" fmla="*/ 71 w 120"/>
              <a:gd name="T87" fmla="*/ 34 h 120"/>
              <a:gd name="T88" fmla="*/ 74 w 120"/>
              <a:gd name="T89" fmla="*/ 29 h 120"/>
              <a:gd name="T90" fmla="*/ 101 w 120"/>
              <a:gd name="T91" fmla="*/ 29 h 120"/>
              <a:gd name="T92" fmla="*/ 108 w 120"/>
              <a:gd name="T93" fmla="*/ 0 h 120"/>
              <a:gd name="T94" fmla="*/ 0 w 120"/>
              <a:gd name="T95" fmla="*/ 108 h 120"/>
              <a:gd name="T96" fmla="*/ 120 w 120"/>
              <a:gd name="T97" fmla="*/ 108 h 120"/>
              <a:gd name="T98" fmla="*/ 114 w 120"/>
              <a:gd name="T99" fmla="*/ 109 h 120"/>
              <a:gd name="T100" fmla="*/ 7 w 120"/>
              <a:gd name="T101" fmla="*/ 109 h 120"/>
              <a:gd name="T102" fmla="*/ 109 w 120"/>
              <a:gd name="T103" fmla="*/ 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0" h="120">
                <a:moveTo>
                  <a:pt x="54" y="63"/>
                </a:moveTo>
                <a:cubicBezTo>
                  <a:pt x="15" y="63"/>
                  <a:pt x="15" y="63"/>
                  <a:pt x="15" y="63"/>
                </a:cubicBezTo>
                <a:cubicBezTo>
                  <a:pt x="13" y="63"/>
                  <a:pt x="11" y="65"/>
                  <a:pt x="11" y="67"/>
                </a:cubicBezTo>
                <a:cubicBezTo>
                  <a:pt x="11" y="106"/>
                  <a:pt x="11" y="106"/>
                  <a:pt x="11" y="106"/>
                </a:cubicBezTo>
                <a:cubicBezTo>
                  <a:pt x="11" y="108"/>
                  <a:pt x="13" y="109"/>
                  <a:pt x="15" y="109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56" y="109"/>
                  <a:pt x="57" y="108"/>
                  <a:pt x="57" y="106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65"/>
                  <a:pt x="56" y="63"/>
                  <a:pt x="54" y="63"/>
                </a:cubicBezTo>
                <a:close/>
                <a:moveTo>
                  <a:pt x="34" y="71"/>
                </a:moveTo>
                <a:cubicBezTo>
                  <a:pt x="36" y="71"/>
                  <a:pt x="38" y="73"/>
                  <a:pt x="38" y="75"/>
                </a:cubicBezTo>
                <a:cubicBezTo>
                  <a:pt x="38" y="78"/>
                  <a:pt x="36" y="80"/>
                  <a:pt x="34" y="80"/>
                </a:cubicBezTo>
                <a:cubicBezTo>
                  <a:pt x="31" y="80"/>
                  <a:pt x="29" y="78"/>
                  <a:pt x="29" y="75"/>
                </a:cubicBezTo>
                <a:cubicBezTo>
                  <a:pt x="29" y="73"/>
                  <a:pt x="31" y="71"/>
                  <a:pt x="34" y="71"/>
                </a:cubicBezTo>
                <a:close/>
                <a:moveTo>
                  <a:pt x="34" y="101"/>
                </a:moveTo>
                <a:cubicBezTo>
                  <a:pt x="31" y="101"/>
                  <a:pt x="29" y="99"/>
                  <a:pt x="29" y="96"/>
                </a:cubicBezTo>
                <a:cubicBezTo>
                  <a:pt x="29" y="94"/>
                  <a:pt x="31" y="92"/>
                  <a:pt x="34" y="92"/>
                </a:cubicBezTo>
                <a:cubicBezTo>
                  <a:pt x="36" y="92"/>
                  <a:pt x="38" y="94"/>
                  <a:pt x="38" y="96"/>
                </a:cubicBezTo>
                <a:cubicBezTo>
                  <a:pt x="38" y="99"/>
                  <a:pt x="36" y="101"/>
                  <a:pt x="34" y="101"/>
                </a:cubicBezTo>
                <a:close/>
                <a:moveTo>
                  <a:pt x="49" y="88"/>
                </a:moveTo>
                <a:cubicBezTo>
                  <a:pt x="49" y="89"/>
                  <a:pt x="49" y="90"/>
                  <a:pt x="48" y="90"/>
                </a:cubicBezTo>
                <a:cubicBezTo>
                  <a:pt x="48" y="90"/>
                  <a:pt x="48" y="90"/>
                  <a:pt x="48" y="90"/>
                </a:cubicBezTo>
                <a:cubicBezTo>
                  <a:pt x="46" y="90"/>
                  <a:pt x="46" y="90"/>
                  <a:pt x="46" y="90"/>
                </a:cubicBezTo>
                <a:cubicBezTo>
                  <a:pt x="21" y="90"/>
                  <a:pt x="21" y="90"/>
                  <a:pt x="21" y="90"/>
                </a:cubicBezTo>
                <a:cubicBezTo>
                  <a:pt x="20" y="90"/>
                  <a:pt x="20" y="90"/>
                  <a:pt x="20" y="90"/>
                </a:cubicBezTo>
                <a:cubicBezTo>
                  <a:pt x="19" y="90"/>
                  <a:pt x="18" y="89"/>
                  <a:pt x="18" y="88"/>
                </a:cubicBezTo>
                <a:cubicBezTo>
                  <a:pt x="18" y="86"/>
                  <a:pt x="18" y="86"/>
                  <a:pt x="18" y="86"/>
                </a:cubicBezTo>
                <a:cubicBezTo>
                  <a:pt x="18" y="83"/>
                  <a:pt x="18" y="83"/>
                  <a:pt x="18" y="83"/>
                </a:cubicBezTo>
                <a:cubicBezTo>
                  <a:pt x="18" y="82"/>
                  <a:pt x="19" y="81"/>
                  <a:pt x="20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46" y="81"/>
                  <a:pt x="46" y="81"/>
                  <a:pt x="46" y="81"/>
                </a:cubicBezTo>
                <a:cubicBezTo>
                  <a:pt x="48" y="81"/>
                  <a:pt x="48" y="81"/>
                  <a:pt x="48" y="81"/>
                </a:cubicBezTo>
                <a:cubicBezTo>
                  <a:pt x="48" y="81"/>
                  <a:pt x="48" y="81"/>
                  <a:pt x="48" y="81"/>
                </a:cubicBezTo>
                <a:cubicBezTo>
                  <a:pt x="49" y="81"/>
                  <a:pt x="49" y="82"/>
                  <a:pt x="49" y="83"/>
                </a:cubicBezTo>
                <a:lnTo>
                  <a:pt x="49" y="88"/>
                </a:lnTo>
                <a:close/>
                <a:moveTo>
                  <a:pt x="54" y="11"/>
                </a:moveTo>
                <a:cubicBezTo>
                  <a:pt x="15" y="11"/>
                  <a:pt x="15" y="11"/>
                  <a:pt x="15" y="11"/>
                </a:cubicBezTo>
                <a:cubicBezTo>
                  <a:pt x="13" y="11"/>
                  <a:pt x="11" y="12"/>
                  <a:pt x="11" y="14"/>
                </a:cubicBezTo>
                <a:cubicBezTo>
                  <a:pt x="11" y="53"/>
                  <a:pt x="11" y="53"/>
                  <a:pt x="11" y="53"/>
                </a:cubicBezTo>
                <a:cubicBezTo>
                  <a:pt x="11" y="55"/>
                  <a:pt x="13" y="57"/>
                  <a:pt x="15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6" y="57"/>
                  <a:pt x="57" y="55"/>
                  <a:pt x="57" y="53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12"/>
                  <a:pt x="56" y="11"/>
                  <a:pt x="54" y="11"/>
                </a:cubicBezTo>
                <a:close/>
                <a:moveTo>
                  <a:pt x="49" y="36"/>
                </a:moveTo>
                <a:cubicBezTo>
                  <a:pt x="49" y="37"/>
                  <a:pt x="48" y="38"/>
                  <a:pt x="48" y="38"/>
                </a:cubicBezTo>
                <a:cubicBezTo>
                  <a:pt x="48" y="38"/>
                  <a:pt x="48" y="38"/>
                  <a:pt x="48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8"/>
                  <a:pt x="37" y="49"/>
                  <a:pt x="36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0" y="49"/>
                  <a:pt x="29" y="48"/>
                  <a:pt x="29" y="47"/>
                </a:cubicBezTo>
                <a:cubicBezTo>
                  <a:pt x="29" y="46"/>
                  <a:pt x="29" y="46"/>
                  <a:pt x="29" y="46"/>
                </a:cubicBezTo>
                <a:cubicBezTo>
                  <a:pt x="29" y="38"/>
                  <a:pt x="29" y="38"/>
                  <a:pt x="29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9" y="38"/>
                  <a:pt x="18" y="37"/>
                  <a:pt x="18" y="36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0"/>
                  <a:pt x="19" y="29"/>
                  <a:pt x="20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19"/>
                  <a:pt x="30" y="18"/>
                  <a:pt x="31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8"/>
                  <a:pt x="38" y="19"/>
                  <a:pt x="38" y="20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9"/>
                  <a:pt x="38" y="29"/>
                  <a:pt x="38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8" y="29"/>
                  <a:pt x="48" y="29"/>
                  <a:pt x="48" y="29"/>
                </a:cubicBezTo>
                <a:cubicBezTo>
                  <a:pt x="48" y="29"/>
                  <a:pt x="48" y="29"/>
                  <a:pt x="48" y="29"/>
                </a:cubicBezTo>
                <a:cubicBezTo>
                  <a:pt x="48" y="29"/>
                  <a:pt x="49" y="30"/>
                  <a:pt x="49" y="31"/>
                </a:cubicBezTo>
                <a:lnTo>
                  <a:pt x="49" y="36"/>
                </a:lnTo>
                <a:close/>
                <a:moveTo>
                  <a:pt x="106" y="63"/>
                </a:moveTo>
                <a:cubicBezTo>
                  <a:pt x="67" y="63"/>
                  <a:pt x="67" y="63"/>
                  <a:pt x="67" y="63"/>
                </a:cubicBezTo>
                <a:cubicBezTo>
                  <a:pt x="65" y="63"/>
                  <a:pt x="64" y="65"/>
                  <a:pt x="64" y="67"/>
                </a:cubicBezTo>
                <a:cubicBezTo>
                  <a:pt x="64" y="106"/>
                  <a:pt x="64" y="106"/>
                  <a:pt x="64" y="106"/>
                </a:cubicBezTo>
                <a:cubicBezTo>
                  <a:pt x="64" y="108"/>
                  <a:pt x="65" y="109"/>
                  <a:pt x="67" y="109"/>
                </a:cubicBezTo>
                <a:cubicBezTo>
                  <a:pt x="106" y="109"/>
                  <a:pt x="106" y="109"/>
                  <a:pt x="106" y="109"/>
                </a:cubicBezTo>
                <a:cubicBezTo>
                  <a:pt x="108" y="109"/>
                  <a:pt x="110" y="108"/>
                  <a:pt x="110" y="106"/>
                </a:cubicBezTo>
                <a:cubicBezTo>
                  <a:pt x="110" y="67"/>
                  <a:pt x="110" y="67"/>
                  <a:pt x="110" y="67"/>
                </a:cubicBezTo>
                <a:cubicBezTo>
                  <a:pt x="110" y="65"/>
                  <a:pt x="108" y="63"/>
                  <a:pt x="106" y="63"/>
                </a:cubicBezTo>
                <a:close/>
                <a:moveTo>
                  <a:pt x="101" y="97"/>
                </a:moveTo>
                <a:cubicBezTo>
                  <a:pt x="97" y="101"/>
                  <a:pt x="97" y="101"/>
                  <a:pt x="97" y="101"/>
                </a:cubicBezTo>
                <a:cubicBezTo>
                  <a:pt x="96" y="101"/>
                  <a:pt x="95" y="101"/>
                  <a:pt x="94" y="101"/>
                </a:cubicBezTo>
                <a:cubicBezTo>
                  <a:pt x="94" y="101"/>
                  <a:pt x="94" y="101"/>
                  <a:pt x="94" y="101"/>
                </a:cubicBezTo>
                <a:cubicBezTo>
                  <a:pt x="94" y="101"/>
                  <a:pt x="94" y="101"/>
                  <a:pt x="94" y="101"/>
                </a:cubicBezTo>
                <a:cubicBezTo>
                  <a:pt x="88" y="94"/>
                  <a:pt x="88" y="94"/>
                  <a:pt x="88" y="94"/>
                </a:cubicBezTo>
                <a:cubicBezTo>
                  <a:pt x="81" y="101"/>
                  <a:pt x="81" y="101"/>
                  <a:pt x="81" y="101"/>
                </a:cubicBezTo>
                <a:cubicBezTo>
                  <a:pt x="81" y="101"/>
                  <a:pt x="79" y="101"/>
                  <a:pt x="79" y="101"/>
                </a:cubicBezTo>
                <a:cubicBezTo>
                  <a:pt x="75" y="97"/>
                  <a:pt x="75" y="97"/>
                  <a:pt x="75" y="97"/>
                </a:cubicBezTo>
                <a:cubicBezTo>
                  <a:pt x="74" y="96"/>
                  <a:pt x="74" y="95"/>
                  <a:pt x="75" y="94"/>
                </a:cubicBezTo>
                <a:cubicBezTo>
                  <a:pt x="76" y="93"/>
                  <a:pt x="76" y="93"/>
                  <a:pt x="76" y="93"/>
                </a:cubicBezTo>
                <a:cubicBezTo>
                  <a:pt x="82" y="88"/>
                  <a:pt x="82" y="88"/>
                  <a:pt x="82" y="88"/>
                </a:cubicBezTo>
                <a:cubicBezTo>
                  <a:pt x="76" y="82"/>
                  <a:pt x="76" y="82"/>
                  <a:pt x="76" y="82"/>
                </a:cubicBezTo>
                <a:cubicBezTo>
                  <a:pt x="76" y="82"/>
                  <a:pt x="76" y="82"/>
                  <a:pt x="76" y="82"/>
                </a:cubicBezTo>
                <a:cubicBezTo>
                  <a:pt x="75" y="81"/>
                  <a:pt x="75" y="81"/>
                  <a:pt x="75" y="81"/>
                </a:cubicBezTo>
                <a:cubicBezTo>
                  <a:pt x="74" y="80"/>
                  <a:pt x="74" y="79"/>
                  <a:pt x="75" y="79"/>
                </a:cubicBezTo>
                <a:cubicBezTo>
                  <a:pt x="79" y="75"/>
                  <a:pt x="79" y="75"/>
                  <a:pt x="79" y="75"/>
                </a:cubicBezTo>
                <a:cubicBezTo>
                  <a:pt x="79" y="74"/>
                  <a:pt x="81" y="74"/>
                  <a:pt x="81" y="75"/>
                </a:cubicBezTo>
                <a:cubicBezTo>
                  <a:pt x="88" y="81"/>
                  <a:pt x="88" y="81"/>
                  <a:pt x="88" y="81"/>
                </a:cubicBezTo>
                <a:cubicBezTo>
                  <a:pt x="92" y="77"/>
                  <a:pt x="92" y="77"/>
                  <a:pt x="92" y="77"/>
                </a:cubicBezTo>
                <a:cubicBezTo>
                  <a:pt x="94" y="75"/>
                  <a:pt x="94" y="75"/>
                  <a:pt x="94" y="75"/>
                </a:cubicBezTo>
                <a:cubicBezTo>
                  <a:pt x="95" y="74"/>
                  <a:pt x="96" y="74"/>
                  <a:pt x="97" y="75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01" y="79"/>
                  <a:pt x="101" y="80"/>
                  <a:pt x="101" y="81"/>
                </a:cubicBezTo>
                <a:cubicBezTo>
                  <a:pt x="98" y="84"/>
                  <a:pt x="98" y="84"/>
                  <a:pt x="98" y="84"/>
                </a:cubicBezTo>
                <a:cubicBezTo>
                  <a:pt x="98" y="84"/>
                  <a:pt x="98" y="84"/>
                  <a:pt x="98" y="84"/>
                </a:cubicBezTo>
                <a:cubicBezTo>
                  <a:pt x="94" y="88"/>
                  <a:pt x="94" y="88"/>
                  <a:pt x="94" y="88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1" y="94"/>
                  <a:pt x="101" y="94"/>
                  <a:pt x="101" y="94"/>
                </a:cubicBezTo>
                <a:cubicBezTo>
                  <a:pt x="101" y="95"/>
                  <a:pt x="101" y="96"/>
                  <a:pt x="101" y="97"/>
                </a:cubicBezTo>
                <a:close/>
                <a:moveTo>
                  <a:pt x="106" y="11"/>
                </a:moveTo>
                <a:cubicBezTo>
                  <a:pt x="67" y="11"/>
                  <a:pt x="67" y="11"/>
                  <a:pt x="67" y="11"/>
                </a:cubicBezTo>
                <a:cubicBezTo>
                  <a:pt x="65" y="11"/>
                  <a:pt x="64" y="12"/>
                  <a:pt x="64" y="14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5"/>
                  <a:pt x="65" y="57"/>
                  <a:pt x="67" y="57"/>
                </a:cubicBezTo>
                <a:cubicBezTo>
                  <a:pt x="106" y="57"/>
                  <a:pt x="106" y="57"/>
                  <a:pt x="106" y="57"/>
                </a:cubicBezTo>
                <a:cubicBezTo>
                  <a:pt x="108" y="57"/>
                  <a:pt x="110" y="55"/>
                  <a:pt x="110" y="53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2"/>
                  <a:pt x="108" y="11"/>
                  <a:pt x="106" y="11"/>
                </a:cubicBezTo>
                <a:close/>
                <a:moveTo>
                  <a:pt x="102" y="36"/>
                </a:moveTo>
                <a:cubicBezTo>
                  <a:pt x="102" y="37"/>
                  <a:pt x="101" y="38"/>
                  <a:pt x="101" y="38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99" y="38"/>
                  <a:pt x="99" y="38"/>
                  <a:pt x="99" y="38"/>
                </a:cubicBezTo>
                <a:cubicBezTo>
                  <a:pt x="74" y="38"/>
                  <a:pt x="74" y="38"/>
                  <a:pt x="74" y="38"/>
                </a:cubicBezTo>
                <a:cubicBezTo>
                  <a:pt x="73" y="38"/>
                  <a:pt x="73" y="38"/>
                  <a:pt x="73" y="38"/>
                </a:cubicBezTo>
                <a:cubicBezTo>
                  <a:pt x="72" y="38"/>
                  <a:pt x="71" y="37"/>
                  <a:pt x="71" y="36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1"/>
                  <a:pt x="71" y="31"/>
                  <a:pt x="71" y="31"/>
                </a:cubicBezTo>
                <a:cubicBezTo>
                  <a:pt x="71" y="30"/>
                  <a:pt x="72" y="29"/>
                  <a:pt x="73" y="29"/>
                </a:cubicBezTo>
                <a:cubicBezTo>
                  <a:pt x="74" y="29"/>
                  <a:pt x="74" y="29"/>
                  <a:pt x="74" y="29"/>
                </a:cubicBezTo>
                <a:cubicBezTo>
                  <a:pt x="99" y="29"/>
                  <a:pt x="99" y="29"/>
                  <a:pt x="99" y="29"/>
                </a:cubicBezTo>
                <a:cubicBezTo>
                  <a:pt x="101" y="29"/>
                  <a:pt x="101" y="29"/>
                  <a:pt x="101" y="29"/>
                </a:cubicBezTo>
                <a:cubicBezTo>
                  <a:pt x="101" y="29"/>
                  <a:pt x="101" y="29"/>
                  <a:pt x="101" y="29"/>
                </a:cubicBezTo>
                <a:cubicBezTo>
                  <a:pt x="101" y="29"/>
                  <a:pt x="102" y="30"/>
                  <a:pt x="102" y="31"/>
                </a:cubicBezTo>
                <a:lnTo>
                  <a:pt x="102" y="36"/>
                </a:lnTo>
                <a:close/>
                <a:moveTo>
                  <a:pt x="108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15"/>
                  <a:pt x="6" y="120"/>
                  <a:pt x="13" y="12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5" y="120"/>
                  <a:pt x="120" y="115"/>
                  <a:pt x="120" y="108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20" y="5"/>
                  <a:pt x="115" y="0"/>
                  <a:pt x="108" y="0"/>
                </a:cubicBezTo>
                <a:close/>
                <a:moveTo>
                  <a:pt x="114" y="109"/>
                </a:moveTo>
                <a:cubicBezTo>
                  <a:pt x="114" y="112"/>
                  <a:pt x="112" y="114"/>
                  <a:pt x="109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9" y="114"/>
                  <a:pt x="7" y="112"/>
                  <a:pt x="7" y="109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8"/>
                  <a:pt x="9" y="6"/>
                  <a:pt x="11" y="6"/>
                </a:cubicBezTo>
                <a:cubicBezTo>
                  <a:pt x="109" y="6"/>
                  <a:pt x="109" y="6"/>
                  <a:pt x="109" y="6"/>
                </a:cubicBezTo>
                <a:cubicBezTo>
                  <a:pt x="112" y="6"/>
                  <a:pt x="114" y="8"/>
                  <a:pt x="114" y="11"/>
                </a:cubicBezTo>
                <a:lnTo>
                  <a:pt x="114" y="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Freeform 176">
            <a:extLst>
              <a:ext uri="{FF2B5EF4-FFF2-40B4-BE49-F238E27FC236}">
                <a16:creationId xmlns:a16="http://schemas.microsoft.com/office/drawing/2014/main" id="{7F1C9DC1-6100-4D74-A207-2A19E7EB9CA0}"/>
              </a:ext>
            </a:extLst>
          </p:cNvPr>
          <p:cNvSpPr>
            <a:spLocks noEditPoints="1"/>
          </p:cNvSpPr>
          <p:nvPr/>
        </p:nvSpPr>
        <p:spPr bwMode="auto">
          <a:xfrm>
            <a:off x="9447088" y="4576853"/>
            <a:ext cx="407987" cy="417513"/>
          </a:xfrm>
          <a:custGeom>
            <a:avLst/>
            <a:gdLst>
              <a:gd name="T0" fmla="*/ 22 w 129"/>
              <a:gd name="T1" fmla="*/ 111 h 132"/>
              <a:gd name="T2" fmla="*/ 18 w 129"/>
              <a:gd name="T3" fmla="*/ 110 h 132"/>
              <a:gd name="T4" fmla="*/ 22 w 129"/>
              <a:gd name="T5" fmla="*/ 108 h 132"/>
              <a:gd name="T6" fmla="*/ 24 w 129"/>
              <a:gd name="T7" fmla="*/ 33 h 132"/>
              <a:gd name="T8" fmla="*/ 25 w 129"/>
              <a:gd name="T9" fmla="*/ 108 h 132"/>
              <a:gd name="T10" fmla="*/ 108 w 129"/>
              <a:gd name="T11" fmla="*/ 110 h 132"/>
              <a:gd name="T12" fmla="*/ 25 w 129"/>
              <a:gd name="T13" fmla="*/ 111 h 132"/>
              <a:gd name="T14" fmla="*/ 24 w 129"/>
              <a:gd name="T15" fmla="*/ 115 h 132"/>
              <a:gd name="T16" fmla="*/ 105 w 129"/>
              <a:gd name="T17" fmla="*/ 50 h 132"/>
              <a:gd name="T18" fmla="*/ 68 w 129"/>
              <a:gd name="T19" fmla="*/ 80 h 132"/>
              <a:gd name="T20" fmla="*/ 61 w 129"/>
              <a:gd name="T21" fmla="*/ 90 h 132"/>
              <a:gd name="T22" fmla="*/ 58 w 129"/>
              <a:gd name="T23" fmla="*/ 89 h 132"/>
              <a:gd name="T24" fmla="*/ 51 w 129"/>
              <a:gd name="T25" fmla="*/ 89 h 132"/>
              <a:gd name="T26" fmla="*/ 37 w 129"/>
              <a:gd name="T27" fmla="*/ 92 h 132"/>
              <a:gd name="T28" fmla="*/ 28 w 129"/>
              <a:gd name="T29" fmla="*/ 101 h 132"/>
              <a:gd name="T30" fmla="*/ 29 w 129"/>
              <a:gd name="T31" fmla="*/ 103 h 132"/>
              <a:gd name="T32" fmla="*/ 38 w 129"/>
              <a:gd name="T33" fmla="*/ 94 h 132"/>
              <a:gd name="T34" fmla="*/ 46 w 129"/>
              <a:gd name="T35" fmla="*/ 96 h 132"/>
              <a:gd name="T36" fmla="*/ 57 w 129"/>
              <a:gd name="T37" fmla="*/ 91 h 132"/>
              <a:gd name="T38" fmla="*/ 63 w 129"/>
              <a:gd name="T39" fmla="*/ 92 h 132"/>
              <a:gd name="T40" fmla="*/ 75 w 129"/>
              <a:gd name="T41" fmla="*/ 82 h 132"/>
              <a:gd name="T42" fmla="*/ 106 w 129"/>
              <a:gd name="T43" fmla="*/ 52 h 132"/>
              <a:gd name="T44" fmla="*/ 105 w 129"/>
              <a:gd name="T45" fmla="*/ 50 h 132"/>
              <a:gd name="T46" fmla="*/ 103 w 129"/>
              <a:gd name="T47" fmla="*/ 98 h 132"/>
              <a:gd name="T48" fmla="*/ 103 w 129"/>
              <a:gd name="T49" fmla="*/ 96 h 132"/>
              <a:gd name="T50" fmla="*/ 81 w 129"/>
              <a:gd name="T51" fmla="*/ 80 h 132"/>
              <a:gd name="T52" fmla="*/ 78 w 129"/>
              <a:gd name="T53" fmla="*/ 80 h 132"/>
              <a:gd name="T54" fmla="*/ 86 w 129"/>
              <a:gd name="T55" fmla="*/ 82 h 132"/>
              <a:gd name="T56" fmla="*/ 36 w 129"/>
              <a:gd name="T57" fmla="*/ 90 h 132"/>
              <a:gd name="T58" fmla="*/ 54 w 129"/>
              <a:gd name="T59" fmla="*/ 84 h 132"/>
              <a:gd name="T60" fmla="*/ 69 w 129"/>
              <a:gd name="T61" fmla="*/ 76 h 132"/>
              <a:gd name="T62" fmla="*/ 76 w 129"/>
              <a:gd name="T63" fmla="*/ 77 h 132"/>
              <a:gd name="T64" fmla="*/ 75 w 129"/>
              <a:gd name="T65" fmla="*/ 74 h 132"/>
              <a:gd name="T66" fmla="*/ 59 w 129"/>
              <a:gd name="T67" fmla="*/ 84 h 132"/>
              <a:gd name="T68" fmla="*/ 41 w 129"/>
              <a:gd name="T69" fmla="*/ 82 h 132"/>
              <a:gd name="T70" fmla="*/ 30 w 129"/>
              <a:gd name="T71" fmla="*/ 88 h 132"/>
              <a:gd name="T72" fmla="*/ 30 w 129"/>
              <a:gd name="T73" fmla="*/ 90 h 132"/>
              <a:gd name="T74" fmla="*/ 45 w 129"/>
              <a:gd name="T75" fmla="*/ 16 h 132"/>
              <a:gd name="T76" fmla="*/ 88 w 129"/>
              <a:gd name="T77" fmla="*/ 12 h 132"/>
              <a:gd name="T78" fmla="*/ 84 w 129"/>
              <a:gd name="T79" fmla="*/ 0 h 132"/>
              <a:gd name="T80" fmla="*/ 41 w 129"/>
              <a:gd name="T81" fmla="*/ 4 h 132"/>
              <a:gd name="T82" fmla="*/ 45 w 129"/>
              <a:gd name="T83" fmla="*/ 16 h 132"/>
              <a:gd name="T84" fmla="*/ 92 w 129"/>
              <a:gd name="T85" fmla="*/ 3 h 132"/>
              <a:gd name="T86" fmla="*/ 112 w 129"/>
              <a:gd name="T87" fmla="*/ 11 h 132"/>
              <a:gd name="T88" fmla="*/ 121 w 129"/>
              <a:gd name="T89" fmla="*/ 115 h 132"/>
              <a:gd name="T90" fmla="*/ 17 w 129"/>
              <a:gd name="T91" fmla="*/ 124 h 132"/>
              <a:gd name="T92" fmla="*/ 8 w 129"/>
              <a:gd name="T93" fmla="*/ 20 h 132"/>
              <a:gd name="T94" fmla="*/ 37 w 129"/>
              <a:gd name="T95" fmla="*/ 11 h 132"/>
              <a:gd name="T96" fmla="*/ 10 w 129"/>
              <a:gd name="T97" fmla="*/ 3 h 132"/>
              <a:gd name="T98" fmla="*/ 0 w 129"/>
              <a:gd name="T99" fmla="*/ 122 h 132"/>
              <a:gd name="T100" fmla="*/ 119 w 129"/>
              <a:gd name="T101" fmla="*/ 132 h 132"/>
              <a:gd name="T102" fmla="*/ 129 w 129"/>
              <a:gd name="T103" fmla="*/ 13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9" h="132">
                <a:moveTo>
                  <a:pt x="22" y="113"/>
                </a:moveTo>
                <a:cubicBezTo>
                  <a:pt x="22" y="111"/>
                  <a:pt x="22" y="111"/>
                  <a:pt x="22" y="111"/>
                </a:cubicBezTo>
                <a:cubicBezTo>
                  <a:pt x="20" y="111"/>
                  <a:pt x="20" y="111"/>
                  <a:pt x="20" y="111"/>
                </a:cubicBezTo>
                <a:cubicBezTo>
                  <a:pt x="19" y="111"/>
                  <a:pt x="18" y="111"/>
                  <a:pt x="18" y="110"/>
                </a:cubicBezTo>
                <a:cubicBezTo>
                  <a:pt x="18" y="109"/>
                  <a:pt x="19" y="108"/>
                  <a:pt x="20" y="108"/>
                </a:cubicBezTo>
                <a:cubicBezTo>
                  <a:pt x="22" y="108"/>
                  <a:pt x="22" y="108"/>
                  <a:pt x="22" y="108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4"/>
                  <a:pt x="23" y="33"/>
                  <a:pt x="24" y="33"/>
                </a:cubicBezTo>
                <a:cubicBezTo>
                  <a:pt x="25" y="33"/>
                  <a:pt x="25" y="34"/>
                  <a:pt x="25" y="35"/>
                </a:cubicBezTo>
                <a:cubicBezTo>
                  <a:pt x="25" y="108"/>
                  <a:pt x="25" y="108"/>
                  <a:pt x="25" y="108"/>
                </a:cubicBezTo>
                <a:cubicBezTo>
                  <a:pt x="106" y="108"/>
                  <a:pt x="106" y="108"/>
                  <a:pt x="106" y="108"/>
                </a:cubicBezTo>
                <a:cubicBezTo>
                  <a:pt x="107" y="108"/>
                  <a:pt x="108" y="109"/>
                  <a:pt x="108" y="110"/>
                </a:cubicBezTo>
                <a:cubicBezTo>
                  <a:pt x="108" y="111"/>
                  <a:pt x="107" y="111"/>
                  <a:pt x="106" y="111"/>
                </a:cubicBezTo>
                <a:cubicBezTo>
                  <a:pt x="25" y="111"/>
                  <a:pt x="25" y="111"/>
                  <a:pt x="25" y="111"/>
                </a:cubicBezTo>
                <a:cubicBezTo>
                  <a:pt x="25" y="113"/>
                  <a:pt x="25" y="113"/>
                  <a:pt x="25" y="113"/>
                </a:cubicBezTo>
                <a:cubicBezTo>
                  <a:pt x="25" y="114"/>
                  <a:pt x="25" y="115"/>
                  <a:pt x="24" y="115"/>
                </a:cubicBezTo>
                <a:cubicBezTo>
                  <a:pt x="23" y="115"/>
                  <a:pt x="22" y="114"/>
                  <a:pt x="22" y="113"/>
                </a:cubicBezTo>
                <a:close/>
                <a:moveTo>
                  <a:pt x="105" y="50"/>
                </a:moveTo>
                <a:cubicBezTo>
                  <a:pt x="74" y="80"/>
                  <a:pt x="74" y="80"/>
                  <a:pt x="74" y="8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7" y="80"/>
                  <a:pt x="67" y="80"/>
                </a:cubicBezTo>
                <a:cubicBezTo>
                  <a:pt x="61" y="90"/>
                  <a:pt x="61" y="90"/>
                  <a:pt x="61" y="90"/>
                </a:cubicBezTo>
                <a:cubicBezTo>
                  <a:pt x="58" y="89"/>
                  <a:pt x="58" y="89"/>
                  <a:pt x="58" y="89"/>
                </a:cubicBezTo>
                <a:cubicBezTo>
                  <a:pt x="58" y="89"/>
                  <a:pt x="58" y="89"/>
                  <a:pt x="58" y="89"/>
                </a:cubicBezTo>
                <a:cubicBezTo>
                  <a:pt x="51" y="89"/>
                  <a:pt x="51" y="89"/>
                  <a:pt x="51" y="89"/>
                </a:cubicBezTo>
                <a:cubicBezTo>
                  <a:pt x="51" y="89"/>
                  <a:pt x="51" y="89"/>
                  <a:pt x="51" y="89"/>
                </a:cubicBezTo>
                <a:cubicBezTo>
                  <a:pt x="45" y="94"/>
                  <a:pt x="45" y="94"/>
                  <a:pt x="45" y="94"/>
                </a:cubicBezTo>
                <a:cubicBezTo>
                  <a:pt x="37" y="92"/>
                  <a:pt x="37" y="92"/>
                  <a:pt x="37" y="92"/>
                </a:cubicBezTo>
                <a:cubicBezTo>
                  <a:pt x="37" y="93"/>
                  <a:pt x="37" y="93"/>
                  <a:pt x="37" y="93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1"/>
                  <a:pt x="28" y="102"/>
                  <a:pt x="28" y="102"/>
                </a:cubicBezTo>
                <a:cubicBezTo>
                  <a:pt x="28" y="103"/>
                  <a:pt x="29" y="103"/>
                  <a:pt x="29" y="103"/>
                </a:cubicBezTo>
                <a:cubicBezTo>
                  <a:pt x="29" y="103"/>
                  <a:pt x="29" y="103"/>
                  <a:pt x="29" y="102"/>
                </a:cubicBezTo>
                <a:cubicBezTo>
                  <a:pt x="38" y="94"/>
                  <a:pt x="38" y="94"/>
                  <a:pt x="38" y="94"/>
                </a:cubicBezTo>
                <a:cubicBezTo>
                  <a:pt x="45" y="96"/>
                  <a:pt x="45" y="96"/>
                  <a:pt x="45" y="96"/>
                </a:cubicBezTo>
                <a:cubicBezTo>
                  <a:pt x="46" y="96"/>
                  <a:pt x="46" y="96"/>
                  <a:pt x="46" y="96"/>
                </a:cubicBezTo>
                <a:cubicBezTo>
                  <a:pt x="52" y="91"/>
                  <a:pt x="52" y="91"/>
                  <a:pt x="52" y="91"/>
                </a:cubicBezTo>
                <a:cubicBezTo>
                  <a:pt x="57" y="91"/>
                  <a:pt x="57" y="91"/>
                  <a:pt x="57" y="91"/>
                </a:cubicBezTo>
                <a:cubicBezTo>
                  <a:pt x="61" y="92"/>
                  <a:pt x="61" y="92"/>
                  <a:pt x="61" y="92"/>
                </a:cubicBezTo>
                <a:cubicBezTo>
                  <a:pt x="63" y="92"/>
                  <a:pt x="63" y="92"/>
                  <a:pt x="63" y="92"/>
                </a:cubicBezTo>
                <a:cubicBezTo>
                  <a:pt x="68" y="82"/>
                  <a:pt x="68" y="82"/>
                  <a:pt x="68" y="82"/>
                </a:cubicBezTo>
                <a:cubicBezTo>
                  <a:pt x="75" y="82"/>
                  <a:pt x="75" y="82"/>
                  <a:pt x="75" y="82"/>
                </a:cubicBezTo>
                <a:cubicBezTo>
                  <a:pt x="76" y="81"/>
                  <a:pt x="76" y="81"/>
                  <a:pt x="76" y="81"/>
                </a:cubicBezTo>
                <a:cubicBezTo>
                  <a:pt x="106" y="52"/>
                  <a:pt x="106" y="52"/>
                  <a:pt x="106" y="52"/>
                </a:cubicBezTo>
                <a:cubicBezTo>
                  <a:pt x="106" y="51"/>
                  <a:pt x="106" y="51"/>
                  <a:pt x="106" y="50"/>
                </a:cubicBezTo>
                <a:cubicBezTo>
                  <a:pt x="106" y="50"/>
                  <a:pt x="105" y="50"/>
                  <a:pt x="105" y="50"/>
                </a:cubicBezTo>
                <a:close/>
                <a:moveTo>
                  <a:pt x="102" y="97"/>
                </a:moveTo>
                <a:cubicBezTo>
                  <a:pt x="102" y="98"/>
                  <a:pt x="102" y="98"/>
                  <a:pt x="103" y="98"/>
                </a:cubicBezTo>
                <a:cubicBezTo>
                  <a:pt x="103" y="98"/>
                  <a:pt x="103" y="98"/>
                  <a:pt x="103" y="97"/>
                </a:cubicBezTo>
                <a:cubicBezTo>
                  <a:pt x="104" y="97"/>
                  <a:pt x="104" y="96"/>
                  <a:pt x="103" y="96"/>
                </a:cubicBezTo>
                <a:cubicBezTo>
                  <a:pt x="87" y="80"/>
                  <a:pt x="87" y="80"/>
                  <a:pt x="87" y="80"/>
                </a:cubicBezTo>
                <a:cubicBezTo>
                  <a:pt x="81" y="80"/>
                  <a:pt x="81" y="80"/>
                  <a:pt x="81" y="80"/>
                </a:cubicBezTo>
                <a:cubicBezTo>
                  <a:pt x="80" y="78"/>
                  <a:pt x="80" y="78"/>
                  <a:pt x="80" y="78"/>
                </a:cubicBezTo>
                <a:cubicBezTo>
                  <a:pt x="78" y="80"/>
                  <a:pt x="78" y="80"/>
                  <a:pt x="78" y="80"/>
                </a:cubicBezTo>
                <a:cubicBezTo>
                  <a:pt x="80" y="82"/>
                  <a:pt x="80" y="82"/>
                  <a:pt x="80" y="82"/>
                </a:cubicBezTo>
                <a:cubicBezTo>
                  <a:pt x="86" y="82"/>
                  <a:pt x="86" y="82"/>
                  <a:pt x="86" y="82"/>
                </a:cubicBezTo>
                <a:lnTo>
                  <a:pt x="102" y="97"/>
                </a:lnTo>
                <a:close/>
                <a:moveTo>
                  <a:pt x="36" y="90"/>
                </a:moveTo>
                <a:cubicBezTo>
                  <a:pt x="42" y="84"/>
                  <a:pt x="42" y="84"/>
                  <a:pt x="42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9" y="86"/>
                  <a:pt x="59" y="86"/>
                  <a:pt x="59" y="86"/>
                </a:cubicBezTo>
                <a:cubicBezTo>
                  <a:pt x="69" y="76"/>
                  <a:pt x="69" y="76"/>
                  <a:pt x="69" y="76"/>
                </a:cubicBezTo>
                <a:cubicBezTo>
                  <a:pt x="74" y="76"/>
                  <a:pt x="74" y="76"/>
                  <a:pt x="74" y="76"/>
                </a:cubicBezTo>
                <a:cubicBezTo>
                  <a:pt x="76" y="77"/>
                  <a:pt x="76" y="77"/>
                  <a:pt x="76" y="77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74"/>
                  <a:pt x="75" y="74"/>
                  <a:pt x="75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59" y="84"/>
                  <a:pt x="59" y="84"/>
                  <a:pt x="59" y="84"/>
                </a:cubicBezTo>
                <a:cubicBezTo>
                  <a:pt x="55" y="82"/>
                  <a:pt x="55" y="82"/>
                  <a:pt x="55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35" y="88"/>
                  <a:pt x="35" y="88"/>
                  <a:pt x="35" y="88"/>
                </a:cubicBezTo>
                <a:cubicBezTo>
                  <a:pt x="30" y="88"/>
                  <a:pt x="30" y="88"/>
                  <a:pt x="30" y="88"/>
                </a:cubicBezTo>
                <a:cubicBezTo>
                  <a:pt x="29" y="88"/>
                  <a:pt x="29" y="89"/>
                  <a:pt x="29" y="89"/>
                </a:cubicBezTo>
                <a:cubicBezTo>
                  <a:pt x="29" y="90"/>
                  <a:pt x="29" y="90"/>
                  <a:pt x="30" y="90"/>
                </a:cubicBezTo>
                <a:lnTo>
                  <a:pt x="36" y="90"/>
                </a:lnTo>
                <a:close/>
                <a:moveTo>
                  <a:pt x="45" y="16"/>
                </a:moveTo>
                <a:cubicBezTo>
                  <a:pt x="84" y="16"/>
                  <a:pt x="84" y="16"/>
                  <a:pt x="84" y="16"/>
                </a:cubicBezTo>
                <a:cubicBezTo>
                  <a:pt x="87" y="16"/>
                  <a:pt x="88" y="14"/>
                  <a:pt x="88" y="12"/>
                </a:cubicBezTo>
                <a:cubicBezTo>
                  <a:pt x="88" y="4"/>
                  <a:pt x="88" y="4"/>
                  <a:pt x="88" y="4"/>
                </a:cubicBezTo>
                <a:cubicBezTo>
                  <a:pt x="88" y="2"/>
                  <a:pt x="87" y="0"/>
                  <a:pt x="8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3" y="0"/>
                  <a:pt x="41" y="2"/>
                  <a:pt x="41" y="4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4"/>
                  <a:pt x="43" y="16"/>
                  <a:pt x="45" y="16"/>
                </a:cubicBezTo>
                <a:close/>
                <a:moveTo>
                  <a:pt x="119" y="3"/>
                </a:moveTo>
                <a:cubicBezTo>
                  <a:pt x="92" y="3"/>
                  <a:pt x="92" y="3"/>
                  <a:pt x="92" y="3"/>
                </a:cubicBezTo>
                <a:cubicBezTo>
                  <a:pt x="92" y="11"/>
                  <a:pt x="92" y="11"/>
                  <a:pt x="92" y="11"/>
                </a:cubicBezTo>
                <a:cubicBezTo>
                  <a:pt x="112" y="11"/>
                  <a:pt x="112" y="11"/>
                  <a:pt x="112" y="11"/>
                </a:cubicBezTo>
                <a:cubicBezTo>
                  <a:pt x="117" y="11"/>
                  <a:pt x="121" y="15"/>
                  <a:pt x="121" y="20"/>
                </a:cubicBezTo>
                <a:cubicBezTo>
                  <a:pt x="121" y="115"/>
                  <a:pt x="121" y="115"/>
                  <a:pt x="121" y="115"/>
                </a:cubicBezTo>
                <a:cubicBezTo>
                  <a:pt x="121" y="120"/>
                  <a:pt x="117" y="124"/>
                  <a:pt x="112" y="124"/>
                </a:cubicBezTo>
                <a:cubicBezTo>
                  <a:pt x="17" y="124"/>
                  <a:pt x="17" y="124"/>
                  <a:pt x="17" y="124"/>
                </a:cubicBezTo>
                <a:cubicBezTo>
                  <a:pt x="12" y="124"/>
                  <a:pt x="8" y="120"/>
                  <a:pt x="8" y="115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15"/>
                  <a:pt x="12" y="11"/>
                  <a:pt x="17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37" y="3"/>
                  <a:pt x="37" y="3"/>
                  <a:pt x="37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4" y="3"/>
                  <a:pt x="0" y="7"/>
                  <a:pt x="0" y="1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8"/>
                  <a:pt x="4" y="132"/>
                  <a:pt x="10" y="132"/>
                </a:cubicBezTo>
                <a:cubicBezTo>
                  <a:pt x="119" y="132"/>
                  <a:pt x="119" y="132"/>
                  <a:pt x="119" y="132"/>
                </a:cubicBezTo>
                <a:cubicBezTo>
                  <a:pt x="125" y="132"/>
                  <a:pt x="129" y="128"/>
                  <a:pt x="129" y="122"/>
                </a:cubicBezTo>
                <a:cubicBezTo>
                  <a:pt x="129" y="13"/>
                  <a:pt x="129" y="13"/>
                  <a:pt x="129" y="13"/>
                </a:cubicBezTo>
                <a:cubicBezTo>
                  <a:pt x="129" y="7"/>
                  <a:pt x="125" y="3"/>
                  <a:pt x="119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177">
            <a:extLst>
              <a:ext uri="{FF2B5EF4-FFF2-40B4-BE49-F238E27FC236}">
                <a16:creationId xmlns:a16="http://schemas.microsoft.com/office/drawing/2014/main" id="{73D143DB-D660-40EF-9E0A-331CEFB8A8AB}"/>
              </a:ext>
            </a:extLst>
          </p:cNvPr>
          <p:cNvSpPr>
            <a:spLocks noEditPoints="1"/>
          </p:cNvSpPr>
          <p:nvPr/>
        </p:nvSpPr>
        <p:spPr bwMode="auto">
          <a:xfrm>
            <a:off x="9453438" y="2741703"/>
            <a:ext cx="395287" cy="417513"/>
          </a:xfrm>
          <a:custGeom>
            <a:avLst/>
            <a:gdLst>
              <a:gd name="T0" fmla="*/ 48 w 125"/>
              <a:gd name="T1" fmla="*/ 132 h 132"/>
              <a:gd name="T2" fmla="*/ 77 w 125"/>
              <a:gd name="T3" fmla="*/ 123 h 132"/>
              <a:gd name="T4" fmla="*/ 48 w 125"/>
              <a:gd name="T5" fmla="*/ 109 h 132"/>
              <a:gd name="T6" fmla="*/ 77 w 125"/>
              <a:gd name="T7" fmla="*/ 119 h 132"/>
              <a:gd name="T8" fmla="*/ 77 w 125"/>
              <a:gd name="T9" fmla="*/ 96 h 132"/>
              <a:gd name="T10" fmla="*/ 48 w 125"/>
              <a:gd name="T11" fmla="*/ 105 h 132"/>
              <a:gd name="T12" fmla="*/ 77 w 125"/>
              <a:gd name="T13" fmla="*/ 96 h 132"/>
              <a:gd name="T14" fmla="*/ 44 w 125"/>
              <a:gd name="T15" fmla="*/ 87 h 132"/>
              <a:gd name="T16" fmla="*/ 81 w 125"/>
              <a:gd name="T17" fmla="*/ 87 h 132"/>
              <a:gd name="T18" fmla="*/ 48 w 125"/>
              <a:gd name="T19" fmla="*/ 69 h 132"/>
              <a:gd name="T20" fmla="*/ 77 w 125"/>
              <a:gd name="T21" fmla="*/ 78 h 132"/>
              <a:gd name="T22" fmla="*/ 77 w 125"/>
              <a:gd name="T23" fmla="*/ 55 h 132"/>
              <a:gd name="T24" fmla="*/ 48 w 125"/>
              <a:gd name="T25" fmla="*/ 65 h 132"/>
              <a:gd name="T26" fmla="*/ 77 w 125"/>
              <a:gd name="T27" fmla="*/ 55 h 132"/>
              <a:gd name="T28" fmla="*/ 44 w 125"/>
              <a:gd name="T29" fmla="*/ 45 h 132"/>
              <a:gd name="T30" fmla="*/ 81 w 125"/>
              <a:gd name="T31" fmla="*/ 45 h 132"/>
              <a:gd name="T32" fmla="*/ 48 w 125"/>
              <a:gd name="T33" fmla="*/ 27 h 132"/>
              <a:gd name="T34" fmla="*/ 77 w 125"/>
              <a:gd name="T35" fmla="*/ 36 h 132"/>
              <a:gd name="T36" fmla="*/ 77 w 125"/>
              <a:gd name="T37" fmla="*/ 13 h 132"/>
              <a:gd name="T38" fmla="*/ 48 w 125"/>
              <a:gd name="T39" fmla="*/ 23 h 132"/>
              <a:gd name="T40" fmla="*/ 77 w 125"/>
              <a:gd name="T41" fmla="*/ 13 h 132"/>
              <a:gd name="T42" fmla="*/ 44 w 125"/>
              <a:gd name="T43" fmla="*/ 5 h 132"/>
              <a:gd name="T44" fmla="*/ 81 w 125"/>
              <a:gd name="T45" fmla="*/ 5 h 132"/>
              <a:gd name="T46" fmla="*/ 4 w 125"/>
              <a:gd name="T47" fmla="*/ 123 h 132"/>
              <a:gd name="T48" fmla="*/ 33 w 125"/>
              <a:gd name="T49" fmla="*/ 132 h 132"/>
              <a:gd name="T50" fmla="*/ 33 w 125"/>
              <a:gd name="T51" fmla="*/ 109 h 132"/>
              <a:gd name="T52" fmla="*/ 4 w 125"/>
              <a:gd name="T53" fmla="*/ 119 h 132"/>
              <a:gd name="T54" fmla="*/ 33 w 125"/>
              <a:gd name="T55" fmla="*/ 109 h 132"/>
              <a:gd name="T56" fmla="*/ 0 w 125"/>
              <a:gd name="T57" fmla="*/ 100 h 132"/>
              <a:gd name="T58" fmla="*/ 37 w 125"/>
              <a:gd name="T59" fmla="*/ 100 h 132"/>
              <a:gd name="T60" fmla="*/ 4 w 125"/>
              <a:gd name="T61" fmla="*/ 82 h 132"/>
              <a:gd name="T62" fmla="*/ 33 w 125"/>
              <a:gd name="T63" fmla="*/ 92 h 132"/>
              <a:gd name="T64" fmla="*/ 33 w 125"/>
              <a:gd name="T65" fmla="*/ 69 h 132"/>
              <a:gd name="T66" fmla="*/ 4 w 125"/>
              <a:gd name="T67" fmla="*/ 78 h 132"/>
              <a:gd name="T68" fmla="*/ 33 w 125"/>
              <a:gd name="T69" fmla="*/ 69 h 132"/>
              <a:gd name="T70" fmla="*/ 0 w 125"/>
              <a:gd name="T71" fmla="*/ 60 h 132"/>
              <a:gd name="T72" fmla="*/ 37 w 125"/>
              <a:gd name="T73" fmla="*/ 60 h 132"/>
              <a:gd name="T74" fmla="*/ 92 w 125"/>
              <a:gd name="T75" fmla="*/ 123 h 132"/>
              <a:gd name="T76" fmla="*/ 121 w 125"/>
              <a:gd name="T77" fmla="*/ 132 h 132"/>
              <a:gd name="T78" fmla="*/ 121 w 125"/>
              <a:gd name="T79" fmla="*/ 109 h 132"/>
              <a:gd name="T80" fmla="*/ 92 w 125"/>
              <a:gd name="T81" fmla="*/ 119 h 132"/>
              <a:gd name="T82" fmla="*/ 121 w 125"/>
              <a:gd name="T83" fmla="*/ 109 h 132"/>
              <a:gd name="T84" fmla="*/ 88 w 125"/>
              <a:gd name="T85" fmla="*/ 100 h 132"/>
              <a:gd name="T86" fmla="*/ 125 w 125"/>
              <a:gd name="T87" fmla="*/ 100 h 132"/>
              <a:gd name="T88" fmla="*/ 121 w 125"/>
              <a:gd name="T89" fmla="*/ 92 h 132"/>
              <a:gd name="T90" fmla="*/ 92 w 125"/>
              <a:gd name="T91" fmla="*/ 8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32">
                <a:moveTo>
                  <a:pt x="81" y="127"/>
                </a:moveTo>
                <a:cubicBezTo>
                  <a:pt x="81" y="130"/>
                  <a:pt x="79" y="132"/>
                  <a:pt x="77" y="132"/>
                </a:cubicBezTo>
                <a:cubicBezTo>
                  <a:pt x="48" y="132"/>
                  <a:pt x="48" y="132"/>
                  <a:pt x="48" y="132"/>
                </a:cubicBezTo>
                <a:cubicBezTo>
                  <a:pt x="46" y="132"/>
                  <a:pt x="44" y="130"/>
                  <a:pt x="44" y="127"/>
                </a:cubicBezTo>
                <a:cubicBezTo>
                  <a:pt x="44" y="125"/>
                  <a:pt x="46" y="123"/>
                  <a:pt x="48" y="123"/>
                </a:cubicBezTo>
                <a:cubicBezTo>
                  <a:pt x="77" y="123"/>
                  <a:pt x="77" y="123"/>
                  <a:pt x="77" y="123"/>
                </a:cubicBezTo>
                <a:cubicBezTo>
                  <a:pt x="79" y="123"/>
                  <a:pt x="81" y="125"/>
                  <a:pt x="81" y="127"/>
                </a:cubicBezTo>
                <a:close/>
                <a:moveTo>
                  <a:pt x="77" y="109"/>
                </a:moveTo>
                <a:cubicBezTo>
                  <a:pt x="48" y="109"/>
                  <a:pt x="48" y="109"/>
                  <a:pt x="48" y="109"/>
                </a:cubicBezTo>
                <a:cubicBezTo>
                  <a:pt x="46" y="109"/>
                  <a:pt x="44" y="111"/>
                  <a:pt x="44" y="114"/>
                </a:cubicBezTo>
                <a:cubicBezTo>
                  <a:pt x="44" y="116"/>
                  <a:pt x="46" y="119"/>
                  <a:pt x="48" y="119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9" y="119"/>
                  <a:pt x="81" y="116"/>
                  <a:pt x="81" y="114"/>
                </a:cubicBezTo>
                <a:cubicBezTo>
                  <a:pt x="81" y="111"/>
                  <a:pt x="79" y="109"/>
                  <a:pt x="77" y="109"/>
                </a:cubicBezTo>
                <a:close/>
                <a:moveTo>
                  <a:pt x="77" y="96"/>
                </a:moveTo>
                <a:cubicBezTo>
                  <a:pt x="48" y="96"/>
                  <a:pt x="48" y="96"/>
                  <a:pt x="48" y="96"/>
                </a:cubicBezTo>
                <a:cubicBezTo>
                  <a:pt x="46" y="96"/>
                  <a:pt x="44" y="98"/>
                  <a:pt x="44" y="100"/>
                </a:cubicBezTo>
                <a:cubicBezTo>
                  <a:pt x="44" y="103"/>
                  <a:pt x="46" y="105"/>
                  <a:pt x="48" y="105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9" y="105"/>
                  <a:pt x="81" y="103"/>
                  <a:pt x="81" y="100"/>
                </a:cubicBezTo>
                <a:cubicBezTo>
                  <a:pt x="81" y="98"/>
                  <a:pt x="79" y="96"/>
                  <a:pt x="77" y="96"/>
                </a:cubicBezTo>
                <a:close/>
                <a:moveTo>
                  <a:pt x="77" y="82"/>
                </a:moveTo>
                <a:cubicBezTo>
                  <a:pt x="48" y="82"/>
                  <a:pt x="48" y="82"/>
                  <a:pt x="48" y="82"/>
                </a:cubicBezTo>
                <a:cubicBezTo>
                  <a:pt x="46" y="82"/>
                  <a:pt x="44" y="84"/>
                  <a:pt x="44" y="87"/>
                </a:cubicBezTo>
                <a:cubicBezTo>
                  <a:pt x="44" y="89"/>
                  <a:pt x="46" y="92"/>
                  <a:pt x="48" y="92"/>
                </a:cubicBezTo>
                <a:cubicBezTo>
                  <a:pt x="77" y="92"/>
                  <a:pt x="77" y="92"/>
                  <a:pt x="77" y="92"/>
                </a:cubicBezTo>
                <a:cubicBezTo>
                  <a:pt x="79" y="92"/>
                  <a:pt x="81" y="89"/>
                  <a:pt x="81" y="87"/>
                </a:cubicBezTo>
                <a:cubicBezTo>
                  <a:pt x="81" y="84"/>
                  <a:pt x="79" y="82"/>
                  <a:pt x="77" y="82"/>
                </a:cubicBezTo>
                <a:close/>
                <a:moveTo>
                  <a:pt x="77" y="69"/>
                </a:moveTo>
                <a:cubicBezTo>
                  <a:pt x="48" y="69"/>
                  <a:pt x="48" y="69"/>
                  <a:pt x="48" y="69"/>
                </a:cubicBezTo>
                <a:cubicBezTo>
                  <a:pt x="46" y="69"/>
                  <a:pt x="44" y="71"/>
                  <a:pt x="44" y="73"/>
                </a:cubicBezTo>
                <a:cubicBezTo>
                  <a:pt x="44" y="76"/>
                  <a:pt x="46" y="78"/>
                  <a:pt x="48" y="78"/>
                </a:cubicBezTo>
                <a:cubicBezTo>
                  <a:pt x="77" y="78"/>
                  <a:pt x="77" y="78"/>
                  <a:pt x="77" y="78"/>
                </a:cubicBezTo>
                <a:cubicBezTo>
                  <a:pt x="79" y="78"/>
                  <a:pt x="81" y="76"/>
                  <a:pt x="81" y="73"/>
                </a:cubicBezTo>
                <a:cubicBezTo>
                  <a:pt x="81" y="71"/>
                  <a:pt x="79" y="69"/>
                  <a:pt x="77" y="69"/>
                </a:cubicBezTo>
                <a:close/>
                <a:moveTo>
                  <a:pt x="77" y="55"/>
                </a:moveTo>
                <a:cubicBezTo>
                  <a:pt x="48" y="55"/>
                  <a:pt x="48" y="55"/>
                  <a:pt x="48" y="55"/>
                </a:cubicBezTo>
                <a:cubicBezTo>
                  <a:pt x="46" y="55"/>
                  <a:pt x="44" y="57"/>
                  <a:pt x="44" y="60"/>
                </a:cubicBezTo>
                <a:cubicBezTo>
                  <a:pt x="44" y="63"/>
                  <a:pt x="46" y="65"/>
                  <a:pt x="48" y="65"/>
                </a:cubicBezTo>
                <a:cubicBezTo>
                  <a:pt x="77" y="65"/>
                  <a:pt x="77" y="65"/>
                  <a:pt x="77" y="65"/>
                </a:cubicBezTo>
                <a:cubicBezTo>
                  <a:pt x="79" y="65"/>
                  <a:pt x="81" y="63"/>
                  <a:pt x="81" y="60"/>
                </a:cubicBezTo>
                <a:cubicBezTo>
                  <a:pt x="81" y="57"/>
                  <a:pt x="79" y="55"/>
                  <a:pt x="77" y="55"/>
                </a:cubicBezTo>
                <a:close/>
                <a:moveTo>
                  <a:pt x="77" y="40"/>
                </a:moveTo>
                <a:cubicBezTo>
                  <a:pt x="48" y="40"/>
                  <a:pt x="48" y="40"/>
                  <a:pt x="48" y="40"/>
                </a:cubicBezTo>
                <a:cubicBezTo>
                  <a:pt x="46" y="40"/>
                  <a:pt x="44" y="43"/>
                  <a:pt x="44" y="45"/>
                </a:cubicBezTo>
                <a:cubicBezTo>
                  <a:pt x="44" y="48"/>
                  <a:pt x="46" y="50"/>
                  <a:pt x="48" y="50"/>
                </a:cubicBezTo>
                <a:cubicBezTo>
                  <a:pt x="77" y="50"/>
                  <a:pt x="77" y="50"/>
                  <a:pt x="77" y="50"/>
                </a:cubicBezTo>
                <a:cubicBezTo>
                  <a:pt x="79" y="50"/>
                  <a:pt x="81" y="48"/>
                  <a:pt x="81" y="45"/>
                </a:cubicBezTo>
                <a:cubicBezTo>
                  <a:pt x="81" y="43"/>
                  <a:pt x="79" y="40"/>
                  <a:pt x="77" y="40"/>
                </a:cubicBezTo>
                <a:close/>
                <a:moveTo>
                  <a:pt x="77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6" y="27"/>
                  <a:pt x="44" y="29"/>
                  <a:pt x="44" y="32"/>
                </a:cubicBezTo>
                <a:cubicBezTo>
                  <a:pt x="44" y="34"/>
                  <a:pt x="46" y="36"/>
                  <a:pt x="48" y="36"/>
                </a:cubicBezTo>
                <a:cubicBezTo>
                  <a:pt x="77" y="36"/>
                  <a:pt x="77" y="36"/>
                  <a:pt x="77" y="36"/>
                </a:cubicBezTo>
                <a:cubicBezTo>
                  <a:pt x="79" y="36"/>
                  <a:pt x="81" y="34"/>
                  <a:pt x="81" y="32"/>
                </a:cubicBezTo>
                <a:cubicBezTo>
                  <a:pt x="81" y="29"/>
                  <a:pt x="79" y="27"/>
                  <a:pt x="77" y="27"/>
                </a:cubicBezTo>
                <a:close/>
                <a:moveTo>
                  <a:pt x="77" y="13"/>
                </a:moveTo>
                <a:cubicBezTo>
                  <a:pt x="48" y="13"/>
                  <a:pt x="48" y="13"/>
                  <a:pt x="48" y="13"/>
                </a:cubicBezTo>
                <a:cubicBezTo>
                  <a:pt x="46" y="13"/>
                  <a:pt x="44" y="16"/>
                  <a:pt x="44" y="18"/>
                </a:cubicBezTo>
                <a:cubicBezTo>
                  <a:pt x="44" y="21"/>
                  <a:pt x="46" y="23"/>
                  <a:pt x="48" y="23"/>
                </a:cubicBezTo>
                <a:cubicBezTo>
                  <a:pt x="77" y="23"/>
                  <a:pt x="77" y="23"/>
                  <a:pt x="77" y="23"/>
                </a:cubicBezTo>
                <a:cubicBezTo>
                  <a:pt x="79" y="23"/>
                  <a:pt x="81" y="21"/>
                  <a:pt x="81" y="18"/>
                </a:cubicBezTo>
                <a:cubicBezTo>
                  <a:pt x="81" y="16"/>
                  <a:pt x="79" y="13"/>
                  <a:pt x="77" y="13"/>
                </a:cubicBezTo>
                <a:close/>
                <a:moveTo>
                  <a:pt x="77" y="0"/>
                </a:moveTo>
                <a:cubicBezTo>
                  <a:pt x="48" y="0"/>
                  <a:pt x="48" y="0"/>
                  <a:pt x="48" y="0"/>
                </a:cubicBezTo>
                <a:cubicBezTo>
                  <a:pt x="46" y="0"/>
                  <a:pt x="44" y="2"/>
                  <a:pt x="44" y="5"/>
                </a:cubicBezTo>
                <a:cubicBezTo>
                  <a:pt x="44" y="7"/>
                  <a:pt x="46" y="9"/>
                  <a:pt x="48" y="9"/>
                </a:cubicBezTo>
                <a:cubicBezTo>
                  <a:pt x="77" y="9"/>
                  <a:pt x="77" y="9"/>
                  <a:pt x="77" y="9"/>
                </a:cubicBezTo>
                <a:cubicBezTo>
                  <a:pt x="79" y="9"/>
                  <a:pt x="81" y="7"/>
                  <a:pt x="81" y="5"/>
                </a:cubicBezTo>
                <a:cubicBezTo>
                  <a:pt x="81" y="2"/>
                  <a:pt x="79" y="0"/>
                  <a:pt x="77" y="0"/>
                </a:cubicBezTo>
                <a:close/>
                <a:moveTo>
                  <a:pt x="33" y="123"/>
                </a:moveTo>
                <a:cubicBezTo>
                  <a:pt x="4" y="123"/>
                  <a:pt x="4" y="123"/>
                  <a:pt x="4" y="123"/>
                </a:cubicBezTo>
                <a:cubicBezTo>
                  <a:pt x="2" y="123"/>
                  <a:pt x="0" y="125"/>
                  <a:pt x="0" y="127"/>
                </a:cubicBezTo>
                <a:cubicBezTo>
                  <a:pt x="0" y="130"/>
                  <a:pt x="2" y="132"/>
                  <a:pt x="4" y="132"/>
                </a:cubicBezTo>
                <a:cubicBezTo>
                  <a:pt x="33" y="132"/>
                  <a:pt x="33" y="132"/>
                  <a:pt x="33" y="132"/>
                </a:cubicBezTo>
                <a:cubicBezTo>
                  <a:pt x="35" y="132"/>
                  <a:pt x="37" y="130"/>
                  <a:pt x="37" y="127"/>
                </a:cubicBezTo>
                <a:cubicBezTo>
                  <a:pt x="37" y="125"/>
                  <a:pt x="35" y="123"/>
                  <a:pt x="33" y="123"/>
                </a:cubicBezTo>
                <a:close/>
                <a:moveTo>
                  <a:pt x="33" y="109"/>
                </a:moveTo>
                <a:cubicBezTo>
                  <a:pt x="4" y="109"/>
                  <a:pt x="4" y="109"/>
                  <a:pt x="4" y="109"/>
                </a:cubicBezTo>
                <a:cubicBezTo>
                  <a:pt x="2" y="109"/>
                  <a:pt x="0" y="111"/>
                  <a:pt x="0" y="114"/>
                </a:cubicBezTo>
                <a:cubicBezTo>
                  <a:pt x="0" y="116"/>
                  <a:pt x="2" y="119"/>
                  <a:pt x="4" y="119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5" y="119"/>
                  <a:pt x="37" y="116"/>
                  <a:pt x="37" y="114"/>
                </a:cubicBezTo>
                <a:cubicBezTo>
                  <a:pt x="37" y="111"/>
                  <a:pt x="35" y="109"/>
                  <a:pt x="33" y="109"/>
                </a:cubicBezTo>
                <a:close/>
                <a:moveTo>
                  <a:pt x="33" y="96"/>
                </a:moveTo>
                <a:cubicBezTo>
                  <a:pt x="4" y="96"/>
                  <a:pt x="4" y="96"/>
                  <a:pt x="4" y="96"/>
                </a:cubicBezTo>
                <a:cubicBezTo>
                  <a:pt x="2" y="96"/>
                  <a:pt x="0" y="98"/>
                  <a:pt x="0" y="100"/>
                </a:cubicBezTo>
                <a:cubicBezTo>
                  <a:pt x="0" y="103"/>
                  <a:pt x="2" y="105"/>
                  <a:pt x="4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5" y="105"/>
                  <a:pt x="37" y="103"/>
                  <a:pt x="37" y="100"/>
                </a:cubicBezTo>
                <a:cubicBezTo>
                  <a:pt x="37" y="98"/>
                  <a:pt x="35" y="96"/>
                  <a:pt x="33" y="96"/>
                </a:cubicBezTo>
                <a:close/>
                <a:moveTo>
                  <a:pt x="33" y="82"/>
                </a:moveTo>
                <a:cubicBezTo>
                  <a:pt x="4" y="82"/>
                  <a:pt x="4" y="82"/>
                  <a:pt x="4" y="82"/>
                </a:cubicBezTo>
                <a:cubicBezTo>
                  <a:pt x="2" y="82"/>
                  <a:pt x="0" y="84"/>
                  <a:pt x="0" y="87"/>
                </a:cubicBezTo>
                <a:cubicBezTo>
                  <a:pt x="0" y="89"/>
                  <a:pt x="2" y="92"/>
                  <a:pt x="4" y="92"/>
                </a:cubicBezTo>
                <a:cubicBezTo>
                  <a:pt x="33" y="92"/>
                  <a:pt x="33" y="92"/>
                  <a:pt x="33" y="92"/>
                </a:cubicBezTo>
                <a:cubicBezTo>
                  <a:pt x="35" y="92"/>
                  <a:pt x="37" y="89"/>
                  <a:pt x="37" y="87"/>
                </a:cubicBezTo>
                <a:cubicBezTo>
                  <a:pt x="37" y="84"/>
                  <a:pt x="35" y="82"/>
                  <a:pt x="33" y="82"/>
                </a:cubicBezTo>
                <a:close/>
                <a:moveTo>
                  <a:pt x="33" y="69"/>
                </a:moveTo>
                <a:cubicBezTo>
                  <a:pt x="4" y="69"/>
                  <a:pt x="4" y="69"/>
                  <a:pt x="4" y="69"/>
                </a:cubicBezTo>
                <a:cubicBezTo>
                  <a:pt x="2" y="69"/>
                  <a:pt x="0" y="71"/>
                  <a:pt x="0" y="73"/>
                </a:cubicBezTo>
                <a:cubicBezTo>
                  <a:pt x="0" y="76"/>
                  <a:pt x="2" y="78"/>
                  <a:pt x="4" y="78"/>
                </a:cubicBezTo>
                <a:cubicBezTo>
                  <a:pt x="33" y="78"/>
                  <a:pt x="33" y="78"/>
                  <a:pt x="33" y="78"/>
                </a:cubicBezTo>
                <a:cubicBezTo>
                  <a:pt x="35" y="78"/>
                  <a:pt x="37" y="76"/>
                  <a:pt x="37" y="73"/>
                </a:cubicBezTo>
                <a:cubicBezTo>
                  <a:pt x="37" y="71"/>
                  <a:pt x="35" y="69"/>
                  <a:pt x="33" y="69"/>
                </a:cubicBezTo>
                <a:close/>
                <a:moveTo>
                  <a:pt x="33" y="55"/>
                </a:move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7"/>
                  <a:pt x="0" y="60"/>
                </a:cubicBezTo>
                <a:cubicBezTo>
                  <a:pt x="0" y="63"/>
                  <a:pt x="2" y="65"/>
                  <a:pt x="4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5" y="65"/>
                  <a:pt x="37" y="63"/>
                  <a:pt x="37" y="60"/>
                </a:cubicBezTo>
                <a:cubicBezTo>
                  <a:pt x="37" y="57"/>
                  <a:pt x="35" y="55"/>
                  <a:pt x="33" y="55"/>
                </a:cubicBezTo>
                <a:close/>
                <a:moveTo>
                  <a:pt x="121" y="123"/>
                </a:moveTo>
                <a:cubicBezTo>
                  <a:pt x="92" y="123"/>
                  <a:pt x="92" y="123"/>
                  <a:pt x="92" y="123"/>
                </a:cubicBezTo>
                <a:cubicBezTo>
                  <a:pt x="90" y="123"/>
                  <a:pt x="88" y="125"/>
                  <a:pt x="88" y="127"/>
                </a:cubicBezTo>
                <a:cubicBezTo>
                  <a:pt x="88" y="130"/>
                  <a:pt x="90" y="132"/>
                  <a:pt x="92" y="132"/>
                </a:cubicBezTo>
                <a:cubicBezTo>
                  <a:pt x="121" y="132"/>
                  <a:pt x="121" y="132"/>
                  <a:pt x="121" y="132"/>
                </a:cubicBezTo>
                <a:cubicBezTo>
                  <a:pt x="123" y="132"/>
                  <a:pt x="125" y="130"/>
                  <a:pt x="125" y="127"/>
                </a:cubicBezTo>
                <a:cubicBezTo>
                  <a:pt x="125" y="125"/>
                  <a:pt x="123" y="123"/>
                  <a:pt x="121" y="123"/>
                </a:cubicBezTo>
                <a:close/>
                <a:moveTo>
                  <a:pt x="121" y="109"/>
                </a:moveTo>
                <a:cubicBezTo>
                  <a:pt x="92" y="109"/>
                  <a:pt x="92" y="109"/>
                  <a:pt x="92" y="109"/>
                </a:cubicBezTo>
                <a:cubicBezTo>
                  <a:pt x="90" y="109"/>
                  <a:pt x="88" y="111"/>
                  <a:pt x="88" y="114"/>
                </a:cubicBezTo>
                <a:cubicBezTo>
                  <a:pt x="88" y="116"/>
                  <a:pt x="90" y="119"/>
                  <a:pt x="92" y="119"/>
                </a:cubicBezTo>
                <a:cubicBezTo>
                  <a:pt x="121" y="119"/>
                  <a:pt x="121" y="119"/>
                  <a:pt x="121" y="119"/>
                </a:cubicBezTo>
                <a:cubicBezTo>
                  <a:pt x="123" y="119"/>
                  <a:pt x="125" y="116"/>
                  <a:pt x="125" y="114"/>
                </a:cubicBezTo>
                <a:cubicBezTo>
                  <a:pt x="125" y="111"/>
                  <a:pt x="123" y="109"/>
                  <a:pt x="121" y="109"/>
                </a:cubicBezTo>
                <a:close/>
                <a:moveTo>
                  <a:pt x="121" y="96"/>
                </a:moveTo>
                <a:cubicBezTo>
                  <a:pt x="92" y="96"/>
                  <a:pt x="92" y="96"/>
                  <a:pt x="92" y="96"/>
                </a:cubicBezTo>
                <a:cubicBezTo>
                  <a:pt x="90" y="96"/>
                  <a:pt x="88" y="98"/>
                  <a:pt x="88" y="100"/>
                </a:cubicBezTo>
                <a:cubicBezTo>
                  <a:pt x="88" y="103"/>
                  <a:pt x="90" y="105"/>
                  <a:pt x="92" y="105"/>
                </a:cubicBezTo>
                <a:cubicBezTo>
                  <a:pt x="121" y="105"/>
                  <a:pt x="121" y="105"/>
                  <a:pt x="121" y="105"/>
                </a:cubicBezTo>
                <a:cubicBezTo>
                  <a:pt x="123" y="105"/>
                  <a:pt x="125" y="103"/>
                  <a:pt x="125" y="100"/>
                </a:cubicBezTo>
                <a:cubicBezTo>
                  <a:pt x="125" y="98"/>
                  <a:pt x="123" y="96"/>
                  <a:pt x="121" y="96"/>
                </a:cubicBezTo>
                <a:close/>
                <a:moveTo>
                  <a:pt x="92" y="92"/>
                </a:moveTo>
                <a:cubicBezTo>
                  <a:pt x="121" y="92"/>
                  <a:pt x="121" y="92"/>
                  <a:pt x="121" y="92"/>
                </a:cubicBezTo>
                <a:cubicBezTo>
                  <a:pt x="123" y="92"/>
                  <a:pt x="125" y="89"/>
                  <a:pt x="125" y="87"/>
                </a:cubicBezTo>
                <a:cubicBezTo>
                  <a:pt x="125" y="84"/>
                  <a:pt x="123" y="82"/>
                  <a:pt x="121" y="82"/>
                </a:cubicBezTo>
                <a:cubicBezTo>
                  <a:pt x="92" y="82"/>
                  <a:pt x="92" y="82"/>
                  <a:pt x="92" y="82"/>
                </a:cubicBezTo>
                <a:cubicBezTo>
                  <a:pt x="90" y="82"/>
                  <a:pt x="88" y="84"/>
                  <a:pt x="88" y="87"/>
                </a:cubicBezTo>
                <a:cubicBezTo>
                  <a:pt x="88" y="89"/>
                  <a:pt x="90" y="92"/>
                  <a:pt x="92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178">
            <a:extLst>
              <a:ext uri="{FF2B5EF4-FFF2-40B4-BE49-F238E27FC236}">
                <a16:creationId xmlns:a16="http://schemas.microsoft.com/office/drawing/2014/main" id="{D91282E1-7293-4F67-8D0C-56AAB0A569EE}"/>
              </a:ext>
            </a:extLst>
          </p:cNvPr>
          <p:cNvSpPr>
            <a:spLocks noEditPoints="1"/>
          </p:cNvSpPr>
          <p:nvPr/>
        </p:nvSpPr>
        <p:spPr bwMode="auto">
          <a:xfrm>
            <a:off x="1340713" y="5456329"/>
            <a:ext cx="382587" cy="466725"/>
          </a:xfrm>
          <a:custGeom>
            <a:avLst/>
            <a:gdLst>
              <a:gd name="T0" fmla="*/ 103 w 121"/>
              <a:gd name="T1" fmla="*/ 36 h 148"/>
              <a:gd name="T2" fmla="*/ 103 w 121"/>
              <a:gd name="T3" fmla="*/ 31 h 148"/>
              <a:gd name="T4" fmla="*/ 16 w 121"/>
              <a:gd name="T5" fmla="*/ 99 h 148"/>
              <a:gd name="T6" fmla="*/ 18 w 121"/>
              <a:gd name="T7" fmla="*/ 34 h 148"/>
              <a:gd name="T8" fmla="*/ 3 w 121"/>
              <a:gd name="T9" fmla="*/ 108 h 148"/>
              <a:gd name="T10" fmla="*/ 17 w 121"/>
              <a:gd name="T11" fmla="*/ 115 h 148"/>
              <a:gd name="T12" fmla="*/ 18 w 121"/>
              <a:gd name="T13" fmla="*/ 97 h 148"/>
              <a:gd name="T14" fmla="*/ 61 w 121"/>
              <a:gd name="T15" fmla="*/ 0 h 148"/>
              <a:gd name="T16" fmla="*/ 28 w 121"/>
              <a:gd name="T17" fmla="*/ 36 h 148"/>
              <a:gd name="T18" fmla="*/ 61 w 121"/>
              <a:gd name="T19" fmla="*/ 66 h 148"/>
              <a:gd name="T20" fmla="*/ 75 w 121"/>
              <a:gd name="T21" fmla="*/ 20 h 148"/>
              <a:gd name="T22" fmla="*/ 45 w 121"/>
              <a:gd name="T23" fmla="*/ 30 h 148"/>
              <a:gd name="T24" fmla="*/ 47 w 121"/>
              <a:gd name="T25" fmla="*/ 36 h 148"/>
              <a:gd name="T26" fmla="*/ 47 w 121"/>
              <a:gd name="T27" fmla="*/ 38 h 148"/>
              <a:gd name="T28" fmla="*/ 44 w 121"/>
              <a:gd name="T29" fmla="*/ 42 h 148"/>
              <a:gd name="T30" fmla="*/ 75 w 121"/>
              <a:gd name="T31" fmla="*/ 52 h 148"/>
              <a:gd name="T32" fmla="*/ 66 w 121"/>
              <a:gd name="T33" fmla="*/ 48 h 148"/>
              <a:gd name="T34" fmla="*/ 63 w 121"/>
              <a:gd name="T35" fmla="*/ 47 h 148"/>
              <a:gd name="T36" fmla="*/ 60 w 121"/>
              <a:gd name="T37" fmla="*/ 46 h 148"/>
              <a:gd name="T38" fmla="*/ 59 w 121"/>
              <a:gd name="T39" fmla="*/ 44 h 148"/>
              <a:gd name="T40" fmla="*/ 67 w 121"/>
              <a:gd name="T41" fmla="*/ 42 h 148"/>
              <a:gd name="T42" fmla="*/ 56 w 121"/>
              <a:gd name="T43" fmla="*/ 36 h 148"/>
              <a:gd name="T44" fmla="*/ 69 w 121"/>
              <a:gd name="T45" fmla="*/ 30 h 148"/>
              <a:gd name="T46" fmla="*/ 58 w 121"/>
              <a:gd name="T47" fmla="*/ 28 h 148"/>
              <a:gd name="T48" fmla="*/ 60 w 121"/>
              <a:gd name="T49" fmla="*/ 26 h 148"/>
              <a:gd name="T50" fmla="*/ 62 w 121"/>
              <a:gd name="T51" fmla="*/ 25 h 148"/>
              <a:gd name="T52" fmla="*/ 64 w 121"/>
              <a:gd name="T53" fmla="*/ 24 h 148"/>
              <a:gd name="T54" fmla="*/ 67 w 121"/>
              <a:gd name="T55" fmla="*/ 24 h 148"/>
              <a:gd name="T56" fmla="*/ 69 w 121"/>
              <a:gd name="T57" fmla="*/ 25 h 148"/>
              <a:gd name="T58" fmla="*/ 75 w 121"/>
              <a:gd name="T59" fmla="*/ 20 h 148"/>
              <a:gd name="T60" fmla="*/ 61 w 121"/>
              <a:gd name="T61" fmla="*/ 76 h 148"/>
              <a:gd name="T62" fmla="*/ 28 w 121"/>
              <a:gd name="T63" fmla="*/ 112 h 148"/>
              <a:gd name="T64" fmla="*/ 61 w 121"/>
              <a:gd name="T65" fmla="*/ 142 h 148"/>
              <a:gd name="T66" fmla="*/ 73 w 121"/>
              <a:gd name="T67" fmla="*/ 118 h 148"/>
              <a:gd name="T68" fmla="*/ 61 w 121"/>
              <a:gd name="T69" fmla="*/ 108 h 148"/>
              <a:gd name="T70" fmla="*/ 57 w 121"/>
              <a:gd name="T71" fmla="*/ 107 h 148"/>
              <a:gd name="T72" fmla="*/ 57 w 121"/>
              <a:gd name="T73" fmla="*/ 106 h 148"/>
              <a:gd name="T74" fmla="*/ 57 w 121"/>
              <a:gd name="T75" fmla="*/ 104 h 148"/>
              <a:gd name="T76" fmla="*/ 63 w 121"/>
              <a:gd name="T77" fmla="*/ 102 h 148"/>
              <a:gd name="T78" fmla="*/ 66 w 121"/>
              <a:gd name="T79" fmla="*/ 103 h 148"/>
              <a:gd name="T80" fmla="*/ 72 w 121"/>
              <a:gd name="T81" fmla="*/ 106 h 148"/>
              <a:gd name="T82" fmla="*/ 68 w 121"/>
              <a:gd name="T83" fmla="*/ 97 h 148"/>
              <a:gd name="T84" fmla="*/ 62 w 121"/>
              <a:gd name="T85" fmla="*/ 94 h 148"/>
              <a:gd name="T86" fmla="*/ 59 w 121"/>
              <a:gd name="T87" fmla="*/ 94 h 148"/>
              <a:gd name="T88" fmla="*/ 53 w 121"/>
              <a:gd name="T89" fmla="*/ 99 h 148"/>
              <a:gd name="T90" fmla="*/ 48 w 121"/>
              <a:gd name="T91" fmla="*/ 106 h 148"/>
              <a:gd name="T92" fmla="*/ 51 w 121"/>
              <a:gd name="T93" fmla="*/ 112 h 148"/>
              <a:gd name="T94" fmla="*/ 52 w 121"/>
              <a:gd name="T95" fmla="*/ 113 h 148"/>
              <a:gd name="T96" fmla="*/ 62 w 121"/>
              <a:gd name="T97" fmla="*/ 116 h 148"/>
              <a:gd name="T98" fmla="*/ 65 w 121"/>
              <a:gd name="T99" fmla="*/ 120 h 148"/>
              <a:gd name="T100" fmla="*/ 65 w 121"/>
              <a:gd name="T101" fmla="*/ 120 h 148"/>
              <a:gd name="T102" fmla="*/ 60 w 121"/>
              <a:gd name="T103" fmla="*/ 122 h 148"/>
              <a:gd name="T104" fmla="*/ 48 w 121"/>
              <a:gd name="T105" fmla="*/ 119 h 148"/>
              <a:gd name="T106" fmla="*/ 59 w 121"/>
              <a:gd name="T107" fmla="*/ 132 h 148"/>
              <a:gd name="T108" fmla="*/ 62 w 121"/>
              <a:gd name="T109" fmla="*/ 132 h 148"/>
              <a:gd name="T110" fmla="*/ 73 w 121"/>
              <a:gd name="T111" fmla="*/ 11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1" h="148">
                <a:moveTo>
                  <a:pt x="103" y="117"/>
                </a:moveTo>
                <a:cubicBezTo>
                  <a:pt x="120" y="95"/>
                  <a:pt x="112" y="61"/>
                  <a:pt x="105" y="53"/>
                </a:cubicBezTo>
                <a:cubicBezTo>
                  <a:pt x="98" y="57"/>
                  <a:pt x="98" y="57"/>
                  <a:pt x="98" y="57"/>
                </a:cubicBezTo>
                <a:cubicBezTo>
                  <a:pt x="101" y="51"/>
                  <a:pt x="103" y="43"/>
                  <a:pt x="103" y="36"/>
                </a:cubicBezTo>
                <a:cubicBezTo>
                  <a:pt x="103" y="34"/>
                  <a:pt x="103" y="33"/>
                  <a:pt x="103" y="31"/>
                </a:cubicBezTo>
                <a:cubicBezTo>
                  <a:pt x="114" y="42"/>
                  <a:pt x="121" y="57"/>
                  <a:pt x="121" y="74"/>
                </a:cubicBezTo>
                <a:cubicBezTo>
                  <a:pt x="121" y="91"/>
                  <a:pt x="114" y="106"/>
                  <a:pt x="103" y="117"/>
                </a:cubicBezTo>
                <a:close/>
                <a:moveTo>
                  <a:pt x="103" y="31"/>
                </a:moveTo>
                <a:cubicBezTo>
                  <a:pt x="103" y="31"/>
                  <a:pt x="103" y="31"/>
                  <a:pt x="103" y="31"/>
                </a:cubicBezTo>
                <a:cubicBezTo>
                  <a:pt x="103" y="31"/>
                  <a:pt x="103" y="31"/>
                  <a:pt x="103" y="31"/>
                </a:cubicBezTo>
                <a:close/>
                <a:moveTo>
                  <a:pt x="18" y="97"/>
                </a:moveTo>
                <a:cubicBezTo>
                  <a:pt x="17" y="97"/>
                  <a:pt x="16" y="97"/>
                  <a:pt x="16" y="99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8" y="98"/>
                  <a:pt x="5" y="86"/>
                  <a:pt x="5" y="74"/>
                </a:cubicBezTo>
                <a:cubicBezTo>
                  <a:pt x="5" y="60"/>
                  <a:pt x="10" y="47"/>
                  <a:pt x="19" y="37"/>
                </a:cubicBezTo>
                <a:cubicBezTo>
                  <a:pt x="19" y="36"/>
                  <a:pt x="19" y="34"/>
                  <a:pt x="18" y="34"/>
                </a:cubicBezTo>
                <a:cubicBezTo>
                  <a:pt x="18" y="33"/>
                  <a:pt x="16" y="33"/>
                  <a:pt x="15" y="34"/>
                </a:cubicBezTo>
                <a:cubicBezTo>
                  <a:pt x="6" y="45"/>
                  <a:pt x="0" y="59"/>
                  <a:pt x="0" y="74"/>
                </a:cubicBezTo>
                <a:cubicBezTo>
                  <a:pt x="0" y="87"/>
                  <a:pt x="4" y="99"/>
                  <a:pt x="12" y="110"/>
                </a:cubicBezTo>
                <a:cubicBezTo>
                  <a:pt x="3" y="108"/>
                  <a:pt x="3" y="108"/>
                  <a:pt x="3" y="108"/>
                </a:cubicBezTo>
                <a:cubicBezTo>
                  <a:pt x="2" y="107"/>
                  <a:pt x="1" y="108"/>
                  <a:pt x="1" y="109"/>
                </a:cubicBezTo>
                <a:cubicBezTo>
                  <a:pt x="1" y="111"/>
                  <a:pt x="1" y="112"/>
                  <a:pt x="2" y="112"/>
                </a:cubicBezTo>
                <a:cubicBezTo>
                  <a:pt x="17" y="115"/>
                  <a:pt x="17" y="115"/>
                  <a:pt x="17" y="115"/>
                </a:cubicBezTo>
                <a:cubicBezTo>
                  <a:pt x="17" y="115"/>
                  <a:pt x="17" y="115"/>
                  <a:pt x="17" y="115"/>
                </a:cubicBezTo>
                <a:cubicBezTo>
                  <a:pt x="18" y="115"/>
                  <a:pt x="18" y="115"/>
                  <a:pt x="18" y="115"/>
                </a:cubicBezTo>
                <a:cubicBezTo>
                  <a:pt x="19" y="115"/>
                  <a:pt x="19" y="114"/>
                  <a:pt x="19" y="113"/>
                </a:cubicBezTo>
                <a:cubicBezTo>
                  <a:pt x="20" y="99"/>
                  <a:pt x="20" y="99"/>
                  <a:pt x="20" y="99"/>
                </a:cubicBezTo>
                <a:cubicBezTo>
                  <a:pt x="20" y="98"/>
                  <a:pt x="19" y="97"/>
                  <a:pt x="18" y="97"/>
                </a:cubicBezTo>
                <a:close/>
                <a:moveTo>
                  <a:pt x="97" y="36"/>
                </a:moveTo>
                <a:cubicBezTo>
                  <a:pt x="97" y="56"/>
                  <a:pt x="81" y="72"/>
                  <a:pt x="61" y="72"/>
                </a:cubicBezTo>
                <a:cubicBezTo>
                  <a:pt x="41" y="72"/>
                  <a:pt x="25" y="56"/>
                  <a:pt x="25" y="36"/>
                </a:cubicBezTo>
                <a:cubicBezTo>
                  <a:pt x="25" y="16"/>
                  <a:pt x="41" y="0"/>
                  <a:pt x="61" y="0"/>
                </a:cubicBezTo>
                <a:cubicBezTo>
                  <a:pt x="81" y="0"/>
                  <a:pt x="97" y="16"/>
                  <a:pt x="97" y="36"/>
                </a:cubicBezTo>
                <a:close/>
                <a:moveTo>
                  <a:pt x="94" y="36"/>
                </a:moveTo>
                <a:cubicBezTo>
                  <a:pt x="94" y="18"/>
                  <a:pt x="79" y="3"/>
                  <a:pt x="61" y="3"/>
                </a:cubicBezTo>
                <a:cubicBezTo>
                  <a:pt x="43" y="3"/>
                  <a:pt x="28" y="18"/>
                  <a:pt x="28" y="36"/>
                </a:cubicBezTo>
                <a:cubicBezTo>
                  <a:pt x="28" y="54"/>
                  <a:pt x="43" y="69"/>
                  <a:pt x="61" y="69"/>
                </a:cubicBezTo>
                <a:cubicBezTo>
                  <a:pt x="79" y="69"/>
                  <a:pt x="94" y="54"/>
                  <a:pt x="94" y="36"/>
                </a:cubicBezTo>
                <a:close/>
                <a:moveTo>
                  <a:pt x="91" y="36"/>
                </a:moveTo>
                <a:cubicBezTo>
                  <a:pt x="91" y="52"/>
                  <a:pt x="78" y="66"/>
                  <a:pt x="61" y="66"/>
                </a:cubicBezTo>
                <a:cubicBezTo>
                  <a:pt x="45" y="66"/>
                  <a:pt x="31" y="52"/>
                  <a:pt x="31" y="36"/>
                </a:cubicBezTo>
                <a:cubicBezTo>
                  <a:pt x="31" y="19"/>
                  <a:pt x="45" y="6"/>
                  <a:pt x="61" y="6"/>
                </a:cubicBezTo>
                <a:cubicBezTo>
                  <a:pt x="78" y="6"/>
                  <a:pt x="91" y="19"/>
                  <a:pt x="91" y="36"/>
                </a:cubicBezTo>
                <a:close/>
                <a:moveTo>
                  <a:pt x="75" y="20"/>
                </a:moveTo>
                <a:cubicBezTo>
                  <a:pt x="71" y="18"/>
                  <a:pt x="68" y="17"/>
                  <a:pt x="64" y="17"/>
                </a:cubicBezTo>
                <a:cubicBezTo>
                  <a:pt x="60" y="17"/>
                  <a:pt x="56" y="19"/>
                  <a:pt x="53" y="21"/>
                </a:cubicBezTo>
                <a:cubicBezTo>
                  <a:pt x="50" y="23"/>
                  <a:pt x="48" y="26"/>
                  <a:pt x="47" y="30"/>
                </a:cubicBezTo>
                <a:cubicBezTo>
                  <a:pt x="45" y="30"/>
                  <a:pt x="45" y="30"/>
                  <a:pt x="45" y="30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6"/>
                  <a:pt x="47" y="36"/>
                </a:cubicBezTo>
                <a:cubicBezTo>
                  <a:pt x="47" y="36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8"/>
                  <a:pt x="47" y="38"/>
                </a:cubicBezTo>
                <a:cubicBezTo>
                  <a:pt x="47" y="38"/>
                  <a:pt x="47" y="38"/>
                  <a:pt x="47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5" y="38"/>
                  <a:pt x="45" y="38"/>
                  <a:pt x="45" y="38"/>
                </a:cubicBezTo>
                <a:cubicBezTo>
                  <a:pt x="44" y="42"/>
                  <a:pt x="44" y="42"/>
                  <a:pt x="44" y="42"/>
                </a:cubicBezTo>
                <a:cubicBezTo>
                  <a:pt x="44" y="42"/>
                  <a:pt x="44" y="42"/>
                  <a:pt x="44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49" y="46"/>
                  <a:pt x="50" y="49"/>
                  <a:pt x="53" y="51"/>
                </a:cubicBezTo>
                <a:cubicBezTo>
                  <a:pt x="56" y="53"/>
                  <a:pt x="60" y="54"/>
                  <a:pt x="64" y="54"/>
                </a:cubicBezTo>
                <a:cubicBezTo>
                  <a:pt x="68" y="54"/>
                  <a:pt x="71" y="54"/>
                  <a:pt x="75" y="52"/>
                </a:cubicBezTo>
                <a:cubicBezTo>
                  <a:pt x="75" y="45"/>
                  <a:pt x="75" y="45"/>
                  <a:pt x="75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74" y="44"/>
                  <a:pt x="74" y="44"/>
                  <a:pt x="74" y="44"/>
                </a:cubicBezTo>
                <a:cubicBezTo>
                  <a:pt x="71" y="47"/>
                  <a:pt x="68" y="48"/>
                  <a:pt x="66" y="48"/>
                </a:cubicBezTo>
                <a:cubicBezTo>
                  <a:pt x="65" y="48"/>
                  <a:pt x="65" y="48"/>
                  <a:pt x="64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48"/>
                  <a:pt x="63" y="48"/>
                  <a:pt x="63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2" y="47"/>
                  <a:pt x="62" y="47"/>
                  <a:pt x="62" y="47"/>
                </a:cubicBezTo>
                <a:cubicBezTo>
                  <a:pt x="62" y="47"/>
                  <a:pt x="61" y="47"/>
                  <a:pt x="61" y="47"/>
                </a:cubicBezTo>
                <a:cubicBezTo>
                  <a:pt x="61" y="47"/>
                  <a:pt x="61" y="47"/>
                  <a:pt x="61" y="47"/>
                </a:cubicBezTo>
                <a:cubicBezTo>
                  <a:pt x="61" y="46"/>
                  <a:pt x="60" y="46"/>
                  <a:pt x="60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0" y="46"/>
                  <a:pt x="59" y="46"/>
                  <a:pt x="59" y="45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5"/>
                  <a:pt x="59" y="45"/>
                  <a:pt x="59" y="44"/>
                </a:cubicBezTo>
                <a:cubicBezTo>
                  <a:pt x="58" y="44"/>
                  <a:pt x="58" y="44"/>
                  <a:pt x="58" y="44"/>
                </a:cubicBezTo>
                <a:cubicBezTo>
                  <a:pt x="58" y="44"/>
                  <a:pt x="58" y="44"/>
                  <a:pt x="58" y="43"/>
                </a:cubicBezTo>
                <a:cubicBezTo>
                  <a:pt x="58" y="43"/>
                  <a:pt x="57" y="43"/>
                  <a:pt x="5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38"/>
                  <a:pt x="68" y="38"/>
                  <a:pt x="68" y="38"/>
                </a:cubicBezTo>
                <a:cubicBezTo>
                  <a:pt x="56" y="38"/>
                  <a:pt x="56" y="38"/>
                  <a:pt x="56" y="38"/>
                </a:cubicBezTo>
                <a:cubicBezTo>
                  <a:pt x="56" y="37"/>
                  <a:pt x="56" y="37"/>
                  <a:pt x="56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36"/>
                  <a:pt x="56" y="35"/>
                  <a:pt x="56" y="35"/>
                </a:cubicBezTo>
                <a:cubicBezTo>
                  <a:pt x="68" y="35"/>
                  <a:pt x="68" y="35"/>
                  <a:pt x="68" y="35"/>
                </a:cubicBezTo>
                <a:cubicBezTo>
                  <a:pt x="69" y="30"/>
                  <a:pt x="69" y="30"/>
                  <a:pt x="6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7" y="30"/>
                  <a:pt x="57" y="29"/>
                  <a:pt x="58" y="29"/>
                </a:cubicBezTo>
                <a:cubicBezTo>
                  <a:pt x="58" y="29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60" y="26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26"/>
                  <a:pt x="60" y="26"/>
                  <a:pt x="61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1" y="25"/>
                  <a:pt x="61" y="25"/>
                  <a:pt x="62" y="25"/>
                </a:cubicBezTo>
                <a:cubicBezTo>
                  <a:pt x="62" y="25"/>
                  <a:pt x="62" y="25"/>
                  <a:pt x="62" y="25"/>
                </a:cubicBezTo>
                <a:cubicBezTo>
                  <a:pt x="62" y="25"/>
                  <a:pt x="63" y="25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3" y="24"/>
                  <a:pt x="64" y="24"/>
                  <a:pt x="64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5" y="24"/>
                  <a:pt x="65" y="24"/>
                  <a:pt x="66" y="24"/>
                </a:cubicBezTo>
                <a:cubicBezTo>
                  <a:pt x="66" y="24"/>
                  <a:pt x="66" y="24"/>
                  <a:pt x="67" y="24"/>
                </a:cubicBezTo>
                <a:cubicBezTo>
                  <a:pt x="67" y="24"/>
                  <a:pt x="67" y="24"/>
                  <a:pt x="67" y="24"/>
                </a:cubicBezTo>
                <a:cubicBezTo>
                  <a:pt x="67" y="24"/>
                  <a:pt x="67" y="24"/>
                  <a:pt x="67" y="24"/>
                </a:cubicBezTo>
                <a:cubicBezTo>
                  <a:pt x="68" y="24"/>
                  <a:pt x="68" y="24"/>
                  <a:pt x="68" y="24"/>
                </a:cubicBezTo>
                <a:cubicBezTo>
                  <a:pt x="68" y="24"/>
                  <a:pt x="68" y="25"/>
                  <a:pt x="68" y="25"/>
                </a:cubicBezTo>
                <a:cubicBezTo>
                  <a:pt x="68" y="25"/>
                  <a:pt x="69" y="25"/>
                  <a:pt x="69" y="25"/>
                </a:cubicBezTo>
                <a:cubicBezTo>
                  <a:pt x="70" y="25"/>
                  <a:pt x="72" y="26"/>
                  <a:pt x="74" y="28"/>
                </a:cubicBezTo>
                <a:cubicBezTo>
                  <a:pt x="75" y="28"/>
                  <a:pt x="75" y="28"/>
                  <a:pt x="75" y="28"/>
                </a:cubicBezTo>
                <a:cubicBezTo>
                  <a:pt x="75" y="24"/>
                  <a:pt x="75" y="24"/>
                  <a:pt x="75" y="24"/>
                </a:cubicBezTo>
                <a:cubicBezTo>
                  <a:pt x="75" y="20"/>
                  <a:pt x="75" y="20"/>
                  <a:pt x="75" y="20"/>
                </a:cubicBezTo>
                <a:close/>
                <a:moveTo>
                  <a:pt x="97" y="112"/>
                </a:moveTo>
                <a:cubicBezTo>
                  <a:pt x="97" y="132"/>
                  <a:pt x="81" y="148"/>
                  <a:pt x="61" y="148"/>
                </a:cubicBezTo>
                <a:cubicBezTo>
                  <a:pt x="41" y="148"/>
                  <a:pt x="25" y="132"/>
                  <a:pt x="25" y="112"/>
                </a:cubicBezTo>
                <a:cubicBezTo>
                  <a:pt x="25" y="92"/>
                  <a:pt x="41" y="76"/>
                  <a:pt x="61" y="76"/>
                </a:cubicBezTo>
                <a:cubicBezTo>
                  <a:pt x="81" y="76"/>
                  <a:pt x="97" y="92"/>
                  <a:pt x="97" y="112"/>
                </a:cubicBezTo>
                <a:close/>
                <a:moveTo>
                  <a:pt x="94" y="112"/>
                </a:moveTo>
                <a:cubicBezTo>
                  <a:pt x="94" y="94"/>
                  <a:pt x="79" y="79"/>
                  <a:pt x="61" y="79"/>
                </a:cubicBezTo>
                <a:cubicBezTo>
                  <a:pt x="43" y="79"/>
                  <a:pt x="28" y="94"/>
                  <a:pt x="28" y="112"/>
                </a:cubicBezTo>
                <a:cubicBezTo>
                  <a:pt x="28" y="130"/>
                  <a:pt x="43" y="145"/>
                  <a:pt x="61" y="145"/>
                </a:cubicBezTo>
                <a:cubicBezTo>
                  <a:pt x="79" y="145"/>
                  <a:pt x="94" y="130"/>
                  <a:pt x="94" y="112"/>
                </a:cubicBezTo>
                <a:close/>
                <a:moveTo>
                  <a:pt x="91" y="112"/>
                </a:moveTo>
                <a:cubicBezTo>
                  <a:pt x="91" y="129"/>
                  <a:pt x="78" y="142"/>
                  <a:pt x="61" y="142"/>
                </a:cubicBezTo>
                <a:cubicBezTo>
                  <a:pt x="45" y="142"/>
                  <a:pt x="31" y="129"/>
                  <a:pt x="31" y="112"/>
                </a:cubicBezTo>
                <a:cubicBezTo>
                  <a:pt x="31" y="96"/>
                  <a:pt x="45" y="82"/>
                  <a:pt x="61" y="82"/>
                </a:cubicBezTo>
                <a:cubicBezTo>
                  <a:pt x="78" y="82"/>
                  <a:pt x="91" y="96"/>
                  <a:pt x="91" y="112"/>
                </a:cubicBezTo>
                <a:close/>
                <a:moveTo>
                  <a:pt x="73" y="118"/>
                </a:moveTo>
                <a:cubicBezTo>
                  <a:pt x="73" y="116"/>
                  <a:pt x="73" y="114"/>
                  <a:pt x="72" y="113"/>
                </a:cubicBezTo>
                <a:cubicBezTo>
                  <a:pt x="71" y="112"/>
                  <a:pt x="69" y="111"/>
                  <a:pt x="67" y="110"/>
                </a:cubicBezTo>
                <a:cubicBezTo>
                  <a:pt x="66" y="109"/>
                  <a:pt x="65" y="109"/>
                  <a:pt x="64" y="109"/>
                </a:cubicBezTo>
                <a:cubicBezTo>
                  <a:pt x="63" y="109"/>
                  <a:pt x="62" y="109"/>
                  <a:pt x="61" y="108"/>
                </a:cubicBezTo>
                <a:cubicBezTo>
                  <a:pt x="60" y="108"/>
                  <a:pt x="59" y="108"/>
                  <a:pt x="58" y="108"/>
                </a:cubicBezTo>
                <a:cubicBezTo>
                  <a:pt x="58" y="107"/>
                  <a:pt x="58" y="107"/>
                  <a:pt x="58" y="107"/>
                </a:cubicBezTo>
                <a:cubicBezTo>
                  <a:pt x="58" y="107"/>
                  <a:pt x="58" y="107"/>
                  <a:pt x="58" y="107"/>
                </a:cubicBezTo>
                <a:cubicBezTo>
                  <a:pt x="58" y="107"/>
                  <a:pt x="57" y="107"/>
                  <a:pt x="57" y="107"/>
                </a:cubicBezTo>
                <a:cubicBezTo>
                  <a:pt x="57" y="107"/>
                  <a:pt x="57" y="107"/>
                  <a:pt x="57" y="107"/>
                </a:cubicBezTo>
                <a:cubicBezTo>
                  <a:pt x="57" y="107"/>
                  <a:pt x="57" y="107"/>
                  <a:pt x="57" y="107"/>
                </a:cubicBezTo>
                <a:cubicBezTo>
                  <a:pt x="57" y="107"/>
                  <a:pt x="57" y="106"/>
                  <a:pt x="57" y="106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56" y="106"/>
                  <a:pt x="56" y="105"/>
                  <a:pt x="56" y="105"/>
                </a:cubicBezTo>
                <a:cubicBezTo>
                  <a:pt x="56" y="105"/>
                  <a:pt x="57" y="104"/>
                  <a:pt x="57" y="104"/>
                </a:cubicBezTo>
                <a:cubicBezTo>
                  <a:pt x="57" y="103"/>
                  <a:pt x="58" y="103"/>
                  <a:pt x="58" y="103"/>
                </a:cubicBezTo>
                <a:cubicBezTo>
                  <a:pt x="59" y="103"/>
                  <a:pt x="59" y="102"/>
                  <a:pt x="60" y="102"/>
                </a:cubicBezTo>
                <a:cubicBezTo>
                  <a:pt x="61" y="102"/>
                  <a:pt x="61" y="102"/>
                  <a:pt x="62" y="102"/>
                </a:cubicBezTo>
                <a:cubicBezTo>
                  <a:pt x="62" y="102"/>
                  <a:pt x="63" y="102"/>
                  <a:pt x="63" y="102"/>
                </a:cubicBezTo>
                <a:cubicBezTo>
                  <a:pt x="63" y="102"/>
                  <a:pt x="63" y="102"/>
                  <a:pt x="64" y="102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65" y="102"/>
                  <a:pt x="65" y="102"/>
                  <a:pt x="65" y="103"/>
                </a:cubicBezTo>
                <a:cubicBezTo>
                  <a:pt x="65" y="103"/>
                  <a:pt x="65" y="103"/>
                  <a:pt x="66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103"/>
                  <a:pt x="67" y="103"/>
                  <a:pt x="67" y="103"/>
                </a:cubicBezTo>
                <a:cubicBezTo>
                  <a:pt x="69" y="104"/>
                  <a:pt x="70" y="105"/>
                  <a:pt x="71" y="106"/>
                </a:cubicBezTo>
                <a:cubicBezTo>
                  <a:pt x="72" y="106"/>
                  <a:pt x="72" y="106"/>
                  <a:pt x="72" y="106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99"/>
                  <a:pt x="72" y="99"/>
                  <a:pt x="72" y="99"/>
                </a:cubicBezTo>
                <a:cubicBezTo>
                  <a:pt x="72" y="99"/>
                  <a:pt x="72" y="99"/>
                  <a:pt x="72" y="99"/>
                </a:cubicBezTo>
                <a:cubicBezTo>
                  <a:pt x="71" y="98"/>
                  <a:pt x="69" y="98"/>
                  <a:pt x="68" y="97"/>
                </a:cubicBezTo>
                <a:cubicBezTo>
                  <a:pt x="68" y="94"/>
                  <a:pt x="68" y="94"/>
                  <a:pt x="68" y="94"/>
                </a:cubicBezTo>
                <a:cubicBezTo>
                  <a:pt x="68" y="93"/>
                  <a:pt x="68" y="93"/>
                  <a:pt x="68" y="93"/>
                </a:cubicBezTo>
                <a:cubicBezTo>
                  <a:pt x="62" y="93"/>
                  <a:pt x="62" y="93"/>
                  <a:pt x="62" y="93"/>
                </a:cubicBezTo>
                <a:cubicBezTo>
                  <a:pt x="62" y="94"/>
                  <a:pt x="62" y="94"/>
                  <a:pt x="62" y="94"/>
                </a:cubicBezTo>
                <a:cubicBezTo>
                  <a:pt x="62" y="97"/>
                  <a:pt x="62" y="97"/>
                  <a:pt x="62" y="97"/>
                </a:cubicBezTo>
                <a:cubicBezTo>
                  <a:pt x="62" y="97"/>
                  <a:pt x="62" y="97"/>
                  <a:pt x="62" y="97"/>
                </a:cubicBezTo>
                <a:cubicBezTo>
                  <a:pt x="61" y="97"/>
                  <a:pt x="60" y="97"/>
                  <a:pt x="59" y="97"/>
                </a:cubicBezTo>
                <a:cubicBezTo>
                  <a:pt x="59" y="94"/>
                  <a:pt x="59" y="94"/>
                  <a:pt x="59" y="94"/>
                </a:cubicBezTo>
                <a:cubicBezTo>
                  <a:pt x="59" y="93"/>
                  <a:pt x="59" y="93"/>
                  <a:pt x="59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53" y="99"/>
                  <a:pt x="53" y="99"/>
                  <a:pt x="53" y="99"/>
                </a:cubicBezTo>
                <a:cubicBezTo>
                  <a:pt x="53" y="99"/>
                  <a:pt x="52" y="99"/>
                  <a:pt x="52" y="99"/>
                </a:cubicBezTo>
                <a:cubicBezTo>
                  <a:pt x="50" y="101"/>
                  <a:pt x="48" y="103"/>
                  <a:pt x="48" y="106"/>
                </a:cubicBezTo>
                <a:cubicBezTo>
                  <a:pt x="48" y="106"/>
                  <a:pt x="48" y="106"/>
                  <a:pt x="48" y="106"/>
                </a:cubicBezTo>
                <a:cubicBezTo>
                  <a:pt x="48" y="106"/>
                  <a:pt x="48" y="106"/>
                  <a:pt x="48" y="106"/>
                </a:cubicBezTo>
                <a:cubicBezTo>
                  <a:pt x="48" y="108"/>
                  <a:pt x="49" y="110"/>
                  <a:pt x="50" y="111"/>
                </a:cubicBezTo>
                <a:cubicBezTo>
                  <a:pt x="50" y="111"/>
                  <a:pt x="50" y="112"/>
                  <a:pt x="50" y="112"/>
                </a:cubicBezTo>
                <a:cubicBezTo>
                  <a:pt x="50" y="112"/>
                  <a:pt x="50" y="112"/>
                  <a:pt x="51" y="112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51" y="113"/>
                  <a:pt x="51" y="113"/>
                  <a:pt x="51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3" y="114"/>
                  <a:pt x="54" y="114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60" y="116"/>
                  <a:pt x="61" y="116"/>
                  <a:pt x="62" y="116"/>
                </a:cubicBezTo>
                <a:cubicBezTo>
                  <a:pt x="63" y="116"/>
                  <a:pt x="64" y="117"/>
                  <a:pt x="64" y="117"/>
                </a:cubicBezTo>
                <a:cubicBezTo>
                  <a:pt x="65" y="118"/>
                  <a:pt x="65" y="118"/>
                  <a:pt x="65" y="119"/>
                </a:cubicBezTo>
                <a:cubicBezTo>
                  <a:pt x="65" y="119"/>
                  <a:pt x="65" y="119"/>
                  <a:pt x="65" y="119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1"/>
                  <a:pt x="65" y="121"/>
                </a:cubicBezTo>
                <a:cubicBezTo>
                  <a:pt x="64" y="121"/>
                  <a:pt x="64" y="121"/>
                  <a:pt x="63" y="122"/>
                </a:cubicBezTo>
                <a:cubicBezTo>
                  <a:pt x="63" y="122"/>
                  <a:pt x="62" y="122"/>
                  <a:pt x="62" y="122"/>
                </a:cubicBezTo>
                <a:cubicBezTo>
                  <a:pt x="61" y="122"/>
                  <a:pt x="60" y="122"/>
                  <a:pt x="60" y="122"/>
                </a:cubicBezTo>
                <a:cubicBezTo>
                  <a:pt x="58" y="122"/>
                  <a:pt x="56" y="122"/>
                  <a:pt x="54" y="121"/>
                </a:cubicBezTo>
                <a:cubicBezTo>
                  <a:pt x="52" y="121"/>
                  <a:pt x="50" y="120"/>
                  <a:pt x="49" y="118"/>
                </a:cubicBezTo>
                <a:cubicBezTo>
                  <a:pt x="48" y="118"/>
                  <a:pt x="48" y="118"/>
                  <a:pt x="48" y="118"/>
                </a:cubicBezTo>
                <a:cubicBezTo>
                  <a:pt x="48" y="119"/>
                  <a:pt x="48" y="119"/>
                  <a:pt x="48" y="119"/>
                </a:cubicBezTo>
                <a:cubicBezTo>
                  <a:pt x="48" y="125"/>
                  <a:pt x="48" y="125"/>
                  <a:pt x="48" y="125"/>
                </a:cubicBezTo>
                <a:cubicBezTo>
                  <a:pt x="50" y="126"/>
                  <a:pt x="51" y="126"/>
                  <a:pt x="53" y="127"/>
                </a:cubicBezTo>
                <a:cubicBezTo>
                  <a:pt x="53" y="132"/>
                  <a:pt x="53" y="132"/>
                  <a:pt x="53" y="132"/>
                </a:cubicBezTo>
                <a:cubicBezTo>
                  <a:pt x="59" y="132"/>
                  <a:pt x="59" y="132"/>
                  <a:pt x="59" y="132"/>
                </a:cubicBezTo>
                <a:cubicBezTo>
                  <a:pt x="59" y="128"/>
                  <a:pt x="59" y="128"/>
                  <a:pt x="59" y="128"/>
                </a:cubicBezTo>
                <a:cubicBezTo>
                  <a:pt x="59" y="128"/>
                  <a:pt x="59" y="128"/>
                  <a:pt x="60" y="128"/>
                </a:cubicBezTo>
                <a:cubicBezTo>
                  <a:pt x="60" y="128"/>
                  <a:pt x="61" y="128"/>
                  <a:pt x="62" y="128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8" y="126"/>
                  <a:pt x="68" y="126"/>
                  <a:pt x="68" y="126"/>
                </a:cubicBezTo>
                <a:cubicBezTo>
                  <a:pt x="69" y="126"/>
                  <a:pt x="69" y="125"/>
                  <a:pt x="70" y="125"/>
                </a:cubicBezTo>
                <a:cubicBezTo>
                  <a:pt x="72" y="123"/>
                  <a:pt x="73" y="121"/>
                  <a:pt x="73" y="118"/>
                </a:cubicBezTo>
                <a:cubicBezTo>
                  <a:pt x="73" y="118"/>
                  <a:pt x="73" y="118"/>
                  <a:pt x="73" y="118"/>
                </a:cubicBezTo>
                <a:cubicBezTo>
                  <a:pt x="73" y="118"/>
                  <a:pt x="73" y="118"/>
                  <a:pt x="73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179">
            <a:extLst>
              <a:ext uri="{FF2B5EF4-FFF2-40B4-BE49-F238E27FC236}">
                <a16:creationId xmlns:a16="http://schemas.microsoft.com/office/drawing/2014/main" id="{88946537-8341-4D34-9A64-317FECA55FE9}"/>
              </a:ext>
            </a:extLst>
          </p:cNvPr>
          <p:cNvSpPr>
            <a:spLocks noEditPoints="1"/>
          </p:cNvSpPr>
          <p:nvPr/>
        </p:nvSpPr>
        <p:spPr bwMode="auto">
          <a:xfrm>
            <a:off x="5811713" y="3662453"/>
            <a:ext cx="442912" cy="411163"/>
          </a:xfrm>
          <a:custGeom>
            <a:avLst/>
            <a:gdLst>
              <a:gd name="T0" fmla="*/ 44 w 140"/>
              <a:gd name="T1" fmla="*/ 52 h 130"/>
              <a:gd name="T2" fmla="*/ 139 w 140"/>
              <a:gd name="T3" fmla="*/ 90 h 130"/>
              <a:gd name="T4" fmla="*/ 135 w 140"/>
              <a:gd name="T5" fmla="*/ 91 h 130"/>
              <a:gd name="T6" fmla="*/ 126 w 140"/>
              <a:gd name="T7" fmla="*/ 95 h 130"/>
              <a:gd name="T8" fmla="*/ 124 w 140"/>
              <a:gd name="T9" fmla="*/ 85 h 130"/>
              <a:gd name="T10" fmla="*/ 98 w 140"/>
              <a:gd name="T11" fmla="*/ 129 h 130"/>
              <a:gd name="T12" fmla="*/ 89 w 140"/>
              <a:gd name="T13" fmla="*/ 124 h 130"/>
              <a:gd name="T14" fmla="*/ 40 w 140"/>
              <a:gd name="T15" fmla="*/ 128 h 130"/>
              <a:gd name="T16" fmla="*/ 34 w 140"/>
              <a:gd name="T17" fmla="*/ 125 h 130"/>
              <a:gd name="T18" fmla="*/ 10 w 140"/>
              <a:gd name="T19" fmla="*/ 92 h 130"/>
              <a:gd name="T20" fmla="*/ 10 w 140"/>
              <a:gd name="T21" fmla="*/ 61 h 130"/>
              <a:gd name="T22" fmla="*/ 30 w 140"/>
              <a:gd name="T23" fmla="*/ 42 h 130"/>
              <a:gd name="T24" fmla="*/ 58 w 140"/>
              <a:gd name="T25" fmla="*/ 50 h 130"/>
              <a:gd name="T26" fmla="*/ 59 w 140"/>
              <a:gd name="T27" fmla="*/ 32 h 130"/>
              <a:gd name="T28" fmla="*/ 124 w 140"/>
              <a:gd name="T29" fmla="*/ 80 h 130"/>
              <a:gd name="T30" fmla="*/ 124 w 140"/>
              <a:gd name="T31" fmla="*/ 81 h 130"/>
              <a:gd name="T32" fmla="*/ 139 w 140"/>
              <a:gd name="T33" fmla="*/ 90 h 130"/>
              <a:gd name="T34" fmla="*/ 29 w 140"/>
              <a:gd name="T35" fmla="*/ 67 h 130"/>
              <a:gd name="T36" fmla="*/ 64 w 140"/>
              <a:gd name="T37" fmla="*/ 32 h 130"/>
              <a:gd name="T38" fmla="*/ 95 w 140"/>
              <a:gd name="T39" fmla="*/ 63 h 130"/>
              <a:gd name="T40" fmla="*/ 89 w 140"/>
              <a:gd name="T41" fmla="*/ 44 h 130"/>
              <a:gd name="T42" fmla="*/ 94 w 140"/>
              <a:gd name="T43" fmla="*/ 45 h 130"/>
              <a:gd name="T44" fmla="*/ 96 w 140"/>
              <a:gd name="T45" fmla="*/ 49 h 130"/>
              <a:gd name="T46" fmla="*/ 103 w 140"/>
              <a:gd name="T47" fmla="*/ 42 h 130"/>
              <a:gd name="T48" fmla="*/ 107 w 140"/>
              <a:gd name="T49" fmla="*/ 36 h 130"/>
              <a:gd name="T50" fmla="*/ 98 w 140"/>
              <a:gd name="T51" fmla="*/ 28 h 130"/>
              <a:gd name="T52" fmla="*/ 93 w 140"/>
              <a:gd name="T53" fmla="*/ 27 h 130"/>
              <a:gd name="T54" fmla="*/ 92 w 140"/>
              <a:gd name="T55" fmla="*/ 26 h 130"/>
              <a:gd name="T56" fmla="*/ 92 w 140"/>
              <a:gd name="T57" fmla="*/ 26 h 130"/>
              <a:gd name="T58" fmla="*/ 92 w 140"/>
              <a:gd name="T59" fmla="*/ 25 h 130"/>
              <a:gd name="T60" fmla="*/ 95 w 140"/>
              <a:gd name="T61" fmla="*/ 23 h 130"/>
              <a:gd name="T62" fmla="*/ 98 w 140"/>
              <a:gd name="T63" fmla="*/ 23 h 130"/>
              <a:gd name="T64" fmla="*/ 100 w 140"/>
              <a:gd name="T65" fmla="*/ 23 h 130"/>
              <a:gd name="T66" fmla="*/ 105 w 140"/>
              <a:gd name="T67" fmla="*/ 25 h 130"/>
              <a:gd name="T68" fmla="*/ 106 w 140"/>
              <a:gd name="T69" fmla="*/ 20 h 130"/>
              <a:gd name="T70" fmla="*/ 102 w 140"/>
              <a:gd name="T71" fmla="*/ 15 h 130"/>
              <a:gd name="T72" fmla="*/ 96 w 140"/>
              <a:gd name="T73" fmla="*/ 15 h 130"/>
              <a:gd name="T74" fmla="*/ 94 w 140"/>
              <a:gd name="T75" fmla="*/ 18 h 130"/>
              <a:gd name="T76" fmla="*/ 89 w 140"/>
              <a:gd name="T77" fmla="*/ 15 h 130"/>
              <a:gd name="T78" fmla="*/ 88 w 140"/>
              <a:gd name="T79" fmla="*/ 20 h 130"/>
              <a:gd name="T80" fmla="*/ 85 w 140"/>
              <a:gd name="T81" fmla="*/ 26 h 130"/>
              <a:gd name="T82" fmla="*/ 87 w 140"/>
              <a:gd name="T83" fmla="*/ 31 h 130"/>
              <a:gd name="T84" fmla="*/ 87 w 140"/>
              <a:gd name="T85" fmla="*/ 32 h 130"/>
              <a:gd name="T86" fmla="*/ 88 w 140"/>
              <a:gd name="T87" fmla="*/ 32 h 130"/>
              <a:gd name="T88" fmla="*/ 97 w 140"/>
              <a:gd name="T89" fmla="*/ 35 h 130"/>
              <a:gd name="T90" fmla="*/ 99 w 140"/>
              <a:gd name="T91" fmla="*/ 38 h 130"/>
              <a:gd name="T92" fmla="*/ 99 w 140"/>
              <a:gd name="T93" fmla="*/ 38 h 130"/>
              <a:gd name="T94" fmla="*/ 99 w 140"/>
              <a:gd name="T95" fmla="*/ 39 h 130"/>
              <a:gd name="T96" fmla="*/ 95 w 140"/>
              <a:gd name="T97" fmla="*/ 40 h 130"/>
              <a:gd name="T98" fmla="*/ 85 w 140"/>
              <a:gd name="T99" fmla="*/ 3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" h="130">
                <a:moveTo>
                  <a:pt x="28" y="33"/>
                </a:moveTo>
                <a:cubicBezTo>
                  <a:pt x="28" y="33"/>
                  <a:pt x="44" y="24"/>
                  <a:pt x="52" y="36"/>
                </a:cubicBezTo>
                <a:cubicBezTo>
                  <a:pt x="58" y="45"/>
                  <a:pt x="52" y="54"/>
                  <a:pt x="44" y="52"/>
                </a:cubicBezTo>
                <a:cubicBezTo>
                  <a:pt x="36" y="51"/>
                  <a:pt x="35" y="43"/>
                  <a:pt x="34" y="38"/>
                </a:cubicBezTo>
                <a:cubicBezTo>
                  <a:pt x="32" y="34"/>
                  <a:pt x="28" y="33"/>
                  <a:pt x="28" y="33"/>
                </a:cubicBezTo>
                <a:close/>
                <a:moveTo>
                  <a:pt x="139" y="90"/>
                </a:moveTo>
                <a:cubicBezTo>
                  <a:pt x="139" y="91"/>
                  <a:pt x="137" y="91"/>
                  <a:pt x="136" y="90"/>
                </a:cubicBezTo>
                <a:cubicBezTo>
                  <a:pt x="136" y="90"/>
                  <a:pt x="135" y="89"/>
                  <a:pt x="135" y="89"/>
                </a:cubicBezTo>
                <a:cubicBezTo>
                  <a:pt x="135" y="90"/>
                  <a:pt x="135" y="91"/>
                  <a:pt x="135" y="91"/>
                </a:cubicBezTo>
                <a:cubicBezTo>
                  <a:pt x="135" y="93"/>
                  <a:pt x="133" y="95"/>
                  <a:pt x="132" y="96"/>
                </a:cubicBezTo>
                <a:cubicBezTo>
                  <a:pt x="131" y="96"/>
                  <a:pt x="130" y="96"/>
                  <a:pt x="129" y="96"/>
                </a:cubicBezTo>
                <a:cubicBezTo>
                  <a:pt x="128" y="96"/>
                  <a:pt x="127" y="96"/>
                  <a:pt x="126" y="95"/>
                </a:cubicBezTo>
                <a:cubicBezTo>
                  <a:pt x="124" y="94"/>
                  <a:pt x="124" y="92"/>
                  <a:pt x="124" y="90"/>
                </a:cubicBezTo>
                <a:cubicBezTo>
                  <a:pt x="124" y="88"/>
                  <a:pt x="125" y="87"/>
                  <a:pt x="126" y="86"/>
                </a:cubicBezTo>
                <a:cubicBezTo>
                  <a:pt x="125" y="86"/>
                  <a:pt x="124" y="85"/>
                  <a:pt x="124" y="85"/>
                </a:cubicBezTo>
                <a:cubicBezTo>
                  <a:pt x="122" y="100"/>
                  <a:pt x="115" y="113"/>
                  <a:pt x="100" y="120"/>
                </a:cubicBezTo>
                <a:cubicBezTo>
                  <a:pt x="100" y="125"/>
                  <a:pt x="100" y="125"/>
                  <a:pt x="100" y="125"/>
                </a:cubicBezTo>
                <a:cubicBezTo>
                  <a:pt x="100" y="128"/>
                  <a:pt x="98" y="129"/>
                  <a:pt x="98" y="129"/>
                </a:cubicBezTo>
                <a:cubicBezTo>
                  <a:pt x="97" y="129"/>
                  <a:pt x="97" y="130"/>
                  <a:pt x="96" y="130"/>
                </a:cubicBezTo>
                <a:cubicBezTo>
                  <a:pt x="95" y="130"/>
                  <a:pt x="94" y="129"/>
                  <a:pt x="93" y="128"/>
                </a:cubicBezTo>
                <a:cubicBezTo>
                  <a:pt x="89" y="124"/>
                  <a:pt x="89" y="124"/>
                  <a:pt x="89" y="124"/>
                </a:cubicBezTo>
                <a:cubicBezTo>
                  <a:pt x="82" y="126"/>
                  <a:pt x="74" y="127"/>
                  <a:pt x="64" y="127"/>
                </a:cubicBezTo>
                <a:cubicBezTo>
                  <a:pt x="57" y="127"/>
                  <a:pt x="50" y="126"/>
                  <a:pt x="44" y="124"/>
                </a:cubicBezTo>
                <a:cubicBezTo>
                  <a:pt x="40" y="128"/>
                  <a:pt x="40" y="128"/>
                  <a:pt x="40" y="128"/>
                </a:cubicBezTo>
                <a:cubicBezTo>
                  <a:pt x="39" y="129"/>
                  <a:pt x="38" y="130"/>
                  <a:pt x="37" y="130"/>
                </a:cubicBezTo>
                <a:cubicBezTo>
                  <a:pt x="37" y="130"/>
                  <a:pt x="36" y="129"/>
                  <a:pt x="36" y="129"/>
                </a:cubicBezTo>
                <a:cubicBezTo>
                  <a:pt x="35" y="129"/>
                  <a:pt x="34" y="128"/>
                  <a:pt x="34" y="125"/>
                </a:cubicBezTo>
                <a:cubicBezTo>
                  <a:pt x="34" y="120"/>
                  <a:pt x="34" y="120"/>
                  <a:pt x="34" y="120"/>
                </a:cubicBezTo>
                <a:cubicBezTo>
                  <a:pt x="23" y="113"/>
                  <a:pt x="15" y="104"/>
                  <a:pt x="12" y="92"/>
                </a:cubicBezTo>
                <a:cubicBezTo>
                  <a:pt x="10" y="92"/>
                  <a:pt x="10" y="92"/>
                  <a:pt x="10" y="92"/>
                </a:cubicBezTo>
                <a:cubicBezTo>
                  <a:pt x="4" y="92"/>
                  <a:pt x="0" y="87"/>
                  <a:pt x="0" y="8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6"/>
                  <a:pt x="4" y="61"/>
                  <a:pt x="10" y="61"/>
                </a:cubicBezTo>
                <a:cubicBezTo>
                  <a:pt x="14" y="61"/>
                  <a:pt x="14" y="61"/>
                  <a:pt x="14" y="61"/>
                </a:cubicBezTo>
                <a:cubicBezTo>
                  <a:pt x="17" y="53"/>
                  <a:pt x="23" y="47"/>
                  <a:pt x="30" y="42"/>
                </a:cubicBezTo>
                <a:cubicBezTo>
                  <a:pt x="30" y="42"/>
                  <a:pt x="30" y="42"/>
                  <a:pt x="30" y="42"/>
                </a:cubicBezTo>
                <a:cubicBezTo>
                  <a:pt x="31" y="47"/>
                  <a:pt x="33" y="55"/>
                  <a:pt x="43" y="57"/>
                </a:cubicBezTo>
                <a:cubicBezTo>
                  <a:pt x="44" y="57"/>
                  <a:pt x="45" y="57"/>
                  <a:pt x="46" y="57"/>
                </a:cubicBezTo>
                <a:cubicBezTo>
                  <a:pt x="51" y="57"/>
                  <a:pt x="55" y="55"/>
                  <a:pt x="58" y="50"/>
                </a:cubicBezTo>
                <a:cubicBezTo>
                  <a:pt x="60" y="45"/>
                  <a:pt x="60" y="39"/>
                  <a:pt x="56" y="34"/>
                </a:cubicBezTo>
                <a:cubicBezTo>
                  <a:pt x="56" y="33"/>
                  <a:pt x="56" y="33"/>
                  <a:pt x="55" y="32"/>
                </a:cubicBezTo>
                <a:cubicBezTo>
                  <a:pt x="57" y="32"/>
                  <a:pt x="58" y="32"/>
                  <a:pt x="59" y="32"/>
                </a:cubicBezTo>
                <a:cubicBezTo>
                  <a:pt x="59" y="52"/>
                  <a:pt x="75" y="68"/>
                  <a:pt x="95" y="68"/>
                </a:cubicBezTo>
                <a:cubicBezTo>
                  <a:pt x="104" y="68"/>
                  <a:pt x="112" y="65"/>
                  <a:pt x="118" y="59"/>
                </a:cubicBezTo>
                <a:cubicBezTo>
                  <a:pt x="122" y="65"/>
                  <a:pt x="124" y="72"/>
                  <a:pt x="124" y="80"/>
                </a:cubicBezTo>
                <a:cubicBezTo>
                  <a:pt x="124" y="80"/>
                  <a:pt x="124" y="80"/>
                  <a:pt x="124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6" y="81"/>
                  <a:pt x="129" y="83"/>
                  <a:pt x="131" y="84"/>
                </a:cubicBezTo>
                <a:cubicBezTo>
                  <a:pt x="134" y="84"/>
                  <a:pt x="137" y="85"/>
                  <a:pt x="139" y="87"/>
                </a:cubicBezTo>
                <a:cubicBezTo>
                  <a:pt x="140" y="88"/>
                  <a:pt x="140" y="89"/>
                  <a:pt x="139" y="90"/>
                </a:cubicBezTo>
                <a:close/>
                <a:moveTo>
                  <a:pt x="30" y="54"/>
                </a:moveTo>
                <a:cubicBezTo>
                  <a:pt x="28" y="54"/>
                  <a:pt x="25" y="56"/>
                  <a:pt x="25" y="60"/>
                </a:cubicBezTo>
                <a:cubicBezTo>
                  <a:pt x="24" y="63"/>
                  <a:pt x="26" y="67"/>
                  <a:pt x="29" y="67"/>
                </a:cubicBezTo>
                <a:cubicBezTo>
                  <a:pt x="31" y="67"/>
                  <a:pt x="34" y="65"/>
                  <a:pt x="34" y="61"/>
                </a:cubicBezTo>
                <a:cubicBezTo>
                  <a:pt x="35" y="58"/>
                  <a:pt x="33" y="54"/>
                  <a:pt x="30" y="54"/>
                </a:cubicBezTo>
                <a:close/>
                <a:moveTo>
                  <a:pt x="64" y="32"/>
                </a:moveTo>
                <a:cubicBezTo>
                  <a:pt x="64" y="14"/>
                  <a:pt x="78" y="0"/>
                  <a:pt x="95" y="0"/>
                </a:cubicBezTo>
                <a:cubicBezTo>
                  <a:pt x="112" y="0"/>
                  <a:pt x="126" y="14"/>
                  <a:pt x="126" y="32"/>
                </a:cubicBezTo>
                <a:cubicBezTo>
                  <a:pt x="126" y="49"/>
                  <a:pt x="112" y="63"/>
                  <a:pt x="95" y="63"/>
                </a:cubicBezTo>
                <a:cubicBezTo>
                  <a:pt x="78" y="63"/>
                  <a:pt x="64" y="49"/>
                  <a:pt x="64" y="32"/>
                </a:cubicBezTo>
                <a:close/>
                <a:moveTo>
                  <a:pt x="85" y="43"/>
                </a:moveTo>
                <a:cubicBezTo>
                  <a:pt x="86" y="43"/>
                  <a:pt x="87" y="44"/>
                  <a:pt x="89" y="44"/>
                </a:cubicBezTo>
                <a:cubicBezTo>
                  <a:pt x="89" y="49"/>
                  <a:pt x="89" y="49"/>
                  <a:pt x="89" y="49"/>
                </a:cubicBezTo>
                <a:cubicBezTo>
                  <a:pt x="94" y="49"/>
                  <a:pt x="94" y="49"/>
                  <a:pt x="94" y="49"/>
                </a:cubicBezTo>
                <a:cubicBezTo>
                  <a:pt x="94" y="45"/>
                  <a:pt x="94" y="45"/>
                  <a:pt x="94" y="45"/>
                </a:cubicBezTo>
                <a:cubicBezTo>
                  <a:pt x="94" y="45"/>
                  <a:pt x="94" y="45"/>
                  <a:pt x="95" y="45"/>
                </a:cubicBezTo>
                <a:cubicBezTo>
                  <a:pt x="95" y="45"/>
                  <a:pt x="96" y="45"/>
                  <a:pt x="96" y="45"/>
                </a:cubicBezTo>
                <a:cubicBezTo>
                  <a:pt x="96" y="49"/>
                  <a:pt x="96" y="49"/>
                  <a:pt x="96" y="49"/>
                </a:cubicBezTo>
                <a:cubicBezTo>
                  <a:pt x="102" y="49"/>
                  <a:pt x="102" y="49"/>
                  <a:pt x="102" y="49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43"/>
                  <a:pt x="103" y="43"/>
                  <a:pt x="103" y="42"/>
                </a:cubicBezTo>
                <a:cubicBezTo>
                  <a:pt x="106" y="41"/>
                  <a:pt x="107" y="39"/>
                  <a:pt x="107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34"/>
                  <a:pt x="106" y="33"/>
                  <a:pt x="105" y="32"/>
                </a:cubicBezTo>
                <a:cubicBezTo>
                  <a:pt x="104" y="31"/>
                  <a:pt x="103" y="30"/>
                  <a:pt x="101" y="29"/>
                </a:cubicBezTo>
                <a:cubicBezTo>
                  <a:pt x="100" y="29"/>
                  <a:pt x="99" y="29"/>
                  <a:pt x="98" y="28"/>
                </a:cubicBezTo>
                <a:cubicBezTo>
                  <a:pt x="97" y="28"/>
                  <a:pt x="96" y="28"/>
                  <a:pt x="95" y="28"/>
                </a:cubicBezTo>
                <a:cubicBezTo>
                  <a:pt x="95" y="28"/>
                  <a:pt x="94" y="27"/>
                  <a:pt x="93" y="27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7"/>
                  <a:pt x="93" y="27"/>
                  <a:pt x="93" y="27"/>
                </a:cubicBezTo>
                <a:cubicBezTo>
                  <a:pt x="92" y="27"/>
                  <a:pt x="92" y="27"/>
                  <a:pt x="92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5"/>
                  <a:pt x="92" y="25"/>
                  <a:pt x="92" y="25"/>
                </a:cubicBezTo>
                <a:cubicBezTo>
                  <a:pt x="92" y="25"/>
                  <a:pt x="92" y="24"/>
                  <a:pt x="92" y="24"/>
                </a:cubicBezTo>
                <a:cubicBezTo>
                  <a:pt x="93" y="24"/>
                  <a:pt x="93" y="23"/>
                  <a:pt x="93" y="23"/>
                </a:cubicBezTo>
                <a:cubicBezTo>
                  <a:pt x="94" y="23"/>
                  <a:pt x="94" y="23"/>
                  <a:pt x="95" y="23"/>
                </a:cubicBezTo>
                <a:cubicBezTo>
                  <a:pt x="95" y="23"/>
                  <a:pt x="96" y="23"/>
                  <a:pt x="97" y="23"/>
                </a:cubicBezTo>
                <a:cubicBezTo>
                  <a:pt x="97" y="23"/>
                  <a:pt x="97" y="23"/>
                  <a:pt x="98" y="23"/>
                </a:cubicBezTo>
                <a:cubicBezTo>
                  <a:pt x="98" y="23"/>
                  <a:pt x="98" y="23"/>
                  <a:pt x="98" y="23"/>
                </a:cubicBezTo>
                <a:cubicBezTo>
                  <a:pt x="98" y="23"/>
                  <a:pt x="98" y="23"/>
                  <a:pt x="99" y="23"/>
                </a:cubicBezTo>
                <a:cubicBezTo>
                  <a:pt x="99" y="23"/>
                  <a:pt x="99" y="23"/>
                  <a:pt x="99" y="23"/>
                </a:cubicBezTo>
                <a:cubicBezTo>
                  <a:pt x="99" y="23"/>
                  <a:pt x="100" y="23"/>
                  <a:pt x="100" y="23"/>
                </a:cubicBezTo>
                <a:cubicBezTo>
                  <a:pt x="100" y="23"/>
                  <a:pt x="100" y="23"/>
                  <a:pt x="100" y="23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3" y="24"/>
                  <a:pt x="104" y="25"/>
                  <a:pt x="105" y="25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4" y="19"/>
                  <a:pt x="103" y="19"/>
                  <a:pt x="102" y="18"/>
                </a:cubicBezTo>
                <a:cubicBezTo>
                  <a:pt x="102" y="15"/>
                  <a:pt x="102" y="15"/>
                  <a:pt x="102" y="15"/>
                </a:cubicBezTo>
                <a:cubicBezTo>
                  <a:pt x="102" y="15"/>
                  <a:pt x="102" y="15"/>
                  <a:pt x="102" y="15"/>
                </a:cubicBezTo>
                <a:cubicBezTo>
                  <a:pt x="96" y="15"/>
                  <a:pt x="96" y="15"/>
                  <a:pt x="96" y="15"/>
                </a:cubicBezTo>
                <a:cubicBezTo>
                  <a:pt x="96" y="15"/>
                  <a:pt x="96" y="15"/>
                  <a:pt x="96" y="15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8"/>
                  <a:pt x="95" y="18"/>
                  <a:pt x="94" y="18"/>
                </a:cubicBezTo>
                <a:cubicBezTo>
                  <a:pt x="94" y="15"/>
                  <a:pt x="94" y="15"/>
                  <a:pt x="94" y="15"/>
                </a:cubicBezTo>
                <a:cubicBezTo>
                  <a:pt x="94" y="15"/>
                  <a:pt x="94" y="15"/>
                  <a:pt x="94" y="15"/>
                </a:cubicBezTo>
                <a:cubicBezTo>
                  <a:pt x="89" y="15"/>
                  <a:pt x="89" y="15"/>
                  <a:pt x="89" y="15"/>
                </a:cubicBezTo>
                <a:cubicBezTo>
                  <a:pt x="89" y="15"/>
                  <a:pt x="89" y="15"/>
                  <a:pt x="89" y="15"/>
                </a:cubicBezTo>
                <a:cubicBezTo>
                  <a:pt x="89" y="20"/>
                  <a:pt x="89" y="20"/>
                  <a:pt x="89" y="20"/>
                </a:cubicBezTo>
                <a:cubicBezTo>
                  <a:pt x="88" y="20"/>
                  <a:pt x="88" y="20"/>
                  <a:pt x="88" y="20"/>
                </a:cubicBezTo>
                <a:cubicBezTo>
                  <a:pt x="86" y="22"/>
                  <a:pt x="85" y="24"/>
                  <a:pt x="85" y="26"/>
                </a:cubicBezTo>
                <a:cubicBezTo>
                  <a:pt x="85" y="26"/>
                  <a:pt x="85" y="26"/>
                  <a:pt x="85" y="26"/>
                </a:cubicBezTo>
                <a:cubicBezTo>
                  <a:pt x="85" y="26"/>
                  <a:pt x="85" y="26"/>
                  <a:pt x="85" y="26"/>
                </a:cubicBezTo>
                <a:cubicBezTo>
                  <a:pt x="85" y="28"/>
                  <a:pt x="85" y="29"/>
                  <a:pt x="86" y="30"/>
                </a:cubicBezTo>
                <a:cubicBezTo>
                  <a:pt x="86" y="31"/>
                  <a:pt x="86" y="31"/>
                  <a:pt x="86" y="31"/>
                </a:cubicBezTo>
                <a:cubicBezTo>
                  <a:pt x="87" y="31"/>
                  <a:pt x="87" y="31"/>
                  <a:pt x="87" y="31"/>
                </a:cubicBezTo>
                <a:cubicBezTo>
                  <a:pt x="87" y="31"/>
                  <a:pt x="87" y="31"/>
                  <a:pt x="87" y="31"/>
                </a:cubicBezTo>
                <a:cubicBezTo>
                  <a:pt x="87" y="31"/>
                  <a:pt x="87" y="31"/>
                  <a:pt x="87" y="31"/>
                </a:cubicBezTo>
                <a:cubicBezTo>
                  <a:pt x="87" y="32"/>
                  <a:pt x="87" y="32"/>
                  <a:pt x="87" y="32"/>
                </a:cubicBezTo>
                <a:cubicBezTo>
                  <a:pt x="87" y="32"/>
                  <a:pt x="88" y="32"/>
                  <a:pt x="88" y="32"/>
                </a:cubicBezTo>
                <a:cubicBezTo>
                  <a:pt x="88" y="32"/>
                  <a:pt x="88" y="32"/>
                  <a:pt x="88" y="32"/>
                </a:cubicBezTo>
                <a:cubicBezTo>
                  <a:pt x="88" y="32"/>
                  <a:pt x="88" y="32"/>
                  <a:pt x="88" y="32"/>
                </a:cubicBezTo>
                <a:cubicBezTo>
                  <a:pt x="89" y="33"/>
                  <a:pt x="90" y="33"/>
                  <a:pt x="91" y="33"/>
                </a:cubicBezTo>
                <a:cubicBezTo>
                  <a:pt x="92" y="34"/>
                  <a:pt x="93" y="34"/>
                  <a:pt x="94" y="34"/>
                </a:cubicBezTo>
                <a:cubicBezTo>
                  <a:pt x="95" y="34"/>
                  <a:pt x="96" y="35"/>
                  <a:pt x="97" y="35"/>
                </a:cubicBezTo>
                <a:cubicBezTo>
                  <a:pt x="97" y="35"/>
                  <a:pt x="98" y="35"/>
                  <a:pt x="99" y="36"/>
                </a:cubicBezTo>
                <a:cubicBezTo>
                  <a:pt x="99" y="36"/>
                  <a:pt x="100" y="37"/>
                  <a:pt x="100" y="37"/>
                </a:cubicBezTo>
                <a:cubicBezTo>
                  <a:pt x="100" y="37"/>
                  <a:pt x="100" y="38"/>
                  <a:pt x="99" y="38"/>
                </a:cubicBezTo>
                <a:cubicBezTo>
                  <a:pt x="99" y="38"/>
                  <a:pt x="99" y="38"/>
                  <a:pt x="99" y="38"/>
                </a:cubicBezTo>
                <a:cubicBezTo>
                  <a:pt x="99" y="38"/>
                  <a:pt x="99" y="38"/>
                  <a:pt x="99" y="38"/>
                </a:cubicBezTo>
                <a:cubicBezTo>
                  <a:pt x="99" y="38"/>
                  <a:pt x="99" y="38"/>
                  <a:pt x="99" y="38"/>
                </a:cubicBezTo>
                <a:cubicBezTo>
                  <a:pt x="99" y="38"/>
                  <a:pt x="99" y="38"/>
                  <a:pt x="99" y="38"/>
                </a:cubicBezTo>
                <a:cubicBezTo>
                  <a:pt x="99" y="38"/>
                  <a:pt x="99" y="38"/>
                  <a:pt x="99" y="38"/>
                </a:cubicBezTo>
                <a:cubicBezTo>
                  <a:pt x="99" y="39"/>
                  <a:pt x="99" y="39"/>
                  <a:pt x="99" y="39"/>
                </a:cubicBezTo>
                <a:cubicBezTo>
                  <a:pt x="99" y="39"/>
                  <a:pt x="98" y="39"/>
                  <a:pt x="98" y="40"/>
                </a:cubicBezTo>
                <a:cubicBezTo>
                  <a:pt x="97" y="40"/>
                  <a:pt x="97" y="40"/>
                  <a:pt x="96" y="40"/>
                </a:cubicBezTo>
                <a:cubicBezTo>
                  <a:pt x="96" y="40"/>
                  <a:pt x="95" y="40"/>
                  <a:pt x="95" y="40"/>
                </a:cubicBezTo>
                <a:cubicBezTo>
                  <a:pt x="93" y="40"/>
                  <a:pt x="91" y="40"/>
                  <a:pt x="90" y="39"/>
                </a:cubicBezTo>
                <a:cubicBezTo>
                  <a:pt x="88" y="39"/>
                  <a:pt x="87" y="38"/>
                  <a:pt x="85" y="37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7"/>
                  <a:pt x="85" y="37"/>
                  <a:pt x="85" y="37"/>
                </a:cubicBezTo>
                <a:lnTo>
                  <a:pt x="85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180">
            <a:extLst>
              <a:ext uri="{FF2B5EF4-FFF2-40B4-BE49-F238E27FC236}">
                <a16:creationId xmlns:a16="http://schemas.microsoft.com/office/drawing/2014/main" id="{2B0F4C3B-F5AD-4CAF-9F14-F895DAEB5E86}"/>
              </a:ext>
            </a:extLst>
          </p:cNvPr>
          <p:cNvSpPr>
            <a:spLocks noEditPoints="1"/>
          </p:cNvSpPr>
          <p:nvPr/>
        </p:nvSpPr>
        <p:spPr bwMode="auto">
          <a:xfrm>
            <a:off x="3990850" y="4608603"/>
            <a:ext cx="465137" cy="354013"/>
          </a:xfrm>
          <a:custGeom>
            <a:avLst/>
            <a:gdLst>
              <a:gd name="T0" fmla="*/ 119 w 147"/>
              <a:gd name="T1" fmla="*/ 70 h 112"/>
              <a:gd name="T2" fmla="*/ 132 w 147"/>
              <a:gd name="T3" fmla="*/ 70 h 112"/>
              <a:gd name="T4" fmla="*/ 147 w 147"/>
              <a:gd name="T5" fmla="*/ 81 h 112"/>
              <a:gd name="T6" fmla="*/ 134 w 147"/>
              <a:gd name="T7" fmla="*/ 102 h 112"/>
              <a:gd name="T8" fmla="*/ 121 w 147"/>
              <a:gd name="T9" fmla="*/ 112 h 112"/>
              <a:gd name="T10" fmla="*/ 38 w 147"/>
              <a:gd name="T11" fmla="*/ 110 h 112"/>
              <a:gd name="T12" fmla="*/ 33 w 147"/>
              <a:gd name="T13" fmla="*/ 92 h 112"/>
              <a:gd name="T14" fmla="*/ 0 w 147"/>
              <a:gd name="T15" fmla="*/ 69 h 112"/>
              <a:gd name="T16" fmla="*/ 23 w 147"/>
              <a:gd name="T17" fmla="*/ 0 h 112"/>
              <a:gd name="T18" fmla="*/ 111 w 147"/>
              <a:gd name="T19" fmla="*/ 23 h 112"/>
              <a:gd name="T20" fmla="*/ 111 w 147"/>
              <a:gd name="T21" fmla="*/ 69 h 112"/>
              <a:gd name="T22" fmla="*/ 37 w 147"/>
              <a:gd name="T23" fmla="*/ 92 h 112"/>
              <a:gd name="T24" fmla="*/ 40 w 147"/>
              <a:gd name="T25" fmla="*/ 107 h 112"/>
              <a:gd name="T26" fmla="*/ 121 w 147"/>
              <a:gd name="T27" fmla="*/ 108 h 112"/>
              <a:gd name="T28" fmla="*/ 129 w 147"/>
              <a:gd name="T29" fmla="*/ 104 h 112"/>
              <a:gd name="T30" fmla="*/ 119 w 147"/>
              <a:gd name="T31" fmla="*/ 81 h 112"/>
              <a:gd name="T32" fmla="*/ 147 w 147"/>
              <a:gd name="T33" fmla="*/ 72 h 112"/>
              <a:gd name="T34" fmla="*/ 103 w 147"/>
              <a:gd name="T35" fmla="*/ 69 h 112"/>
              <a:gd name="T36" fmla="*/ 88 w 147"/>
              <a:gd name="T37" fmla="*/ 8 h 112"/>
              <a:gd name="T38" fmla="*/ 7 w 147"/>
              <a:gd name="T39" fmla="*/ 23 h 112"/>
              <a:gd name="T40" fmla="*/ 23 w 147"/>
              <a:gd name="T41" fmla="*/ 84 h 112"/>
              <a:gd name="T42" fmla="*/ 134 w 147"/>
              <a:gd name="T43" fmla="*/ 57 h 112"/>
              <a:gd name="T44" fmla="*/ 147 w 147"/>
              <a:gd name="T45" fmla="*/ 70 h 112"/>
              <a:gd name="T46" fmla="*/ 36 w 147"/>
              <a:gd name="T47" fmla="*/ 36 h 112"/>
              <a:gd name="T48" fmla="*/ 47 w 147"/>
              <a:gd name="T49" fmla="*/ 31 h 112"/>
              <a:gd name="T50" fmla="*/ 51 w 147"/>
              <a:gd name="T51" fmla="*/ 35 h 112"/>
              <a:gd name="T52" fmla="*/ 63 w 147"/>
              <a:gd name="T53" fmla="*/ 30 h 112"/>
              <a:gd name="T54" fmla="*/ 65 w 147"/>
              <a:gd name="T55" fmla="*/ 31 h 112"/>
              <a:gd name="T56" fmla="*/ 68 w 147"/>
              <a:gd name="T57" fmla="*/ 24 h 112"/>
              <a:gd name="T58" fmla="*/ 60 w 147"/>
              <a:gd name="T59" fmla="*/ 24 h 112"/>
              <a:gd name="T60" fmla="*/ 60 w 147"/>
              <a:gd name="T61" fmla="*/ 27 h 112"/>
              <a:gd name="T62" fmla="*/ 50 w 147"/>
              <a:gd name="T63" fmla="*/ 31 h 112"/>
              <a:gd name="T64" fmla="*/ 46 w 147"/>
              <a:gd name="T65" fmla="*/ 27 h 112"/>
              <a:gd name="T66" fmla="*/ 34 w 147"/>
              <a:gd name="T67" fmla="*/ 36 h 112"/>
              <a:gd name="T68" fmla="*/ 40 w 147"/>
              <a:gd name="T69" fmla="*/ 44 h 112"/>
              <a:gd name="T70" fmla="*/ 34 w 147"/>
              <a:gd name="T71" fmla="*/ 46 h 112"/>
              <a:gd name="T72" fmla="*/ 36 w 147"/>
              <a:gd name="T73" fmla="*/ 65 h 112"/>
              <a:gd name="T74" fmla="*/ 42 w 147"/>
              <a:gd name="T75" fmla="*/ 63 h 112"/>
              <a:gd name="T76" fmla="*/ 40 w 147"/>
              <a:gd name="T77" fmla="*/ 44 h 112"/>
              <a:gd name="T78" fmla="*/ 47 w 147"/>
              <a:gd name="T79" fmla="*/ 40 h 112"/>
              <a:gd name="T80" fmla="*/ 45 w 147"/>
              <a:gd name="T81" fmla="*/ 63 h 112"/>
              <a:gd name="T82" fmla="*/ 51 w 147"/>
              <a:gd name="T83" fmla="*/ 65 h 112"/>
              <a:gd name="T84" fmla="*/ 53 w 147"/>
              <a:gd name="T85" fmla="*/ 42 h 112"/>
              <a:gd name="T86" fmla="*/ 63 w 147"/>
              <a:gd name="T87" fmla="*/ 35 h 112"/>
              <a:gd name="T88" fmla="*/ 57 w 147"/>
              <a:gd name="T89" fmla="*/ 37 h 112"/>
              <a:gd name="T90" fmla="*/ 59 w 147"/>
              <a:gd name="T91" fmla="*/ 65 h 112"/>
              <a:gd name="T92" fmla="*/ 65 w 147"/>
              <a:gd name="T93" fmla="*/ 63 h 112"/>
              <a:gd name="T94" fmla="*/ 63 w 147"/>
              <a:gd name="T95" fmla="*/ 35 h 112"/>
              <a:gd name="T96" fmla="*/ 71 w 147"/>
              <a:gd name="T97" fmla="*/ 28 h 112"/>
              <a:gd name="T98" fmla="*/ 69 w 147"/>
              <a:gd name="T99" fmla="*/ 63 h 112"/>
              <a:gd name="T100" fmla="*/ 75 w 147"/>
              <a:gd name="T101" fmla="*/ 65 h 112"/>
              <a:gd name="T102" fmla="*/ 77 w 147"/>
              <a:gd name="T103" fmla="*/ 3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" h="112">
                <a:moveTo>
                  <a:pt x="132" y="70"/>
                </a:moveTo>
                <a:cubicBezTo>
                  <a:pt x="119" y="70"/>
                  <a:pt x="119" y="70"/>
                  <a:pt x="119" y="70"/>
                </a:cubicBezTo>
                <a:cubicBezTo>
                  <a:pt x="120" y="63"/>
                  <a:pt x="125" y="58"/>
                  <a:pt x="132" y="57"/>
                </a:cubicBezTo>
                <a:lnTo>
                  <a:pt x="132" y="70"/>
                </a:lnTo>
                <a:close/>
                <a:moveTo>
                  <a:pt x="147" y="72"/>
                </a:moveTo>
                <a:cubicBezTo>
                  <a:pt x="147" y="81"/>
                  <a:pt x="147" y="81"/>
                  <a:pt x="147" y="81"/>
                </a:cubicBezTo>
                <a:cubicBezTo>
                  <a:pt x="147" y="88"/>
                  <a:pt x="141" y="94"/>
                  <a:pt x="134" y="94"/>
                </a:cubicBezTo>
                <a:cubicBezTo>
                  <a:pt x="134" y="97"/>
                  <a:pt x="134" y="99"/>
                  <a:pt x="134" y="102"/>
                </a:cubicBezTo>
                <a:cubicBezTo>
                  <a:pt x="133" y="105"/>
                  <a:pt x="132" y="108"/>
                  <a:pt x="129" y="110"/>
                </a:cubicBezTo>
                <a:cubicBezTo>
                  <a:pt x="127" y="111"/>
                  <a:pt x="124" y="112"/>
                  <a:pt x="121" y="112"/>
                </a:cubicBezTo>
                <a:cubicBezTo>
                  <a:pt x="46" y="112"/>
                  <a:pt x="46" y="112"/>
                  <a:pt x="46" y="112"/>
                </a:cubicBezTo>
                <a:cubicBezTo>
                  <a:pt x="43" y="112"/>
                  <a:pt x="40" y="111"/>
                  <a:pt x="38" y="110"/>
                </a:cubicBezTo>
                <a:cubicBezTo>
                  <a:pt x="36" y="109"/>
                  <a:pt x="35" y="107"/>
                  <a:pt x="34" y="105"/>
                </a:cubicBezTo>
                <a:cubicBezTo>
                  <a:pt x="33" y="101"/>
                  <a:pt x="33" y="97"/>
                  <a:pt x="33" y="92"/>
                </a:cubicBezTo>
                <a:cubicBezTo>
                  <a:pt x="23" y="92"/>
                  <a:pt x="23" y="92"/>
                  <a:pt x="23" y="92"/>
                </a:cubicBezTo>
                <a:cubicBezTo>
                  <a:pt x="10" y="92"/>
                  <a:pt x="0" y="82"/>
                  <a:pt x="0" y="6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101" y="0"/>
                  <a:pt x="111" y="10"/>
                  <a:pt x="111" y="23"/>
                </a:cubicBezTo>
                <a:cubicBezTo>
                  <a:pt x="111" y="69"/>
                  <a:pt x="111" y="69"/>
                  <a:pt x="111" y="69"/>
                </a:cubicBezTo>
                <a:cubicBezTo>
                  <a:pt x="111" y="69"/>
                  <a:pt x="111" y="69"/>
                  <a:pt x="111" y="69"/>
                </a:cubicBezTo>
                <a:cubicBezTo>
                  <a:pt x="111" y="82"/>
                  <a:pt x="101" y="92"/>
                  <a:pt x="88" y="92"/>
                </a:cubicBezTo>
                <a:cubicBezTo>
                  <a:pt x="37" y="92"/>
                  <a:pt x="37" y="92"/>
                  <a:pt x="37" y="92"/>
                </a:cubicBezTo>
                <a:cubicBezTo>
                  <a:pt x="37" y="95"/>
                  <a:pt x="37" y="98"/>
                  <a:pt x="37" y="101"/>
                </a:cubicBezTo>
                <a:cubicBezTo>
                  <a:pt x="38" y="104"/>
                  <a:pt x="39" y="106"/>
                  <a:pt x="40" y="107"/>
                </a:cubicBezTo>
                <a:cubicBezTo>
                  <a:pt x="41" y="108"/>
                  <a:pt x="43" y="108"/>
                  <a:pt x="46" y="108"/>
                </a:cubicBezTo>
                <a:cubicBezTo>
                  <a:pt x="121" y="108"/>
                  <a:pt x="121" y="108"/>
                  <a:pt x="121" y="108"/>
                </a:cubicBezTo>
                <a:cubicBezTo>
                  <a:pt x="124" y="108"/>
                  <a:pt x="126" y="108"/>
                  <a:pt x="127" y="107"/>
                </a:cubicBezTo>
                <a:cubicBezTo>
                  <a:pt x="128" y="106"/>
                  <a:pt x="129" y="105"/>
                  <a:pt x="129" y="104"/>
                </a:cubicBezTo>
                <a:cubicBezTo>
                  <a:pt x="130" y="101"/>
                  <a:pt x="130" y="98"/>
                  <a:pt x="130" y="94"/>
                </a:cubicBezTo>
                <a:cubicBezTo>
                  <a:pt x="124" y="93"/>
                  <a:pt x="119" y="87"/>
                  <a:pt x="119" y="81"/>
                </a:cubicBezTo>
                <a:cubicBezTo>
                  <a:pt x="119" y="72"/>
                  <a:pt x="119" y="72"/>
                  <a:pt x="119" y="72"/>
                </a:cubicBezTo>
                <a:lnTo>
                  <a:pt x="147" y="72"/>
                </a:lnTo>
                <a:close/>
                <a:moveTo>
                  <a:pt x="88" y="84"/>
                </a:moveTo>
                <a:cubicBezTo>
                  <a:pt x="96" y="84"/>
                  <a:pt x="103" y="77"/>
                  <a:pt x="103" y="69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103" y="15"/>
                  <a:pt x="96" y="8"/>
                  <a:pt x="88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14" y="8"/>
                  <a:pt x="7" y="15"/>
                  <a:pt x="7" y="23"/>
                </a:cubicBezTo>
                <a:cubicBezTo>
                  <a:pt x="7" y="69"/>
                  <a:pt x="7" y="69"/>
                  <a:pt x="7" y="69"/>
                </a:cubicBezTo>
                <a:cubicBezTo>
                  <a:pt x="7" y="77"/>
                  <a:pt x="14" y="84"/>
                  <a:pt x="23" y="84"/>
                </a:cubicBezTo>
                <a:lnTo>
                  <a:pt x="88" y="84"/>
                </a:lnTo>
                <a:close/>
                <a:moveTo>
                  <a:pt x="134" y="57"/>
                </a:moveTo>
                <a:cubicBezTo>
                  <a:pt x="134" y="70"/>
                  <a:pt x="134" y="70"/>
                  <a:pt x="134" y="70"/>
                </a:cubicBezTo>
                <a:cubicBezTo>
                  <a:pt x="147" y="70"/>
                  <a:pt x="147" y="70"/>
                  <a:pt x="147" y="70"/>
                </a:cubicBezTo>
                <a:cubicBezTo>
                  <a:pt x="146" y="63"/>
                  <a:pt x="141" y="58"/>
                  <a:pt x="134" y="57"/>
                </a:cubicBezTo>
                <a:close/>
                <a:moveTo>
                  <a:pt x="36" y="36"/>
                </a:moveTo>
                <a:cubicBezTo>
                  <a:pt x="45" y="31"/>
                  <a:pt x="45" y="31"/>
                  <a:pt x="45" y="31"/>
                </a:cubicBezTo>
                <a:cubicBezTo>
                  <a:pt x="46" y="30"/>
                  <a:pt x="47" y="31"/>
                  <a:pt x="47" y="31"/>
                </a:cubicBezTo>
                <a:cubicBezTo>
                  <a:pt x="49" y="35"/>
                  <a:pt x="49" y="35"/>
                  <a:pt x="49" y="35"/>
                </a:cubicBezTo>
                <a:cubicBezTo>
                  <a:pt x="50" y="35"/>
                  <a:pt x="51" y="35"/>
                  <a:pt x="51" y="35"/>
                </a:cubicBezTo>
                <a:cubicBezTo>
                  <a:pt x="61" y="30"/>
                  <a:pt x="61" y="30"/>
                  <a:pt x="61" y="30"/>
                </a:cubicBezTo>
                <a:cubicBezTo>
                  <a:pt x="62" y="29"/>
                  <a:pt x="63" y="29"/>
                  <a:pt x="63" y="30"/>
                </a:cubicBezTo>
                <a:cubicBezTo>
                  <a:pt x="64" y="31"/>
                  <a:pt x="64" y="31"/>
                  <a:pt x="64" y="31"/>
                </a:cubicBezTo>
                <a:cubicBezTo>
                  <a:pt x="64" y="32"/>
                  <a:pt x="65" y="32"/>
                  <a:pt x="65" y="31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24"/>
                  <a:pt x="69" y="24"/>
                  <a:pt x="68" y="24"/>
                </a:cubicBezTo>
                <a:cubicBezTo>
                  <a:pt x="61" y="23"/>
                  <a:pt x="61" y="23"/>
                  <a:pt x="61" y="23"/>
                </a:cubicBezTo>
                <a:cubicBezTo>
                  <a:pt x="60" y="23"/>
                  <a:pt x="60" y="23"/>
                  <a:pt x="60" y="24"/>
                </a:cubicBezTo>
                <a:cubicBezTo>
                  <a:pt x="61" y="25"/>
                  <a:pt x="61" y="25"/>
                  <a:pt x="61" y="25"/>
                </a:cubicBezTo>
                <a:cubicBezTo>
                  <a:pt x="61" y="26"/>
                  <a:pt x="61" y="27"/>
                  <a:pt x="60" y="27"/>
                </a:cubicBezTo>
                <a:cubicBezTo>
                  <a:pt x="52" y="31"/>
                  <a:pt x="52" y="31"/>
                  <a:pt x="52" y="31"/>
                </a:cubicBezTo>
                <a:cubicBezTo>
                  <a:pt x="52" y="32"/>
                  <a:pt x="51" y="31"/>
                  <a:pt x="50" y="31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7"/>
                  <a:pt x="47" y="27"/>
                  <a:pt x="46" y="27"/>
                </a:cubicBezTo>
                <a:cubicBezTo>
                  <a:pt x="35" y="34"/>
                  <a:pt x="35" y="34"/>
                  <a:pt x="35" y="34"/>
                </a:cubicBezTo>
                <a:cubicBezTo>
                  <a:pt x="34" y="34"/>
                  <a:pt x="34" y="35"/>
                  <a:pt x="34" y="36"/>
                </a:cubicBezTo>
                <a:cubicBezTo>
                  <a:pt x="35" y="36"/>
                  <a:pt x="36" y="37"/>
                  <a:pt x="36" y="36"/>
                </a:cubicBezTo>
                <a:close/>
                <a:moveTo>
                  <a:pt x="40" y="44"/>
                </a:moveTo>
                <a:cubicBezTo>
                  <a:pt x="36" y="44"/>
                  <a:pt x="36" y="44"/>
                  <a:pt x="36" y="44"/>
                </a:cubicBezTo>
                <a:cubicBezTo>
                  <a:pt x="34" y="44"/>
                  <a:pt x="34" y="45"/>
                  <a:pt x="34" y="46"/>
                </a:cubicBezTo>
                <a:cubicBezTo>
                  <a:pt x="34" y="63"/>
                  <a:pt x="34" y="63"/>
                  <a:pt x="34" y="63"/>
                </a:cubicBezTo>
                <a:cubicBezTo>
                  <a:pt x="34" y="64"/>
                  <a:pt x="34" y="65"/>
                  <a:pt x="36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41" y="65"/>
                  <a:pt x="42" y="64"/>
                  <a:pt x="42" y="63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45"/>
                  <a:pt x="41" y="44"/>
                  <a:pt x="40" y="44"/>
                </a:cubicBezTo>
                <a:close/>
                <a:moveTo>
                  <a:pt x="51" y="40"/>
                </a:moveTo>
                <a:cubicBezTo>
                  <a:pt x="47" y="40"/>
                  <a:pt x="47" y="40"/>
                  <a:pt x="47" y="40"/>
                </a:cubicBezTo>
                <a:cubicBezTo>
                  <a:pt x="46" y="40"/>
                  <a:pt x="45" y="41"/>
                  <a:pt x="45" y="42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64"/>
                  <a:pt x="46" y="65"/>
                  <a:pt x="47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3" y="65"/>
                  <a:pt x="53" y="64"/>
                  <a:pt x="53" y="63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41"/>
                  <a:pt x="53" y="40"/>
                  <a:pt x="51" y="40"/>
                </a:cubicBezTo>
                <a:close/>
                <a:moveTo>
                  <a:pt x="63" y="35"/>
                </a:moveTo>
                <a:cubicBezTo>
                  <a:pt x="59" y="35"/>
                  <a:pt x="59" y="35"/>
                  <a:pt x="59" y="35"/>
                </a:cubicBezTo>
                <a:cubicBezTo>
                  <a:pt x="58" y="35"/>
                  <a:pt x="57" y="36"/>
                  <a:pt x="57" y="37"/>
                </a:cubicBezTo>
                <a:cubicBezTo>
                  <a:pt x="57" y="63"/>
                  <a:pt x="57" y="63"/>
                  <a:pt x="57" y="63"/>
                </a:cubicBezTo>
                <a:cubicBezTo>
                  <a:pt x="57" y="64"/>
                  <a:pt x="58" y="65"/>
                  <a:pt x="59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4" y="65"/>
                  <a:pt x="65" y="64"/>
                  <a:pt x="65" y="63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36"/>
                  <a:pt x="64" y="35"/>
                  <a:pt x="63" y="35"/>
                </a:cubicBezTo>
                <a:close/>
                <a:moveTo>
                  <a:pt x="75" y="28"/>
                </a:moveTo>
                <a:cubicBezTo>
                  <a:pt x="71" y="28"/>
                  <a:pt x="71" y="28"/>
                  <a:pt x="71" y="28"/>
                </a:cubicBezTo>
                <a:cubicBezTo>
                  <a:pt x="70" y="28"/>
                  <a:pt x="69" y="29"/>
                  <a:pt x="69" y="30"/>
                </a:cubicBezTo>
                <a:cubicBezTo>
                  <a:pt x="69" y="63"/>
                  <a:pt x="69" y="63"/>
                  <a:pt x="69" y="63"/>
                </a:cubicBezTo>
                <a:cubicBezTo>
                  <a:pt x="69" y="64"/>
                  <a:pt x="70" y="65"/>
                  <a:pt x="71" y="65"/>
                </a:cubicBezTo>
                <a:cubicBezTo>
                  <a:pt x="75" y="65"/>
                  <a:pt x="75" y="65"/>
                  <a:pt x="75" y="65"/>
                </a:cubicBezTo>
                <a:cubicBezTo>
                  <a:pt x="76" y="65"/>
                  <a:pt x="77" y="64"/>
                  <a:pt x="77" y="63"/>
                </a:cubicBezTo>
                <a:cubicBezTo>
                  <a:pt x="77" y="30"/>
                  <a:pt x="77" y="30"/>
                  <a:pt x="77" y="30"/>
                </a:cubicBezTo>
                <a:cubicBezTo>
                  <a:pt x="77" y="29"/>
                  <a:pt x="76" y="28"/>
                  <a:pt x="75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181">
            <a:extLst>
              <a:ext uri="{FF2B5EF4-FFF2-40B4-BE49-F238E27FC236}">
                <a16:creationId xmlns:a16="http://schemas.microsoft.com/office/drawing/2014/main" id="{4EE09C8F-8AC2-4B01-9AAA-CF00C43F7C63}"/>
              </a:ext>
            </a:extLst>
          </p:cNvPr>
          <p:cNvSpPr>
            <a:spLocks noEditPoints="1"/>
          </p:cNvSpPr>
          <p:nvPr/>
        </p:nvSpPr>
        <p:spPr bwMode="auto">
          <a:xfrm>
            <a:off x="6727700" y="5492841"/>
            <a:ext cx="417512" cy="417513"/>
          </a:xfrm>
          <a:custGeom>
            <a:avLst/>
            <a:gdLst>
              <a:gd name="T0" fmla="*/ 124 w 132"/>
              <a:gd name="T1" fmla="*/ 129 h 132"/>
              <a:gd name="T2" fmla="*/ 59 w 132"/>
              <a:gd name="T3" fmla="*/ 130 h 132"/>
              <a:gd name="T4" fmla="*/ 55 w 132"/>
              <a:gd name="T5" fmla="*/ 132 h 132"/>
              <a:gd name="T6" fmla="*/ 14 w 132"/>
              <a:gd name="T7" fmla="*/ 80 h 132"/>
              <a:gd name="T8" fmla="*/ 2 w 132"/>
              <a:gd name="T9" fmla="*/ 82 h 132"/>
              <a:gd name="T10" fmla="*/ 5 w 132"/>
              <a:gd name="T11" fmla="*/ 52 h 132"/>
              <a:gd name="T12" fmla="*/ 30 w 132"/>
              <a:gd name="T13" fmla="*/ 69 h 132"/>
              <a:gd name="T14" fmla="*/ 55 w 132"/>
              <a:gd name="T15" fmla="*/ 118 h 132"/>
              <a:gd name="T16" fmla="*/ 93 w 132"/>
              <a:gd name="T17" fmla="*/ 77 h 132"/>
              <a:gd name="T18" fmla="*/ 132 w 132"/>
              <a:gd name="T19" fmla="*/ 123 h 132"/>
              <a:gd name="T20" fmla="*/ 37 w 132"/>
              <a:gd name="T21" fmla="*/ 37 h 132"/>
              <a:gd name="T22" fmla="*/ 46 w 132"/>
              <a:gd name="T23" fmla="*/ 7 h 132"/>
              <a:gd name="T24" fmla="*/ 116 w 132"/>
              <a:gd name="T25" fmla="*/ 12 h 132"/>
              <a:gd name="T26" fmla="*/ 123 w 132"/>
              <a:gd name="T27" fmla="*/ 105 h 132"/>
              <a:gd name="T28" fmla="*/ 111 w 132"/>
              <a:gd name="T29" fmla="*/ 0 h 132"/>
              <a:gd name="T30" fmla="*/ 9 w 132"/>
              <a:gd name="T31" fmla="*/ 37 h 132"/>
              <a:gd name="T32" fmla="*/ 16 w 132"/>
              <a:gd name="T33" fmla="*/ 53 h 132"/>
              <a:gd name="T34" fmla="*/ 43 w 132"/>
              <a:gd name="T35" fmla="*/ 125 h 132"/>
              <a:gd name="T36" fmla="*/ 16 w 132"/>
              <a:gd name="T37" fmla="*/ 120 h 132"/>
              <a:gd name="T38" fmla="*/ 13 w 132"/>
              <a:gd name="T39" fmla="*/ 85 h 132"/>
              <a:gd name="T40" fmla="*/ 9 w 132"/>
              <a:gd name="T41" fmla="*/ 88 h 132"/>
              <a:gd name="T42" fmla="*/ 21 w 132"/>
              <a:gd name="T43" fmla="*/ 132 h 132"/>
              <a:gd name="T44" fmla="*/ 48 w 132"/>
              <a:gd name="T45" fmla="*/ 132 h 132"/>
              <a:gd name="T46" fmla="*/ 111 w 132"/>
              <a:gd name="T47" fmla="*/ 125 h 132"/>
              <a:gd name="T48" fmla="*/ 62 w 132"/>
              <a:gd name="T49" fmla="*/ 132 h 132"/>
              <a:gd name="T50" fmla="*/ 119 w 132"/>
              <a:gd name="T51" fmla="*/ 129 h 132"/>
              <a:gd name="T52" fmla="*/ 111 w 132"/>
              <a:gd name="T53" fmla="*/ 125 h 132"/>
              <a:gd name="T54" fmla="*/ 51 w 132"/>
              <a:gd name="T55" fmla="*/ 19 h 132"/>
              <a:gd name="T56" fmla="*/ 102 w 132"/>
              <a:gd name="T57" fmla="*/ 24 h 132"/>
              <a:gd name="T58" fmla="*/ 102 w 132"/>
              <a:gd name="T59" fmla="*/ 19 h 132"/>
              <a:gd name="T60" fmla="*/ 51 w 132"/>
              <a:gd name="T61" fmla="*/ 35 h 132"/>
              <a:gd name="T62" fmla="*/ 102 w 132"/>
              <a:gd name="T63" fmla="*/ 41 h 132"/>
              <a:gd name="T64" fmla="*/ 102 w 132"/>
              <a:gd name="T65" fmla="*/ 35 h 132"/>
              <a:gd name="T66" fmla="*/ 32 w 132"/>
              <a:gd name="T67" fmla="*/ 52 h 132"/>
              <a:gd name="T68" fmla="*/ 32 w 132"/>
              <a:gd name="T69" fmla="*/ 57 h 132"/>
              <a:gd name="T70" fmla="*/ 105 w 132"/>
              <a:gd name="T71" fmla="*/ 55 h 132"/>
              <a:gd name="T72" fmla="*/ 102 w 132"/>
              <a:gd name="T73" fmla="*/ 69 h 132"/>
              <a:gd name="T74" fmla="*/ 32 w 132"/>
              <a:gd name="T75" fmla="*/ 74 h 132"/>
              <a:gd name="T76" fmla="*/ 105 w 132"/>
              <a:gd name="T77" fmla="*/ 7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32" h="132">
                <a:moveTo>
                  <a:pt x="132" y="123"/>
                </a:moveTo>
                <a:cubicBezTo>
                  <a:pt x="124" y="129"/>
                  <a:pt x="124" y="129"/>
                  <a:pt x="124" y="129"/>
                </a:cubicBezTo>
                <a:cubicBezTo>
                  <a:pt x="93" y="91"/>
                  <a:pt x="93" y="91"/>
                  <a:pt x="93" y="91"/>
                </a:cubicBezTo>
                <a:cubicBezTo>
                  <a:pt x="59" y="130"/>
                  <a:pt x="59" y="130"/>
                  <a:pt x="59" y="130"/>
                </a:cubicBezTo>
                <a:cubicBezTo>
                  <a:pt x="58" y="131"/>
                  <a:pt x="57" y="132"/>
                  <a:pt x="55" y="132"/>
                </a:cubicBezTo>
                <a:cubicBezTo>
                  <a:pt x="55" y="132"/>
                  <a:pt x="55" y="132"/>
                  <a:pt x="55" y="132"/>
                </a:cubicBezTo>
                <a:cubicBezTo>
                  <a:pt x="53" y="132"/>
                  <a:pt x="52" y="131"/>
                  <a:pt x="51" y="130"/>
                </a:cubicBezTo>
                <a:cubicBezTo>
                  <a:pt x="14" y="80"/>
                  <a:pt x="14" y="80"/>
                  <a:pt x="14" y="80"/>
                </a:cubicBezTo>
                <a:cubicBezTo>
                  <a:pt x="7" y="85"/>
                  <a:pt x="7" y="85"/>
                  <a:pt x="7" y="85"/>
                </a:cubicBezTo>
                <a:cubicBezTo>
                  <a:pt x="5" y="86"/>
                  <a:pt x="2" y="85"/>
                  <a:pt x="2" y="82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2"/>
                  <a:pt x="2" y="50"/>
                  <a:pt x="5" y="52"/>
                </a:cubicBezTo>
                <a:cubicBezTo>
                  <a:pt x="29" y="63"/>
                  <a:pt x="29" y="63"/>
                  <a:pt x="29" y="63"/>
                </a:cubicBezTo>
                <a:cubicBezTo>
                  <a:pt x="32" y="65"/>
                  <a:pt x="32" y="68"/>
                  <a:pt x="30" y="69"/>
                </a:cubicBezTo>
                <a:cubicBezTo>
                  <a:pt x="23" y="74"/>
                  <a:pt x="23" y="74"/>
                  <a:pt x="23" y="74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89" y="79"/>
                  <a:pt x="89" y="79"/>
                  <a:pt x="89" y="79"/>
                </a:cubicBezTo>
                <a:cubicBezTo>
                  <a:pt x="90" y="78"/>
                  <a:pt x="91" y="77"/>
                  <a:pt x="93" y="77"/>
                </a:cubicBezTo>
                <a:cubicBezTo>
                  <a:pt x="95" y="77"/>
                  <a:pt x="96" y="78"/>
                  <a:pt x="97" y="79"/>
                </a:cubicBezTo>
                <a:lnTo>
                  <a:pt x="132" y="123"/>
                </a:lnTo>
                <a:close/>
                <a:moveTo>
                  <a:pt x="16" y="37"/>
                </a:moveTo>
                <a:cubicBezTo>
                  <a:pt x="37" y="37"/>
                  <a:pt x="37" y="37"/>
                  <a:pt x="37" y="37"/>
                </a:cubicBezTo>
                <a:cubicBezTo>
                  <a:pt x="42" y="37"/>
                  <a:pt x="46" y="33"/>
                  <a:pt x="46" y="28"/>
                </a:cubicBezTo>
                <a:cubicBezTo>
                  <a:pt x="46" y="7"/>
                  <a:pt x="46" y="7"/>
                  <a:pt x="46" y="7"/>
                </a:cubicBezTo>
                <a:cubicBezTo>
                  <a:pt x="111" y="7"/>
                  <a:pt x="111" y="7"/>
                  <a:pt x="111" y="7"/>
                </a:cubicBezTo>
                <a:cubicBezTo>
                  <a:pt x="114" y="7"/>
                  <a:pt x="116" y="9"/>
                  <a:pt x="116" y="12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23" y="105"/>
                  <a:pt x="123" y="105"/>
                  <a:pt x="123" y="105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7" y="0"/>
                  <a:pt x="11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50"/>
                  <a:pt x="9" y="50"/>
                  <a:pt x="9" y="50"/>
                </a:cubicBezTo>
                <a:cubicBezTo>
                  <a:pt x="16" y="53"/>
                  <a:pt x="16" y="53"/>
                  <a:pt x="16" y="53"/>
                </a:cubicBezTo>
                <a:lnTo>
                  <a:pt x="16" y="37"/>
                </a:lnTo>
                <a:close/>
                <a:moveTo>
                  <a:pt x="43" y="125"/>
                </a:moveTo>
                <a:cubicBezTo>
                  <a:pt x="21" y="125"/>
                  <a:pt x="21" y="125"/>
                  <a:pt x="21" y="125"/>
                </a:cubicBezTo>
                <a:cubicBezTo>
                  <a:pt x="18" y="125"/>
                  <a:pt x="16" y="123"/>
                  <a:pt x="16" y="120"/>
                </a:cubicBezTo>
                <a:cubicBezTo>
                  <a:pt x="16" y="89"/>
                  <a:pt x="16" y="89"/>
                  <a:pt x="16" y="89"/>
                </a:cubicBezTo>
                <a:cubicBezTo>
                  <a:pt x="13" y="85"/>
                  <a:pt x="13" y="85"/>
                  <a:pt x="13" y="85"/>
                </a:cubicBezTo>
                <a:cubicBezTo>
                  <a:pt x="9" y="88"/>
                  <a:pt x="9" y="88"/>
                  <a:pt x="9" y="88"/>
                </a:cubicBezTo>
                <a:cubicBezTo>
                  <a:pt x="9" y="88"/>
                  <a:pt x="9" y="88"/>
                  <a:pt x="9" y="88"/>
                </a:cubicBezTo>
                <a:cubicBezTo>
                  <a:pt x="9" y="120"/>
                  <a:pt x="9" y="120"/>
                  <a:pt x="9" y="120"/>
                </a:cubicBezTo>
                <a:cubicBezTo>
                  <a:pt x="9" y="127"/>
                  <a:pt x="14" y="132"/>
                  <a:pt x="21" y="132"/>
                </a:cubicBezTo>
                <a:cubicBezTo>
                  <a:pt x="48" y="132"/>
                  <a:pt x="48" y="132"/>
                  <a:pt x="48" y="132"/>
                </a:cubicBezTo>
                <a:cubicBezTo>
                  <a:pt x="48" y="132"/>
                  <a:pt x="48" y="132"/>
                  <a:pt x="48" y="132"/>
                </a:cubicBezTo>
                <a:lnTo>
                  <a:pt x="43" y="125"/>
                </a:lnTo>
                <a:close/>
                <a:moveTo>
                  <a:pt x="111" y="125"/>
                </a:moveTo>
                <a:cubicBezTo>
                  <a:pt x="68" y="125"/>
                  <a:pt x="68" y="125"/>
                  <a:pt x="68" y="125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111" y="132"/>
                  <a:pt x="111" y="132"/>
                  <a:pt x="111" y="132"/>
                </a:cubicBezTo>
                <a:cubicBezTo>
                  <a:pt x="114" y="132"/>
                  <a:pt x="117" y="131"/>
                  <a:pt x="119" y="129"/>
                </a:cubicBezTo>
                <a:cubicBezTo>
                  <a:pt x="114" y="124"/>
                  <a:pt x="114" y="124"/>
                  <a:pt x="114" y="124"/>
                </a:cubicBezTo>
                <a:cubicBezTo>
                  <a:pt x="113" y="125"/>
                  <a:pt x="112" y="125"/>
                  <a:pt x="111" y="125"/>
                </a:cubicBezTo>
                <a:close/>
                <a:moveTo>
                  <a:pt x="102" y="19"/>
                </a:moveTo>
                <a:cubicBezTo>
                  <a:pt x="51" y="19"/>
                  <a:pt x="51" y="19"/>
                  <a:pt x="51" y="19"/>
                </a:cubicBezTo>
                <a:cubicBezTo>
                  <a:pt x="51" y="24"/>
                  <a:pt x="51" y="24"/>
                  <a:pt x="51" y="24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3" y="24"/>
                  <a:pt x="105" y="23"/>
                  <a:pt x="105" y="21"/>
                </a:cubicBezTo>
                <a:cubicBezTo>
                  <a:pt x="105" y="20"/>
                  <a:pt x="103" y="19"/>
                  <a:pt x="102" y="19"/>
                </a:cubicBezTo>
                <a:close/>
                <a:moveTo>
                  <a:pt x="102" y="35"/>
                </a:moveTo>
                <a:cubicBezTo>
                  <a:pt x="51" y="35"/>
                  <a:pt x="51" y="35"/>
                  <a:pt x="51" y="35"/>
                </a:cubicBezTo>
                <a:cubicBezTo>
                  <a:pt x="50" y="38"/>
                  <a:pt x="49" y="40"/>
                  <a:pt x="47" y="41"/>
                </a:cubicBezTo>
                <a:cubicBezTo>
                  <a:pt x="102" y="41"/>
                  <a:pt x="102" y="41"/>
                  <a:pt x="102" y="41"/>
                </a:cubicBezTo>
                <a:cubicBezTo>
                  <a:pt x="103" y="41"/>
                  <a:pt x="105" y="40"/>
                  <a:pt x="105" y="38"/>
                </a:cubicBezTo>
                <a:cubicBezTo>
                  <a:pt x="105" y="37"/>
                  <a:pt x="103" y="35"/>
                  <a:pt x="102" y="35"/>
                </a:cubicBezTo>
                <a:close/>
                <a:moveTo>
                  <a:pt x="102" y="52"/>
                </a:moveTo>
                <a:cubicBezTo>
                  <a:pt x="32" y="52"/>
                  <a:pt x="32" y="52"/>
                  <a:pt x="32" y="52"/>
                </a:cubicBezTo>
                <a:cubicBezTo>
                  <a:pt x="30" y="52"/>
                  <a:pt x="29" y="53"/>
                  <a:pt x="29" y="55"/>
                </a:cubicBezTo>
                <a:cubicBezTo>
                  <a:pt x="29" y="56"/>
                  <a:pt x="30" y="57"/>
                  <a:pt x="32" y="57"/>
                </a:cubicBezTo>
                <a:cubicBezTo>
                  <a:pt x="102" y="57"/>
                  <a:pt x="102" y="57"/>
                  <a:pt x="102" y="57"/>
                </a:cubicBezTo>
                <a:cubicBezTo>
                  <a:pt x="103" y="57"/>
                  <a:pt x="105" y="56"/>
                  <a:pt x="105" y="55"/>
                </a:cubicBezTo>
                <a:cubicBezTo>
                  <a:pt x="105" y="53"/>
                  <a:pt x="103" y="52"/>
                  <a:pt x="102" y="52"/>
                </a:cubicBezTo>
                <a:close/>
                <a:moveTo>
                  <a:pt x="102" y="69"/>
                </a:moveTo>
                <a:cubicBezTo>
                  <a:pt x="38" y="69"/>
                  <a:pt x="38" y="69"/>
                  <a:pt x="38" y="69"/>
                </a:cubicBezTo>
                <a:cubicBezTo>
                  <a:pt x="32" y="74"/>
                  <a:pt x="32" y="74"/>
                  <a:pt x="32" y="74"/>
                </a:cubicBezTo>
                <a:cubicBezTo>
                  <a:pt x="102" y="74"/>
                  <a:pt x="102" y="74"/>
                  <a:pt x="102" y="74"/>
                </a:cubicBezTo>
                <a:cubicBezTo>
                  <a:pt x="103" y="74"/>
                  <a:pt x="105" y="73"/>
                  <a:pt x="105" y="71"/>
                </a:cubicBezTo>
                <a:cubicBezTo>
                  <a:pt x="105" y="70"/>
                  <a:pt x="103" y="69"/>
                  <a:pt x="102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Freeform 183">
            <a:extLst>
              <a:ext uri="{FF2B5EF4-FFF2-40B4-BE49-F238E27FC236}">
                <a16:creationId xmlns:a16="http://schemas.microsoft.com/office/drawing/2014/main" id="{5EDC3355-7771-4039-B8FE-2C395ED92E98}"/>
              </a:ext>
            </a:extLst>
          </p:cNvPr>
          <p:cNvSpPr>
            <a:spLocks noEditPoints="1"/>
          </p:cNvSpPr>
          <p:nvPr/>
        </p:nvSpPr>
        <p:spPr bwMode="auto">
          <a:xfrm>
            <a:off x="6715000" y="4592728"/>
            <a:ext cx="442912" cy="385763"/>
          </a:xfrm>
          <a:custGeom>
            <a:avLst/>
            <a:gdLst>
              <a:gd name="T0" fmla="*/ 22 w 140"/>
              <a:gd name="T1" fmla="*/ 40 h 122"/>
              <a:gd name="T2" fmla="*/ 22 w 140"/>
              <a:gd name="T3" fmla="*/ 111 h 122"/>
              <a:gd name="T4" fmla="*/ 18 w 140"/>
              <a:gd name="T5" fmla="*/ 116 h 122"/>
              <a:gd name="T6" fmla="*/ 5 w 140"/>
              <a:gd name="T7" fmla="*/ 116 h 122"/>
              <a:gd name="T8" fmla="*/ 0 w 140"/>
              <a:gd name="T9" fmla="*/ 111 h 122"/>
              <a:gd name="T10" fmla="*/ 0 w 140"/>
              <a:gd name="T11" fmla="*/ 40 h 122"/>
              <a:gd name="T12" fmla="*/ 5 w 140"/>
              <a:gd name="T13" fmla="*/ 36 h 122"/>
              <a:gd name="T14" fmla="*/ 18 w 140"/>
              <a:gd name="T15" fmla="*/ 36 h 122"/>
              <a:gd name="T16" fmla="*/ 22 w 140"/>
              <a:gd name="T17" fmla="*/ 40 h 122"/>
              <a:gd name="T18" fmla="*/ 48 w 140"/>
              <a:gd name="T19" fmla="*/ 24 h 122"/>
              <a:gd name="T20" fmla="*/ 35 w 140"/>
              <a:gd name="T21" fmla="*/ 24 h 122"/>
              <a:gd name="T22" fmla="*/ 30 w 140"/>
              <a:gd name="T23" fmla="*/ 28 h 122"/>
              <a:gd name="T24" fmla="*/ 30 w 140"/>
              <a:gd name="T25" fmla="*/ 111 h 122"/>
              <a:gd name="T26" fmla="*/ 35 w 140"/>
              <a:gd name="T27" fmla="*/ 116 h 122"/>
              <a:gd name="T28" fmla="*/ 48 w 140"/>
              <a:gd name="T29" fmla="*/ 116 h 122"/>
              <a:gd name="T30" fmla="*/ 52 w 140"/>
              <a:gd name="T31" fmla="*/ 111 h 122"/>
              <a:gd name="T32" fmla="*/ 52 w 140"/>
              <a:gd name="T33" fmla="*/ 28 h 122"/>
              <a:gd name="T34" fmla="*/ 48 w 140"/>
              <a:gd name="T35" fmla="*/ 24 h 122"/>
              <a:gd name="T36" fmla="*/ 82 w 140"/>
              <a:gd name="T37" fmla="*/ 16 h 122"/>
              <a:gd name="T38" fmla="*/ 78 w 140"/>
              <a:gd name="T39" fmla="*/ 12 h 122"/>
              <a:gd name="T40" fmla="*/ 65 w 140"/>
              <a:gd name="T41" fmla="*/ 12 h 122"/>
              <a:gd name="T42" fmla="*/ 60 w 140"/>
              <a:gd name="T43" fmla="*/ 16 h 122"/>
              <a:gd name="T44" fmla="*/ 60 w 140"/>
              <a:gd name="T45" fmla="*/ 104 h 122"/>
              <a:gd name="T46" fmla="*/ 82 w 140"/>
              <a:gd name="T47" fmla="*/ 77 h 122"/>
              <a:gd name="T48" fmla="*/ 82 w 140"/>
              <a:gd name="T49" fmla="*/ 16 h 122"/>
              <a:gd name="T50" fmla="*/ 110 w 140"/>
              <a:gd name="T51" fmla="*/ 83 h 122"/>
              <a:gd name="T52" fmla="*/ 101 w 140"/>
              <a:gd name="T53" fmla="*/ 76 h 122"/>
              <a:gd name="T54" fmla="*/ 112 w 140"/>
              <a:gd name="T55" fmla="*/ 71 h 122"/>
              <a:gd name="T56" fmla="*/ 112 w 140"/>
              <a:gd name="T57" fmla="*/ 4 h 122"/>
              <a:gd name="T58" fmla="*/ 108 w 140"/>
              <a:gd name="T59" fmla="*/ 0 h 122"/>
              <a:gd name="T60" fmla="*/ 95 w 140"/>
              <a:gd name="T61" fmla="*/ 0 h 122"/>
              <a:gd name="T62" fmla="*/ 90 w 140"/>
              <a:gd name="T63" fmla="*/ 4 h 122"/>
              <a:gd name="T64" fmla="*/ 90 w 140"/>
              <a:gd name="T65" fmla="*/ 82 h 122"/>
              <a:gd name="T66" fmla="*/ 102 w 140"/>
              <a:gd name="T67" fmla="*/ 92 h 122"/>
              <a:gd name="T68" fmla="*/ 110 w 140"/>
              <a:gd name="T69" fmla="*/ 83 h 122"/>
              <a:gd name="T70" fmla="*/ 124 w 140"/>
              <a:gd name="T71" fmla="*/ 71 h 122"/>
              <a:gd name="T72" fmla="*/ 108 w 140"/>
              <a:gd name="T73" fmla="*/ 77 h 122"/>
              <a:gd name="T74" fmla="*/ 115 w 140"/>
              <a:gd name="T75" fmla="*/ 83 h 122"/>
              <a:gd name="T76" fmla="*/ 103 w 140"/>
              <a:gd name="T77" fmla="*/ 98 h 122"/>
              <a:gd name="T78" fmla="*/ 84 w 140"/>
              <a:gd name="T79" fmla="*/ 81 h 122"/>
              <a:gd name="T80" fmla="*/ 58 w 140"/>
              <a:gd name="T81" fmla="*/ 112 h 122"/>
              <a:gd name="T82" fmla="*/ 69 w 140"/>
              <a:gd name="T83" fmla="*/ 122 h 122"/>
              <a:gd name="T84" fmla="*/ 86 w 140"/>
              <a:gd name="T85" fmla="*/ 103 h 122"/>
              <a:gd name="T86" fmla="*/ 105 w 140"/>
              <a:gd name="T87" fmla="*/ 119 h 122"/>
              <a:gd name="T88" fmla="*/ 115 w 140"/>
              <a:gd name="T89" fmla="*/ 107 h 122"/>
              <a:gd name="T90" fmla="*/ 115 w 140"/>
              <a:gd name="T91" fmla="*/ 107 h 122"/>
              <a:gd name="T92" fmla="*/ 127 w 140"/>
              <a:gd name="T93" fmla="*/ 93 h 122"/>
              <a:gd name="T94" fmla="*/ 134 w 140"/>
              <a:gd name="T95" fmla="*/ 99 h 122"/>
              <a:gd name="T96" fmla="*/ 137 w 140"/>
              <a:gd name="T97" fmla="*/ 82 h 122"/>
              <a:gd name="T98" fmla="*/ 140 w 140"/>
              <a:gd name="T99" fmla="*/ 65 h 122"/>
              <a:gd name="T100" fmla="*/ 124 w 140"/>
              <a:gd name="T101" fmla="*/ 7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" h="122">
                <a:moveTo>
                  <a:pt x="22" y="40"/>
                </a:moveTo>
                <a:cubicBezTo>
                  <a:pt x="22" y="111"/>
                  <a:pt x="22" y="111"/>
                  <a:pt x="22" y="111"/>
                </a:cubicBezTo>
                <a:cubicBezTo>
                  <a:pt x="22" y="114"/>
                  <a:pt x="20" y="116"/>
                  <a:pt x="18" y="116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6"/>
                  <a:pt x="0" y="114"/>
                  <a:pt x="0" y="11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2" y="36"/>
                  <a:pt x="5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20" y="36"/>
                  <a:pt x="22" y="38"/>
                  <a:pt x="22" y="40"/>
                </a:cubicBezTo>
                <a:close/>
                <a:moveTo>
                  <a:pt x="48" y="24"/>
                </a:moveTo>
                <a:cubicBezTo>
                  <a:pt x="35" y="24"/>
                  <a:pt x="35" y="24"/>
                  <a:pt x="35" y="24"/>
                </a:cubicBezTo>
                <a:cubicBezTo>
                  <a:pt x="32" y="24"/>
                  <a:pt x="30" y="26"/>
                  <a:pt x="30" y="28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30" y="114"/>
                  <a:pt x="32" y="116"/>
                  <a:pt x="35" y="116"/>
                </a:cubicBezTo>
                <a:cubicBezTo>
                  <a:pt x="48" y="116"/>
                  <a:pt x="48" y="116"/>
                  <a:pt x="48" y="116"/>
                </a:cubicBezTo>
                <a:cubicBezTo>
                  <a:pt x="50" y="116"/>
                  <a:pt x="52" y="114"/>
                  <a:pt x="52" y="111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26"/>
                  <a:pt x="50" y="24"/>
                  <a:pt x="48" y="24"/>
                </a:cubicBezTo>
                <a:close/>
                <a:moveTo>
                  <a:pt x="82" y="16"/>
                </a:moveTo>
                <a:cubicBezTo>
                  <a:pt x="82" y="14"/>
                  <a:pt x="80" y="12"/>
                  <a:pt x="78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62" y="12"/>
                  <a:pt x="60" y="14"/>
                  <a:pt x="60" y="16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82" y="77"/>
                  <a:pt x="82" y="77"/>
                  <a:pt x="82" y="77"/>
                </a:cubicBezTo>
                <a:lnTo>
                  <a:pt x="82" y="16"/>
                </a:lnTo>
                <a:close/>
                <a:moveTo>
                  <a:pt x="110" y="83"/>
                </a:moveTo>
                <a:cubicBezTo>
                  <a:pt x="101" y="76"/>
                  <a:pt x="101" y="76"/>
                  <a:pt x="101" y="76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2"/>
                  <a:pt x="110" y="0"/>
                  <a:pt x="10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90" y="2"/>
                  <a:pt x="90" y="4"/>
                </a:cubicBezTo>
                <a:cubicBezTo>
                  <a:pt x="90" y="82"/>
                  <a:pt x="90" y="82"/>
                  <a:pt x="90" y="82"/>
                </a:cubicBezTo>
                <a:cubicBezTo>
                  <a:pt x="102" y="92"/>
                  <a:pt x="102" y="92"/>
                  <a:pt x="102" y="92"/>
                </a:cubicBezTo>
                <a:lnTo>
                  <a:pt x="110" y="83"/>
                </a:lnTo>
                <a:close/>
                <a:moveTo>
                  <a:pt x="124" y="71"/>
                </a:moveTo>
                <a:cubicBezTo>
                  <a:pt x="108" y="77"/>
                  <a:pt x="108" y="77"/>
                  <a:pt x="108" y="77"/>
                </a:cubicBezTo>
                <a:cubicBezTo>
                  <a:pt x="115" y="83"/>
                  <a:pt x="115" y="83"/>
                  <a:pt x="115" y="83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84" y="81"/>
                  <a:pt x="84" y="81"/>
                  <a:pt x="84" y="81"/>
                </a:cubicBezTo>
                <a:cubicBezTo>
                  <a:pt x="58" y="112"/>
                  <a:pt x="58" y="112"/>
                  <a:pt x="58" y="112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105" y="119"/>
                  <a:pt x="105" y="119"/>
                  <a:pt x="105" y="119"/>
                </a:cubicBezTo>
                <a:cubicBezTo>
                  <a:pt x="115" y="107"/>
                  <a:pt x="115" y="107"/>
                  <a:pt x="115" y="107"/>
                </a:cubicBezTo>
                <a:cubicBezTo>
                  <a:pt x="115" y="107"/>
                  <a:pt x="115" y="107"/>
                  <a:pt x="115" y="107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34" y="99"/>
                  <a:pt x="134" y="99"/>
                  <a:pt x="134" y="99"/>
                </a:cubicBezTo>
                <a:cubicBezTo>
                  <a:pt x="137" y="82"/>
                  <a:pt x="137" y="82"/>
                  <a:pt x="137" y="82"/>
                </a:cubicBezTo>
                <a:cubicBezTo>
                  <a:pt x="140" y="65"/>
                  <a:pt x="140" y="65"/>
                  <a:pt x="140" y="65"/>
                </a:cubicBezTo>
                <a:lnTo>
                  <a:pt x="124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Freeform 184">
            <a:extLst>
              <a:ext uri="{FF2B5EF4-FFF2-40B4-BE49-F238E27FC236}">
                <a16:creationId xmlns:a16="http://schemas.microsoft.com/office/drawing/2014/main" id="{7ECFC7F3-62E4-4D19-9803-EC61283041FE}"/>
              </a:ext>
            </a:extLst>
          </p:cNvPr>
          <p:cNvSpPr>
            <a:spLocks noEditPoints="1"/>
          </p:cNvSpPr>
          <p:nvPr/>
        </p:nvSpPr>
        <p:spPr bwMode="auto">
          <a:xfrm>
            <a:off x="7619875" y="4614953"/>
            <a:ext cx="442912" cy="341313"/>
          </a:xfrm>
          <a:custGeom>
            <a:avLst/>
            <a:gdLst>
              <a:gd name="T0" fmla="*/ 15 w 140"/>
              <a:gd name="T1" fmla="*/ 33 h 108"/>
              <a:gd name="T2" fmla="*/ 19 w 140"/>
              <a:gd name="T3" fmla="*/ 29 h 108"/>
              <a:gd name="T4" fmla="*/ 23 w 140"/>
              <a:gd name="T5" fmla="*/ 31 h 108"/>
              <a:gd name="T6" fmla="*/ 49 w 140"/>
              <a:gd name="T7" fmla="*/ 19 h 108"/>
              <a:gd name="T8" fmla="*/ 49 w 140"/>
              <a:gd name="T9" fmla="*/ 18 h 108"/>
              <a:gd name="T10" fmla="*/ 53 w 140"/>
              <a:gd name="T11" fmla="*/ 14 h 108"/>
              <a:gd name="T12" fmla="*/ 57 w 140"/>
              <a:gd name="T13" fmla="*/ 18 h 108"/>
              <a:gd name="T14" fmla="*/ 83 w 140"/>
              <a:gd name="T15" fmla="*/ 24 h 108"/>
              <a:gd name="T16" fmla="*/ 87 w 140"/>
              <a:gd name="T17" fmla="*/ 21 h 108"/>
              <a:gd name="T18" fmla="*/ 90 w 140"/>
              <a:gd name="T19" fmla="*/ 22 h 108"/>
              <a:gd name="T20" fmla="*/ 117 w 140"/>
              <a:gd name="T21" fmla="*/ 5 h 108"/>
              <a:gd name="T22" fmla="*/ 117 w 140"/>
              <a:gd name="T23" fmla="*/ 4 h 108"/>
              <a:gd name="T24" fmla="*/ 121 w 140"/>
              <a:gd name="T25" fmla="*/ 0 h 108"/>
              <a:gd name="T26" fmla="*/ 125 w 140"/>
              <a:gd name="T27" fmla="*/ 4 h 108"/>
              <a:gd name="T28" fmla="*/ 121 w 140"/>
              <a:gd name="T29" fmla="*/ 8 h 108"/>
              <a:gd name="T30" fmla="*/ 118 w 140"/>
              <a:gd name="T31" fmla="*/ 7 h 108"/>
              <a:gd name="T32" fmla="*/ 91 w 140"/>
              <a:gd name="T33" fmla="*/ 24 h 108"/>
              <a:gd name="T34" fmla="*/ 91 w 140"/>
              <a:gd name="T35" fmla="*/ 25 h 108"/>
              <a:gd name="T36" fmla="*/ 87 w 140"/>
              <a:gd name="T37" fmla="*/ 29 h 108"/>
              <a:gd name="T38" fmla="*/ 83 w 140"/>
              <a:gd name="T39" fmla="*/ 25 h 108"/>
              <a:gd name="T40" fmla="*/ 57 w 140"/>
              <a:gd name="T41" fmla="*/ 20 h 108"/>
              <a:gd name="T42" fmla="*/ 53 w 140"/>
              <a:gd name="T43" fmla="*/ 22 h 108"/>
              <a:gd name="T44" fmla="*/ 50 w 140"/>
              <a:gd name="T45" fmla="*/ 21 h 108"/>
              <a:gd name="T46" fmla="*/ 23 w 140"/>
              <a:gd name="T47" fmla="*/ 32 h 108"/>
              <a:gd name="T48" fmla="*/ 23 w 140"/>
              <a:gd name="T49" fmla="*/ 33 h 108"/>
              <a:gd name="T50" fmla="*/ 19 w 140"/>
              <a:gd name="T51" fmla="*/ 37 h 108"/>
              <a:gd name="T52" fmla="*/ 15 w 140"/>
              <a:gd name="T53" fmla="*/ 33 h 108"/>
              <a:gd name="T54" fmla="*/ 137 w 140"/>
              <a:gd name="T55" fmla="*/ 102 h 108"/>
              <a:gd name="T56" fmla="*/ 133 w 140"/>
              <a:gd name="T57" fmla="*/ 102 h 108"/>
              <a:gd name="T58" fmla="*/ 133 w 140"/>
              <a:gd name="T59" fmla="*/ 21 h 108"/>
              <a:gd name="T60" fmla="*/ 125 w 140"/>
              <a:gd name="T61" fmla="*/ 13 h 108"/>
              <a:gd name="T62" fmla="*/ 116 w 140"/>
              <a:gd name="T63" fmla="*/ 13 h 108"/>
              <a:gd name="T64" fmla="*/ 109 w 140"/>
              <a:gd name="T65" fmla="*/ 21 h 108"/>
              <a:gd name="T66" fmla="*/ 109 w 140"/>
              <a:gd name="T67" fmla="*/ 102 h 108"/>
              <a:gd name="T68" fmla="*/ 99 w 140"/>
              <a:gd name="T69" fmla="*/ 102 h 108"/>
              <a:gd name="T70" fmla="*/ 99 w 140"/>
              <a:gd name="T71" fmla="*/ 42 h 108"/>
              <a:gd name="T72" fmla="*/ 91 w 140"/>
              <a:gd name="T73" fmla="*/ 34 h 108"/>
              <a:gd name="T74" fmla="*/ 83 w 140"/>
              <a:gd name="T75" fmla="*/ 34 h 108"/>
              <a:gd name="T76" fmla="*/ 75 w 140"/>
              <a:gd name="T77" fmla="*/ 42 h 108"/>
              <a:gd name="T78" fmla="*/ 75 w 140"/>
              <a:gd name="T79" fmla="*/ 102 h 108"/>
              <a:gd name="T80" fmla="*/ 65 w 140"/>
              <a:gd name="T81" fmla="*/ 102 h 108"/>
              <a:gd name="T82" fmla="*/ 65 w 140"/>
              <a:gd name="T83" fmla="*/ 36 h 108"/>
              <a:gd name="T84" fmla="*/ 58 w 140"/>
              <a:gd name="T85" fmla="*/ 28 h 108"/>
              <a:gd name="T86" fmla="*/ 49 w 140"/>
              <a:gd name="T87" fmla="*/ 28 h 108"/>
              <a:gd name="T88" fmla="*/ 41 w 140"/>
              <a:gd name="T89" fmla="*/ 36 h 108"/>
              <a:gd name="T90" fmla="*/ 41 w 140"/>
              <a:gd name="T91" fmla="*/ 102 h 108"/>
              <a:gd name="T92" fmla="*/ 32 w 140"/>
              <a:gd name="T93" fmla="*/ 102 h 108"/>
              <a:gd name="T94" fmla="*/ 32 w 140"/>
              <a:gd name="T95" fmla="*/ 52 h 108"/>
              <a:gd name="T96" fmla="*/ 24 w 140"/>
              <a:gd name="T97" fmla="*/ 44 h 108"/>
              <a:gd name="T98" fmla="*/ 15 w 140"/>
              <a:gd name="T99" fmla="*/ 44 h 108"/>
              <a:gd name="T100" fmla="*/ 8 w 140"/>
              <a:gd name="T101" fmla="*/ 52 h 108"/>
              <a:gd name="T102" fmla="*/ 8 w 140"/>
              <a:gd name="T103" fmla="*/ 102 h 108"/>
              <a:gd name="T104" fmla="*/ 3 w 140"/>
              <a:gd name="T105" fmla="*/ 102 h 108"/>
              <a:gd name="T106" fmla="*/ 0 w 140"/>
              <a:gd name="T107" fmla="*/ 104 h 108"/>
              <a:gd name="T108" fmla="*/ 0 w 140"/>
              <a:gd name="T109" fmla="*/ 105 h 108"/>
              <a:gd name="T110" fmla="*/ 3 w 140"/>
              <a:gd name="T111" fmla="*/ 108 h 108"/>
              <a:gd name="T112" fmla="*/ 137 w 140"/>
              <a:gd name="T113" fmla="*/ 108 h 108"/>
              <a:gd name="T114" fmla="*/ 140 w 140"/>
              <a:gd name="T115" fmla="*/ 105 h 108"/>
              <a:gd name="T116" fmla="*/ 140 w 140"/>
              <a:gd name="T117" fmla="*/ 104 h 108"/>
              <a:gd name="T118" fmla="*/ 137 w 140"/>
              <a:gd name="T119" fmla="*/ 10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0" h="108">
                <a:moveTo>
                  <a:pt x="15" y="33"/>
                </a:moveTo>
                <a:cubicBezTo>
                  <a:pt x="15" y="31"/>
                  <a:pt x="17" y="29"/>
                  <a:pt x="19" y="29"/>
                </a:cubicBezTo>
                <a:cubicBezTo>
                  <a:pt x="21" y="29"/>
                  <a:pt x="22" y="30"/>
                  <a:pt x="23" y="31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9"/>
                  <a:pt x="49" y="19"/>
                  <a:pt x="49" y="18"/>
                </a:cubicBezTo>
                <a:cubicBezTo>
                  <a:pt x="49" y="16"/>
                  <a:pt x="51" y="14"/>
                  <a:pt x="53" y="14"/>
                </a:cubicBezTo>
                <a:cubicBezTo>
                  <a:pt x="55" y="14"/>
                  <a:pt x="57" y="16"/>
                  <a:pt x="57" y="18"/>
                </a:cubicBezTo>
                <a:cubicBezTo>
                  <a:pt x="83" y="24"/>
                  <a:pt x="83" y="24"/>
                  <a:pt x="83" y="24"/>
                </a:cubicBezTo>
                <a:cubicBezTo>
                  <a:pt x="84" y="22"/>
                  <a:pt x="85" y="21"/>
                  <a:pt x="87" y="21"/>
                </a:cubicBezTo>
                <a:cubicBezTo>
                  <a:pt x="88" y="21"/>
                  <a:pt x="89" y="22"/>
                  <a:pt x="90" y="22"/>
                </a:cubicBezTo>
                <a:cubicBezTo>
                  <a:pt x="117" y="5"/>
                  <a:pt x="117" y="5"/>
                  <a:pt x="117" y="5"/>
                </a:cubicBezTo>
                <a:cubicBezTo>
                  <a:pt x="117" y="5"/>
                  <a:pt x="117" y="5"/>
                  <a:pt x="117" y="4"/>
                </a:cubicBezTo>
                <a:cubicBezTo>
                  <a:pt x="117" y="2"/>
                  <a:pt x="119" y="0"/>
                  <a:pt x="121" y="0"/>
                </a:cubicBezTo>
                <a:cubicBezTo>
                  <a:pt x="123" y="0"/>
                  <a:pt x="125" y="2"/>
                  <a:pt x="125" y="4"/>
                </a:cubicBezTo>
                <a:cubicBezTo>
                  <a:pt x="125" y="6"/>
                  <a:pt x="123" y="8"/>
                  <a:pt x="121" y="8"/>
                </a:cubicBezTo>
                <a:cubicBezTo>
                  <a:pt x="120" y="8"/>
                  <a:pt x="119" y="8"/>
                  <a:pt x="118" y="7"/>
                </a:cubicBezTo>
                <a:cubicBezTo>
                  <a:pt x="91" y="24"/>
                  <a:pt x="91" y="24"/>
                  <a:pt x="91" y="24"/>
                </a:cubicBezTo>
                <a:cubicBezTo>
                  <a:pt x="91" y="24"/>
                  <a:pt x="91" y="25"/>
                  <a:pt x="91" y="25"/>
                </a:cubicBezTo>
                <a:cubicBezTo>
                  <a:pt x="91" y="27"/>
                  <a:pt x="89" y="29"/>
                  <a:pt x="87" y="29"/>
                </a:cubicBezTo>
                <a:cubicBezTo>
                  <a:pt x="85" y="29"/>
                  <a:pt x="83" y="27"/>
                  <a:pt x="83" y="2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1"/>
                  <a:pt x="55" y="22"/>
                  <a:pt x="53" y="22"/>
                </a:cubicBezTo>
                <a:cubicBezTo>
                  <a:pt x="52" y="22"/>
                  <a:pt x="51" y="22"/>
                  <a:pt x="50" y="21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3" y="33"/>
                  <a:pt x="23" y="33"/>
                </a:cubicBezTo>
                <a:cubicBezTo>
                  <a:pt x="23" y="35"/>
                  <a:pt x="22" y="37"/>
                  <a:pt x="19" y="37"/>
                </a:cubicBezTo>
                <a:cubicBezTo>
                  <a:pt x="17" y="37"/>
                  <a:pt x="15" y="35"/>
                  <a:pt x="15" y="33"/>
                </a:cubicBezTo>
                <a:close/>
                <a:moveTo>
                  <a:pt x="137" y="102"/>
                </a:moveTo>
                <a:cubicBezTo>
                  <a:pt x="133" y="102"/>
                  <a:pt x="133" y="102"/>
                  <a:pt x="133" y="102"/>
                </a:cubicBezTo>
                <a:cubicBezTo>
                  <a:pt x="133" y="21"/>
                  <a:pt x="133" y="21"/>
                  <a:pt x="133" y="21"/>
                </a:cubicBezTo>
                <a:cubicBezTo>
                  <a:pt x="133" y="17"/>
                  <a:pt x="129" y="13"/>
                  <a:pt x="125" y="13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2" y="13"/>
                  <a:pt x="109" y="17"/>
                  <a:pt x="109" y="21"/>
                </a:cubicBezTo>
                <a:cubicBezTo>
                  <a:pt x="109" y="102"/>
                  <a:pt x="109" y="102"/>
                  <a:pt x="109" y="102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38"/>
                  <a:pt x="95" y="34"/>
                  <a:pt x="91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78" y="34"/>
                  <a:pt x="75" y="38"/>
                  <a:pt x="75" y="4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65" y="36"/>
                  <a:pt x="65" y="36"/>
                  <a:pt x="65" y="36"/>
                </a:cubicBezTo>
                <a:cubicBezTo>
                  <a:pt x="65" y="31"/>
                  <a:pt x="62" y="28"/>
                  <a:pt x="58" y="28"/>
                </a:cubicBezTo>
                <a:cubicBezTo>
                  <a:pt x="49" y="28"/>
                  <a:pt x="49" y="28"/>
                  <a:pt x="49" y="28"/>
                </a:cubicBezTo>
                <a:cubicBezTo>
                  <a:pt x="45" y="28"/>
                  <a:pt x="41" y="31"/>
                  <a:pt x="41" y="36"/>
                </a:cubicBezTo>
                <a:cubicBezTo>
                  <a:pt x="41" y="102"/>
                  <a:pt x="41" y="102"/>
                  <a:pt x="41" y="102"/>
                </a:cubicBezTo>
                <a:cubicBezTo>
                  <a:pt x="32" y="102"/>
                  <a:pt x="32" y="102"/>
                  <a:pt x="32" y="102"/>
                </a:cubicBezTo>
                <a:cubicBezTo>
                  <a:pt x="32" y="52"/>
                  <a:pt x="32" y="52"/>
                  <a:pt x="32" y="52"/>
                </a:cubicBezTo>
                <a:cubicBezTo>
                  <a:pt x="32" y="48"/>
                  <a:pt x="28" y="44"/>
                  <a:pt x="24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1" y="44"/>
                  <a:pt x="8" y="48"/>
                  <a:pt x="8" y="52"/>
                </a:cubicBezTo>
                <a:cubicBezTo>
                  <a:pt x="8" y="102"/>
                  <a:pt x="8" y="102"/>
                  <a:pt x="8" y="102"/>
                </a:cubicBezTo>
                <a:cubicBezTo>
                  <a:pt x="3" y="102"/>
                  <a:pt x="3" y="102"/>
                  <a:pt x="3" y="102"/>
                </a:cubicBezTo>
                <a:cubicBezTo>
                  <a:pt x="1" y="102"/>
                  <a:pt x="0" y="103"/>
                  <a:pt x="0" y="104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07"/>
                  <a:pt x="1" y="108"/>
                  <a:pt x="3" y="108"/>
                </a:cubicBezTo>
                <a:cubicBezTo>
                  <a:pt x="137" y="108"/>
                  <a:pt x="137" y="108"/>
                  <a:pt x="137" y="108"/>
                </a:cubicBezTo>
                <a:cubicBezTo>
                  <a:pt x="139" y="108"/>
                  <a:pt x="140" y="107"/>
                  <a:pt x="140" y="105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3"/>
                  <a:pt x="139" y="102"/>
                  <a:pt x="137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Freeform 185">
            <a:extLst>
              <a:ext uri="{FF2B5EF4-FFF2-40B4-BE49-F238E27FC236}">
                <a16:creationId xmlns:a16="http://schemas.microsoft.com/office/drawing/2014/main" id="{D47A24BA-7249-4EEC-9CD5-FB065A75A50F}"/>
              </a:ext>
            </a:extLst>
          </p:cNvPr>
          <p:cNvSpPr>
            <a:spLocks noEditPoints="1"/>
          </p:cNvSpPr>
          <p:nvPr/>
        </p:nvSpPr>
        <p:spPr bwMode="auto">
          <a:xfrm>
            <a:off x="11271125" y="2776628"/>
            <a:ext cx="377825" cy="347663"/>
          </a:xfrm>
          <a:custGeom>
            <a:avLst/>
            <a:gdLst>
              <a:gd name="T0" fmla="*/ 106 w 120"/>
              <a:gd name="T1" fmla="*/ 14 h 110"/>
              <a:gd name="T2" fmla="*/ 77 w 120"/>
              <a:gd name="T3" fmla="*/ 0 h 110"/>
              <a:gd name="T4" fmla="*/ 16 w 120"/>
              <a:gd name="T5" fmla="*/ 12 h 110"/>
              <a:gd name="T6" fmla="*/ 13 w 120"/>
              <a:gd name="T7" fmla="*/ 14 h 110"/>
              <a:gd name="T8" fmla="*/ 9 w 120"/>
              <a:gd name="T9" fmla="*/ 105 h 110"/>
              <a:gd name="T10" fmla="*/ 22 w 120"/>
              <a:gd name="T11" fmla="*/ 110 h 110"/>
              <a:gd name="T12" fmla="*/ 98 w 120"/>
              <a:gd name="T13" fmla="*/ 110 h 110"/>
              <a:gd name="T14" fmla="*/ 111 w 120"/>
              <a:gd name="T15" fmla="*/ 105 h 110"/>
              <a:gd name="T16" fmla="*/ 107 w 120"/>
              <a:gd name="T17" fmla="*/ 14 h 110"/>
              <a:gd name="T18" fmla="*/ 84 w 120"/>
              <a:gd name="T19" fmla="*/ 12 h 110"/>
              <a:gd name="T20" fmla="*/ 81 w 120"/>
              <a:gd name="T21" fmla="*/ 14 h 110"/>
              <a:gd name="T22" fmla="*/ 37 w 120"/>
              <a:gd name="T23" fmla="*/ 12 h 110"/>
              <a:gd name="T24" fmla="*/ 77 w 120"/>
              <a:gd name="T25" fmla="*/ 65 h 110"/>
              <a:gd name="T26" fmla="*/ 70 w 120"/>
              <a:gd name="T27" fmla="*/ 76 h 110"/>
              <a:gd name="T28" fmla="*/ 61 w 120"/>
              <a:gd name="T29" fmla="*/ 79 h 110"/>
              <a:gd name="T30" fmla="*/ 58 w 120"/>
              <a:gd name="T31" fmla="*/ 85 h 110"/>
              <a:gd name="T32" fmla="*/ 43 w 120"/>
              <a:gd name="T33" fmla="*/ 75 h 110"/>
              <a:gd name="T34" fmla="*/ 44 w 120"/>
              <a:gd name="T35" fmla="*/ 66 h 110"/>
              <a:gd name="T36" fmla="*/ 61 w 120"/>
              <a:gd name="T37" fmla="*/ 71 h 110"/>
              <a:gd name="T38" fmla="*/ 66 w 120"/>
              <a:gd name="T39" fmla="*/ 69 h 110"/>
              <a:gd name="T40" fmla="*/ 66 w 120"/>
              <a:gd name="T41" fmla="*/ 68 h 110"/>
              <a:gd name="T42" fmla="*/ 66 w 120"/>
              <a:gd name="T43" fmla="*/ 67 h 110"/>
              <a:gd name="T44" fmla="*/ 57 w 120"/>
              <a:gd name="T45" fmla="*/ 62 h 110"/>
              <a:gd name="T46" fmla="*/ 48 w 120"/>
              <a:gd name="T47" fmla="*/ 59 h 110"/>
              <a:gd name="T48" fmla="*/ 47 w 120"/>
              <a:gd name="T49" fmla="*/ 58 h 110"/>
              <a:gd name="T50" fmla="*/ 46 w 120"/>
              <a:gd name="T51" fmla="*/ 57 h 110"/>
              <a:gd name="T52" fmla="*/ 43 w 120"/>
              <a:gd name="T53" fmla="*/ 49 h 110"/>
              <a:gd name="T54" fmla="*/ 49 w 120"/>
              <a:gd name="T55" fmla="*/ 39 h 110"/>
              <a:gd name="T56" fmla="*/ 58 w 120"/>
              <a:gd name="T57" fmla="*/ 31 h 110"/>
              <a:gd name="T58" fmla="*/ 61 w 120"/>
              <a:gd name="T59" fmla="*/ 36 h 110"/>
              <a:gd name="T60" fmla="*/ 61 w 120"/>
              <a:gd name="T61" fmla="*/ 31 h 110"/>
              <a:gd name="T62" fmla="*/ 70 w 120"/>
              <a:gd name="T63" fmla="*/ 37 h 110"/>
              <a:gd name="T64" fmla="*/ 76 w 120"/>
              <a:gd name="T65" fmla="*/ 42 h 110"/>
              <a:gd name="T66" fmla="*/ 69 w 120"/>
              <a:gd name="T67" fmla="*/ 45 h 110"/>
              <a:gd name="T68" fmla="*/ 66 w 120"/>
              <a:gd name="T69" fmla="*/ 44 h 110"/>
              <a:gd name="T70" fmla="*/ 63 w 120"/>
              <a:gd name="T71" fmla="*/ 44 h 110"/>
              <a:gd name="T72" fmla="*/ 57 w 120"/>
              <a:gd name="T73" fmla="*/ 44 h 110"/>
              <a:gd name="T74" fmla="*/ 54 w 120"/>
              <a:gd name="T75" fmla="*/ 48 h 110"/>
              <a:gd name="T76" fmla="*/ 54 w 120"/>
              <a:gd name="T77" fmla="*/ 49 h 110"/>
              <a:gd name="T78" fmla="*/ 55 w 120"/>
              <a:gd name="T79" fmla="*/ 50 h 110"/>
              <a:gd name="T80" fmla="*/ 56 w 120"/>
              <a:gd name="T81" fmla="*/ 51 h 110"/>
              <a:gd name="T82" fmla="*/ 68 w 120"/>
              <a:gd name="T83" fmla="*/ 54 h 110"/>
              <a:gd name="T84" fmla="*/ 77 w 120"/>
              <a:gd name="T85" fmla="*/ 6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0" h="110">
                <a:moveTo>
                  <a:pt x="107" y="14"/>
                </a:moveTo>
                <a:cubicBezTo>
                  <a:pt x="106" y="14"/>
                  <a:pt x="106" y="14"/>
                  <a:pt x="106" y="14"/>
                </a:cubicBezTo>
                <a:cubicBezTo>
                  <a:pt x="106" y="14"/>
                  <a:pt x="106" y="14"/>
                  <a:pt x="106" y="14"/>
                </a:cubicBezTo>
                <a:cubicBezTo>
                  <a:pt x="106" y="13"/>
                  <a:pt x="105" y="12"/>
                  <a:pt x="104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0" y="5"/>
                  <a:pt x="84" y="0"/>
                  <a:pt x="77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35" y="0"/>
                  <a:pt x="30" y="5"/>
                  <a:pt x="29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5" y="12"/>
                  <a:pt x="14" y="13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6" y="14"/>
                  <a:pt x="0" y="20"/>
                  <a:pt x="0" y="27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9"/>
                  <a:pt x="4" y="104"/>
                  <a:pt x="9" y="105"/>
                </a:cubicBezTo>
                <a:cubicBezTo>
                  <a:pt x="9" y="105"/>
                  <a:pt x="9" y="105"/>
                  <a:pt x="9" y="105"/>
                </a:cubicBezTo>
                <a:cubicBezTo>
                  <a:pt x="9" y="108"/>
                  <a:pt x="11" y="110"/>
                  <a:pt x="13" y="110"/>
                </a:cubicBezTo>
                <a:cubicBezTo>
                  <a:pt x="22" y="110"/>
                  <a:pt x="22" y="110"/>
                  <a:pt x="22" y="110"/>
                </a:cubicBezTo>
                <a:cubicBezTo>
                  <a:pt x="24" y="110"/>
                  <a:pt x="25" y="108"/>
                  <a:pt x="25" y="106"/>
                </a:cubicBezTo>
                <a:cubicBezTo>
                  <a:pt x="95" y="106"/>
                  <a:pt x="95" y="106"/>
                  <a:pt x="95" y="106"/>
                </a:cubicBezTo>
                <a:cubicBezTo>
                  <a:pt x="95" y="108"/>
                  <a:pt x="96" y="110"/>
                  <a:pt x="98" y="110"/>
                </a:cubicBezTo>
                <a:cubicBezTo>
                  <a:pt x="107" y="110"/>
                  <a:pt x="107" y="110"/>
                  <a:pt x="107" y="110"/>
                </a:cubicBezTo>
                <a:cubicBezTo>
                  <a:pt x="109" y="110"/>
                  <a:pt x="111" y="108"/>
                  <a:pt x="111" y="105"/>
                </a:cubicBezTo>
                <a:cubicBezTo>
                  <a:pt x="111" y="105"/>
                  <a:pt x="111" y="105"/>
                  <a:pt x="111" y="105"/>
                </a:cubicBezTo>
                <a:cubicBezTo>
                  <a:pt x="116" y="104"/>
                  <a:pt x="120" y="99"/>
                  <a:pt x="120" y="93"/>
                </a:cubicBezTo>
                <a:cubicBezTo>
                  <a:pt x="120" y="27"/>
                  <a:pt x="120" y="27"/>
                  <a:pt x="120" y="27"/>
                </a:cubicBezTo>
                <a:cubicBezTo>
                  <a:pt x="120" y="20"/>
                  <a:pt x="114" y="14"/>
                  <a:pt x="107" y="14"/>
                </a:cubicBezTo>
                <a:close/>
                <a:moveTo>
                  <a:pt x="42" y="7"/>
                </a:moveTo>
                <a:cubicBezTo>
                  <a:pt x="77" y="7"/>
                  <a:pt x="77" y="7"/>
                  <a:pt x="77" y="7"/>
                </a:cubicBezTo>
                <a:cubicBezTo>
                  <a:pt x="81" y="7"/>
                  <a:pt x="83" y="9"/>
                  <a:pt x="84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2" y="12"/>
                  <a:pt x="81" y="13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3"/>
                  <a:pt x="38" y="12"/>
                  <a:pt x="37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9"/>
                  <a:pt x="39" y="7"/>
                  <a:pt x="42" y="7"/>
                </a:cubicBezTo>
                <a:close/>
                <a:moveTo>
                  <a:pt x="77" y="65"/>
                </a:moveTo>
                <a:cubicBezTo>
                  <a:pt x="77" y="65"/>
                  <a:pt x="77" y="65"/>
                  <a:pt x="77" y="65"/>
                </a:cubicBezTo>
                <a:cubicBezTo>
                  <a:pt x="77" y="69"/>
                  <a:pt x="76" y="72"/>
                  <a:pt x="72" y="75"/>
                </a:cubicBezTo>
                <a:cubicBezTo>
                  <a:pt x="72" y="75"/>
                  <a:pt x="71" y="76"/>
                  <a:pt x="70" y="76"/>
                </a:cubicBezTo>
                <a:cubicBezTo>
                  <a:pt x="70" y="85"/>
                  <a:pt x="70" y="85"/>
                  <a:pt x="70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61" y="79"/>
                  <a:pt x="61" y="79"/>
                  <a:pt x="61" y="79"/>
                </a:cubicBezTo>
                <a:cubicBezTo>
                  <a:pt x="60" y="79"/>
                  <a:pt x="59" y="79"/>
                  <a:pt x="58" y="79"/>
                </a:cubicBezTo>
                <a:cubicBezTo>
                  <a:pt x="58" y="79"/>
                  <a:pt x="58" y="79"/>
                  <a:pt x="58" y="79"/>
                </a:cubicBezTo>
                <a:cubicBezTo>
                  <a:pt x="58" y="85"/>
                  <a:pt x="58" y="85"/>
                  <a:pt x="58" y="85"/>
                </a:cubicBezTo>
                <a:cubicBezTo>
                  <a:pt x="49" y="85"/>
                  <a:pt x="49" y="85"/>
                  <a:pt x="49" y="85"/>
                </a:cubicBezTo>
                <a:cubicBezTo>
                  <a:pt x="49" y="78"/>
                  <a:pt x="49" y="78"/>
                  <a:pt x="49" y="78"/>
                </a:cubicBezTo>
                <a:cubicBezTo>
                  <a:pt x="47" y="77"/>
                  <a:pt x="45" y="76"/>
                  <a:pt x="43" y="75"/>
                </a:cubicBezTo>
                <a:cubicBezTo>
                  <a:pt x="43" y="66"/>
                  <a:pt x="43" y="66"/>
                  <a:pt x="43" y="66"/>
                </a:cubicBezTo>
                <a:cubicBezTo>
                  <a:pt x="43" y="66"/>
                  <a:pt x="43" y="66"/>
                  <a:pt x="43" y="66"/>
                </a:cubicBezTo>
                <a:cubicBezTo>
                  <a:pt x="44" y="66"/>
                  <a:pt x="44" y="66"/>
                  <a:pt x="44" y="66"/>
                </a:cubicBezTo>
                <a:cubicBezTo>
                  <a:pt x="46" y="67"/>
                  <a:pt x="48" y="69"/>
                  <a:pt x="51" y="70"/>
                </a:cubicBezTo>
                <a:cubicBezTo>
                  <a:pt x="53" y="71"/>
                  <a:pt x="56" y="71"/>
                  <a:pt x="59" y="71"/>
                </a:cubicBezTo>
                <a:cubicBezTo>
                  <a:pt x="59" y="71"/>
                  <a:pt x="60" y="71"/>
                  <a:pt x="61" y="71"/>
                </a:cubicBezTo>
                <a:cubicBezTo>
                  <a:pt x="62" y="71"/>
                  <a:pt x="63" y="71"/>
                  <a:pt x="63" y="70"/>
                </a:cubicBezTo>
                <a:cubicBezTo>
                  <a:pt x="64" y="70"/>
                  <a:pt x="65" y="70"/>
                  <a:pt x="65" y="69"/>
                </a:cubicBezTo>
                <a:cubicBezTo>
                  <a:pt x="66" y="69"/>
                  <a:pt x="66" y="69"/>
                  <a:pt x="66" y="69"/>
                </a:cubicBezTo>
                <a:cubicBezTo>
                  <a:pt x="66" y="69"/>
                  <a:pt x="66" y="68"/>
                  <a:pt x="66" y="68"/>
                </a:cubicBezTo>
                <a:cubicBezTo>
                  <a:pt x="66" y="68"/>
                  <a:pt x="66" y="68"/>
                  <a:pt x="66" y="68"/>
                </a:cubicBezTo>
                <a:cubicBezTo>
                  <a:pt x="66" y="68"/>
                  <a:pt x="66" y="68"/>
                  <a:pt x="66" y="68"/>
                </a:cubicBezTo>
                <a:cubicBezTo>
                  <a:pt x="66" y="68"/>
                  <a:pt x="66" y="68"/>
                  <a:pt x="66" y="68"/>
                </a:cubicBezTo>
                <a:cubicBezTo>
                  <a:pt x="66" y="67"/>
                  <a:pt x="66" y="67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6" y="66"/>
                  <a:pt x="66" y="65"/>
                  <a:pt x="65" y="64"/>
                </a:cubicBezTo>
                <a:cubicBezTo>
                  <a:pt x="64" y="64"/>
                  <a:pt x="63" y="63"/>
                  <a:pt x="62" y="63"/>
                </a:cubicBezTo>
                <a:cubicBezTo>
                  <a:pt x="60" y="63"/>
                  <a:pt x="59" y="62"/>
                  <a:pt x="57" y="62"/>
                </a:cubicBezTo>
                <a:cubicBezTo>
                  <a:pt x="55" y="61"/>
                  <a:pt x="54" y="61"/>
                  <a:pt x="52" y="61"/>
                </a:cubicBezTo>
                <a:cubicBezTo>
                  <a:pt x="51" y="60"/>
                  <a:pt x="49" y="59"/>
                  <a:pt x="48" y="59"/>
                </a:cubicBezTo>
                <a:cubicBezTo>
                  <a:pt x="48" y="59"/>
                  <a:pt x="48" y="59"/>
                  <a:pt x="48" y="59"/>
                </a:cubicBezTo>
                <a:cubicBezTo>
                  <a:pt x="48" y="58"/>
                  <a:pt x="48" y="58"/>
                  <a:pt x="47" y="58"/>
                </a:cubicBezTo>
                <a:cubicBezTo>
                  <a:pt x="47" y="58"/>
                  <a:pt x="47" y="58"/>
                  <a:pt x="47" y="58"/>
                </a:cubicBezTo>
                <a:cubicBezTo>
                  <a:pt x="47" y="58"/>
                  <a:pt x="47" y="58"/>
                  <a:pt x="47" y="58"/>
                </a:cubicBezTo>
                <a:cubicBezTo>
                  <a:pt x="47" y="58"/>
                  <a:pt x="46" y="57"/>
                  <a:pt x="46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45" y="57"/>
                  <a:pt x="45" y="56"/>
                  <a:pt x="45" y="56"/>
                </a:cubicBezTo>
                <a:cubicBezTo>
                  <a:pt x="44" y="54"/>
                  <a:pt x="43" y="52"/>
                  <a:pt x="43" y="49"/>
                </a:cubicBezTo>
                <a:cubicBezTo>
                  <a:pt x="43" y="49"/>
                  <a:pt x="43" y="49"/>
                  <a:pt x="43" y="49"/>
                </a:cubicBezTo>
                <a:cubicBezTo>
                  <a:pt x="43" y="49"/>
                  <a:pt x="43" y="49"/>
                  <a:pt x="43" y="49"/>
                </a:cubicBezTo>
                <a:cubicBezTo>
                  <a:pt x="43" y="45"/>
                  <a:pt x="45" y="42"/>
                  <a:pt x="48" y="40"/>
                </a:cubicBezTo>
                <a:cubicBezTo>
                  <a:pt x="48" y="39"/>
                  <a:pt x="49" y="39"/>
                  <a:pt x="49" y="39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1"/>
                  <a:pt x="49" y="31"/>
                  <a:pt x="49" y="31"/>
                </a:cubicBezTo>
                <a:cubicBezTo>
                  <a:pt x="58" y="31"/>
                  <a:pt x="58" y="31"/>
                  <a:pt x="58" y="31"/>
                </a:cubicBezTo>
                <a:cubicBezTo>
                  <a:pt x="58" y="32"/>
                  <a:pt x="58" y="32"/>
                  <a:pt x="58" y="32"/>
                </a:cubicBezTo>
                <a:cubicBezTo>
                  <a:pt x="58" y="36"/>
                  <a:pt x="58" y="36"/>
                  <a:pt x="58" y="36"/>
                </a:cubicBezTo>
                <a:cubicBezTo>
                  <a:pt x="59" y="36"/>
                  <a:pt x="60" y="36"/>
                  <a:pt x="61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1" y="32"/>
                  <a:pt x="61" y="32"/>
                  <a:pt x="61" y="32"/>
                </a:cubicBezTo>
                <a:cubicBezTo>
                  <a:pt x="61" y="31"/>
                  <a:pt x="61" y="31"/>
                  <a:pt x="61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7"/>
                  <a:pt x="70" y="37"/>
                  <a:pt x="70" y="37"/>
                </a:cubicBezTo>
                <a:cubicBezTo>
                  <a:pt x="72" y="37"/>
                  <a:pt x="74" y="38"/>
                  <a:pt x="76" y="39"/>
                </a:cubicBezTo>
                <a:cubicBezTo>
                  <a:pt x="76" y="40"/>
                  <a:pt x="76" y="40"/>
                  <a:pt x="76" y="40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8"/>
                  <a:pt x="76" y="48"/>
                  <a:pt x="76" y="48"/>
                </a:cubicBezTo>
                <a:cubicBezTo>
                  <a:pt x="75" y="48"/>
                  <a:pt x="75" y="48"/>
                  <a:pt x="75" y="48"/>
                </a:cubicBezTo>
                <a:cubicBezTo>
                  <a:pt x="73" y="47"/>
                  <a:pt x="71" y="46"/>
                  <a:pt x="69" y="45"/>
                </a:cubicBezTo>
                <a:cubicBezTo>
                  <a:pt x="68" y="45"/>
                  <a:pt x="68" y="45"/>
                  <a:pt x="67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6" y="44"/>
                  <a:pt x="66" y="44"/>
                  <a:pt x="66" y="44"/>
                </a:cubicBezTo>
                <a:cubicBezTo>
                  <a:pt x="65" y="44"/>
                  <a:pt x="65" y="44"/>
                  <a:pt x="65" y="44"/>
                </a:cubicBezTo>
                <a:cubicBezTo>
                  <a:pt x="65" y="44"/>
                  <a:pt x="64" y="44"/>
                  <a:pt x="64" y="44"/>
                </a:cubicBezTo>
                <a:cubicBezTo>
                  <a:pt x="64" y="44"/>
                  <a:pt x="63" y="44"/>
                  <a:pt x="63" y="44"/>
                </a:cubicBezTo>
                <a:cubicBezTo>
                  <a:pt x="63" y="44"/>
                  <a:pt x="62" y="44"/>
                  <a:pt x="62" y="44"/>
                </a:cubicBezTo>
                <a:cubicBezTo>
                  <a:pt x="61" y="44"/>
                  <a:pt x="60" y="44"/>
                  <a:pt x="59" y="44"/>
                </a:cubicBezTo>
                <a:cubicBezTo>
                  <a:pt x="58" y="44"/>
                  <a:pt x="57" y="44"/>
                  <a:pt x="57" y="44"/>
                </a:cubicBezTo>
                <a:cubicBezTo>
                  <a:pt x="56" y="45"/>
                  <a:pt x="55" y="45"/>
                  <a:pt x="55" y="46"/>
                </a:cubicBezTo>
                <a:cubicBezTo>
                  <a:pt x="54" y="46"/>
                  <a:pt x="54" y="47"/>
                  <a:pt x="54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48"/>
                  <a:pt x="54" y="48"/>
                  <a:pt x="54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49"/>
                  <a:pt x="55" y="49"/>
                  <a:pt x="55" y="50"/>
                </a:cubicBezTo>
                <a:cubicBezTo>
                  <a:pt x="55" y="50"/>
                  <a:pt x="55" y="50"/>
                  <a:pt x="55" y="50"/>
                </a:cubicBezTo>
                <a:cubicBezTo>
                  <a:pt x="55" y="50"/>
                  <a:pt x="55" y="50"/>
                  <a:pt x="55" y="50"/>
                </a:cubicBezTo>
                <a:cubicBezTo>
                  <a:pt x="55" y="50"/>
                  <a:pt x="56" y="50"/>
                  <a:pt x="56" y="50"/>
                </a:cubicBezTo>
                <a:cubicBezTo>
                  <a:pt x="56" y="51"/>
                  <a:pt x="56" y="51"/>
                  <a:pt x="56" y="51"/>
                </a:cubicBezTo>
                <a:cubicBezTo>
                  <a:pt x="56" y="51"/>
                  <a:pt x="56" y="51"/>
                  <a:pt x="56" y="51"/>
                </a:cubicBezTo>
                <a:cubicBezTo>
                  <a:pt x="57" y="51"/>
                  <a:pt x="58" y="52"/>
                  <a:pt x="60" y="52"/>
                </a:cubicBezTo>
                <a:cubicBezTo>
                  <a:pt x="61" y="52"/>
                  <a:pt x="63" y="52"/>
                  <a:pt x="64" y="53"/>
                </a:cubicBezTo>
                <a:cubicBezTo>
                  <a:pt x="65" y="53"/>
                  <a:pt x="67" y="53"/>
                  <a:pt x="68" y="54"/>
                </a:cubicBezTo>
                <a:cubicBezTo>
                  <a:pt x="71" y="55"/>
                  <a:pt x="74" y="56"/>
                  <a:pt x="75" y="58"/>
                </a:cubicBezTo>
                <a:cubicBezTo>
                  <a:pt x="77" y="60"/>
                  <a:pt x="77" y="62"/>
                  <a:pt x="77" y="65"/>
                </a:cubicBezTo>
                <a:cubicBezTo>
                  <a:pt x="77" y="65"/>
                  <a:pt x="77" y="65"/>
                  <a:pt x="77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186">
            <a:extLst>
              <a:ext uri="{FF2B5EF4-FFF2-40B4-BE49-F238E27FC236}">
                <a16:creationId xmlns:a16="http://schemas.microsoft.com/office/drawing/2014/main" id="{D5DC669C-4B14-44F9-AC01-836D90C54898}"/>
              </a:ext>
            </a:extLst>
          </p:cNvPr>
          <p:cNvSpPr>
            <a:spLocks noEditPoints="1"/>
          </p:cNvSpPr>
          <p:nvPr/>
        </p:nvSpPr>
        <p:spPr bwMode="auto">
          <a:xfrm>
            <a:off x="1247181" y="3630703"/>
            <a:ext cx="446087" cy="460375"/>
          </a:xfrm>
          <a:custGeom>
            <a:avLst/>
            <a:gdLst>
              <a:gd name="T0" fmla="*/ 122 w 141"/>
              <a:gd name="T1" fmla="*/ 82 h 146"/>
              <a:gd name="T2" fmla="*/ 103 w 141"/>
              <a:gd name="T3" fmla="*/ 94 h 146"/>
              <a:gd name="T4" fmla="*/ 63 w 141"/>
              <a:gd name="T5" fmla="*/ 70 h 146"/>
              <a:gd name="T6" fmla="*/ 62 w 141"/>
              <a:gd name="T7" fmla="*/ 70 h 146"/>
              <a:gd name="T8" fmla="*/ 31 w 141"/>
              <a:gd name="T9" fmla="*/ 70 h 146"/>
              <a:gd name="T10" fmla="*/ 30 w 141"/>
              <a:gd name="T11" fmla="*/ 70 h 146"/>
              <a:gd name="T12" fmla="*/ 14 w 141"/>
              <a:gd name="T13" fmla="*/ 79 h 146"/>
              <a:gd name="T14" fmla="*/ 76 w 141"/>
              <a:gd name="T15" fmla="*/ 123 h 146"/>
              <a:gd name="T16" fmla="*/ 125 w 141"/>
              <a:gd name="T17" fmla="*/ 91 h 146"/>
              <a:gd name="T18" fmla="*/ 4 w 141"/>
              <a:gd name="T19" fmla="*/ 104 h 146"/>
              <a:gd name="T20" fmla="*/ 47 w 141"/>
              <a:gd name="T21" fmla="*/ 88 h 146"/>
              <a:gd name="T22" fmla="*/ 45 w 141"/>
              <a:gd name="T23" fmla="*/ 86 h 146"/>
              <a:gd name="T24" fmla="*/ 45 w 141"/>
              <a:gd name="T25" fmla="*/ 89 h 146"/>
              <a:gd name="T26" fmla="*/ 37 w 141"/>
              <a:gd name="T27" fmla="*/ 94 h 146"/>
              <a:gd name="T28" fmla="*/ 38 w 141"/>
              <a:gd name="T29" fmla="*/ 96 h 146"/>
              <a:gd name="T30" fmla="*/ 41 w 141"/>
              <a:gd name="T31" fmla="*/ 104 h 146"/>
              <a:gd name="T32" fmla="*/ 41 w 141"/>
              <a:gd name="T33" fmla="*/ 98 h 146"/>
              <a:gd name="T34" fmla="*/ 42 w 141"/>
              <a:gd name="T35" fmla="*/ 92 h 146"/>
              <a:gd name="T36" fmla="*/ 44 w 141"/>
              <a:gd name="T37" fmla="*/ 95 h 146"/>
              <a:gd name="T38" fmla="*/ 45 w 141"/>
              <a:gd name="T39" fmla="*/ 102 h 146"/>
              <a:gd name="T40" fmla="*/ 47 w 141"/>
              <a:gd name="T41" fmla="*/ 109 h 146"/>
              <a:gd name="T42" fmla="*/ 48 w 141"/>
              <a:gd name="T43" fmla="*/ 104 h 146"/>
              <a:gd name="T44" fmla="*/ 48 w 141"/>
              <a:gd name="T45" fmla="*/ 99 h 146"/>
              <a:gd name="T46" fmla="*/ 50 w 141"/>
              <a:gd name="T47" fmla="*/ 108 h 146"/>
              <a:gd name="T48" fmla="*/ 50 w 141"/>
              <a:gd name="T49" fmla="*/ 101 h 146"/>
              <a:gd name="T50" fmla="*/ 50 w 141"/>
              <a:gd name="T51" fmla="*/ 96 h 146"/>
              <a:gd name="T52" fmla="*/ 50 w 141"/>
              <a:gd name="T53" fmla="*/ 90 h 146"/>
              <a:gd name="T54" fmla="*/ 52 w 141"/>
              <a:gd name="T55" fmla="*/ 99 h 146"/>
              <a:gd name="T56" fmla="*/ 52 w 141"/>
              <a:gd name="T57" fmla="*/ 92 h 146"/>
              <a:gd name="T58" fmla="*/ 57 w 141"/>
              <a:gd name="T59" fmla="*/ 95 h 146"/>
              <a:gd name="T60" fmla="*/ 58 w 141"/>
              <a:gd name="T61" fmla="*/ 88 h 146"/>
              <a:gd name="T62" fmla="*/ 117 w 141"/>
              <a:gd name="T63" fmla="*/ 81 h 146"/>
              <a:gd name="T64" fmla="*/ 79 w 141"/>
              <a:gd name="T65" fmla="*/ 81 h 146"/>
              <a:gd name="T66" fmla="*/ 113 w 141"/>
              <a:gd name="T67" fmla="*/ 99 h 146"/>
              <a:gd name="T68" fmla="*/ 105 w 141"/>
              <a:gd name="T69" fmla="*/ 94 h 146"/>
              <a:gd name="T70" fmla="*/ 134 w 141"/>
              <a:gd name="T71" fmla="*/ 78 h 146"/>
              <a:gd name="T72" fmla="*/ 42 w 141"/>
              <a:gd name="T73" fmla="*/ 72 h 146"/>
              <a:gd name="T74" fmla="*/ 36 w 141"/>
              <a:gd name="T75" fmla="*/ 61 h 146"/>
              <a:gd name="T76" fmla="*/ 66 w 141"/>
              <a:gd name="T77" fmla="*/ 13 h 146"/>
              <a:gd name="T78" fmla="*/ 22 w 141"/>
              <a:gd name="T79" fmla="*/ 51 h 146"/>
              <a:gd name="T80" fmla="*/ 63 w 141"/>
              <a:gd name="T81" fmla="*/ 38 h 146"/>
              <a:gd name="T82" fmla="*/ 114 w 141"/>
              <a:gd name="T83" fmla="*/ 16 h 146"/>
              <a:gd name="T84" fmla="*/ 91 w 141"/>
              <a:gd name="T85" fmla="*/ 43 h 146"/>
              <a:gd name="T86" fmla="*/ 105 w 141"/>
              <a:gd name="T87" fmla="*/ 48 h 146"/>
              <a:gd name="T88" fmla="*/ 119 w 141"/>
              <a:gd name="T89" fmla="*/ 49 h 146"/>
              <a:gd name="T90" fmla="*/ 119 w 141"/>
              <a:gd name="T91" fmla="*/ 48 h 146"/>
              <a:gd name="T92" fmla="*/ 108 w 141"/>
              <a:gd name="T93" fmla="*/ 44 h 146"/>
              <a:gd name="T94" fmla="*/ 107 w 141"/>
              <a:gd name="T95" fmla="*/ 42 h 146"/>
              <a:gd name="T96" fmla="*/ 109 w 141"/>
              <a:gd name="T97" fmla="*/ 32 h 146"/>
              <a:gd name="T98" fmla="*/ 116 w 141"/>
              <a:gd name="T99" fmla="*/ 30 h 146"/>
              <a:gd name="T100" fmla="*/ 121 w 141"/>
              <a:gd name="T101" fmla="*/ 31 h 146"/>
              <a:gd name="T102" fmla="*/ 120 w 141"/>
              <a:gd name="T103" fmla="*/ 35 h 146"/>
              <a:gd name="T104" fmla="*/ 117 w 141"/>
              <a:gd name="T105" fmla="*/ 35 h 146"/>
              <a:gd name="T106" fmla="*/ 112 w 141"/>
              <a:gd name="T107" fmla="*/ 37 h 146"/>
              <a:gd name="T108" fmla="*/ 112 w 141"/>
              <a:gd name="T109" fmla="*/ 39 h 146"/>
              <a:gd name="T110" fmla="*/ 120 w 141"/>
              <a:gd name="T111" fmla="*/ 41 h 146"/>
              <a:gd name="T112" fmla="*/ 121 w 141"/>
              <a:gd name="T113" fmla="*/ 54 h 146"/>
              <a:gd name="T114" fmla="*/ 114 w 141"/>
              <a:gd name="T115" fmla="*/ 5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1" h="146">
                <a:moveTo>
                  <a:pt x="135" y="76"/>
                </a:moveTo>
                <a:cubicBezTo>
                  <a:pt x="135" y="76"/>
                  <a:pt x="135" y="76"/>
                  <a:pt x="134" y="76"/>
                </a:cubicBezTo>
                <a:cubicBezTo>
                  <a:pt x="133" y="76"/>
                  <a:pt x="132" y="77"/>
                  <a:pt x="131" y="78"/>
                </a:cubicBezTo>
                <a:cubicBezTo>
                  <a:pt x="129" y="81"/>
                  <a:pt x="127" y="82"/>
                  <a:pt x="125" y="82"/>
                </a:cubicBezTo>
                <a:cubicBezTo>
                  <a:pt x="125" y="82"/>
                  <a:pt x="124" y="82"/>
                  <a:pt x="123" y="82"/>
                </a:cubicBezTo>
                <a:cubicBezTo>
                  <a:pt x="123" y="82"/>
                  <a:pt x="123" y="82"/>
                  <a:pt x="122" y="82"/>
                </a:cubicBezTo>
                <a:cubicBezTo>
                  <a:pt x="123" y="81"/>
                  <a:pt x="123" y="80"/>
                  <a:pt x="123" y="79"/>
                </a:cubicBezTo>
                <a:cubicBezTo>
                  <a:pt x="122" y="78"/>
                  <a:pt x="121" y="77"/>
                  <a:pt x="121" y="77"/>
                </a:cubicBezTo>
                <a:cubicBezTo>
                  <a:pt x="119" y="76"/>
                  <a:pt x="117" y="78"/>
                  <a:pt x="116" y="79"/>
                </a:cubicBezTo>
                <a:cubicBezTo>
                  <a:pt x="115" y="81"/>
                  <a:pt x="114" y="82"/>
                  <a:pt x="113" y="84"/>
                </a:cubicBezTo>
                <a:cubicBezTo>
                  <a:pt x="109" y="85"/>
                  <a:pt x="104" y="88"/>
                  <a:pt x="103" y="9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03" y="94"/>
                  <a:pt x="96" y="111"/>
                  <a:pt x="93" y="116"/>
                </a:cubicBezTo>
                <a:cubicBezTo>
                  <a:pt x="93" y="111"/>
                  <a:pt x="92" y="101"/>
                  <a:pt x="92" y="101"/>
                </a:cubicBezTo>
                <a:cubicBezTo>
                  <a:pt x="90" y="86"/>
                  <a:pt x="79" y="79"/>
                  <a:pt x="78" y="79"/>
                </a:cubicBezTo>
                <a:cubicBezTo>
                  <a:pt x="78" y="78"/>
                  <a:pt x="73" y="75"/>
                  <a:pt x="70" y="74"/>
                </a:cubicBezTo>
                <a:cubicBezTo>
                  <a:pt x="65" y="71"/>
                  <a:pt x="63" y="70"/>
                  <a:pt x="63" y="70"/>
                </a:cubicBezTo>
                <a:cubicBezTo>
                  <a:pt x="63" y="70"/>
                  <a:pt x="63" y="70"/>
                  <a:pt x="63" y="70"/>
                </a:cubicBezTo>
                <a:cubicBezTo>
                  <a:pt x="63" y="70"/>
                  <a:pt x="63" y="70"/>
                  <a:pt x="63" y="70"/>
                </a:cubicBezTo>
                <a:cubicBezTo>
                  <a:pt x="63" y="70"/>
                  <a:pt x="63" y="70"/>
                  <a:pt x="63" y="70"/>
                </a:cubicBezTo>
                <a:cubicBezTo>
                  <a:pt x="63" y="70"/>
                  <a:pt x="63" y="70"/>
                  <a:pt x="63" y="70"/>
                </a:cubicBezTo>
                <a:cubicBezTo>
                  <a:pt x="63" y="70"/>
                  <a:pt x="63" y="70"/>
                  <a:pt x="63" y="70"/>
                </a:cubicBezTo>
                <a:cubicBezTo>
                  <a:pt x="63" y="70"/>
                  <a:pt x="63" y="70"/>
                  <a:pt x="63" y="70"/>
                </a:cubicBezTo>
                <a:cubicBezTo>
                  <a:pt x="63" y="70"/>
                  <a:pt x="63" y="70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47" y="84"/>
                  <a:pt x="47" y="84"/>
                  <a:pt x="47" y="84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70"/>
                  <a:pt x="31" y="70"/>
                  <a:pt x="31" y="70"/>
                </a:cubicBezTo>
                <a:cubicBezTo>
                  <a:pt x="30" y="70"/>
                  <a:pt x="30" y="70"/>
                  <a:pt x="30" y="70"/>
                </a:cubicBezTo>
                <a:cubicBezTo>
                  <a:pt x="30" y="70"/>
                  <a:pt x="30" y="70"/>
                  <a:pt x="30" y="70"/>
                </a:cubicBezTo>
                <a:cubicBezTo>
                  <a:pt x="30" y="70"/>
                  <a:pt x="30" y="70"/>
                  <a:pt x="30" y="70"/>
                </a:cubicBezTo>
                <a:cubicBezTo>
                  <a:pt x="30" y="70"/>
                  <a:pt x="30" y="70"/>
                  <a:pt x="30" y="70"/>
                </a:cubicBezTo>
                <a:cubicBezTo>
                  <a:pt x="30" y="70"/>
                  <a:pt x="30" y="70"/>
                  <a:pt x="30" y="70"/>
                </a:cubicBezTo>
                <a:cubicBezTo>
                  <a:pt x="30" y="70"/>
                  <a:pt x="26" y="72"/>
                  <a:pt x="22" y="74"/>
                </a:cubicBezTo>
                <a:cubicBezTo>
                  <a:pt x="18" y="76"/>
                  <a:pt x="14" y="79"/>
                  <a:pt x="14" y="79"/>
                </a:cubicBezTo>
                <a:cubicBezTo>
                  <a:pt x="14" y="79"/>
                  <a:pt x="14" y="79"/>
                  <a:pt x="14" y="79"/>
                </a:cubicBezTo>
                <a:cubicBezTo>
                  <a:pt x="10" y="81"/>
                  <a:pt x="0" y="88"/>
                  <a:pt x="2" y="104"/>
                </a:cubicBezTo>
                <a:cubicBezTo>
                  <a:pt x="3" y="121"/>
                  <a:pt x="5" y="145"/>
                  <a:pt x="5" y="145"/>
                </a:cubicBezTo>
                <a:cubicBezTo>
                  <a:pt x="5" y="146"/>
                  <a:pt x="5" y="146"/>
                  <a:pt x="5" y="146"/>
                </a:cubicBezTo>
                <a:cubicBezTo>
                  <a:pt x="74" y="146"/>
                  <a:pt x="74" y="146"/>
                  <a:pt x="74" y="146"/>
                </a:cubicBezTo>
                <a:cubicBezTo>
                  <a:pt x="76" y="123"/>
                  <a:pt x="76" y="123"/>
                  <a:pt x="76" y="123"/>
                </a:cubicBezTo>
                <a:cubicBezTo>
                  <a:pt x="76" y="123"/>
                  <a:pt x="76" y="123"/>
                  <a:pt x="76" y="123"/>
                </a:cubicBezTo>
                <a:cubicBezTo>
                  <a:pt x="79" y="135"/>
                  <a:pt x="86" y="138"/>
                  <a:pt x="87" y="138"/>
                </a:cubicBezTo>
                <a:cubicBezTo>
                  <a:pt x="91" y="140"/>
                  <a:pt x="94" y="140"/>
                  <a:pt x="98" y="138"/>
                </a:cubicBezTo>
                <a:cubicBezTo>
                  <a:pt x="102" y="136"/>
                  <a:pt x="105" y="132"/>
                  <a:pt x="107" y="127"/>
                </a:cubicBezTo>
                <a:cubicBezTo>
                  <a:pt x="109" y="119"/>
                  <a:pt x="115" y="100"/>
                  <a:pt x="115" y="99"/>
                </a:cubicBezTo>
                <a:cubicBezTo>
                  <a:pt x="116" y="98"/>
                  <a:pt x="118" y="95"/>
                  <a:pt x="123" y="92"/>
                </a:cubicBezTo>
                <a:cubicBezTo>
                  <a:pt x="125" y="91"/>
                  <a:pt x="125" y="91"/>
                  <a:pt x="125" y="91"/>
                </a:cubicBezTo>
                <a:cubicBezTo>
                  <a:pt x="129" y="89"/>
                  <a:pt x="132" y="88"/>
                  <a:pt x="133" y="86"/>
                </a:cubicBezTo>
                <a:cubicBezTo>
                  <a:pt x="135" y="82"/>
                  <a:pt x="136" y="80"/>
                  <a:pt x="136" y="78"/>
                </a:cubicBezTo>
                <a:cubicBezTo>
                  <a:pt x="136" y="78"/>
                  <a:pt x="136" y="78"/>
                  <a:pt x="136" y="77"/>
                </a:cubicBezTo>
                <a:cubicBezTo>
                  <a:pt x="136" y="77"/>
                  <a:pt x="136" y="76"/>
                  <a:pt x="135" y="76"/>
                </a:cubicBezTo>
                <a:close/>
                <a:moveTo>
                  <a:pt x="7" y="144"/>
                </a:moveTo>
                <a:cubicBezTo>
                  <a:pt x="6" y="140"/>
                  <a:pt x="5" y="119"/>
                  <a:pt x="4" y="104"/>
                </a:cubicBezTo>
                <a:cubicBezTo>
                  <a:pt x="3" y="103"/>
                  <a:pt x="3" y="102"/>
                  <a:pt x="3" y="102"/>
                </a:cubicBezTo>
                <a:cubicBezTo>
                  <a:pt x="3" y="89"/>
                  <a:pt x="10" y="84"/>
                  <a:pt x="14" y="81"/>
                </a:cubicBezTo>
                <a:cubicBezTo>
                  <a:pt x="19" y="144"/>
                  <a:pt x="19" y="144"/>
                  <a:pt x="19" y="144"/>
                </a:cubicBezTo>
                <a:cubicBezTo>
                  <a:pt x="19" y="144"/>
                  <a:pt x="19" y="144"/>
                  <a:pt x="19" y="144"/>
                </a:cubicBezTo>
                <a:cubicBezTo>
                  <a:pt x="12" y="144"/>
                  <a:pt x="7" y="144"/>
                  <a:pt x="7" y="144"/>
                </a:cubicBezTo>
                <a:close/>
                <a:moveTo>
                  <a:pt x="47" y="88"/>
                </a:moveTo>
                <a:cubicBezTo>
                  <a:pt x="47" y="88"/>
                  <a:pt x="47" y="88"/>
                  <a:pt x="48" y="88"/>
                </a:cubicBezTo>
                <a:cubicBezTo>
                  <a:pt x="47" y="88"/>
                  <a:pt x="47" y="88"/>
                  <a:pt x="47" y="88"/>
                </a:cubicBezTo>
                <a:cubicBezTo>
                  <a:pt x="47" y="88"/>
                  <a:pt x="47" y="88"/>
                  <a:pt x="47" y="88"/>
                </a:cubicBezTo>
                <a:close/>
                <a:moveTo>
                  <a:pt x="31" y="77"/>
                </a:moveTo>
                <a:cubicBezTo>
                  <a:pt x="31" y="75"/>
                  <a:pt x="31" y="74"/>
                  <a:pt x="31" y="73"/>
                </a:cubicBezTo>
                <a:cubicBezTo>
                  <a:pt x="33" y="75"/>
                  <a:pt x="44" y="85"/>
                  <a:pt x="45" y="86"/>
                </a:cubicBezTo>
                <a:cubicBezTo>
                  <a:pt x="44" y="87"/>
                  <a:pt x="40" y="91"/>
                  <a:pt x="35" y="88"/>
                </a:cubicBezTo>
                <a:cubicBezTo>
                  <a:pt x="32" y="87"/>
                  <a:pt x="31" y="81"/>
                  <a:pt x="31" y="77"/>
                </a:cubicBezTo>
                <a:close/>
                <a:moveTo>
                  <a:pt x="45" y="91"/>
                </a:moveTo>
                <a:cubicBezTo>
                  <a:pt x="45" y="91"/>
                  <a:pt x="44" y="91"/>
                  <a:pt x="44" y="91"/>
                </a:cubicBezTo>
                <a:cubicBezTo>
                  <a:pt x="44" y="90"/>
                  <a:pt x="44" y="90"/>
                  <a:pt x="44" y="89"/>
                </a:cubicBezTo>
                <a:cubicBezTo>
                  <a:pt x="44" y="89"/>
                  <a:pt x="45" y="89"/>
                  <a:pt x="45" y="89"/>
                </a:cubicBezTo>
                <a:cubicBezTo>
                  <a:pt x="46" y="90"/>
                  <a:pt x="46" y="90"/>
                  <a:pt x="45" y="91"/>
                </a:cubicBezTo>
                <a:close/>
                <a:moveTo>
                  <a:pt x="37" y="94"/>
                </a:moveTo>
                <a:cubicBezTo>
                  <a:pt x="37" y="94"/>
                  <a:pt x="37" y="94"/>
                  <a:pt x="36" y="94"/>
                </a:cubicBezTo>
                <a:cubicBezTo>
                  <a:pt x="36" y="93"/>
                  <a:pt x="36" y="93"/>
                  <a:pt x="36" y="92"/>
                </a:cubicBezTo>
                <a:cubicBezTo>
                  <a:pt x="36" y="92"/>
                  <a:pt x="37" y="92"/>
                  <a:pt x="37" y="92"/>
                </a:cubicBezTo>
                <a:cubicBezTo>
                  <a:pt x="37" y="93"/>
                  <a:pt x="37" y="93"/>
                  <a:pt x="37" y="94"/>
                </a:cubicBezTo>
                <a:close/>
                <a:moveTo>
                  <a:pt x="40" y="102"/>
                </a:moveTo>
                <a:cubicBezTo>
                  <a:pt x="39" y="101"/>
                  <a:pt x="39" y="101"/>
                  <a:pt x="39" y="100"/>
                </a:cubicBezTo>
                <a:cubicBezTo>
                  <a:pt x="39" y="100"/>
                  <a:pt x="39" y="101"/>
                  <a:pt x="40" y="101"/>
                </a:cubicBezTo>
                <a:cubicBezTo>
                  <a:pt x="40" y="101"/>
                  <a:pt x="40" y="102"/>
                  <a:pt x="40" y="102"/>
                </a:cubicBezTo>
                <a:close/>
                <a:moveTo>
                  <a:pt x="40" y="96"/>
                </a:moveTo>
                <a:cubicBezTo>
                  <a:pt x="39" y="97"/>
                  <a:pt x="39" y="97"/>
                  <a:pt x="38" y="96"/>
                </a:cubicBezTo>
                <a:cubicBezTo>
                  <a:pt x="38" y="96"/>
                  <a:pt x="38" y="95"/>
                  <a:pt x="38" y="95"/>
                </a:cubicBezTo>
                <a:cubicBezTo>
                  <a:pt x="39" y="95"/>
                  <a:pt x="39" y="95"/>
                  <a:pt x="40" y="95"/>
                </a:cubicBezTo>
                <a:cubicBezTo>
                  <a:pt x="40" y="95"/>
                  <a:pt x="40" y="96"/>
                  <a:pt x="40" y="96"/>
                </a:cubicBezTo>
                <a:close/>
                <a:moveTo>
                  <a:pt x="42" y="105"/>
                </a:moveTo>
                <a:cubicBezTo>
                  <a:pt x="42" y="105"/>
                  <a:pt x="42" y="105"/>
                  <a:pt x="42" y="105"/>
                </a:cubicBezTo>
                <a:cubicBezTo>
                  <a:pt x="41" y="105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2" y="103"/>
                  <a:pt x="42" y="103"/>
                  <a:pt x="42" y="104"/>
                </a:cubicBezTo>
                <a:cubicBezTo>
                  <a:pt x="43" y="104"/>
                  <a:pt x="43" y="105"/>
                  <a:pt x="42" y="105"/>
                </a:cubicBezTo>
                <a:close/>
                <a:moveTo>
                  <a:pt x="42" y="99"/>
                </a:moveTo>
                <a:cubicBezTo>
                  <a:pt x="42" y="100"/>
                  <a:pt x="42" y="100"/>
                  <a:pt x="41" y="99"/>
                </a:cubicBezTo>
                <a:cubicBezTo>
                  <a:pt x="41" y="99"/>
                  <a:pt x="41" y="98"/>
                  <a:pt x="41" y="98"/>
                </a:cubicBezTo>
                <a:cubicBezTo>
                  <a:pt x="42" y="98"/>
                  <a:pt x="42" y="98"/>
                  <a:pt x="42" y="98"/>
                </a:cubicBezTo>
                <a:cubicBezTo>
                  <a:pt x="43" y="98"/>
                  <a:pt x="43" y="99"/>
                  <a:pt x="42" y="99"/>
                </a:cubicBezTo>
                <a:close/>
                <a:moveTo>
                  <a:pt x="42" y="94"/>
                </a:moveTo>
                <a:cubicBezTo>
                  <a:pt x="42" y="94"/>
                  <a:pt x="42" y="94"/>
                  <a:pt x="41" y="94"/>
                </a:cubicBezTo>
                <a:cubicBezTo>
                  <a:pt x="41" y="93"/>
                  <a:pt x="41" y="93"/>
                  <a:pt x="41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3" y="93"/>
                  <a:pt x="43" y="93"/>
                  <a:pt x="42" y="94"/>
                </a:cubicBezTo>
                <a:close/>
                <a:moveTo>
                  <a:pt x="44" y="95"/>
                </a:moveTo>
                <a:cubicBezTo>
                  <a:pt x="44" y="95"/>
                  <a:pt x="45" y="95"/>
                  <a:pt x="45" y="95"/>
                </a:cubicBezTo>
                <a:cubicBezTo>
                  <a:pt x="46" y="95"/>
                  <a:pt x="46" y="96"/>
                  <a:pt x="45" y="96"/>
                </a:cubicBezTo>
                <a:cubicBezTo>
                  <a:pt x="45" y="97"/>
                  <a:pt x="44" y="97"/>
                  <a:pt x="44" y="96"/>
                </a:cubicBezTo>
                <a:cubicBezTo>
                  <a:pt x="44" y="96"/>
                  <a:pt x="44" y="95"/>
                  <a:pt x="44" y="95"/>
                </a:cubicBezTo>
                <a:close/>
                <a:moveTo>
                  <a:pt x="45" y="108"/>
                </a:moveTo>
                <a:cubicBezTo>
                  <a:pt x="45" y="108"/>
                  <a:pt x="44" y="108"/>
                  <a:pt x="44" y="108"/>
                </a:cubicBezTo>
                <a:cubicBezTo>
                  <a:pt x="44" y="107"/>
                  <a:pt x="44" y="107"/>
                  <a:pt x="44" y="106"/>
                </a:cubicBezTo>
                <a:cubicBezTo>
                  <a:pt x="44" y="106"/>
                  <a:pt x="45" y="106"/>
                  <a:pt x="45" y="106"/>
                </a:cubicBezTo>
                <a:cubicBezTo>
                  <a:pt x="46" y="107"/>
                  <a:pt x="46" y="107"/>
                  <a:pt x="45" y="108"/>
                </a:cubicBezTo>
                <a:close/>
                <a:moveTo>
                  <a:pt x="45" y="102"/>
                </a:moveTo>
                <a:cubicBezTo>
                  <a:pt x="45" y="102"/>
                  <a:pt x="44" y="102"/>
                  <a:pt x="44" y="102"/>
                </a:cubicBezTo>
                <a:cubicBezTo>
                  <a:pt x="44" y="102"/>
                  <a:pt x="44" y="101"/>
                  <a:pt x="44" y="101"/>
                </a:cubicBezTo>
                <a:cubicBezTo>
                  <a:pt x="44" y="100"/>
                  <a:pt x="45" y="100"/>
                  <a:pt x="45" y="101"/>
                </a:cubicBezTo>
                <a:cubicBezTo>
                  <a:pt x="46" y="101"/>
                  <a:pt x="46" y="102"/>
                  <a:pt x="45" y="102"/>
                </a:cubicBezTo>
                <a:close/>
                <a:moveTo>
                  <a:pt x="47" y="110"/>
                </a:moveTo>
                <a:cubicBezTo>
                  <a:pt x="46" y="110"/>
                  <a:pt x="47" y="110"/>
                  <a:pt x="47" y="109"/>
                </a:cubicBezTo>
                <a:cubicBezTo>
                  <a:pt x="47" y="109"/>
                  <a:pt x="48" y="109"/>
                  <a:pt x="48" y="109"/>
                </a:cubicBezTo>
                <a:cubicBezTo>
                  <a:pt x="48" y="110"/>
                  <a:pt x="47" y="110"/>
                  <a:pt x="47" y="110"/>
                </a:cubicBezTo>
                <a:close/>
                <a:moveTo>
                  <a:pt x="48" y="105"/>
                </a:moveTo>
                <a:cubicBezTo>
                  <a:pt x="48" y="105"/>
                  <a:pt x="47" y="105"/>
                  <a:pt x="47" y="105"/>
                </a:cubicBezTo>
                <a:cubicBezTo>
                  <a:pt x="46" y="105"/>
                  <a:pt x="46" y="104"/>
                  <a:pt x="47" y="104"/>
                </a:cubicBezTo>
                <a:cubicBezTo>
                  <a:pt x="47" y="103"/>
                  <a:pt x="48" y="103"/>
                  <a:pt x="48" y="104"/>
                </a:cubicBezTo>
                <a:cubicBezTo>
                  <a:pt x="48" y="104"/>
                  <a:pt x="48" y="105"/>
                  <a:pt x="48" y="105"/>
                </a:cubicBezTo>
                <a:close/>
                <a:moveTo>
                  <a:pt x="48" y="99"/>
                </a:moveTo>
                <a:cubicBezTo>
                  <a:pt x="48" y="100"/>
                  <a:pt x="47" y="100"/>
                  <a:pt x="47" y="99"/>
                </a:cubicBezTo>
                <a:cubicBezTo>
                  <a:pt x="46" y="99"/>
                  <a:pt x="46" y="98"/>
                  <a:pt x="47" y="98"/>
                </a:cubicBezTo>
                <a:cubicBezTo>
                  <a:pt x="47" y="98"/>
                  <a:pt x="48" y="98"/>
                  <a:pt x="48" y="98"/>
                </a:cubicBezTo>
                <a:cubicBezTo>
                  <a:pt x="48" y="98"/>
                  <a:pt x="48" y="99"/>
                  <a:pt x="48" y="99"/>
                </a:cubicBezTo>
                <a:close/>
                <a:moveTo>
                  <a:pt x="48" y="94"/>
                </a:moveTo>
                <a:cubicBezTo>
                  <a:pt x="48" y="94"/>
                  <a:pt x="47" y="94"/>
                  <a:pt x="47" y="94"/>
                </a:cubicBezTo>
                <a:cubicBezTo>
                  <a:pt x="46" y="93"/>
                  <a:pt x="46" y="93"/>
                  <a:pt x="47" y="92"/>
                </a:cubicBezTo>
                <a:cubicBezTo>
                  <a:pt x="47" y="92"/>
                  <a:pt x="48" y="92"/>
                  <a:pt x="48" y="92"/>
                </a:cubicBezTo>
                <a:cubicBezTo>
                  <a:pt x="48" y="93"/>
                  <a:pt x="48" y="93"/>
                  <a:pt x="48" y="94"/>
                </a:cubicBezTo>
                <a:close/>
                <a:moveTo>
                  <a:pt x="50" y="108"/>
                </a:moveTo>
                <a:cubicBezTo>
                  <a:pt x="49" y="107"/>
                  <a:pt x="49" y="107"/>
                  <a:pt x="50" y="106"/>
                </a:cubicBezTo>
                <a:cubicBezTo>
                  <a:pt x="50" y="106"/>
                  <a:pt x="50" y="106"/>
                  <a:pt x="51" y="106"/>
                </a:cubicBezTo>
                <a:cubicBezTo>
                  <a:pt x="50" y="107"/>
                  <a:pt x="50" y="107"/>
                  <a:pt x="50" y="108"/>
                </a:cubicBezTo>
                <a:close/>
                <a:moveTo>
                  <a:pt x="51" y="102"/>
                </a:moveTo>
                <a:cubicBezTo>
                  <a:pt x="51" y="102"/>
                  <a:pt x="50" y="102"/>
                  <a:pt x="50" y="102"/>
                </a:cubicBezTo>
                <a:cubicBezTo>
                  <a:pt x="49" y="102"/>
                  <a:pt x="49" y="101"/>
                  <a:pt x="50" y="101"/>
                </a:cubicBezTo>
                <a:cubicBezTo>
                  <a:pt x="50" y="100"/>
                  <a:pt x="51" y="100"/>
                  <a:pt x="51" y="101"/>
                </a:cubicBezTo>
                <a:cubicBezTo>
                  <a:pt x="51" y="101"/>
                  <a:pt x="51" y="102"/>
                  <a:pt x="51" y="102"/>
                </a:cubicBezTo>
                <a:close/>
                <a:moveTo>
                  <a:pt x="50" y="95"/>
                </a:moveTo>
                <a:cubicBezTo>
                  <a:pt x="50" y="95"/>
                  <a:pt x="51" y="95"/>
                  <a:pt x="51" y="95"/>
                </a:cubicBezTo>
                <a:cubicBezTo>
                  <a:pt x="51" y="95"/>
                  <a:pt x="51" y="96"/>
                  <a:pt x="51" y="96"/>
                </a:cubicBezTo>
                <a:cubicBezTo>
                  <a:pt x="51" y="97"/>
                  <a:pt x="50" y="97"/>
                  <a:pt x="50" y="96"/>
                </a:cubicBezTo>
                <a:cubicBezTo>
                  <a:pt x="49" y="96"/>
                  <a:pt x="49" y="95"/>
                  <a:pt x="50" y="95"/>
                </a:cubicBezTo>
                <a:close/>
                <a:moveTo>
                  <a:pt x="50" y="90"/>
                </a:moveTo>
                <a:cubicBezTo>
                  <a:pt x="50" y="90"/>
                  <a:pt x="51" y="90"/>
                  <a:pt x="51" y="90"/>
                </a:cubicBezTo>
                <a:cubicBezTo>
                  <a:pt x="51" y="91"/>
                  <a:pt x="51" y="91"/>
                  <a:pt x="51" y="91"/>
                </a:cubicBezTo>
                <a:cubicBezTo>
                  <a:pt x="51" y="91"/>
                  <a:pt x="50" y="91"/>
                  <a:pt x="50" y="91"/>
                </a:cubicBezTo>
                <a:cubicBezTo>
                  <a:pt x="49" y="90"/>
                  <a:pt x="49" y="90"/>
                  <a:pt x="50" y="90"/>
                </a:cubicBezTo>
                <a:close/>
                <a:moveTo>
                  <a:pt x="52" y="104"/>
                </a:moveTo>
                <a:cubicBezTo>
                  <a:pt x="52" y="104"/>
                  <a:pt x="52" y="104"/>
                  <a:pt x="52" y="104"/>
                </a:cubicBezTo>
                <a:cubicBezTo>
                  <a:pt x="53" y="103"/>
                  <a:pt x="53" y="103"/>
                  <a:pt x="53" y="103"/>
                </a:cubicBezTo>
                <a:cubicBezTo>
                  <a:pt x="53" y="104"/>
                  <a:pt x="52" y="104"/>
                  <a:pt x="52" y="104"/>
                </a:cubicBezTo>
                <a:close/>
                <a:moveTo>
                  <a:pt x="54" y="99"/>
                </a:moveTo>
                <a:cubicBezTo>
                  <a:pt x="53" y="100"/>
                  <a:pt x="53" y="100"/>
                  <a:pt x="52" y="99"/>
                </a:cubicBezTo>
                <a:cubicBezTo>
                  <a:pt x="52" y="99"/>
                  <a:pt x="52" y="98"/>
                  <a:pt x="52" y="98"/>
                </a:cubicBezTo>
                <a:cubicBezTo>
                  <a:pt x="53" y="98"/>
                  <a:pt x="53" y="98"/>
                  <a:pt x="54" y="98"/>
                </a:cubicBezTo>
                <a:cubicBezTo>
                  <a:pt x="54" y="98"/>
                  <a:pt x="54" y="99"/>
                  <a:pt x="54" y="99"/>
                </a:cubicBezTo>
                <a:close/>
                <a:moveTo>
                  <a:pt x="54" y="94"/>
                </a:moveTo>
                <a:cubicBezTo>
                  <a:pt x="53" y="94"/>
                  <a:pt x="53" y="94"/>
                  <a:pt x="52" y="94"/>
                </a:cubicBezTo>
                <a:cubicBezTo>
                  <a:pt x="52" y="93"/>
                  <a:pt x="52" y="93"/>
                  <a:pt x="52" y="92"/>
                </a:cubicBezTo>
                <a:cubicBezTo>
                  <a:pt x="53" y="92"/>
                  <a:pt x="53" y="92"/>
                  <a:pt x="54" y="92"/>
                </a:cubicBezTo>
                <a:cubicBezTo>
                  <a:pt x="54" y="93"/>
                  <a:pt x="54" y="93"/>
                  <a:pt x="54" y="94"/>
                </a:cubicBezTo>
                <a:close/>
                <a:moveTo>
                  <a:pt x="56" y="97"/>
                </a:moveTo>
                <a:cubicBezTo>
                  <a:pt x="56" y="97"/>
                  <a:pt x="56" y="97"/>
                  <a:pt x="55" y="96"/>
                </a:cubicBezTo>
                <a:cubicBezTo>
                  <a:pt x="55" y="96"/>
                  <a:pt x="55" y="95"/>
                  <a:pt x="55" y="95"/>
                </a:cubicBezTo>
                <a:cubicBezTo>
                  <a:pt x="56" y="95"/>
                  <a:pt x="56" y="95"/>
                  <a:pt x="57" y="95"/>
                </a:cubicBezTo>
                <a:cubicBezTo>
                  <a:pt x="56" y="96"/>
                  <a:pt x="56" y="96"/>
                  <a:pt x="56" y="97"/>
                </a:cubicBezTo>
                <a:close/>
                <a:moveTo>
                  <a:pt x="58" y="88"/>
                </a:moveTo>
                <a:cubicBezTo>
                  <a:pt x="53" y="91"/>
                  <a:pt x="49" y="87"/>
                  <a:pt x="48" y="86"/>
                </a:cubicBezTo>
                <a:cubicBezTo>
                  <a:pt x="49" y="85"/>
                  <a:pt x="60" y="75"/>
                  <a:pt x="62" y="73"/>
                </a:cubicBezTo>
                <a:cubicBezTo>
                  <a:pt x="62" y="74"/>
                  <a:pt x="62" y="75"/>
                  <a:pt x="62" y="77"/>
                </a:cubicBezTo>
                <a:cubicBezTo>
                  <a:pt x="62" y="81"/>
                  <a:pt x="61" y="87"/>
                  <a:pt x="58" y="88"/>
                </a:cubicBezTo>
                <a:close/>
                <a:moveTo>
                  <a:pt x="117" y="81"/>
                </a:moveTo>
                <a:cubicBezTo>
                  <a:pt x="118" y="79"/>
                  <a:pt x="120" y="79"/>
                  <a:pt x="120" y="79"/>
                </a:cubicBezTo>
                <a:cubicBezTo>
                  <a:pt x="120" y="79"/>
                  <a:pt x="121" y="79"/>
                  <a:pt x="121" y="79"/>
                </a:cubicBezTo>
                <a:cubicBezTo>
                  <a:pt x="121" y="80"/>
                  <a:pt x="121" y="81"/>
                  <a:pt x="120" y="82"/>
                </a:cubicBezTo>
                <a:cubicBezTo>
                  <a:pt x="119" y="82"/>
                  <a:pt x="117" y="83"/>
                  <a:pt x="116" y="83"/>
                </a:cubicBezTo>
                <a:cubicBezTo>
                  <a:pt x="116" y="82"/>
                  <a:pt x="117" y="81"/>
                  <a:pt x="117" y="81"/>
                </a:cubicBezTo>
                <a:close/>
                <a:moveTo>
                  <a:pt x="105" y="126"/>
                </a:moveTo>
                <a:cubicBezTo>
                  <a:pt x="103" y="131"/>
                  <a:pt x="100" y="135"/>
                  <a:pt x="97" y="136"/>
                </a:cubicBezTo>
                <a:cubicBezTo>
                  <a:pt x="94" y="138"/>
                  <a:pt x="91" y="138"/>
                  <a:pt x="87" y="136"/>
                </a:cubicBezTo>
                <a:cubicBezTo>
                  <a:pt x="87" y="136"/>
                  <a:pt x="81" y="134"/>
                  <a:pt x="78" y="123"/>
                </a:cubicBezTo>
                <a:cubicBezTo>
                  <a:pt x="77" y="121"/>
                  <a:pt x="77" y="118"/>
                  <a:pt x="76" y="116"/>
                </a:cubicBezTo>
                <a:cubicBezTo>
                  <a:pt x="79" y="81"/>
                  <a:pt x="79" y="81"/>
                  <a:pt x="79" y="81"/>
                </a:cubicBezTo>
                <a:cubicBezTo>
                  <a:pt x="82" y="83"/>
                  <a:pt x="88" y="90"/>
                  <a:pt x="90" y="101"/>
                </a:cubicBezTo>
                <a:cubicBezTo>
                  <a:pt x="92" y="120"/>
                  <a:pt x="92" y="120"/>
                  <a:pt x="92" y="120"/>
                </a:cubicBezTo>
                <a:cubicBezTo>
                  <a:pt x="92" y="120"/>
                  <a:pt x="92" y="120"/>
                  <a:pt x="93" y="121"/>
                </a:cubicBezTo>
                <a:cubicBezTo>
                  <a:pt x="93" y="121"/>
                  <a:pt x="93" y="120"/>
                  <a:pt x="94" y="120"/>
                </a:cubicBezTo>
                <a:cubicBezTo>
                  <a:pt x="94" y="120"/>
                  <a:pt x="104" y="97"/>
                  <a:pt x="105" y="96"/>
                </a:cubicBezTo>
                <a:cubicBezTo>
                  <a:pt x="106" y="96"/>
                  <a:pt x="112" y="98"/>
                  <a:pt x="113" y="99"/>
                </a:cubicBezTo>
                <a:cubicBezTo>
                  <a:pt x="112" y="103"/>
                  <a:pt x="107" y="119"/>
                  <a:pt x="105" y="126"/>
                </a:cubicBezTo>
                <a:close/>
                <a:moveTo>
                  <a:pt x="131" y="85"/>
                </a:moveTo>
                <a:cubicBezTo>
                  <a:pt x="130" y="86"/>
                  <a:pt x="128" y="88"/>
                  <a:pt x="124" y="90"/>
                </a:cubicBezTo>
                <a:cubicBezTo>
                  <a:pt x="122" y="90"/>
                  <a:pt x="122" y="90"/>
                  <a:pt x="122" y="90"/>
                </a:cubicBezTo>
                <a:cubicBezTo>
                  <a:pt x="117" y="93"/>
                  <a:pt x="115" y="96"/>
                  <a:pt x="114" y="97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7" y="85"/>
                  <a:pt x="118" y="84"/>
                  <a:pt x="123" y="84"/>
                </a:cubicBezTo>
                <a:cubicBezTo>
                  <a:pt x="124" y="84"/>
                  <a:pt x="125" y="84"/>
                  <a:pt x="125" y="84"/>
                </a:cubicBezTo>
                <a:cubicBezTo>
                  <a:pt x="129" y="84"/>
                  <a:pt x="130" y="82"/>
                  <a:pt x="132" y="80"/>
                </a:cubicBezTo>
                <a:cubicBezTo>
                  <a:pt x="133" y="78"/>
                  <a:pt x="134" y="78"/>
                  <a:pt x="134" y="78"/>
                </a:cubicBezTo>
                <a:cubicBezTo>
                  <a:pt x="134" y="78"/>
                  <a:pt x="134" y="78"/>
                  <a:pt x="134" y="78"/>
                </a:cubicBezTo>
                <a:cubicBezTo>
                  <a:pt x="134" y="78"/>
                  <a:pt x="134" y="78"/>
                  <a:pt x="134" y="78"/>
                </a:cubicBezTo>
                <a:cubicBezTo>
                  <a:pt x="134" y="78"/>
                  <a:pt x="134" y="78"/>
                  <a:pt x="134" y="78"/>
                </a:cubicBezTo>
                <a:cubicBezTo>
                  <a:pt x="134" y="80"/>
                  <a:pt x="132" y="83"/>
                  <a:pt x="131" y="85"/>
                </a:cubicBezTo>
                <a:close/>
                <a:moveTo>
                  <a:pt x="23" y="54"/>
                </a:moveTo>
                <a:cubicBezTo>
                  <a:pt x="23" y="59"/>
                  <a:pt x="21" y="63"/>
                  <a:pt x="16" y="63"/>
                </a:cubicBezTo>
                <a:cubicBezTo>
                  <a:pt x="16" y="63"/>
                  <a:pt x="23" y="67"/>
                  <a:pt x="30" y="65"/>
                </a:cubicBezTo>
                <a:cubicBezTo>
                  <a:pt x="33" y="68"/>
                  <a:pt x="37" y="70"/>
                  <a:pt x="42" y="72"/>
                </a:cubicBezTo>
                <a:cubicBezTo>
                  <a:pt x="43" y="73"/>
                  <a:pt x="44" y="74"/>
                  <a:pt x="46" y="74"/>
                </a:cubicBezTo>
                <a:cubicBezTo>
                  <a:pt x="48" y="74"/>
                  <a:pt x="50" y="73"/>
                  <a:pt x="50" y="71"/>
                </a:cubicBezTo>
                <a:cubicBezTo>
                  <a:pt x="50" y="69"/>
                  <a:pt x="48" y="67"/>
                  <a:pt x="46" y="67"/>
                </a:cubicBezTo>
                <a:cubicBezTo>
                  <a:pt x="45" y="67"/>
                  <a:pt x="44" y="68"/>
                  <a:pt x="43" y="69"/>
                </a:cubicBezTo>
                <a:cubicBezTo>
                  <a:pt x="38" y="68"/>
                  <a:pt x="35" y="66"/>
                  <a:pt x="32" y="63"/>
                </a:cubicBezTo>
                <a:cubicBezTo>
                  <a:pt x="34" y="63"/>
                  <a:pt x="35" y="62"/>
                  <a:pt x="36" y="61"/>
                </a:cubicBezTo>
                <a:cubicBezTo>
                  <a:pt x="38" y="63"/>
                  <a:pt x="42" y="65"/>
                  <a:pt x="46" y="65"/>
                </a:cubicBezTo>
                <a:cubicBezTo>
                  <a:pt x="50" y="65"/>
                  <a:pt x="54" y="63"/>
                  <a:pt x="56" y="61"/>
                </a:cubicBezTo>
                <a:cubicBezTo>
                  <a:pt x="65" y="70"/>
                  <a:pt x="76" y="63"/>
                  <a:pt x="76" y="63"/>
                </a:cubicBezTo>
                <a:cubicBezTo>
                  <a:pt x="70" y="63"/>
                  <a:pt x="68" y="57"/>
                  <a:pt x="69" y="50"/>
                </a:cubicBezTo>
                <a:cubicBezTo>
                  <a:pt x="71" y="44"/>
                  <a:pt x="72" y="40"/>
                  <a:pt x="72" y="40"/>
                </a:cubicBezTo>
                <a:cubicBezTo>
                  <a:pt x="74" y="20"/>
                  <a:pt x="66" y="13"/>
                  <a:pt x="66" y="13"/>
                </a:cubicBezTo>
                <a:cubicBezTo>
                  <a:pt x="59" y="5"/>
                  <a:pt x="52" y="9"/>
                  <a:pt x="52" y="9"/>
                </a:cubicBezTo>
                <a:cubicBezTo>
                  <a:pt x="52" y="9"/>
                  <a:pt x="38" y="0"/>
                  <a:pt x="27" y="13"/>
                </a:cubicBezTo>
                <a:cubicBezTo>
                  <a:pt x="27" y="13"/>
                  <a:pt x="19" y="21"/>
                  <a:pt x="20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51"/>
                  <a:pt x="16" y="51"/>
                  <a:pt x="16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2" y="52"/>
                  <a:pt x="23" y="53"/>
                  <a:pt x="23" y="54"/>
                </a:cubicBezTo>
                <a:close/>
                <a:moveTo>
                  <a:pt x="37" y="33"/>
                </a:moveTo>
                <a:cubicBezTo>
                  <a:pt x="37" y="35"/>
                  <a:pt x="36" y="39"/>
                  <a:pt x="36" y="39"/>
                </a:cubicBezTo>
                <a:cubicBezTo>
                  <a:pt x="38" y="38"/>
                  <a:pt x="38" y="38"/>
                  <a:pt x="38" y="38"/>
                </a:cubicBezTo>
                <a:cubicBezTo>
                  <a:pt x="45" y="35"/>
                  <a:pt x="50" y="30"/>
                  <a:pt x="51" y="28"/>
                </a:cubicBezTo>
                <a:cubicBezTo>
                  <a:pt x="53" y="31"/>
                  <a:pt x="56" y="36"/>
                  <a:pt x="63" y="38"/>
                </a:cubicBezTo>
                <a:cubicBezTo>
                  <a:pt x="63" y="46"/>
                  <a:pt x="59" y="63"/>
                  <a:pt x="46" y="63"/>
                </a:cubicBezTo>
                <a:cubicBezTo>
                  <a:pt x="33" y="63"/>
                  <a:pt x="30" y="46"/>
                  <a:pt x="29" y="39"/>
                </a:cubicBezTo>
                <a:cubicBezTo>
                  <a:pt x="32" y="38"/>
                  <a:pt x="35" y="35"/>
                  <a:pt x="37" y="33"/>
                </a:cubicBezTo>
                <a:close/>
                <a:moveTo>
                  <a:pt x="114" y="69"/>
                </a:moveTo>
                <a:cubicBezTo>
                  <a:pt x="129" y="69"/>
                  <a:pt x="141" y="58"/>
                  <a:pt x="141" y="43"/>
                </a:cubicBezTo>
                <a:cubicBezTo>
                  <a:pt x="141" y="28"/>
                  <a:pt x="129" y="16"/>
                  <a:pt x="114" y="16"/>
                </a:cubicBezTo>
                <a:cubicBezTo>
                  <a:pt x="100" y="16"/>
                  <a:pt x="88" y="28"/>
                  <a:pt x="88" y="43"/>
                </a:cubicBezTo>
                <a:cubicBezTo>
                  <a:pt x="88" y="58"/>
                  <a:pt x="100" y="69"/>
                  <a:pt x="114" y="69"/>
                </a:cubicBezTo>
                <a:close/>
                <a:moveTo>
                  <a:pt x="114" y="19"/>
                </a:moveTo>
                <a:cubicBezTo>
                  <a:pt x="127" y="19"/>
                  <a:pt x="138" y="30"/>
                  <a:pt x="138" y="43"/>
                </a:cubicBezTo>
                <a:cubicBezTo>
                  <a:pt x="138" y="56"/>
                  <a:pt x="127" y="67"/>
                  <a:pt x="114" y="67"/>
                </a:cubicBezTo>
                <a:cubicBezTo>
                  <a:pt x="101" y="67"/>
                  <a:pt x="91" y="56"/>
                  <a:pt x="91" y="43"/>
                </a:cubicBezTo>
                <a:cubicBezTo>
                  <a:pt x="91" y="30"/>
                  <a:pt x="101" y="19"/>
                  <a:pt x="114" y="19"/>
                </a:cubicBezTo>
                <a:close/>
                <a:moveTo>
                  <a:pt x="109" y="55"/>
                </a:moveTo>
                <a:cubicBezTo>
                  <a:pt x="107" y="54"/>
                  <a:pt x="106" y="54"/>
                  <a:pt x="105" y="54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107" y="49"/>
                  <a:pt x="108" y="50"/>
                  <a:pt x="110" y="50"/>
                </a:cubicBezTo>
                <a:cubicBezTo>
                  <a:pt x="111" y="51"/>
                  <a:pt x="113" y="51"/>
                  <a:pt x="114" y="51"/>
                </a:cubicBezTo>
                <a:cubicBezTo>
                  <a:pt x="115" y="51"/>
                  <a:pt x="115" y="51"/>
                  <a:pt x="116" y="51"/>
                </a:cubicBezTo>
                <a:cubicBezTo>
                  <a:pt x="116" y="51"/>
                  <a:pt x="117" y="51"/>
                  <a:pt x="117" y="51"/>
                </a:cubicBezTo>
                <a:cubicBezTo>
                  <a:pt x="118" y="50"/>
                  <a:pt x="118" y="50"/>
                  <a:pt x="118" y="50"/>
                </a:cubicBezTo>
                <a:cubicBezTo>
                  <a:pt x="118" y="50"/>
                  <a:pt x="118" y="50"/>
                  <a:pt x="119" y="49"/>
                </a:cubicBezTo>
                <a:cubicBezTo>
                  <a:pt x="119" y="49"/>
                  <a:pt x="119" y="49"/>
                  <a:pt x="119" y="49"/>
                </a:cubicBezTo>
                <a:cubicBezTo>
                  <a:pt x="119" y="49"/>
                  <a:pt x="119" y="49"/>
                  <a:pt x="119" y="49"/>
                </a:cubicBezTo>
                <a:cubicBezTo>
                  <a:pt x="119" y="49"/>
                  <a:pt x="119" y="49"/>
                  <a:pt x="119" y="49"/>
                </a:cubicBezTo>
                <a:cubicBezTo>
                  <a:pt x="119" y="49"/>
                  <a:pt x="119" y="49"/>
                  <a:pt x="119" y="49"/>
                </a:cubicBezTo>
                <a:cubicBezTo>
                  <a:pt x="119" y="49"/>
                  <a:pt x="119" y="49"/>
                  <a:pt x="119" y="49"/>
                </a:cubicBezTo>
                <a:cubicBezTo>
                  <a:pt x="119" y="49"/>
                  <a:pt x="119" y="49"/>
                  <a:pt x="119" y="48"/>
                </a:cubicBezTo>
                <a:cubicBezTo>
                  <a:pt x="119" y="48"/>
                  <a:pt x="119" y="47"/>
                  <a:pt x="118" y="47"/>
                </a:cubicBezTo>
                <a:cubicBezTo>
                  <a:pt x="118" y="47"/>
                  <a:pt x="117" y="46"/>
                  <a:pt x="116" y="46"/>
                </a:cubicBezTo>
                <a:cubicBezTo>
                  <a:pt x="115" y="46"/>
                  <a:pt x="114" y="46"/>
                  <a:pt x="113" y="45"/>
                </a:cubicBezTo>
                <a:cubicBezTo>
                  <a:pt x="112" y="45"/>
                  <a:pt x="111" y="45"/>
                  <a:pt x="111" y="45"/>
                </a:cubicBezTo>
                <a:cubicBezTo>
                  <a:pt x="110" y="44"/>
                  <a:pt x="109" y="44"/>
                  <a:pt x="108" y="44"/>
                </a:cubicBezTo>
                <a:cubicBezTo>
                  <a:pt x="108" y="44"/>
                  <a:pt x="108" y="44"/>
                  <a:pt x="108" y="44"/>
                </a:cubicBezTo>
                <a:cubicBezTo>
                  <a:pt x="108" y="43"/>
                  <a:pt x="108" y="43"/>
                  <a:pt x="108" y="43"/>
                </a:cubicBezTo>
                <a:cubicBezTo>
                  <a:pt x="108" y="43"/>
                  <a:pt x="108" y="43"/>
                  <a:pt x="107" y="43"/>
                </a:cubicBezTo>
                <a:cubicBezTo>
                  <a:pt x="107" y="43"/>
                  <a:pt x="107" y="43"/>
                  <a:pt x="107" y="43"/>
                </a:cubicBezTo>
                <a:cubicBezTo>
                  <a:pt x="107" y="43"/>
                  <a:pt x="107" y="43"/>
                  <a:pt x="107" y="43"/>
                </a:cubicBezTo>
                <a:cubicBezTo>
                  <a:pt x="107" y="43"/>
                  <a:pt x="107" y="43"/>
                  <a:pt x="107" y="43"/>
                </a:cubicBezTo>
                <a:cubicBezTo>
                  <a:pt x="107" y="43"/>
                  <a:pt x="107" y="42"/>
                  <a:pt x="107" y="42"/>
                </a:cubicBezTo>
                <a:cubicBezTo>
                  <a:pt x="106" y="42"/>
                  <a:pt x="106" y="42"/>
                  <a:pt x="106" y="42"/>
                </a:cubicBezTo>
                <a:cubicBezTo>
                  <a:pt x="105" y="41"/>
                  <a:pt x="105" y="40"/>
                  <a:pt x="105" y="38"/>
                </a:cubicBezTo>
                <a:cubicBezTo>
                  <a:pt x="105" y="38"/>
                  <a:pt x="105" y="38"/>
                  <a:pt x="105" y="38"/>
                </a:cubicBezTo>
                <a:cubicBezTo>
                  <a:pt x="105" y="38"/>
                  <a:pt x="105" y="38"/>
                  <a:pt x="105" y="38"/>
                </a:cubicBezTo>
                <a:cubicBezTo>
                  <a:pt x="105" y="36"/>
                  <a:pt x="106" y="34"/>
                  <a:pt x="108" y="32"/>
                </a:cubicBezTo>
                <a:cubicBezTo>
                  <a:pt x="108" y="32"/>
                  <a:pt x="108" y="32"/>
                  <a:pt x="109" y="32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09" y="27"/>
                  <a:pt x="109" y="27"/>
                  <a:pt x="109" y="27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5" y="30"/>
                  <a:pt x="116" y="30"/>
                </a:cubicBezTo>
                <a:cubicBezTo>
                  <a:pt x="116" y="30"/>
                  <a:pt x="116" y="30"/>
                  <a:pt x="116" y="30"/>
                </a:cubicBezTo>
                <a:cubicBezTo>
                  <a:pt x="116" y="28"/>
                  <a:pt x="116" y="28"/>
                  <a:pt x="116" y="28"/>
                </a:cubicBezTo>
                <a:cubicBezTo>
                  <a:pt x="116" y="27"/>
                  <a:pt x="116" y="27"/>
                  <a:pt x="116" y="27"/>
                </a:cubicBezTo>
                <a:cubicBezTo>
                  <a:pt x="121" y="27"/>
                  <a:pt x="121" y="27"/>
                  <a:pt x="121" y="27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31"/>
                  <a:pt x="121" y="31"/>
                  <a:pt x="121" y="31"/>
                </a:cubicBezTo>
                <a:cubicBezTo>
                  <a:pt x="122" y="31"/>
                  <a:pt x="123" y="31"/>
                  <a:pt x="124" y="32"/>
                </a:cubicBezTo>
                <a:cubicBezTo>
                  <a:pt x="124" y="32"/>
                  <a:pt x="124" y="32"/>
                  <a:pt x="124" y="32"/>
                </a:cubicBezTo>
                <a:cubicBezTo>
                  <a:pt x="124" y="33"/>
                  <a:pt x="124" y="33"/>
                  <a:pt x="124" y="33"/>
                </a:cubicBezTo>
                <a:cubicBezTo>
                  <a:pt x="124" y="37"/>
                  <a:pt x="124" y="37"/>
                  <a:pt x="124" y="37"/>
                </a:cubicBezTo>
                <a:cubicBezTo>
                  <a:pt x="124" y="37"/>
                  <a:pt x="124" y="37"/>
                  <a:pt x="124" y="37"/>
                </a:cubicBezTo>
                <a:cubicBezTo>
                  <a:pt x="123" y="37"/>
                  <a:pt x="122" y="36"/>
                  <a:pt x="120" y="35"/>
                </a:cubicBezTo>
                <a:cubicBezTo>
                  <a:pt x="120" y="35"/>
                  <a:pt x="120" y="35"/>
                  <a:pt x="119" y="35"/>
                </a:cubicBezTo>
                <a:cubicBezTo>
                  <a:pt x="119" y="35"/>
                  <a:pt x="119" y="35"/>
                  <a:pt x="119" y="35"/>
                </a:cubicBezTo>
                <a:cubicBezTo>
                  <a:pt x="119" y="35"/>
                  <a:pt x="119" y="35"/>
                  <a:pt x="118" y="35"/>
                </a:cubicBezTo>
                <a:cubicBezTo>
                  <a:pt x="118" y="35"/>
                  <a:pt x="118" y="35"/>
                  <a:pt x="118" y="35"/>
                </a:cubicBezTo>
                <a:cubicBezTo>
                  <a:pt x="118" y="35"/>
                  <a:pt x="118" y="35"/>
                  <a:pt x="117" y="35"/>
                </a:cubicBezTo>
                <a:cubicBezTo>
                  <a:pt x="117" y="35"/>
                  <a:pt x="117" y="35"/>
                  <a:pt x="117" y="35"/>
                </a:cubicBezTo>
                <a:cubicBezTo>
                  <a:pt x="117" y="35"/>
                  <a:pt x="116" y="35"/>
                  <a:pt x="116" y="35"/>
                </a:cubicBezTo>
                <a:cubicBezTo>
                  <a:pt x="115" y="35"/>
                  <a:pt x="115" y="35"/>
                  <a:pt x="115" y="35"/>
                </a:cubicBezTo>
                <a:cubicBezTo>
                  <a:pt x="114" y="35"/>
                  <a:pt x="114" y="35"/>
                  <a:pt x="113" y="35"/>
                </a:cubicBezTo>
                <a:cubicBezTo>
                  <a:pt x="113" y="35"/>
                  <a:pt x="112" y="36"/>
                  <a:pt x="112" y="36"/>
                </a:cubicBezTo>
                <a:cubicBezTo>
                  <a:pt x="112" y="36"/>
                  <a:pt x="112" y="37"/>
                  <a:pt x="112" y="37"/>
                </a:cubicBezTo>
                <a:cubicBezTo>
                  <a:pt x="112" y="37"/>
                  <a:pt x="112" y="37"/>
                  <a:pt x="112" y="37"/>
                </a:cubicBezTo>
                <a:cubicBezTo>
                  <a:pt x="112" y="37"/>
                  <a:pt x="112" y="38"/>
                  <a:pt x="112" y="38"/>
                </a:cubicBezTo>
                <a:cubicBezTo>
                  <a:pt x="112" y="38"/>
                  <a:pt x="112" y="38"/>
                  <a:pt x="112" y="38"/>
                </a:cubicBezTo>
                <a:cubicBezTo>
                  <a:pt x="112" y="38"/>
                  <a:pt x="112" y="38"/>
                  <a:pt x="112" y="38"/>
                </a:cubicBezTo>
                <a:cubicBezTo>
                  <a:pt x="112" y="38"/>
                  <a:pt x="112" y="38"/>
                  <a:pt x="112" y="38"/>
                </a:cubicBezTo>
                <a:cubicBezTo>
                  <a:pt x="112" y="38"/>
                  <a:pt x="112" y="38"/>
                  <a:pt x="112" y="38"/>
                </a:cubicBezTo>
                <a:cubicBezTo>
                  <a:pt x="112" y="38"/>
                  <a:pt x="112" y="38"/>
                  <a:pt x="112" y="39"/>
                </a:cubicBezTo>
                <a:cubicBezTo>
                  <a:pt x="112" y="39"/>
                  <a:pt x="112" y="39"/>
                  <a:pt x="113" y="39"/>
                </a:cubicBezTo>
                <a:cubicBezTo>
                  <a:pt x="113" y="39"/>
                  <a:pt x="113" y="39"/>
                  <a:pt x="113" y="39"/>
                </a:cubicBezTo>
                <a:cubicBezTo>
                  <a:pt x="113" y="39"/>
                  <a:pt x="113" y="39"/>
                  <a:pt x="113" y="39"/>
                </a:cubicBezTo>
                <a:cubicBezTo>
                  <a:pt x="113" y="39"/>
                  <a:pt x="114" y="39"/>
                  <a:pt x="115" y="40"/>
                </a:cubicBezTo>
                <a:cubicBezTo>
                  <a:pt x="116" y="40"/>
                  <a:pt x="117" y="40"/>
                  <a:pt x="118" y="40"/>
                </a:cubicBezTo>
                <a:cubicBezTo>
                  <a:pt x="118" y="40"/>
                  <a:pt x="119" y="40"/>
                  <a:pt x="120" y="41"/>
                </a:cubicBezTo>
                <a:cubicBezTo>
                  <a:pt x="122" y="41"/>
                  <a:pt x="123" y="42"/>
                  <a:pt x="124" y="43"/>
                </a:cubicBezTo>
                <a:cubicBezTo>
                  <a:pt x="125" y="44"/>
                  <a:pt x="125" y="46"/>
                  <a:pt x="125" y="47"/>
                </a:cubicBezTo>
                <a:cubicBezTo>
                  <a:pt x="125" y="47"/>
                  <a:pt x="125" y="48"/>
                  <a:pt x="125" y="48"/>
                </a:cubicBezTo>
                <a:cubicBezTo>
                  <a:pt x="125" y="48"/>
                  <a:pt x="125" y="48"/>
                  <a:pt x="125" y="48"/>
                </a:cubicBezTo>
                <a:cubicBezTo>
                  <a:pt x="125" y="50"/>
                  <a:pt x="124" y="52"/>
                  <a:pt x="122" y="53"/>
                </a:cubicBezTo>
                <a:cubicBezTo>
                  <a:pt x="122" y="54"/>
                  <a:pt x="121" y="54"/>
                  <a:pt x="121" y="54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5"/>
                  <a:pt x="116" y="55"/>
                  <a:pt x="116" y="55"/>
                </a:cubicBezTo>
                <a:cubicBezTo>
                  <a:pt x="115" y="55"/>
                  <a:pt x="115" y="55"/>
                  <a:pt x="114" y="55"/>
                </a:cubicBezTo>
                <a:cubicBezTo>
                  <a:pt x="114" y="55"/>
                  <a:pt x="114" y="55"/>
                  <a:pt x="114" y="55"/>
                </a:cubicBezTo>
                <a:cubicBezTo>
                  <a:pt x="114" y="59"/>
                  <a:pt x="114" y="59"/>
                  <a:pt x="114" y="59"/>
                </a:cubicBezTo>
                <a:cubicBezTo>
                  <a:pt x="109" y="59"/>
                  <a:pt x="109" y="59"/>
                  <a:pt x="109" y="59"/>
                </a:cubicBezTo>
                <a:lnTo>
                  <a:pt x="109" y="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187">
            <a:extLst>
              <a:ext uri="{FF2B5EF4-FFF2-40B4-BE49-F238E27FC236}">
                <a16:creationId xmlns:a16="http://schemas.microsoft.com/office/drawing/2014/main" id="{1E150D25-E580-4CE8-8786-BB1313728934}"/>
              </a:ext>
            </a:extLst>
          </p:cNvPr>
          <p:cNvSpPr>
            <a:spLocks noEditPoints="1"/>
          </p:cNvSpPr>
          <p:nvPr/>
        </p:nvSpPr>
        <p:spPr bwMode="auto">
          <a:xfrm>
            <a:off x="3097088" y="5496016"/>
            <a:ext cx="441325" cy="411163"/>
          </a:xfrm>
          <a:custGeom>
            <a:avLst/>
            <a:gdLst>
              <a:gd name="T0" fmla="*/ 120 w 140"/>
              <a:gd name="T1" fmla="*/ 106 h 130"/>
              <a:gd name="T2" fmla="*/ 104 w 140"/>
              <a:gd name="T3" fmla="*/ 130 h 130"/>
              <a:gd name="T4" fmla="*/ 0 w 140"/>
              <a:gd name="T5" fmla="*/ 113 h 130"/>
              <a:gd name="T6" fmla="*/ 0 w 140"/>
              <a:gd name="T7" fmla="*/ 30 h 130"/>
              <a:gd name="T8" fmla="*/ 26 w 140"/>
              <a:gd name="T9" fmla="*/ 2 h 130"/>
              <a:gd name="T10" fmla="*/ 29 w 140"/>
              <a:gd name="T11" fmla="*/ 0 h 130"/>
              <a:gd name="T12" fmla="*/ 120 w 140"/>
              <a:gd name="T13" fmla="*/ 17 h 130"/>
              <a:gd name="T14" fmla="*/ 115 w 140"/>
              <a:gd name="T15" fmla="*/ 33 h 130"/>
              <a:gd name="T16" fmla="*/ 111 w 140"/>
              <a:gd name="T17" fmla="*/ 17 h 130"/>
              <a:gd name="T18" fmla="*/ 33 w 140"/>
              <a:gd name="T19" fmla="*/ 9 h 130"/>
              <a:gd name="T20" fmla="*/ 17 w 140"/>
              <a:gd name="T21" fmla="*/ 35 h 130"/>
              <a:gd name="T22" fmla="*/ 8 w 140"/>
              <a:gd name="T23" fmla="*/ 113 h 130"/>
              <a:gd name="T24" fmla="*/ 104 w 140"/>
              <a:gd name="T25" fmla="*/ 121 h 130"/>
              <a:gd name="T26" fmla="*/ 111 w 140"/>
              <a:gd name="T27" fmla="*/ 105 h 130"/>
              <a:gd name="T28" fmla="*/ 127 w 140"/>
              <a:gd name="T29" fmla="*/ 84 h 130"/>
              <a:gd name="T30" fmla="*/ 115 w 140"/>
              <a:gd name="T31" fmla="*/ 97 h 130"/>
              <a:gd name="T32" fmla="*/ 102 w 140"/>
              <a:gd name="T33" fmla="*/ 84 h 130"/>
              <a:gd name="T34" fmla="*/ 115 w 140"/>
              <a:gd name="T35" fmla="*/ 36 h 130"/>
              <a:gd name="T36" fmla="*/ 127 w 140"/>
              <a:gd name="T37" fmla="*/ 84 h 130"/>
              <a:gd name="T38" fmla="*/ 115 w 140"/>
              <a:gd name="T39" fmla="*/ 40 h 130"/>
              <a:gd name="T40" fmla="*/ 115 w 140"/>
              <a:gd name="T41" fmla="*/ 83 h 130"/>
              <a:gd name="T42" fmla="*/ 115 w 140"/>
              <a:gd name="T43" fmla="*/ 43 h 130"/>
              <a:gd name="T44" fmla="*/ 115 w 140"/>
              <a:gd name="T45" fmla="*/ 81 h 130"/>
              <a:gd name="T46" fmla="*/ 115 w 140"/>
              <a:gd name="T47" fmla="*/ 43 h 130"/>
              <a:gd name="T48" fmla="*/ 28 w 140"/>
              <a:gd name="T49" fmla="*/ 37 h 130"/>
              <a:gd name="T50" fmla="*/ 28 w 140"/>
              <a:gd name="T51" fmla="*/ 44 h 130"/>
              <a:gd name="T52" fmla="*/ 83 w 140"/>
              <a:gd name="T53" fmla="*/ 40 h 130"/>
              <a:gd name="T54" fmla="*/ 28 w 140"/>
              <a:gd name="T55" fmla="*/ 60 h 130"/>
              <a:gd name="T56" fmla="*/ 83 w 140"/>
              <a:gd name="T57" fmla="*/ 56 h 130"/>
              <a:gd name="T58" fmla="*/ 28 w 140"/>
              <a:gd name="T59" fmla="*/ 53 h 130"/>
              <a:gd name="T60" fmla="*/ 28 w 140"/>
              <a:gd name="T61" fmla="*/ 60 h 130"/>
              <a:gd name="T62" fmla="*/ 80 w 140"/>
              <a:gd name="T63" fmla="*/ 76 h 130"/>
              <a:gd name="T64" fmla="*/ 80 w 140"/>
              <a:gd name="T65" fmla="*/ 69 h 130"/>
              <a:gd name="T66" fmla="*/ 25 w 140"/>
              <a:gd name="T67" fmla="*/ 73 h 130"/>
              <a:gd name="T68" fmla="*/ 92 w 140"/>
              <a:gd name="T69" fmla="*/ 86 h 130"/>
              <a:gd name="T70" fmla="*/ 25 w 140"/>
              <a:gd name="T71" fmla="*/ 89 h 130"/>
              <a:gd name="T72" fmla="*/ 92 w 140"/>
              <a:gd name="T73" fmla="*/ 92 h 130"/>
              <a:gd name="T74" fmla="*/ 92 w 140"/>
              <a:gd name="T75" fmla="*/ 86 h 130"/>
              <a:gd name="T76" fmla="*/ 28 w 140"/>
              <a:gd name="T77" fmla="*/ 102 h 130"/>
              <a:gd name="T78" fmla="*/ 28 w 140"/>
              <a:gd name="T79" fmla="*/ 109 h 130"/>
              <a:gd name="T80" fmla="*/ 95 w 140"/>
              <a:gd name="T81" fmla="*/ 10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0" h="130">
                <a:moveTo>
                  <a:pt x="115" y="102"/>
                </a:moveTo>
                <a:cubicBezTo>
                  <a:pt x="120" y="106"/>
                  <a:pt x="120" y="106"/>
                  <a:pt x="120" y="106"/>
                </a:cubicBezTo>
                <a:cubicBezTo>
                  <a:pt x="120" y="113"/>
                  <a:pt x="120" y="113"/>
                  <a:pt x="120" y="113"/>
                </a:cubicBezTo>
                <a:cubicBezTo>
                  <a:pt x="120" y="122"/>
                  <a:pt x="113" y="130"/>
                  <a:pt x="104" y="130"/>
                </a:cubicBezTo>
                <a:cubicBezTo>
                  <a:pt x="16" y="130"/>
                  <a:pt x="16" y="130"/>
                  <a:pt x="16" y="130"/>
                </a:cubicBezTo>
                <a:cubicBezTo>
                  <a:pt x="7" y="130"/>
                  <a:pt x="0" y="122"/>
                  <a:pt x="0" y="11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9"/>
                  <a:pt x="0" y="28"/>
                  <a:pt x="1" y="27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1"/>
                  <a:pt x="28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3" y="0"/>
                  <a:pt x="120" y="8"/>
                  <a:pt x="120" y="17"/>
                </a:cubicBezTo>
                <a:cubicBezTo>
                  <a:pt x="120" y="33"/>
                  <a:pt x="120" y="33"/>
                  <a:pt x="120" y="33"/>
                </a:cubicBezTo>
                <a:cubicBezTo>
                  <a:pt x="118" y="33"/>
                  <a:pt x="116" y="33"/>
                  <a:pt x="115" y="33"/>
                </a:cubicBezTo>
                <a:cubicBezTo>
                  <a:pt x="114" y="33"/>
                  <a:pt x="112" y="33"/>
                  <a:pt x="111" y="33"/>
                </a:cubicBezTo>
                <a:cubicBezTo>
                  <a:pt x="111" y="17"/>
                  <a:pt x="111" y="17"/>
                  <a:pt x="111" y="17"/>
                </a:cubicBezTo>
                <a:cubicBezTo>
                  <a:pt x="111" y="12"/>
                  <a:pt x="108" y="9"/>
                  <a:pt x="104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27"/>
                  <a:pt x="26" y="35"/>
                  <a:pt x="1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113"/>
                  <a:pt x="8" y="113"/>
                  <a:pt x="8" y="113"/>
                </a:cubicBezTo>
                <a:cubicBezTo>
                  <a:pt x="8" y="118"/>
                  <a:pt x="12" y="121"/>
                  <a:pt x="16" y="121"/>
                </a:cubicBezTo>
                <a:cubicBezTo>
                  <a:pt x="104" y="121"/>
                  <a:pt x="104" y="121"/>
                  <a:pt x="104" y="121"/>
                </a:cubicBezTo>
                <a:cubicBezTo>
                  <a:pt x="108" y="121"/>
                  <a:pt x="111" y="118"/>
                  <a:pt x="111" y="113"/>
                </a:cubicBezTo>
                <a:cubicBezTo>
                  <a:pt x="111" y="105"/>
                  <a:pt x="111" y="105"/>
                  <a:pt x="111" y="105"/>
                </a:cubicBezTo>
                <a:lnTo>
                  <a:pt x="115" y="102"/>
                </a:lnTo>
                <a:close/>
                <a:moveTo>
                  <a:pt x="127" y="84"/>
                </a:moveTo>
                <a:cubicBezTo>
                  <a:pt x="127" y="107"/>
                  <a:pt x="127" y="107"/>
                  <a:pt x="127" y="107"/>
                </a:cubicBezTo>
                <a:cubicBezTo>
                  <a:pt x="115" y="97"/>
                  <a:pt x="115" y="97"/>
                  <a:pt x="115" y="9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94" y="79"/>
                  <a:pt x="89" y="71"/>
                  <a:pt x="89" y="62"/>
                </a:cubicBezTo>
                <a:cubicBezTo>
                  <a:pt x="89" y="48"/>
                  <a:pt x="101" y="36"/>
                  <a:pt x="115" y="36"/>
                </a:cubicBezTo>
                <a:cubicBezTo>
                  <a:pt x="129" y="36"/>
                  <a:pt x="140" y="48"/>
                  <a:pt x="140" y="62"/>
                </a:cubicBezTo>
                <a:cubicBezTo>
                  <a:pt x="140" y="71"/>
                  <a:pt x="135" y="79"/>
                  <a:pt x="127" y="84"/>
                </a:cubicBezTo>
                <a:close/>
                <a:moveTo>
                  <a:pt x="136" y="62"/>
                </a:moveTo>
                <a:cubicBezTo>
                  <a:pt x="136" y="50"/>
                  <a:pt x="127" y="40"/>
                  <a:pt x="115" y="40"/>
                </a:cubicBezTo>
                <a:cubicBezTo>
                  <a:pt x="103" y="40"/>
                  <a:pt x="93" y="50"/>
                  <a:pt x="93" y="62"/>
                </a:cubicBezTo>
                <a:cubicBezTo>
                  <a:pt x="93" y="74"/>
                  <a:pt x="103" y="83"/>
                  <a:pt x="115" y="83"/>
                </a:cubicBezTo>
                <a:cubicBezTo>
                  <a:pt x="127" y="83"/>
                  <a:pt x="136" y="74"/>
                  <a:pt x="136" y="62"/>
                </a:cubicBezTo>
                <a:close/>
                <a:moveTo>
                  <a:pt x="115" y="43"/>
                </a:moveTo>
                <a:cubicBezTo>
                  <a:pt x="104" y="43"/>
                  <a:pt x="96" y="51"/>
                  <a:pt x="96" y="62"/>
                </a:cubicBezTo>
                <a:cubicBezTo>
                  <a:pt x="96" y="72"/>
                  <a:pt x="104" y="81"/>
                  <a:pt x="115" y="81"/>
                </a:cubicBezTo>
                <a:cubicBezTo>
                  <a:pt x="125" y="81"/>
                  <a:pt x="133" y="72"/>
                  <a:pt x="133" y="62"/>
                </a:cubicBezTo>
                <a:cubicBezTo>
                  <a:pt x="133" y="51"/>
                  <a:pt x="125" y="43"/>
                  <a:pt x="115" y="43"/>
                </a:cubicBezTo>
                <a:close/>
                <a:moveTo>
                  <a:pt x="80" y="37"/>
                </a:moveTo>
                <a:cubicBezTo>
                  <a:pt x="28" y="37"/>
                  <a:pt x="28" y="37"/>
                  <a:pt x="28" y="37"/>
                </a:cubicBezTo>
                <a:cubicBezTo>
                  <a:pt x="26" y="37"/>
                  <a:pt x="25" y="38"/>
                  <a:pt x="25" y="40"/>
                </a:cubicBezTo>
                <a:cubicBezTo>
                  <a:pt x="25" y="42"/>
                  <a:pt x="26" y="44"/>
                  <a:pt x="28" y="44"/>
                </a:cubicBezTo>
                <a:cubicBezTo>
                  <a:pt x="80" y="44"/>
                  <a:pt x="80" y="44"/>
                  <a:pt x="80" y="44"/>
                </a:cubicBezTo>
                <a:cubicBezTo>
                  <a:pt x="82" y="44"/>
                  <a:pt x="83" y="42"/>
                  <a:pt x="83" y="40"/>
                </a:cubicBezTo>
                <a:cubicBezTo>
                  <a:pt x="83" y="38"/>
                  <a:pt x="82" y="37"/>
                  <a:pt x="80" y="37"/>
                </a:cubicBezTo>
                <a:close/>
                <a:moveTo>
                  <a:pt x="28" y="60"/>
                </a:moveTo>
                <a:cubicBezTo>
                  <a:pt x="80" y="60"/>
                  <a:pt x="80" y="60"/>
                  <a:pt x="80" y="60"/>
                </a:cubicBezTo>
                <a:cubicBezTo>
                  <a:pt x="82" y="60"/>
                  <a:pt x="83" y="58"/>
                  <a:pt x="83" y="56"/>
                </a:cubicBezTo>
                <a:cubicBezTo>
                  <a:pt x="83" y="55"/>
                  <a:pt x="82" y="53"/>
                  <a:pt x="80" y="53"/>
                </a:cubicBezTo>
                <a:cubicBezTo>
                  <a:pt x="28" y="53"/>
                  <a:pt x="28" y="53"/>
                  <a:pt x="28" y="53"/>
                </a:cubicBezTo>
                <a:cubicBezTo>
                  <a:pt x="26" y="53"/>
                  <a:pt x="25" y="55"/>
                  <a:pt x="25" y="56"/>
                </a:cubicBezTo>
                <a:cubicBezTo>
                  <a:pt x="25" y="58"/>
                  <a:pt x="26" y="60"/>
                  <a:pt x="28" y="60"/>
                </a:cubicBezTo>
                <a:close/>
                <a:moveTo>
                  <a:pt x="28" y="76"/>
                </a:moveTo>
                <a:cubicBezTo>
                  <a:pt x="80" y="76"/>
                  <a:pt x="80" y="76"/>
                  <a:pt x="80" y="76"/>
                </a:cubicBezTo>
                <a:cubicBezTo>
                  <a:pt x="82" y="76"/>
                  <a:pt x="83" y="75"/>
                  <a:pt x="83" y="73"/>
                </a:cubicBezTo>
                <a:cubicBezTo>
                  <a:pt x="83" y="71"/>
                  <a:pt x="82" y="69"/>
                  <a:pt x="80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6" y="69"/>
                  <a:pt x="25" y="71"/>
                  <a:pt x="25" y="73"/>
                </a:cubicBezTo>
                <a:cubicBezTo>
                  <a:pt x="25" y="75"/>
                  <a:pt x="26" y="76"/>
                  <a:pt x="28" y="76"/>
                </a:cubicBezTo>
                <a:close/>
                <a:moveTo>
                  <a:pt x="92" y="86"/>
                </a:moveTo>
                <a:cubicBezTo>
                  <a:pt x="28" y="86"/>
                  <a:pt x="28" y="86"/>
                  <a:pt x="28" y="86"/>
                </a:cubicBezTo>
                <a:cubicBezTo>
                  <a:pt x="26" y="86"/>
                  <a:pt x="25" y="87"/>
                  <a:pt x="25" y="89"/>
                </a:cubicBezTo>
                <a:cubicBezTo>
                  <a:pt x="25" y="91"/>
                  <a:pt x="26" y="92"/>
                  <a:pt x="28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4" y="92"/>
                  <a:pt x="95" y="91"/>
                  <a:pt x="95" y="89"/>
                </a:cubicBezTo>
                <a:cubicBezTo>
                  <a:pt x="95" y="87"/>
                  <a:pt x="94" y="86"/>
                  <a:pt x="92" y="86"/>
                </a:cubicBezTo>
                <a:close/>
                <a:moveTo>
                  <a:pt x="92" y="102"/>
                </a:moveTo>
                <a:cubicBezTo>
                  <a:pt x="28" y="102"/>
                  <a:pt x="28" y="102"/>
                  <a:pt x="28" y="102"/>
                </a:cubicBezTo>
                <a:cubicBezTo>
                  <a:pt x="26" y="102"/>
                  <a:pt x="25" y="103"/>
                  <a:pt x="25" y="105"/>
                </a:cubicBezTo>
                <a:cubicBezTo>
                  <a:pt x="25" y="107"/>
                  <a:pt x="26" y="109"/>
                  <a:pt x="28" y="109"/>
                </a:cubicBezTo>
                <a:cubicBezTo>
                  <a:pt x="92" y="109"/>
                  <a:pt x="92" y="109"/>
                  <a:pt x="92" y="109"/>
                </a:cubicBezTo>
                <a:cubicBezTo>
                  <a:pt x="94" y="109"/>
                  <a:pt x="95" y="107"/>
                  <a:pt x="95" y="105"/>
                </a:cubicBezTo>
                <a:cubicBezTo>
                  <a:pt x="95" y="103"/>
                  <a:pt x="94" y="102"/>
                  <a:pt x="92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Freeform 188">
            <a:extLst>
              <a:ext uri="{FF2B5EF4-FFF2-40B4-BE49-F238E27FC236}">
                <a16:creationId xmlns:a16="http://schemas.microsoft.com/office/drawing/2014/main" id="{31C5E987-F42A-4529-98BA-F5523951628C}"/>
              </a:ext>
            </a:extLst>
          </p:cNvPr>
          <p:cNvSpPr>
            <a:spLocks noEditPoints="1"/>
          </p:cNvSpPr>
          <p:nvPr/>
        </p:nvSpPr>
        <p:spPr bwMode="auto">
          <a:xfrm>
            <a:off x="7632575" y="5492841"/>
            <a:ext cx="423862" cy="417513"/>
          </a:xfrm>
          <a:custGeom>
            <a:avLst/>
            <a:gdLst>
              <a:gd name="T0" fmla="*/ 79 w 134"/>
              <a:gd name="T1" fmla="*/ 99 h 132"/>
              <a:gd name="T2" fmla="*/ 76 w 134"/>
              <a:gd name="T3" fmla="*/ 102 h 132"/>
              <a:gd name="T4" fmla="*/ 73 w 134"/>
              <a:gd name="T5" fmla="*/ 99 h 132"/>
              <a:gd name="T6" fmla="*/ 74 w 134"/>
              <a:gd name="T7" fmla="*/ 96 h 132"/>
              <a:gd name="T8" fmla="*/ 78 w 134"/>
              <a:gd name="T9" fmla="*/ 96 h 132"/>
              <a:gd name="T10" fmla="*/ 98 w 134"/>
              <a:gd name="T11" fmla="*/ 18 h 132"/>
              <a:gd name="T12" fmla="*/ 14 w 134"/>
              <a:gd name="T13" fmla="*/ 20 h 132"/>
              <a:gd name="T14" fmla="*/ 98 w 134"/>
              <a:gd name="T15" fmla="*/ 22 h 132"/>
              <a:gd name="T16" fmla="*/ 98 w 134"/>
              <a:gd name="T17" fmla="*/ 18 h 132"/>
              <a:gd name="T18" fmla="*/ 17 w 134"/>
              <a:gd name="T19" fmla="*/ 33 h 132"/>
              <a:gd name="T20" fmla="*/ 17 w 134"/>
              <a:gd name="T21" fmla="*/ 36 h 132"/>
              <a:gd name="T22" fmla="*/ 102 w 134"/>
              <a:gd name="T23" fmla="*/ 34 h 132"/>
              <a:gd name="T24" fmla="*/ 102 w 134"/>
              <a:gd name="T25" fmla="*/ 49 h 132"/>
              <a:gd name="T26" fmla="*/ 17 w 134"/>
              <a:gd name="T27" fmla="*/ 47 h 132"/>
              <a:gd name="T28" fmla="*/ 17 w 134"/>
              <a:gd name="T29" fmla="*/ 50 h 132"/>
              <a:gd name="T30" fmla="*/ 102 w 134"/>
              <a:gd name="T31" fmla="*/ 49 h 132"/>
              <a:gd name="T32" fmla="*/ 108 w 134"/>
              <a:gd name="T33" fmla="*/ 127 h 132"/>
              <a:gd name="T34" fmla="*/ 24 w 134"/>
              <a:gd name="T35" fmla="*/ 106 h 132"/>
              <a:gd name="T36" fmla="*/ 5 w 134"/>
              <a:gd name="T37" fmla="*/ 8 h 132"/>
              <a:gd name="T38" fmla="*/ 108 w 134"/>
              <a:gd name="T39" fmla="*/ 5 h 132"/>
              <a:gd name="T40" fmla="*/ 110 w 134"/>
              <a:gd name="T41" fmla="*/ 66 h 132"/>
              <a:gd name="T42" fmla="*/ 116 w 134"/>
              <a:gd name="T43" fmla="*/ 8 h 132"/>
              <a:gd name="T44" fmla="*/ 8 w 134"/>
              <a:gd name="T45" fmla="*/ 0 h 132"/>
              <a:gd name="T46" fmla="*/ 0 w 134"/>
              <a:gd name="T47" fmla="*/ 124 h 132"/>
              <a:gd name="T48" fmla="*/ 108 w 134"/>
              <a:gd name="T49" fmla="*/ 132 h 132"/>
              <a:gd name="T50" fmla="*/ 116 w 134"/>
              <a:gd name="T51" fmla="*/ 104 h 132"/>
              <a:gd name="T52" fmla="*/ 111 w 134"/>
              <a:gd name="T53" fmla="*/ 124 h 132"/>
              <a:gd name="T54" fmla="*/ 113 w 134"/>
              <a:gd name="T55" fmla="*/ 104 h 132"/>
              <a:gd name="T56" fmla="*/ 88 w 134"/>
              <a:gd name="T57" fmla="*/ 77 h 132"/>
              <a:gd name="T58" fmla="*/ 79 w 134"/>
              <a:gd name="T59" fmla="*/ 82 h 132"/>
              <a:gd name="T60" fmla="*/ 104 w 134"/>
              <a:gd name="T61" fmla="*/ 109 h 132"/>
              <a:gd name="T62" fmla="*/ 98 w 134"/>
              <a:gd name="T63" fmla="*/ 76 h 132"/>
              <a:gd name="T64" fmla="*/ 92 w 134"/>
              <a:gd name="T65" fmla="*/ 79 h 132"/>
              <a:gd name="T66" fmla="*/ 113 w 134"/>
              <a:gd name="T67" fmla="*/ 93 h 132"/>
              <a:gd name="T68" fmla="*/ 98 w 134"/>
              <a:gd name="T69" fmla="*/ 76 h 132"/>
              <a:gd name="T70" fmla="*/ 117 w 134"/>
              <a:gd name="T71" fmla="*/ 60 h 132"/>
              <a:gd name="T72" fmla="*/ 102 w 134"/>
              <a:gd name="T73" fmla="*/ 76 h 132"/>
              <a:gd name="T74" fmla="*/ 101 w 134"/>
              <a:gd name="T75" fmla="*/ 78 h 132"/>
              <a:gd name="T76" fmla="*/ 113 w 134"/>
              <a:gd name="T77" fmla="*/ 88 h 132"/>
              <a:gd name="T78" fmla="*/ 110 w 134"/>
              <a:gd name="T79" fmla="*/ 83 h 132"/>
              <a:gd name="T80" fmla="*/ 130 w 134"/>
              <a:gd name="T81" fmla="*/ 57 h 132"/>
              <a:gd name="T82" fmla="*/ 76 w 134"/>
              <a:gd name="T83" fmla="*/ 119 h 132"/>
              <a:gd name="T84" fmla="*/ 93 w 134"/>
              <a:gd name="T85" fmla="*/ 104 h 132"/>
              <a:gd name="T86" fmla="*/ 59 w 134"/>
              <a:gd name="T87" fmla="*/ 98 h 132"/>
              <a:gd name="T88" fmla="*/ 76 w 134"/>
              <a:gd name="T89" fmla="*/ 79 h 132"/>
              <a:gd name="T90" fmla="*/ 76 w 134"/>
              <a:gd name="T91" fmla="*/ 7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4" h="132">
                <a:moveTo>
                  <a:pt x="84" y="96"/>
                </a:moveTo>
                <a:cubicBezTo>
                  <a:pt x="79" y="99"/>
                  <a:pt x="79" y="99"/>
                  <a:pt x="79" y="99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73" y="99"/>
                  <a:pt x="73" y="99"/>
                  <a:pt x="73" y="99"/>
                </a:cubicBezTo>
                <a:cubicBezTo>
                  <a:pt x="68" y="96"/>
                  <a:pt x="68" y="96"/>
                  <a:pt x="68" y="96"/>
                </a:cubicBezTo>
                <a:cubicBezTo>
                  <a:pt x="74" y="96"/>
                  <a:pt x="74" y="96"/>
                  <a:pt x="74" y="96"/>
                </a:cubicBezTo>
                <a:cubicBezTo>
                  <a:pt x="76" y="90"/>
                  <a:pt x="76" y="90"/>
                  <a:pt x="76" y="90"/>
                </a:cubicBezTo>
                <a:cubicBezTo>
                  <a:pt x="78" y="96"/>
                  <a:pt x="78" y="96"/>
                  <a:pt x="78" y="96"/>
                </a:cubicBezTo>
                <a:lnTo>
                  <a:pt x="84" y="96"/>
                </a:lnTo>
                <a:close/>
                <a:moveTo>
                  <a:pt x="98" y="18"/>
                </a:moveTo>
                <a:cubicBezTo>
                  <a:pt x="17" y="18"/>
                  <a:pt x="17" y="18"/>
                  <a:pt x="17" y="18"/>
                </a:cubicBezTo>
                <a:cubicBezTo>
                  <a:pt x="15" y="18"/>
                  <a:pt x="14" y="19"/>
                  <a:pt x="14" y="20"/>
                </a:cubicBezTo>
                <a:cubicBezTo>
                  <a:pt x="14" y="21"/>
                  <a:pt x="15" y="22"/>
                  <a:pt x="17" y="22"/>
                </a:cubicBezTo>
                <a:cubicBezTo>
                  <a:pt x="98" y="22"/>
                  <a:pt x="98" y="22"/>
                  <a:pt x="98" y="22"/>
                </a:cubicBezTo>
                <a:cubicBezTo>
                  <a:pt x="100" y="22"/>
                  <a:pt x="102" y="21"/>
                  <a:pt x="102" y="20"/>
                </a:cubicBezTo>
                <a:cubicBezTo>
                  <a:pt x="102" y="19"/>
                  <a:pt x="100" y="18"/>
                  <a:pt x="98" y="18"/>
                </a:cubicBezTo>
                <a:close/>
                <a:moveTo>
                  <a:pt x="98" y="33"/>
                </a:moveTo>
                <a:cubicBezTo>
                  <a:pt x="17" y="33"/>
                  <a:pt x="17" y="33"/>
                  <a:pt x="17" y="33"/>
                </a:cubicBezTo>
                <a:cubicBezTo>
                  <a:pt x="15" y="33"/>
                  <a:pt x="14" y="33"/>
                  <a:pt x="14" y="34"/>
                </a:cubicBezTo>
                <a:cubicBezTo>
                  <a:pt x="14" y="35"/>
                  <a:pt x="15" y="36"/>
                  <a:pt x="17" y="36"/>
                </a:cubicBezTo>
                <a:cubicBezTo>
                  <a:pt x="98" y="36"/>
                  <a:pt x="98" y="36"/>
                  <a:pt x="98" y="36"/>
                </a:cubicBezTo>
                <a:cubicBezTo>
                  <a:pt x="100" y="36"/>
                  <a:pt x="102" y="35"/>
                  <a:pt x="102" y="34"/>
                </a:cubicBezTo>
                <a:cubicBezTo>
                  <a:pt x="102" y="33"/>
                  <a:pt x="100" y="33"/>
                  <a:pt x="98" y="33"/>
                </a:cubicBezTo>
                <a:close/>
                <a:moveTo>
                  <a:pt x="102" y="49"/>
                </a:moveTo>
                <a:cubicBezTo>
                  <a:pt x="102" y="48"/>
                  <a:pt x="100" y="47"/>
                  <a:pt x="98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5" y="47"/>
                  <a:pt x="14" y="48"/>
                  <a:pt x="14" y="49"/>
                </a:cubicBezTo>
                <a:cubicBezTo>
                  <a:pt x="14" y="49"/>
                  <a:pt x="15" y="50"/>
                  <a:pt x="17" y="50"/>
                </a:cubicBezTo>
                <a:cubicBezTo>
                  <a:pt x="98" y="50"/>
                  <a:pt x="98" y="50"/>
                  <a:pt x="98" y="50"/>
                </a:cubicBezTo>
                <a:cubicBezTo>
                  <a:pt x="100" y="50"/>
                  <a:pt x="102" y="49"/>
                  <a:pt x="102" y="49"/>
                </a:cubicBezTo>
                <a:close/>
                <a:moveTo>
                  <a:pt x="111" y="124"/>
                </a:moveTo>
                <a:cubicBezTo>
                  <a:pt x="111" y="125"/>
                  <a:pt x="109" y="127"/>
                  <a:pt x="108" y="127"/>
                </a:cubicBezTo>
                <a:cubicBezTo>
                  <a:pt x="98" y="127"/>
                  <a:pt x="98" y="127"/>
                  <a:pt x="98" y="127"/>
                </a:cubicBezTo>
                <a:cubicBezTo>
                  <a:pt x="72" y="127"/>
                  <a:pt x="24" y="106"/>
                  <a:pt x="24" y="106"/>
                </a:cubicBezTo>
                <a:cubicBezTo>
                  <a:pt x="15" y="117"/>
                  <a:pt x="5" y="113"/>
                  <a:pt x="5" y="108"/>
                </a:cubicBezTo>
                <a:cubicBezTo>
                  <a:pt x="5" y="8"/>
                  <a:pt x="5" y="8"/>
                  <a:pt x="5" y="8"/>
                </a:cubicBezTo>
                <a:cubicBezTo>
                  <a:pt x="5" y="7"/>
                  <a:pt x="6" y="5"/>
                  <a:pt x="8" y="5"/>
                </a:cubicBezTo>
                <a:cubicBezTo>
                  <a:pt x="108" y="5"/>
                  <a:pt x="108" y="5"/>
                  <a:pt x="108" y="5"/>
                </a:cubicBezTo>
                <a:cubicBezTo>
                  <a:pt x="109" y="5"/>
                  <a:pt x="111" y="7"/>
                  <a:pt x="111" y="8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3" y="59"/>
                  <a:pt x="116" y="58"/>
                  <a:pt x="116" y="5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4"/>
                  <a:pt x="112" y="0"/>
                  <a:pt x="108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8"/>
                  <a:pt x="3" y="132"/>
                  <a:pt x="8" y="132"/>
                </a:cubicBezTo>
                <a:cubicBezTo>
                  <a:pt x="108" y="132"/>
                  <a:pt x="108" y="132"/>
                  <a:pt x="108" y="132"/>
                </a:cubicBezTo>
                <a:cubicBezTo>
                  <a:pt x="112" y="132"/>
                  <a:pt x="116" y="128"/>
                  <a:pt x="116" y="124"/>
                </a:cubicBezTo>
                <a:cubicBezTo>
                  <a:pt x="116" y="104"/>
                  <a:pt x="116" y="104"/>
                  <a:pt x="116" y="104"/>
                </a:cubicBezTo>
                <a:cubicBezTo>
                  <a:pt x="111" y="110"/>
                  <a:pt x="111" y="110"/>
                  <a:pt x="111" y="110"/>
                </a:cubicBezTo>
                <a:lnTo>
                  <a:pt x="111" y="124"/>
                </a:lnTo>
                <a:close/>
                <a:moveTo>
                  <a:pt x="108" y="109"/>
                </a:moveTo>
                <a:cubicBezTo>
                  <a:pt x="113" y="104"/>
                  <a:pt x="113" y="104"/>
                  <a:pt x="113" y="104"/>
                </a:cubicBezTo>
                <a:cubicBezTo>
                  <a:pt x="114" y="103"/>
                  <a:pt x="114" y="101"/>
                  <a:pt x="113" y="100"/>
                </a:cubicBezTo>
                <a:cubicBezTo>
                  <a:pt x="88" y="77"/>
                  <a:pt x="88" y="77"/>
                  <a:pt x="88" y="77"/>
                </a:cubicBezTo>
                <a:cubicBezTo>
                  <a:pt x="87" y="75"/>
                  <a:pt x="85" y="75"/>
                  <a:pt x="83" y="77"/>
                </a:cubicBezTo>
                <a:cubicBezTo>
                  <a:pt x="79" y="82"/>
                  <a:pt x="79" y="82"/>
                  <a:pt x="79" y="82"/>
                </a:cubicBezTo>
                <a:cubicBezTo>
                  <a:pt x="78" y="83"/>
                  <a:pt x="78" y="85"/>
                  <a:pt x="79" y="86"/>
                </a:cubicBezTo>
                <a:cubicBezTo>
                  <a:pt x="104" y="109"/>
                  <a:pt x="104" y="109"/>
                  <a:pt x="104" y="109"/>
                </a:cubicBezTo>
                <a:cubicBezTo>
                  <a:pt x="105" y="111"/>
                  <a:pt x="107" y="110"/>
                  <a:pt x="108" y="109"/>
                </a:cubicBezTo>
                <a:close/>
                <a:moveTo>
                  <a:pt x="98" y="76"/>
                </a:moveTo>
                <a:cubicBezTo>
                  <a:pt x="97" y="75"/>
                  <a:pt x="96" y="76"/>
                  <a:pt x="95" y="76"/>
                </a:cubicBezTo>
                <a:cubicBezTo>
                  <a:pt x="92" y="79"/>
                  <a:pt x="92" y="79"/>
                  <a:pt x="92" y="79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13" y="93"/>
                  <a:pt x="113" y="93"/>
                  <a:pt x="113" y="93"/>
                </a:cubicBezTo>
                <a:cubicBezTo>
                  <a:pt x="113" y="92"/>
                  <a:pt x="113" y="91"/>
                  <a:pt x="112" y="90"/>
                </a:cubicBezTo>
                <a:lnTo>
                  <a:pt x="98" y="76"/>
                </a:lnTo>
                <a:close/>
                <a:moveTo>
                  <a:pt x="130" y="57"/>
                </a:moveTo>
                <a:cubicBezTo>
                  <a:pt x="127" y="54"/>
                  <a:pt x="123" y="53"/>
                  <a:pt x="117" y="60"/>
                </a:cubicBezTo>
                <a:cubicBezTo>
                  <a:pt x="112" y="65"/>
                  <a:pt x="109" y="74"/>
                  <a:pt x="105" y="78"/>
                </a:cubicBezTo>
                <a:cubicBezTo>
                  <a:pt x="102" y="76"/>
                  <a:pt x="102" y="76"/>
                  <a:pt x="102" y="76"/>
                </a:cubicBezTo>
                <a:cubicBezTo>
                  <a:pt x="102" y="75"/>
                  <a:pt x="101" y="75"/>
                  <a:pt x="100" y="76"/>
                </a:cubicBezTo>
                <a:cubicBezTo>
                  <a:pt x="100" y="76"/>
                  <a:pt x="100" y="77"/>
                  <a:pt x="101" y="78"/>
                </a:cubicBezTo>
                <a:cubicBezTo>
                  <a:pt x="111" y="87"/>
                  <a:pt x="111" y="87"/>
                  <a:pt x="111" y="87"/>
                </a:cubicBezTo>
                <a:cubicBezTo>
                  <a:pt x="112" y="88"/>
                  <a:pt x="113" y="88"/>
                  <a:pt x="113" y="88"/>
                </a:cubicBezTo>
                <a:cubicBezTo>
                  <a:pt x="114" y="87"/>
                  <a:pt x="114" y="86"/>
                  <a:pt x="113" y="86"/>
                </a:cubicBezTo>
                <a:cubicBezTo>
                  <a:pt x="110" y="83"/>
                  <a:pt x="110" y="83"/>
                  <a:pt x="110" y="83"/>
                </a:cubicBezTo>
                <a:cubicBezTo>
                  <a:pt x="114" y="79"/>
                  <a:pt x="123" y="75"/>
                  <a:pt x="127" y="70"/>
                </a:cubicBezTo>
                <a:cubicBezTo>
                  <a:pt x="134" y="63"/>
                  <a:pt x="133" y="59"/>
                  <a:pt x="130" y="57"/>
                </a:cubicBezTo>
                <a:close/>
                <a:moveTo>
                  <a:pt x="56" y="98"/>
                </a:moveTo>
                <a:cubicBezTo>
                  <a:pt x="56" y="110"/>
                  <a:pt x="65" y="119"/>
                  <a:pt x="76" y="119"/>
                </a:cubicBezTo>
                <a:cubicBezTo>
                  <a:pt x="85" y="119"/>
                  <a:pt x="92" y="114"/>
                  <a:pt x="95" y="106"/>
                </a:cubicBezTo>
                <a:cubicBezTo>
                  <a:pt x="93" y="104"/>
                  <a:pt x="93" y="104"/>
                  <a:pt x="93" y="104"/>
                </a:cubicBezTo>
                <a:cubicBezTo>
                  <a:pt x="91" y="111"/>
                  <a:pt x="84" y="116"/>
                  <a:pt x="76" y="116"/>
                </a:cubicBezTo>
                <a:cubicBezTo>
                  <a:pt x="67" y="116"/>
                  <a:pt x="59" y="108"/>
                  <a:pt x="59" y="98"/>
                </a:cubicBezTo>
                <a:cubicBezTo>
                  <a:pt x="59" y="89"/>
                  <a:pt x="66" y="81"/>
                  <a:pt x="75" y="81"/>
                </a:cubicBezTo>
                <a:cubicBezTo>
                  <a:pt x="75" y="80"/>
                  <a:pt x="76" y="80"/>
                  <a:pt x="76" y="79"/>
                </a:cubicBezTo>
                <a:cubicBezTo>
                  <a:pt x="77" y="78"/>
                  <a:pt x="77" y="78"/>
                  <a:pt x="77" y="78"/>
                </a:cubicBezTo>
                <a:cubicBezTo>
                  <a:pt x="77" y="78"/>
                  <a:pt x="77" y="78"/>
                  <a:pt x="76" y="78"/>
                </a:cubicBezTo>
                <a:cubicBezTo>
                  <a:pt x="65" y="78"/>
                  <a:pt x="56" y="87"/>
                  <a:pt x="56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Freeform 189">
            <a:extLst>
              <a:ext uri="{FF2B5EF4-FFF2-40B4-BE49-F238E27FC236}">
                <a16:creationId xmlns:a16="http://schemas.microsoft.com/office/drawing/2014/main" id="{EBDE537E-C5B2-48FE-88CC-E547A0A2F5D4}"/>
              </a:ext>
            </a:extLst>
          </p:cNvPr>
          <p:cNvSpPr>
            <a:spLocks noEditPoints="1"/>
          </p:cNvSpPr>
          <p:nvPr/>
        </p:nvSpPr>
        <p:spPr bwMode="auto">
          <a:xfrm>
            <a:off x="5821238" y="5480141"/>
            <a:ext cx="423862" cy="442913"/>
          </a:xfrm>
          <a:custGeom>
            <a:avLst/>
            <a:gdLst>
              <a:gd name="T0" fmla="*/ 122 w 134"/>
              <a:gd name="T1" fmla="*/ 129 h 140"/>
              <a:gd name="T2" fmla="*/ 107 w 134"/>
              <a:gd name="T3" fmla="*/ 124 h 140"/>
              <a:gd name="T4" fmla="*/ 134 w 134"/>
              <a:gd name="T5" fmla="*/ 129 h 140"/>
              <a:gd name="T6" fmla="*/ 71 w 134"/>
              <a:gd name="T7" fmla="*/ 129 h 140"/>
              <a:gd name="T8" fmla="*/ 85 w 134"/>
              <a:gd name="T9" fmla="*/ 140 h 140"/>
              <a:gd name="T10" fmla="*/ 82 w 134"/>
              <a:gd name="T11" fmla="*/ 114 h 140"/>
              <a:gd name="T12" fmla="*/ 82 w 134"/>
              <a:gd name="T13" fmla="*/ 102 h 140"/>
              <a:gd name="T14" fmla="*/ 122 w 134"/>
              <a:gd name="T15" fmla="*/ 102 h 140"/>
              <a:gd name="T16" fmla="*/ 114 w 134"/>
              <a:gd name="T17" fmla="*/ 102 h 140"/>
              <a:gd name="T18" fmla="*/ 90 w 134"/>
              <a:gd name="T19" fmla="*/ 102 h 140"/>
              <a:gd name="T20" fmla="*/ 114 w 134"/>
              <a:gd name="T21" fmla="*/ 102 h 140"/>
              <a:gd name="T22" fmla="*/ 5 w 134"/>
              <a:gd name="T23" fmla="*/ 40 h 140"/>
              <a:gd name="T24" fmla="*/ 39 w 134"/>
              <a:gd name="T25" fmla="*/ 27 h 140"/>
              <a:gd name="T26" fmla="*/ 110 w 134"/>
              <a:gd name="T27" fmla="*/ 5 h 140"/>
              <a:gd name="T28" fmla="*/ 117 w 134"/>
              <a:gd name="T29" fmla="*/ 85 h 140"/>
              <a:gd name="T30" fmla="*/ 123 w 134"/>
              <a:gd name="T31" fmla="*/ 13 h 140"/>
              <a:gd name="T32" fmla="*/ 39 w 134"/>
              <a:gd name="T33" fmla="*/ 0 h 140"/>
              <a:gd name="T34" fmla="*/ 0 w 134"/>
              <a:gd name="T35" fmla="*/ 117 h 140"/>
              <a:gd name="T36" fmla="*/ 66 w 134"/>
              <a:gd name="T37" fmla="*/ 130 h 140"/>
              <a:gd name="T38" fmla="*/ 13 w 134"/>
              <a:gd name="T39" fmla="*/ 125 h 140"/>
              <a:gd name="T40" fmla="*/ 98 w 134"/>
              <a:gd name="T41" fmla="*/ 28 h 140"/>
              <a:gd name="T42" fmla="*/ 45 w 134"/>
              <a:gd name="T43" fmla="*/ 32 h 140"/>
              <a:gd name="T44" fmla="*/ 100 w 134"/>
              <a:gd name="T45" fmla="*/ 30 h 140"/>
              <a:gd name="T46" fmla="*/ 98 w 134"/>
              <a:gd name="T47" fmla="*/ 47 h 140"/>
              <a:gd name="T48" fmla="*/ 23 w 134"/>
              <a:gd name="T49" fmla="*/ 48 h 140"/>
              <a:gd name="T50" fmla="*/ 98 w 134"/>
              <a:gd name="T51" fmla="*/ 50 h 140"/>
              <a:gd name="T52" fmla="*/ 98 w 134"/>
              <a:gd name="T53" fmla="*/ 47 h 140"/>
              <a:gd name="T54" fmla="*/ 98 w 134"/>
              <a:gd name="T55" fmla="*/ 65 h 140"/>
              <a:gd name="T56" fmla="*/ 23 w 134"/>
              <a:gd name="T57" fmla="*/ 67 h 140"/>
              <a:gd name="T58" fmla="*/ 98 w 134"/>
              <a:gd name="T59" fmla="*/ 69 h 140"/>
              <a:gd name="T60" fmla="*/ 70 w 134"/>
              <a:gd name="T61" fmla="*/ 84 h 140"/>
              <a:gd name="T62" fmla="*/ 23 w 134"/>
              <a:gd name="T63" fmla="*/ 85 h 140"/>
              <a:gd name="T64" fmla="*/ 70 w 134"/>
              <a:gd name="T65" fmla="*/ 87 h 140"/>
              <a:gd name="T66" fmla="*/ 70 w 134"/>
              <a:gd name="T67" fmla="*/ 84 h 140"/>
              <a:gd name="T68" fmla="*/ 25 w 134"/>
              <a:gd name="T69" fmla="*/ 102 h 140"/>
              <a:gd name="T70" fmla="*/ 25 w 134"/>
              <a:gd name="T71" fmla="*/ 106 h 140"/>
              <a:gd name="T72" fmla="*/ 72 w 134"/>
              <a:gd name="T73" fmla="*/ 10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4" h="140">
                <a:moveTo>
                  <a:pt x="134" y="129"/>
                </a:moveTo>
                <a:cubicBezTo>
                  <a:pt x="122" y="129"/>
                  <a:pt x="122" y="129"/>
                  <a:pt x="122" y="129"/>
                </a:cubicBezTo>
                <a:cubicBezTo>
                  <a:pt x="119" y="140"/>
                  <a:pt x="119" y="140"/>
                  <a:pt x="119" y="140"/>
                </a:cubicBezTo>
                <a:cubicBezTo>
                  <a:pt x="107" y="124"/>
                  <a:pt x="107" y="124"/>
                  <a:pt x="107" y="124"/>
                </a:cubicBezTo>
                <a:cubicBezTo>
                  <a:pt x="113" y="122"/>
                  <a:pt x="118" y="119"/>
                  <a:pt x="121" y="114"/>
                </a:cubicBezTo>
                <a:lnTo>
                  <a:pt x="134" y="129"/>
                </a:lnTo>
                <a:close/>
                <a:moveTo>
                  <a:pt x="82" y="114"/>
                </a:moveTo>
                <a:cubicBezTo>
                  <a:pt x="71" y="129"/>
                  <a:pt x="71" y="129"/>
                  <a:pt x="71" y="129"/>
                </a:cubicBezTo>
                <a:cubicBezTo>
                  <a:pt x="82" y="129"/>
                  <a:pt x="82" y="129"/>
                  <a:pt x="82" y="129"/>
                </a:cubicBezTo>
                <a:cubicBezTo>
                  <a:pt x="85" y="140"/>
                  <a:pt x="85" y="140"/>
                  <a:pt x="85" y="140"/>
                </a:cubicBezTo>
                <a:cubicBezTo>
                  <a:pt x="97" y="124"/>
                  <a:pt x="97" y="124"/>
                  <a:pt x="97" y="124"/>
                </a:cubicBezTo>
                <a:cubicBezTo>
                  <a:pt x="91" y="123"/>
                  <a:pt x="86" y="119"/>
                  <a:pt x="82" y="114"/>
                </a:cubicBezTo>
                <a:close/>
                <a:moveTo>
                  <a:pt x="102" y="122"/>
                </a:moveTo>
                <a:cubicBezTo>
                  <a:pt x="91" y="122"/>
                  <a:pt x="82" y="113"/>
                  <a:pt x="82" y="102"/>
                </a:cubicBezTo>
                <a:cubicBezTo>
                  <a:pt x="82" y="90"/>
                  <a:pt x="91" y="81"/>
                  <a:pt x="102" y="81"/>
                </a:cubicBezTo>
                <a:cubicBezTo>
                  <a:pt x="113" y="81"/>
                  <a:pt x="122" y="90"/>
                  <a:pt x="122" y="102"/>
                </a:cubicBezTo>
                <a:cubicBezTo>
                  <a:pt x="122" y="113"/>
                  <a:pt x="113" y="122"/>
                  <a:pt x="102" y="122"/>
                </a:cubicBezTo>
                <a:close/>
                <a:moveTo>
                  <a:pt x="114" y="102"/>
                </a:moveTo>
                <a:cubicBezTo>
                  <a:pt x="114" y="95"/>
                  <a:pt x="109" y="90"/>
                  <a:pt x="102" y="90"/>
                </a:cubicBezTo>
                <a:cubicBezTo>
                  <a:pt x="95" y="90"/>
                  <a:pt x="90" y="95"/>
                  <a:pt x="90" y="102"/>
                </a:cubicBezTo>
                <a:cubicBezTo>
                  <a:pt x="90" y="108"/>
                  <a:pt x="95" y="113"/>
                  <a:pt x="102" y="113"/>
                </a:cubicBezTo>
                <a:cubicBezTo>
                  <a:pt x="109" y="113"/>
                  <a:pt x="114" y="108"/>
                  <a:pt x="114" y="102"/>
                </a:cubicBezTo>
                <a:close/>
                <a:moveTo>
                  <a:pt x="5" y="117"/>
                </a:moveTo>
                <a:cubicBezTo>
                  <a:pt x="5" y="40"/>
                  <a:pt x="5" y="40"/>
                  <a:pt x="5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34" y="40"/>
                  <a:pt x="39" y="34"/>
                  <a:pt x="39" y="27"/>
                </a:cubicBezTo>
                <a:cubicBezTo>
                  <a:pt x="39" y="5"/>
                  <a:pt x="39" y="5"/>
                  <a:pt x="39" y="5"/>
                </a:cubicBezTo>
                <a:cubicBezTo>
                  <a:pt x="110" y="5"/>
                  <a:pt x="110" y="5"/>
                  <a:pt x="110" y="5"/>
                </a:cubicBezTo>
                <a:cubicBezTo>
                  <a:pt x="114" y="5"/>
                  <a:pt x="117" y="9"/>
                  <a:pt x="117" y="13"/>
                </a:cubicBezTo>
                <a:cubicBezTo>
                  <a:pt x="117" y="85"/>
                  <a:pt x="117" y="85"/>
                  <a:pt x="117" y="85"/>
                </a:cubicBezTo>
                <a:cubicBezTo>
                  <a:pt x="120" y="87"/>
                  <a:pt x="121" y="89"/>
                  <a:pt x="123" y="92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3" y="6"/>
                  <a:pt x="117" y="0"/>
                  <a:pt x="11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25"/>
                  <a:pt x="6" y="130"/>
                  <a:pt x="13" y="130"/>
                </a:cubicBezTo>
                <a:cubicBezTo>
                  <a:pt x="66" y="130"/>
                  <a:pt x="66" y="130"/>
                  <a:pt x="66" y="130"/>
                </a:cubicBezTo>
                <a:cubicBezTo>
                  <a:pt x="70" y="125"/>
                  <a:pt x="70" y="125"/>
                  <a:pt x="70" y="125"/>
                </a:cubicBezTo>
                <a:cubicBezTo>
                  <a:pt x="13" y="125"/>
                  <a:pt x="13" y="125"/>
                  <a:pt x="13" y="125"/>
                </a:cubicBezTo>
                <a:cubicBezTo>
                  <a:pt x="9" y="125"/>
                  <a:pt x="5" y="122"/>
                  <a:pt x="5" y="117"/>
                </a:cubicBezTo>
                <a:close/>
                <a:moveTo>
                  <a:pt x="98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32"/>
                  <a:pt x="45" y="32"/>
                  <a:pt x="45" y="32"/>
                </a:cubicBezTo>
                <a:cubicBezTo>
                  <a:pt x="98" y="32"/>
                  <a:pt x="98" y="32"/>
                  <a:pt x="98" y="32"/>
                </a:cubicBezTo>
                <a:cubicBezTo>
                  <a:pt x="99" y="32"/>
                  <a:pt x="100" y="31"/>
                  <a:pt x="100" y="30"/>
                </a:cubicBezTo>
                <a:cubicBezTo>
                  <a:pt x="100" y="29"/>
                  <a:pt x="99" y="28"/>
                  <a:pt x="98" y="28"/>
                </a:cubicBezTo>
                <a:close/>
                <a:moveTo>
                  <a:pt x="98" y="47"/>
                </a:moveTo>
                <a:cubicBezTo>
                  <a:pt x="25" y="47"/>
                  <a:pt x="25" y="47"/>
                  <a:pt x="25" y="47"/>
                </a:cubicBezTo>
                <a:cubicBezTo>
                  <a:pt x="24" y="47"/>
                  <a:pt x="23" y="47"/>
                  <a:pt x="23" y="48"/>
                </a:cubicBezTo>
                <a:cubicBezTo>
                  <a:pt x="23" y="49"/>
                  <a:pt x="24" y="50"/>
                  <a:pt x="25" y="50"/>
                </a:cubicBezTo>
                <a:cubicBezTo>
                  <a:pt x="98" y="50"/>
                  <a:pt x="98" y="50"/>
                  <a:pt x="98" y="50"/>
                </a:cubicBezTo>
                <a:cubicBezTo>
                  <a:pt x="99" y="50"/>
                  <a:pt x="100" y="49"/>
                  <a:pt x="100" y="48"/>
                </a:cubicBezTo>
                <a:cubicBezTo>
                  <a:pt x="100" y="47"/>
                  <a:pt x="99" y="47"/>
                  <a:pt x="98" y="47"/>
                </a:cubicBezTo>
                <a:close/>
                <a:moveTo>
                  <a:pt x="100" y="67"/>
                </a:moveTo>
                <a:cubicBezTo>
                  <a:pt x="100" y="66"/>
                  <a:pt x="99" y="65"/>
                  <a:pt x="98" y="65"/>
                </a:cubicBezTo>
                <a:cubicBezTo>
                  <a:pt x="25" y="65"/>
                  <a:pt x="25" y="65"/>
                  <a:pt x="25" y="65"/>
                </a:cubicBezTo>
                <a:cubicBezTo>
                  <a:pt x="24" y="65"/>
                  <a:pt x="23" y="66"/>
                  <a:pt x="23" y="67"/>
                </a:cubicBezTo>
                <a:cubicBezTo>
                  <a:pt x="23" y="68"/>
                  <a:pt x="24" y="69"/>
                  <a:pt x="25" y="69"/>
                </a:cubicBezTo>
                <a:cubicBezTo>
                  <a:pt x="98" y="69"/>
                  <a:pt x="98" y="69"/>
                  <a:pt x="98" y="69"/>
                </a:cubicBezTo>
                <a:cubicBezTo>
                  <a:pt x="99" y="69"/>
                  <a:pt x="100" y="68"/>
                  <a:pt x="100" y="67"/>
                </a:cubicBezTo>
                <a:close/>
                <a:moveTo>
                  <a:pt x="70" y="84"/>
                </a:moveTo>
                <a:cubicBezTo>
                  <a:pt x="25" y="84"/>
                  <a:pt x="25" y="84"/>
                  <a:pt x="25" y="84"/>
                </a:cubicBezTo>
                <a:cubicBezTo>
                  <a:pt x="24" y="84"/>
                  <a:pt x="23" y="84"/>
                  <a:pt x="23" y="85"/>
                </a:cubicBezTo>
                <a:cubicBezTo>
                  <a:pt x="23" y="86"/>
                  <a:pt x="24" y="87"/>
                  <a:pt x="25" y="87"/>
                </a:cubicBezTo>
                <a:cubicBezTo>
                  <a:pt x="70" y="87"/>
                  <a:pt x="70" y="87"/>
                  <a:pt x="70" y="87"/>
                </a:cubicBezTo>
                <a:cubicBezTo>
                  <a:pt x="71" y="87"/>
                  <a:pt x="72" y="86"/>
                  <a:pt x="72" y="85"/>
                </a:cubicBezTo>
                <a:cubicBezTo>
                  <a:pt x="72" y="84"/>
                  <a:pt x="71" y="84"/>
                  <a:pt x="70" y="84"/>
                </a:cubicBezTo>
                <a:close/>
                <a:moveTo>
                  <a:pt x="70" y="102"/>
                </a:moveTo>
                <a:cubicBezTo>
                  <a:pt x="25" y="102"/>
                  <a:pt x="25" y="102"/>
                  <a:pt x="25" y="102"/>
                </a:cubicBezTo>
                <a:cubicBezTo>
                  <a:pt x="24" y="102"/>
                  <a:pt x="23" y="103"/>
                  <a:pt x="23" y="104"/>
                </a:cubicBezTo>
                <a:cubicBezTo>
                  <a:pt x="23" y="105"/>
                  <a:pt x="24" y="106"/>
                  <a:pt x="25" y="106"/>
                </a:cubicBezTo>
                <a:cubicBezTo>
                  <a:pt x="70" y="106"/>
                  <a:pt x="70" y="106"/>
                  <a:pt x="70" y="106"/>
                </a:cubicBezTo>
                <a:cubicBezTo>
                  <a:pt x="71" y="106"/>
                  <a:pt x="72" y="105"/>
                  <a:pt x="72" y="104"/>
                </a:cubicBezTo>
                <a:cubicBezTo>
                  <a:pt x="72" y="103"/>
                  <a:pt x="71" y="102"/>
                  <a:pt x="70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Freeform 190">
            <a:extLst>
              <a:ext uri="{FF2B5EF4-FFF2-40B4-BE49-F238E27FC236}">
                <a16:creationId xmlns:a16="http://schemas.microsoft.com/office/drawing/2014/main" id="{1C5B47AA-9EFF-443C-8DDB-3E8D299B9D02}"/>
              </a:ext>
            </a:extLst>
          </p:cNvPr>
          <p:cNvSpPr>
            <a:spLocks noEditPoints="1"/>
          </p:cNvSpPr>
          <p:nvPr/>
        </p:nvSpPr>
        <p:spPr bwMode="auto">
          <a:xfrm>
            <a:off x="4000375" y="5486491"/>
            <a:ext cx="442912" cy="430213"/>
          </a:xfrm>
          <a:custGeom>
            <a:avLst/>
            <a:gdLst>
              <a:gd name="T0" fmla="*/ 109 w 140"/>
              <a:gd name="T1" fmla="*/ 73 h 136"/>
              <a:gd name="T2" fmla="*/ 77 w 140"/>
              <a:gd name="T3" fmla="*/ 104 h 136"/>
              <a:gd name="T4" fmla="*/ 109 w 140"/>
              <a:gd name="T5" fmla="*/ 136 h 136"/>
              <a:gd name="T6" fmla="*/ 140 w 140"/>
              <a:gd name="T7" fmla="*/ 104 h 136"/>
              <a:gd name="T8" fmla="*/ 111 w 140"/>
              <a:gd name="T9" fmla="*/ 119 h 136"/>
              <a:gd name="T10" fmla="*/ 106 w 140"/>
              <a:gd name="T11" fmla="*/ 124 h 136"/>
              <a:gd name="T12" fmla="*/ 98 w 140"/>
              <a:gd name="T13" fmla="*/ 117 h 136"/>
              <a:gd name="T14" fmla="*/ 108 w 140"/>
              <a:gd name="T15" fmla="*/ 113 h 136"/>
              <a:gd name="T16" fmla="*/ 107 w 140"/>
              <a:gd name="T17" fmla="*/ 106 h 136"/>
              <a:gd name="T18" fmla="*/ 107 w 140"/>
              <a:gd name="T19" fmla="*/ 88 h 136"/>
              <a:gd name="T20" fmla="*/ 111 w 140"/>
              <a:gd name="T21" fmla="*/ 83 h 136"/>
              <a:gd name="T22" fmla="*/ 119 w 140"/>
              <a:gd name="T23" fmla="*/ 89 h 136"/>
              <a:gd name="T24" fmla="*/ 110 w 140"/>
              <a:gd name="T25" fmla="*/ 93 h 136"/>
              <a:gd name="T26" fmla="*/ 112 w 140"/>
              <a:gd name="T27" fmla="*/ 100 h 136"/>
              <a:gd name="T28" fmla="*/ 111 w 140"/>
              <a:gd name="T29" fmla="*/ 119 h 136"/>
              <a:gd name="T30" fmla="*/ 9 w 140"/>
              <a:gd name="T31" fmla="*/ 112 h 136"/>
              <a:gd name="T32" fmla="*/ 16 w 140"/>
              <a:gd name="T33" fmla="*/ 32 h 136"/>
              <a:gd name="T34" fmla="*/ 29 w 140"/>
              <a:gd name="T35" fmla="*/ 9 h 136"/>
              <a:gd name="T36" fmla="*/ 109 w 140"/>
              <a:gd name="T37" fmla="*/ 13 h 136"/>
              <a:gd name="T38" fmla="*/ 118 w 140"/>
              <a:gd name="T39" fmla="*/ 69 h 136"/>
              <a:gd name="T40" fmla="*/ 106 w 140"/>
              <a:gd name="T41" fmla="*/ 0 h 136"/>
              <a:gd name="T42" fmla="*/ 24 w 140"/>
              <a:gd name="T43" fmla="*/ 0 h 136"/>
              <a:gd name="T44" fmla="*/ 1 w 140"/>
              <a:gd name="T45" fmla="*/ 25 h 136"/>
              <a:gd name="T46" fmla="*/ 0 w 140"/>
              <a:gd name="T47" fmla="*/ 28 h 136"/>
              <a:gd name="T48" fmla="*/ 13 w 140"/>
              <a:gd name="T49" fmla="*/ 125 h 136"/>
              <a:gd name="T50" fmla="*/ 74 w 140"/>
              <a:gd name="T51" fmla="*/ 115 h 136"/>
              <a:gd name="T52" fmla="*/ 20 w 140"/>
              <a:gd name="T53" fmla="*/ 17 h 136"/>
              <a:gd name="T54" fmla="*/ 16 w 140"/>
              <a:gd name="T55" fmla="*/ 23 h 136"/>
              <a:gd name="T56" fmla="*/ 20 w 140"/>
              <a:gd name="T57" fmla="*/ 17 h 136"/>
              <a:gd name="T58" fmla="*/ 96 w 140"/>
              <a:gd name="T59" fmla="*/ 45 h 136"/>
              <a:gd name="T60" fmla="*/ 19 w 140"/>
              <a:gd name="T61" fmla="*/ 41 h 136"/>
              <a:gd name="T62" fmla="*/ 96 w 140"/>
              <a:gd name="T63" fmla="*/ 38 h 136"/>
              <a:gd name="T64" fmla="*/ 96 w 140"/>
              <a:gd name="T65" fmla="*/ 61 h 136"/>
              <a:gd name="T66" fmla="*/ 19 w 140"/>
              <a:gd name="T67" fmla="*/ 58 h 136"/>
              <a:gd name="T68" fmla="*/ 96 w 140"/>
              <a:gd name="T69" fmla="*/ 54 h 136"/>
              <a:gd name="T70" fmla="*/ 96 w 140"/>
              <a:gd name="T71" fmla="*/ 61 h 136"/>
              <a:gd name="T72" fmla="*/ 22 w 140"/>
              <a:gd name="T73" fmla="*/ 78 h 136"/>
              <a:gd name="T74" fmla="*/ 22 w 140"/>
              <a:gd name="T75" fmla="*/ 71 h 136"/>
              <a:gd name="T76" fmla="*/ 84 w 140"/>
              <a:gd name="T77" fmla="*/ 78 h 136"/>
              <a:gd name="T78" fmla="*/ 77 w 140"/>
              <a:gd name="T79" fmla="*/ 88 h 136"/>
              <a:gd name="T80" fmla="*/ 22 w 140"/>
              <a:gd name="T81" fmla="*/ 94 h 136"/>
              <a:gd name="T82" fmla="*/ 22 w 140"/>
              <a:gd name="T83" fmla="*/ 8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0" h="136">
                <a:moveTo>
                  <a:pt x="131" y="82"/>
                </a:moveTo>
                <a:cubicBezTo>
                  <a:pt x="125" y="76"/>
                  <a:pt x="117" y="73"/>
                  <a:pt x="109" y="73"/>
                </a:cubicBezTo>
                <a:cubicBezTo>
                  <a:pt x="100" y="73"/>
                  <a:pt x="92" y="76"/>
                  <a:pt x="86" y="82"/>
                </a:cubicBezTo>
                <a:cubicBezTo>
                  <a:pt x="81" y="88"/>
                  <a:pt x="77" y="95"/>
                  <a:pt x="77" y="104"/>
                </a:cubicBezTo>
                <a:cubicBezTo>
                  <a:pt x="77" y="113"/>
                  <a:pt x="81" y="121"/>
                  <a:pt x="86" y="126"/>
                </a:cubicBezTo>
                <a:cubicBezTo>
                  <a:pt x="92" y="132"/>
                  <a:pt x="100" y="136"/>
                  <a:pt x="109" y="136"/>
                </a:cubicBezTo>
                <a:cubicBezTo>
                  <a:pt x="117" y="136"/>
                  <a:pt x="125" y="132"/>
                  <a:pt x="131" y="126"/>
                </a:cubicBezTo>
                <a:cubicBezTo>
                  <a:pt x="137" y="121"/>
                  <a:pt x="140" y="113"/>
                  <a:pt x="140" y="104"/>
                </a:cubicBezTo>
                <a:cubicBezTo>
                  <a:pt x="140" y="95"/>
                  <a:pt x="137" y="88"/>
                  <a:pt x="131" y="82"/>
                </a:cubicBezTo>
                <a:close/>
                <a:moveTo>
                  <a:pt x="111" y="119"/>
                </a:moveTo>
                <a:cubicBezTo>
                  <a:pt x="111" y="124"/>
                  <a:pt x="111" y="124"/>
                  <a:pt x="111" y="124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6" y="119"/>
                  <a:pt x="106" y="119"/>
                  <a:pt x="106" y="119"/>
                </a:cubicBezTo>
                <a:cubicBezTo>
                  <a:pt x="103" y="119"/>
                  <a:pt x="100" y="118"/>
                  <a:pt x="98" y="117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101" y="112"/>
                  <a:pt x="104" y="113"/>
                  <a:pt x="108" y="113"/>
                </a:cubicBezTo>
                <a:cubicBezTo>
                  <a:pt x="110" y="113"/>
                  <a:pt x="112" y="112"/>
                  <a:pt x="112" y="110"/>
                </a:cubicBezTo>
                <a:cubicBezTo>
                  <a:pt x="112" y="108"/>
                  <a:pt x="111" y="107"/>
                  <a:pt x="107" y="106"/>
                </a:cubicBezTo>
                <a:cubicBezTo>
                  <a:pt x="102" y="104"/>
                  <a:pt x="98" y="102"/>
                  <a:pt x="98" y="97"/>
                </a:cubicBezTo>
                <a:cubicBezTo>
                  <a:pt x="98" y="92"/>
                  <a:pt x="101" y="89"/>
                  <a:pt x="107" y="88"/>
                </a:cubicBezTo>
                <a:cubicBezTo>
                  <a:pt x="107" y="83"/>
                  <a:pt x="107" y="83"/>
                  <a:pt x="107" y="83"/>
                </a:cubicBezTo>
                <a:cubicBezTo>
                  <a:pt x="111" y="83"/>
                  <a:pt x="111" y="83"/>
                  <a:pt x="111" y="83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115" y="88"/>
                  <a:pt x="117" y="88"/>
                  <a:pt x="119" y="89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116" y="94"/>
                  <a:pt x="114" y="93"/>
                  <a:pt x="110" y="93"/>
                </a:cubicBezTo>
                <a:cubicBezTo>
                  <a:pt x="107" y="93"/>
                  <a:pt x="106" y="94"/>
                  <a:pt x="106" y="96"/>
                </a:cubicBezTo>
                <a:cubicBezTo>
                  <a:pt x="106" y="97"/>
                  <a:pt x="108" y="99"/>
                  <a:pt x="112" y="100"/>
                </a:cubicBezTo>
                <a:cubicBezTo>
                  <a:pt x="118" y="102"/>
                  <a:pt x="120" y="105"/>
                  <a:pt x="120" y="109"/>
                </a:cubicBezTo>
                <a:cubicBezTo>
                  <a:pt x="120" y="114"/>
                  <a:pt x="117" y="118"/>
                  <a:pt x="111" y="119"/>
                </a:cubicBezTo>
                <a:close/>
                <a:moveTo>
                  <a:pt x="13" y="115"/>
                </a:moveTo>
                <a:cubicBezTo>
                  <a:pt x="11" y="115"/>
                  <a:pt x="9" y="114"/>
                  <a:pt x="9" y="112"/>
                </a:cubicBezTo>
                <a:cubicBezTo>
                  <a:pt x="9" y="32"/>
                  <a:pt x="9" y="32"/>
                  <a:pt x="9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23" y="32"/>
                  <a:pt x="29" y="27"/>
                  <a:pt x="29" y="20"/>
                </a:cubicBezTo>
                <a:cubicBezTo>
                  <a:pt x="29" y="9"/>
                  <a:pt x="29" y="9"/>
                  <a:pt x="29" y="9"/>
                </a:cubicBezTo>
                <a:cubicBezTo>
                  <a:pt x="106" y="9"/>
                  <a:pt x="106" y="9"/>
                  <a:pt x="106" y="9"/>
                </a:cubicBezTo>
                <a:cubicBezTo>
                  <a:pt x="108" y="9"/>
                  <a:pt x="109" y="11"/>
                  <a:pt x="109" y="13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12" y="68"/>
                  <a:pt x="115" y="69"/>
                  <a:pt x="118" y="69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8" y="6"/>
                  <a:pt x="113" y="0"/>
                  <a:pt x="10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1"/>
                  <a:pt x="21" y="2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6"/>
                  <a:pt x="0" y="27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9"/>
                  <a:pt x="6" y="125"/>
                  <a:pt x="13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7" y="122"/>
                  <a:pt x="75" y="119"/>
                  <a:pt x="74" y="115"/>
                </a:cubicBezTo>
                <a:lnTo>
                  <a:pt x="13" y="115"/>
                </a:lnTo>
                <a:close/>
                <a:moveTo>
                  <a:pt x="20" y="17"/>
                </a:moveTo>
                <a:cubicBezTo>
                  <a:pt x="20" y="20"/>
                  <a:pt x="20" y="20"/>
                  <a:pt x="20" y="20"/>
                </a:cubicBezTo>
                <a:cubicBezTo>
                  <a:pt x="20" y="22"/>
                  <a:pt x="18" y="23"/>
                  <a:pt x="16" y="23"/>
                </a:cubicBezTo>
                <a:cubicBezTo>
                  <a:pt x="15" y="23"/>
                  <a:pt x="15" y="23"/>
                  <a:pt x="15" y="23"/>
                </a:cubicBezTo>
                <a:lnTo>
                  <a:pt x="20" y="17"/>
                </a:lnTo>
                <a:close/>
                <a:moveTo>
                  <a:pt x="100" y="41"/>
                </a:moveTo>
                <a:cubicBezTo>
                  <a:pt x="100" y="43"/>
                  <a:pt x="98" y="45"/>
                  <a:pt x="96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0" y="45"/>
                  <a:pt x="19" y="43"/>
                  <a:pt x="19" y="41"/>
                </a:cubicBezTo>
                <a:cubicBezTo>
                  <a:pt x="19" y="39"/>
                  <a:pt x="20" y="38"/>
                  <a:pt x="22" y="38"/>
                </a:cubicBezTo>
                <a:cubicBezTo>
                  <a:pt x="96" y="38"/>
                  <a:pt x="96" y="38"/>
                  <a:pt x="96" y="38"/>
                </a:cubicBezTo>
                <a:cubicBezTo>
                  <a:pt x="98" y="38"/>
                  <a:pt x="100" y="39"/>
                  <a:pt x="100" y="41"/>
                </a:cubicBezTo>
                <a:close/>
                <a:moveTo>
                  <a:pt x="96" y="61"/>
                </a:moveTo>
                <a:cubicBezTo>
                  <a:pt x="22" y="61"/>
                  <a:pt x="22" y="61"/>
                  <a:pt x="22" y="61"/>
                </a:cubicBezTo>
                <a:cubicBezTo>
                  <a:pt x="20" y="61"/>
                  <a:pt x="19" y="60"/>
                  <a:pt x="19" y="58"/>
                </a:cubicBezTo>
                <a:cubicBezTo>
                  <a:pt x="19" y="56"/>
                  <a:pt x="20" y="54"/>
                  <a:pt x="22" y="54"/>
                </a:cubicBezTo>
                <a:cubicBezTo>
                  <a:pt x="96" y="54"/>
                  <a:pt x="96" y="54"/>
                  <a:pt x="96" y="54"/>
                </a:cubicBezTo>
                <a:cubicBezTo>
                  <a:pt x="98" y="54"/>
                  <a:pt x="100" y="56"/>
                  <a:pt x="100" y="58"/>
                </a:cubicBezTo>
                <a:cubicBezTo>
                  <a:pt x="100" y="60"/>
                  <a:pt x="98" y="61"/>
                  <a:pt x="96" y="61"/>
                </a:cubicBezTo>
                <a:close/>
                <a:moveTo>
                  <a:pt x="84" y="78"/>
                </a:moveTo>
                <a:cubicBezTo>
                  <a:pt x="22" y="78"/>
                  <a:pt x="22" y="78"/>
                  <a:pt x="22" y="78"/>
                </a:cubicBezTo>
                <a:cubicBezTo>
                  <a:pt x="20" y="78"/>
                  <a:pt x="19" y="76"/>
                  <a:pt x="19" y="74"/>
                </a:cubicBezTo>
                <a:cubicBezTo>
                  <a:pt x="19" y="73"/>
                  <a:pt x="20" y="71"/>
                  <a:pt x="22" y="71"/>
                </a:cubicBezTo>
                <a:cubicBezTo>
                  <a:pt x="94" y="71"/>
                  <a:pt x="94" y="71"/>
                  <a:pt x="94" y="71"/>
                </a:cubicBezTo>
                <a:cubicBezTo>
                  <a:pt x="91" y="73"/>
                  <a:pt x="87" y="75"/>
                  <a:pt x="84" y="78"/>
                </a:cubicBezTo>
                <a:close/>
                <a:moveTo>
                  <a:pt x="22" y="88"/>
                </a:moveTo>
                <a:cubicBezTo>
                  <a:pt x="77" y="88"/>
                  <a:pt x="77" y="88"/>
                  <a:pt x="77" y="88"/>
                </a:cubicBezTo>
                <a:cubicBezTo>
                  <a:pt x="75" y="90"/>
                  <a:pt x="75" y="92"/>
                  <a:pt x="74" y="94"/>
                </a:cubicBezTo>
                <a:cubicBezTo>
                  <a:pt x="22" y="94"/>
                  <a:pt x="22" y="94"/>
                  <a:pt x="22" y="94"/>
                </a:cubicBezTo>
                <a:cubicBezTo>
                  <a:pt x="20" y="94"/>
                  <a:pt x="19" y="93"/>
                  <a:pt x="19" y="91"/>
                </a:cubicBezTo>
                <a:cubicBezTo>
                  <a:pt x="19" y="89"/>
                  <a:pt x="20" y="88"/>
                  <a:pt x="22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Freeform 191">
            <a:extLst>
              <a:ext uri="{FF2B5EF4-FFF2-40B4-BE49-F238E27FC236}">
                <a16:creationId xmlns:a16="http://schemas.microsoft.com/office/drawing/2014/main" id="{4E0D43C4-CEAC-4C54-B88F-4BFF13822EFD}"/>
              </a:ext>
            </a:extLst>
          </p:cNvPr>
          <p:cNvSpPr>
            <a:spLocks noEditPoints="1"/>
          </p:cNvSpPr>
          <p:nvPr/>
        </p:nvSpPr>
        <p:spPr bwMode="auto">
          <a:xfrm>
            <a:off x="4903663" y="5486491"/>
            <a:ext cx="442912" cy="430213"/>
          </a:xfrm>
          <a:custGeom>
            <a:avLst/>
            <a:gdLst>
              <a:gd name="T0" fmla="*/ 111 w 140"/>
              <a:gd name="T1" fmla="*/ 106 h 136"/>
              <a:gd name="T2" fmla="*/ 109 w 140"/>
              <a:gd name="T3" fmla="*/ 114 h 136"/>
              <a:gd name="T4" fmla="*/ 107 w 140"/>
              <a:gd name="T5" fmla="*/ 106 h 136"/>
              <a:gd name="T6" fmla="*/ 109 w 140"/>
              <a:gd name="T7" fmla="*/ 101 h 136"/>
              <a:gd name="T8" fmla="*/ 113 w 140"/>
              <a:gd name="T9" fmla="*/ 92 h 136"/>
              <a:gd name="T10" fmla="*/ 103 w 140"/>
              <a:gd name="T11" fmla="*/ 93 h 136"/>
              <a:gd name="T12" fmla="*/ 102 w 140"/>
              <a:gd name="T13" fmla="*/ 97 h 136"/>
              <a:gd name="T14" fmla="*/ 116 w 140"/>
              <a:gd name="T15" fmla="*/ 95 h 136"/>
              <a:gd name="T16" fmla="*/ 113 w 140"/>
              <a:gd name="T17" fmla="*/ 92 h 136"/>
              <a:gd name="T18" fmla="*/ 131 w 140"/>
              <a:gd name="T19" fmla="*/ 126 h 136"/>
              <a:gd name="T20" fmla="*/ 87 w 140"/>
              <a:gd name="T21" fmla="*/ 126 h 136"/>
              <a:gd name="T22" fmla="*/ 87 w 140"/>
              <a:gd name="T23" fmla="*/ 82 h 136"/>
              <a:gd name="T24" fmla="*/ 131 w 140"/>
              <a:gd name="T25" fmla="*/ 82 h 136"/>
              <a:gd name="T26" fmla="*/ 120 w 140"/>
              <a:gd name="T27" fmla="*/ 100 h 136"/>
              <a:gd name="T28" fmla="*/ 119 w 140"/>
              <a:gd name="T29" fmla="*/ 94 h 136"/>
              <a:gd name="T30" fmla="*/ 114 w 140"/>
              <a:gd name="T31" fmla="*/ 89 h 136"/>
              <a:gd name="T32" fmla="*/ 99 w 140"/>
              <a:gd name="T33" fmla="*/ 92 h 136"/>
              <a:gd name="T34" fmla="*/ 99 w 140"/>
              <a:gd name="T35" fmla="*/ 98 h 136"/>
              <a:gd name="T36" fmla="*/ 97 w 140"/>
              <a:gd name="T37" fmla="*/ 114 h 136"/>
              <a:gd name="T38" fmla="*/ 118 w 140"/>
              <a:gd name="T39" fmla="*/ 117 h 136"/>
              <a:gd name="T40" fmla="*/ 120 w 140"/>
              <a:gd name="T41" fmla="*/ 100 h 136"/>
              <a:gd name="T42" fmla="*/ 79 w 140"/>
              <a:gd name="T43" fmla="*/ 125 h 136"/>
              <a:gd name="T44" fmla="*/ 0 w 140"/>
              <a:gd name="T45" fmla="*/ 112 h 136"/>
              <a:gd name="T46" fmla="*/ 0 w 140"/>
              <a:gd name="T47" fmla="*/ 28 h 136"/>
              <a:gd name="T48" fmla="*/ 21 w 140"/>
              <a:gd name="T49" fmla="*/ 2 h 136"/>
              <a:gd name="T50" fmla="*/ 24 w 140"/>
              <a:gd name="T51" fmla="*/ 0 h 136"/>
              <a:gd name="T52" fmla="*/ 118 w 140"/>
              <a:gd name="T53" fmla="*/ 13 h 136"/>
              <a:gd name="T54" fmla="*/ 109 w 140"/>
              <a:gd name="T55" fmla="*/ 68 h 136"/>
              <a:gd name="T56" fmla="*/ 106 w 140"/>
              <a:gd name="T57" fmla="*/ 9 h 136"/>
              <a:gd name="T58" fmla="*/ 29 w 140"/>
              <a:gd name="T59" fmla="*/ 20 h 136"/>
              <a:gd name="T60" fmla="*/ 10 w 140"/>
              <a:gd name="T61" fmla="*/ 32 h 136"/>
              <a:gd name="T62" fmla="*/ 13 w 140"/>
              <a:gd name="T63" fmla="*/ 115 h 136"/>
              <a:gd name="T64" fmla="*/ 15 w 140"/>
              <a:gd name="T65" fmla="*/ 23 h 136"/>
              <a:gd name="T66" fmla="*/ 20 w 140"/>
              <a:gd name="T67" fmla="*/ 20 h 136"/>
              <a:gd name="T68" fmla="*/ 15 w 140"/>
              <a:gd name="T69" fmla="*/ 23 h 136"/>
              <a:gd name="T70" fmla="*/ 22 w 140"/>
              <a:gd name="T71" fmla="*/ 38 h 136"/>
              <a:gd name="T72" fmla="*/ 22 w 140"/>
              <a:gd name="T73" fmla="*/ 45 h 136"/>
              <a:gd name="T74" fmla="*/ 100 w 140"/>
              <a:gd name="T75" fmla="*/ 41 h 136"/>
              <a:gd name="T76" fmla="*/ 100 w 140"/>
              <a:gd name="T77" fmla="*/ 58 h 136"/>
              <a:gd name="T78" fmla="*/ 22 w 140"/>
              <a:gd name="T79" fmla="*/ 54 h 136"/>
              <a:gd name="T80" fmla="*/ 22 w 140"/>
              <a:gd name="T81" fmla="*/ 61 h 136"/>
              <a:gd name="T82" fmla="*/ 100 w 140"/>
              <a:gd name="T83" fmla="*/ 58 h 136"/>
              <a:gd name="T84" fmla="*/ 22 w 140"/>
              <a:gd name="T85" fmla="*/ 71 h 136"/>
              <a:gd name="T86" fmla="*/ 22 w 140"/>
              <a:gd name="T87" fmla="*/ 78 h 136"/>
              <a:gd name="T88" fmla="*/ 95 w 140"/>
              <a:gd name="T89" fmla="*/ 71 h 136"/>
              <a:gd name="T90" fmla="*/ 22 w 140"/>
              <a:gd name="T91" fmla="*/ 94 h 136"/>
              <a:gd name="T92" fmla="*/ 77 w 140"/>
              <a:gd name="T93" fmla="*/ 88 h 136"/>
              <a:gd name="T94" fmla="*/ 19 w 140"/>
              <a:gd name="T95" fmla="*/ 91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0" h="136">
                <a:moveTo>
                  <a:pt x="112" y="104"/>
                </a:moveTo>
                <a:cubicBezTo>
                  <a:pt x="112" y="105"/>
                  <a:pt x="111" y="106"/>
                  <a:pt x="111" y="106"/>
                </a:cubicBezTo>
                <a:cubicBezTo>
                  <a:pt x="111" y="112"/>
                  <a:pt x="111" y="112"/>
                  <a:pt x="111" y="112"/>
                </a:cubicBezTo>
                <a:cubicBezTo>
                  <a:pt x="111" y="113"/>
                  <a:pt x="110" y="114"/>
                  <a:pt x="109" y="114"/>
                </a:cubicBezTo>
                <a:cubicBezTo>
                  <a:pt x="108" y="114"/>
                  <a:pt x="107" y="113"/>
                  <a:pt x="107" y="112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6" y="106"/>
                  <a:pt x="106" y="105"/>
                  <a:pt x="106" y="104"/>
                </a:cubicBezTo>
                <a:cubicBezTo>
                  <a:pt x="106" y="102"/>
                  <a:pt x="107" y="101"/>
                  <a:pt x="109" y="101"/>
                </a:cubicBezTo>
                <a:cubicBezTo>
                  <a:pt x="111" y="101"/>
                  <a:pt x="112" y="102"/>
                  <a:pt x="112" y="104"/>
                </a:cubicBezTo>
                <a:close/>
                <a:moveTo>
                  <a:pt x="113" y="92"/>
                </a:moveTo>
                <a:cubicBezTo>
                  <a:pt x="105" y="92"/>
                  <a:pt x="105" y="92"/>
                  <a:pt x="105" y="92"/>
                </a:cubicBezTo>
                <a:cubicBezTo>
                  <a:pt x="104" y="92"/>
                  <a:pt x="104" y="92"/>
                  <a:pt x="103" y="93"/>
                </a:cubicBezTo>
                <a:cubicBezTo>
                  <a:pt x="102" y="93"/>
                  <a:pt x="102" y="94"/>
                  <a:pt x="102" y="95"/>
                </a:cubicBezTo>
                <a:cubicBezTo>
                  <a:pt x="102" y="97"/>
                  <a:pt x="102" y="97"/>
                  <a:pt x="102" y="97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16" y="94"/>
                  <a:pt x="115" y="94"/>
                  <a:pt x="115" y="93"/>
                </a:cubicBezTo>
                <a:cubicBezTo>
                  <a:pt x="115" y="92"/>
                  <a:pt x="114" y="92"/>
                  <a:pt x="113" y="92"/>
                </a:cubicBezTo>
                <a:close/>
                <a:moveTo>
                  <a:pt x="140" y="104"/>
                </a:moveTo>
                <a:cubicBezTo>
                  <a:pt x="140" y="113"/>
                  <a:pt x="137" y="121"/>
                  <a:pt x="131" y="126"/>
                </a:cubicBezTo>
                <a:cubicBezTo>
                  <a:pt x="125" y="132"/>
                  <a:pt x="118" y="136"/>
                  <a:pt x="109" y="136"/>
                </a:cubicBezTo>
                <a:cubicBezTo>
                  <a:pt x="100" y="136"/>
                  <a:pt x="92" y="132"/>
                  <a:pt x="87" y="126"/>
                </a:cubicBezTo>
                <a:cubicBezTo>
                  <a:pt x="81" y="121"/>
                  <a:pt x="77" y="113"/>
                  <a:pt x="77" y="104"/>
                </a:cubicBezTo>
                <a:cubicBezTo>
                  <a:pt x="77" y="95"/>
                  <a:pt x="81" y="88"/>
                  <a:pt x="87" y="82"/>
                </a:cubicBezTo>
                <a:cubicBezTo>
                  <a:pt x="92" y="76"/>
                  <a:pt x="100" y="73"/>
                  <a:pt x="109" y="73"/>
                </a:cubicBezTo>
                <a:cubicBezTo>
                  <a:pt x="118" y="73"/>
                  <a:pt x="125" y="76"/>
                  <a:pt x="131" y="82"/>
                </a:cubicBezTo>
                <a:cubicBezTo>
                  <a:pt x="137" y="88"/>
                  <a:pt x="140" y="95"/>
                  <a:pt x="140" y="104"/>
                </a:cubicBezTo>
                <a:close/>
                <a:moveTo>
                  <a:pt x="120" y="100"/>
                </a:moveTo>
                <a:cubicBezTo>
                  <a:pt x="120" y="99"/>
                  <a:pt x="120" y="98"/>
                  <a:pt x="119" y="98"/>
                </a:cubicBezTo>
                <a:cubicBezTo>
                  <a:pt x="119" y="94"/>
                  <a:pt x="119" y="94"/>
                  <a:pt x="119" y="94"/>
                </a:cubicBezTo>
                <a:cubicBezTo>
                  <a:pt x="119" y="93"/>
                  <a:pt x="119" y="93"/>
                  <a:pt x="119" y="93"/>
                </a:cubicBezTo>
                <a:cubicBezTo>
                  <a:pt x="119" y="91"/>
                  <a:pt x="117" y="89"/>
                  <a:pt x="114" y="89"/>
                </a:cubicBezTo>
                <a:cubicBezTo>
                  <a:pt x="103" y="89"/>
                  <a:pt x="103" y="89"/>
                  <a:pt x="103" y="89"/>
                </a:cubicBezTo>
                <a:cubicBezTo>
                  <a:pt x="101" y="89"/>
                  <a:pt x="100" y="90"/>
                  <a:pt x="99" y="92"/>
                </a:cubicBezTo>
                <a:cubicBezTo>
                  <a:pt x="99" y="93"/>
                  <a:pt x="99" y="93"/>
                  <a:pt x="99" y="93"/>
                </a:cubicBezTo>
                <a:cubicBezTo>
                  <a:pt x="99" y="98"/>
                  <a:pt x="99" y="98"/>
                  <a:pt x="99" y="98"/>
                </a:cubicBezTo>
                <a:cubicBezTo>
                  <a:pt x="98" y="98"/>
                  <a:pt x="97" y="99"/>
                  <a:pt x="97" y="100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97" y="116"/>
                  <a:pt x="99" y="117"/>
                  <a:pt x="100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19" y="117"/>
                  <a:pt x="120" y="116"/>
                  <a:pt x="120" y="114"/>
                </a:cubicBezTo>
                <a:lnTo>
                  <a:pt x="120" y="100"/>
                </a:lnTo>
                <a:close/>
                <a:moveTo>
                  <a:pt x="75" y="115"/>
                </a:moveTo>
                <a:cubicBezTo>
                  <a:pt x="76" y="119"/>
                  <a:pt x="77" y="122"/>
                  <a:pt x="79" y="125"/>
                </a:cubicBezTo>
                <a:cubicBezTo>
                  <a:pt x="13" y="125"/>
                  <a:pt x="13" y="125"/>
                  <a:pt x="13" y="125"/>
                </a:cubicBezTo>
                <a:cubicBezTo>
                  <a:pt x="6" y="125"/>
                  <a:pt x="0" y="119"/>
                  <a:pt x="0" y="11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1" y="26"/>
                  <a:pt x="2" y="25"/>
                </a:cubicBezTo>
                <a:cubicBezTo>
                  <a:pt x="21" y="2"/>
                  <a:pt x="21" y="2"/>
                  <a:pt x="21" y="2"/>
                </a:cubicBezTo>
                <a:cubicBezTo>
                  <a:pt x="22" y="1"/>
                  <a:pt x="23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3" y="0"/>
                  <a:pt x="118" y="6"/>
                  <a:pt x="118" y="13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6" y="69"/>
                  <a:pt x="113" y="68"/>
                  <a:pt x="109" y="68"/>
                </a:cubicBezTo>
                <a:cubicBezTo>
                  <a:pt x="109" y="13"/>
                  <a:pt x="109" y="13"/>
                  <a:pt x="109" y="13"/>
                </a:cubicBezTo>
                <a:cubicBezTo>
                  <a:pt x="109" y="11"/>
                  <a:pt x="108" y="9"/>
                  <a:pt x="106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7"/>
                  <a:pt x="23" y="32"/>
                  <a:pt x="16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112"/>
                  <a:pt x="10" y="112"/>
                  <a:pt x="10" y="112"/>
                </a:cubicBezTo>
                <a:cubicBezTo>
                  <a:pt x="10" y="114"/>
                  <a:pt x="11" y="115"/>
                  <a:pt x="13" y="115"/>
                </a:cubicBezTo>
                <a:lnTo>
                  <a:pt x="75" y="115"/>
                </a:lnTo>
                <a:close/>
                <a:moveTo>
                  <a:pt x="15" y="23"/>
                </a:moveTo>
                <a:cubicBezTo>
                  <a:pt x="16" y="23"/>
                  <a:pt x="16" y="23"/>
                  <a:pt x="16" y="23"/>
                </a:cubicBezTo>
                <a:cubicBezTo>
                  <a:pt x="18" y="23"/>
                  <a:pt x="20" y="22"/>
                  <a:pt x="20" y="20"/>
                </a:cubicBezTo>
                <a:cubicBezTo>
                  <a:pt x="20" y="17"/>
                  <a:pt x="20" y="17"/>
                  <a:pt x="20" y="17"/>
                </a:cubicBezTo>
                <a:lnTo>
                  <a:pt x="15" y="23"/>
                </a:lnTo>
                <a:close/>
                <a:moveTo>
                  <a:pt x="97" y="38"/>
                </a:moveTo>
                <a:cubicBezTo>
                  <a:pt x="22" y="38"/>
                  <a:pt x="22" y="38"/>
                  <a:pt x="22" y="38"/>
                </a:cubicBezTo>
                <a:cubicBezTo>
                  <a:pt x="21" y="38"/>
                  <a:pt x="19" y="39"/>
                  <a:pt x="19" y="41"/>
                </a:cubicBezTo>
                <a:cubicBezTo>
                  <a:pt x="19" y="43"/>
                  <a:pt x="21" y="45"/>
                  <a:pt x="22" y="45"/>
                </a:cubicBezTo>
                <a:cubicBezTo>
                  <a:pt x="97" y="45"/>
                  <a:pt x="97" y="45"/>
                  <a:pt x="97" y="45"/>
                </a:cubicBezTo>
                <a:cubicBezTo>
                  <a:pt x="98" y="45"/>
                  <a:pt x="100" y="43"/>
                  <a:pt x="100" y="41"/>
                </a:cubicBezTo>
                <a:cubicBezTo>
                  <a:pt x="100" y="39"/>
                  <a:pt x="98" y="38"/>
                  <a:pt x="97" y="38"/>
                </a:cubicBezTo>
                <a:close/>
                <a:moveTo>
                  <a:pt x="100" y="58"/>
                </a:moveTo>
                <a:cubicBezTo>
                  <a:pt x="100" y="56"/>
                  <a:pt x="98" y="54"/>
                  <a:pt x="97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21" y="54"/>
                  <a:pt x="19" y="56"/>
                  <a:pt x="19" y="58"/>
                </a:cubicBezTo>
                <a:cubicBezTo>
                  <a:pt x="19" y="60"/>
                  <a:pt x="21" y="61"/>
                  <a:pt x="22" y="61"/>
                </a:cubicBezTo>
                <a:cubicBezTo>
                  <a:pt x="97" y="61"/>
                  <a:pt x="97" y="61"/>
                  <a:pt x="97" y="61"/>
                </a:cubicBezTo>
                <a:cubicBezTo>
                  <a:pt x="98" y="61"/>
                  <a:pt x="100" y="60"/>
                  <a:pt x="100" y="58"/>
                </a:cubicBezTo>
                <a:close/>
                <a:moveTo>
                  <a:pt x="95" y="71"/>
                </a:moveTo>
                <a:cubicBezTo>
                  <a:pt x="22" y="71"/>
                  <a:pt x="22" y="71"/>
                  <a:pt x="22" y="71"/>
                </a:cubicBezTo>
                <a:cubicBezTo>
                  <a:pt x="21" y="71"/>
                  <a:pt x="19" y="73"/>
                  <a:pt x="19" y="74"/>
                </a:cubicBezTo>
                <a:cubicBezTo>
                  <a:pt x="19" y="76"/>
                  <a:pt x="21" y="78"/>
                  <a:pt x="22" y="78"/>
                </a:cubicBezTo>
                <a:cubicBezTo>
                  <a:pt x="84" y="78"/>
                  <a:pt x="84" y="78"/>
                  <a:pt x="84" y="78"/>
                </a:cubicBezTo>
                <a:cubicBezTo>
                  <a:pt x="87" y="75"/>
                  <a:pt x="91" y="73"/>
                  <a:pt x="95" y="71"/>
                </a:cubicBezTo>
                <a:close/>
                <a:moveTo>
                  <a:pt x="19" y="91"/>
                </a:moveTo>
                <a:cubicBezTo>
                  <a:pt x="19" y="93"/>
                  <a:pt x="21" y="94"/>
                  <a:pt x="22" y="94"/>
                </a:cubicBezTo>
                <a:cubicBezTo>
                  <a:pt x="74" y="94"/>
                  <a:pt x="74" y="94"/>
                  <a:pt x="74" y="94"/>
                </a:cubicBezTo>
                <a:cubicBezTo>
                  <a:pt x="75" y="92"/>
                  <a:pt x="76" y="90"/>
                  <a:pt x="77" y="88"/>
                </a:cubicBezTo>
                <a:cubicBezTo>
                  <a:pt x="22" y="88"/>
                  <a:pt x="22" y="88"/>
                  <a:pt x="22" y="88"/>
                </a:cubicBezTo>
                <a:cubicBezTo>
                  <a:pt x="21" y="88"/>
                  <a:pt x="19" y="89"/>
                  <a:pt x="19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Freeform 192">
            <a:extLst>
              <a:ext uri="{FF2B5EF4-FFF2-40B4-BE49-F238E27FC236}">
                <a16:creationId xmlns:a16="http://schemas.microsoft.com/office/drawing/2014/main" id="{6F703056-8C14-49E0-8ED1-61D2551872F7}"/>
              </a:ext>
            </a:extLst>
          </p:cNvPr>
          <p:cNvSpPr>
            <a:spLocks noEditPoints="1"/>
          </p:cNvSpPr>
          <p:nvPr/>
        </p:nvSpPr>
        <p:spPr bwMode="auto">
          <a:xfrm>
            <a:off x="5811713" y="4573678"/>
            <a:ext cx="442912" cy="423863"/>
          </a:xfrm>
          <a:custGeom>
            <a:avLst/>
            <a:gdLst>
              <a:gd name="T0" fmla="*/ 0 w 140"/>
              <a:gd name="T1" fmla="*/ 7 h 134"/>
              <a:gd name="T2" fmla="*/ 5 w 140"/>
              <a:gd name="T3" fmla="*/ 7 h 134"/>
              <a:gd name="T4" fmla="*/ 5 w 140"/>
              <a:gd name="T5" fmla="*/ 9 h 134"/>
              <a:gd name="T6" fmla="*/ 0 w 140"/>
              <a:gd name="T7" fmla="*/ 9 h 134"/>
              <a:gd name="T8" fmla="*/ 0 w 140"/>
              <a:gd name="T9" fmla="*/ 7 h 134"/>
              <a:gd name="T10" fmla="*/ 0 w 140"/>
              <a:gd name="T11" fmla="*/ 21 h 134"/>
              <a:gd name="T12" fmla="*/ 5 w 140"/>
              <a:gd name="T13" fmla="*/ 21 h 134"/>
              <a:gd name="T14" fmla="*/ 5 w 140"/>
              <a:gd name="T15" fmla="*/ 19 h 134"/>
              <a:gd name="T16" fmla="*/ 0 w 140"/>
              <a:gd name="T17" fmla="*/ 19 h 134"/>
              <a:gd name="T18" fmla="*/ 0 w 140"/>
              <a:gd name="T19" fmla="*/ 21 h 134"/>
              <a:gd name="T20" fmla="*/ 0 w 140"/>
              <a:gd name="T21" fmla="*/ 34 h 134"/>
              <a:gd name="T22" fmla="*/ 5 w 140"/>
              <a:gd name="T23" fmla="*/ 34 h 134"/>
              <a:gd name="T24" fmla="*/ 5 w 140"/>
              <a:gd name="T25" fmla="*/ 32 h 134"/>
              <a:gd name="T26" fmla="*/ 0 w 140"/>
              <a:gd name="T27" fmla="*/ 32 h 134"/>
              <a:gd name="T28" fmla="*/ 0 w 140"/>
              <a:gd name="T29" fmla="*/ 34 h 134"/>
              <a:gd name="T30" fmla="*/ 0 w 140"/>
              <a:gd name="T31" fmla="*/ 46 h 134"/>
              <a:gd name="T32" fmla="*/ 5 w 140"/>
              <a:gd name="T33" fmla="*/ 46 h 134"/>
              <a:gd name="T34" fmla="*/ 5 w 140"/>
              <a:gd name="T35" fmla="*/ 44 h 134"/>
              <a:gd name="T36" fmla="*/ 0 w 140"/>
              <a:gd name="T37" fmla="*/ 44 h 134"/>
              <a:gd name="T38" fmla="*/ 0 w 140"/>
              <a:gd name="T39" fmla="*/ 46 h 134"/>
              <a:gd name="T40" fmla="*/ 0 w 140"/>
              <a:gd name="T41" fmla="*/ 59 h 134"/>
              <a:gd name="T42" fmla="*/ 5 w 140"/>
              <a:gd name="T43" fmla="*/ 59 h 134"/>
              <a:gd name="T44" fmla="*/ 5 w 140"/>
              <a:gd name="T45" fmla="*/ 57 h 134"/>
              <a:gd name="T46" fmla="*/ 0 w 140"/>
              <a:gd name="T47" fmla="*/ 57 h 134"/>
              <a:gd name="T48" fmla="*/ 0 w 140"/>
              <a:gd name="T49" fmla="*/ 59 h 134"/>
              <a:gd name="T50" fmla="*/ 140 w 140"/>
              <a:gd name="T51" fmla="*/ 99 h 134"/>
              <a:gd name="T52" fmla="*/ 104 w 140"/>
              <a:gd name="T53" fmla="*/ 134 h 134"/>
              <a:gd name="T54" fmla="*/ 69 w 140"/>
              <a:gd name="T55" fmla="*/ 99 h 134"/>
              <a:gd name="T56" fmla="*/ 72 w 140"/>
              <a:gd name="T57" fmla="*/ 85 h 134"/>
              <a:gd name="T58" fmla="*/ 9 w 140"/>
              <a:gd name="T59" fmla="*/ 85 h 134"/>
              <a:gd name="T60" fmla="*/ 9 w 140"/>
              <a:gd name="T61" fmla="*/ 0 h 134"/>
              <a:gd name="T62" fmla="*/ 11 w 140"/>
              <a:gd name="T63" fmla="*/ 0 h 134"/>
              <a:gd name="T64" fmla="*/ 11 w 140"/>
              <a:gd name="T65" fmla="*/ 82 h 134"/>
              <a:gd name="T66" fmla="*/ 23 w 140"/>
              <a:gd name="T67" fmla="*/ 82 h 134"/>
              <a:gd name="T68" fmla="*/ 23 w 140"/>
              <a:gd name="T69" fmla="*/ 8 h 134"/>
              <a:gd name="T70" fmla="*/ 33 w 140"/>
              <a:gd name="T71" fmla="*/ 8 h 134"/>
              <a:gd name="T72" fmla="*/ 33 w 140"/>
              <a:gd name="T73" fmla="*/ 82 h 134"/>
              <a:gd name="T74" fmla="*/ 41 w 140"/>
              <a:gd name="T75" fmla="*/ 82 h 134"/>
              <a:gd name="T76" fmla="*/ 41 w 140"/>
              <a:gd name="T77" fmla="*/ 24 h 134"/>
              <a:gd name="T78" fmla="*/ 51 w 140"/>
              <a:gd name="T79" fmla="*/ 24 h 134"/>
              <a:gd name="T80" fmla="*/ 51 w 140"/>
              <a:gd name="T81" fmla="*/ 82 h 134"/>
              <a:gd name="T82" fmla="*/ 59 w 140"/>
              <a:gd name="T83" fmla="*/ 82 h 134"/>
              <a:gd name="T84" fmla="*/ 59 w 140"/>
              <a:gd name="T85" fmla="*/ 37 h 134"/>
              <a:gd name="T86" fmla="*/ 69 w 140"/>
              <a:gd name="T87" fmla="*/ 37 h 134"/>
              <a:gd name="T88" fmla="*/ 69 w 140"/>
              <a:gd name="T89" fmla="*/ 82 h 134"/>
              <a:gd name="T90" fmla="*/ 74 w 140"/>
              <a:gd name="T91" fmla="*/ 82 h 134"/>
              <a:gd name="T92" fmla="*/ 78 w 140"/>
              <a:gd name="T93" fmla="*/ 76 h 134"/>
              <a:gd name="T94" fmla="*/ 78 w 140"/>
              <a:gd name="T95" fmla="*/ 13 h 134"/>
              <a:gd name="T96" fmla="*/ 87 w 140"/>
              <a:gd name="T97" fmla="*/ 13 h 134"/>
              <a:gd name="T98" fmla="*/ 87 w 140"/>
              <a:gd name="T99" fmla="*/ 68 h 134"/>
              <a:gd name="T100" fmla="*/ 104 w 140"/>
              <a:gd name="T101" fmla="*/ 64 h 134"/>
              <a:gd name="T102" fmla="*/ 140 w 140"/>
              <a:gd name="T103" fmla="*/ 99 h 134"/>
              <a:gd name="T104" fmla="*/ 122 w 140"/>
              <a:gd name="T105" fmla="*/ 77 h 134"/>
              <a:gd name="T106" fmla="*/ 104 w 140"/>
              <a:gd name="T107" fmla="*/ 71 h 134"/>
              <a:gd name="T108" fmla="*/ 76 w 140"/>
              <a:gd name="T109" fmla="*/ 99 h 134"/>
              <a:gd name="T110" fmla="*/ 102 w 140"/>
              <a:gd name="T111" fmla="*/ 127 h 134"/>
              <a:gd name="T112" fmla="*/ 104 w 140"/>
              <a:gd name="T113" fmla="*/ 99 h 134"/>
              <a:gd name="T114" fmla="*/ 122 w 140"/>
              <a:gd name="T115" fmla="*/ 7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0" h="134">
                <a:moveTo>
                  <a:pt x="0" y="7"/>
                </a:moveTo>
                <a:cubicBezTo>
                  <a:pt x="5" y="7"/>
                  <a:pt x="5" y="7"/>
                  <a:pt x="5" y="7"/>
                </a:cubicBezTo>
                <a:cubicBezTo>
                  <a:pt x="5" y="9"/>
                  <a:pt x="5" y="9"/>
                  <a:pt x="5" y="9"/>
                </a:cubicBezTo>
                <a:cubicBezTo>
                  <a:pt x="0" y="9"/>
                  <a:pt x="0" y="9"/>
                  <a:pt x="0" y="9"/>
                </a:cubicBezTo>
                <a:lnTo>
                  <a:pt x="0" y="7"/>
                </a:lnTo>
                <a:close/>
                <a:moveTo>
                  <a:pt x="0" y="21"/>
                </a:moveTo>
                <a:cubicBezTo>
                  <a:pt x="5" y="21"/>
                  <a:pt x="5" y="21"/>
                  <a:pt x="5" y="21"/>
                </a:cubicBezTo>
                <a:cubicBezTo>
                  <a:pt x="5" y="19"/>
                  <a:pt x="5" y="19"/>
                  <a:pt x="5" y="19"/>
                </a:cubicBezTo>
                <a:cubicBezTo>
                  <a:pt x="0" y="19"/>
                  <a:pt x="0" y="19"/>
                  <a:pt x="0" y="19"/>
                </a:cubicBezTo>
                <a:lnTo>
                  <a:pt x="0" y="21"/>
                </a:lnTo>
                <a:close/>
                <a:moveTo>
                  <a:pt x="0" y="34"/>
                </a:moveTo>
                <a:cubicBezTo>
                  <a:pt x="5" y="34"/>
                  <a:pt x="5" y="34"/>
                  <a:pt x="5" y="34"/>
                </a:cubicBezTo>
                <a:cubicBezTo>
                  <a:pt x="5" y="32"/>
                  <a:pt x="5" y="32"/>
                  <a:pt x="5" y="32"/>
                </a:cubicBezTo>
                <a:cubicBezTo>
                  <a:pt x="0" y="32"/>
                  <a:pt x="0" y="32"/>
                  <a:pt x="0" y="32"/>
                </a:cubicBezTo>
                <a:lnTo>
                  <a:pt x="0" y="34"/>
                </a:lnTo>
                <a:close/>
                <a:moveTo>
                  <a:pt x="0" y="46"/>
                </a:moveTo>
                <a:cubicBezTo>
                  <a:pt x="5" y="46"/>
                  <a:pt x="5" y="46"/>
                  <a:pt x="5" y="46"/>
                </a:cubicBezTo>
                <a:cubicBezTo>
                  <a:pt x="5" y="44"/>
                  <a:pt x="5" y="44"/>
                  <a:pt x="5" y="44"/>
                </a:cubicBezTo>
                <a:cubicBezTo>
                  <a:pt x="0" y="44"/>
                  <a:pt x="0" y="44"/>
                  <a:pt x="0" y="44"/>
                </a:cubicBezTo>
                <a:lnTo>
                  <a:pt x="0" y="46"/>
                </a:lnTo>
                <a:close/>
                <a:moveTo>
                  <a:pt x="0" y="59"/>
                </a:moveTo>
                <a:cubicBezTo>
                  <a:pt x="5" y="59"/>
                  <a:pt x="5" y="59"/>
                  <a:pt x="5" y="59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57"/>
                  <a:pt x="0" y="57"/>
                  <a:pt x="0" y="57"/>
                </a:cubicBezTo>
                <a:lnTo>
                  <a:pt x="0" y="59"/>
                </a:lnTo>
                <a:close/>
                <a:moveTo>
                  <a:pt x="140" y="99"/>
                </a:moveTo>
                <a:cubicBezTo>
                  <a:pt x="140" y="118"/>
                  <a:pt x="124" y="134"/>
                  <a:pt x="104" y="134"/>
                </a:cubicBezTo>
                <a:cubicBezTo>
                  <a:pt x="85" y="134"/>
                  <a:pt x="69" y="118"/>
                  <a:pt x="69" y="99"/>
                </a:cubicBezTo>
                <a:cubicBezTo>
                  <a:pt x="69" y="94"/>
                  <a:pt x="70" y="89"/>
                  <a:pt x="72" y="85"/>
                </a:cubicBezTo>
                <a:cubicBezTo>
                  <a:pt x="9" y="85"/>
                  <a:pt x="9" y="85"/>
                  <a:pt x="9" y="85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82"/>
                  <a:pt x="11" y="82"/>
                  <a:pt x="11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"/>
                  <a:pt x="23" y="8"/>
                  <a:pt x="2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2"/>
                  <a:pt x="33" y="82"/>
                  <a:pt x="33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1" y="24"/>
                  <a:pt x="41" y="24"/>
                  <a:pt x="41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1" y="82"/>
                  <a:pt x="51" y="82"/>
                  <a:pt x="51" y="82"/>
                </a:cubicBezTo>
                <a:cubicBezTo>
                  <a:pt x="59" y="82"/>
                  <a:pt x="59" y="82"/>
                  <a:pt x="59" y="82"/>
                </a:cubicBezTo>
                <a:cubicBezTo>
                  <a:pt x="59" y="37"/>
                  <a:pt x="59" y="37"/>
                  <a:pt x="59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9" y="82"/>
                  <a:pt x="69" y="82"/>
                  <a:pt x="69" y="82"/>
                </a:cubicBezTo>
                <a:cubicBezTo>
                  <a:pt x="74" y="82"/>
                  <a:pt x="74" y="82"/>
                  <a:pt x="74" y="82"/>
                </a:cubicBezTo>
                <a:cubicBezTo>
                  <a:pt x="75" y="80"/>
                  <a:pt x="76" y="78"/>
                  <a:pt x="78" y="76"/>
                </a:cubicBezTo>
                <a:cubicBezTo>
                  <a:pt x="78" y="13"/>
                  <a:pt x="78" y="13"/>
                  <a:pt x="78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68"/>
                  <a:pt x="87" y="68"/>
                  <a:pt x="87" y="68"/>
                </a:cubicBezTo>
                <a:cubicBezTo>
                  <a:pt x="92" y="65"/>
                  <a:pt x="98" y="64"/>
                  <a:pt x="104" y="64"/>
                </a:cubicBezTo>
                <a:cubicBezTo>
                  <a:pt x="124" y="64"/>
                  <a:pt x="140" y="80"/>
                  <a:pt x="140" y="99"/>
                </a:cubicBezTo>
                <a:close/>
                <a:moveTo>
                  <a:pt x="122" y="77"/>
                </a:moveTo>
                <a:cubicBezTo>
                  <a:pt x="117" y="73"/>
                  <a:pt x="111" y="71"/>
                  <a:pt x="104" y="71"/>
                </a:cubicBezTo>
                <a:cubicBezTo>
                  <a:pt x="89" y="71"/>
                  <a:pt x="76" y="83"/>
                  <a:pt x="76" y="99"/>
                </a:cubicBezTo>
                <a:cubicBezTo>
                  <a:pt x="76" y="114"/>
                  <a:pt x="87" y="126"/>
                  <a:pt x="102" y="127"/>
                </a:cubicBezTo>
                <a:cubicBezTo>
                  <a:pt x="104" y="99"/>
                  <a:pt x="104" y="99"/>
                  <a:pt x="104" y="99"/>
                </a:cubicBezTo>
                <a:lnTo>
                  <a:pt x="122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Freeform 193">
            <a:extLst>
              <a:ext uri="{FF2B5EF4-FFF2-40B4-BE49-F238E27FC236}">
                <a16:creationId xmlns:a16="http://schemas.microsoft.com/office/drawing/2014/main" id="{06EC707A-DAB2-4FDA-A59C-CB286E325EA8}"/>
              </a:ext>
            </a:extLst>
          </p:cNvPr>
          <p:cNvSpPr>
            <a:spLocks noEditPoints="1"/>
          </p:cNvSpPr>
          <p:nvPr/>
        </p:nvSpPr>
        <p:spPr bwMode="auto">
          <a:xfrm>
            <a:off x="7677025" y="3646578"/>
            <a:ext cx="328612" cy="442913"/>
          </a:xfrm>
          <a:custGeom>
            <a:avLst/>
            <a:gdLst>
              <a:gd name="T0" fmla="*/ 88 w 104"/>
              <a:gd name="T1" fmla="*/ 46 h 140"/>
              <a:gd name="T2" fmla="*/ 88 w 104"/>
              <a:gd name="T3" fmla="*/ 45 h 140"/>
              <a:gd name="T4" fmla="*/ 86 w 104"/>
              <a:gd name="T5" fmla="*/ 25 h 140"/>
              <a:gd name="T6" fmla="*/ 68 w 104"/>
              <a:gd name="T7" fmla="*/ 32 h 140"/>
              <a:gd name="T8" fmla="*/ 66 w 104"/>
              <a:gd name="T9" fmla="*/ 33 h 140"/>
              <a:gd name="T10" fmla="*/ 60 w 104"/>
              <a:gd name="T11" fmla="*/ 32 h 140"/>
              <a:gd name="T12" fmla="*/ 52 w 104"/>
              <a:gd name="T13" fmla="*/ 31 h 140"/>
              <a:gd name="T14" fmla="*/ 46 w 104"/>
              <a:gd name="T15" fmla="*/ 31 h 140"/>
              <a:gd name="T16" fmla="*/ 41 w 104"/>
              <a:gd name="T17" fmla="*/ 32 h 140"/>
              <a:gd name="T18" fmla="*/ 37 w 104"/>
              <a:gd name="T19" fmla="*/ 33 h 140"/>
              <a:gd name="T20" fmla="*/ 21 w 104"/>
              <a:gd name="T21" fmla="*/ 24 h 140"/>
              <a:gd name="T22" fmla="*/ 16 w 104"/>
              <a:gd name="T23" fmla="*/ 43 h 140"/>
              <a:gd name="T24" fmla="*/ 16 w 104"/>
              <a:gd name="T25" fmla="*/ 45 h 140"/>
              <a:gd name="T26" fmla="*/ 13 w 104"/>
              <a:gd name="T27" fmla="*/ 49 h 140"/>
              <a:gd name="T28" fmla="*/ 10 w 104"/>
              <a:gd name="T29" fmla="*/ 53 h 140"/>
              <a:gd name="T30" fmla="*/ 7 w 104"/>
              <a:gd name="T31" fmla="*/ 57 h 140"/>
              <a:gd name="T32" fmla="*/ 6 w 104"/>
              <a:gd name="T33" fmla="*/ 59 h 140"/>
              <a:gd name="T34" fmla="*/ 0 w 104"/>
              <a:gd name="T35" fmla="*/ 83 h 140"/>
              <a:gd name="T36" fmla="*/ 21 w 104"/>
              <a:gd name="T37" fmla="*/ 136 h 140"/>
              <a:gd name="T38" fmla="*/ 37 w 104"/>
              <a:gd name="T39" fmla="*/ 140 h 140"/>
              <a:gd name="T40" fmla="*/ 41 w 104"/>
              <a:gd name="T41" fmla="*/ 134 h 140"/>
              <a:gd name="T42" fmla="*/ 63 w 104"/>
              <a:gd name="T43" fmla="*/ 134 h 140"/>
              <a:gd name="T44" fmla="*/ 67 w 104"/>
              <a:gd name="T45" fmla="*/ 140 h 140"/>
              <a:gd name="T46" fmla="*/ 83 w 104"/>
              <a:gd name="T47" fmla="*/ 136 h 140"/>
              <a:gd name="T48" fmla="*/ 104 w 104"/>
              <a:gd name="T49" fmla="*/ 83 h 140"/>
              <a:gd name="T50" fmla="*/ 62 w 104"/>
              <a:gd name="T51" fmla="*/ 55 h 140"/>
              <a:gd name="T52" fmla="*/ 63 w 104"/>
              <a:gd name="T53" fmla="*/ 53 h 140"/>
              <a:gd name="T54" fmla="*/ 64 w 104"/>
              <a:gd name="T55" fmla="*/ 52 h 140"/>
              <a:gd name="T56" fmla="*/ 73 w 104"/>
              <a:gd name="T57" fmla="*/ 52 h 140"/>
              <a:gd name="T58" fmla="*/ 74 w 104"/>
              <a:gd name="T59" fmla="*/ 54 h 140"/>
              <a:gd name="T60" fmla="*/ 74 w 104"/>
              <a:gd name="T61" fmla="*/ 54 h 140"/>
              <a:gd name="T62" fmla="*/ 73 w 104"/>
              <a:gd name="T63" fmla="*/ 62 h 140"/>
              <a:gd name="T64" fmla="*/ 62 w 104"/>
              <a:gd name="T65" fmla="*/ 58 h 140"/>
              <a:gd name="T66" fmla="*/ 38 w 104"/>
              <a:gd name="T67" fmla="*/ 50 h 140"/>
              <a:gd name="T68" fmla="*/ 40 w 104"/>
              <a:gd name="T69" fmla="*/ 61 h 140"/>
              <a:gd name="T70" fmla="*/ 40 w 104"/>
              <a:gd name="T71" fmla="*/ 62 h 140"/>
              <a:gd name="T72" fmla="*/ 31 w 104"/>
              <a:gd name="T73" fmla="*/ 62 h 140"/>
              <a:gd name="T74" fmla="*/ 31 w 104"/>
              <a:gd name="T75" fmla="*/ 52 h 140"/>
              <a:gd name="T76" fmla="*/ 52 w 104"/>
              <a:gd name="T77" fmla="*/ 104 h 140"/>
              <a:gd name="T78" fmla="*/ 52 w 104"/>
              <a:gd name="T79" fmla="*/ 74 h 140"/>
              <a:gd name="T80" fmla="*/ 52 w 104"/>
              <a:gd name="T81" fmla="*/ 104 h 140"/>
              <a:gd name="T82" fmla="*/ 46 w 104"/>
              <a:gd name="T83" fmla="*/ 93 h 140"/>
              <a:gd name="T84" fmla="*/ 46 w 104"/>
              <a:gd name="T85" fmla="*/ 85 h 140"/>
              <a:gd name="T86" fmla="*/ 63 w 104"/>
              <a:gd name="T87" fmla="*/ 89 h 140"/>
              <a:gd name="T88" fmla="*/ 55 w 104"/>
              <a:gd name="T89" fmla="*/ 89 h 140"/>
              <a:gd name="T90" fmla="*/ 63 w 104"/>
              <a:gd name="T91" fmla="*/ 89 h 140"/>
              <a:gd name="T92" fmla="*/ 49 w 104"/>
              <a:gd name="T93" fmla="*/ 3 h 140"/>
              <a:gd name="T94" fmla="*/ 55 w 104"/>
              <a:gd name="T95" fmla="*/ 3 h 140"/>
              <a:gd name="T96" fmla="*/ 52 w 104"/>
              <a:gd name="T97" fmla="*/ 28 h 140"/>
              <a:gd name="T98" fmla="*/ 34 w 104"/>
              <a:gd name="T99" fmla="*/ 53 h 140"/>
              <a:gd name="T100" fmla="*/ 38 w 104"/>
              <a:gd name="T101" fmla="*/ 53 h 140"/>
              <a:gd name="T102" fmla="*/ 34 w 104"/>
              <a:gd name="T103" fmla="*/ 57 h 140"/>
              <a:gd name="T104" fmla="*/ 34 w 104"/>
              <a:gd name="T105" fmla="*/ 53 h 140"/>
              <a:gd name="T106" fmla="*/ 67 w 104"/>
              <a:gd name="T107" fmla="*/ 53 h 140"/>
              <a:gd name="T108" fmla="*/ 70 w 104"/>
              <a:gd name="T109" fmla="*/ 53 h 140"/>
              <a:gd name="T110" fmla="*/ 71 w 104"/>
              <a:gd name="T111" fmla="*/ 55 h 140"/>
              <a:gd name="T112" fmla="*/ 71 w 104"/>
              <a:gd name="T113" fmla="*/ 57 h 140"/>
              <a:gd name="T114" fmla="*/ 67 w 104"/>
              <a:gd name="T115" fmla="*/ 5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4" h="140">
                <a:moveTo>
                  <a:pt x="88" y="46"/>
                </a:moveTo>
                <a:cubicBezTo>
                  <a:pt x="88" y="46"/>
                  <a:pt x="88" y="46"/>
                  <a:pt x="88" y="46"/>
                </a:cubicBezTo>
                <a:cubicBezTo>
                  <a:pt x="88" y="46"/>
                  <a:pt x="88" y="45"/>
                  <a:pt x="88" y="45"/>
                </a:cubicBezTo>
                <a:cubicBezTo>
                  <a:pt x="88" y="45"/>
                  <a:pt x="88" y="45"/>
                  <a:pt x="88" y="45"/>
                </a:cubicBezTo>
                <a:cubicBezTo>
                  <a:pt x="88" y="45"/>
                  <a:pt x="88" y="44"/>
                  <a:pt x="88" y="43"/>
                </a:cubicBezTo>
                <a:cubicBezTo>
                  <a:pt x="86" y="25"/>
                  <a:pt x="86" y="25"/>
                  <a:pt x="86" y="25"/>
                </a:cubicBezTo>
                <a:cubicBezTo>
                  <a:pt x="86" y="23"/>
                  <a:pt x="85" y="23"/>
                  <a:pt x="83" y="24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3"/>
                  <a:pt x="67" y="33"/>
                  <a:pt x="67" y="33"/>
                </a:cubicBezTo>
                <a:cubicBezTo>
                  <a:pt x="67" y="33"/>
                  <a:pt x="67" y="33"/>
                  <a:pt x="66" y="33"/>
                </a:cubicBezTo>
                <a:cubicBezTo>
                  <a:pt x="65" y="33"/>
                  <a:pt x="64" y="32"/>
                  <a:pt x="62" y="32"/>
                </a:cubicBezTo>
                <a:cubicBezTo>
                  <a:pt x="62" y="32"/>
                  <a:pt x="61" y="32"/>
                  <a:pt x="60" y="32"/>
                </a:cubicBezTo>
                <a:cubicBezTo>
                  <a:pt x="59" y="31"/>
                  <a:pt x="58" y="31"/>
                  <a:pt x="57" y="31"/>
                </a:cubicBezTo>
                <a:cubicBezTo>
                  <a:pt x="56" y="31"/>
                  <a:pt x="54" y="31"/>
                  <a:pt x="52" y="31"/>
                </a:cubicBezTo>
                <a:cubicBezTo>
                  <a:pt x="51" y="31"/>
                  <a:pt x="49" y="31"/>
                  <a:pt x="47" y="31"/>
                </a:cubicBezTo>
                <a:cubicBezTo>
                  <a:pt x="47" y="31"/>
                  <a:pt x="47" y="31"/>
                  <a:pt x="46" y="31"/>
                </a:cubicBezTo>
                <a:cubicBezTo>
                  <a:pt x="45" y="31"/>
                  <a:pt x="44" y="32"/>
                  <a:pt x="42" y="32"/>
                </a:cubicBezTo>
                <a:cubicBezTo>
                  <a:pt x="42" y="32"/>
                  <a:pt x="42" y="32"/>
                  <a:pt x="41" y="32"/>
                </a:cubicBezTo>
                <a:cubicBezTo>
                  <a:pt x="40" y="32"/>
                  <a:pt x="39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6" y="32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3"/>
                  <a:pt x="18" y="23"/>
                  <a:pt x="18" y="25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4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6"/>
                  <a:pt x="15" y="46"/>
                  <a:pt x="15" y="47"/>
                </a:cubicBezTo>
                <a:cubicBezTo>
                  <a:pt x="14" y="47"/>
                  <a:pt x="14" y="48"/>
                  <a:pt x="13" y="49"/>
                </a:cubicBezTo>
                <a:cubicBezTo>
                  <a:pt x="12" y="49"/>
                  <a:pt x="12" y="50"/>
                  <a:pt x="11" y="51"/>
                </a:cubicBezTo>
                <a:cubicBezTo>
                  <a:pt x="10" y="52"/>
                  <a:pt x="10" y="52"/>
                  <a:pt x="10" y="53"/>
                </a:cubicBezTo>
                <a:cubicBezTo>
                  <a:pt x="9" y="54"/>
                  <a:pt x="9" y="54"/>
                  <a:pt x="8" y="55"/>
                </a:cubicBezTo>
                <a:cubicBezTo>
                  <a:pt x="8" y="56"/>
                  <a:pt x="8" y="56"/>
                  <a:pt x="7" y="57"/>
                </a:cubicBezTo>
                <a:cubicBezTo>
                  <a:pt x="7" y="57"/>
                  <a:pt x="6" y="58"/>
                  <a:pt x="6" y="59"/>
                </a:cubicBezTo>
                <a:cubicBezTo>
                  <a:pt x="6" y="59"/>
                  <a:pt x="6" y="59"/>
                  <a:pt x="6" y="59"/>
                </a:cubicBezTo>
                <a:cubicBezTo>
                  <a:pt x="6" y="59"/>
                  <a:pt x="6" y="59"/>
                  <a:pt x="6" y="59"/>
                </a:cubicBezTo>
                <a:cubicBezTo>
                  <a:pt x="2" y="66"/>
                  <a:pt x="0" y="74"/>
                  <a:pt x="0" y="83"/>
                </a:cubicBezTo>
                <a:cubicBezTo>
                  <a:pt x="0" y="100"/>
                  <a:pt x="8" y="115"/>
                  <a:pt x="21" y="124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21" y="138"/>
                  <a:pt x="23" y="140"/>
                  <a:pt x="25" y="140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39" y="140"/>
                  <a:pt x="41" y="138"/>
                  <a:pt x="41" y="136"/>
                </a:cubicBezTo>
                <a:cubicBezTo>
                  <a:pt x="41" y="134"/>
                  <a:pt x="41" y="134"/>
                  <a:pt x="41" y="134"/>
                </a:cubicBezTo>
                <a:cubicBezTo>
                  <a:pt x="45" y="134"/>
                  <a:pt x="48" y="135"/>
                  <a:pt x="52" y="135"/>
                </a:cubicBezTo>
                <a:cubicBezTo>
                  <a:pt x="56" y="135"/>
                  <a:pt x="60" y="134"/>
                  <a:pt x="63" y="134"/>
                </a:cubicBezTo>
                <a:cubicBezTo>
                  <a:pt x="63" y="136"/>
                  <a:pt x="63" y="136"/>
                  <a:pt x="63" y="136"/>
                </a:cubicBezTo>
                <a:cubicBezTo>
                  <a:pt x="63" y="138"/>
                  <a:pt x="65" y="140"/>
                  <a:pt x="67" y="140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82" y="140"/>
                  <a:pt x="83" y="138"/>
                  <a:pt x="83" y="136"/>
                </a:cubicBezTo>
                <a:cubicBezTo>
                  <a:pt x="83" y="124"/>
                  <a:pt x="83" y="124"/>
                  <a:pt x="83" y="124"/>
                </a:cubicBezTo>
                <a:cubicBezTo>
                  <a:pt x="96" y="115"/>
                  <a:pt x="104" y="100"/>
                  <a:pt x="104" y="83"/>
                </a:cubicBezTo>
                <a:cubicBezTo>
                  <a:pt x="104" y="68"/>
                  <a:pt x="98" y="55"/>
                  <a:pt x="88" y="46"/>
                </a:cubicBezTo>
                <a:close/>
                <a:moveTo>
                  <a:pt x="62" y="55"/>
                </a:moveTo>
                <a:cubicBezTo>
                  <a:pt x="62" y="55"/>
                  <a:pt x="62" y="54"/>
                  <a:pt x="62" y="54"/>
                </a:cubicBezTo>
                <a:cubicBezTo>
                  <a:pt x="62" y="54"/>
                  <a:pt x="62" y="54"/>
                  <a:pt x="63" y="53"/>
                </a:cubicBezTo>
                <a:cubicBezTo>
                  <a:pt x="63" y="53"/>
                  <a:pt x="63" y="53"/>
                  <a:pt x="63" y="53"/>
                </a:cubicBezTo>
                <a:cubicBezTo>
                  <a:pt x="63" y="52"/>
                  <a:pt x="63" y="52"/>
                  <a:pt x="64" y="52"/>
                </a:cubicBezTo>
                <a:cubicBezTo>
                  <a:pt x="64" y="51"/>
                  <a:pt x="66" y="50"/>
                  <a:pt x="67" y="50"/>
                </a:cubicBezTo>
                <a:cubicBezTo>
                  <a:pt x="69" y="50"/>
                  <a:pt x="71" y="50"/>
                  <a:pt x="73" y="52"/>
                </a:cubicBezTo>
                <a:cubicBezTo>
                  <a:pt x="74" y="53"/>
                  <a:pt x="74" y="53"/>
                  <a:pt x="74" y="54"/>
                </a:cubicBezTo>
                <a:cubicBezTo>
                  <a:pt x="74" y="54"/>
                  <a:pt x="74" y="54"/>
                  <a:pt x="74" y="54"/>
                </a:cubicBezTo>
                <a:cubicBezTo>
                  <a:pt x="74" y="54"/>
                  <a:pt x="74" y="54"/>
                  <a:pt x="74" y="54"/>
                </a:cubicBezTo>
                <a:cubicBezTo>
                  <a:pt x="74" y="54"/>
                  <a:pt x="74" y="54"/>
                  <a:pt x="74" y="54"/>
                </a:cubicBezTo>
                <a:cubicBezTo>
                  <a:pt x="74" y="54"/>
                  <a:pt x="75" y="54"/>
                  <a:pt x="75" y="55"/>
                </a:cubicBezTo>
                <a:cubicBezTo>
                  <a:pt x="76" y="57"/>
                  <a:pt x="75" y="60"/>
                  <a:pt x="73" y="62"/>
                </a:cubicBezTo>
                <a:cubicBezTo>
                  <a:pt x="71" y="64"/>
                  <a:pt x="67" y="64"/>
                  <a:pt x="64" y="61"/>
                </a:cubicBezTo>
                <a:cubicBezTo>
                  <a:pt x="63" y="60"/>
                  <a:pt x="63" y="59"/>
                  <a:pt x="62" y="58"/>
                </a:cubicBezTo>
                <a:cubicBezTo>
                  <a:pt x="62" y="57"/>
                  <a:pt x="62" y="56"/>
                  <a:pt x="62" y="55"/>
                </a:cubicBezTo>
                <a:close/>
                <a:moveTo>
                  <a:pt x="38" y="50"/>
                </a:moveTo>
                <a:cubicBezTo>
                  <a:pt x="39" y="50"/>
                  <a:pt x="40" y="51"/>
                  <a:pt x="41" y="52"/>
                </a:cubicBezTo>
                <a:cubicBezTo>
                  <a:pt x="43" y="54"/>
                  <a:pt x="43" y="58"/>
                  <a:pt x="40" y="61"/>
                </a:cubicBezTo>
                <a:cubicBezTo>
                  <a:pt x="40" y="61"/>
                  <a:pt x="40" y="61"/>
                  <a:pt x="40" y="62"/>
                </a:cubicBezTo>
                <a:cubicBezTo>
                  <a:pt x="40" y="62"/>
                  <a:pt x="40" y="62"/>
                  <a:pt x="40" y="62"/>
                </a:cubicBezTo>
                <a:cubicBezTo>
                  <a:pt x="37" y="64"/>
                  <a:pt x="33" y="64"/>
                  <a:pt x="31" y="62"/>
                </a:cubicBezTo>
                <a:cubicBezTo>
                  <a:pt x="31" y="62"/>
                  <a:pt x="31" y="62"/>
                  <a:pt x="31" y="62"/>
                </a:cubicBezTo>
                <a:cubicBezTo>
                  <a:pt x="29" y="60"/>
                  <a:pt x="29" y="57"/>
                  <a:pt x="29" y="55"/>
                </a:cubicBezTo>
                <a:cubicBezTo>
                  <a:pt x="30" y="54"/>
                  <a:pt x="30" y="53"/>
                  <a:pt x="31" y="52"/>
                </a:cubicBezTo>
                <a:cubicBezTo>
                  <a:pt x="33" y="50"/>
                  <a:pt x="35" y="50"/>
                  <a:pt x="38" y="50"/>
                </a:cubicBezTo>
                <a:close/>
                <a:moveTo>
                  <a:pt x="52" y="104"/>
                </a:moveTo>
                <a:cubicBezTo>
                  <a:pt x="44" y="104"/>
                  <a:pt x="37" y="97"/>
                  <a:pt x="37" y="89"/>
                </a:cubicBezTo>
                <a:cubicBezTo>
                  <a:pt x="37" y="80"/>
                  <a:pt x="44" y="74"/>
                  <a:pt x="52" y="74"/>
                </a:cubicBezTo>
                <a:cubicBezTo>
                  <a:pt x="60" y="74"/>
                  <a:pt x="67" y="80"/>
                  <a:pt x="67" y="89"/>
                </a:cubicBezTo>
                <a:cubicBezTo>
                  <a:pt x="67" y="97"/>
                  <a:pt x="60" y="104"/>
                  <a:pt x="52" y="104"/>
                </a:cubicBezTo>
                <a:close/>
                <a:moveTo>
                  <a:pt x="50" y="89"/>
                </a:moveTo>
                <a:cubicBezTo>
                  <a:pt x="50" y="91"/>
                  <a:pt x="48" y="93"/>
                  <a:pt x="46" y="93"/>
                </a:cubicBezTo>
                <a:cubicBezTo>
                  <a:pt x="43" y="93"/>
                  <a:pt x="41" y="91"/>
                  <a:pt x="41" y="89"/>
                </a:cubicBezTo>
                <a:cubicBezTo>
                  <a:pt x="41" y="86"/>
                  <a:pt x="43" y="85"/>
                  <a:pt x="46" y="85"/>
                </a:cubicBezTo>
                <a:cubicBezTo>
                  <a:pt x="48" y="85"/>
                  <a:pt x="50" y="86"/>
                  <a:pt x="50" y="89"/>
                </a:cubicBezTo>
                <a:close/>
                <a:moveTo>
                  <a:pt x="63" y="89"/>
                </a:moveTo>
                <a:cubicBezTo>
                  <a:pt x="63" y="91"/>
                  <a:pt x="61" y="93"/>
                  <a:pt x="59" y="93"/>
                </a:cubicBezTo>
                <a:cubicBezTo>
                  <a:pt x="56" y="93"/>
                  <a:pt x="55" y="91"/>
                  <a:pt x="55" y="89"/>
                </a:cubicBezTo>
                <a:cubicBezTo>
                  <a:pt x="55" y="86"/>
                  <a:pt x="56" y="85"/>
                  <a:pt x="59" y="85"/>
                </a:cubicBezTo>
                <a:cubicBezTo>
                  <a:pt x="61" y="85"/>
                  <a:pt x="63" y="86"/>
                  <a:pt x="63" y="89"/>
                </a:cubicBezTo>
                <a:close/>
                <a:moveTo>
                  <a:pt x="49" y="25"/>
                </a:moveTo>
                <a:cubicBezTo>
                  <a:pt x="49" y="3"/>
                  <a:pt x="49" y="3"/>
                  <a:pt x="49" y="3"/>
                </a:cubicBezTo>
                <a:cubicBezTo>
                  <a:pt x="49" y="1"/>
                  <a:pt x="51" y="0"/>
                  <a:pt x="52" y="0"/>
                </a:cubicBezTo>
                <a:cubicBezTo>
                  <a:pt x="54" y="0"/>
                  <a:pt x="55" y="1"/>
                  <a:pt x="55" y="3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6"/>
                  <a:pt x="54" y="28"/>
                  <a:pt x="52" y="28"/>
                </a:cubicBezTo>
                <a:cubicBezTo>
                  <a:pt x="51" y="28"/>
                  <a:pt x="49" y="26"/>
                  <a:pt x="49" y="25"/>
                </a:cubicBezTo>
                <a:close/>
                <a:moveTo>
                  <a:pt x="34" y="53"/>
                </a:moveTo>
                <a:cubicBezTo>
                  <a:pt x="35" y="52"/>
                  <a:pt x="36" y="52"/>
                  <a:pt x="37" y="52"/>
                </a:cubicBezTo>
                <a:cubicBezTo>
                  <a:pt x="37" y="52"/>
                  <a:pt x="37" y="53"/>
                  <a:pt x="38" y="53"/>
                </a:cubicBezTo>
                <a:cubicBezTo>
                  <a:pt x="39" y="54"/>
                  <a:pt x="38" y="55"/>
                  <a:pt x="37" y="56"/>
                </a:cubicBezTo>
                <a:cubicBezTo>
                  <a:pt x="36" y="57"/>
                  <a:pt x="35" y="58"/>
                  <a:pt x="34" y="57"/>
                </a:cubicBezTo>
                <a:cubicBezTo>
                  <a:pt x="34" y="56"/>
                  <a:pt x="33" y="56"/>
                  <a:pt x="33" y="56"/>
                </a:cubicBezTo>
                <a:cubicBezTo>
                  <a:pt x="33" y="55"/>
                  <a:pt x="33" y="54"/>
                  <a:pt x="34" y="53"/>
                </a:cubicBezTo>
                <a:close/>
                <a:moveTo>
                  <a:pt x="67" y="56"/>
                </a:moveTo>
                <a:cubicBezTo>
                  <a:pt x="66" y="55"/>
                  <a:pt x="66" y="54"/>
                  <a:pt x="67" y="53"/>
                </a:cubicBezTo>
                <a:cubicBezTo>
                  <a:pt x="67" y="53"/>
                  <a:pt x="67" y="52"/>
                  <a:pt x="67" y="52"/>
                </a:cubicBezTo>
                <a:cubicBezTo>
                  <a:pt x="68" y="52"/>
                  <a:pt x="69" y="52"/>
                  <a:pt x="70" y="53"/>
                </a:cubicBezTo>
                <a:cubicBezTo>
                  <a:pt x="71" y="53"/>
                  <a:pt x="71" y="54"/>
                  <a:pt x="71" y="54"/>
                </a:cubicBezTo>
                <a:cubicBezTo>
                  <a:pt x="71" y="55"/>
                  <a:pt x="71" y="55"/>
                  <a:pt x="71" y="55"/>
                </a:cubicBezTo>
                <a:cubicBezTo>
                  <a:pt x="71" y="55"/>
                  <a:pt x="71" y="55"/>
                  <a:pt x="71" y="56"/>
                </a:cubicBezTo>
                <a:cubicBezTo>
                  <a:pt x="71" y="56"/>
                  <a:pt x="71" y="56"/>
                  <a:pt x="71" y="57"/>
                </a:cubicBezTo>
                <a:cubicBezTo>
                  <a:pt x="70" y="58"/>
                  <a:pt x="68" y="57"/>
                  <a:pt x="67" y="56"/>
                </a:cubicBezTo>
                <a:cubicBezTo>
                  <a:pt x="67" y="56"/>
                  <a:pt x="67" y="56"/>
                  <a:pt x="67" y="56"/>
                </a:cubicBezTo>
                <a:cubicBezTo>
                  <a:pt x="67" y="56"/>
                  <a:pt x="67" y="56"/>
                  <a:pt x="67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194">
            <a:extLst>
              <a:ext uri="{FF2B5EF4-FFF2-40B4-BE49-F238E27FC236}">
                <a16:creationId xmlns:a16="http://schemas.microsoft.com/office/drawing/2014/main" id="{D775960C-EAF4-45F8-812D-ACA310CA0CC1}"/>
              </a:ext>
            </a:extLst>
          </p:cNvPr>
          <p:cNvSpPr>
            <a:spLocks noEditPoints="1"/>
          </p:cNvSpPr>
          <p:nvPr/>
        </p:nvSpPr>
        <p:spPr bwMode="auto">
          <a:xfrm>
            <a:off x="7619875" y="1873341"/>
            <a:ext cx="442912" cy="322263"/>
          </a:xfrm>
          <a:custGeom>
            <a:avLst/>
            <a:gdLst>
              <a:gd name="T0" fmla="*/ 7 w 140"/>
              <a:gd name="T1" fmla="*/ 0 h 102"/>
              <a:gd name="T2" fmla="*/ 0 w 140"/>
              <a:gd name="T3" fmla="*/ 95 h 102"/>
              <a:gd name="T4" fmla="*/ 133 w 140"/>
              <a:gd name="T5" fmla="*/ 102 h 102"/>
              <a:gd name="T6" fmla="*/ 140 w 140"/>
              <a:gd name="T7" fmla="*/ 7 h 102"/>
              <a:gd name="T8" fmla="*/ 130 w 140"/>
              <a:gd name="T9" fmla="*/ 92 h 102"/>
              <a:gd name="T10" fmla="*/ 10 w 140"/>
              <a:gd name="T11" fmla="*/ 70 h 102"/>
              <a:gd name="T12" fmla="*/ 23 w 140"/>
              <a:gd name="T13" fmla="*/ 66 h 102"/>
              <a:gd name="T14" fmla="*/ 25 w 140"/>
              <a:gd name="T15" fmla="*/ 65 h 102"/>
              <a:gd name="T16" fmla="*/ 26 w 140"/>
              <a:gd name="T17" fmla="*/ 70 h 102"/>
              <a:gd name="T18" fmla="*/ 115 w 140"/>
              <a:gd name="T19" fmla="*/ 67 h 102"/>
              <a:gd name="T20" fmla="*/ 116 w 140"/>
              <a:gd name="T21" fmla="*/ 67 h 102"/>
              <a:gd name="T22" fmla="*/ 130 w 140"/>
              <a:gd name="T23" fmla="*/ 70 h 102"/>
              <a:gd name="T24" fmla="*/ 10 w 140"/>
              <a:gd name="T25" fmla="*/ 64 h 102"/>
              <a:gd name="T26" fmla="*/ 29 w 140"/>
              <a:gd name="T27" fmla="*/ 38 h 102"/>
              <a:gd name="T28" fmla="*/ 30 w 140"/>
              <a:gd name="T29" fmla="*/ 64 h 102"/>
              <a:gd name="T30" fmla="*/ 20 w 140"/>
              <a:gd name="T31" fmla="*/ 60 h 102"/>
              <a:gd name="T32" fmla="*/ 10 w 140"/>
              <a:gd name="T33" fmla="*/ 64 h 102"/>
              <a:gd name="T34" fmla="*/ 53 w 140"/>
              <a:gd name="T35" fmla="*/ 64 h 102"/>
              <a:gd name="T36" fmla="*/ 48 w 140"/>
              <a:gd name="T37" fmla="*/ 64 h 102"/>
              <a:gd name="T38" fmla="*/ 41 w 140"/>
              <a:gd name="T39" fmla="*/ 38 h 102"/>
              <a:gd name="T40" fmla="*/ 57 w 140"/>
              <a:gd name="T41" fmla="*/ 54 h 102"/>
              <a:gd name="T42" fmla="*/ 72 w 140"/>
              <a:gd name="T43" fmla="*/ 38 h 102"/>
              <a:gd name="T44" fmla="*/ 65 w 140"/>
              <a:gd name="T45" fmla="*/ 64 h 102"/>
              <a:gd name="T46" fmla="*/ 60 w 140"/>
              <a:gd name="T47" fmla="*/ 64 h 102"/>
              <a:gd name="T48" fmla="*/ 98 w 140"/>
              <a:gd name="T49" fmla="*/ 53 h 102"/>
              <a:gd name="T50" fmla="*/ 85 w 140"/>
              <a:gd name="T51" fmla="*/ 58 h 102"/>
              <a:gd name="T52" fmla="*/ 100 w 140"/>
              <a:gd name="T53" fmla="*/ 64 h 102"/>
              <a:gd name="T54" fmla="*/ 77 w 140"/>
              <a:gd name="T55" fmla="*/ 38 h 102"/>
              <a:gd name="T56" fmla="*/ 99 w 140"/>
              <a:gd name="T57" fmla="*/ 43 h 102"/>
              <a:gd name="T58" fmla="*/ 85 w 140"/>
              <a:gd name="T59" fmla="*/ 48 h 102"/>
              <a:gd name="T60" fmla="*/ 121 w 140"/>
              <a:gd name="T61" fmla="*/ 64 h 102"/>
              <a:gd name="T62" fmla="*/ 111 w 140"/>
              <a:gd name="T63" fmla="*/ 64 h 102"/>
              <a:gd name="T64" fmla="*/ 111 w 140"/>
              <a:gd name="T65" fmla="*/ 50 h 102"/>
              <a:gd name="T66" fmla="*/ 111 w 140"/>
              <a:gd name="T67" fmla="*/ 38 h 102"/>
              <a:gd name="T68" fmla="*/ 121 w 140"/>
              <a:gd name="T69" fmla="*/ 38 h 102"/>
              <a:gd name="T70" fmla="*/ 121 w 140"/>
              <a:gd name="T71" fmla="*/ 51 h 102"/>
              <a:gd name="T72" fmla="*/ 121 w 140"/>
              <a:gd name="T73" fmla="*/ 64 h 102"/>
              <a:gd name="T74" fmla="*/ 117 w 140"/>
              <a:gd name="T75" fmla="*/ 32 h 102"/>
              <a:gd name="T76" fmla="*/ 114 w 140"/>
              <a:gd name="T77" fmla="*/ 32 h 102"/>
              <a:gd name="T78" fmla="*/ 36 w 140"/>
              <a:gd name="T79" fmla="*/ 41 h 102"/>
              <a:gd name="T80" fmla="*/ 33 w 140"/>
              <a:gd name="T81" fmla="*/ 32 h 102"/>
              <a:gd name="T82" fmla="*/ 15 w 140"/>
              <a:gd name="T83" fmla="*/ 36 h 102"/>
              <a:gd name="T84" fmla="*/ 10 w 140"/>
              <a:gd name="T85" fmla="*/ 10 h 102"/>
              <a:gd name="T86" fmla="*/ 130 w 140"/>
              <a:gd name="T87" fmla="*/ 32 h 102"/>
              <a:gd name="T88" fmla="*/ 21 w 140"/>
              <a:gd name="T89" fmla="*/ 54 h 102"/>
              <a:gd name="T90" fmla="*/ 27 w 140"/>
              <a:gd name="T91" fmla="*/ 5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0" h="102">
                <a:moveTo>
                  <a:pt x="133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9"/>
                  <a:pt x="3" y="102"/>
                  <a:pt x="7" y="102"/>
                </a:cubicBezTo>
                <a:cubicBezTo>
                  <a:pt x="133" y="102"/>
                  <a:pt x="133" y="102"/>
                  <a:pt x="133" y="102"/>
                </a:cubicBezTo>
                <a:cubicBezTo>
                  <a:pt x="137" y="102"/>
                  <a:pt x="140" y="99"/>
                  <a:pt x="140" y="95"/>
                </a:cubicBezTo>
                <a:cubicBezTo>
                  <a:pt x="140" y="7"/>
                  <a:pt x="140" y="7"/>
                  <a:pt x="140" y="7"/>
                </a:cubicBezTo>
                <a:cubicBezTo>
                  <a:pt x="140" y="3"/>
                  <a:pt x="137" y="0"/>
                  <a:pt x="133" y="0"/>
                </a:cubicBezTo>
                <a:close/>
                <a:moveTo>
                  <a:pt x="130" y="92"/>
                </a:moveTo>
                <a:cubicBezTo>
                  <a:pt x="10" y="92"/>
                  <a:pt x="10" y="92"/>
                  <a:pt x="10" y="92"/>
                </a:cubicBezTo>
                <a:cubicBezTo>
                  <a:pt x="10" y="70"/>
                  <a:pt x="10" y="70"/>
                  <a:pt x="10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66"/>
                  <a:pt x="23" y="66"/>
                  <a:pt x="23" y="66"/>
                </a:cubicBezTo>
                <a:cubicBezTo>
                  <a:pt x="24" y="65"/>
                  <a:pt x="24" y="65"/>
                  <a:pt x="24" y="65"/>
                </a:cubicBezTo>
                <a:cubicBezTo>
                  <a:pt x="25" y="65"/>
                  <a:pt x="25" y="65"/>
                  <a:pt x="25" y="65"/>
                </a:cubicBezTo>
                <a:cubicBezTo>
                  <a:pt x="25" y="66"/>
                  <a:pt x="25" y="66"/>
                  <a:pt x="25" y="66"/>
                </a:cubicBezTo>
                <a:cubicBezTo>
                  <a:pt x="26" y="70"/>
                  <a:pt x="26" y="70"/>
                  <a:pt x="26" y="70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115" y="67"/>
                  <a:pt x="115" y="67"/>
                  <a:pt x="115" y="67"/>
                </a:cubicBezTo>
                <a:cubicBezTo>
                  <a:pt x="116" y="66"/>
                  <a:pt x="116" y="66"/>
                  <a:pt x="116" y="66"/>
                </a:cubicBezTo>
                <a:cubicBezTo>
                  <a:pt x="116" y="67"/>
                  <a:pt x="116" y="67"/>
                  <a:pt x="116" y="67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30" y="70"/>
                  <a:pt x="130" y="70"/>
                  <a:pt x="130" y="70"/>
                </a:cubicBezTo>
                <a:lnTo>
                  <a:pt x="130" y="92"/>
                </a:lnTo>
                <a:close/>
                <a:moveTo>
                  <a:pt x="10" y="64"/>
                </a:moveTo>
                <a:cubicBezTo>
                  <a:pt x="20" y="38"/>
                  <a:pt x="20" y="38"/>
                  <a:pt x="20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39" y="64"/>
                  <a:pt x="39" y="64"/>
                  <a:pt x="39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29" y="60"/>
                  <a:pt x="29" y="60"/>
                  <a:pt x="29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18" y="64"/>
                  <a:pt x="18" y="64"/>
                  <a:pt x="18" y="64"/>
                </a:cubicBezTo>
                <a:lnTo>
                  <a:pt x="10" y="64"/>
                </a:lnTo>
                <a:close/>
                <a:moveTo>
                  <a:pt x="60" y="64"/>
                </a:moveTo>
                <a:cubicBezTo>
                  <a:pt x="53" y="64"/>
                  <a:pt x="53" y="64"/>
                  <a:pt x="53" y="64"/>
                </a:cubicBezTo>
                <a:cubicBezTo>
                  <a:pt x="48" y="44"/>
                  <a:pt x="48" y="44"/>
                  <a:pt x="48" y="44"/>
                </a:cubicBezTo>
                <a:cubicBezTo>
                  <a:pt x="48" y="64"/>
                  <a:pt x="48" y="64"/>
                  <a:pt x="48" y="64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38"/>
                  <a:pt x="41" y="38"/>
                  <a:pt x="41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7" y="54"/>
                  <a:pt x="57" y="54"/>
                  <a:pt x="57" y="54"/>
                </a:cubicBezTo>
                <a:cubicBezTo>
                  <a:pt x="61" y="38"/>
                  <a:pt x="61" y="38"/>
                  <a:pt x="61" y="38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64"/>
                  <a:pt x="72" y="64"/>
                  <a:pt x="72" y="64"/>
                </a:cubicBezTo>
                <a:cubicBezTo>
                  <a:pt x="65" y="64"/>
                  <a:pt x="65" y="64"/>
                  <a:pt x="65" y="64"/>
                </a:cubicBezTo>
                <a:cubicBezTo>
                  <a:pt x="65" y="44"/>
                  <a:pt x="65" y="44"/>
                  <a:pt x="65" y="44"/>
                </a:cubicBezTo>
                <a:lnTo>
                  <a:pt x="60" y="64"/>
                </a:lnTo>
                <a:close/>
                <a:moveTo>
                  <a:pt x="98" y="48"/>
                </a:moveTo>
                <a:cubicBezTo>
                  <a:pt x="98" y="53"/>
                  <a:pt x="98" y="53"/>
                  <a:pt x="98" y="53"/>
                </a:cubicBezTo>
                <a:cubicBezTo>
                  <a:pt x="85" y="53"/>
                  <a:pt x="85" y="53"/>
                  <a:pt x="85" y="53"/>
                </a:cubicBezTo>
                <a:cubicBezTo>
                  <a:pt x="85" y="58"/>
                  <a:pt x="85" y="58"/>
                  <a:pt x="85" y="58"/>
                </a:cubicBezTo>
                <a:cubicBezTo>
                  <a:pt x="100" y="58"/>
                  <a:pt x="100" y="58"/>
                  <a:pt x="100" y="58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77" y="64"/>
                  <a:pt x="77" y="64"/>
                  <a:pt x="77" y="64"/>
                </a:cubicBezTo>
                <a:cubicBezTo>
                  <a:pt x="77" y="38"/>
                  <a:pt x="77" y="38"/>
                  <a:pt x="77" y="38"/>
                </a:cubicBezTo>
                <a:cubicBezTo>
                  <a:pt x="99" y="38"/>
                  <a:pt x="99" y="38"/>
                  <a:pt x="99" y="38"/>
                </a:cubicBezTo>
                <a:cubicBezTo>
                  <a:pt x="99" y="43"/>
                  <a:pt x="99" y="43"/>
                  <a:pt x="99" y="43"/>
                </a:cubicBezTo>
                <a:cubicBezTo>
                  <a:pt x="85" y="43"/>
                  <a:pt x="85" y="43"/>
                  <a:pt x="85" y="43"/>
                </a:cubicBezTo>
                <a:cubicBezTo>
                  <a:pt x="85" y="48"/>
                  <a:pt x="85" y="48"/>
                  <a:pt x="85" y="48"/>
                </a:cubicBezTo>
                <a:lnTo>
                  <a:pt x="98" y="48"/>
                </a:lnTo>
                <a:close/>
                <a:moveTo>
                  <a:pt x="121" y="64"/>
                </a:moveTo>
                <a:cubicBezTo>
                  <a:pt x="116" y="56"/>
                  <a:pt x="116" y="56"/>
                  <a:pt x="116" y="56"/>
                </a:cubicBezTo>
                <a:cubicBezTo>
                  <a:pt x="111" y="64"/>
                  <a:pt x="111" y="64"/>
                  <a:pt x="111" y="64"/>
                </a:cubicBezTo>
                <a:cubicBezTo>
                  <a:pt x="101" y="64"/>
                  <a:pt x="101" y="64"/>
                  <a:pt x="101" y="64"/>
                </a:cubicBezTo>
                <a:cubicBezTo>
                  <a:pt x="111" y="50"/>
                  <a:pt x="111" y="50"/>
                  <a:pt x="111" y="50"/>
                </a:cubicBezTo>
                <a:cubicBezTo>
                  <a:pt x="102" y="38"/>
                  <a:pt x="102" y="38"/>
                  <a:pt x="102" y="38"/>
                </a:cubicBezTo>
                <a:cubicBezTo>
                  <a:pt x="111" y="38"/>
                  <a:pt x="111" y="38"/>
                  <a:pt x="111" y="38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21" y="38"/>
                  <a:pt x="121" y="38"/>
                  <a:pt x="121" y="38"/>
                </a:cubicBezTo>
                <a:cubicBezTo>
                  <a:pt x="130" y="38"/>
                  <a:pt x="130" y="38"/>
                  <a:pt x="130" y="38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30" y="64"/>
                  <a:pt x="130" y="64"/>
                  <a:pt x="130" y="64"/>
                </a:cubicBezTo>
                <a:lnTo>
                  <a:pt x="121" y="64"/>
                </a:lnTo>
                <a:close/>
                <a:moveTo>
                  <a:pt x="130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116" y="35"/>
                  <a:pt x="116" y="35"/>
                  <a:pt x="116" y="35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41"/>
                  <a:pt x="36" y="41"/>
                  <a:pt x="36" y="41"/>
                </a:cubicBezTo>
                <a:cubicBezTo>
                  <a:pt x="34" y="36"/>
                  <a:pt x="34" y="36"/>
                  <a:pt x="34" y="36"/>
                </a:cubicBezTo>
                <a:cubicBezTo>
                  <a:pt x="33" y="32"/>
                  <a:pt x="33" y="32"/>
                  <a:pt x="33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5" y="36"/>
                  <a:pt x="15" y="36"/>
                  <a:pt x="15" y="36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10"/>
                  <a:pt x="10" y="10"/>
                  <a:pt x="10" y="10"/>
                </a:cubicBezTo>
                <a:cubicBezTo>
                  <a:pt x="130" y="10"/>
                  <a:pt x="130" y="10"/>
                  <a:pt x="130" y="10"/>
                </a:cubicBezTo>
                <a:lnTo>
                  <a:pt x="130" y="32"/>
                </a:lnTo>
                <a:close/>
                <a:moveTo>
                  <a:pt x="27" y="54"/>
                </a:moveTo>
                <a:cubicBezTo>
                  <a:pt x="21" y="54"/>
                  <a:pt x="21" y="54"/>
                  <a:pt x="21" y="54"/>
                </a:cubicBezTo>
                <a:cubicBezTo>
                  <a:pt x="24" y="45"/>
                  <a:pt x="24" y="45"/>
                  <a:pt x="24" y="45"/>
                </a:cubicBezTo>
                <a:lnTo>
                  <a:pt x="27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Freeform 195">
            <a:extLst>
              <a:ext uri="{FF2B5EF4-FFF2-40B4-BE49-F238E27FC236}">
                <a16:creationId xmlns:a16="http://schemas.microsoft.com/office/drawing/2014/main" id="{B473070B-CC96-4DD1-A5FF-8CBB9FEFCA34}"/>
              </a:ext>
            </a:extLst>
          </p:cNvPr>
          <p:cNvSpPr>
            <a:spLocks noEditPoints="1"/>
          </p:cNvSpPr>
          <p:nvPr/>
        </p:nvSpPr>
        <p:spPr bwMode="auto">
          <a:xfrm>
            <a:off x="3097088" y="1873341"/>
            <a:ext cx="441325" cy="322263"/>
          </a:xfrm>
          <a:custGeom>
            <a:avLst/>
            <a:gdLst>
              <a:gd name="T0" fmla="*/ 71 w 140"/>
              <a:gd name="T1" fmla="*/ 37 h 102"/>
              <a:gd name="T2" fmla="*/ 12 w 140"/>
              <a:gd name="T3" fmla="*/ 52 h 102"/>
              <a:gd name="T4" fmla="*/ 127 w 140"/>
              <a:gd name="T5" fmla="*/ 87 h 102"/>
              <a:gd name="T6" fmla="*/ 12 w 140"/>
              <a:gd name="T7" fmla="*/ 74 h 102"/>
              <a:gd name="T8" fmla="*/ 12 w 140"/>
              <a:gd name="T9" fmla="*/ 74 h 102"/>
              <a:gd name="T10" fmla="*/ 78 w 140"/>
              <a:gd name="T11" fmla="*/ 37 h 102"/>
              <a:gd name="T12" fmla="*/ 22 w 140"/>
              <a:gd name="T13" fmla="*/ 28 h 102"/>
              <a:gd name="T14" fmla="*/ 23 w 140"/>
              <a:gd name="T15" fmla="*/ 24 h 102"/>
              <a:gd name="T16" fmla="*/ 20 w 140"/>
              <a:gd name="T17" fmla="*/ 26 h 102"/>
              <a:gd name="T18" fmla="*/ 16 w 140"/>
              <a:gd name="T19" fmla="*/ 21 h 102"/>
              <a:gd name="T20" fmla="*/ 20 w 140"/>
              <a:gd name="T21" fmla="*/ 17 h 102"/>
              <a:gd name="T22" fmla="*/ 23 w 140"/>
              <a:gd name="T23" fmla="*/ 19 h 102"/>
              <a:gd name="T24" fmla="*/ 22 w 140"/>
              <a:gd name="T25" fmla="*/ 15 h 102"/>
              <a:gd name="T26" fmla="*/ 13 w 140"/>
              <a:gd name="T27" fmla="*/ 21 h 102"/>
              <a:gd name="T28" fmla="*/ 30 w 140"/>
              <a:gd name="T29" fmla="*/ 20 h 102"/>
              <a:gd name="T30" fmla="*/ 32 w 140"/>
              <a:gd name="T31" fmla="*/ 22 h 102"/>
              <a:gd name="T32" fmla="*/ 35 w 140"/>
              <a:gd name="T33" fmla="*/ 21 h 102"/>
              <a:gd name="T34" fmla="*/ 29 w 140"/>
              <a:gd name="T35" fmla="*/ 19 h 102"/>
              <a:gd name="T36" fmla="*/ 29 w 140"/>
              <a:gd name="T37" fmla="*/ 28 h 102"/>
              <a:gd name="T38" fmla="*/ 38 w 140"/>
              <a:gd name="T39" fmla="*/ 19 h 102"/>
              <a:gd name="T40" fmla="*/ 47 w 140"/>
              <a:gd name="T41" fmla="*/ 24 h 102"/>
              <a:gd name="T42" fmla="*/ 42 w 140"/>
              <a:gd name="T43" fmla="*/ 26 h 102"/>
              <a:gd name="T44" fmla="*/ 46 w 140"/>
              <a:gd name="T45" fmla="*/ 25 h 102"/>
              <a:gd name="T46" fmla="*/ 46 w 140"/>
              <a:gd name="T47" fmla="*/ 28 h 102"/>
              <a:gd name="T48" fmla="*/ 38 w 140"/>
              <a:gd name="T49" fmla="*/ 27 h 102"/>
              <a:gd name="T50" fmla="*/ 42 w 140"/>
              <a:gd name="T51" fmla="*/ 20 h 102"/>
              <a:gd name="T52" fmla="*/ 47 w 140"/>
              <a:gd name="T53" fmla="*/ 23 h 102"/>
              <a:gd name="T54" fmla="*/ 52 w 140"/>
              <a:gd name="T55" fmla="*/ 18 h 102"/>
              <a:gd name="T56" fmla="*/ 57 w 140"/>
              <a:gd name="T57" fmla="*/ 18 h 102"/>
              <a:gd name="T58" fmla="*/ 54 w 140"/>
              <a:gd name="T59" fmla="*/ 28 h 102"/>
              <a:gd name="T60" fmla="*/ 49 w 140"/>
              <a:gd name="T61" fmla="*/ 27 h 102"/>
              <a:gd name="T62" fmla="*/ 53 w 140"/>
              <a:gd name="T63" fmla="*/ 26 h 102"/>
              <a:gd name="T64" fmla="*/ 53 w 140"/>
              <a:gd name="T65" fmla="*/ 20 h 102"/>
              <a:gd name="T66" fmla="*/ 65 w 140"/>
              <a:gd name="T67" fmla="*/ 28 h 102"/>
              <a:gd name="T68" fmla="*/ 69 w 140"/>
              <a:gd name="T69" fmla="*/ 18 h 102"/>
              <a:gd name="T70" fmla="*/ 64 w 140"/>
              <a:gd name="T71" fmla="*/ 26 h 102"/>
              <a:gd name="T72" fmla="*/ 63 w 140"/>
              <a:gd name="T73" fmla="*/ 23 h 102"/>
              <a:gd name="T74" fmla="*/ 61 w 140"/>
              <a:gd name="T75" fmla="*/ 27 h 102"/>
              <a:gd name="T76" fmla="*/ 72 w 140"/>
              <a:gd name="T77" fmla="*/ 19 h 102"/>
              <a:gd name="T78" fmla="*/ 81 w 140"/>
              <a:gd name="T79" fmla="*/ 24 h 102"/>
              <a:gd name="T80" fmla="*/ 76 w 140"/>
              <a:gd name="T81" fmla="*/ 26 h 102"/>
              <a:gd name="T82" fmla="*/ 80 w 140"/>
              <a:gd name="T83" fmla="*/ 25 h 102"/>
              <a:gd name="T84" fmla="*/ 80 w 140"/>
              <a:gd name="T85" fmla="*/ 28 h 102"/>
              <a:gd name="T86" fmla="*/ 72 w 140"/>
              <a:gd name="T87" fmla="*/ 27 h 102"/>
              <a:gd name="T88" fmla="*/ 76 w 140"/>
              <a:gd name="T89" fmla="*/ 20 h 102"/>
              <a:gd name="T90" fmla="*/ 140 w 140"/>
              <a:gd name="T91" fmla="*/ 95 h 102"/>
              <a:gd name="T92" fmla="*/ 0 w 140"/>
              <a:gd name="T93" fmla="*/ 7 h 102"/>
              <a:gd name="T94" fmla="*/ 130 w 140"/>
              <a:gd name="T95" fmla="*/ 10 h 102"/>
              <a:gd name="T96" fmla="*/ 130 w 140"/>
              <a:gd name="T97" fmla="*/ 1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0" h="102">
                <a:moveTo>
                  <a:pt x="71" y="42"/>
                </a:moveTo>
                <a:cubicBezTo>
                  <a:pt x="12" y="42"/>
                  <a:pt x="12" y="42"/>
                  <a:pt x="12" y="42"/>
                </a:cubicBezTo>
                <a:cubicBezTo>
                  <a:pt x="12" y="37"/>
                  <a:pt x="12" y="37"/>
                  <a:pt x="12" y="37"/>
                </a:cubicBezTo>
                <a:cubicBezTo>
                  <a:pt x="71" y="37"/>
                  <a:pt x="71" y="37"/>
                  <a:pt x="71" y="37"/>
                </a:cubicBezTo>
                <a:lnTo>
                  <a:pt x="71" y="42"/>
                </a:lnTo>
                <a:close/>
                <a:moveTo>
                  <a:pt x="71" y="48"/>
                </a:moveTo>
                <a:cubicBezTo>
                  <a:pt x="12" y="48"/>
                  <a:pt x="12" y="48"/>
                  <a:pt x="12" y="48"/>
                </a:cubicBezTo>
                <a:cubicBezTo>
                  <a:pt x="12" y="52"/>
                  <a:pt x="12" y="52"/>
                  <a:pt x="12" y="52"/>
                </a:cubicBezTo>
                <a:cubicBezTo>
                  <a:pt x="71" y="52"/>
                  <a:pt x="71" y="52"/>
                  <a:pt x="71" y="52"/>
                </a:cubicBezTo>
                <a:lnTo>
                  <a:pt x="71" y="48"/>
                </a:lnTo>
                <a:close/>
                <a:moveTo>
                  <a:pt x="69" y="87"/>
                </a:moveTo>
                <a:cubicBezTo>
                  <a:pt x="127" y="87"/>
                  <a:pt x="127" y="87"/>
                  <a:pt x="127" y="87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69" y="84"/>
                  <a:pt x="69" y="84"/>
                  <a:pt x="69" y="84"/>
                </a:cubicBezTo>
                <a:lnTo>
                  <a:pt x="69" y="87"/>
                </a:lnTo>
                <a:close/>
                <a:moveTo>
                  <a:pt x="12" y="74"/>
                </a:moveTo>
                <a:cubicBezTo>
                  <a:pt x="128" y="74"/>
                  <a:pt x="128" y="74"/>
                  <a:pt x="128" y="74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" y="59"/>
                  <a:pt x="12" y="59"/>
                  <a:pt x="12" y="59"/>
                </a:cubicBezTo>
                <a:lnTo>
                  <a:pt x="12" y="74"/>
                </a:lnTo>
                <a:close/>
                <a:moveTo>
                  <a:pt x="78" y="52"/>
                </a:moveTo>
                <a:cubicBezTo>
                  <a:pt x="128" y="52"/>
                  <a:pt x="128" y="52"/>
                  <a:pt x="128" y="52"/>
                </a:cubicBezTo>
                <a:cubicBezTo>
                  <a:pt x="128" y="37"/>
                  <a:pt x="128" y="37"/>
                  <a:pt x="128" y="37"/>
                </a:cubicBezTo>
                <a:cubicBezTo>
                  <a:pt x="78" y="37"/>
                  <a:pt x="78" y="37"/>
                  <a:pt x="78" y="37"/>
                </a:cubicBezTo>
                <a:lnTo>
                  <a:pt x="78" y="52"/>
                </a:lnTo>
                <a:close/>
                <a:moveTo>
                  <a:pt x="19" y="28"/>
                </a:moveTo>
                <a:cubicBezTo>
                  <a:pt x="20" y="28"/>
                  <a:pt x="20" y="28"/>
                  <a:pt x="21" y="28"/>
                </a:cubicBezTo>
                <a:cubicBezTo>
                  <a:pt x="21" y="28"/>
                  <a:pt x="21" y="28"/>
                  <a:pt x="22" y="28"/>
                </a:cubicBezTo>
                <a:cubicBezTo>
                  <a:pt x="22" y="28"/>
                  <a:pt x="23" y="28"/>
                  <a:pt x="23" y="27"/>
                </a:cubicBezTo>
                <a:cubicBezTo>
                  <a:pt x="23" y="27"/>
                  <a:pt x="23" y="27"/>
                  <a:pt x="24" y="27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25"/>
                  <a:pt x="22" y="25"/>
                  <a:pt x="22" y="25"/>
                </a:cubicBezTo>
                <a:cubicBezTo>
                  <a:pt x="22" y="25"/>
                  <a:pt x="21" y="25"/>
                  <a:pt x="21" y="25"/>
                </a:cubicBezTo>
                <a:cubicBezTo>
                  <a:pt x="21" y="26"/>
                  <a:pt x="20" y="26"/>
                  <a:pt x="20" y="26"/>
                </a:cubicBezTo>
                <a:cubicBezTo>
                  <a:pt x="19" y="26"/>
                  <a:pt x="19" y="26"/>
                  <a:pt x="18" y="25"/>
                </a:cubicBezTo>
                <a:cubicBezTo>
                  <a:pt x="18" y="25"/>
                  <a:pt x="18" y="25"/>
                  <a:pt x="17" y="25"/>
                </a:cubicBezTo>
                <a:cubicBezTo>
                  <a:pt x="17" y="24"/>
                  <a:pt x="17" y="24"/>
                  <a:pt x="16" y="23"/>
                </a:cubicBezTo>
                <a:cubicBezTo>
                  <a:pt x="16" y="23"/>
                  <a:pt x="16" y="22"/>
                  <a:pt x="16" y="21"/>
                </a:cubicBezTo>
                <a:cubicBezTo>
                  <a:pt x="16" y="21"/>
                  <a:pt x="16" y="20"/>
                  <a:pt x="16" y="19"/>
                </a:cubicBezTo>
                <a:cubicBezTo>
                  <a:pt x="17" y="19"/>
                  <a:pt x="17" y="18"/>
                  <a:pt x="17" y="18"/>
                </a:cubicBezTo>
                <a:cubicBezTo>
                  <a:pt x="18" y="17"/>
                  <a:pt x="18" y="17"/>
                  <a:pt x="18" y="17"/>
                </a:cubicBezTo>
                <a:cubicBezTo>
                  <a:pt x="19" y="17"/>
                  <a:pt x="19" y="17"/>
                  <a:pt x="20" y="17"/>
                </a:cubicBezTo>
                <a:cubicBezTo>
                  <a:pt x="20" y="17"/>
                  <a:pt x="21" y="17"/>
                  <a:pt x="21" y="17"/>
                </a:cubicBezTo>
                <a:cubicBezTo>
                  <a:pt x="21" y="17"/>
                  <a:pt x="22" y="17"/>
                  <a:pt x="22" y="18"/>
                </a:cubicBezTo>
                <a:cubicBezTo>
                  <a:pt x="22" y="18"/>
                  <a:pt x="23" y="18"/>
                  <a:pt x="23" y="18"/>
                </a:cubicBezTo>
                <a:cubicBezTo>
                  <a:pt x="23" y="18"/>
                  <a:pt x="23" y="18"/>
                  <a:pt x="23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3" y="15"/>
                  <a:pt x="23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5"/>
                  <a:pt x="21" y="14"/>
                  <a:pt x="21" y="14"/>
                </a:cubicBezTo>
                <a:cubicBezTo>
                  <a:pt x="20" y="14"/>
                  <a:pt x="20" y="14"/>
                  <a:pt x="19" y="14"/>
                </a:cubicBezTo>
                <a:cubicBezTo>
                  <a:pt x="17" y="14"/>
                  <a:pt x="16" y="15"/>
                  <a:pt x="14" y="16"/>
                </a:cubicBezTo>
                <a:cubicBezTo>
                  <a:pt x="13" y="17"/>
                  <a:pt x="13" y="19"/>
                  <a:pt x="13" y="21"/>
                </a:cubicBezTo>
                <a:cubicBezTo>
                  <a:pt x="13" y="23"/>
                  <a:pt x="13" y="25"/>
                  <a:pt x="14" y="26"/>
                </a:cubicBezTo>
                <a:cubicBezTo>
                  <a:pt x="16" y="28"/>
                  <a:pt x="17" y="28"/>
                  <a:pt x="19" y="28"/>
                </a:cubicBezTo>
                <a:close/>
                <a:moveTo>
                  <a:pt x="29" y="21"/>
                </a:moveTo>
                <a:cubicBezTo>
                  <a:pt x="29" y="21"/>
                  <a:pt x="29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1"/>
                  <a:pt x="32" y="21"/>
                </a:cubicBezTo>
                <a:cubicBezTo>
                  <a:pt x="32" y="21"/>
                  <a:pt x="32" y="21"/>
                  <a:pt x="32" y="22"/>
                </a:cubicBezTo>
                <a:cubicBezTo>
                  <a:pt x="32" y="22"/>
                  <a:pt x="32" y="23"/>
                  <a:pt x="32" y="23"/>
                </a:cubicBezTo>
                <a:cubicBezTo>
                  <a:pt x="32" y="28"/>
                  <a:pt x="32" y="28"/>
                  <a:pt x="32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0"/>
                  <a:pt x="35" y="19"/>
                  <a:pt x="34" y="19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1" y="18"/>
                  <a:pt x="30" y="18"/>
                </a:cubicBezTo>
                <a:cubicBezTo>
                  <a:pt x="30" y="18"/>
                  <a:pt x="29" y="19"/>
                  <a:pt x="29" y="19"/>
                </a:cubicBezTo>
                <a:cubicBezTo>
                  <a:pt x="29" y="14"/>
                  <a:pt x="29" y="14"/>
                  <a:pt x="29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28"/>
                  <a:pt x="26" y="28"/>
                  <a:pt x="26" y="28"/>
                </a:cubicBezTo>
                <a:cubicBezTo>
                  <a:pt x="29" y="28"/>
                  <a:pt x="29" y="28"/>
                  <a:pt x="29" y="28"/>
                </a:cubicBezTo>
                <a:lnTo>
                  <a:pt x="29" y="21"/>
                </a:lnTo>
                <a:close/>
                <a:moveTo>
                  <a:pt x="38" y="27"/>
                </a:moveTo>
                <a:cubicBezTo>
                  <a:pt x="37" y="26"/>
                  <a:pt x="37" y="25"/>
                  <a:pt x="37" y="23"/>
                </a:cubicBezTo>
                <a:cubicBezTo>
                  <a:pt x="37" y="21"/>
                  <a:pt x="37" y="20"/>
                  <a:pt x="38" y="19"/>
                </a:cubicBezTo>
                <a:cubicBezTo>
                  <a:pt x="39" y="18"/>
                  <a:pt x="40" y="18"/>
                  <a:pt x="42" y="18"/>
                </a:cubicBezTo>
                <a:cubicBezTo>
                  <a:pt x="43" y="18"/>
                  <a:pt x="45" y="18"/>
                  <a:pt x="45" y="19"/>
                </a:cubicBezTo>
                <a:cubicBezTo>
                  <a:pt x="46" y="20"/>
                  <a:pt x="47" y="21"/>
                  <a:pt x="47" y="22"/>
                </a:cubicBezTo>
                <a:cubicBezTo>
                  <a:pt x="47" y="24"/>
                  <a:pt x="47" y="24"/>
                  <a:pt x="47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5"/>
                </a:cubicBezTo>
                <a:cubicBezTo>
                  <a:pt x="40" y="25"/>
                  <a:pt x="40" y="25"/>
                  <a:pt x="41" y="25"/>
                </a:cubicBezTo>
                <a:cubicBezTo>
                  <a:pt x="41" y="26"/>
                  <a:pt x="41" y="26"/>
                  <a:pt x="42" y="26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4" y="26"/>
                  <a:pt x="44" y="26"/>
                </a:cubicBezTo>
                <a:cubicBezTo>
                  <a:pt x="44" y="26"/>
                  <a:pt x="45" y="26"/>
                  <a:pt x="45" y="26"/>
                </a:cubicBezTo>
                <a:cubicBezTo>
                  <a:pt x="45" y="25"/>
                  <a:pt x="45" y="25"/>
                  <a:pt x="46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8"/>
                  <a:pt x="46" y="28"/>
                </a:cubicBezTo>
                <a:cubicBezTo>
                  <a:pt x="46" y="28"/>
                  <a:pt x="45" y="28"/>
                  <a:pt x="45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28"/>
                  <a:pt x="43" y="28"/>
                  <a:pt x="42" y="28"/>
                </a:cubicBezTo>
                <a:cubicBezTo>
                  <a:pt x="41" y="28"/>
                  <a:pt x="39" y="28"/>
                  <a:pt x="38" y="27"/>
                </a:cubicBezTo>
                <a:close/>
                <a:moveTo>
                  <a:pt x="40" y="22"/>
                </a:moveTo>
                <a:cubicBezTo>
                  <a:pt x="44" y="22"/>
                  <a:pt x="44" y="22"/>
                  <a:pt x="44" y="22"/>
                </a:cubicBezTo>
                <a:cubicBezTo>
                  <a:pt x="43" y="21"/>
                  <a:pt x="43" y="20"/>
                  <a:pt x="43" y="20"/>
                </a:cubicBezTo>
                <a:cubicBezTo>
                  <a:pt x="43" y="20"/>
                  <a:pt x="42" y="20"/>
                  <a:pt x="42" y="20"/>
                </a:cubicBezTo>
                <a:cubicBezTo>
                  <a:pt x="41" y="20"/>
                  <a:pt x="41" y="20"/>
                  <a:pt x="40" y="20"/>
                </a:cubicBezTo>
                <a:cubicBezTo>
                  <a:pt x="40" y="21"/>
                  <a:pt x="40" y="21"/>
                  <a:pt x="40" y="22"/>
                </a:cubicBezTo>
                <a:close/>
                <a:moveTo>
                  <a:pt x="49" y="27"/>
                </a:moveTo>
                <a:cubicBezTo>
                  <a:pt x="48" y="26"/>
                  <a:pt x="47" y="25"/>
                  <a:pt x="47" y="23"/>
                </a:cubicBezTo>
                <a:cubicBezTo>
                  <a:pt x="47" y="22"/>
                  <a:pt x="48" y="21"/>
                  <a:pt x="48" y="21"/>
                </a:cubicBezTo>
                <a:cubicBezTo>
                  <a:pt x="48" y="20"/>
                  <a:pt x="48" y="19"/>
                  <a:pt x="49" y="19"/>
                </a:cubicBezTo>
                <a:cubicBezTo>
                  <a:pt x="49" y="19"/>
                  <a:pt x="50" y="18"/>
                  <a:pt x="50" y="18"/>
                </a:cubicBezTo>
                <a:cubicBezTo>
                  <a:pt x="51" y="18"/>
                  <a:pt x="51" y="18"/>
                  <a:pt x="52" y="18"/>
                </a:cubicBezTo>
                <a:cubicBezTo>
                  <a:pt x="52" y="18"/>
                  <a:pt x="53" y="18"/>
                  <a:pt x="53" y="18"/>
                </a:cubicBezTo>
                <a:cubicBezTo>
                  <a:pt x="53" y="18"/>
                  <a:pt x="54" y="18"/>
                  <a:pt x="54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7" y="32"/>
                  <a:pt x="57" y="32"/>
                  <a:pt x="57" y="32"/>
                </a:cubicBezTo>
                <a:cubicBezTo>
                  <a:pt x="54" y="32"/>
                  <a:pt x="54" y="32"/>
                  <a:pt x="54" y="32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4" y="27"/>
                  <a:pt x="54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8"/>
                  <a:pt x="52" y="28"/>
                  <a:pt x="52" y="28"/>
                </a:cubicBezTo>
                <a:cubicBezTo>
                  <a:pt x="52" y="28"/>
                  <a:pt x="52" y="28"/>
                  <a:pt x="51" y="28"/>
                </a:cubicBezTo>
                <a:cubicBezTo>
                  <a:pt x="50" y="28"/>
                  <a:pt x="49" y="28"/>
                  <a:pt x="49" y="27"/>
                </a:cubicBezTo>
                <a:close/>
                <a:moveTo>
                  <a:pt x="51" y="23"/>
                </a:moveTo>
                <a:cubicBezTo>
                  <a:pt x="51" y="24"/>
                  <a:pt x="51" y="25"/>
                  <a:pt x="51" y="25"/>
                </a:cubicBezTo>
                <a:cubicBezTo>
                  <a:pt x="51" y="26"/>
                  <a:pt x="52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4" y="26"/>
                  <a:pt x="54" y="25"/>
                  <a:pt x="54" y="25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3" y="20"/>
                  <a:pt x="53" y="20"/>
                  <a:pt x="53" y="20"/>
                </a:cubicBezTo>
                <a:cubicBezTo>
                  <a:pt x="52" y="20"/>
                  <a:pt x="52" y="20"/>
                  <a:pt x="51" y="21"/>
                </a:cubicBezTo>
                <a:cubicBezTo>
                  <a:pt x="51" y="21"/>
                  <a:pt x="51" y="22"/>
                  <a:pt x="51" y="23"/>
                </a:cubicBezTo>
                <a:close/>
                <a:moveTo>
                  <a:pt x="63" y="28"/>
                </a:moveTo>
                <a:cubicBezTo>
                  <a:pt x="64" y="28"/>
                  <a:pt x="64" y="28"/>
                  <a:pt x="65" y="28"/>
                </a:cubicBezTo>
                <a:cubicBezTo>
                  <a:pt x="65" y="28"/>
                  <a:pt x="65" y="27"/>
                  <a:pt x="66" y="27"/>
                </a:cubicBezTo>
                <a:cubicBezTo>
                  <a:pt x="66" y="28"/>
                  <a:pt x="66" y="28"/>
                  <a:pt x="66" y="28"/>
                </a:cubicBezTo>
                <a:cubicBezTo>
                  <a:pt x="69" y="28"/>
                  <a:pt x="69" y="28"/>
                  <a:pt x="69" y="28"/>
                </a:cubicBezTo>
                <a:cubicBezTo>
                  <a:pt x="69" y="18"/>
                  <a:pt x="69" y="18"/>
                  <a:pt x="69" y="18"/>
                </a:cubicBezTo>
                <a:cubicBezTo>
                  <a:pt x="66" y="18"/>
                  <a:pt x="66" y="18"/>
                  <a:pt x="66" y="18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25"/>
                  <a:pt x="65" y="25"/>
                  <a:pt x="65" y="25"/>
                </a:cubicBezTo>
                <a:cubicBezTo>
                  <a:pt x="65" y="26"/>
                  <a:pt x="65" y="26"/>
                  <a:pt x="64" y="26"/>
                </a:cubicBezTo>
                <a:cubicBezTo>
                  <a:pt x="64" y="26"/>
                  <a:pt x="64" y="26"/>
                  <a:pt x="64" y="25"/>
                </a:cubicBezTo>
                <a:cubicBezTo>
                  <a:pt x="63" y="25"/>
                  <a:pt x="63" y="25"/>
                  <a:pt x="63" y="25"/>
                </a:cubicBezTo>
                <a:cubicBezTo>
                  <a:pt x="63" y="25"/>
                  <a:pt x="63" y="24"/>
                  <a:pt x="63" y="24"/>
                </a:cubicBezTo>
                <a:cubicBezTo>
                  <a:pt x="63" y="24"/>
                  <a:pt x="63" y="23"/>
                  <a:pt x="63" y="23"/>
                </a:cubicBezTo>
                <a:cubicBezTo>
                  <a:pt x="63" y="18"/>
                  <a:pt x="63" y="18"/>
                  <a:pt x="63" y="18"/>
                </a:cubicBezTo>
                <a:cubicBezTo>
                  <a:pt x="60" y="18"/>
                  <a:pt x="60" y="18"/>
                  <a:pt x="60" y="18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26"/>
                  <a:pt x="60" y="27"/>
                  <a:pt x="61" y="27"/>
                </a:cubicBezTo>
                <a:cubicBezTo>
                  <a:pt x="61" y="28"/>
                  <a:pt x="62" y="28"/>
                  <a:pt x="63" y="28"/>
                </a:cubicBezTo>
                <a:close/>
                <a:moveTo>
                  <a:pt x="72" y="27"/>
                </a:moveTo>
                <a:cubicBezTo>
                  <a:pt x="71" y="26"/>
                  <a:pt x="71" y="25"/>
                  <a:pt x="71" y="23"/>
                </a:cubicBezTo>
                <a:cubicBezTo>
                  <a:pt x="71" y="21"/>
                  <a:pt x="71" y="20"/>
                  <a:pt x="72" y="19"/>
                </a:cubicBezTo>
                <a:cubicBezTo>
                  <a:pt x="73" y="18"/>
                  <a:pt x="75" y="18"/>
                  <a:pt x="76" y="18"/>
                </a:cubicBezTo>
                <a:cubicBezTo>
                  <a:pt x="78" y="18"/>
                  <a:pt x="79" y="18"/>
                  <a:pt x="80" y="19"/>
                </a:cubicBezTo>
                <a:cubicBezTo>
                  <a:pt x="80" y="20"/>
                  <a:pt x="81" y="21"/>
                  <a:pt x="81" y="22"/>
                </a:cubicBezTo>
                <a:cubicBezTo>
                  <a:pt x="81" y="24"/>
                  <a:pt x="81" y="24"/>
                  <a:pt x="81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74" y="24"/>
                  <a:pt x="74" y="24"/>
                  <a:pt x="74" y="25"/>
                </a:cubicBezTo>
                <a:cubicBezTo>
                  <a:pt x="74" y="25"/>
                  <a:pt x="75" y="25"/>
                  <a:pt x="75" y="25"/>
                </a:cubicBezTo>
                <a:cubicBezTo>
                  <a:pt x="75" y="26"/>
                  <a:pt x="76" y="26"/>
                  <a:pt x="76" y="26"/>
                </a:cubicBezTo>
                <a:cubicBezTo>
                  <a:pt x="76" y="26"/>
                  <a:pt x="77" y="26"/>
                  <a:pt x="77" y="26"/>
                </a:cubicBezTo>
                <a:cubicBezTo>
                  <a:pt x="77" y="26"/>
                  <a:pt x="78" y="26"/>
                  <a:pt x="78" y="26"/>
                </a:cubicBezTo>
                <a:cubicBezTo>
                  <a:pt x="78" y="26"/>
                  <a:pt x="79" y="26"/>
                  <a:pt x="79" y="26"/>
                </a:cubicBezTo>
                <a:cubicBezTo>
                  <a:pt x="79" y="25"/>
                  <a:pt x="80" y="25"/>
                  <a:pt x="80" y="25"/>
                </a:cubicBezTo>
                <a:cubicBezTo>
                  <a:pt x="80" y="25"/>
                  <a:pt x="80" y="25"/>
                  <a:pt x="80" y="25"/>
                </a:cubicBezTo>
                <a:cubicBezTo>
                  <a:pt x="81" y="25"/>
                  <a:pt x="81" y="25"/>
                  <a:pt x="81" y="25"/>
                </a:cubicBezTo>
                <a:cubicBezTo>
                  <a:pt x="81" y="27"/>
                  <a:pt x="81" y="27"/>
                  <a:pt x="81" y="27"/>
                </a:cubicBezTo>
                <a:cubicBezTo>
                  <a:pt x="80" y="27"/>
                  <a:pt x="80" y="28"/>
                  <a:pt x="80" y="28"/>
                </a:cubicBezTo>
                <a:cubicBezTo>
                  <a:pt x="80" y="28"/>
                  <a:pt x="79" y="28"/>
                  <a:pt x="79" y="28"/>
                </a:cubicBezTo>
                <a:cubicBezTo>
                  <a:pt x="79" y="28"/>
                  <a:pt x="78" y="28"/>
                  <a:pt x="78" y="28"/>
                </a:cubicBezTo>
                <a:cubicBezTo>
                  <a:pt x="78" y="28"/>
                  <a:pt x="77" y="28"/>
                  <a:pt x="77" y="28"/>
                </a:cubicBezTo>
                <a:cubicBezTo>
                  <a:pt x="75" y="28"/>
                  <a:pt x="73" y="28"/>
                  <a:pt x="72" y="27"/>
                </a:cubicBezTo>
                <a:close/>
                <a:moveTo>
                  <a:pt x="74" y="22"/>
                </a:moveTo>
                <a:cubicBezTo>
                  <a:pt x="78" y="22"/>
                  <a:pt x="78" y="22"/>
                  <a:pt x="78" y="22"/>
                </a:cubicBezTo>
                <a:cubicBezTo>
                  <a:pt x="78" y="21"/>
                  <a:pt x="78" y="20"/>
                  <a:pt x="77" y="20"/>
                </a:cubicBezTo>
                <a:cubicBezTo>
                  <a:pt x="77" y="20"/>
                  <a:pt x="77" y="20"/>
                  <a:pt x="76" y="20"/>
                </a:cubicBezTo>
                <a:cubicBezTo>
                  <a:pt x="75" y="20"/>
                  <a:pt x="75" y="20"/>
                  <a:pt x="75" y="20"/>
                </a:cubicBezTo>
                <a:cubicBezTo>
                  <a:pt x="74" y="21"/>
                  <a:pt x="74" y="21"/>
                  <a:pt x="74" y="22"/>
                </a:cubicBezTo>
                <a:close/>
                <a:moveTo>
                  <a:pt x="140" y="7"/>
                </a:moveTo>
                <a:cubicBezTo>
                  <a:pt x="140" y="95"/>
                  <a:pt x="140" y="95"/>
                  <a:pt x="140" y="95"/>
                </a:cubicBezTo>
                <a:cubicBezTo>
                  <a:pt x="140" y="99"/>
                  <a:pt x="137" y="102"/>
                  <a:pt x="133" y="102"/>
                </a:cubicBezTo>
                <a:cubicBezTo>
                  <a:pt x="7" y="102"/>
                  <a:pt x="7" y="102"/>
                  <a:pt x="7" y="102"/>
                </a:cubicBezTo>
                <a:cubicBezTo>
                  <a:pt x="3" y="102"/>
                  <a:pt x="0" y="99"/>
                  <a:pt x="0" y="9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37" y="0"/>
                  <a:pt x="140" y="3"/>
                  <a:pt x="140" y="7"/>
                </a:cubicBezTo>
                <a:close/>
                <a:moveTo>
                  <a:pt x="130" y="10"/>
                </a:moveTo>
                <a:cubicBezTo>
                  <a:pt x="10" y="10"/>
                  <a:pt x="10" y="10"/>
                  <a:pt x="10" y="10"/>
                </a:cubicBezTo>
                <a:cubicBezTo>
                  <a:pt x="10" y="93"/>
                  <a:pt x="10" y="93"/>
                  <a:pt x="10" y="93"/>
                </a:cubicBezTo>
                <a:cubicBezTo>
                  <a:pt x="130" y="93"/>
                  <a:pt x="130" y="93"/>
                  <a:pt x="130" y="93"/>
                </a:cubicBezTo>
                <a:lnTo>
                  <a:pt x="13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Freeform 196">
            <a:extLst>
              <a:ext uri="{FF2B5EF4-FFF2-40B4-BE49-F238E27FC236}">
                <a16:creationId xmlns:a16="http://schemas.microsoft.com/office/drawing/2014/main" id="{00194C8D-832A-4509-998B-76255C5D8FF7}"/>
              </a:ext>
            </a:extLst>
          </p:cNvPr>
          <p:cNvSpPr>
            <a:spLocks noEditPoints="1"/>
          </p:cNvSpPr>
          <p:nvPr/>
        </p:nvSpPr>
        <p:spPr bwMode="auto">
          <a:xfrm>
            <a:off x="6715000" y="1873341"/>
            <a:ext cx="442912" cy="322263"/>
          </a:xfrm>
          <a:custGeom>
            <a:avLst/>
            <a:gdLst>
              <a:gd name="T0" fmla="*/ 97 w 140"/>
              <a:gd name="T1" fmla="*/ 54 h 102"/>
              <a:gd name="T2" fmla="*/ 106 w 140"/>
              <a:gd name="T3" fmla="*/ 54 h 102"/>
              <a:gd name="T4" fmla="*/ 140 w 140"/>
              <a:gd name="T5" fmla="*/ 95 h 102"/>
              <a:gd name="T6" fmla="*/ 7 w 140"/>
              <a:gd name="T7" fmla="*/ 102 h 102"/>
              <a:gd name="T8" fmla="*/ 0 w 140"/>
              <a:gd name="T9" fmla="*/ 7 h 102"/>
              <a:gd name="T10" fmla="*/ 133 w 140"/>
              <a:gd name="T11" fmla="*/ 0 h 102"/>
              <a:gd name="T12" fmla="*/ 130 w 140"/>
              <a:gd name="T13" fmla="*/ 70 h 102"/>
              <a:gd name="T14" fmla="*/ 10 w 140"/>
              <a:gd name="T15" fmla="*/ 92 h 102"/>
              <a:gd name="T16" fmla="*/ 130 w 140"/>
              <a:gd name="T17" fmla="*/ 70 h 102"/>
              <a:gd name="T18" fmla="*/ 48 w 140"/>
              <a:gd name="T19" fmla="*/ 37 h 102"/>
              <a:gd name="T20" fmla="*/ 33 w 140"/>
              <a:gd name="T21" fmla="*/ 37 h 102"/>
              <a:gd name="T22" fmla="*/ 32 w 140"/>
              <a:gd name="T23" fmla="*/ 65 h 102"/>
              <a:gd name="T24" fmla="*/ 54 w 140"/>
              <a:gd name="T25" fmla="*/ 37 h 102"/>
              <a:gd name="T26" fmla="*/ 56 w 140"/>
              <a:gd name="T27" fmla="*/ 65 h 102"/>
              <a:gd name="T28" fmla="*/ 56 w 140"/>
              <a:gd name="T29" fmla="*/ 37 h 102"/>
              <a:gd name="T30" fmla="*/ 79 w 140"/>
              <a:gd name="T31" fmla="*/ 57 h 102"/>
              <a:gd name="T32" fmla="*/ 73 w 140"/>
              <a:gd name="T33" fmla="*/ 61 h 102"/>
              <a:gd name="T34" fmla="*/ 68 w 140"/>
              <a:gd name="T35" fmla="*/ 56 h 102"/>
              <a:gd name="T36" fmla="*/ 63 w 140"/>
              <a:gd name="T37" fmla="*/ 61 h 102"/>
              <a:gd name="T38" fmla="*/ 73 w 140"/>
              <a:gd name="T39" fmla="*/ 66 h 102"/>
              <a:gd name="T40" fmla="*/ 85 w 140"/>
              <a:gd name="T41" fmla="*/ 57 h 102"/>
              <a:gd name="T42" fmla="*/ 76 w 140"/>
              <a:gd name="T43" fmla="*/ 48 h 102"/>
              <a:gd name="T44" fmla="*/ 71 w 140"/>
              <a:gd name="T45" fmla="*/ 44 h 102"/>
              <a:gd name="T46" fmla="*/ 76 w 140"/>
              <a:gd name="T47" fmla="*/ 41 h 102"/>
              <a:gd name="T48" fmla="*/ 81 w 140"/>
              <a:gd name="T49" fmla="*/ 45 h 102"/>
              <a:gd name="T50" fmla="*/ 84 w 140"/>
              <a:gd name="T51" fmla="*/ 39 h 102"/>
              <a:gd name="T52" fmla="*/ 68 w 140"/>
              <a:gd name="T53" fmla="*/ 39 h 102"/>
              <a:gd name="T54" fmla="*/ 67 w 140"/>
              <a:gd name="T55" fmla="*/ 48 h 102"/>
              <a:gd name="T56" fmla="*/ 74 w 140"/>
              <a:gd name="T57" fmla="*/ 53 h 102"/>
              <a:gd name="T58" fmla="*/ 79 w 140"/>
              <a:gd name="T59" fmla="*/ 57 h 102"/>
              <a:gd name="T60" fmla="*/ 92 w 140"/>
              <a:gd name="T61" fmla="*/ 65 h 102"/>
              <a:gd name="T62" fmla="*/ 106 w 140"/>
              <a:gd name="T63" fmla="*/ 59 h 102"/>
              <a:gd name="T64" fmla="*/ 113 w 140"/>
              <a:gd name="T65" fmla="*/ 65 h 102"/>
              <a:gd name="T66" fmla="*/ 102 w 140"/>
              <a:gd name="T67" fmla="*/ 37 h 102"/>
              <a:gd name="T68" fmla="*/ 130 w 140"/>
              <a:gd name="T69" fmla="*/ 10 h 102"/>
              <a:gd name="T70" fmla="*/ 10 w 140"/>
              <a:gd name="T71" fmla="*/ 32 h 102"/>
              <a:gd name="T72" fmla="*/ 130 w 140"/>
              <a:gd name="T73" fmla="*/ 1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0" h="102">
                <a:moveTo>
                  <a:pt x="106" y="54"/>
                </a:moveTo>
                <a:cubicBezTo>
                  <a:pt x="97" y="54"/>
                  <a:pt x="97" y="54"/>
                  <a:pt x="97" y="54"/>
                </a:cubicBezTo>
                <a:cubicBezTo>
                  <a:pt x="104" y="43"/>
                  <a:pt x="104" y="43"/>
                  <a:pt x="104" y="43"/>
                </a:cubicBezTo>
                <a:lnTo>
                  <a:pt x="106" y="54"/>
                </a:lnTo>
                <a:close/>
                <a:moveTo>
                  <a:pt x="140" y="7"/>
                </a:moveTo>
                <a:cubicBezTo>
                  <a:pt x="140" y="95"/>
                  <a:pt x="140" y="95"/>
                  <a:pt x="140" y="95"/>
                </a:cubicBezTo>
                <a:cubicBezTo>
                  <a:pt x="140" y="99"/>
                  <a:pt x="137" y="102"/>
                  <a:pt x="133" y="102"/>
                </a:cubicBezTo>
                <a:cubicBezTo>
                  <a:pt x="7" y="102"/>
                  <a:pt x="7" y="102"/>
                  <a:pt x="7" y="102"/>
                </a:cubicBezTo>
                <a:cubicBezTo>
                  <a:pt x="3" y="102"/>
                  <a:pt x="0" y="99"/>
                  <a:pt x="0" y="9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37" y="0"/>
                  <a:pt x="140" y="3"/>
                  <a:pt x="140" y="7"/>
                </a:cubicBezTo>
                <a:close/>
                <a:moveTo>
                  <a:pt x="130" y="70"/>
                </a:moveTo>
                <a:cubicBezTo>
                  <a:pt x="10" y="70"/>
                  <a:pt x="10" y="70"/>
                  <a:pt x="10" y="70"/>
                </a:cubicBezTo>
                <a:cubicBezTo>
                  <a:pt x="10" y="92"/>
                  <a:pt x="10" y="92"/>
                  <a:pt x="10" y="92"/>
                </a:cubicBezTo>
                <a:cubicBezTo>
                  <a:pt x="130" y="92"/>
                  <a:pt x="130" y="92"/>
                  <a:pt x="130" y="92"/>
                </a:cubicBezTo>
                <a:lnTo>
                  <a:pt x="130" y="70"/>
                </a:lnTo>
                <a:close/>
                <a:moveTo>
                  <a:pt x="54" y="37"/>
                </a:moveTo>
                <a:cubicBezTo>
                  <a:pt x="48" y="37"/>
                  <a:pt x="48" y="37"/>
                  <a:pt x="48" y="37"/>
                </a:cubicBezTo>
                <a:cubicBezTo>
                  <a:pt x="36" y="58"/>
                  <a:pt x="36" y="58"/>
                  <a:pt x="36" y="58"/>
                </a:cubicBezTo>
                <a:cubicBezTo>
                  <a:pt x="33" y="37"/>
                  <a:pt x="33" y="37"/>
                  <a:pt x="33" y="37"/>
                </a:cubicBezTo>
                <a:cubicBezTo>
                  <a:pt x="27" y="37"/>
                  <a:pt x="27" y="37"/>
                  <a:pt x="27" y="37"/>
                </a:cubicBezTo>
                <a:cubicBezTo>
                  <a:pt x="32" y="65"/>
                  <a:pt x="32" y="65"/>
                  <a:pt x="32" y="65"/>
                </a:cubicBezTo>
                <a:cubicBezTo>
                  <a:pt x="38" y="65"/>
                  <a:pt x="38" y="65"/>
                  <a:pt x="38" y="65"/>
                </a:cubicBezTo>
                <a:lnTo>
                  <a:pt x="54" y="37"/>
                </a:lnTo>
                <a:close/>
                <a:moveTo>
                  <a:pt x="50" y="65"/>
                </a:moveTo>
                <a:cubicBezTo>
                  <a:pt x="56" y="65"/>
                  <a:pt x="56" y="65"/>
                  <a:pt x="56" y="65"/>
                </a:cubicBezTo>
                <a:cubicBezTo>
                  <a:pt x="62" y="37"/>
                  <a:pt x="62" y="37"/>
                  <a:pt x="62" y="37"/>
                </a:cubicBezTo>
                <a:cubicBezTo>
                  <a:pt x="56" y="37"/>
                  <a:pt x="56" y="37"/>
                  <a:pt x="56" y="37"/>
                </a:cubicBezTo>
                <a:lnTo>
                  <a:pt x="50" y="65"/>
                </a:lnTo>
                <a:close/>
                <a:moveTo>
                  <a:pt x="79" y="57"/>
                </a:moveTo>
                <a:cubicBezTo>
                  <a:pt x="79" y="58"/>
                  <a:pt x="78" y="59"/>
                  <a:pt x="78" y="60"/>
                </a:cubicBezTo>
                <a:cubicBezTo>
                  <a:pt x="77" y="60"/>
                  <a:pt x="75" y="61"/>
                  <a:pt x="73" y="61"/>
                </a:cubicBezTo>
                <a:cubicBezTo>
                  <a:pt x="71" y="61"/>
                  <a:pt x="70" y="60"/>
                  <a:pt x="69" y="59"/>
                </a:cubicBezTo>
                <a:cubicBezTo>
                  <a:pt x="68" y="59"/>
                  <a:pt x="68" y="57"/>
                  <a:pt x="68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2" y="58"/>
                  <a:pt x="63" y="60"/>
                  <a:pt x="63" y="61"/>
                </a:cubicBezTo>
                <a:cubicBezTo>
                  <a:pt x="64" y="62"/>
                  <a:pt x="65" y="64"/>
                  <a:pt x="67" y="64"/>
                </a:cubicBezTo>
                <a:cubicBezTo>
                  <a:pt x="69" y="65"/>
                  <a:pt x="71" y="66"/>
                  <a:pt x="73" y="66"/>
                </a:cubicBezTo>
                <a:cubicBezTo>
                  <a:pt x="77" y="66"/>
                  <a:pt x="80" y="65"/>
                  <a:pt x="82" y="63"/>
                </a:cubicBezTo>
                <a:cubicBezTo>
                  <a:pt x="84" y="61"/>
                  <a:pt x="85" y="59"/>
                  <a:pt x="85" y="57"/>
                </a:cubicBezTo>
                <a:cubicBezTo>
                  <a:pt x="85" y="55"/>
                  <a:pt x="84" y="53"/>
                  <a:pt x="83" y="52"/>
                </a:cubicBezTo>
                <a:cubicBezTo>
                  <a:pt x="82" y="51"/>
                  <a:pt x="80" y="50"/>
                  <a:pt x="76" y="48"/>
                </a:cubicBezTo>
                <a:cubicBezTo>
                  <a:pt x="74" y="47"/>
                  <a:pt x="73" y="47"/>
                  <a:pt x="72" y="46"/>
                </a:cubicBezTo>
                <a:cubicBezTo>
                  <a:pt x="72" y="45"/>
                  <a:pt x="71" y="45"/>
                  <a:pt x="71" y="44"/>
                </a:cubicBezTo>
                <a:cubicBezTo>
                  <a:pt x="71" y="43"/>
                  <a:pt x="72" y="42"/>
                  <a:pt x="72" y="42"/>
                </a:cubicBezTo>
                <a:cubicBezTo>
                  <a:pt x="73" y="41"/>
                  <a:pt x="74" y="41"/>
                  <a:pt x="76" y="41"/>
                </a:cubicBezTo>
                <a:cubicBezTo>
                  <a:pt x="77" y="41"/>
                  <a:pt x="79" y="41"/>
                  <a:pt x="80" y="42"/>
                </a:cubicBezTo>
                <a:cubicBezTo>
                  <a:pt x="80" y="43"/>
                  <a:pt x="81" y="44"/>
                  <a:pt x="81" y="45"/>
                </a:cubicBezTo>
                <a:cubicBezTo>
                  <a:pt x="87" y="45"/>
                  <a:pt x="87" y="45"/>
                  <a:pt x="87" y="45"/>
                </a:cubicBezTo>
                <a:cubicBezTo>
                  <a:pt x="86" y="42"/>
                  <a:pt x="85" y="40"/>
                  <a:pt x="84" y="39"/>
                </a:cubicBezTo>
                <a:cubicBezTo>
                  <a:pt x="82" y="37"/>
                  <a:pt x="79" y="36"/>
                  <a:pt x="76" y="36"/>
                </a:cubicBezTo>
                <a:cubicBezTo>
                  <a:pt x="73" y="36"/>
                  <a:pt x="70" y="37"/>
                  <a:pt x="68" y="39"/>
                </a:cubicBezTo>
                <a:cubicBezTo>
                  <a:pt x="67" y="40"/>
                  <a:pt x="66" y="42"/>
                  <a:pt x="66" y="45"/>
                </a:cubicBezTo>
                <a:cubicBezTo>
                  <a:pt x="66" y="46"/>
                  <a:pt x="66" y="47"/>
                  <a:pt x="67" y="48"/>
                </a:cubicBezTo>
                <a:cubicBezTo>
                  <a:pt x="67" y="49"/>
                  <a:pt x="68" y="50"/>
                  <a:pt x="69" y="51"/>
                </a:cubicBezTo>
                <a:cubicBezTo>
                  <a:pt x="70" y="51"/>
                  <a:pt x="72" y="52"/>
                  <a:pt x="74" y="53"/>
                </a:cubicBezTo>
                <a:cubicBezTo>
                  <a:pt x="76" y="54"/>
                  <a:pt x="77" y="55"/>
                  <a:pt x="78" y="55"/>
                </a:cubicBezTo>
                <a:cubicBezTo>
                  <a:pt x="79" y="56"/>
                  <a:pt x="79" y="56"/>
                  <a:pt x="79" y="57"/>
                </a:cubicBezTo>
                <a:close/>
                <a:moveTo>
                  <a:pt x="86" y="65"/>
                </a:moveTo>
                <a:cubicBezTo>
                  <a:pt x="92" y="65"/>
                  <a:pt x="92" y="65"/>
                  <a:pt x="92" y="65"/>
                </a:cubicBezTo>
                <a:cubicBezTo>
                  <a:pt x="95" y="59"/>
                  <a:pt x="95" y="59"/>
                  <a:pt x="95" y="59"/>
                </a:cubicBezTo>
                <a:cubicBezTo>
                  <a:pt x="106" y="59"/>
                  <a:pt x="106" y="59"/>
                  <a:pt x="106" y="59"/>
                </a:cubicBezTo>
                <a:cubicBezTo>
                  <a:pt x="107" y="65"/>
                  <a:pt x="107" y="65"/>
                  <a:pt x="107" y="65"/>
                </a:cubicBezTo>
                <a:cubicBezTo>
                  <a:pt x="113" y="65"/>
                  <a:pt x="113" y="65"/>
                  <a:pt x="113" y="65"/>
                </a:cubicBezTo>
                <a:cubicBezTo>
                  <a:pt x="108" y="37"/>
                  <a:pt x="108" y="37"/>
                  <a:pt x="108" y="37"/>
                </a:cubicBezTo>
                <a:cubicBezTo>
                  <a:pt x="102" y="37"/>
                  <a:pt x="102" y="37"/>
                  <a:pt x="102" y="37"/>
                </a:cubicBezTo>
                <a:lnTo>
                  <a:pt x="86" y="65"/>
                </a:lnTo>
                <a:close/>
                <a:moveTo>
                  <a:pt x="130" y="10"/>
                </a:moveTo>
                <a:cubicBezTo>
                  <a:pt x="10" y="10"/>
                  <a:pt x="10" y="10"/>
                  <a:pt x="10" y="10"/>
                </a:cubicBezTo>
                <a:cubicBezTo>
                  <a:pt x="10" y="32"/>
                  <a:pt x="10" y="32"/>
                  <a:pt x="10" y="32"/>
                </a:cubicBezTo>
                <a:cubicBezTo>
                  <a:pt x="130" y="32"/>
                  <a:pt x="130" y="32"/>
                  <a:pt x="130" y="32"/>
                </a:cubicBezTo>
                <a:lnTo>
                  <a:pt x="13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Freeform 197">
            <a:extLst>
              <a:ext uri="{FF2B5EF4-FFF2-40B4-BE49-F238E27FC236}">
                <a16:creationId xmlns:a16="http://schemas.microsoft.com/office/drawing/2014/main" id="{C22A9D68-1298-4885-A305-B825ACC1E34D}"/>
              </a:ext>
            </a:extLst>
          </p:cNvPr>
          <p:cNvSpPr>
            <a:spLocks noEditPoints="1"/>
          </p:cNvSpPr>
          <p:nvPr/>
        </p:nvSpPr>
        <p:spPr bwMode="auto">
          <a:xfrm>
            <a:off x="8523163" y="3706903"/>
            <a:ext cx="442912" cy="322263"/>
          </a:xfrm>
          <a:custGeom>
            <a:avLst/>
            <a:gdLst>
              <a:gd name="T0" fmla="*/ 47 w 140"/>
              <a:gd name="T1" fmla="*/ 51 h 102"/>
              <a:gd name="T2" fmla="*/ 43 w 140"/>
              <a:gd name="T3" fmla="*/ 55 h 102"/>
              <a:gd name="T4" fmla="*/ 45 w 140"/>
              <a:gd name="T5" fmla="*/ 51 h 102"/>
              <a:gd name="T6" fmla="*/ 81 w 140"/>
              <a:gd name="T7" fmla="*/ 41 h 102"/>
              <a:gd name="T8" fmla="*/ 82 w 140"/>
              <a:gd name="T9" fmla="*/ 47 h 102"/>
              <a:gd name="T10" fmla="*/ 84 w 140"/>
              <a:gd name="T11" fmla="*/ 41 h 102"/>
              <a:gd name="T12" fmla="*/ 27 w 140"/>
              <a:gd name="T13" fmla="*/ 41 h 102"/>
              <a:gd name="T14" fmla="*/ 28 w 140"/>
              <a:gd name="T15" fmla="*/ 47 h 102"/>
              <a:gd name="T16" fmla="*/ 30 w 140"/>
              <a:gd name="T17" fmla="*/ 41 h 102"/>
              <a:gd name="T18" fmla="*/ 126 w 140"/>
              <a:gd name="T19" fmla="*/ 87 h 102"/>
              <a:gd name="T20" fmla="*/ 17 w 140"/>
              <a:gd name="T21" fmla="*/ 89 h 102"/>
              <a:gd name="T22" fmla="*/ 15 w 140"/>
              <a:gd name="T23" fmla="*/ 16 h 102"/>
              <a:gd name="T24" fmla="*/ 124 w 140"/>
              <a:gd name="T25" fmla="*/ 14 h 102"/>
              <a:gd name="T26" fmla="*/ 38 w 140"/>
              <a:gd name="T27" fmla="*/ 44 h 102"/>
              <a:gd name="T28" fmla="*/ 22 w 140"/>
              <a:gd name="T29" fmla="*/ 37 h 102"/>
              <a:gd name="T30" fmla="*/ 23 w 140"/>
              <a:gd name="T31" fmla="*/ 58 h 102"/>
              <a:gd name="T32" fmla="*/ 29 w 140"/>
              <a:gd name="T33" fmla="*/ 51 h 102"/>
              <a:gd name="T34" fmla="*/ 46 w 140"/>
              <a:gd name="T35" fmla="*/ 41 h 102"/>
              <a:gd name="T36" fmla="*/ 39 w 140"/>
              <a:gd name="T37" fmla="*/ 46 h 102"/>
              <a:gd name="T38" fmla="*/ 47 w 140"/>
              <a:gd name="T39" fmla="*/ 47 h 102"/>
              <a:gd name="T40" fmla="*/ 45 w 140"/>
              <a:gd name="T41" fmla="*/ 56 h 102"/>
              <a:gd name="T42" fmla="*/ 51 w 140"/>
              <a:gd name="T43" fmla="*/ 58 h 102"/>
              <a:gd name="T44" fmla="*/ 46 w 140"/>
              <a:gd name="T45" fmla="*/ 41 h 102"/>
              <a:gd name="T46" fmla="*/ 73 w 140"/>
              <a:gd name="T47" fmla="*/ 42 h 102"/>
              <a:gd name="T48" fmla="*/ 62 w 140"/>
              <a:gd name="T49" fmla="*/ 51 h 102"/>
              <a:gd name="T50" fmla="*/ 56 w 140"/>
              <a:gd name="T51" fmla="*/ 42 h 102"/>
              <a:gd name="T52" fmla="*/ 54 w 140"/>
              <a:gd name="T53" fmla="*/ 65 h 102"/>
              <a:gd name="T54" fmla="*/ 92 w 140"/>
              <a:gd name="T55" fmla="*/ 44 h 102"/>
              <a:gd name="T56" fmla="*/ 76 w 140"/>
              <a:gd name="T57" fmla="*/ 37 h 102"/>
              <a:gd name="T58" fmla="*/ 77 w 140"/>
              <a:gd name="T59" fmla="*/ 58 h 102"/>
              <a:gd name="T60" fmla="*/ 83 w 140"/>
              <a:gd name="T61" fmla="*/ 51 h 102"/>
              <a:gd name="T62" fmla="*/ 100 w 140"/>
              <a:gd name="T63" fmla="*/ 41 h 102"/>
              <a:gd name="T64" fmla="*/ 93 w 140"/>
              <a:gd name="T65" fmla="*/ 46 h 102"/>
              <a:gd name="T66" fmla="*/ 102 w 140"/>
              <a:gd name="T67" fmla="*/ 47 h 102"/>
              <a:gd name="T68" fmla="*/ 100 w 140"/>
              <a:gd name="T69" fmla="*/ 56 h 102"/>
              <a:gd name="T70" fmla="*/ 105 w 140"/>
              <a:gd name="T71" fmla="*/ 58 h 102"/>
              <a:gd name="T72" fmla="*/ 100 w 140"/>
              <a:gd name="T73" fmla="*/ 41 h 102"/>
              <a:gd name="T74" fmla="*/ 112 w 140"/>
              <a:gd name="T75" fmla="*/ 37 h 102"/>
              <a:gd name="T76" fmla="*/ 113 w 140"/>
              <a:gd name="T77" fmla="*/ 58 h 102"/>
              <a:gd name="T78" fmla="*/ 121 w 140"/>
              <a:gd name="T79" fmla="*/ 37 h 102"/>
              <a:gd name="T80" fmla="*/ 118 w 140"/>
              <a:gd name="T81" fmla="*/ 37 h 102"/>
              <a:gd name="T82" fmla="*/ 119 w 140"/>
              <a:gd name="T83" fmla="*/ 40 h 102"/>
              <a:gd name="T84" fmla="*/ 120 w 140"/>
              <a:gd name="T85" fmla="*/ 37 h 102"/>
              <a:gd name="T86" fmla="*/ 124 w 140"/>
              <a:gd name="T87" fmla="*/ 37 h 102"/>
              <a:gd name="T88" fmla="*/ 122 w 140"/>
              <a:gd name="T89" fmla="*/ 39 h 102"/>
              <a:gd name="T90" fmla="*/ 122 w 140"/>
              <a:gd name="T91" fmla="*/ 39 h 102"/>
              <a:gd name="T92" fmla="*/ 121 w 140"/>
              <a:gd name="T93" fmla="*/ 37 h 102"/>
              <a:gd name="T94" fmla="*/ 121 w 140"/>
              <a:gd name="T95" fmla="*/ 40 h 102"/>
              <a:gd name="T96" fmla="*/ 122 w 140"/>
              <a:gd name="T97" fmla="*/ 40 h 102"/>
              <a:gd name="T98" fmla="*/ 123 w 140"/>
              <a:gd name="T99" fmla="*/ 37 h 102"/>
              <a:gd name="T100" fmla="*/ 124 w 140"/>
              <a:gd name="T101" fmla="*/ 40 h 102"/>
              <a:gd name="T102" fmla="*/ 140 w 140"/>
              <a:gd name="T103" fmla="*/ 7 h 102"/>
              <a:gd name="T104" fmla="*/ 133 w 140"/>
              <a:gd name="T105" fmla="*/ 102 h 102"/>
              <a:gd name="T106" fmla="*/ 0 w 140"/>
              <a:gd name="T107" fmla="*/ 95 h 102"/>
              <a:gd name="T108" fmla="*/ 7 w 140"/>
              <a:gd name="T109" fmla="*/ 0 h 102"/>
              <a:gd name="T110" fmla="*/ 140 w 140"/>
              <a:gd name="T111" fmla="*/ 7 h 102"/>
              <a:gd name="T112" fmla="*/ 127 w 140"/>
              <a:gd name="T113" fmla="*/ 8 h 102"/>
              <a:gd name="T114" fmla="*/ 8 w 140"/>
              <a:gd name="T115" fmla="*/ 14 h 102"/>
              <a:gd name="T116" fmla="*/ 14 w 140"/>
              <a:gd name="T117" fmla="*/ 95 h 102"/>
              <a:gd name="T118" fmla="*/ 133 w 140"/>
              <a:gd name="T119" fmla="*/ 89 h 102"/>
              <a:gd name="T120" fmla="*/ 96 w 140"/>
              <a:gd name="T121" fmla="*/ 52 h 102"/>
              <a:gd name="T122" fmla="*/ 101 w 140"/>
              <a:gd name="T123" fmla="*/ 53 h 102"/>
              <a:gd name="T124" fmla="*/ 100 w 140"/>
              <a:gd name="T125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0" h="102">
                <a:moveTo>
                  <a:pt x="45" y="51"/>
                </a:moveTo>
                <a:cubicBezTo>
                  <a:pt x="46" y="51"/>
                  <a:pt x="46" y="51"/>
                  <a:pt x="47" y="51"/>
                </a:cubicBezTo>
                <a:cubicBezTo>
                  <a:pt x="47" y="52"/>
                  <a:pt x="46" y="52"/>
                  <a:pt x="46" y="53"/>
                </a:cubicBezTo>
                <a:cubicBezTo>
                  <a:pt x="46" y="54"/>
                  <a:pt x="45" y="55"/>
                  <a:pt x="43" y="55"/>
                </a:cubicBezTo>
                <a:cubicBezTo>
                  <a:pt x="42" y="55"/>
                  <a:pt x="41" y="54"/>
                  <a:pt x="42" y="52"/>
                </a:cubicBezTo>
                <a:cubicBezTo>
                  <a:pt x="43" y="51"/>
                  <a:pt x="44" y="51"/>
                  <a:pt x="45" y="51"/>
                </a:cubicBezTo>
                <a:close/>
                <a:moveTo>
                  <a:pt x="84" y="41"/>
                </a:moveTo>
                <a:cubicBezTo>
                  <a:pt x="81" y="41"/>
                  <a:pt x="81" y="41"/>
                  <a:pt x="81" y="41"/>
                </a:cubicBezTo>
                <a:cubicBezTo>
                  <a:pt x="80" y="47"/>
                  <a:pt x="80" y="47"/>
                  <a:pt x="80" y="47"/>
                </a:cubicBezTo>
                <a:cubicBezTo>
                  <a:pt x="82" y="47"/>
                  <a:pt x="82" y="47"/>
                  <a:pt x="82" y="47"/>
                </a:cubicBezTo>
                <a:cubicBezTo>
                  <a:pt x="84" y="47"/>
                  <a:pt x="86" y="46"/>
                  <a:pt x="86" y="44"/>
                </a:cubicBezTo>
                <a:cubicBezTo>
                  <a:pt x="86" y="43"/>
                  <a:pt x="85" y="41"/>
                  <a:pt x="84" y="41"/>
                </a:cubicBezTo>
                <a:close/>
                <a:moveTo>
                  <a:pt x="30" y="41"/>
                </a:moveTo>
                <a:cubicBezTo>
                  <a:pt x="27" y="41"/>
                  <a:pt x="27" y="41"/>
                  <a:pt x="27" y="41"/>
                </a:cubicBezTo>
                <a:cubicBezTo>
                  <a:pt x="25" y="47"/>
                  <a:pt x="25" y="47"/>
                  <a:pt x="25" y="47"/>
                </a:cubicBezTo>
                <a:cubicBezTo>
                  <a:pt x="28" y="47"/>
                  <a:pt x="28" y="47"/>
                  <a:pt x="28" y="47"/>
                </a:cubicBezTo>
                <a:cubicBezTo>
                  <a:pt x="30" y="47"/>
                  <a:pt x="31" y="46"/>
                  <a:pt x="32" y="44"/>
                </a:cubicBezTo>
                <a:cubicBezTo>
                  <a:pt x="32" y="43"/>
                  <a:pt x="31" y="41"/>
                  <a:pt x="30" y="41"/>
                </a:cubicBezTo>
                <a:close/>
                <a:moveTo>
                  <a:pt x="126" y="16"/>
                </a:moveTo>
                <a:cubicBezTo>
                  <a:pt x="126" y="87"/>
                  <a:pt x="126" y="87"/>
                  <a:pt x="126" y="87"/>
                </a:cubicBezTo>
                <a:cubicBezTo>
                  <a:pt x="126" y="88"/>
                  <a:pt x="125" y="89"/>
                  <a:pt x="124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16" y="89"/>
                  <a:pt x="15" y="88"/>
                  <a:pt x="15" y="87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5"/>
                  <a:pt x="16" y="14"/>
                  <a:pt x="17" y="14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5" y="14"/>
                  <a:pt x="126" y="15"/>
                  <a:pt x="126" y="16"/>
                </a:cubicBezTo>
                <a:close/>
                <a:moveTo>
                  <a:pt x="38" y="44"/>
                </a:moveTo>
                <a:cubicBezTo>
                  <a:pt x="39" y="39"/>
                  <a:pt x="35" y="37"/>
                  <a:pt x="32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17" y="58"/>
                  <a:pt x="17" y="58"/>
                  <a:pt x="17" y="58"/>
                </a:cubicBezTo>
                <a:cubicBezTo>
                  <a:pt x="23" y="58"/>
                  <a:pt x="23" y="58"/>
                  <a:pt x="23" y="58"/>
                </a:cubicBezTo>
                <a:cubicBezTo>
                  <a:pt x="25" y="51"/>
                  <a:pt x="25" y="51"/>
                  <a:pt x="25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33" y="51"/>
                  <a:pt x="37" y="49"/>
                  <a:pt x="38" y="44"/>
                </a:cubicBezTo>
                <a:close/>
                <a:moveTo>
                  <a:pt x="46" y="41"/>
                </a:moveTo>
                <a:cubicBezTo>
                  <a:pt x="43" y="41"/>
                  <a:pt x="41" y="42"/>
                  <a:pt x="40" y="42"/>
                </a:cubicBezTo>
                <a:cubicBezTo>
                  <a:pt x="39" y="46"/>
                  <a:pt x="39" y="46"/>
                  <a:pt x="39" y="46"/>
                </a:cubicBezTo>
                <a:cubicBezTo>
                  <a:pt x="40" y="46"/>
                  <a:pt x="42" y="45"/>
                  <a:pt x="45" y="45"/>
                </a:cubicBezTo>
                <a:cubicBezTo>
                  <a:pt x="47" y="45"/>
                  <a:pt x="48" y="46"/>
                  <a:pt x="47" y="47"/>
                </a:cubicBezTo>
                <a:cubicBezTo>
                  <a:pt x="41" y="47"/>
                  <a:pt x="37" y="49"/>
                  <a:pt x="36" y="53"/>
                </a:cubicBezTo>
                <a:cubicBezTo>
                  <a:pt x="35" y="60"/>
                  <a:pt x="43" y="59"/>
                  <a:pt x="45" y="56"/>
                </a:cubicBezTo>
                <a:cubicBezTo>
                  <a:pt x="45" y="58"/>
                  <a:pt x="45" y="58"/>
                  <a:pt x="45" y="58"/>
                </a:cubicBezTo>
                <a:cubicBezTo>
                  <a:pt x="51" y="58"/>
                  <a:pt x="51" y="58"/>
                  <a:pt x="51" y="58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2"/>
                  <a:pt x="50" y="41"/>
                  <a:pt x="46" y="41"/>
                </a:cubicBezTo>
                <a:close/>
                <a:moveTo>
                  <a:pt x="60" y="65"/>
                </a:moveTo>
                <a:cubicBezTo>
                  <a:pt x="73" y="42"/>
                  <a:pt x="73" y="42"/>
                  <a:pt x="73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2" y="51"/>
                  <a:pt x="62" y="51"/>
                  <a:pt x="62" y="51"/>
                </a:cubicBezTo>
                <a:cubicBezTo>
                  <a:pt x="61" y="42"/>
                  <a:pt x="61" y="42"/>
                  <a:pt x="61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58" y="58"/>
                  <a:pt x="58" y="58"/>
                  <a:pt x="58" y="58"/>
                </a:cubicBezTo>
                <a:cubicBezTo>
                  <a:pt x="54" y="65"/>
                  <a:pt x="54" y="65"/>
                  <a:pt x="54" y="65"/>
                </a:cubicBezTo>
                <a:lnTo>
                  <a:pt x="60" y="65"/>
                </a:lnTo>
                <a:close/>
                <a:moveTo>
                  <a:pt x="92" y="44"/>
                </a:moveTo>
                <a:cubicBezTo>
                  <a:pt x="93" y="39"/>
                  <a:pt x="89" y="37"/>
                  <a:pt x="86" y="37"/>
                </a:cubicBezTo>
                <a:cubicBezTo>
                  <a:pt x="76" y="37"/>
                  <a:pt x="76" y="37"/>
                  <a:pt x="76" y="37"/>
                </a:cubicBezTo>
                <a:cubicBezTo>
                  <a:pt x="71" y="58"/>
                  <a:pt x="71" y="58"/>
                  <a:pt x="71" y="58"/>
                </a:cubicBezTo>
                <a:cubicBezTo>
                  <a:pt x="77" y="58"/>
                  <a:pt x="77" y="58"/>
                  <a:pt x="77" y="58"/>
                </a:cubicBezTo>
                <a:cubicBezTo>
                  <a:pt x="79" y="51"/>
                  <a:pt x="79" y="51"/>
                  <a:pt x="79" y="51"/>
                </a:cubicBezTo>
                <a:cubicBezTo>
                  <a:pt x="83" y="51"/>
                  <a:pt x="83" y="51"/>
                  <a:pt x="83" y="51"/>
                </a:cubicBezTo>
                <a:cubicBezTo>
                  <a:pt x="87" y="51"/>
                  <a:pt x="91" y="49"/>
                  <a:pt x="92" y="44"/>
                </a:cubicBezTo>
                <a:close/>
                <a:moveTo>
                  <a:pt x="100" y="41"/>
                </a:moveTo>
                <a:cubicBezTo>
                  <a:pt x="98" y="41"/>
                  <a:pt x="96" y="42"/>
                  <a:pt x="94" y="42"/>
                </a:cubicBezTo>
                <a:cubicBezTo>
                  <a:pt x="93" y="46"/>
                  <a:pt x="93" y="46"/>
                  <a:pt x="93" y="46"/>
                </a:cubicBezTo>
                <a:cubicBezTo>
                  <a:pt x="94" y="46"/>
                  <a:pt x="97" y="45"/>
                  <a:pt x="99" y="45"/>
                </a:cubicBezTo>
                <a:cubicBezTo>
                  <a:pt x="101" y="45"/>
                  <a:pt x="102" y="46"/>
                  <a:pt x="102" y="47"/>
                </a:cubicBezTo>
                <a:cubicBezTo>
                  <a:pt x="96" y="47"/>
                  <a:pt x="91" y="49"/>
                  <a:pt x="90" y="53"/>
                </a:cubicBezTo>
                <a:cubicBezTo>
                  <a:pt x="89" y="60"/>
                  <a:pt x="97" y="59"/>
                  <a:pt x="100" y="56"/>
                </a:cubicBezTo>
                <a:cubicBezTo>
                  <a:pt x="100" y="58"/>
                  <a:pt x="100" y="58"/>
                  <a:pt x="100" y="58"/>
                </a:cubicBezTo>
                <a:cubicBezTo>
                  <a:pt x="105" y="58"/>
                  <a:pt x="105" y="58"/>
                  <a:pt x="105" y="58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9" y="42"/>
                  <a:pt x="104" y="41"/>
                  <a:pt x="100" y="41"/>
                </a:cubicBezTo>
                <a:close/>
                <a:moveTo>
                  <a:pt x="118" y="37"/>
                </a:moveTo>
                <a:cubicBezTo>
                  <a:pt x="112" y="37"/>
                  <a:pt x="112" y="37"/>
                  <a:pt x="112" y="37"/>
                </a:cubicBezTo>
                <a:cubicBezTo>
                  <a:pt x="108" y="58"/>
                  <a:pt x="108" y="58"/>
                  <a:pt x="108" y="58"/>
                </a:cubicBezTo>
                <a:cubicBezTo>
                  <a:pt x="113" y="58"/>
                  <a:pt x="113" y="58"/>
                  <a:pt x="113" y="58"/>
                </a:cubicBezTo>
                <a:lnTo>
                  <a:pt x="118" y="37"/>
                </a:lnTo>
                <a:close/>
                <a:moveTo>
                  <a:pt x="121" y="37"/>
                </a:moveTo>
                <a:cubicBezTo>
                  <a:pt x="118" y="37"/>
                  <a:pt x="118" y="37"/>
                  <a:pt x="118" y="37"/>
                </a:cubicBezTo>
                <a:cubicBezTo>
                  <a:pt x="118" y="37"/>
                  <a:pt x="118" y="37"/>
                  <a:pt x="118" y="37"/>
                </a:cubicBezTo>
                <a:cubicBezTo>
                  <a:pt x="119" y="37"/>
                  <a:pt x="119" y="37"/>
                  <a:pt x="119" y="37"/>
                </a:cubicBezTo>
                <a:cubicBezTo>
                  <a:pt x="119" y="40"/>
                  <a:pt x="119" y="40"/>
                  <a:pt x="119" y="4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20" y="37"/>
                  <a:pt x="120" y="37"/>
                  <a:pt x="120" y="37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4" y="37"/>
                </a:moveTo>
                <a:cubicBezTo>
                  <a:pt x="123" y="37"/>
                  <a:pt x="123" y="37"/>
                  <a:pt x="123" y="37"/>
                </a:cubicBezTo>
                <a:cubicBezTo>
                  <a:pt x="122" y="39"/>
                  <a:pt x="122" y="39"/>
                  <a:pt x="122" y="39"/>
                </a:cubicBezTo>
                <a:cubicBezTo>
                  <a:pt x="122" y="39"/>
                  <a:pt x="122" y="39"/>
                  <a:pt x="122" y="39"/>
                </a:cubicBezTo>
                <a:cubicBezTo>
                  <a:pt x="122" y="39"/>
                  <a:pt x="122" y="39"/>
                  <a:pt x="122" y="39"/>
                </a:cubicBezTo>
                <a:cubicBezTo>
                  <a:pt x="122" y="37"/>
                  <a:pt x="122" y="37"/>
                  <a:pt x="122" y="37"/>
                </a:cubicBezTo>
                <a:cubicBezTo>
                  <a:pt x="121" y="37"/>
                  <a:pt x="121" y="37"/>
                  <a:pt x="121" y="37"/>
                </a:cubicBezTo>
                <a:cubicBezTo>
                  <a:pt x="121" y="40"/>
                  <a:pt x="121" y="40"/>
                  <a:pt x="121" y="40"/>
                </a:cubicBezTo>
                <a:cubicBezTo>
                  <a:pt x="121" y="40"/>
                  <a:pt x="121" y="40"/>
                  <a:pt x="121" y="40"/>
                </a:cubicBezTo>
                <a:cubicBezTo>
                  <a:pt x="121" y="37"/>
                  <a:pt x="121" y="37"/>
                  <a:pt x="121" y="37"/>
                </a:cubicBezTo>
                <a:cubicBezTo>
                  <a:pt x="122" y="40"/>
                  <a:pt x="122" y="40"/>
                  <a:pt x="122" y="40"/>
                </a:cubicBezTo>
                <a:cubicBezTo>
                  <a:pt x="122" y="40"/>
                  <a:pt x="122" y="40"/>
                  <a:pt x="122" y="40"/>
                </a:cubicBezTo>
                <a:cubicBezTo>
                  <a:pt x="123" y="37"/>
                  <a:pt x="123" y="37"/>
                  <a:pt x="123" y="37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4" y="40"/>
                  <a:pt x="124" y="40"/>
                  <a:pt x="124" y="40"/>
                </a:cubicBezTo>
                <a:lnTo>
                  <a:pt x="124" y="37"/>
                </a:lnTo>
                <a:close/>
                <a:moveTo>
                  <a:pt x="140" y="7"/>
                </a:moveTo>
                <a:cubicBezTo>
                  <a:pt x="140" y="95"/>
                  <a:pt x="140" y="95"/>
                  <a:pt x="140" y="95"/>
                </a:cubicBezTo>
                <a:cubicBezTo>
                  <a:pt x="140" y="99"/>
                  <a:pt x="137" y="102"/>
                  <a:pt x="133" y="102"/>
                </a:cubicBezTo>
                <a:cubicBezTo>
                  <a:pt x="7" y="102"/>
                  <a:pt x="7" y="102"/>
                  <a:pt x="7" y="102"/>
                </a:cubicBezTo>
                <a:cubicBezTo>
                  <a:pt x="4" y="102"/>
                  <a:pt x="0" y="99"/>
                  <a:pt x="0" y="9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7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37" y="0"/>
                  <a:pt x="140" y="3"/>
                  <a:pt x="140" y="7"/>
                </a:cubicBezTo>
                <a:close/>
                <a:moveTo>
                  <a:pt x="133" y="14"/>
                </a:moveTo>
                <a:cubicBezTo>
                  <a:pt x="133" y="11"/>
                  <a:pt x="130" y="8"/>
                  <a:pt x="127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1" y="8"/>
                  <a:pt x="8" y="11"/>
                  <a:pt x="8" y="14"/>
                </a:cubicBezTo>
                <a:cubicBezTo>
                  <a:pt x="8" y="89"/>
                  <a:pt x="8" y="89"/>
                  <a:pt x="8" y="89"/>
                </a:cubicBezTo>
                <a:cubicBezTo>
                  <a:pt x="8" y="92"/>
                  <a:pt x="11" y="95"/>
                  <a:pt x="14" y="95"/>
                </a:cubicBezTo>
                <a:cubicBezTo>
                  <a:pt x="127" y="95"/>
                  <a:pt x="127" y="95"/>
                  <a:pt x="127" y="95"/>
                </a:cubicBezTo>
                <a:cubicBezTo>
                  <a:pt x="130" y="95"/>
                  <a:pt x="133" y="92"/>
                  <a:pt x="133" y="89"/>
                </a:cubicBezTo>
                <a:lnTo>
                  <a:pt x="133" y="14"/>
                </a:lnTo>
                <a:close/>
                <a:moveTo>
                  <a:pt x="96" y="52"/>
                </a:moveTo>
                <a:cubicBezTo>
                  <a:pt x="95" y="54"/>
                  <a:pt x="97" y="55"/>
                  <a:pt x="98" y="55"/>
                </a:cubicBezTo>
                <a:cubicBezTo>
                  <a:pt x="99" y="55"/>
                  <a:pt x="100" y="54"/>
                  <a:pt x="101" y="53"/>
                </a:cubicBezTo>
                <a:cubicBezTo>
                  <a:pt x="101" y="52"/>
                  <a:pt x="101" y="52"/>
                  <a:pt x="101" y="51"/>
                </a:cubicBezTo>
                <a:cubicBezTo>
                  <a:pt x="101" y="51"/>
                  <a:pt x="100" y="51"/>
                  <a:pt x="100" y="51"/>
                </a:cubicBezTo>
                <a:cubicBezTo>
                  <a:pt x="99" y="51"/>
                  <a:pt x="97" y="51"/>
                  <a:pt x="96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Freeform 198">
            <a:extLst>
              <a:ext uri="{FF2B5EF4-FFF2-40B4-BE49-F238E27FC236}">
                <a16:creationId xmlns:a16="http://schemas.microsoft.com/office/drawing/2014/main" id="{43FDF9D9-6C51-4201-BAFC-C28350DF4A56}"/>
              </a:ext>
            </a:extLst>
          </p:cNvPr>
          <p:cNvSpPr>
            <a:spLocks noEditPoints="1"/>
          </p:cNvSpPr>
          <p:nvPr/>
        </p:nvSpPr>
        <p:spPr bwMode="auto">
          <a:xfrm>
            <a:off x="9431213" y="3706903"/>
            <a:ext cx="441325" cy="322263"/>
          </a:xfrm>
          <a:custGeom>
            <a:avLst/>
            <a:gdLst>
              <a:gd name="T0" fmla="*/ 93 w 140"/>
              <a:gd name="T1" fmla="*/ 88 h 102"/>
              <a:gd name="T2" fmla="*/ 70 w 140"/>
              <a:gd name="T3" fmla="*/ 23 h 102"/>
              <a:gd name="T4" fmla="*/ 46 w 140"/>
              <a:gd name="T5" fmla="*/ 88 h 102"/>
              <a:gd name="T6" fmla="*/ 58 w 140"/>
              <a:gd name="T7" fmla="*/ 40 h 102"/>
              <a:gd name="T8" fmla="*/ 78 w 140"/>
              <a:gd name="T9" fmla="*/ 40 h 102"/>
              <a:gd name="T10" fmla="*/ 93 w 140"/>
              <a:gd name="T11" fmla="*/ 17 h 102"/>
              <a:gd name="T12" fmla="*/ 72 w 140"/>
              <a:gd name="T13" fmla="*/ 77 h 102"/>
              <a:gd name="T14" fmla="*/ 70 w 140"/>
              <a:gd name="T15" fmla="*/ 76 h 102"/>
              <a:gd name="T16" fmla="*/ 67 w 140"/>
              <a:gd name="T17" fmla="*/ 77 h 102"/>
              <a:gd name="T18" fmla="*/ 46 w 140"/>
              <a:gd name="T19" fmla="*/ 17 h 102"/>
              <a:gd name="T20" fmla="*/ 107 w 140"/>
              <a:gd name="T21" fmla="*/ 46 h 102"/>
              <a:gd name="T22" fmla="*/ 110 w 140"/>
              <a:gd name="T23" fmla="*/ 50 h 102"/>
              <a:gd name="T24" fmla="*/ 102 w 140"/>
              <a:gd name="T25" fmla="*/ 59 h 102"/>
              <a:gd name="T26" fmla="*/ 60 w 140"/>
              <a:gd name="T27" fmla="*/ 43 h 102"/>
              <a:gd name="T28" fmla="*/ 60 w 140"/>
              <a:gd name="T29" fmla="*/ 49 h 102"/>
              <a:gd name="T30" fmla="*/ 60 w 140"/>
              <a:gd name="T31" fmla="*/ 56 h 102"/>
              <a:gd name="T32" fmla="*/ 54 w 140"/>
              <a:gd name="T33" fmla="*/ 55 h 102"/>
              <a:gd name="T34" fmla="*/ 71 w 140"/>
              <a:gd name="T35" fmla="*/ 56 h 102"/>
              <a:gd name="T36" fmla="*/ 71 w 140"/>
              <a:gd name="T37" fmla="*/ 53 h 102"/>
              <a:gd name="T38" fmla="*/ 66 w 140"/>
              <a:gd name="T39" fmla="*/ 59 h 102"/>
              <a:gd name="T40" fmla="*/ 64 w 140"/>
              <a:gd name="T41" fmla="*/ 51 h 102"/>
              <a:gd name="T42" fmla="*/ 47 w 140"/>
              <a:gd name="T43" fmla="*/ 53 h 102"/>
              <a:gd name="T44" fmla="*/ 54 w 140"/>
              <a:gd name="T45" fmla="*/ 47 h 102"/>
              <a:gd name="T46" fmla="*/ 50 w 140"/>
              <a:gd name="T47" fmla="*/ 51 h 102"/>
              <a:gd name="T48" fmla="*/ 48 w 140"/>
              <a:gd name="T49" fmla="*/ 59 h 102"/>
              <a:gd name="T50" fmla="*/ 49 w 140"/>
              <a:gd name="T51" fmla="*/ 56 h 102"/>
              <a:gd name="T52" fmla="*/ 22 w 140"/>
              <a:gd name="T53" fmla="*/ 59 h 102"/>
              <a:gd name="T54" fmla="*/ 15 w 140"/>
              <a:gd name="T55" fmla="*/ 59 h 102"/>
              <a:gd name="T56" fmla="*/ 24 w 140"/>
              <a:gd name="T57" fmla="*/ 53 h 102"/>
              <a:gd name="T58" fmla="*/ 31 w 140"/>
              <a:gd name="T59" fmla="*/ 59 h 102"/>
              <a:gd name="T60" fmla="*/ 25 w 140"/>
              <a:gd name="T61" fmla="*/ 59 h 102"/>
              <a:gd name="T62" fmla="*/ 39 w 140"/>
              <a:gd name="T63" fmla="*/ 58 h 102"/>
              <a:gd name="T64" fmla="*/ 44 w 140"/>
              <a:gd name="T65" fmla="*/ 52 h 102"/>
              <a:gd name="T66" fmla="*/ 34 w 140"/>
              <a:gd name="T67" fmla="*/ 49 h 102"/>
              <a:gd name="T68" fmla="*/ 33 w 140"/>
              <a:gd name="T69" fmla="*/ 55 h 102"/>
              <a:gd name="T70" fmla="*/ 37 w 140"/>
              <a:gd name="T71" fmla="*/ 54 h 102"/>
              <a:gd name="T72" fmla="*/ 80 w 140"/>
              <a:gd name="T73" fmla="*/ 49 h 102"/>
              <a:gd name="T74" fmla="*/ 90 w 140"/>
              <a:gd name="T75" fmla="*/ 47 h 102"/>
              <a:gd name="T76" fmla="*/ 89 w 140"/>
              <a:gd name="T77" fmla="*/ 55 h 102"/>
              <a:gd name="T78" fmla="*/ 80 w 140"/>
              <a:gd name="T79" fmla="*/ 49 h 102"/>
              <a:gd name="T80" fmla="*/ 117 w 140"/>
              <a:gd name="T81" fmla="*/ 59 h 102"/>
              <a:gd name="T82" fmla="*/ 120 w 140"/>
              <a:gd name="T83" fmla="*/ 43 h 102"/>
              <a:gd name="T84" fmla="*/ 110 w 140"/>
              <a:gd name="T85" fmla="*/ 52 h 102"/>
              <a:gd name="T86" fmla="*/ 118 w 140"/>
              <a:gd name="T87" fmla="*/ 50 h 102"/>
              <a:gd name="T88" fmla="*/ 114 w 140"/>
              <a:gd name="T89" fmla="*/ 52 h 102"/>
              <a:gd name="T90" fmla="*/ 91 w 140"/>
              <a:gd name="T91" fmla="*/ 55 h 102"/>
              <a:gd name="T92" fmla="*/ 97 w 140"/>
              <a:gd name="T93" fmla="*/ 59 h 102"/>
              <a:gd name="T94" fmla="*/ 97 w 140"/>
              <a:gd name="T95" fmla="*/ 46 h 102"/>
              <a:gd name="T96" fmla="*/ 96 w 140"/>
              <a:gd name="T97" fmla="*/ 49 h 102"/>
              <a:gd name="T98" fmla="*/ 95 w 140"/>
              <a:gd name="T99" fmla="*/ 54 h 102"/>
              <a:gd name="T100" fmla="*/ 71 w 140"/>
              <a:gd name="T101" fmla="*/ 59 h 102"/>
              <a:gd name="T102" fmla="*/ 77 w 140"/>
              <a:gd name="T103" fmla="*/ 48 h 102"/>
              <a:gd name="T104" fmla="*/ 76 w 140"/>
              <a:gd name="T105" fmla="*/ 53 h 102"/>
              <a:gd name="T106" fmla="*/ 132 w 140"/>
              <a:gd name="T107" fmla="*/ 0 h 102"/>
              <a:gd name="T108" fmla="*/ 0 w 140"/>
              <a:gd name="T109" fmla="*/ 95 h 102"/>
              <a:gd name="T110" fmla="*/ 140 w 140"/>
              <a:gd name="T111" fmla="*/ 95 h 102"/>
              <a:gd name="T112" fmla="*/ 130 w 140"/>
              <a:gd name="T113" fmla="*/ 93 h 102"/>
              <a:gd name="T114" fmla="*/ 130 w 140"/>
              <a:gd name="T115" fmla="*/ 1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0" h="102">
                <a:moveTo>
                  <a:pt x="46" y="88"/>
                </a:moveTo>
                <a:cubicBezTo>
                  <a:pt x="55" y="88"/>
                  <a:pt x="63" y="84"/>
                  <a:pt x="70" y="79"/>
                </a:cubicBezTo>
                <a:cubicBezTo>
                  <a:pt x="76" y="84"/>
                  <a:pt x="84" y="88"/>
                  <a:pt x="93" y="88"/>
                </a:cubicBezTo>
                <a:cubicBezTo>
                  <a:pt x="113" y="88"/>
                  <a:pt x="130" y="71"/>
                  <a:pt x="130" y="51"/>
                </a:cubicBezTo>
                <a:cubicBezTo>
                  <a:pt x="130" y="31"/>
                  <a:pt x="113" y="14"/>
                  <a:pt x="93" y="14"/>
                </a:cubicBezTo>
                <a:cubicBezTo>
                  <a:pt x="84" y="14"/>
                  <a:pt x="76" y="18"/>
                  <a:pt x="70" y="23"/>
                </a:cubicBezTo>
                <a:cubicBezTo>
                  <a:pt x="63" y="18"/>
                  <a:pt x="55" y="14"/>
                  <a:pt x="46" y="14"/>
                </a:cubicBezTo>
                <a:cubicBezTo>
                  <a:pt x="26" y="14"/>
                  <a:pt x="10" y="31"/>
                  <a:pt x="10" y="51"/>
                </a:cubicBezTo>
                <a:cubicBezTo>
                  <a:pt x="10" y="71"/>
                  <a:pt x="26" y="88"/>
                  <a:pt x="46" y="88"/>
                </a:cubicBezTo>
                <a:close/>
                <a:moveTo>
                  <a:pt x="46" y="17"/>
                </a:moveTo>
                <a:cubicBezTo>
                  <a:pt x="54" y="17"/>
                  <a:pt x="62" y="20"/>
                  <a:pt x="67" y="25"/>
                </a:cubicBezTo>
                <a:cubicBezTo>
                  <a:pt x="63" y="29"/>
                  <a:pt x="60" y="34"/>
                  <a:pt x="58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62" y="35"/>
                  <a:pt x="66" y="30"/>
                  <a:pt x="70" y="26"/>
                </a:cubicBezTo>
                <a:cubicBezTo>
                  <a:pt x="74" y="30"/>
                  <a:pt x="77" y="35"/>
                  <a:pt x="78" y="40"/>
                </a:cubicBezTo>
                <a:cubicBezTo>
                  <a:pt x="81" y="40"/>
                  <a:pt x="81" y="40"/>
                  <a:pt x="81" y="40"/>
                </a:cubicBezTo>
                <a:cubicBezTo>
                  <a:pt x="79" y="34"/>
                  <a:pt x="76" y="29"/>
                  <a:pt x="72" y="25"/>
                </a:cubicBezTo>
                <a:cubicBezTo>
                  <a:pt x="77" y="20"/>
                  <a:pt x="85" y="17"/>
                  <a:pt x="93" y="17"/>
                </a:cubicBezTo>
                <a:cubicBezTo>
                  <a:pt x="112" y="17"/>
                  <a:pt x="127" y="32"/>
                  <a:pt x="127" y="51"/>
                </a:cubicBezTo>
                <a:cubicBezTo>
                  <a:pt x="127" y="70"/>
                  <a:pt x="112" y="85"/>
                  <a:pt x="93" y="85"/>
                </a:cubicBezTo>
                <a:cubicBezTo>
                  <a:pt x="85" y="85"/>
                  <a:pt x="77" y="82"/>
                  <a:pt x="72" y="77"/>
                </a:cubicBezTo>
                <a:cubicBezTo>
                  <a:pt x="76" y="73"/>
                  <a:pt x="79" y="68"/>
                  <a:pt x="81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7" y="67"/>
                  <a:pt x="74" y="72"/>
                  <a:pt x="70" y="76"/>
                </a:cubicBezTo>
                <a:cubicBezTo>
                  <a:pt x="66" y="72"/>
                  <a:pt x="62" y="67"/>
                  <a:pt x="61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60" y="68"/>
                  <a:pt x="63" y="73"/>
                  <a:pt x="67" y="77"/>
                </a:cubicBezTo>
                <a:cubicBezTo>
                  <a:pt x="62" y="82"/>
                  <a:pt x="54" y="85"/>
                  <a:pt x="46" y="85"/>
                </a:cubicBezTo>
                <a:cubicBezTo>
                  <a:pt x="27" y="85"/>
                  <a:pt x="12" y="70"/>
                  <a:pt x="12" y="51"/>
                </a:cubicBezTo>
                <a:cubicBezTo>
                  <a:pt x="12" y="32"/>
                  <a:pt x="27" y="17"/>
                  <a:pt x="46" y="17"/>
                </a:cubicBezTo>
                <a:close/>
                <a:moveTo>
                  <a:pt x="102" y="59"/>
                </a:moveTo>
                <a:cubicBezTo>
                  <a:pt x="104" y="46"/>
                  <a:pt x="104" y="46"/>
                  <a:pt x="104" y="46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8" y="48"/>
                  <a:pt x="108" y="48"/>
                  <a:pt x="108" y="48"/>
                </a:cubicBezTo>
                <a:cubicBezTo>
                  <a:pt x="108" y="47"/>
                  <a:pt x="109" y="46"/>
                  <a:pt x="111" y="46"/>
                </a:cubicBezTo>
                <a:cubicBezTo>
                  <a:pt x="110" y="50"/>
                  <a:pt x="110" y="50"/>
                  <a:pt x="110" y="50"/>
                </a:cubicBezTo>
                <a:cubicBezTo>
                  <a:pt x="109" y="50"/>
                  <a:pt x="107" y="49"/>
                  <a:pt x="106" y="53"/>
                </a:cubicBezTo>
                <a:cubicBezTo>
                  <a:pt x="105" y="59"/>
                  <a:pt x="105" y="59"/>
                  <a:pt x="105" y="59"/>
                </a:cubicBezTo>
                <a:lnTo>
                  <a:pt x="102" y="59"/>
                </a:lnTo>
                <a:close/>
                <a:moveTo>
                  <a:pt x="54" y="55"/>
                </a:moveTo>
                <a:cubicBezTo>
                  <a:pt x="57" y="43"/>
                  <a:pt x="57" y="43"/>
                  <a:pt x="57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59" y="47"/>
                  <a:pt x="59" y="47"/>
                  <a:pt x="59" y="47"/>
                </a:cubicBezTo>
                <a:cubicBezTo>
                  <a:pt x="61" y="47"/>
                  <a:pt x="61" y="47"/>
                  <a:pt x="61" y="47"/>
                </a:cubicBezTo>
                <a:cubicBezTo>
                  <a:pt x="60" y="49"/>
                  <a:pt x="60" y="49"/>
                  <a:pt x="60" y="49"/>
                </a:cubicBezTo>
                <a:cubicBezTo>
                  <a:pt x="59" y="49"/>
                  <a:pt x="59" y="49"/>
                  <a:pt x="59" y="49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5"/>
                  <a:pt x="58" y="56"/>
                  <a:pt x="60" y="56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59"/>
                  <a:pt x="58" y="59"/>
                  <a:pt x="57" y="59"/>
                </a:cubicBezTo>
                <a:cubicBezTo>
                  <a:pt x="56" y="59"/>
                  <a:pt x="54" y="59"/>
                  <a:pt x="54" y="55"/>
                </a:cubicBezTo>
                <a:close/>
                <a:moveTo>
                  <a:pt x="66" y="59"/>
                </a:moveTo>
                <a:cubicBezTo>
                  <a:pt x="67" y="59"/>
                  <a:pt x="70" y="59"/>
                  <a:pt x="70" y="58"/>
                </a:cubicBezTo>
                <a:cubicBezTo>
                  <a:pt x="71" y="56"/>
                  <a:pt x="71" y="56"/>
                  <a:pt x="71" y="56"/>
                </a:cubicBezTo>
                <a:cubicBezTo>
                  <a:pt x="70" y="56"/>
                  <a:pt x="68" y="56"/>
                  <a:pt x="67" y="56"/>
                </a:cubicBezTo>
                <a:cubicBezTo>
                  <a:pt x="66" y="56"/>
                  <a:pt x="63" y="56"/>
                  <a:pt x="64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2" y="51"/>
                  <a:pt x="73" y="46"/>
                  <a:pt x="67" y="46"/>
                </a:cubicBezTo>
                <a:cubicBezTo>
                  <a:pt x="61" y="46"/>
                  <a:pt x="60" y="52"/>
                  <a:pt x="60" y="53"/>
                </a:cubicBezTo>
                <a:cubicBezTo>
                  <a:pt x="60" y="53"/>
                  <a:pt x="60" y="59"/>
                  <a:pt x="66" y="59"/>
                </a:cubicBezTo>
                <a:close/>
                <a:moveTo>
                  <a:pt x="67" y="49"/>
                </a:moveTo>
                <a:cubicBezTo>
                  <a:pt x="68" y="49"/>
                  <a:pt x="69" y="50"/>
                  <a:pt x="68" y="51"/>
                </a:cubicBezTo>
                <a:cubicBezTo>
                  <a:pt x="64" y="51"/>
                  <a:pt x="64" y="51"/>
                  <a:pt x="64" y="51"/>
                </a:cubicBezTo>
                <a:cubicBezTo>
                  <a:pt x="65" y="50"/>
                  <a:pt x="65" y="49"/>
                  <a:pt x="67" y="49"/>
                </a:cubicBezTo>
                <a:close/>
                <a:moveTo>
                  <a:pt x="49" y="54"/>
                </a:moveTo>
                <a:cubicBezTo>
                  <a:pt x="49" y="54"/>
                  <a:pt x="48" y="53"/>
                  <a:pt x="47" y="53"/>
                </a:cubicBezTo>
                <a:cubicBezTo>
                  <a:pt x="46" y="53"/>
                  <a:pt x="45" y="52"/>
                  <a:pt x="46" y="49"/>
                </a:cubicBezTo>
                <a:cubicBezTo>
                  <a:pt x="46" y="46"/>
                  <a:pt x="50" y="46"/>
                  <a:pt x="51" y="46"/>
                </a:cubicBezTo>
                <a:cubicBezTo>
                  <a:pt x="51" y="46"/>
                  <a:pt x="52" y="46"/>
                  <a:pt x="54" y="47"/>
                </a:cubicBezTo>
                <a:cubicBezTo>
                  <a:pt x="53" y="49"/>
                  <a:pt x="53" y="49"/>
                  <a:pt x="53" y="49"/>
                </a:cubicBezTo>
                <a:cubicBezTo>
                  <a:pt x="52" y="49"/>
                  <a:pt x="51" y="49"/>
                  <a:pt x="50" y="49"/>
                </a:cubicBezTo>
                <a:cubicBezTo>
                  <a:pt x="49" y="50"/>
                  <a:pt x="49" y="51"/>
                  <a:pt x="50" y="51"/>
                </a:cubicBezTo>
                <a:cubicBezTo>
                  <a:pt x="51" y="51"/>
                  <a:pt x="52" y="52"/>
                  <a:pt x="52" y="52"/>
                </a:cubicBezTo>
                <a:cubicBezTo>
                  <a:pt x="53" y="53"/>
                  <a:pt x="54" y="54"/>
                  <a:pt x="54" y="55"/>
                </a:cubicBezTo>
                <a:cubicBezTo>
                  <a:pt x="53" y="59"/>
                  <a:pt x="49" y="59"/>
                  <a:pt x="48" y="59"/>
                </a:cubicBezTo>
                <a:cubicBezTo>
                  <a:pt x="47" y="59"/>
                  <a:pt x="46" y="59"/>
                  <a:pt x="44" y="59"/>
                </a:cubicBezTo>
                <a:cubicBezTo>
                  <a:pt x="45" y="56"/>
                  <a:pt x="45" y="56"/>
                  <a:pt x="45" y="56"/>
                </a:cubicBezTo>
                <a:cubicBezTo>
                  <a:pt x="46" y="57"/>
                  <a:pt x="48" y="56"/>
                  <a:pt x="49" y="56"/>
                </a:cubicBezTo>
                <a:cubicBezTo>
                  <a:pt x="50" y="56"/>
                  <a:pt x="50" y="55"/>
                  <a:pt x="49" y="54"/>
                </a:cubicBezTo>
                <a:close/>
                <a:moveTo>
                  <a:pt x="25" y="59"/>
                </a:moveTo>
                <a:cubicBezTo>
                  <a:pt x="22" y="59"/>
                  <a:pt x="22" y="59"/>
                  <a:pt x="22" y="59"/>
                </a:cubicBezTo>
                <a:cubicBezTo>
                  <a:pt x="21" y="48"/>
                  <a:pt x="21" y="48"/>
                  <a:pt x="21" y="48"/>
                </a:cubicBezTo>
                <a:cubicBezTo>
                  <a:pt x="19" y="59"/>
                  <a:pt x="19" y="59"/>
                  <a:pt x="19" y="59"/>
                </a:cubicBezTo>
                <a:cubicBezTo>
                  <a:pt x="15" y="59"/>
                  <a:pt x="15" y="59"/>
                  <a:pt x="15" y="59"/>
                </a:cubicBezTo>
                <a:cubicBezTo>
                  <a:pt x="18" y="44"/>
                  <a:pt x="18" y="44"/>
                  <a:pt x="18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53"/>
                  <a:pt x="24" y="53"/>
                  <a:pt x="24" y="53"/>
                </a:cubicBezTo>
                <a:cubicBezTo>
                  <a:pt x="28" y="44"/>
                  <a:pt x="28" y="44"/>
                  <a:pt x="28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1" y="59"/>
                  <a:pt x="31" y="59"/>
                  <a:pt x="31" y="59"/>
                </a:cubicBezTo>
                <a:cubicBezTo>
                  <a:pt x="28" y="59"/>
                  <a:pt x="28" y="59"/>
                  <a:pt x="28" y="59"/>
                </a:cubicBezTo>
                <a:cubicBezTo>
                  <a:pt x="30" y="48"/>
                  <a:pt x="30" y="48"/>
                  <a:pt x="30" y="48"/>
                </a:cubicBezTo>
                <a:lnTo>
                  <a:pt x="25" y="59"/>
                </a:lnTo>
                <a:close/>
                <a:moveTo>
                  <a:pt x="33" y="55"/>
                </a:moveTo>
                <a:cubicBezTo>
                  <a:pt x="32" y="58"/>
                  <a:pt x="35" y="59"/>
                  <a:pt x="36" y="59"/>
                </a:cubicBezTo>
                <a:cubicBezTo>
                  <a:pt x="38" y="59"/>
                  <a:pt x="39" y="59"/>
                  <a:pt x="39" y="58"/>
                </a:cubicBezTo>
                <a:cubicBezTo>
                  <a:pt x="40" y="59"/>
                  <a:pt x="40" y="59"/>
                  <a:pt x="40" y="59"/>
                </a:cubicBezTo>
                <a:cubicBezTo>
                  <a:pt x="43" y="59"/>
                  <a:pt x="43" y="59"/>
                  <a:pt x="43" y="59"/>
                </a:cubicBezTo>
                <a:cubicBezTo>
                  <a:pt x="44" y="52"/>
                  <a:pt x="44" y="52"/>
                  <a:pt x="44" y="52"/>
                </a:cubicBezTo>
                <a:cubicBezTo>
                  <a:pt x="45" y="50"/>
                  <a:pt x="45" y="46"/>
                  <a:pt x="39" y="46"/>
                </a:cubicBezTo>
                <a:cubicBezTo>
                  <a:pt x="38" y="46"/>
                  <a:pt x="37" y="46"/>
                  <a:pt x="35" y="47"/>
                </a:cubicBezTo>
                <a:cubicBezTo>
                  <a:pt x="34" y="49"/>
                  <a:pt x="34" y="49"/>
                  <a:pt x="34" y="49"/>
                </a:cubicBezTo>
                <a:cubicBezTo>
                  <a:pt x="35" y="49"/>
                  <a:pt x="37" y="49"/>
                  <a:pt x="39" y="49"/>
                </a:cubicBezTo>
                <a:cubicBezTo>
                  <a:pt x="40" y="49"/>
                  <a:pt x="41" y="49"/>
                  <a:pt x="41" y="51"/>
                </a:cubicBezTo>
                <a:cubicBezTo>
                  <a:pt x="40" y="51"/>
                  <a:pt x="34" y="50"/>
                  <a:pt x="33" y="55"/>
                </a:cubicBezTo>
                <a:close/>
                <a:moveTo>
                  <a:pt x="40" y="55"/>
                </a:moveTo>
                <a:cubicBezTo>
                  <a:pt x="40" y="56"/>
                  <a:pt x="38" y="57"/>
                  <a:pt x="37" y="56"/>
                </a:cubicBezTo>
                <a:cubicBezTo>
                  <a:pt x="36" y="56"/>
                  <a:pt x="36" y="54"/>
                  <a:pt x="37" y="54"/>
                </a:cubicBezTo>
                <a:cubicBezTo>
                  <a:pt x="38" y="53"/>
                  <a:pt x="40" y="53"/>
                  <a:pt x="40" y="53"/>
                </a:cubicBezTo>
                <a:lnTo>
                  <a:pt x="40" y="55"/>
                </a:lnTo>
                <a:close/>
                <a:moveTo>
                  <a:pt x="80" y="49"/>
                </a:moveTo>
                <a:cubicBezTo>
                  <a:pt x="81" y="45"/>
                  <a:pt x="85" y="43"/>
                  <a:pt x="88" y="43"/>
                </a:cubicBezTo>
                <a:cubicBezTo>
                  <a:pt x="91" y="43"/>
                  <a:pt x="92" y="44"/>
                  <a:pt x="92" y="45"/>
                </a:cubicBezTo>
                <a:cubicBezTo>
                  <a:pt x="90" y="47"/>
                  <a:pt x="90" y="47"/>
                  <a:pt x="90" y="47"/>
                </a:cubicBezTo>
                <a:cubicBezTo>
                  <a:pt x="89" y="47"/>
                  <a:pt x="89" y="47"/>
                  <a:pt x="88" y="47"/>
                </a:cubicBezTo>
                <a:cubicBezTo>
                  <a:pt x="86" y="47"/>
                  <a:pt x="84" y="48"/>
                  <a:pt x="83" y="51"/>
                </a:cubicBezTo>
                <a:cubicBezTo>
                  <a:pt x="83" y="54"/>
                  <a:pt x="85" y="56"/>
                  <a:pt x="89" y="55"/>
                </a:cubicBezTo>
                <a:cubicBezTo>
                  <a:pt x="90" y="58"/>
                  <a:pt x="90" y="58"/>
                  <a:pt x="90" y="58"/>
                </a:cubicBezTo>
                <a:cubicBezTo>
                  <a:pt x="89" y="59"/>
                  <a:pt x="88" y="59"/>
                  <a:pt x="86" y="59"/>
                </a:cubicBezTo>
                <a:cubicBezTo>
                  <a:pt x="82" y="59"/>
                  <a:pt x="78" y="56"/>
                  <a:pt x="80" y="49"/>
                </a:cubicBezTo>
                <a:close/>
                <a:moveTo>
                  <a:pt x="114" y="59"/>
                </a:moveTo>
                <a:cubicBezTo>
                  <a:pt x="115" y="59"/>
                  <a:pt x="116" y="58"/>
                  <a:pt x="117" y="58"/>
                </a:cubicBezTo>
                <a:cubicBezTo>
                  <a:pt x="117" y="59"/>
                  <a:pt x="117" y="59"/>
                  <a:pt x="117" y="59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4" y="43"/>
                  <a:pt x="124" y="43"/>
                  <a:pt x="124" y="43"/>
                </a:cubicBezTo>
                <a:cubicBezTo>
                  <a:pt x="120" y="43"/>
                  <a:pt x="120" y="43"/>
                  <a:pt x="120" y="43"/>
                </a:cubicBezTo>
                <a:cubicBezTo>
                  <a:pt x="119" y="48"/>
                  <a:pt x="119" y="48"/>
                  <a:pt x="119" y="48"/>
                </a:cubicBezTo>
                <a:cubicBezTo>
                  <a:pt x="119" y="47"/>
                  <a:pt x="118" y="46"/>
                  <a:pt x="117" y="46"/>
                </a:cubicBezTo>
                <a:cubicBezTo>
                  <a:pt x="115" y="46"/>
                  <a:pt x="112" y="46"/>
                  <a:pt x="110" y="52"/>
                </a:cubicBezTo>
                <a:cubicBezTo>
                  <a:pt x="109" y="55"/>
                  <a:pt x="111" y="59"/>
                  <a:pt x="114" y="59"/>
                </a:cubicBezTo>
                <a:close/>
                <a:moveTo>
                  <a:pt x="114" y="52"/>
                </a:moveTo>
                <a:cubicBezTo>
                  <a:pt x="114" y="50"/>
                  <a:pt x="117" y="48"/>
                  <a:pt x="118" y="50"/>
                </a:cubicBezTo>
                <a:cubicBezTo>
                  <a:pt x="118" y="50"/>
                  <a:pt x="118" y="52"/>
                  <a:pt x="118" y="53"/>
                </a:cubicBezTo>
                <a:cubicBezTo>
                  <a:pt x="117" y="54"/>
                  <a:pt x="117" y="56"/>
                  <a:pt x="115" y="56"/>
                </a:cubicBezTo>
                <a:cubicBezTo>
                  <a:pt x="114" y="56"/>
                  <a:pt x="113" y="54"/>
                  <a:pt x="114" y="52"/>
                </a:cubicBezTo>
                <a:close/>
                <a:moveTo>
                  <a:pt x="96" y="49"/>
                </a:moveTo>
                <a:cubicBezTo>
                  <a:pt x="98" y="49"/>
                  <a:pt x="99" y="49"/>
                  <a:pt x="99" y="51"/>
                </a:cubicBezTo>
                <a:cubicBezTo>
                  <a:pt x="98" y="51"/>
                  <a:pt x="92" y="50"/>
                  <a:pt x="91" y="55"/>
                </a:cubicBezTo>
                <a:cubicBezTo>
                  <a:pt x="90" y="58"/>
                  <a:pt x="92" y="59"/>
                  <a:pt x="94" y="59"/>
                </a:cubicBezTo>
                <a:cubicBezTo>
                  <a:pt x="96" y="59"/>
                  <a:pt x="96" y="59"/>
                  <a:pt x="97" y="58"/>
                </a:cubicBezTo>
                <a:cubicBezTo>
                  <a:pt x="97" y="59"/>
                  <a:pt x="97" y="59"/>
                  <a:pt x="97" y="59"/>
                </a:cubicBezTo>
                <a:cubicBezTo>
                  <a:pt x="101" y="59"/>
                  <a:pt x="101" y="59"/>
                  <a:pt x="101" y="59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50"/>
                  <a:pt x="103" y="46"/>
                  <a:pt x="97" y="46"/>
                </a:cubicBezTo>
                <a:cubicBezTo>
                  <a:pt x="96" y="46"/>
                  <a:pt x="95" y="46"/>
                  <a:pt x="93" y="47"/>
                </a:cubicBezTo>
                <a:cubicBezTo>
                  <a:pt x="92" y="49"/>
                  <a:pt x="92" y="49"/>
                  <a:pt x="92" y="49"/>
                </a:cubicBezTo>
                <a:cubicBezTo>
                  <a:pt x="93" y="49"/>
                  <a:pt x="95" y="49"/>
                  <a:pt x="96" y="49"/>
                </a:cubicBezTo>
                <a:close/>
                <a:moveTo>
                  <a:pt x="98" y="55"/>
                </a:moveTo>
                <a:cubicBezTo>
                  <a:pt x="97" y="56"/>
                  <a:pt x="96" y="57"/>
                  <a:pt x="95" y="56"/>
                </a:cubicBezTo>
                <a:cubicBezTo>
                  <a:pt x="94" y="56"/>
                  <a:pt x="94" y="54"/>
                  <a:pt x="95" y="54"/>
                </a:cubicBezTo>
                <a:cubicBezTo>
                  <a:pt x="96" y="53"/>
                  <a:pt x="97" y="53"/>
                  <a:pt x="98" y="53"/>
                </a:cubicBezTo>
                <a:lnTo>
                  <a:pt x="98" y="55"/>
                </a:lnTo>
                <a:close/>
                <a:moveTo>
                  <a:pt x="71" y="59"/>
                </a:moveTo>
                <a:cubicBezTo>
                  <a:pt x="74" y="47"/>
                  <a:pt x="74" y="47"/>
                  <a:pt x="74" y="47"/>
                </a:cubicBezTo>
                <a:cubicBezTo>
                  <a:pt x="77" y="47"/>
                  <a:pt x="77" y="47"/>
                  <a:pt x="77" y="47"/>
                </a:cubicBezTo>
                <a:cubicBezTo>
                  <a:pt x="77" y="48"/>
                  <a:pt x="77" y="48"/>
                  <a:pt x="77" y="48"/>
                </a:cubicBezTo>
                <a:cubicBezTo>
                  <a:pt x="78" y="47"/>
                  <a:pt x="79" y="47"/>
                  <a:pt x="80" y="47"/>
                </a:cubicBezTo>
                <a:cubicBezTo>
                  <a:pt x="79" y="50"/>
                  <a:pt x="79" y="50"/>
                  <a:pt x="79" y="50"/>
                </a:cubicBezTo>
                <a:cubicBezTo>
                  <a:pt x="79" y="50"/>
                  <a:pt x="77" y="50"/>
                  <a:pt x="76" y="53"/>
                </a:cubicBezTo>
                <a:cubicBezTo>
                  <a:pt x="75" y="59"/>
                  <a:pt x="75" y="59"/>
                  <a:pt x="75" y="59"/>
                </a:cubicBezTo>
                <a:lnTo>
                  <a:pt x="71" y="59"/>
                </a:lnTo>
                <a:close/>
                <a:moveTo>
                  <a:pt x="132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9"/>
                  <a:pt x="3" y="102"/>
                  <a:pt x="7" y="102"/>
                </a:cubicBezTo>
                <a:cubicBezTo>
                  <a:pt x="132" y="102"/>
                  <a:pt x="132" y="102"/>
                  <a:pt x="132" y="102"/>
                </a:cubicBezTo>
                <a:cubicBezTo>
                  <a:pt x="136" y="102"/>
                  <a:pt x="140" y="99"/>
                  <a:pt x="140" y="95"/>
                </a:cubicBezTo>
                <a:cubicBezTo>
                  <a:pt x="140" y="7"/>
                  <a:pt x="140" y="7"/>
                  <a:pt x="140" y="7"/>
                </a:cubicBezTo>
                <a:cubicBezTo>
                  <a:pt x="140" y="3"/>
                  <a:pt x="136" y="0"/>
                  <a:pt x="132" y="0"/>
                </a:cubicBezTo>
                <a:close/>
                <a:moveTo>
                  <a:pt x="130" y="93"/>
                </a:moveTo>
                <a:cubicBezTo>
                  <a:pt x="9" y="93"/>
                  <a:pt x="9" y="93"/>
                  <a:pt x="9" y="93"/>
                </a:cubicBezTo>
                <a:cubicBezTo>
                  <a:pt x="9" y="10"/>
                  <a:pt x="9" y="10"/>
                  <a:pt x="9" y="10"/>
                </a:cubicBezTo>
                <a:cubicBezTo>
                  <a:pt x="130" y="10"/>
                  <a:pt x="130" y="10"/>
                  <a:pt x="130" y="10"/>
                </a:cubicBezTo>
                <a:lnTo>
                  <a:pt x="130" y="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Freeform 199">
            <a:extLst>
              <a:ext uri="{FF2B5EF4-FFF2-40B4-BE49-F238E27FC236}">
                <a16:creationId xmlns:a16="http://schemas.microsoft.com/office/drawing/2014/main" id="{1631610A-DF70-479F-9818-C122833EE25E}"/>
              </a:ext>
            </a:extLst>
          </p:cNvPr>
          <p:cNvSpPr>
            <a:spLocks noEditPoints="1"/>
          </p:cNvSpPr>
          <p:nvPr/>
        </p:nvSpPr>
        <p:spPr bwMode="auto">
          <a:xfrm>
            <a:off x="2144119" y="3656103"/>
            <a:ext cx="465137" cy="428625"/>
          </a:xfrm>
          <a:custGeom>
            <a:avLst/>
            <a:gdLst>
              <a:gd name="T0" fmla="*/ 134 w 147"/>
              <a:gd name="T1" fmla="*/ 56 h 136"/>
              <a:gd name="T2" fmla="*/ 107 w 147"/>
              <a:gd name="T3" fmla="*/ 94 h 136"/>
              <a:gd name="T4" fmla="*/ 89 w 147"/>
              <a:gd name="T5" fmla="*/ 106 h 136"/>
              <a:gd name="T6" fmla="*/ 47 w 147"/>
              <a:gd name="T7" fmla="*/ 136 h 136"/>
              <a:gd name="T8" fmla="*/ 7 w 147"/>
              <a:gd name="T9" fmla="*/ 136 h 136"/>
              <a:gd name="T10" fmla="*/ 29 w 147"/>
              <a:gd name="T11" fmla="*/ 89 h 136"/>
              <a:gd name="T12" fmla="*/ 49 w 147"/>
              <a:gd name="T13" fmla="*/ 88 h 136"/>
              <a:gd name="T14" fmla="*/ 94 w 147"/>
              <a:gd name="T15" fmla="*/ 77 h 136"/>
              <a:gd name="T16" fmla="*/ 121 w 147"/>
              <a:gd name="T17" fmla="*/ 42 h 136"/>
              <a:gd name="T18" fmla="*/ 137 w 147"/>
              <a:gd name="T19" fmla="*/ 36 h 136"/>
              <a:gd name="T20" fmla="*/ 134 w 147"/>
              <a:gd name="T21" fmla="*/ 56 h 136"/>
              <a:gd name="T22" fmla="*/ 24 w 147"/>
              <a:gd name="T23" fmla="*/ 38 h 136"/>
              <a:gd name="T24" fmla="*/ 62 w 147"/>
              <a:gd name="T25" fmla="*/ 0 h 136"/>
              <a:gd name="T26" fmla="*/ 100 w 147"/>
              <a:gd name="T27" fmla="*/ 38 h 136"/>
              <a:gd name="T28" fmla="*/ 62 w 147"/>
              <a:gd name="T29" fmla="*/ 77 h 136"/>
              <a:gd name="T30" fmla="*/ 24 w 147"/>
              <a:gd name="T31" fmla="*/ 38 h 136"/>
              <a:gd name="T32" fmla="*/ 30 w 147"/>
              <a:gd name="T33" fmla="*/ 38 h 136"/>
              <a:gd name="T34" fmla="*/ 40 w 147"/>
              <a:gd name="T35" fmla="*/ 61 h 136"/>
              <a:gd name="T36" fmla="*/ 62 w 147"/>
              <a:gd name="T37" fmla="*/ 70 h 136"/>
              <a:gd name="T38" fmla="*/ 84 w 147"/>
              <a:gd name="T39" fmla="*/ 61 h 136"/>
              <a:gd name="T40" fmla="*/ 94 w 147"/>
              <a:gd name="T41" fmla="*/ 38 h 136"/>
              <a:gd name="T42" fmla="*/ 84 w 147"/>
              <a:gd name="T43" fmla="*/ 16 h 136"/>
              <a:gd name="T44" fmla="*/ 62 w 147"/>
              <a:gd name="T45" fmla="*/ 7 h 136"/>
              <a:gd name="T46" fmla="*/ 40 w 147"/>
              <a:gd name="T47" fmla="*/ 16 h 136"/>
              <a:gd name="T48" fmla="*/ 30 w 147"/>
              <a:gd name="T49" fmla="*/ 38 h 136"/>
              <a:gd name="T50" fmla="*/ 51 w 147"/>
              <a:gd name="T51" fmla="*/ 53 h 136"/>
              <a:gd name="T52" fmla="*/ 66 w 147"/>
              <a:gd name="T53" fmla="*/ 60 h 136"/>
              <a:gd name="T54" fmla="*/ 75 w 147"/>
              <a:gd name="T55" fmla="*/ 58 h 136"/>
              <a:gd name="T56" fmla="*/ 74 w 147"/>
              <a:gd name="T57" fmla="*/ 51 h 136"/>
              <a:gd name="T58" fmla="*/ 67 w 147"/>
              <a:gd name="T59" fmla="*/ 53 h 136"/>
              <a:gd name="T60" fmla="*/ 59 w 147"/>
              <a:gd name="T61" fmla="*/ 50 h 136"/>
              <a:gd name="T62" fmla="*/ 57 w 147"/>
              <a:gd name="T63" fmla="*/ 45 h 136"/>
              <a:gd name="T64" fmla="*/ 72 w 147"/>
              <a:gd name="T65" fmla="*/ 45 h 136"/>
              <a:gd name="T66" fmla="*/ 72 w 147"/>
              <a:gd name="T67" fmla="*/ 41 h 136"/>
              <a:gd name="T68" fmla="*/ 56 w 147"/>
              <a:gd name="T69" fmla="*/ 41 h 136"/>
              <a:gd name="T70" fmla="*/ 56 w 147"/>
              <a:gd name="T71" fmla="*/ 40 h 136"/>
              <a:gd name="T72" fmla="*/ 56 w 147"/>
              <a:gd name="T73" fmla="*/ 38 h 136"/>
              <a:gd name="T74" fmla="*/ 72 w 147"/>
              <a:gd name="T75" fmla="*/ 38 h 136"/>
              <a:gd name="T76" fmla="*/ 72 w 147"/>
              <a:gd name="T77" fmla="*/ 34 h 136"/>
              <a:gd name="T78" fmla="*/ 57 w 147"/>
              <a:gd name="T79" fmla="*/ 34 h 136"/>
              <a:gd name="T80" fmla="*/ 59 w 147"/>
              <a:gd name="T81" fmla="*/ 30 h 136"/>
              <a:gd name="T82" fmla="*/ 67 w 147"/>
              <a:gd name="T83" fmla="*/ 26 h 136"/>
              <a:gd name="T84" fmla="*/ 73 w 147"/>
              <a:gd name="T85" fmla="*/ 28 h 136"/>
              <a:gd name="T86" fmla="*/ 75 w 147"/>
              <a:gd name="T87" fmla="*/ 21 h 136"/>
              <a:gd name="T88" fmla="*/ 66 w 147"/>
              <a:gd name="T89" fmla="*/ 19 h 136"/>
              <a:gd name="T90" fmla="*/ 52 w 147"/>
              <a:gd name="T91" fmla="*/ 25 h 136"/>
              <a:gd name="T92" fmla="*/ 47 w 147"/>
              <a:gd name="T93" fmla="*/ 34 h 136"/>
              <a:gd name="T94" fmla="*/ 43 w 147"/>
              <a:gd name="T95" fmla="*/ 34 h 136"/>
              <a:gd name="T96" fmla="*/ 43 w 147"/>
              <a:gd name="T97" fmla="*/ 38 h 136"/>
              <a:gd name="T98" fmla="*/ 47 w 147"/>
              <a:gd name="T99" fmla="*/ 38 h 136"/>
              <a:gd name="T100" fmla="*/ 47 w 147"/>
              <a:gd name="T101" fmla="*/ 40 h 136"/>
              <a:gd name="T102" fmla="*/ 47 w 147"/>
              <a:gd name="T103" fmla="*/ 41 h 136"/>
              <a:gd name="T104" fmla="*/ 43 w 147"/>
              <a:gd name="T105" fmla="*/ 41 h 136"/>
              <a:gd name="T106" fmla="*/ 43 w 147"/>
              <a:gd name="T107" fmla="*/ 45 h 136"/>
              <a:gd name="T108" fmla="*/ 47 w 147"/>
              <a:gd name="T109" fmla="*/ 45 h 136"/>
              <a:gd name="T110" fmla="*/ 51 w 147"/>
              <a:gd name="T111" fmla="*/ 5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7" h="136">
                <a:moveTo>
                  <a:pt x="134" y="56"/>
                </a:moveTo>
                <a:cubicBezTo>
                  <a:pt x="112" y="90"/>
                  <a:pt x="107" y="94"/>
                  <a:pt x="107" y="94"/>
                </a:cubicBezTo>
                <a:cubicBezTo>
                  <a:pt x="103" y="100"/>
                  <a:pt x="95" y="103"/>
                  <a:pt x="89" y="106"/>
                </a:cubicBezTo>
                <a:cubicBezTo>
                  <a:pt x="70" y="113"/>
                  <a:pt x="54" y="125"/>
                  <a:pt x="47" y="136"/>
                </a:cubicBezTo>
                <a:cubicBezTo>
                  <a:pt x="7" y="136"/>
                  <a:pt x="7" y="136"/>
                  <a:pt x="7" y="136"/>
                </a:cubicBezTo>
                <a:cubicBezTo>
                  <a:pt x="0" y="89"/>
                  <a:pt x="29" y="89"/>
                  <a:pt x="29" y="89"/>
                </a:cubicBezTo>
                <a:cubicBezTo>
                  <a:pt x="33" y="88"/>
                  <a:pt x="40" y="87"/>
                  <a:pt x="49" y="88"/>
                </a:cubicBezTo>
                <a:cubicBezTo>
                  <a:pt x="86" y="87"/>
                  <a:pt x="94" y="77"/>
                  <a:pt x="94" y="77"/>
                </a:cubicBezTo>
                <a:cubicBezTo>
                  <a:pt x="103" y="67"/>
                  <a:pt x="105" y="63"/>
                  <a:pt x="121" y="42"/>
                </a:cubicBezTo>
                <a:cubicBezTo>
                  <a:pt x="130" y="29"/>
                  <a:pt x="133" y="34"/>
                  <a:pt x="137" y="36"/>
                </a:cubicBezTo>
                <a:cubicBezTo>
                  <a:pt x="147" y="41"/>
                  <a:pt x="134" y="56"/>
                  <a:pt x="134" y="56"/>
                </a:cubicBezTo>
                <a:close/>
                <a:moveTo>
                  <a:pt x="24" y="38"/>
                </a:moveTo>
                <a:cubicBezTo>
                  <a:pt x="24" y="17"/>
                  <a:pt x="41" y="0"/>
                  <a:pt x="62" y="0"/>
                </a:cubicBezTo>
                <a:cubicBezTo>
                  <a:pt x="83" y="0"/>
                  <a:pt x="100" y="17"/>
                  <a:pt x="100" y="38"/>
                </a:cubicBezTo>
                <a:cubicBezTo>
                  <a:pt x="100" y="60"/>
                  <a:pt x="83" y="77"/>
                  <a:pt x="62" y="77"/>
                </a:cubicBezTo>
                <a:cubicBezTo>
                  <a:pt x="41" y="77"/>
                  <a:pt x="24" y="60"/>
                  <a:pt x="24" y="38"/>
                </a:cubicBezTo>
                <a:close/>
                <a:moveTo>
                  <a:pt x="30" y="38"/>
                </a:moveTo>
                <a:cubicBezTo>
                  <a:pt x="30" y="47"/>
                  <a:pt x="34" y="55"/>
                  <a:pt x="40" y="61"/>
                </a:cubicBezTo>
                <a:cubicBezTo>
                  <a:pt x="45" y="66"/>
                  <a:pt x="53" y="70"/>
                  <a:pt x="62" y="70"/>
                </a:cubicBezTo>
                <a:cubicBezTo>
                  <a:pt x="71" y="70"/>
                  <a:pt x="79" y="66"/>
                  <a:pt x="84" y="61"/>
                </a:cubicBezTo>
                <a:cubicBezTo>
                  <a:pt x="90" y="55"/>
                  <a:pt x="94" y="47"/>
                  <a:pt x="94" y="38"/>
                </a:cubicBezTo>
                <a:cubicBezTo>
                  <a:pt x="94" y="30"/>
                  <a:pt x="90" y="22"/>
                  <a:pt x="84" y="16"/>
                </a:cubicBezTo>
                <a:cubicBezTo>
                  <a:pt x="79" y="10"/>
                  <a:pt x="71" y="7"/>
                  <a:pt x="62" y="7"/>
                </a:cubicBezTo>
                <a:cubicBezTo>
                  <a:pt x="53" y="7"/>
                  <a:pt x="45" y="10"/>
                  <a:pt x="40" y="16"/>
                </a:cubicBezTo>
                <a:cubicBezTo>
                  <a:pt x="34" y="22"/>
                  <a:pt x="30" y="30"/>
                  <a:pt x="30" y="38"/>
                </a:cubicBezTo>
                <a:close/>
                <a:moveTo>
                  <a:pt x="51" y="53"/>
                </a:moveTo>
                <a:cubicBezTo>
                  <a:pt x="54" y="58"/>
                  <a:pt x="60" y="60"/>
                  <a:pt x="66" y="60"/>
                </a:cubicBezTo>
                <a:cubicBezTo>
                  <a:pt x="70" y="60"/>
                  <a:pt x="73" y="59"/>
                  <a:pt x="75" y="58"/>
                </a:cubicBezTo>
                <a:cubicBezTo>
                  <a:pt x="74" y="51"/>
                  <a:pt x="74" y="51"/>
                  <a:pt x="74" y="51"/>
                </a:cubicBezTo>
                <a:cubicBezTo>
                  <a:pt x="73" y="52"/>
                  <a:pt x="70" y="53"/>
                  <a:pt x="67" y="53"/>
                </a:cubicBezTo>
                <a:cubicBezTo>
                  <a:pt x="64" y="53"/>
                  <a:pt x="61" y="52"/>
                  <a:pt x="59" y="50"/>
                </a:cubicBezTo>
                <a:cubicBezTo>
                  <a:pt x="58" y="49"/>
                  <a:pt x="57" y="47"/>
                  <a:pt x="57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41"/>
                  <a:pt x="72" y="41"/>
                  <a:pt x="72" y="41"/>
                </a:cubicBezTo>
                <a:cubicBezTo>
                  <a:pt x="56" y="41"/>
                  <a:pt x="56" y="41"/>
                  <a:pt x="56" y="41"/>
                </a:cubicBezTo>
                <a:cubicBezTo>
                  <a:pt x="56" y="41"/>
                  <a:pt x="56" y="40"/>
                  <a:pt x="56" y="40"/>
                </a:cubicBezTo>
                <a:cubicBezTo>
                  <a:pt x="56" y="39"/>
                  <a:pt x="56" y="39"/>
                  <a:pt x="56" y="38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4"/>
                  <a:pt x="72" y="34"/>
                  <a:pt x="72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8" y="32"/>
                  <a:pt x="58" y="31"/>
                  <a:pt x="59" y="30"/>
                </a:cubicBezTo>
                <a:cubicBezTo>
                  <a:pt x="61" y="27"/>
                  <a:pt x="64" y="26"/>
                  <a:pt x="67" y="26"/>
                </a:cubicBezTo>
                <a:cubicBezTo>
                  <a:pt x="69" y="26"/>
                  <a:pt x="72" y="27"/>
                  <a:pt x="73" y="28"/>
                </a:cubicBezTo>
                <a:cubicBezTo>
                  <a:pt x="75" y="21"/>
                  <a:pt x="75" y="21"/>
                  <a:pt x="75" y="21"/>
                </a:cubicBezTo>
                <a:cubicBezTo>
                  <a:pt x="73" y="20"/>
                  <a:pt x="70" y="19"/>
                  <a:pt x="66" y="19"/>
                </a:cubicBezTo>
                <a:cubicBezTo>
                  <a:pt x="60" y="19"/>
                  <a:pt x="55" y="21"/>
                  <a:pt x="52" y="25"/>
                </a:cubicBezTo>
                <a:cubicBezTo>
                  <a:pt x="50" y="28"/>
                  <a:pt x="48" y="30"/>
                  <a:pt x="47" y="34"/>
                </a:cubicBezTo>
                <a:cubicBezTo>
                  <a:pt x="43" y="34"/>
                  <a:pt x="43" y="34"/>
                  <a:pt x="43" y="34"/>
                </a:cubicBezTo>
                <a:cubicBezTo>
                  <a:pt x="43" y="38"/>
                  <a:pt x="43" y="38"/>
                  <a:pt x="43" y="38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9"/>
                  <a:pt x="47" y="39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45"/>
                  <a:pt x="43" y="45"/>
                  <a:pt x="43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8" y="49"/>
                  <a:pt x="49" y="51"/>
                  <a:pt x="51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Freeform 200">
            <a:extLst>
              <a:ext uri="{FF2B5EF4-FFF2-40B4-BE49-F238E27FC236}">
                <a16:creationId xmlns:a16="http://schemas.microsoft.com/office/drawing/2014/main" id="{D9C6F218-1B7C-4489-A7B6-A86C8595F011}"/>
              </a:ext>
            </a:extLst>
          </p:cNvPr>
          <p:cNvSpPr>
            <a:spLocks noEditPoints="1"/>
          </p:cNvSpPr>
          <p:nvPr/>
        </p:nvSpPr>
        <p:spPr bwMode="auto">
          <a:xfrm>
            <a:off x="4919538" y="2732178"/>
            <a:ext cx="411162" cy="471488"/>
          </a:xfrm>
          <a:custGeom>
            <a:avLst/>
            <a:gdLst>
              <a:gd name="T0" fmla="*/ 65 w 130"/>
              <a:gd name="T1" fmla="*/ 86 h 149"/>
              <a:gd name="T2" fmla="*/ 46 w 130"/>
              <a:gd name="T3" fmla="*/ 64 h 149"/>
              <a:gd name="T4" fmla="*/ 63 w 130"/>
              <a:gd name="T5" fmla="*/ 48 h 149"/>
              <a:gd name="T6" fmla="*/ 69 w 130"/>
              <a:gd name="T7" fmla="*/ 70 h 149"/>
              <a:gd name="T8" fmla="*/ 54 w 130"/>
              <a:gd name="T9" fmla="*/ 77 h 149"/>
              <a:gd name="T10" fmla="*/ 46 w 130"/>
              <a:gd name="T11" fmla="*/ 64 h 149"/>
              <a:gd name="T12" fmla="*/ 77 w 130"/>
              <a:gd name="T13" fmla="*/ 69 h 149"/>
              <a:gd name="T14" fmla="*/ 67 w 130"/>
              <a:gd name="T15" fmla="*/ 53 h 149"/>
              <a:gd name="T16" fmla="*/ 68 w 130"/>
              <a:gd name="T17" fmla="*/ 47 h 149"/>
              <a:gd name="T18" fmla="*/ 85 w 130"/>
              <a:gd name="T19" fmla="*/ 64 h 149"/>
              <a:gd name="T20" fmla="*/ 89 w 130"/>
              <a:gd name="T21" fmla="*/ 28 h 149"/>
              <a:gd name="T22" fmla="*/ 76 w 130"/>
              <a:gd name="T23" fmla="*/ 28 h 149"/>
              <a:gd name="T24" fmla="*/ 59 w 130"/>
              <a:gd name="T25" fmla="*/ 9 h 149"/>
              <a:gd name="T26" fmla="*/ 55 w 130"/>
              <a:gd name="T27" fmla="*/ 11 h 149"/>
              <a:gd name="T28" fmla="*/ 38 w 130"/>
              <a:gd name="T29" fmla="*/ 28 h 149"/>
              <a:gd name="T30" fmla="*/ 26 w 130"/>
              <a:gd name="T31" fmla="*/ 28 h 149"/>
              <a:gd name="T32" fmla="*/ 26 w 130"/>
              <a:gd name="T33" fmla="*/ 99 h 149"/>
              <a:gd name="T34" fmla="*/ 104 w 130"/>
              <a:gd name="T35" fmla="*/ 99 h 149"/>
              <a:gd name="T36" fmla="*/ 127 w 130"/>
              <a:gd name="T37" fmla="*/ 96 h 149"/>
              <a:gd name="T38" fmla="*/ 110 w 130"/>
              <a:gd name="T39" fmla="*/ 93 h 149"/>
              <a:gd name="T40" fmla="*/ 113 w 130"/>
              <a:gd name="T41" fmla="*/ 90 h 149"/>
              <a:gd name="T42" fmla="*/ 118 w 130"/>
              <a:gd name="T43" fmla="*/ 85 h 149"/>
              <a:gd name="T44" fmla="*/ 121 w 130"/>
              <a:gd name="T45" fmla="*/ 45 h 149"/>
              <a:gd name="T46" fmla="*/ 117 w 130"/>
              <a:gd name="T47" fmla="*/ 42 h 149"/>
              <a:gd name="T48" fmla="*/ 113 w 130"/>
              <a:gd name="T49" fmla="*/ 37 h 149"/>
              <a:gd name="T50" fmla="*/ 20 w 130"/>
              <a:gd name="T51" fmla="*/ 34 h 149"/>
              <a:gd name="T52" fmla="*/ 13 w 130"/>
              <a:gd name="T53" fmla="*/ 42 h 149"/>
              <a:gd name="T54" fmla="*/ 10 w 130"/>
              <a:gd name="T55" fmla="*/ 43 h 149"/>
              <a:gd name="T56" fmla="*/ 10 w 130"/>
              <a:gd name="T57" fmla="*/ 85 h 149"/>
              <a:gd name="T58" fmla="*/ 16 w 130"/>
              <a:gd name="T59" fmla="*/ 86 h 149"/>
              <a:gd name="T60" fmla="*/ 20 w 130"/>
              <a:gd name="T61" fmla="*/ 93 h 149"/>
              <a:gd name="T62" fmla="*/ 4 w 130"/>
              <a:gd name="T63" fmla="*/ 96 h 149"/>
              <a:gd name="T64" fmla="*/ 38 w 130"/>
              <a:gd name="T65" fmla="*/ 31 h 149"/>
              <a:gd name="T66" fmla="*/ 59 w 130"/>
              <a:gd name="T67" fmla="*/ 31 h 149"/>
              <a:gd name="T68" fmla="*/ 89 w 130"/>
              <a:gd name="T69" fmla="*/ 31 h 149"/>
              <a:gd name="T70" fmla="*/ 103 w 130"/>
              <a:gd name="T71" fmla="*/ 60 h 149"/>
              <a:gd name="T72" fmla="*/ 20 w 130"/>
              <a:gd name="T73" fmla="*/ 90 h 149"/>
              <a:gd name="T74" fmla="*/ 13 w 130"/>
              <a:gd name="T75" fmla="*/ 82 h 149"/>
              <a:gd name="T76" fmla="*/ 13 w 130"/>
              <a:gd name="T77" fmla="*/ 45 h 149"/>
              <a:gd name="T78" fmla="*/ 110 w 130"/>
              <a:gd name="T79" fmla="*/ 37 h 149"/>
              <a:gd name="T80" fmla="*/ 112 w 130"/>
              <a:gd name="T81" fmla="*/ 43 h 149"/>
              <a:gd name="T82" fmla="*/ 118 w 130"/>
              <a:gd name="T83" fmla="*/ 45 h 149"/>
              <a:gd name="T84" fmla="*/ 110 w 130"/>
              <a:gd name="T85" fmla="*/ 90 h 149"/>
              <a:gd name="T86" fmla="*/ 104 w 130"/>
              <a:gd name="T87" fmla="*/ 9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0" h="149">
                <a:moveTo>
                  <a:pt x="65" y="41"/>
                </a:moveTo>
                <a:cubicBezTo>
                  <a:pt x="53" y="41"/>
                  <a:pt x="43" y="51"/>
                  <a:pt x="43" y="64"/>
                </a:cubicBezTo>
                <a:cubicBezTo>
                  <a:pt x="43" y="76"/>
                  <a:pt x="53" y="86"/>
                  <a:pt x="65" y="86"/>
                </a:cubicBezTo>
                <a:cubicBezTo>
                  <a:pt x="78" y="86"/>
                  <a:pt x="88" y="76"/>
                  <a:pt x="88" y="64"/>
                </a:cubicBezTo>
                <a:cubicBezTo>
                  <a:pt x="88" y="51"/>
                  <a:pt x="78" y="41"/>
                  <a:pt x="65" y="41"/>
                </a:cubicBezTo>
                <a:close/>
                <a:moveTo>
                  <a:pt x="46" y="64"/>
                </a:moveTo>
                <a:cubicBezTo>
                  <a:pt x="46" y="54"/>
                  <a:pt x="53" y="45"/>
                  <a:pt x="63" y="44"/>
                </a:cubicBezTo>
                <a:cubicBezTo>
                  <a:pt x="63" y="44"/>
                  <a:pt x="63" y="44"/>
                  <a:pt x="63" y="44"/>
                </a:cubicBezTo>
                <a:cubicBezTo>
                  <a:pt x="63" y="48"/>
                  <a:pt x="63" y="48"/>
                  <a:pt x="63" y="48"/>
                </a:cubicBezTo>
                <a:cubicBezTo>
                  <a:pt x="58" y="49"/>
                  <a:pt x="55" y="52"/>
                  <a:pt x="55" y="57"/>
                </a:cubicBezTo>
                <a:cubicBezTo>
                  <a:pt x="55" y="62"/>
                  <a:pt x="58" y="64"/>
                  <a:pt x="64" y="66"/>
                </a:cubicBezTo>
                <a:cubicBezTo>
                  <a:pt x="67" y="67"/>
                  <a:pt x="69" y="68"/>
                  <a:pt x="69" y="70"/>
                </a:cubicBezTo>
                <a:cubicBezTo>
                  <a:pt x="69" y="72"/>
                  <a:pt x="67" y="73"/>
                  <a:pt x="64" y="73"/>
                </a:cubicBezTo>
                <a:cubicBezTo>
                  <a:pt x="61" y="73"/>
                  <a:pt x="58" y="72"/>
                  <a:pt x="56" y="71"/>
                </a:cubicBezTo>
                <a:cubicBezTo>
                  <a:pt x="54" y="77"/>
                  <a:pt x="54" y="77"/>
                  <a:pt x="54" y="77"/>
                </a:cubicBezTo>
                <a:cubicBezTo>
                  <a:pt x="56" y="78"/>
                  <a:pt x="59" y="79"/>
                  <a:pt x="63" y="79"/>
                </a:cubicBezTo>
                <a:cubicBezTo>
                  <a:pt x="63" y="83"/>
                  <a:pt x="63" y="83"/>
                  <a:pt x="63" y="83"/>
                </a:cubicBezTo>
                <a:cubicBezTo>
                  <a:pt x="53" y="82"/>
                  <a:pt x="46" y="73"/>
                  <a:pt x="46" y="64"/>
                </a:cubicBezTo>
                <a:close/>
                <a:moveTo>
                  <a:pt x="68" y="83"/>
                </a:moveTo>
                <a:cubicBezTo>
                  <a:pt x="68" y="79"/>
                  <a:pt x="68" y="79"/>
                  <a:pt x="68" y="79"/>
                </a:cubicBezTo>
                <a:cubicBezTo>
                  <a:pt x="74" y="78"/>
                  <a:pt x="77" y="74"/>
                  <a:pt x="77" y="69"/>
                </a:cubicBezTo>
                <a:cubicBezTo>
                  <a:pt x="77" y="65"/>
                  <a:pt x="74" y="62"/>
                  <a:pt x="68" y="60"/>
                </a:cubicBezTo>
                <a:cubicBezTo>
                  <a:pt x="64" y="59"/>
                  <a:pt x="62" y="57"/>
                  <a:pt x="62" y="56"/>
                </a:cubicBezTo>
                <a:cubicBezTo>
                  <a:pt x="62" y="54"/>
                  <a:pt x="63" y="53"/>
                  <a:pt x="67" y="53"/>
                </a:cubicBezTo>
                <a:cubicBezTo>
                  <a:pt x="70" y="53"/>
                  <a:pt x="73" y="54"/>
                  <a:pt x="74" y="55"/>
                </a:cubicBezTo>
                <a:cubicBezTo>
                  <a:pt x="75" y="49"/>
                  <a:pt x="75" y="49"/>
                  <a:pt x="75" y="49"/>
                </a:cubicBezTo>
                <a:cubicBezTo>
                  <a:pt x="74" y="48"/>
                  <a:pt x="71" y="47"/>
                  <a:pt x="68" y="47"/>
                </a:cubicBezTo>
                <a:cubicBezTo>
                  <a:pt x="68" y="44"/>
                  <a:pt x="68" y="44"/>
                  <a:pt x="68" y="44"/>
                </a:cubicBezTo>
                <a:cubicBezTo>
                  <a:pt x="68" y="44"/>
                  <a:pt x="68" y="44"/>
                  <a:pt x="68" y="44"/>
                </a:cubicBezTo>
                <a:cubicBezTo>
                  <a:pt x="78" y="46"/>
                  <a:pt x="85" y="54"/>
                  <a:pt x="85" y="64"/>
                </a:cubicBezTo>
                <a:cubicBezTo>
                  <a:pt x="85" y="74"/>
                  <a:pt x="77" y="82"/>
                  <a:pt x="68" y="83"/>
                </a:cubicBezTo>
                <a:close/>
                <a:moveTo>
                  <a:pt x="130" y="28"/>
                </a:moveTo>
                <a:cubicBezTo>
                  <a:pt x="89" y="28"/>
                  <a:pt x="89" y="28"/>
                  <a:pt x="89" y="28"/>
                </a:cubicBezTo>
                <a:cubicBezTo>
                  <a:pt x="89" y="11"/>
                  <a:pt x="89" y="11"/>
                  <a:pt x="89" y="11"/>
                </a:cubicBezTo>
                <a:cubicBezTo>
                  <a:pt x="88" y="3"/>
                  <a:pt x="77" y="5"/>
                  <a:pt x="77" y="11"/>
                </a:cubicBezTo>
                <a:cubicBezTo>
                  <a:pt x="76" y="28"/>
                  <a:pt x="76" y="28"/>
                  <a:pt x="76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9"/>
                  <a:pt x="72" y="9"/>
                  <a:pt x="72" y="9"/>
                </a:cubicBezTo>
                <a:cubicBezTo>
                  <a:pt x="72" y="2"/>
                  <a:pt x="60" y="0"/>
                  <a:pt x="59" y="9"/>
                </a:cubicBezTo>
                <a:cubicBezTo>
                  <a:pt x="59" y="28"/>
                  <a:pt x="59" y="28"/>
                  <a:pt x="59" y="28"/>
                </a:cubicBezTo>
                <a:cubicBezTo>
                  <a:pt x="55" y="28"/>
                  <a:pt x="55" y="28"/>
                  <a:pt x="55" y="28"/>
                </a:cubicBezTo>
                <a:cubicBezTo>
                  <a:pt x="55" y="11"/>
                  <a:pt x="55" y="11"/>
                  <a:pt x="55" y="11"/>
                </a:cubicBezTo>
                <a:cubicBezTo>
                  <a:pt x="55" y="3"/>
                  <a:pt x="43" y="2"/>
                  <a:pt x="43" y="11"/>
                </a:cubicBezTo>
                <a:cubicBezTo>
                  <a:pt x="43" y="28"/>
                  <a:pt x="43" y="28"/>
                  <a:pt x="43" y="28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18"/>
                  <a:pt x="38" y="18"/>
                  <a:pt x="38" y="18"/>
                </a:cubicBezTo>
                <a:cubicBezTo>
                  <a:pt x="37" y="9"/>
                  <a:pt x="27" y="10"/>
                  <a:pt x="26" y="18"/>
                </a:cubicBezTo>
                <a:cubicBezTo>
                  <a:pt x="26" y="28"/>
                  <a:pt x="26" y="28"/>
                  <a:pt x="26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9"/>
                  <a:pt x="0" y="99"/>
                  <a:pt x="0" y="99"/>
                </a:cubicBezTo>
                <a:cubicBezTo>
                  <a:pt x="26" y="99"/>
                  <a:pt x="26" y="99"/>
                  <a:pt x="26" y="99"/>
                </a:cubicBezTo>
                <a:cubicBezTo>
                  <a:pt x="26" y="106"/>
                  <a:pt x="26" y="106"/>
                  <a:pt x="26" y="106"/>
                </a:cubicBezTo>
                <a:cubicBezTo>
                  <a:pt x="43" y="149"/>
                  <a:pt x="90" y="141"/>
                  <a:pt x="104" y="106"/>
                </a:cubicBezTo>
                <a:cubicBezTo>
                  <a:pt x="104" y="99"/>
                  <a:pt x="104" y="99"/>
                  <a:pt x="104" y="99"/>
                </a:cubicBezTo>
                <a:cubicBezTo>
                  <a:pt x="130" y="99"/>
                  <a:pt x="130" y="99"/>
                  <a:pt x="130" y="99"/>
                </a:cubicBezTo>
                <a:lnTo>
                  <a:pt x="130" y="28"/>
                </a:lnTo>
                <a:close/>
                <a:moveTo>
                  <a:pt x="127" y="96"/>
                </a:moveTo>
                <a:cubicBezTo>
                  <a:pt x="104" y="96"/>
                  <a:pt x="104" y="96"/>
                  <a:pt x="104" y="96"/>
                </a:cubicBezTo>
                <a:cubicBezTo>
                  <a:pt x="104" y="93"/>
                  <a:pt x="104" y="93"/>
                  <a:pt x="104" y="93"/>
                </a:cubicBezTo>
                <a:cubicBezTo>
                  <a:pt x="110" y="93"/>
                  <a:pt x="110" y="93"/>
                  <a:pt x="110" y="93"/>
                </a:cubicBezTo>
                <a:cubicBezTo>
                  <a:pt x="111" y="93"/>
                  <a:pt x="111" y="93"/>
                  <a:pt x="112" y="92"/>
                </a:cubicBezTo>
                <a:cubicBezTo>
                  <a:pt x="112" y="91"/>
                  <a:pt x="113" y="91"/>
                  <a:pt x="113" y="90"/>
                </a:cubicBezTo>
                <a:cubicBezTo>
                  <a:pt x="113" y="90"/>
                  <a:pt x="113" y="90"/>
                  <a:pt x="113" y="90"/>
                </a:cubicBezTo>
                <a:cubicBezTo>
                  <a:pt x="113" y="87"/>
                  <a:pt x="115" y="85"/>
                  <a:pt x="117" y="85"/>
                </a:cubicBezTo>
                <a:cubicBezTo>
                  <a:pt x="117" y="85"/>
                  <a:pt x="117" y="85"/>
                  <a:pt x="118" y="85"/>
                </a:cubicBezTo>
                <a:cubicBezTo>
                  <a:pt x="118" y="85"/>
                  <a:pt x="118" y="85"/>
                  <a:pt x="118" y="85"/>
                </a:cubicBezTo>
                <a:cubicBezTo>
                  <a:pt x="119" y="85"/>
                  <a:pt x="119" y="85"/>
                  <a:pt x="120" y="85"/>
                </a:cubicBezTo>
                <a:cubicBezTo>
                  <a:pt x="121" y="84"/>
                  <a:pt x="121" y="83"/>
                  <a:pt x="121" y="82"/>
                </a:cubicBezTo>
                <a:cubicBezTo>
                  <a:pt x="121" y="45"/>
                  <a:pt x="121" y="45"/>
                  <a:pt x="121" y="45"/>
                </a:cubicBezTo>
                <a:cubicBezTo>
                  <a:pt x="121" y="44"/>
                  <a:pt x="121" y="43"/>
                  <a:pt x="120" y="43"/>
                </a:cubicBezTo>
                <a:cubicBezTo>
                  <a:pt x="119" y="42"/>
                  <a:pt x="119" y="42"/>
                  <a:pt x="118" y="42"/>
                </a:cubicBezTo>
                <a:cubicBezTo>
                  <a:pt x="117" y="42"/>
                  <a:pt x="117" y="42"/>
                  <a:pt x="117" y="42"/>
                </a:cubicBezTo>
                <a:cubicBezTo>
                  <a:pt x="116" y="42"/>
                  <a:pt x="115" y="42"/>
                  <a:pt x="114" y="41"/>
                </a:cubicBezTo>
                <a:cubicBezTo>
                  <a:pt x="113" y="40"/>
                  <a:pt x="113" y="39"/>
                  <a:pt x="113" y="38"/>
                </a:cubicBezTo>
                <a:cubicBezTo>
                  <a:pt x="113" y="37"/>
                  <a:pt x="113" y="37"/>
                  <a:pt x="113" y="37"/>
                </a:cubicBezTo>
                <a:cubicBezTo>
                  <a:pt x="113" y="36"/>
                  <a:pt x="112" y="36"/>
                  <a:pt x="112" y="35"/>
                </a:cubicBezTo>
                <a:cubicBezTo>
                  <a:pt x="111" y="35"/>
                  <a:pt x="111" y="34"/>
                  <a:pt x="110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19" y="34"/>
                  <a:pt x="18" y="35"/>
                  <a:pt x="18" y="35"/>
                </a:cubicBezTo>
                <a:cubicBezTo>
                  <a:pt x="17" y="36"/>
                  <a:pt x="17" y="36"/>
                  <a:pt x="17" y="38"/>
                </a:cubicBezTo>
                <a:cubicBezTo>
                  <a:pt x="17" y="40"/>
                  <a:pt x="15" y="42"/>
                  <a:pt x="13" y="42"/>
                </a:cubicBezTo>
                <a:cubicBezTo>
                  <a:pt x="13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1" y="42"/>
                  <a:pt x="10" y="42"/>
                  <a:pt x="10" y="43"/>
                </a:cubicBezTo>
                <a:cubicBezTo>
                  <a:pt x="9" y="43"/>
                  <a:pt x="9" y="44"/>
                  <a:pt x="9" y="45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83"/>
                  <a:pt x="9" y="84"/>
                  <a:pt x="10" y="85"/>
                </a:cubicBezTo>
                <a:cubicBezTo>
                  <a:pt x="10" y="85"/>
                  <a:pt x="11" y="85"/>
                  <a:pt x="12" y="85"/>
                </a:cubicBezTo>
                <a:cubicBezTo>
                  <a:pt x="12" y="85"/>
                  <a:pt x="12" y="85"/>
                  <a:pt x="12" y="85"/>
                </a:cubicBezTo>
                <a:cubicBezTo>
                  <a:pt x="13" y="85"/>
                  <a:pt x="15" y="86"/>
                  <a:pt x="16" y="86"/>
                </a:cubicBezTo>
                <a:cubicBezTo>
                  <a:pt x="17" y="87"/>
                  <a:pt x="17" y="88"/>
                  <a:pt x="17" y="90"/>
                </a:cubicBezTo>
                <a:cubicBezTo>
                  <a:pt x="17" y="91"/>
                  <a:pt x="17" y="91"/>
                  <a:pt x="18" y="92"/>
                </a:cubicBezTo>
                <a:cubicBezTo>
                  <a:pt x="18" y="93"/>
                  <a:pt x="19" y="93"/>
                  <a:pt x="20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6"/>
                  <a:pt x="92" y="96"/>
                  <a:pt x="92" y="96"/>
                </a:cubicBezTo>
                <a:cubicBezTo>
                  <a:pt x="4" y="96"/>
                  <a:pt x="4" y="96"/>
                  <a:pt x="4" y="96"/>
                </a:cubicBezTo>
                <a:cubicBezTo>
                  <a:pt x="4" y="31"/>
                  <a:pt x="4" y="31"/>
                  <a:pt x="4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43" y="31"/>
                  <a:pt x="43" y="31"/>
                  <a:pt x="43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59" y="31"/>
                  <a:pt x="59" y="31"/>
                  <a:pt x="59" y="31"/>
                </a:cubicBezTo>
                <a:cubicBezTo>
                  <a:pt x="72" y="31"/>
                  <a:pt x="72" y="31"/>
                  <a:pt x="72" y="31"/>
                </a:cubicBezTo>
                <a:cubicBezTo>
                  <a:pt x="76" y="31"/>
                  <a:pt x="76" y="31"/>
                  <a:pt x="76" y="31"/>
                </a:cubicBezTo>
                <a:cubicBezTo>
                  <a:pt x="89" y="31"/>
                  <a:pt x="89" y="31"/>
                  <a:pt x="89" y="31"/>
                </a:cubicBezTo>
                <a:cubicBezTo>
                  <a:pt x="127" y="31"/>
                  <a:pt x="127" y="31"/>
                  <a:pt x="127" y="31"/>
                </a:cubicBezTo>
                <a:lnTo>
                  <a:pt x="127" y="96"/>
                </a:lnTo>
                <a:close/>
                <a:moveTo>
                  <a:pt x="103" y="60"/>
                </a:moveTo>
                <a:cubicBezTo>
                  <a:pt x="103" y="52"/>
                  <a:pt x="92" y="53"/>
                  <a:pt x="92" y="60"/>
                </a:cubicBezTo>
                <a:cubicBezTo>
                  <a:pt x="92" y="90"/>
                  <a:pt x="92" y="90"/>
                  <a:pt x="92" y="90"/>
                </a:cubicBezTo>
                <a:cubicBezTo>
                  <a:pt x="20" y="90"/>
                  <a:pt x="20" y="90"/>
                  <a:pt x="20" y="90"/>
                </a:cubicBezTo>
                <a:cubicBezTo>
                  <a:pt x="20" y="90"/>
                  <a:pt x="20" y="90"/>
                  <a:pt x="20" y="90"/>
                </a:cubicBezTo>
                <a:cubicBezTo>
                  <a:pt x="20" y="88"/>
                  <a:pt x="19" y="86"/>
                  <a:pt x="18" y="85"/>
                </a:cubicBezTo>
                <a:cubicBezTo>
                  <a:pt x="16" y="83"/>
                  <a:pt x="15" y="82"/>
                  <a:pt x="13" y="82"/>
                </a:cubicBezTo>
                <a:cubicBezTo>
                  <a:pt x="12" y="82"/>
                  <a:pt x="12" y="82"/>
                  <a:pt x="12" y="82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3" y="45"/>
                </a:cubicBezTo>
                <a:cubicBezTo>
                  <a:pt x="17" y="45"/>
                  <a:pt x="20" y="42"/>
                  <a:pt x="20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110" y="37"/>
                  <a:pt x="110" y="37"/>
                  <a:pt x="110" y="37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110" y="37"/>
                  <a:pt x="110" y="37"/>
                  <a:pt x="110" y="37"/>
                </a:cubicBezTo>
                <a:cubicBezTo>
                  <a:pt x="110" y="39"/>
                  <a:pt x="111" y="41"/>
                  <a:pt x="112" y="43"/>
                </a:cubicBezTo>
                <a:cubicBezTo>
                  <a:pt x="113" y="44"/>
                  <a:pt x="115" y="45"/>
                  <a:pt x="117" y="45"/>
                </a:cubicBezTo>
                <a:cubicBezTo>
                  <a:pt x="117" y="45"/>
                  <a:pt x="118" y="45"/>
                  <a:pt x="118" y="45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2"/>
                  <a:pt x="117" y="82"/>
                  <a:pt x="117" y="82"/>
                </a:cubicBezTo>
                <a:cubicBezTo>
                  <a:pt x="113" y="82"/>
                  <a:pt x="110" y="86"/>
                  <a:pt x="110" y="90"/>
                </a:cubicBezTo>
                <a:cubicBezTo>
                  <a:pt x="110" y="90"/>
                  <a:pt x="110" y="90"/>
                  <a:pt x="110" y="90"/>
                </a:cubicBezTo>
                <a:cubicBezTo>
                  <a:pt x="110" y="90"/>
                  <a:pt x="110" y="90"/>
                  <a:pt x="110" y="90"/>
                </a:cubicBezTo>
                <a:cubicBezTo>
                  <a:pt x="104" y="90"/>
                  <a:pt x="104" y="90"/>
                  <a:pt x="104" y="90"/>
                </a:cubicBezTo>
                <a:lnTo>
                  <a:pt x="103" y="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Freeform 202">
            <a:extLst>
              <a:ext uri="{FF2B5EF4-FFF2-40B4-BE49-F238E27FC236}">
                <a16:creationId xmlns:a16="http://schemas.microsoft.com/office/drawing/2014/main" id="{F7D65CD2-27C6-490E-976D-90621338DCDC}"/>
              </a:ext>
            </a:extLst>
          </p:cNvPr>
          <p:cNvSpPr>
            <a:spLocks noEditPoints="1"/>
          </p:cNvSpPr>
          <p:nvPr/>
        </p:nvSpPr>
        <p:spPr bwMode="auto">
          <a:xfrm>
            <a:off x="4044825" y="1806666"/>
            <a:ext cx="354012" cy="455613"/>
          </a:xfrm>
          <a:custGeom>
            <a:avLst/>
            <a:gdLst>
              <a:gd name="T0" fmla="*/ 88 w 112"/>
              <a:gd name="T1" fmla="*/ 135 h 144"/>
              <a:gd name="T2" fmla="*/ 112 w 112"/>
              <a:gd name="T3" fmla="*/ 83 h 144"/>
              <a:gd name="T4" fmla="*/ 99 w 112"/>
              <a:gd name="T5" fmla="*/ 128 h 144"/>
              <a:gd name="T6" fmla="*/ 99 w 112"/>
              <a:gd name="T7" fmla="*/ 84 h 144"/>
              <a:gd name="T8" fmla="*/ 77 w 112"/>
              <a:gd name="T9" fmla="*/ 30 h 144"/>
              <a:gd name="T10" fmla="*/ 15 w 112"/>
              <a:gd name="T11" fmla="*/ 0 h 144"/>
              <a:gd name="T12" fmla="*/ 0 w 112"/>
              <a:gd name="T13" fmla="*/ 39 h 144"/>
              <a:gd name="T14" fmla="*/ 77 w 112"/>
              <a:gd name="T15" fmla="*/ 144 h 144"/>
              <a:gd name="T16" fmla="*/ 84 w 112"/>
              <a:gd name="T17" fmla="*/ 76 h 144"/>
              <a:gd name="T18" fmla="*/ 17 w 112"/>
              <a:gd name="T19" fmla="*/ 3 h 144"/>
              <a:gd name="T20" fmla="*/ 17 w 112"/>
              <a:gd name="T21" fmla="*/ 30 h 144"/>
              <a:gd name="T22" fmla="*/ 27 w 112"/>
              <a:gd name="T23" fmla="*/ 135 h 144"/>
              <a:gd name="T24" fmla="*/ 15 w 112"/>
              <a:gd name="T25" fmla="*/ 126 h 144"/>
              <a:gd name="T26" fmla="*/ 28 w 112"/>
              <a:gd name="T27" fmla="*/ 126 h 144"/>
              <a:gd name="T28" fmla="*/ 27 w 112"/>
              <a:gd name="T29" fmla="*/ 120 h 144"/>
              <a:gd name="T30" fmla="*/ 15 w 112"/>
              <a:gd name="T31" fmla="*/ 111 h 144"/>
              <a:gd name="T32" fmla="*/ 28 w 112"/>
              <a:gd name="T33" fmla="*/ 111 h 144"/>
              <a:gd name="T34" fmla="*/ 27 w 112"/>
              <a:gd name="T35" fmla="*/ 105 h 144"/>
              <a:gd name="T36" fmla="*/ 15 w 112"/>
              <a:gd name="T37" fmla="*/ 96 h 144"/>
              <a:gd name="T38" fmla="*/ 28 w 112"/>
              <a:gd name="T39" fmla="*/ 96 h 144"/>
              <a:gd name="T40" fmla="*/ 27 w 112"/>
              <a:gd name="T41" fmla="*/ 90 h 144"/>
              <a:gd name="T42" fmla="*/ 15 w 112"/>
              <a:gd name="T43" fmla="*/ 81 h 144"/>
              <a:gd name="T44" fmla="*/ 28 w 112"/>
              <a:gd name="T45" fmla="*/ 81 h 144"/>
              <a:gd name="T46" fmla="*/ 47 w 112"/>
              <a:gd name="T47" fmla="*/ 135 h 144"/>
              <a:gd name="T48" fmla="*/ 35 w 112"/>
              <a:gd name="T49" fmla="*/ 126 h 144"/>
              <a:gd name="T50" fmla="*/ 49 w 112"/>
              <a:gd name="T51" fmla="*/ 126 h 144"/>
              <a:gd name="T52" fmla="*/ 47 w 112"/>
              <a:gd name="T53" fmla="*/ 120 h 144"/>
              <a:gd name="T54" fmla="*/ 35 w 112"/>
              <a:gd name="T55" fmla="*/ 111 h 144"/>
              <a:gd name="T56" fmla="*/ 49 w 112"/>
              <a:gd name="T57" fmla="*/ 111 h 144"/>
              <a:gd name="T58" fmla="*/ 47 w 112"/>
              <a:gd name="T59" fmla="*/ 105 h 144"/>
              <a:gd name="T60" fmla="*/ 35 w 112"/>
              <a:gd name="T61" fmla="*/ 96 h 144"/>
              <a:gd name="T62" fmla="*/ 49 w 112"/>
              <a:gd name="T63" fmla="*/ 96 h 144"/>
              <a:gd name="T64" fmla="*/ 47 w 112"/>
              <a:gd name="T65" fmla="*/ 90 h 144"/>
              <a:gd name="T66" fmla="*/ 35 w 112"/>
              <a:gd name="T67" fmla="*/ 81 h 144"/>
              <a:gd name="T68" fmla="*/ 49 w 112"/>
              <a:gd name="T69" fmla="*/ 81 h 144"/>
              <a:gd name="T70" fmla="*/ 68 w 112"/>
              <a:gd name="T71" fmla="*/ 135 h 144"/>
              <a:gd name="T72" fmla="*/ 56 w 112"/>
              <a:gd name="T73" fmla="*/ 126 h 144"/>
              <a:gd name="T74" fmla="*/ 70 w 112"/>
              <a:gd name="T75" fmla="*/ 126 h 144"/>
              <a:gd name="T76" fmla="*/ 68 w 112"/>
              <a:gd name="T77" fmla="*/ 120 h 144"/>
              <a:gd name="T78" fmla="*/ 56 w 112"/>
              <a:gd name="T79" fmla="*/ 111 h 144"/>
              <a:gd name="T80" fmla="*/ 70 w 112"/>
              <a:gd name="T81" fmla="*/ 111 h 144"/>
              <a:gd name="T82" fmla="*/ 68 w 112"/>
              <a:gd name="T83" fmla="*/ 105 h 144"/>
              <a:gd name="T84" fmla="*/ 56 w 112"/>
              <a:gd name="T85" fmla="*/ 96 h 144"/>
              <a:gd name="T86" fmla="*/ 70 w 112"/>
              <a:gd name="T87" fmla="*/ 96 h 144"/>
              <a:gd name="T88" fmla="*/ 68 w 112"/>
              <a:gd name="T89" fmla="*/ 90 h 144"/>
              <a:gd name="T90" fmla="*/ 56 w 112"/>
              <a:gd name="T91" fmla="*/ 81 h 144"/>
              <a:gd name="T92" fmla="*/ 70 w 112"/>
              <a:gd name="T93" fmla="*/ 81 h 144"/>
              <a:gd name="T94" fmla="*/ 67 w 112"/>
              <a:gd name="T95" fmla="*/ 68 h 144"/>
              <a:gd name="T96" fmla="*/ 14 w 112"/>
              <a:gd name="T97" fmla="*/ 45 h 144"/>
              <a:gd name="T98" fmla="*/ 70 w 112"/>
              <a:gd name="T99" fmla="*/ 45 h 144"/>
              <a:gd name="T100" fmla="*/ 48 w 112"/>
              <a:gd name="T101" fmla="*/ 59 h 144"/>
              <a:gd name="T102" fmla="*/ 51 w 112"/>
              <a:gd name="T103" fmla="*/ 56 h 144"/>
              <a:gd name="T104" fmla="*/ 56 w 112"/>
              <a:gd name="T105" fmla="*/ 56 h 144"/>
              <a:gd name="T106" fmla="*/ 40 w 112"/>
              <a:gd name="T107" fmla="*/ 56 h 144"/>
              <a:gd name="T108" fmla="*/ 36 w 112"/>
              <a:gd name="T109" fmla="*/ 53 h 144"/>
              <a:gd name="T110" fmla="*/ 25 w 112"/>
              <a:gd name="T111" fmla="*/ 59 h 144"/>
              <a:gd name="T112" fmla="*/ 28 w 112"/>
              <a:gd name="T113" fmla="*/ 56 h 144"/>
              <a:gd name="T114" fmla="*/ 50 w 112"/>
              <a:gd name="T115" fmla="*/ 10 h 144"/>
              <a:gd name="T116" fmla="*/ 25 w 112"/>
              <a:gd name="T117" fmla="*/ 12 h 144"/>
              <a:gd name="T118" fmla="*/ 59 w 112"/>
              <a:gd name="T119" fmla="*/ 24 h 144"/>
              <a:gd name="T120" fmla="*/ 25 w 112"/>
              <a:gd name="T121" fmla="*/ 2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2" h="144">
                <a:moveTo>
                  <a:pt x="105" y="76"/>
                </a:moveTo>
                <a:cubicBezTo>
                  <a:pt x="88" y="76"/>
                  <a:pt x="88" y="76"/>
                  <a:pt x="88" y="76"/>
                </a:cubicBezTo>
                <a:cubicBezTo>
                  <a:pt x="88" y="135"/>
                  <a:pt x="88" y="135"/>
                  <a:pt x="88" y="135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109" y="135"/>
                  <a:pt x="112" y="132"/>
                  <a:pt x="112" y="128"/>
                </a:cubicBezTo>
                <a:cubicBezTo>
                  <a:pt x="112" y="83"/>
                  <a:pt x="112" y="83"/>
                  <a:pt x="112" y="83"/>
                </a:cubicBezTo>
                <a:cubicBezTo>
                  <a:pt x="112" y="79"/>
                  <a:pt x="109" y="76"/>
                  <a:pt x="105" y="76"/>
                </a:cubicBezTo>
                <a:close/>
                <a:moveTo>
                  <a:pt x="101" y="124"/>
                </a:moveTo>
                <a:cubicBezTo>
                  <a:pt x="101" y="126"/>
                  <a:pt x="100" y="128"/>
                  <a:pt x="99" y="128"/>
                </a:cubicBezTo>
                <a:cubicBezTo>
                  <a:pt x="97" y="128"/>
                  <a:pt x="96" y="126"/>
                  <a:pt x="96" y="124"/>
                </a:cubicBezTo>
                <a:cubicBezTo>
                  <a:pt x="96" y="88"/>
                  <a:pt x="96" y="88"/>
                  <a:pt x="96" y="88"/>
                </a:cubicBezTo>
                <a:cubicBezTo>
                  <a:pt x="96" y="86"/>
                  <a:pt x="97" y="84"/>
                  <a:pt x="99" y="84"/>
                </a:cubicBezTo>
                <a:cubicBezTo>
                  <a:pt x="100" y="84"/>
                  <a:pt x="101" y="86"/>
                  <a:pt x="101" y="88"/>
                </a:cubicBezTo>
                <a:lnTo>
                  <a:pt x="101" y="124"/>
                </a:lnTo>
                <a:close/>
                <a:moveTo>
                  <a:pt x="77" y="30"/>
                </a:moveTo>
                <a:cubicBezTo>
                  <a:pt x="70" y="30"/>
                  <a:pt x="70" y="30"/>
                  <a:pt x="70" y="30"/>
                </a:cubicBezTo>
                <a:cubicBezTo>
                  <a:pt x="70" y="0"/>
                  <a:pt x="70" y="0"/>
                  <a:pt x="7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30"/>
                  <a:pt x="0" y="34"/>
                  <a:pt x="0" y="39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0"/>
                  <a:pt x="3" y="144"/>
                  <a:pt x="8" y="144"/>
                </a:cubicBezTo>
                <a:cubicBezTo>
                  <a:pt x="77" y="144"/>
                  <a:pt x="77" y="144"/>
                  <a:pt x="77" y="144"/>
                </a:cubicBezTo>
                <a:cubicBezTo>
                  <a:pt x="81" y="144"/>
                  <a:pt x="84" y="140"/>
                  <a:pt x="84" y="136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4"/>
                  <a:pt x="81" y="30"/>
                  <a:pt x="77" y="30"/>
                </a:cubicBezTo>
                <a:close/>
                <a:moveTo>
                  <a:pt x="17" y="3"/>
                </a:moveTo>
                <a:cubicBezTo>
                  <a:pt x="67" y="3"/>
                  <a:pt x="67" y="3"/>
                  <a:pt x="67" y="3"/>
                </a:cubicBezTo>
                <a:cubicBezTo>
                  <a:pt x="67" y="30"/>
                  <a:pt x="67" y="30"/>
                  <a:pt x="67" y="30"/>
                </a:cubicBezTo>
                <a:cubicBezTo>
                  <a:pt x="17" y="30"/>
                  <a:pt x="17" y="30"/>
                  <a:pt x="17" y="30"/>
                </a:cubicBezTo>
                <a:lnTo>
                  <a:pt x="17" y="3"/>
                </a:lnTo>
                <a:close/>
                <a:moveTo>
                  <a:pt x="28" y="133"/>
                </a:moveTo>
                <a:cubicBezTo>
                  <a:pt x="28" y="134"/>
                  <a:pt x="27" y="135"/>
                  <a:pt x="27" y="135"/>
                </a:cubicBezTo>
                <a:cubicBezTo>
                  <a:pt x="16" y="135"/>
                  <a:pt x="16" y="135"/>
                  <a:pt x="16" y="135"/>
                </a:cubicBezTo>
                <a:cubicBezTo>
                  <a:pt x="15" y="135"/>
                  <a:pt x="15" y="134"/>
                  <a:pt x="15" y="133"/>
                </a:cubicBezTo>
                <a:cubicBezTo>
                  <a:pt x="15" y="126"/>
                  <a:pt x="15" y="126"/>
                  <a:pt x="15" y="126"/>
                </a:cubicBezTo>
                <a:cubicBezTo>
                  <a:pt x="15" y="125"/>
                  <a:pt x="15" y="124"/>
                  <a:pt x="16" y="124"/>
                </a:cubicBezTo>
                <a:cubicBezTo>
                  <a:pt x="27" y="124"/>
                  <a:pt x="27" y="124"/>
                  <a:pt x="27" y="124"/>
                </a:cubicBezTo>
                <a:cubicBezTo>
                  <a:pt x="27" y="124"/>
                  <a:pt x="28" y="125"/>
                  <a:pt x="28" y="126"/>
                </a:cubicBezTo>
                <a:lnTo>
                  <a:pt x="28" y="133"/>
                </a:lnTo>
                <a:close/>
                <a:moveTo>
                  <a:pt x="28" y="118"/>
                </a:moveTo>
                <a:cubicBezTo>
                  <a:pt x="28" y="119"/>
                  <a:pt x="27" y="120"/>
                  <a:pt x="27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5" y="120"/>
                  <a:pt x="15" y="119"/>
                  <a:pt x="15" y="118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5" y="110"/>
                  <a:pt x="15" y="110"/>
                  <a:pt x="16" y="110"/>
                </a:cubicBezTo>
                <a:cubicBezTo>
                  <a:pt x="27" y="110"/>
                  <a:pt x="27" y="110"/>
                  <a:pt x="27" y="110"/>
                </a:cubicBezTo>
                <a:cubicBezTo>
                  <a:pt x="27" y="110"/>
                  <a:pt x="28" y="110"/>
                  <a:pt x="28" y="111"/>
                </a:cubicBezTo>
                <a:lnTo>
                  <a:pt x="28" y="118"/>
                </a:lnTo>
                <a:close/>
                <a:moveTo>
                  <a:pt x="28" y="104"/>
                </a:moveTo>
                <a:cubicBezTo>
                  <a:pt x="28" y="104"/>
                  <a:pt x="27" y="105"/>
                  <a:pt x="27" y="105"/>
                </a:cubicBezTo>
                <a:cubicBezTo>
                  <a:pt x="16" y="105"/>
                  <a:pt x="16" y="105"/>
                  <a:pt x="16" y="105"/>
                </a:cubicBezTo>
                <a:cubicBezTo>
                  <a:pt x="15" y="105"/>
                  <a:pt x="15" y="104"/>
                  <a:pt x="15" y="104"/>
                </a:cubicBezTo>
                <a:cubicBezTo>
                  <a:pt x="15" y="96"/>
                  <a:pt x="15" y="96"/>
                  <a:pt x="15" y="96"/>
                </a:cubicBezTo>
                <a:cubicBezTo>
                  <a:pt x="15" y="95"/>
                  <a:pt x="15" y="95"/>
                  <a:pt x="16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8" y="95"/>
                  <a:pt x="28" y="96"/>
                </a:cubicBezTo>
                <a:lnTo>
                  <a:pt x="28" y="104"/>
                </a:lnTo>
                <a:close/>
                <a:moveTo>
                  <a:pt x="28" y="88"/>
                </a:moveTo>
                <a:cubicBezTo>
                  <a:pt x="28" y="89"/>
                  <a:pt x="27" y="90"/>
                  <a:pt x="27" y="90"/>
                </a:cubicBezTo>
                <a:cubicBezTo>
                  <a:pt x="16" y="90"/>
                  <a:pt x="16" y="90"/>
                  <a:pt x="16" y="90"/>
                </a:cubicBezTo>
                <a:cubicBezTo>
                  <a:pt x="15" y="90"/>
                  <a:pt x="15" y="89"/>
                  <a:pt x="15" y="88"/>
                </a:cubicBezTo>
                <a:cubicBezTo>
                  <a:pt x="15" y="81"/>
                  <a:pt x="15" y="81"/>
                  <a:pt x="15" y="81"/>
                </a:cubicBezTo>
                <a:cubicBezTo>
                  <a:pt x="15" y="80"/>
                  <a:pt x="15" y="79"/>
                  <a:pt x="16" y="79"/>
                </a:cubicBezTo>
                <a:cubicBezTo>
                  <a:pt x="27" y="79"/>
                  <a:pt x="27" y="79"/>
                  <a:pt x="27" y="79"/>
                </a:cubicBezTo>
                <a:cubicBezTo>
                  <a:pt x="27" y="79"/>
                  <a:pt x="28" y="80"/>
                  <a:pt x="28" y="81"/>
                </a:cubicBezTo>
                <a:lnTo>
                  <a:pt x="28" y="88"/>
                </a:lnTo>
                <a:close/>
                <a:moveTo>
                  <a:pt x="49" y="133"/>
                </a:moveTo>
                <a:cubicBezTo>
                  <a:pt x="49" y="134"/>
                  <a:pt x="48" y="135"/>
                  <a:pt x="47" y="135"/>
                </a:cubicBezTo>
                <a:cubicBezTo>
                  <a:pt x="37" y="135"/>
                  <a:pt x="37" y="135"/>
                  <a:pt x="37" y="135"/>
                </a:cubicBezTo>
                <a:cubicBezTo>
                  <a:pt x="36" y="135"/>
                  <a:pt x="35" y="134"/>
                  <a:pt x="35" y="133"/>
                </a:cubicBezTo>
                <a:cubicBezTo>
                  <a:pt x="35" y="126"/>
                  <a:pt x="35" y="126"/>
                  <a:pt x="35" y="126"/>
                </a:cubicBezTo>
                <a:cubicBezTo>
                  <a:pt x="35" y="125"/>
                  <a:pt x="36" y="124"/>
                  <a:pt x="37" y="124"/>
                </a:cubicBezTo>
                <a:cubicBezTo>
                  <a:pt x="47" y="124"/>
                  <a:pt x="47" y="124"/>
                  <a:pt x="47" y="124"/>
                </a:cubicBezTo>
                <a:cubicBezTo>
                  <a:pt x="48" y="124"/>
                  <a:pt x="49" y="125"/>
                  <a:pt x="49" y="126"/>
                </a:cubicBezTo>
                <a:lnTo>
                  <a:pt x="49" y="133"/>
                </a:lnTo>
                <a:close/>
                <a:moveTo>
                  <a:pt x="49" y="118"/>
                </a:moveTo>
                <a:cubicBezTo>
                  <a:pt x="49" y="119"/>
                  <a:pt x="48" y="120"/>
                  <a:pt x="4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6" y="120"/>
                  <a:pt x="35" y="119"/>
                  <a:pt x="35" y="118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35" y="110"/>
                  <a:pt x="36" y="110"/>
                  <a:pt x="37" y="110"/>
                </a:cubicBezTo>
                <a:cubicBezTo>
                  <a:pt x="47" y="110"/>
                  <a:pt x="47" y="110"/>
                  <a:pt x="47" y="110"/>
                </a:cubicBezTo>
                <a:cubicBezTo>
                  <a:pt x="48" y="110"/>
                  <a:pt x="49" y="110"/>
                  <a:pt x="49" y="111"/>
                </a:cubicBezTo>
                <a:lnTo>
                  <a:pt x="49" y="118"/>
                </a:lnTo>
                <a:close/>
                <a:moveTo>
                  <a:pt x="49" y="104"/>
                </a:moveTo>
                <a:cubicBezTo>
                  <a:pt x="49" y="104"/>
                  <a:pt x="48" y="105"/>
                  <a:pt x="47" y="105"/>
                </a:cubicBezTo>
                <a:cubicBezTo>
                  <a:pt x="37" y="105"/>
                  <a:pt x="37" y="105"/>
                  <a:pt x="37" y="105"/>
                </a:cubicBezTo>
                <a:cubicBezTo>
                  <a:pt x="36" y="105"/>
                  <a:pt x="35" y="104"/>
                  <a:pt x="35" y="10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95"/>
                  <a:pt x="36" y="95"/>
                  <a:pt x="37" y="95"/>
                </a:cubicBezTo>
                <a:cubicBezTo>
                  <a:pt x="47" y="95"/>
                  <a:pt x="47" y="95"/>
                  <a:pt x="47" y="95"/>
                </a:cubicBezTo>
                <a:cubicBezTo>
                  <a:pt x="48" y="95"/>
                  <a:pt x="49" y="95"/>
                  <a:pt x="49" y="96"/>
                </a:cubicBezTo>
                <a:lnTo>
                  <a:pt x="49" y="104"/>
                </a:lnTo>
                <a:close/>
                <a:moveTo>
                  <a:pt x="49" y="88"/>
                </a:moveTo>
                <a:cubicBezTo>
                  <a:pt x="49" y="89"/>
                  <a:pt x="48" y="90"/>
                  <a:pt x="47" y="90"/>
                </a:cubicBezTo>
                <a:cubicBezTo>
                  <a:pt x="37" y="90"/>
                  <a:pt x="37" y="90"/>
                  <a:pt x="37" y="90"/>
                </a:cubicBezTo>
                <a:cubicBezTo>
                  <a:pt x="36" y="90"/>
                  <a:pt x="35" y="89"/>
                  <a:pt x="35" y="88"/>
                </a:cubicBezTo>
                <a:cubicBezTo>
                  <a:pt x="35" y="81"/>
                  <a:pt x="35" y="81"/>
                  <a:pt x="35" y="81"/>
                </a:cubicBezTo>
                <a:cubicBezTo>
                  <a:pt x="35" y="80"/>
                  <a:pt x="36" y="79"/>
                  <a:pt x="37" y="79"/>
                </a:cubicBezTo>
                <a:cubicBezTo>
                  <a:pt x="47" y="79"/>
                  <a:pt x="47" y="79"/>
                  <a:pt x="47" y="79"/>
                </a:cubicBezTo>
                <a:cubicBezTo>
                  <a:pt x="48" y="79"/>
                  <a:pt x="49" y="80"/>
                  <a:pt x="49" y="81"/>
                </a:cubicBezTo>
                <a:lnTo>
                  <a:pt x="49" y="88"/>
                </a:lnTo>
                <a:close/>
                <a:moveTo>
                  <a:pt x="70" y="133"/>
                </a:moveTo>
                <a:cubicBezTo>
                  <a:pt x="70" y="134"/>
                  <a:pt x="69" y="135"/>
                  <a:pt x="68" y="135"/>
                </a:cubicBezTo>
                <a:cubicBezTo>
                  <a:pt x="58" y="135"/>
                  <a:pt x="58" y="135"/>
                  <a:pt x="58" y="135"/>
                </a:cubicBezTo>
                <a:cubicBezTo>
                  <a:pt x="57" y="135"/>
                  <a:pt x="56" y="134"/>
                  <a:pt x="56" y="133"/>
                </a:cubicBezTo>
                <a:cubicBezTo>
                  <a:pt x="56" y="126"/>
                  <a:pt x="56" y="126"/>
                  <a:pt x="56" y="126"/>
                </a:cubicBezTo>
                <a:cubicBezTo>
                  <a:pt x="56" y="125"/>
                  <a:pt x="57" y="124"/>
                  <a:pt x="58" y="124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69" y="124"/>
                  <a:pt x="70" y="125"/>
                  <a:pt x="70" y="126"/>
                </a:cubicBezTo>
                <a:lnTo>
                  <a:pt x="70" y="133"/>
                </a:lnTo>
                <a:close/>
                <a:moveTo>
                  <a:pt x="70" y="118"/>
                </a:moveTo>
                <a:cubicBezTo>
                  <a:pt x="70" y="119"/>
                  <a:pt x="69" y="120"/>
                  <a:pt x="68" y="120"/>
                </a:cubicBezTo>
                <a:cubicBezTo>
                  <a:pt x="58" y="120"/>
                  <a:pt x="58" y="120"/>
                  <a:pt x="58" y="120"/>
                </a:cubicBezTo>
                <a:cubicBezTo>
                  <a:pt x="57" y="120"/>
                  <a:pt x="56" y="119"/>
                  <a:pt x="56" y="118"/>
                </a:cubicBezTo>
                <a:cubicBezTo>
                  <a:pt x="56" y="111"/>
                  <a:pt x="56" y="111"/>
                  <a:pt x="56" y="111"/>
                </a:cubicBezTo>
                <a:cubicBezTo>
                  <a:pt x="56" y="110"/>
                  <a:pt x="57" y="110"/>
                  <a:pt x="58" y="110"/>
                </a:cubicBezTo>
                <a:cubicBezTo>
                  <a:pt x="68" y="110"/>
                  <a:pt x="68" y="110"/>
                  <a:pt x="68" y="110"/>
                </a:cubicBezTo>
                <a:cubicBezTo>
                  <a:pt x="69" y="110"/>
                  <a:pt x="70" y="110"/>
                  <a:pt x="70" y="111"/>
                </a:cubicBezTo>
                <a:lnTo>
                  <a:pt x="70" y="118"/>
                </a:lnTo>
                <a:close/>
                <a:moveTo>
                  <a:pt x="70" y="104"/>
                </a:moveTo>
                <a:cubicBezTo>
                  <a:pt x="70" y="104"/>
                  <a:pt x="69" y="105"/>
                  <a:pt x="68" y="105"/>
                </a:cubicBezTo>
                <a:cubicBezTo>
                  <a:pt x="58" y="105"/>
                  <a:pt x="58" y="105"/>
                  <a:pt x="58" y="105"/>
                </a:cubicBezTo>
                <a:cubicBezTo>
                  <a:pt x="57" y="105"/>
                  <a:pt x="56" y="104"/>
                  <a:pt x="56" y="104"/>
                </a:cubicBezTo>
                <a:cubicBezTo>
                  <a:pt x="56" y="96"/>
                  <a:pt x="56" y="96"/>
                  <a:pt x="56" y="96"/>
                </a:cubicBezTo>
                <a:cubicBezTo>
                  <a:pt x="56" y="95"/>
                  <a:pt x="57" y="95"/>
                  <a:pt x="58" y="95"/>
                </a:cubicBezTo>
                <a:cubicBezTo>
                  <a:pt x="68" y="95"/>
                  <a:pt x="68" y="95"/>
                  <a:pt x="68" y="95"/>
                </a:cubicBezTo>
                <a:cubicBezTo>
                  <a:pt x="69" y="95"/>
                  <a:pt x="70" y="95"/>
                  <a:pt x="70" y="96"/>
                </a:cubicBezTo>
                <a:lnTo>
                  <a:pt x="70" y="104"/>
                </a:lnTo>
                <a:close/>
                <a:moveTo>
                  <a:pt x="70" y="88"/>
                </a:moveTo>
                <a:cubicBezTo>
                  <a:pt x="70" y="89"/>
                  <a:pt x="69" y="90"/>
                  <a:pt x="68" y="90"/>
                </a:cubicBezTo>
                <a:cubicBezTo>
                  <a:pt x="58" y="90"/>
                  <a:pt x="58" y="90"/>
                  <a:pt x="58" y="90"/>
                </a:cubicBezTo>
                <a:cubicBezTo>
                  <a:pt x="57" y="90"/>
                  <a:pt x="56" y="89"/>
                  <a:pt x="56" y="88"/>
                </a:cubicBezTo>
                <a:cubicBezTo>
                  <a:pt x="56" y="81"/>
                  <a:pt x="56" y="81"/>
                  <a:pt x="56" y="81"/>
                </a:cubicBezTo>
                <a:cubicBezTo>
                  <a:pt x="56" y="80"/>
                  <a:pt x="57" y="79"/>
                  <a:pt x="58" y="79"/>
                </a:cubicBezTo>
                <a:cubicBezTo>
                  <a:pt x="68" y="79"/>
                  <a:pt x="68" y="79"/>
                  <a:pt x="68" y="79"/>
                </a:cubicBezTo>
                <a:cubicBezTo>
                  <a:pt x="69" y="79"/>
                  <a:pt x="70" y="80"/>
                  <a:pt x="70" y="81"/>
                </a:cubicBezTo>
                <a:lnTo>
                  <a:pt x="70" y="88"/>
                </a:lnTo>
                <a:close/>
                <a:moveTo>
                  <a:pt x="70" y="66"/>
                </a:moveTo>
                <a:cubicBezTo>
                  <a:pt x="70" y="67"/>
                  <a:pt x="69" y="68"/>
                  <a:pt x="67" y="68"/>
                </a:cubicBezTo>
                <a:cubicBezTo>
                  <a:pt x="17" y="68"/>
                  <a:pt x="17" y="68"/>
                  <a:pt x="17" y="68"/>
                </a:cubicBezTo>
                <a:cubicBezTo>
                  <a:pt x="16" y="68"/>
                  <a:pt x="14" y="67"/>
                  <a:pt x="14" y="66"/>
                </a:cubicBezTo>
                <a:cubicBezTo>
                  <a:pt x="14" y="45"/>
                  <a:pt x="14" y="45"/>
                  <a:pt x="14" y="45"/>
                </a:cubicBezTo>
                <a:cubicBezTo>
                  <a:pt x="14" y="43"/>
                  <a:pt x="16" y="43"/>
                  <a:pt x="17" y="43"/>
                </a:cubicBezTo>
                <a:cubicBezTo>
                  <a:pt x="67" y="43"/>
                  <a:pt x="67" y="43"/>
                  <a:pt x="67" y="43"/>
                </a:cubicBezTo>
                <a:cubicBezTo>
                  <a:pt x="69" y="43"/>
                  <a:pt x="70" y="43"/>
                  <a:pt x="70" y="45"/>
                </a:cubicBezTo>
                <a:lnTo>
                  <a:pt x="70" y="66"/>
                </a:lnTo>
                <a:close/>
                <a:moveTo>
                  <a:pt x="51" y="56"/>
                </a:moveTo>
                <a:cubicBezTo>
                  <a:pt x="51" y="58"/>
                  <a:pt x="50" y="59"/>
                  <a:pt x="48" y="59"/>
                </a:cubicBezTo>
                <a:cubicBezTo>
                  <a:pt x="46" y="59"/>
                  <a:pt x="44" y="58"/>
                  <a:pt x="44" y="56"/>
                </a:cubicBezTo>
                <a:cubicBezTo>
                  <a:pt x="44" y="54"/>
                  <a:pt x="46" y="53"/>
                  <a:pt x="48" y="53"/>
                </a:cubicBezTo>
                <a:cubicBezTo>
                  <a:pt x="50" y="53"/>
                  <a:pt x="51" y="54"/>
                  <a:pt x="51" y="56"/>
                </a:cubicBezTo>
                <a:close/>
                <a:moveTo>
                  <a:pt x="63" y="56"/>
                </a:moveTo>
                <a:cubicBezTo>
                  <a:pt x="63" y="58"/>
                  <a:pt x="61" y="59"/>
                  <a:pt x="60" y="59"/>
                </a:cubicBezTo>
                <a:cubicBezTo>
                  <a:pt x="58" y="59"/>
                  <a:pt x="56" y="58"/>
                  <a:pt x="56" y="56"/>
                </a:cubicBezTo>
                <a:cubicBezTo>
                  <a:pt x="56" y="54"/>
                  <a:pt x="58" y="53"/>
                  <a:pt x="60" y="53"/>
                </a:cubicBezTo>
                <a:cubicBezTo>
                  <a:pt x="61" y="53"/>
                  <a:pt x="63" y="54"/>
                  <a:pt x="63" y="56"/>
                </a:cubicBezTo>
                <a:close/>
                <a:moveTo>
                  <a:pt x="40" y="56"/>
                </a:moveTo>
                <a:cubicBezTo>
                  <a:pt x="40" y="58"/>
                  <a:pt x="38" y="59"/>
                  <a:pt x="36" y="59"/>
                </a:cubicBezTo>
                <a:cubicBezTo>
                  <a:pt x="34" y="59"/>
                  <a:pt x="33" y="58"/>
                  <a:pt x="33" y="56"/>
                </a:cubicBezTo>
                <a:cubicBezTo>
                  <a:pt x="33" y="54"/>
                  <a:pt x="34" y="53"/>
                  <a:pt x="36" y="53"/>
                </a:cubicBezTo>
                <a:cubicBezTo>
                  <a:pt x="38" y="53"/>
                  <a:pt x="40" y="54"/>
                  <a:pt x="40" y="56"/>
                </a:cubicBezTo>
                <a:close/>
                <a:moveTo>
                  <a:pt x="28" y="56"/>
                </a:moveTo>
                <a:cubicBezTo>
                  <a:pt x="28" y="58"/>
                  <a:pt x="27" y="59"/>
                  <a:pt x="25" y="59"/>
                </a:cubicBezTo>
                <a:cubicBezTo>
                  <a:pt x="23" y="59"/>
                  <a:pt x="21" y="58"/>
                  <a:pt x="21" y="56"/>
                </a:cubicBezTo>
                <a:cubicBezTo>
                  <a:pt x="21" y="54"/>
                  <a:pt x="23" y="53"/>
                  <a:pt x="25" y="53"/>
                </a:cubicBezTo>
                <a:cubicBezTo>
                  <a:pt x="27" y="53"/>
                  <a:pt x="28" y="54"/>
                  <a:pt x="28" y="56"/>
                </a:cubicBezTo>
                <a:close/>
                <a:moveTo>
                  <a:pt x="23" y="11"/>
                </a:moveTo>
                <a:cubicBezTo>
                  <a:pt x="23" y="10"/>
                  <a:pt x="24" y="10"/>
                  <a:pt x="25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1" y="10"/>
                  <a:pt x="52" y="10"/>
                  <a:pt x="52" y="11"/>
                </a:cubicBezTo>
                <a:cubicBezTo>
                  <a:pt x="52" y="12"/>
                  <a:pt x="51" y="12"/>
                  <a:pt x="50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4" y="12"/>
                  <a:pt x="23" y="12"/>
                  <a:pt x="23" y="11"/>
                </a:cubicBezTo>
                <a:close/>
                <a:moveTo>
                  <a:pt x="61" y="22"/>
                </a:moveTo>
                <a:cubicBezTo>
                  <a:pt x="61" y="23"/>
                  <a:pt x="60" y="24"/>
                  <a:pt x="59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4" y="24"/>
                  <a:pt x="23" y="23"/>
                  <a:pt x="23" y="22"/>
                </a:cubicBezTo>
                <a:cubicBezTo>
                  <a:pt x="23" y="22"/>
                  <a:pt x="24" y="21"/>
                  <a:pt x="25" y="21"/>
                </a:cubicBezTo>
                <a:cubicBezTo>
                  <a:pt x="59" y="21"/>
                  <a:pt x="59" y="21"/>
                  <a:pt x="59" y="21"/>
                </a:cubicBezTo>
                <a:cubicBezTo>
                  <a:pt x="60" y="21"/>
                  <a:pt x="61" y="22"/>
                  <a:pt x="61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Freeform 203">
            <a:extLst>
              <a:ext uri="{FF2B5EF4-FFF2-40B4-BE49-F238E27FC236}">
                <a16:creationId xmlns:a16="http://schemas.microsoft.com/office/drawing/2014/main" id="{FDEF25B5-10C6-4FD1-80C8-99EDF446E125}"/>
              </a:ext>
            </a:extLst>
          </p:cNvPr>
          <p:cNvSpPr>
            <a:spLocks noEditPoints="1"/>
          </p:cNvSpPr>
          <p:nvPr/>
        </p:nvSpPr>
        <p:spPr bwMode="auto">
          <a:xfrm>
            <a:off x="2210664" y="4592728"/>
            <a:ext cx="442912" cy="311150"/>
          </a:xfrm>
          <a:custGeom>
            <a:avLst/>
            <a:gdLst>
              <a:gd name="T0" fmla="*/ 115 w 140"/>
              <a:gd name="T1" fmla="*/ 11 h 98"/>
              <a:gd name="T2" fmla="*/ 110 w 140"/>
              <a:gd name="T3" fmla="*/ 14 h 98"/>
              <a:gd name="T4" fmla="*/ 114 w 140"/>
              <a:gd name="T5" fmla="*/ 27 h 98"/>
              <a:gd name="T6" fmla="*/ 109 w 140"/>
              <a:gd name="T7" fmla="*/ 20 h 98"/>
              <a:gd name="T8" fmla="*/ 104 w 140"/>
              <a:gd name="T9" fmla="*/ 20 h 98"/>
              <a:gd name="T10" fmla="*/ 112 w 140"/>
              <a:gd name="T11" fmla="*/ 20 h 98"/>
              <a:gd name="T12" fmla="*/ 103 w 140"/>
              <a:gd name="T13" fmla="*/ 13 h 98"/>
              <a:gd name="T14" fmla="*/ 103 w 140"/>
              <a:gd name="T15" fmla="*/ 14 h 98"/>
              <a:gd name="T16" fmla="*/ 96 w 140"/>
              <a:gd name="T17" fmla="*/ 18 h 98"/>
              <a:gd name="T18" fmla="*/ 80 w 140"/>
              <a:gd name="T19" fmla="*/ 59 h 98"/>
              <a:gd name="T20" fmla="*/ 34 w 140"/>
              <a:gd name="T21" fmla="*/ 17 h 98"/>
              <a:gd name="T22" fmla="*/ 15 w 140"/>
              <a:gd name="T23" fmla="*/ 24 h 98"/>
              <a:gd name="T24" fmla="*/ 9 w 140"/>
              <a:gd name="T25" fmla="*/ 16 h 98"/>
              <a:gd name="T26" fmla="*/ 27 w 140"/>
              <a:gd name="T27" fmla="*/ 87 h 98"/>
              <a:gd name="T28" fmla="*/ 31 w 140"/>
              <a:gd name="T29" fmla="*/ 54 h 98"/>
              <a:gd name="T30" fmla="*/ 34 w 140"/>
              <a:gd name="T31" fmla="*/ 56 h 98"/>
              <a:gd name="T32" fmla="*/ 46 w 140"/>
              <a:gd name="T33" fmla="*/ 43 h 98"/>
              <a:gd name="T34" fmla="*/ 34 w 140"/>
              <a:gd name="T35" fmla="*/ 40 h 98"/>
              <a:gd name="T36" fmla="*/ 32 w 140"/>
              <a:gd name="T37" fmla="*/ 44 h 98"/>
              <a:gd name="T38" fmla="*/ 18 w 140"/>
              <a:gd name="T39" fmla="*/ 46 h 98"/>
              <a:gd name="T40" fmla="*/ 21 w 140"/>
              <a:gd name="T41" fmla="*/ 36 h 98"/>
              <a:gd name="T42" fmla="*/ 22 w 140"/>
              <a:gd name="T43" fmla="*/ 33 h 98"/>
              <a:gd name="T44" fmla="*/ 15 w 140"/>
              <a:gd name="T45" fmla="*/ 33 h 98"/>
              <a:gd name="T46" fmla="*/ 24 w 140"/>
              <a:gd name="T47" fmla="*/ 24 h 98"/>
              <a:gd name="T48" fmla="*/ 23 w 140"/>
              <a:gd name="T49" fmla="*/ 16 h 98"/>
              <a:gd name="T50" fmla="*/ 31 w 140"/>
              <a:gd name="T51" fmla="*/ 20 h 98"/>
              <a:gd name="T52" fmla="*/ 41 w 140"/>
              <a:gd name="T53" fmla="*/ 13 h 98"/>
              <a:gd name="T54" fmla="*/ 45 w 140"/>
              <a:gd name="T55" fmla="*/ 16 h 98"/>
              <a:gd name="T56" fmla="*/ 61 w 140"/>
              <a:gd name="T57" fmla="*/ 16 h 98"/>
              <a:gd name="T58" fmla="*/ 78 w 140"/>
              <a:gd name="T59" fmla="*/ 24 h 98"/>
              <a:gd name="T60" fmla="*/ 69 w 140"/>
              <a:gd name="T61" fmla="*/ 27 h 98"/>
              <a:gd name="T62" fmla="*/ 57 w 140"/>
              <a:gd name="T63" fmla="*/ 37 h 98"/>
              <a:gd name="T64" fmla="*/ 54 w 140"/>
              <a:gd name="T65" fmla="*/ 43 h 98"/>
              <a:gd name="T66" fmla="*/ 53 w 140"/>
              <a:gd name="T67" fmla="*/ 53 h 98"/>
              <a:gd name="T68" fmla="*/ 75 w 140"/>
              <a:gd name="T69" fmla="*/ 56 h 98"/>
              <a:gd name="T70" fmla="*/ 77 w 140"/>
              <a:gd name="T71" fmla="*/ 58 h 98"/>
              <a:gd name="T72" fmla="*/ 66 w 140"/>
              <a:gd name="T73" fmla="*/ 53 h 98"/>
              <a:gd name="T74" fmla="*/ 56 w 140"/>
              <a:gd name="T75" fmla="*/ 52 h 98"/>
              <a:gd name="T76" fmla="*/ 64 w 140"/>
              <a:gd name="T77" fmla="*/ 53 h 98"/>
              <a:gd name="T78" fmla="*/ 54 w 140"/>
              <a:gd name="T79" fmla="*/ 45 h 98"/>
              <a:gd name="T80" fmla="*/ 61 w 140"/>
              <a:gd name="T81" fmla="*/ 39 h 98"/>
              <a:gd name="T82" fmla="*/ 65 w 140"/>
              <a:gd name="T83" fmla="*/ 33 h 98"/>
              <a:gd name="T84" fmla="*/ 53 w 140"/>
              <a:gd name="T85" fmla="*/ 62 h 98"/>
              <a:gd name="T86" fmla="*/ 63 w 140"/>
              <a:gd name="T87" fmla="*/ 56 h 98"/>
              <a:gd name="T88" fmla="*/ 63 w 140"/>
              <a:gd name="T89" fmla="*/ 66 h 98"/>
              <a:gd name="T90" fmla="*/ 72 w 140"/>
              <a:gd name="T91" fmla="*/ 64 h 98"/>
              <a:gd name="T92" fmla="*/ 104 w 140"/>
              <a:gd name="T93" fmla="*/ 55 h 98"/>
              <a:gd name="T94" fmla="*/ 110 w 140"/>
              <a:gd name="T95" fmla="*/ 75 h 98"/>
              <a:gd name="T96" fmla="*/ 108 w 140"/>
              <a:gd name="T97" fmla="*/ 55 h 98"/>
              <a:gd name="T98" fmla="*/ 96 w 140"/>
              <a:gd name="T99" fmla="*/ 42 h 98"/>
              <a:gd name="T100" fmla="*/ 83 w 140"/>
              <a:gd name="T101" fmla="*/ 24 h 98"/>
              <a:gd name="T102" fmla="*/ 106 w 140"/>
              <a:gd name="T103" fmla="*/ 23 h 98"/>
              <a:gd name="T104" fmla="*/ 105 w 140"/>
              <a:gd name="T105" fmla="*/ 30 h 98"/>
              <a:gd name="T106" fmla="*/ 115 w 140"/>
              <a:gd name="T107" fmla="*/ 32 h 98"/>
              <a:gd name="T108" fmla="*/ 107 w 140"/>
              <a:gd name="T109" fmla="*/ 37 h 98"/>
              <a:gd name="T110" fmla="*/ 103 w 140"/>
              <a:gd name="T111" fmla="*/ 45 h 98"/>
              <a:gd name="T112" fmla="*/ 115 w 140"/>
              <a:gd name="T113" fmla="*/ 54 h 98"/>
              <a:gd name="T114" fmla="*/ 113 w 140"/>
              <a:gd name="T115" fmla="*/ 50 h 98"/>
              <a:gd name="T116" fmla="*/ 131 w 140"/>
              <a:gd name="T117" fmla="*/ 18 h 98"/>
              <a:gd name="T118" fmla="*/ 121 w 140"/>
              <a:gd name="T119" fmla="*/ 28 h 98"/>
              <a:gd name="T120" fmla="*/ 117 w 140"/>
              <a:gd name="T121" fmla="*/ 12 h 98"/>
              <a:gd name="T122" fmla="*/ 127 w 140"/>
              <a:gd name="T123" fmla="*/ 11 h 98"/>
              <a:gd name="T124" fmla="*/ 53 w 140"/>
              <a:gd name="T125" fmla="*/ 75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0" h="98">
                <a:moveTo>
                  <a:pt x="131" y="0"/>
                </a:move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4"/>
                  <a:pt x="5" y="98"/>
                  <a:pt x="10" y="9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6" y="98"/>
                  <a:pt x="140" y="94"/>
                  <a:pt x="140" y="89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4"/>
                  <a:pt x="136" y="0"/>
                  <a:pt x="131" y="0"/>
                </a:cubicBezTo>
                <a:close/>
                <a:moveTo>
                  <a:pt x="109" y="10"/>
                </a:moveTo>
                <a:cubicBezTo>
                  <a:pt x="108" y="10"/>
                  <a:pt x="108" y="10"/>
                  <a:pt x="108" y="10"/>
                </a:cubicBezTo>
                <a:cubicBezTo>
                  <a:pt x="109" y="10"/>
                  <a:pt x="109" y="10"/>
                  <a:pt x="109" y="10"/>
                </a:cubicBezTo>
                <a:cubicBezTo>
                  <a:pt x="109" y="10"/>
                  <a:pt x="109" y="10"/>
                  <a:pt x="109" y="10"/>
                </a:cubicBezTo>
                <a:cubicBezTo>
                  <a:pt x="109" y="10"/>
                  <a:pt x="109" y="10"/>
                  <a:pt x="109" y="10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110" y="9"/>
                  <a:pt x="110" y="9"/>
                  <a:pt x="110" y="9"/>
                </a:cubicBezTo>
                <a:cubicBezTo>
                  <a:pt x="110" y="9"/>
                  <a:pt x="110" y="9"/>
                  <a:pt x="110" y="9"/>
                </a:cubicBezTo>
                <a:cubicBezTo>
                  <a:pt x="110" y="9"/>
                  <a:pt x="110" y="9"/>
                  <a:pt x="110" y="9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111" y="10"/>
                  <a:pt x="111" y="10"/>
                  <a:pt x="111" y="10"/>
                </a:cubicBezTo>
                <a:cubicBezTo>
                  <a:pt x="111" y="10"/>
                  <a:pt x="111" y="10"/>
                  <a:pt x="111" y="10"/>
                </a:cubicBezTo>
                <a:cubicBezTo>
                  <a:pt x="111" y="9"/>
                  <a:pt x="111" y="9"/>
                  <a:pt x="111" y="9"/>
                </a:cubicBezTo>
                <a:cubicBezTo>
                  <a:pt x="111" y="9"/>
                  <a:pt x="111" y="9"/>
                  <a:pt x="111" y="9"/>
                </a:cubicBezTo>
                <a:cubicBezTo>
                  <a:pt x="111" y="9"/>
                  <a:pt x="111" y="9"/>
                  <a:pt x="111" y="9"/>
                </a:cubicBezTo>
                <a:cubicBezTo>
                  <a:pt x="111" y="9"/>
                  <a:pt x="111" y="9"/>
                  <a:pt x="111" y="9"/>
                </a:cubicBezTo>
                <a:cubicBezTo>
                  <a:pt x="112" y="9"/>
                  <a:pt x="112" y="9"/>
                  <a:pt x="112" y="9"/>
                </a:cubicBezTo>
                <a:cubicBezTo>
                  <a:pt x="112" y="9"/>
                  <a:pt x="112" y="9"/>
                  <a:pt x="112" y="9"/>
                </a:cubicBezTo>
                <a:cubicBezTo>
                  <a:pt x="113" y="9"/>
                  <a:pt x="113" y="9"/>
                  <a:pt x="113" y="9"/>
                </a:cubicBezTo>
                <a:cubicBezTo>
                  <a:pt x="113" y="9"/>
                  <a:pt x="113" y="9"/>
                  <a:pt x="113" y="9"/>
                </a:cubicBezTo>
                <a:cubicBezTo>
                  <a:pt x="113" y="9"/>
                  <a:pt x="113" y="9"/>
                  <a:pt x="113" y="9"/>
                </a:cubicBezTo>
                <a:cubicBezTo>
                  <a:pt x="113" y="8"/>
                  <a:pt x="113" y="8"/>
                  <a:pt x="113" y="8"/>
                </a:cubicBezTo>
                <a:cubicBezTo>
                  <a:pt x="113" y="8"/>
                  <a:pt x="113" y="8"/>
                  <a:pt x="113" y="8"/>
                </a:cubicBezTo>
                <a:cubicBezTo>
                  <a:pt x="114" y="9"/>
                  <a:pt x="114" y="9"/>
                  <a:pt x="114" y="9"/>
                </a:cubicBezTo>
                <a:cubicBezTo>
                  <a:pt x="114" y="9"/>
                  <a:pt x="114" y="9"/>
                  <a:pt x="114" y="9"/>
                </a:cubicBezTo>
                <a:cubicBezTo>
                  <a:pt x="114" y="9"/>
                  <a:pt x="114" y="9"/>
                  <a:pt x="114" y="9"/>
                </a:cubicBezTo>
                <a:cubicBezTo>
                  <a:pt x="114" y="9"/>
                  <a:pt x="114" y="9"/>
                  <a:pt x="114" y="9"/>
                </a:cubicBezTo>
                <a:cubicBezTo>
                  <a:pt x="115" y="9"/>
                  <a:pt x="115" y="9"/>
                  <a:pt x="115" y="9"/>
                </a:cubicBezTo>
                <a:cubicBezTo>
                  <a:pt x="115" y="9"/>
                  <a:pt x="115" y="9"/>
                  <a:pt x="115" y="9"/>
                </a:cubicBezTo>
                <a:cubicBezTo>
                  <a:pt x="116" y="9"/>
                  <a:pt x="116" y="9"/>
                  <a:pt x="116" y="9"/>
                </a:cubicBezTo>
                <a:cubicBezTo>
                  <a:pt x="115" y="9"/>
                  <a:pt x="115" y="9"/>
                  <a:pt x="115" y="9"/>
                </a:cubicBezTo>
                <a:cubicBezTo>
                  <a:pt x="116" y="9"/>
                  <a:pt x="116" y="9"/>
                  <a:pt x="116" y="9"/>
                </a:cubicBezTo>
                <a:cubicBezTo>
                  <a:pt x="116" y="9"/>
                  <a:pt x="116" y="9"/>
                  <a:pt x="116" y="9"/>
                </a:cubicBezTo>
                <a:cubicBezTo>
                  <a:pt x="116" y="9"/>
                  <a:pt x="116" y="9"/>
                  <a:pt x="116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17" y="10"/>
                  <a:pt x="117" y="10"/>
                  <a:pt x="117" y="10"/>
                </a:cubicBezTo>
                <a:cubicBezTo>
                  <a:pt x="117" y="10"/>
                  <a:pt x="117" y="10"/>
                  <a:pt x="117" y="10"/>
                </a:cubicBezTo>
                <a:cubicBezTo>
                  <a:pt x="118" y="10"/>
                  <a:pt x="118" y="10"/>
                  <a:pt x="118" y="10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6" y="11"/>
                  <a:pt x="116" y="11"/>
                  <a:pt x="116" y="11"/>
                </a:cubicBezTo>
                <a:cubicBezTo>
                  <a:pt x="116" y="11"/>
                  <a:pt x="116" y="11"/>
                  <a:pt x="116" y="11"/>
                </a:cubicBezTo>
                <a:cubicBezTo>
                  <a:pt x="115" y="11"/>
                  <a:pt x="115" y="11"/>
                  <a:pt x="115" y="11"/>
                </a:cubicBezTo>
                <a:cubicBezTo>
                  <a:pt x="115" y="11"/>
                  <a:pt x="115" y="11"/>
                  <a:pt x="115" y="11"/>
                </a:cubicBezTo>
                <a:cubicBezTo>
                  <a:pt x="115" y="11"/>
                  <a:pt x="115" y="11"/>
                  <a:pt x="115" y="11"/>
                </a:cubicBezTo>
                <a:cubicBezTo>
                  <a:pt x="115" y="12"/>
                  <a:pt x="115" y="12"/>
                  <a:pt x="115" y="12"/>
                </a:cubicBezTo>
                <a:cubicBezTo>
                  <a:pt x="115" y="12"/>
                  <a:pt x="115" y="12"/>
                  <a:pt x="115" y="12"/>
                </a:cubicBezTo>
                <a:cubicBezTo>
                  <a:pt x="116" y="11"/>
                  <a:pt x="116" y="11"/>
                  <a:pt x="116" y="11"/>
                </a:cubicBezTo>
                <a:cubicBezTo>
                  <a:pt x="116" y="11"/>
                  <a:pt x="116" y="11"/>
                  <a:pt x="116" y="11"/>
                </a:cubicBezTo>
                <a:cubicBezTo>
                  <a:pt x="115" y="13"/>
                  <a:pt x="115" y="13"/>
                  <a:pt x="115" y="13"/>
                </a:cubicBezTo>
                <a:cubicBezTo>
                  <a:pt x="115" y="12"/>
                  <a:pt x="115" y="12"/>
                  <a:pt x="115" y="12"/>
                </a:cubicBezTo>
                <a:cubicBezTo>
                  <a:pt x="115" y="13"/>
                  <a:pt x="115" y="13"/>
                  <a:pt x="115" y="13"/>
                </a:cubicBezTo>
                <a:cubicBezTo>
                  <a:pt x="114" y="13"/>
                  <a:pt x="114" y="13"/>
                  <a:pt x="114" y="13"/>
                </a:cubicBezTo>
                <a:cubicBezTo>
                  <a:pt x="114" y="13"/>
                  <a:pt x="114" y="13"/>
                  <a:pt x="114" y="13"/>
                </a:cubicBezTo>
                <a:cubicBezTo>
                  <a:pt x="114" y="13"/>
                  <a:pt x="114" y="13"/>
                  <a:pt x="114" y="13"/>
                </a:cubicBezTo>
                <a:cubicBezTo>
                  <a:pt x="113" y="13"/>
                  <a:pt x="113" y="13"/>
                  <a:pt x="113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113" y="14"/>
                  <a:pt x="113" y="14"/>
                  <a:pt x="113" y="14"/>
                </a:cubicBezTo>
                <a:cubicBezTo>
                  <a:pt x="113" y="14"/>
                  <a:pt x="113" y="14"/>
                  <a:pt x="113" y="14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112" y="15"/>
                  <a:pt x="112" y="15"/>
                  <a:pt x="112" y="15"/>
                </a:cubicBezTo>
                <a:cubicBezTo>
                  <a:pt x="112" y="15"/>
                  <a:pt x="112" y="15"/>
                  <a:pt x="112" y="15"/>
                </a:cubicBezTo>
                <a:cubicBezTo>
                  <a:pt x="112" y="15"/>
                  <a:pt x="112" y="15"/>
                  <a:pt x="112" y="15"/>
                </a:cubicBezTo>
                <a:cubicBezTo>
                  <a:pt x="111" y="15"/>
                  <a:pt x="111" y="15"/>
                  <a:pt x="111" y="15"/>
                </a:cubicBezTo>
                <a:cubicBezTo>
                  <a:pt x="111" y="15"/>
                  <a:pt x="111" y="15"/>
                  <a:pt x="111" y="15"/>
                </a:cubicBezTo>
                <a:cubicBezTo>
                  <a:pt x="111" y="15"/>
                  <a:pt x="111" y="15"/>
                  <a:pt x="111" y="15"/>
                </a:cubicBezTo>
                <a:cubicBezTo>
                  <a:pt x="110" y="16"/>
                  <a:pt x="110" y="16"/>
                  <a:pt x="110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0" y="16"/>
                  <a:pt x="110" y="16"/>
                  <a:pt x="110" y="16"/>
                </a:cubicBezTo>
                <a:cubicBezTo>
                  <a:pt x="110" y="16"/>
                  <a:pt x="110" y="16"/>
                  <a:pt x="110" y="16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08" y="16"/>
                  <a:pt x="108" y="16"/>
                  <a:pt x="108" y="16"/>
                </a:cubicBezTo>
                <a:cubicBezTo>
                  <a:pt x="108" y="16"/>
                  <a:pt x="108" y="16"/>
                  <a:pt x="108" y="16"/>
                </a:cubicBezTo>
                <a:cubicBezTo>
                  <a:pt x="108" y="16"/>
                  <a:pt x="108" y="16"/>
                  <a:pt x="108" y="16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5"/>
                  <a:pt x="108" y="15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10" y="15"/>
                  <a:pt x="110" y="15"/>
                  <a:pt x="110" y="15"/>
                </a:cubicBezTo>
                <a:cubicBezTo>
                  <a:pt x="110" y="15"/>
                  <a:pt x="110" y="15"/>
                  <a:pt x="110" y="15"/>
                </a:cubicBezTo>
                <a:cubicBezTo>
                  <a:pt x="110" y="15"/>
                  <a:pt x="110" y="15"/>
                  <a:pt x="110" y="15"/>
                </a:cubicBezTo>
                <a:cubicBezTo>
                  <a:pt x="110" y="15"/>
                  <a:pt x="110" y="15"/>
                  <a:pt x="110" y="15"/>
                </a:cubicBezTo>
                <a:cubicBezTo>
                  <a:pt x="110" y="15"/>
                  <a:pt x="110" y="15"/>
                  <a:pt x="110" y="15"/>
                </a:cubicBezTo>
                <a:cubicBezTo>
                  <a:pt x="110" y="15"/>
                  <a:pt x="110" y="15"/>
                  <a:pt x="110" y="15"/>
                </a:cubicBezTo>
                <a:cubicBezTo>
                  <a:pt x="110" y="15"/>
                  <a:pt x="110" y="15"/>
                  <a:pt x="110" y="15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09" y="14"/>
                  <a:pt x="109" y="14"/>
                  <a:pt x="109" y="14"/>
                </a:cubicBezTo>
                <a:cubicBezTo>
                  <a:pt x="109" y="14"/>
                  <a:pt x="109" y="14"/>
                  <a:pt x="109" y="14"/>
                </a:cubicBezTo>
                <a:cubicBezTo>
                  <a:pt x="109" y="14"/>
                  <a:pt x="109" y="14"/>
                  <a:pt x="109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1" y="14"/>
                  <a:pt x="111" y="14"/>
                  <a:pt x="111" y="14"/>
                </a:cubicBezTo>
                <a:cubicBezTo>
                  <a:pt x="111" y="14"/>
                  <a:pt x="111" y="14"/>
                  <a:pt x="111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3"/>
                  <a:pt x="110" y="13"/>
                  <a:pt x="110" y="13"/>
                </a:cubicBezTo>
                <a:cubicBezTo>
                  <a:pt x="109" y="13"/>
                  <a:pt x="109" y="13"/>
                  <a:pt x="109" y="13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11"/>
                  <a:pt x="112" y="11"/>
                  <a:pt x="112" y="11"/>
                </a:cubicBezTo>
                <a:cubicBezTo>
                  <a:pt x="112" y="11"/>
                  <a:pt x="112" y="11"/>
                  <a:pt x="112" y="11"/>
                </a:cubicBezTo>
                <a:cubicBezTo>
                  <a:pt x="112" y="10"/>
                  <a:pt x="112" y="10"/>
                  <a:pt x="112" y="10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1"/>
                  <a:pt x="110" y="11"/>
                  <a:pt x="110" y="11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0" y="11"/>
                  <a:pt x="110" y="11"/>
                  <a:pt x="110" y="11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8" y="11"/>
                  <a:pt x="108" y="11"/>
                  <a:pt x="108" y="11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9" y="10"/>
                  <a:pt x="109" y="10"/>
                  <a:pt x="109" y="10"/>
                </a:cubicBezTo>
                <a:close/>
                <a:moveTo>
                  <a:pt x="115" y="25"/>
                </a:moveTo>
                <a:cubicBezTo>
                  <a:pt x="115" y="25"/>
                  <a:pt x="115" y="25"/>
                  <a:pt x="115" y="25"/>
                </a:cubicBezTo>
                <a:cubicBezTo>
                  <a:pt x="115" y="25"/>
                  <a:pt x="115" y="25"/>
                  <a:pt x="115" y="25"/>
                </a:cubicBezTo>
                <a:cubicBezTo>
                  <a:pt x="115" y="26"/>
                  <a:pt x="115" y="26"/>
                  <a:pt x="115" y="26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6" y="27"/>
                  <a:pt x="116" y="27"/>
                  <a:pt x="116" y="27"/>
                </a:cubicBezTo>
                <a:cubicBezTo>
                  <a:pt x="116" y="27"/>
                  <a:pt x="116" y="27"/>
                  <a:pt x="116" y="27"/>
                </a:cubicBezTo>
                <a:cubicBezTo>
                  <a:pt x="116" y="28"/>
                  <a:pt x="116" y="28"/>
                  <a:pt x="116" y="28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15" y="26"/>
                  <a:pt x="115" y="26"/>
                  <a:pt x="115" y="26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16" y="28"/>
                  <a:pt x="116" y="28"/>
                  <a:pt x="116" y="28"/>
                </a:cubicBez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5" y="29"/>
                  <a:pt x="115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3" y="29"/>
                  <a:pt x="113" y="29"/>
                  <a:pt x="113" y="29"/>
                </a:cubicBezTo>
                <a:cubicBezTo>
                  <a:pt x="113" y="29"/>
                  <a:pt x="113" y="29"/>
                  <a:pt x="113" y="29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11" y="28"/>
                  <a:pt x="111" y="28"/>
                  <a:pt x="111" y="28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2" y="26"/>
                  <a:pt x="112" y="26"/>
                  <a:pt x="112" y="26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2" y="25"/>
                  <a:pt x="112" y="25"/>
                  <a:pt x="112" y="25"/>
                </a:cubicBezTo>
                <a:cubicBezTo>
                  <a:pt x="112" y="25"/>
                  <a:pt x="112" y="25"/>
                  <a:pt x="112" y="25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0" y="23"/>
                  <a:pt x="110" y="23"/>
                  <a:pt x="110" y="23"/>
                </a:cubicBezTo>
                <a:cubicBezTo>
                  <a:pt x="110" y="23"/>
                  <a:pt x="110" y="23"/>
                  <a:pt x="110" y="23"/>
                </a:cubicBezTo>
                <a:cubicBezTo>
                  <a:pt x="110" y="23"/>
                  <a:pt x="110" y="23"/>
                  <a:pt x="110" y="23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9" y="19"/>
                  <a:pt x="109" y="19"/>
                  <a:pt x="109" y="19"/>
                </a:cubicBezTo>
                <a:cubicBezTo>
                  <a:pt x="109" y="19"/>
                  <a:pt x="109" y="19"/>
                  <a:pt x="109" y="19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9" y="19"/>
                  <a:pt x="109" y="19"/>
                  <a:pt x="109" y="19"/>
                </a:cubicBezTo>
                <a:cubicBezTo>
                  <a:pt x="110" y="19"/>
                  <a:pt x="110" y="19"/>
                  <a:pt x="110" y="19"/>
                </a:cubicBezTo>
                <a:cubicBezTo>
                  <a:pt x="110" y="19"/>
                  <a:pt x="110" y="19"/>
                  <a:pt x="110" y="19"/>
                </a:cubicBezTo>
                <a:cubicBezTo>
                  <a:pt x="111" y="19"/>
                  <a:pt x="111" y="19"/>
                  <a:pt x="111" y="19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15" y="24"/>
                  <a:pt x="115" y="24"/>
                  <a:pt x="115" y="24"/>
                </a:cubicBezTo>
                <a:cubicBezTo>
                  <a:pt x="114" y="25"/>
                  <a:pt x="114" y="25"/>
                  <a:pt x="114" y="25"/>
                </a:cubicBezTo>
                <a:lnTo>
                  <a:pt x="115" y="25"/>
                </a:lnTo>
                <a:close/>
                <a:moveTo>
                  <a:pt x="110" y="29"/>
                </a:moveTo>
                <a:cubicBezTo>
                  <a:pt x="110" y="30"/>
                  <a:pt x="110" y="30"/>
                  <a:pt x="110" y="30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10" y="29"/>
                  <a:pt x="110" y="29"/>
                  <a:pt x="110" y="29"/>
                </a:cubicBezTo>
                <a:cubicBezTo>
                  <a:pt x="110" y="29"/>
                  <a:pt x="110" y="29"/>
                  <a:pt x="110" y="29"/>
                </a:cubicBezTo>
                <a:close/>
                <a:moveTo>
                  <a:pt x="106" y="19"/>
                </a:moveTo>
                <a:cubicBezTo>
                  <a:pt x="106" y="19"/>
                  <a:pt x="106" y="19"/>
                  <a:pt x="106" y="19"/>
                </a:cubicBezTo>
                <a:cubicBezTo>
                  <a:pt x="106" y="18"/>
                  <a:pt x="106" y="18"/>
                  <a:pt x="106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8" y="18"/>
                  <a:pt x="108" y="18"/>
                  <a:pt x="108" y="18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lnTo>
                  <a:pt x="106" y="19"/>
                </a:lnTo>
                <a:close/>
                <a:moveTo>
                  <a:pt x="104" y="16"/>
                </a:moveTo>
                <a:cubicBezTo>
                  <a:pt x="104" y="16"/>
                  <a:pt x="104" y="16"/>
                  <a:pt x="104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17"/>
                  <a:pt x="104" y="17"/>
                  <a:pt x="104" y="17"/>
                </a:cubicBezTo>
                <a:cubicBezTo>
                  <a:pt x="104" y="17"/>
                  <a:pt x="104" y="17"/>
                  <a:pt x="104" y="17"/>
                </a:cubicBezTo>
                <a:cubicBezTo>
                  <a:pt x="104" y="17"/>
                  <a:pt x="104" y="17"/>
                  <a:pt x="104" y="17"/>
                </a:cubicBezTo>
                <a:lnTo>
                  <a:pt x="104" y="16"/>
                </a:lnTo>
                <a:close/>
                <a:moveTo>
                  <a:pt x="104" y="20"/>
                </a:moveTo>
                <a:cubicBezTo>
                  <a:pt x="104" y="19"/>
                  <a:pt x="104" y="19"/>
                  <a:pt x="104" y="19"/>
                </a:cubicBezTo>
                <a:cubicBezTo>
                  <a:pt x="104" y="19"/>
                  <a:pt x="104" y="19"/>
                  <a:pt x="104" y="19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05" y="19"/>
                  <a:pt x="105" y="19"/>
                  <a:pt x="105" y="19"/>
                </a:cubicBezTo>
                <a:cubicBezTo>
                  <a:pt x="105" y="19"/>
                  <a:pt x="105" y="19"/>
                  <a:pt x="105" y="19"/>
                </a:cubicBezTo>
                <a:cubicBezTo>
                  <a:pt x="105" y="20"/>
                  <a:pt x="105" y="20"/>
                  <a:pt x="105" y="20"/>
                </a:cubicBezTo>
                <a:cubicBezTo>
                  <a:pt x="105" y="20"/>
                  <a:pt x="105" y="20"/>
                  <a:pt x="105" y="20"/>
                </a:cubicBezTo>
                <a:cubicBezTo>
                  <a:pt x="105" y="20"/>
                  <a:pt x="105" y="20"/>
                  <a:pt x="105" y="20"/>
                </a:cubicBezTo>
                <a:cubicBezTo>
                  <a:pt x="105" y="21"/>
                  <a:pt x="105" y="21"/>
                  <a:pt x="105" y="21"/>
                </a:cubicBezTo>
                <a:cubicBezTo>
                  <a:pt x="105" y="21"/>
                  <a:pt x="105" y="21"/>
                  <a:pt x="105" y="21"/>
                </a:cubicBezTo>
                <a:cubicBezTo>
                  <a:pt x="104" y="21"/>
                  <a:pt x="104" y="21"/>
                  <a:pt x="104" y="21"/>
                </a:cubicBezTo>
                <a:cubicBezTo>
                  <a:pt x="104" y="20"/>
                  <a:pt x="104" y="20"/>
                  <a:pt x="104" y="20"/>
                </a:cubicBezTo>
                <a:cubicBezTo>
                  <a:pt x="104" y="20"/>
                  <a:pt x="104" y="20"/>
                  <a:pt x="104" y="20"/>
                </a:cubicBezTo>
                <a:cubicBezTo>
                  <a:pt x="104" y="20"/>
                  <a:pt x="104" y="20"/>
                  <a:pt x="104" y="20"/>
                </a:cubicBezTo>
                <a:close/>
                <a:moveTo>
                  <a:pt x="105" y="23"/>
                </a:moveTo>
                <a:cubicBezTo>
                  <a:pt x="105" y="23"/>
                  <a:pt x="105" y="23"/>
                  <a:pt x="105" y="23"/>
                </a:cubicBezTo>
                <a:cubicBezTo>
                  <a:pt x="105" y="24"/>
                  <a:pt x="105" y="24"/>
                  <a:pt x="105" y="24"/>
                </a:cubicBezTo>
                <a:cubicBezTo>
                  <a:pt x="105" y="24"/>
                  <a:pt x="105" y="24"/>
                  <a:pt x="105" y="24"/>
                </a:cubicBezTo>
                <a:cubicBezTo>
                  <a:pt x="104" y="23"/>
                  <a:pt x="104" y="23"/>
                  <a:pt x="104" y="23"/>
                </a:cubicBezTo>
                <a:lnTo>
                  <a:pt x="105" y="23"/>
                </a:lnTo>
                <a:close/>
                <a:moveTo>
                  <a:pt x="105" y="17"/>
                </a:moveTo>
                <a:cubicBezTo>
                  <a:pt x="106" y="16"/>
                  <a:pt x="106" y="16"/>
                  <a:pt x="106" y="16"/>
                </a:cubicBezTo>
                <a:cubicBezTo>
                  <a:pt x="106" y="16"/>
                  <a:pt x="106" y="16"/>
                  <a:pt x="106" y="16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06" y="16"/>
                  <a:pt x="106" y="16"/>
                  <a:pt x="106" y="16"/>
                </a:cubicBezTo>
                <a:cubicBezTo>
                  <a:pt x="106" y="16"/>
                  <a:pt x="106" y="16"/>
                  <a:pt x="106" y="16"/>
                </a:cubicBezTo>
                <a:cubicBezTo>
                  <a:pt x="106" y="17"/>
                  <a:pt x="106" y="17"/>
                  <a:pt x="106" y="17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6" y="17"/>
                  <a:pt x="106" y="17"/>
                  <a:pt x="106" y="17"/>
                </a:cubicBezTo>
                <a:lnTo>
                  <a:pt x="105" y="17"/>
                </a:lnTo>
                <a:close/>
                <a:moveTo>
                  <a:pt x="108" y="17"/>
                </a:moveTo>
                <a:cubicBezTo>
                  <a:pt x="109" y="17"/>
                  <a:pt x="109" y="17"/>
                  <a:pt x="109" y="17"/>
                </a:cubicBezTo>
                <a:cubicBezTo>
                  <a:pt x="109" y="17"/>
                  <a:pt x="109" y="17"/>
                  <a:pt x="109" y="17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09" y="17"/>
                  <a:pt x="109" y="17"/>
                  <a:pt x="109" y="17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8" y="18"/>
                  <a:pt x="108" y="18"/>
                  <a:pt x="108" y="18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8" y="18"/>
                  <a:pt x="108" y="18"/>
                  <a:pt x="108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7" y="16"/>
                  <a:pt x="107" y="16"/>
                  <a:pt x="107" y="16"/>
                </a:cubicBezTo>
                <a:cubicBezTo>
                  <a:pt x="108" y="16"/>
                  <a:pt x="108" y="16"/>
                  <a:pt x="108" y="16"/>
                </a:cubicBezTo>
                <a:cubicBezTo>
                  <a:pt x="108" y="17"/>
                  <a:pt x="108" y="17"/>
                  <a:pt x="108" y="17"/>
                </a:cubicBezTo>
                <a:close/>
                <a:moveTo>
                  <a:pt x="111" y="19"/>
                </a:moveTo>
                <a:cubicBezTo>
                  <a:pt x="112" y="19"/>
                  <a:pt x="112" y="19"/>
                  <a:pt x="112" y="19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11" y="20"/>
                  <a:pt x="111" y="20"/>
                  <a:pt x="111" y="20"/>
                </a:cubicBezTo>
                <a:lnTo>
                  <a:pt x="111" y="19"/>
                </a:lnTo>
                <a:close/>
                <a:moveTo>
                  <a:pt x="106" y="12"/>
                </a:move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109" y="13"/>
                  <a:pt x="109" y="13"/>
                  <a:pt x="109" y="13"/>
                </a:cubicBezTo>
                <a:cubicBezTo>
                  <a:pt x="109" y="13"/>
                  <a:pt x="109" y="13"/>
                  <a:pt x="109" y="13"/>
                </a:cubicBezTo>
                <a:cubicBezTo>
                  <a:pt x="109" y="13"/>
                  <a:pt x="109" y="13"/>
                  <a:pt x="109" y="13"/>
                </a:cubicBezTo>
                <a:cubicBezTo>
                  <a:pt x="109" y="13"/>
                  <a:pt x="109" y="13"/>
                  <a:pt x="109" y="13"/>
                </a:cubicBezTo>
                <a:cubicBezTo>
                  <a:pt x="109" y="14"/>
                  <a:pt x="109" y="14"/>
                  <a:pt x="109" y="14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6" y="13"/>
                  <a:pt x="106" y="13"/>
                  <a:pt x="106" y="13"/>
                </a:cubicBezTo>
                <a:lnTo>
                  <a:pt x="106" y="12"/>
                </a:lnTo>
                <a:close/>
                <a:moveTo>
                  <a:pt x="106" y="14"/>
                </a:moveTo>
                <a:cubicBezTo>
                  <a:pt x="107" y="14"/>
                  <a:pt x="107" y="14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5"/>
                  <a:pt x="107" y="15"/>
                  <a:pt x="107" y="15"/>
                </a:cubicBezTo>
                <a:cubicBezTo>
                  <a:pt x="107" y="15"/>
                  <a:pt x="107" y="15"/>
                  <a:pt x="107" y="15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06" y="14"/>
                  <a:pt x="106" y="14"/>
                  <a:pt x="106" y="14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05" y="13"/>
                  <a:pt x="105" y="13"/>
                  <a:pt x="105" y="13"/>
                </a:cubicBezTo>
                <a:cubicBezTo>
                  <a:pt x="106" y="14"/>
                  <a:pt x="106" y="14"/>
                  <a:pt x="106" y="14"/>
                </a:cubicBezTo>
                <a:close/>
                <a:moveTo>
                  <a:pt x="105" y="12"/>
                </a:moveTo>
                <a:cubicBezTo>
                  <a:pt x="105" y="12"/>
                  <a:pt x="105" y="12"/>
                  <a:pt x="105" y="12"/>
                </a:cubicBezTo>
                <a:cubicBezTo>
                  <a:pt x="106" y="12"/>
                  <a:pt x="106" y="12"/>
                  <a:pt x="106" y="12"/>
                </a:cubicBezTo>
                <a:cubicBezTo>
                  <a:pt x="105" y="13"/>
                  <a:pt x="105" y="13"/>
                  <a:pt x="105" y="13"/>
                </a:cubicBezTo>
                <a:cubicBezTo>
                  <a:pt x="105" y="12"/>
                  <a:pt x="105" y="12"/>
                  <a:pt x="105" y="12"/>
                </a:cubicBezTo>
                <a:close/>
                <a:moveTo>
                  <a:pt x="103" y="13"/>
                </a:moveTo>
                <a:cubicBezTo>
                  <a:pt x="103" y="13"/>
                  <a:pt x="103" y="13"/>
                  <a:pt x="103" y="13"/>
                </a:cubicBezTo>
                <a:cubicBezTo>
                  <a:pt x="103" y="13"/>
                  <a:pt x="103" y="13"/>
                  <a:pt x="103" y="13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3" y="13"/>
                  <a:pt x="103" y="13"/>
                  <a:pt x="103" y="13"/>
                </a:cubicBezTo>
                <a:cubicBezTo>
                  <a:pt x="103" y="13"/>
                  <a:pt x="103" y="13"/>
                  <a:pt x="103" y="13"/>
                </a:cubicBezTo>
                <a:close/>
                <a:moveTo>
                  <a:pt x="102" y="22"/>
                </a:moveTo>
                <a:cubicBezTo>
                  <a:pt x="101" y="23"/>
                  <a:pt x="101" y="23"/>
                  <a:pt x="101" y="23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99" y="23"/>
                  <a:pt x="99" y="23"/>
                  <a:pt x="99" y="23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8" y="22"/>
                  <a:pt x="98" y="22"/>
                  <a:pt x="98" y="22"/>
                </a:cubicBezTo>
                <a:cubicBezTo>
                  <a:pt x="98" y="22"/>
                  <a:pt x="98" y="22"/>
                  <a:pt x="98" y="22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0" y="21"/>
                  <a:pt x="100" y="21"/>
                  <a:pt x="100" y="21"/>
                </a:cubicBezTo>
                <a:cubicBezTo>
                  <a:pt x="99" y="21"/>
                  <a:pt x="99" y="21"/>
                  <a:pt x="99" y="21"/>
                </a:cubicBezTo>
                <a:cubicBezTo>
                  <a:pt x="99" y="21"/>
                  <a:pt x="99" y="21"/>
                  <a:pt x="99" y="21"/>
                </a:cubicBezTo>
                <a:cubicBezTo>
                  <a:pt x="98" y="21"/>
                  <a:pt x="98" y="21"/>
                  <a:pt x="98" y="21"/>
                </a:cubicBezTo>
                <a:cubicBezTo>
                  <a:pt x="98" y="21"/>
                  <a:pt x="98" y="21"/>
                  <a:pt x="98" y="21"/>
                </a:cubicBezTo>
                <a:cubicBezTo>
                  <a:pt x="98" y="21"/>
                  <a:pt x="98" y="21"/>
                  <a:pt x="98" y="21"/>
                </a:cubicBezTo>
                <a:cubicBezTo>
                  <a:pt x="99" y="21"/>
                  <a:pt x="99" y="21"/>
                  <a:pt x="99" y="21"/>
                </a:cubicBezTo>
                <a:cubicBezTo>
                  <a:pt x="99" y="20"/>
                  <a:pt x="99" y="20"/>
                  <a:pt x="99" y="20"/>
                </a:cubicBezTo>
                <a:cubicBezTo>
                  <a:pt x="99" y="20"/>
                  <a:pt x="99" y="20"/>
                  <a:pt x="99" y="20"/>
                </a:cubicBezTo>
                <a:cubicBezTo>
                  <a:pt x="99" y="20"/>
                  <a:pt x="99" y="20"/>
                  <a:pt x="99" y="20"/>
                </a:cubicBezTo>
                <a:cubicBezTo>
                  <a:pt x="98" y="20"/>
                  <a:pt x="98" y="20"/>
                  <a:pt x="98" y="20"/>
                </a:cubicBezTo>
                <a:cubicBezTo>
                  <a:pt x="98" y="20"/>
                  <a:pt x="98" y="20"/>
                  <a:pt x="98" y="20"/>
                </a:cubicBezTo>
                <a:cubicBezTo>
                  <a:pt x="98" y="19"/>
                  <a:pt x="98" y="19"/>
                  <a:pt x="98" y="19"/>
                </a:cubicBezTo>
                <a:cubicBezTo>
                  <a:pt x="99" y="18"/>
                  <a:pt x="99" y="18"/>
                  <a:pt x="99" y="18"/>
                </a:cubicBezTo>
                <a:cubicBezTo>
                  <a:pt x="100" y="18"/>
                  <a:pt x="100" y="18"/>
                  <a:pt x="100" y="18"/>
                </a:cubicBezTo>
                <a:cubicBezTo>
                  <a:pt x="100" y="18"/>
                  <a:pt x="100" y="18"/>
                  <a:pt x="100" y="18"/>
                </a:cubicBezTo>
                <a:cubicBezTo>
                  <a:pt x="99" y="19"/>
                  <a:pt x="99" y="19"/>
                  <a:pt x="99" y="19"/>
                </a:cubicBezTo>
                <a:cubicBezTo>
                  <a:pt x="100" y="19"/>
                  <a:pt x="100" y="19"/>
                  <a:pt x="100" y="19"/>
                </a:cubicBezTo>
                <a:cubicBezTo>
                  <a:pt x="100" y="19"/>
                  <a:pt x="100" y="19"/>
                  <a:pt x="100" y="19"/>
                </a:cubicBezTo>
                <a:cubicBezTo>
                  <a:pt x="100" y="19"/>
                  <a:pt x="100" y="19"/>
                  <a:pt x="100" y="19"/>
                </a:cubicBezTo>
                <a:cubicBezTo>
                  <a:pt x="100" y="19"/>
                  <a:pt x="100" y="19"/>
                  <a:pt x="100" y="19"/>
                </a:cubicBezTo>
                <a:cubicBezTo>
                  <a:pt x="101" y="19"/>
                  <a:pt x="101" y="19"/>
                  <a:pt x="101" y="19"/>
                </a:cubicBezTo>
                <a:cubicBezTo>
                  <a:pt x="101" y="19"/>
                  <a:pt x="101" y="19"/>
                  <a:pt x="101" y="19"/>
                </a:cubicBezTo>
                <a:cubicBezTo>
                  <a:pt x="101" y="19"/>
                  <a:pt x="101" y="19"/>
                  <a:pt x="101" y="19"/>
                </a:cubicBezTo>
                <a:cubicBezTo>
                  <a:pt x="101" y="20"/>
                  <a:pt x="101" y="20"/>
                  <a:pt x="101" y="20"/>
                </a:cubicBezTo>
                <a:cubicBezTo>
                  <a:pt x="102" y="20"/>
                  <a:pt x="102" y="20"/>
                  <a:pt x="102" y="20"/>
                </a:cubicBezTo>
                <a:cubicBezTo>
                  <a:pt x="102" y="19"/>
                  <a:pt x="102" y="19"/>
                  <a:pt x="102" y="19"/>
                </a:cubicBezTo>
                <a:cubicBezTo>
                  <a:pt x="102" y="19"/>
                  <a:pt x="102" y="19"/>
                  <a:pt x="102" y="19"/>
                </a:cubicBezTo>
                <a:cubicBezTo>
                  <a:pt x="102" y="18"/>
                  <a:pt x="102" y="18"/>
                  <a:pt x="102" y="18"/>
                </a:cubicBezTo>
                <a:cubicBezTo>
                  <a:pt x="102" y="18"/>
                  <a:pt x="102" y="18"/>
                  <a:pt x="102" y="18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103" y="22"/>
                  <a:pt x="103" y="22"/>
                  <a:pt x="103" y="22"/>
                </a:cubicBezTo>
                <a:cubicBezTo>
                  <a:pt x="103" y="22"/>
                  <a:pt x="103" y="22"/>
                  <a:pt x="103" y="22"/>
                </a:cubicBezTo>
                <a:cubicBezTo>
                  <a:pt x="103" y="22"/>
                  <a:pt x="103" y="22"/>
                  <a:pt x="103" y="22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102" y="23"/>
                  <a:pt x="102" y="23"/>
                  <a:pt x="102" y="23"/>
                </a:cubicBezTo>
                <a:cubicBezTo>
                  <a:pt x="102" y="22"/>
                  <a:pt x="102" y="22"/>
                  <a:pt x="102" y="22"/>
                </a:cubicBezTo>
                <a:close/>
                <a:moveTo>
                  <a:pt x="102" y="14"/>
                </a:moveTo>
                <a:cubicBezTo>
                  <a:pt x="103" y="14"/>
                  <a:pt x="103" y="14"/>
                  <a:pt x="103" y="14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3" y="15"/>
                  <a:pt x="103" y="15"/>
                  <a:pt x="103" y="15"/>
                </a:cubicBezTo>
                <a:cubicBezTo>
                  <a:pt x="103" y="15"/>
                  <a:pt x="103" y="15"/>
                  <a:pt x="103" y="15"/>
                </a:cubicBezTo>
                <a:cubicBezTo>
                  <a:pt x="102" y="14"/>
                  <a:pt x="102" y="14"/>
                  <a:pt x="102" y="14"/>
                </a:cubicBezTo>
                <a:close/>
                <a:moveTo>
                  <a:pt x="100" y="14"/>
                </a:moveTo>
                <a:cubicBezTo>
                  <a:pt x="100" y="13"/>
                  <a:pt x="100" y="13"/>
                  <a:pt x="100" y="13"/>
                </a:cubicBezTo>
                <a:cubicBezTo>
                  <a:pt x="100" y="13"/>
                  <a:pt x="100" y="13"/>
                  <a:pt x="100" y="13"/>
                </a:cubicBezTo>
                <a:cubicBezTo>
                  <a:pt x="101" y="13"/>
                  <a:pt x="101" y="13"/>
                  <a:pt x="101" y="13"/>
                </a:cubicBezTo>
                <a:cubicBezTo>
                  <a:pt x="101" y="13"/>
                  <a:pt x="101" y="13"/>
                  <a:pt x="101" y="13"/>
                </a:cubicBezTo>
                <a:cubicBezTo>
                  <a:pt x="101" y="13"/>
                  <a:pt x="101" y="13"/>
                  <a:pt x="101" y="13"/>
                </a:cubicBezTo>
                <a:cubicBezTo>
                  <a:pt x="101" y="14"/>
                  <a:pt x="101" y="14"/>
                  <a:pt x="101" y="14"/>
                </a:cubicBezTo>
                <a:cubicBezTo>
                  <a:pt x="101" y="14"/>
                  <a:pt x="101" y="14"/>
                  <a:pt x="101" y="14"/>
                </a:cubicBezTo>
                <a:cubicBezTo>
                  <a:pt x="101" y="14"/>
                  <a:pt x="101" y="14"/>
                  <a:pt x="101" y="14"/>
                </a:cubicBezTo>
                <a:cubicBezTo>
                  <a:pt x="100" y="14"/>
                  <a:pt x="100" y="14"/>
                  <a:pt x="100" y="14"/>
                </a:cubicBezTo>
                <a:close/>
                <a:moveTo>
                  <a:pt x="97" y="15"/>
                </a:moveTo>
                <a:cubicBezTo>
                  <a:pt x="98" y="14"/>
                  <a:pt x="98" y="14"/>
                  <a:pt x="98" y="14"/>
                </a:cubicBezTo>
                <a:cubicBezTo>
                  <a:pt x="99" y="14"/>
                  <a:pt x="99" y="14"/>
                  <a:pt x="99" y="14"/>
                </a:cubicBezTo>
                <a:cubicBezTo>
                  <a:pt x="99" y="14"/>
                  <a:pt x="99" y="14"/>
                  <a:pt x="99" y="14"/>
                </a:cubicBezTo>
                <a:cubicBezTo>
                  <a:pt x="99" y="14"/>
                  <a:pt x="99" y="14"/>
                  <a:pt x="99" y="14"/>
                </a:cubicBezTo>
                <a:cubicBezTo>
                  <a:pt x="99" y="14"/>
                  <a:pt x="99" y="14"/>
                  <a:pt x="99" y="14"/>
                </a:cubicBezTo>
                <a:cubicBezTo>
                  <a:pt x="99" y="15"/>
                  <a:pt x="99" y="15"/>
                  <a:pt x="99" y="15"/>
                </a:cubicBezTo>
                <a:cubicBezTo>
                  <a:pt x="99" y="15"/>
                  <a:pt x="99" y="15"/>
                  <a:pt x="99" y="15"/>
                </a:cubicBezTo>
                <a:cubicBezTo>
                  <a:pt x="99" y="15"/>
                  <a:pt x="99" y="15"/>
                  <a:pt x="99" y="15"/>
                </a:cubicBezTo>
                <a:cubicBezTo>
                  <a:pt x="99" y="15"/>
                  <a:pt x="99" y="15"/>
                  <a:pt x="99" y="15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6"/>
                  <a:pt x="101" y="16"/>
                  <a:pt x="101" y="16"/>
                </a:cubicBezTo>
                <a:cubicBezTo>
                  <a:pt x="101" y="16"/>
                  <a:pt x="101" y="16"/>
                  <a:pt x="101" y="16"/>
                </a:cubicBezTo>
                <a:cubicBezTo>
                  <a:pt x="101" y="15"/>
                  <a:pt x="101" y="15"/>
                  <a:pt x="101" y="15"/>
                </a:cubicBezTo>
                <a:cubicBezTo>
                  <a:pt x="102" y="15"/>
                  <a:pt x="102" y="15"/>
                  <a:pt x="102" y="15"/>
                </a:cubicBezTo>
                <a:cubicBezTo>
                  <a:pt x="102" y="15"/>
                  <a:pt x="102" y="15"/>
                  <a:pt x="102" y="15"/>
                </a:cubicBezTo>
                <a:cubicBezTo>
                  <a:pt x="102" y="16"/>
                  <a:pt x="102" y="16"/>
                  <a:pt x="102" y="16"/>
                </a:cubicBezTo>
                <a:cubicBezTo>
                  <a:pt x="102" y="15"/>
                  <a:pt x="102" y="15"/>
                  <a:pt x="102" y="15"/>
                </a:cubicBezTo>
                <a:cubicBezTo>
                  <a:pt x="102" y="16"/>
                  <a:pt x="102" y="16"/>
                  <a:pt x="102" y="16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2" y="16"/>
                  <a:pt x="102" y="16"/>
                  <a:pt x="102" y="16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1" y="16"/>
                  <a:pt x="101" y="16"/>
                  <a:pt x="101" y="16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100" y="17"/>
                  <a:pt x="100" y="17"/>
                  <a:pt x="100" y="17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5"/>
                  <a:pt x="98" y="15"/>
                  <a:pt x="98" y="15"/>
                </a:cubicBezTo>
                <a:cubicBezTo>
                  <a:pt x="99" y="15"/>
                  <a:pt x="99" y="15"/>
                  <a:pt x="99" y="15"/>
                </a:cubicBezTo>
                <a:cubicBezTo>
                  <a:pt x="98" y="15"/>
                  <a:pt x="98" y="15"/>
                  <a:pt x="98" y="15"/>
                </a:cubicBezTo>
                <a:cubicBezTo>
                  <a:pt x="98" y="15"/>
                  <a:pt x="98" y="15"/>
                  <a:pt x="98" y="15"/>
                </a:cubicBezTo>
                <a:cubicBezTo>
                  <a:pt x="98" y="15"/>
                  <a:pt x="98" y="15"/>
                  <a:pt x="98" y="15"/>
                </a:cubicBezTo>
                <a:cubicBezTo>
                  <a:pt x="97" y="15"/>
                  <a:pt x="97" y="15"/>
                  <a:pt x="97" y="15"/>
                </a:cubicBezTo>
                <a:close/>
                <a:moveTo>
                  <a:pt x="96" y="19"/>
                </a:moveTo>
                <a:cubicBezTo>
                  <a:pt x="96" y="18"/>
                  <a:pt x="96" y="18"/>
                  <a:pt x="96" y="18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7"/>
                  <a:pt x="96" y="17"/>
                  <a:pt x="96" y="17"/>
                </a:cubicBezTo>
                <a:cubicBezTo>
                  <a:pt x="96" y="17"/>
                  <a:pt x="96" y="17"/>
                  <a:pt x="96" y="17"/>
                </a:cubicBezTo>
                <a:cubicBezTo>
                  <a:pt x="97" y="17"/>
                  <a:pt x="97" y="17"/>
                  <a:pt x="97" y="17"/>
                </a:cubicBezTo>
                <a:cubicBezTo>
                  <a:pt x="98" y="17"/>
                  <a:pt x="98" y="17"/>
                  <a:pt x="98" y="17"/>
                </a:cubicBezTo>
                <a:cubicBezTo>
                  <a:pt x="98" y="17"/>
                  <a:pt x="98" y="17"/>
                  <a:pt x="98" y="17"/>
                </a:cubicBezTo>
                <a:cubicBezTo>
                  <a:pt x="98" y="18"/>
                  <a:pt x="98" y="18"/>
                  <a:pt x="98" y="18"/>
                </a:cubicBezTo>
                <a:cubicBezTo>
                  <a:pt x="99" y="17"/>
                  <a:pt x="99" y="17"/>
                  <a:pt x="99" y="17"/>
                </a:cubicBezTo>
                <a:cubicBezTo>
                  <a:pt x="99" y="18"/>
                  <a:pt x="99" y="18"/>
                  <a:pt x="99" y="18"/>
                </a:cubicBezTo>
                <a:cubicBezTo>
                  <a:pt x="98" y="18"/>
                  <a:pt x="98" y="18"/>
                  <a:pt x="98" y="18"/>
                </a:cubicBezTo>
                <a:cubicBezTo>
                  <a:pt x="98" y="19"/>
                  <a:pt x="98" y="19"/>
                  <a:pt x="98" y="19"/>
                </a:cubicBezTo>
                <a:cubicBezTo>
                  <a:pt x="97" y="19"/>
                  <a:pt x="97" y="19"/>
                  <a:pt x="97" y="19"/>
                </a:cubicBezTo>
                <a:cubicBezTo>
                  <a:pt x="97" y="19"/>
                  <a:pt x="97" y="19"/>
                  <a:pt x="97" y="19"/>
                </a:cubicBezTo>
                <a:cubicBezTo>
                  <a:pt x="97" y="20"/>
                  <a:pt x="97" y="20"/>
                  <a:pt x="97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6" y="19"/>
                  <a:pt x="96" y="19"/>
                  <a:pt x="96" y="19"/>
                </a:cubicBezTo>
                <a:close/>
                <a:moveTo>
                  <a:pt x="81" y="45"/>
                </a:moveTo>
                <a:cubicBezTo>
                  <a:pt x="81" y="45"/>
                  <a:pt x="81" y="45"/>
                  <a:pt x="81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83" y="46"/>
                  <a:pt x="83" y="46"/>
                  <a:pt x="83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4" y="47"/>
                  <a:pt x="84" y="47"/>
                </a:cubicBezTo>
                <a:cubicBezTo>
                  <a:pt x="83" y="47"/>
                  <a:pt x="83" y="47"/>
                  <a:pt x="83" y="47"/>
                </a:cubicBezTo>
                <a:cubicBezTo>
                  <a:pt x="83" y="48"/>
                  <a:pt x="83" y="48"/>
                  <a:pt x="83" y="48"/>
                </a:cubicBezTo>
                <a:cubicBezTo>
                  <a:pt x="83" y="48"/>
                  <a:pt x="83" y="48"/>
                  <a:pt x="83" y="48"/>
                </a:cubicBezTo>
                <a:cubicBezTo>
                  <a:pt x="83" y="47"/>
                  <a:pt x="83" y="47"/>
                  <a:pt x="83" y="47"/>
                </a:cubicBezTo>
                <a:cubicBezTo>
                  <a:pt x="83" y="47"/>
                  <a:pt x="83" y="47"/>
                  <a:pt x="83" y="47"/>
                </a:cubicBezTo>
                <a:cubicBezTo>
                  <a:pt x="83" y="46"/>
                  <a:pt x="83" y="46"/>
                  <a:pt x="83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45"/>
                  <a:pt x="81" y="45"/>
                  <a:pt x="81" y="45"/>
                </a:cubicBezTo>
                <a:close/>
                <a:moveTo>
                  <a:pt x="80" y="45"/>
                </a:moveTo>
                <a:cubicBezTo>
                  <a:pt x="80" y="44"/>
                  <a:pt x="80" y="44"/>
                  <a:pt x="80" y="44"/>
                </a:cubicBezTo>
                <a:cubicBezTo>
                  <a:pt x="80" y="44"/>
                  <a:pt x="80" y="44"/>
                  <a:pt x="80" y="44"/>
                </a:cubicBezTo>
                <a:cubicBezTo>
                  <a:pt x="80" y="44"/>
                  <a:pt x="80" y="44"/>
                  <a:pt x="80" y="44"/>
                </a:cubicBezTo>
                <a:cubicBezTo>
                  <a:pt x="81" y="44"/>
                  <a:pt x="81" y="44"/>
                  <a:pt x="81" y="44"/>
                </a:cubicBezTo>
                <a:cubicBezTo>
                  <a:pt x="81" y="44"/>
                  <a:pt x="81" y="44"/>
                  <a:pt x="81" y="44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5"/>
                  <a:pt x="80" y="45"/>
                  <a:pt x="80" y="45"/>
                </a:cubicBezTo>
                <a:cubicBezTo>
                  <a:pt x="80" y="45"/>
                  <a:pt x="80" y="45"/>
                  <a:pt x="80" y="45"/>
                </a:cubicBezTo>
                <a:cubicBezTo>
                  <a:pt x="80" y="45"/>
                  <a:pt x="80" y="45"/>
                  <a:pt x="80" y="45"/>
                </a:cubicBezTo>
                <a:close/>
                <a:moveTo>
                  <a:pt x="79" y="60"/>
                </a:move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59"/>
                  <a:pt x="80" y="59"/>
                  <a:pt x="80" y="59"/>
                </a:cubicBezTo>
                <a:cubicBezTo>
                  <a:pt x="80" y="59"/>
                  <a:pt x="80" y="59"/>
                  <a:pt x="80" y="59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79" y="61"/>
                  <a:pt x="79" y="61"/>
                  <a:pt x="79" y="61"/>
                </a:cubicBezTo>
                <a:cubicBezTo>
                  <a:pt x="79" y="61"/>
                  <a:pt x="79" y="61"/>
                  <a:pt x="79" y="61"/>
                </a:cubicBezTo>
                <a:cubicBezTo>
                  <a:pt x="79" y="61"/>
                  <a:pt x="79" y="61"/>
                  <a:pt x="79" y="61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60"/>
                  <a:pt x="80" y="60"/>
                  <a:pt x="80" y="60"/>
                </a:cubicBezTo>
                <a:lnTo>
                  <a:pt x="79" y="60"/>
                </a:lnTo>
                <a:close/>
                <a:moveTo>
                  <a:pt x="79" y="56"/>
                </a:moveTo>
                <a:cubicBezTo>
                  <a:pt x="79" y="56"/>
                  <a:pt x="79" y="56"/>
                  <a:pt x="79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79" y="56"/>
                  <a:pt x="79" y="56"/>
                  <a:pt x="79" y="56"/>
                </a:cubicBezTo>
                <a:cubicBezTo>
                  <a:pt x="79" y="56"/>
                  <a:pt x="79" y="56"/>
                  <a:pt x="79" y="56"/>
                </a:cubicBezTo>
                <a:cubicBezTo>
                  <a:pt x="79" y="56"/>
                  <a:pt x="79" y="56"/>
                  <a:pt x="79" y="56"/>
                </a:cubicBezTo>
                <a:close/>
                <a:moveTo>
                  <a:pt x="78" y="57"/>
                </a:moveTo>
                <a:cubicBezTo>
                  <a:pt x="78" y="58"/>
                  <a:pt x="78" y="58"/>
                  <a:pt x="78" y="58"/>
                </a:cubicBezTo>
                <a:cubicBezTo>
                  <a:pt x="79" y="58"/>
                  <a:pt x="79" y="58"/>
                  <a:pt x="79" y="58"/>
                </a:cubicBezTo>
                <a:cubicBezTo>
                  <a:pt x="79" y="58"/>
                  <a:pt x="79" y="58"/>
                  <a:pt x="79" y="58"/>
                </a:cubicBezTo>
                <a:cubicBezTo>
                  <a:pt x="79" y="58"/>
                  <a:pt x="79" y="58"/>
                  <a:pt x="79" y="58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58"/>
                  <a:pt x="80" y="58"/>
                  <a:pt x="80" y="58"/>
                </a:cubicBezTo>
                <a:cubicBezTo>
                  <a:pt x="79" y="58"/>
                  <a:pt x="79" y="58"/>
                  <a:pt x="79" y="58"/>
                </a:cubicBezTo>
                <a:cubicBezTo>
                  <a:pt x="79" y="59"/>
                  <a:pt x="79" y="59"/>
                  <a:pt x="79" y="59"/>
                </a:cubicBezTo>
                <a:cubicBezTo>
                  <a:pt x="79" y="58"/>
                  <a:pt x="79" y="58"/>
                  <a:pt x="79" y="58"/>
                </a:cubicBezTo>
                <a:cubicBezTo>
                  <a:pt x="79" y="58"/>
                  <a:pt x="79" y="58"/>
                  <a:pt x="79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57"/>
                  <a:pt x="78" y="57"/>
                  <a:pt x="78" y="57"/>
                </a:cubicBezTo>
                <a:close/>
                <a:moveTo>
                  <a:pt x="35" y="14"/>
                </a:move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2"/>
                  <a:pt x="36" y="12"/>
                  <a:pt x="36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4"/>
                  <a:pt x="35" y="14"/>
                  <a:pt x="35" y="14"/>
                </a:cubicBezTo>
                <a:close/>
                <a:moveTo>
                  <a:pt x="33" y="16"/>
                </a:moveTo>
                <a:cubicBezTo>
                  <a:pt x="34" y="15"/>
                  <a:pt x="34" y="15"/>
                  <a:pt x="34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3" y="16"/>
                  <a:pt x="33" y="16"/>
                  <a:pt x="33" y="16"/>
                </a:cubicBezTo>
                <a:close/>
                <a:moveTo>
                  <a:pt x="14" y="22"/>
                </a:move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7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3"/>
                  <a:pt x="15" y="23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lnTo>
                  <a:pt x="14" y="22"/>
                </a:lnTo>
                <a:close/>
                <a:moveTo>
                  <a:pt x="13" y="26"/>
                </a:moveTo>
                <a:cubicBezTo>
                  <a:pt x="13" y="26"/>
                  <a:pt x="13" y="26"/>
                  <a:pt x="13" y="26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4"/>
                  <a:pt x="13" y="24"/>
                  <a:pt x="13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6"/>
                  <a:pt x="15" y="26"/>
                  <a:pt x="15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6"/>
                  <a:pt x="13" y="26"/>
                  <a:pt x="13" y="26"/>
                </a:cubicBezTo>
                <a:close/>
                <a:moveTo>
                  <a:pt x="12" y="19"/>
                </a:move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lose/>
                <a:moveTo>
                  <a:pt x="8" y="16"/>
                </a:move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7"/>
                  <a:pt x="10" y="17"/>
                  <a:pt x="10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lnTo>
                  <a:pt x="8" y="16"/>
                </a:lnTo>
                <a:close/>
                <a:moveTo>
                  <a:pt x="18" y="88"/>
                </a:moveTo>
                <a:cubicBezTo>
                  <a:pt x="18" y="89"/>
                  <a:pt x="18" y="89"/>
                  <a:pt x="18" y="89"/>
                </a:cubicBezTo>
                <a:cubicBezTo>
                  <a:pt x="15" y="89"/>
                  <a:pt x="15" y="89"/>
                  <a:pt x="15" y="89"/>
                </a:cubicBezTo>
                <a:cubicBezTo>
                  <a:pt x="14" y="89"/>
                  <a:pt x="13" y="88"/>
                  <a:pt x="13" y="88"/>
                </a:cubicBezTo>
                <a:cubicBezTo>
                  <a:pt x="12" y="87"/>
                  <a:pt x="12" y="87"/>
                  <a:pt x="12" y="87"/>
                </a:cubicBezTo>
                <a:cubicBezTo>
                  <a:pt x="12" y="87"/>
                  <a:pt x="11" y="86"/>
                  <a:pt x="11" y="85"/>
                </a:cubicBezTo>
                <a:cubicBezTo>
                  <a:pt x="11" y="84"/>
                  <a:pt x="11" y="84"/>
                  <a:pt x="11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8" y="84"/>
                  <a:pt x="19" y="84"/>
                  <a:pt x="19" y="83"/>
                </a:cubicBezTo>
                <a:cubicBezTo>
                  <a:pt x="22" y="83"/>
                  <a:pt x="22" y="83"/>
                  <a:pt x="22" y="83"/>
                </a:cubicBezTo>
                <a:cubicBezTo>
                  <a:pt x="22" y="84"/>
                  <a:pt x="22" y="84"/>
                  <a:pt x="22" y="84"/>
                </a:cubicBezTo>
                <a:cubicBezTo>
                  <a:pt x="19" y="87"/>
                  <a:pt x="19" y="87"/>
                  <a:pt x="19" y="87"/>
                </a:cubicBezTo>
                <a:lnTo>
                  <a:pt x="18" y="88"/>
                </a:lnTo>
                <a:close/>
                <a:moveTo>
                  <a:pt x="22" y="73"/>
                </a:moveTo>
                <a:cubicBezTo>
                  <a:pt x="22" y="73"/>
                  <a:pt x="22" y="73"/>
                  <a:pt x="22" y="73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3"/>
                  <a:pt x="18" y="73"/>
                  <a:pt x="18" y="73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71"/>
                  <a:pt x="11" y="71"/>
                  <a:pt x="11" y="71"/>
                </a:cubicBezTo>
                <a:cubicBezTo>
                  <a:pt x="11" y="70"/>
                  <a:pt x="12" y="70"/>
                  <a:pt x="12" y="69"/>
                </a:cubicBezTo>
                <a:cubicBezTo>
                  <a:pt x="13" y="68"/>
                  <a:pt x="13" y="68"/>
                  <a:pt x="13" y="68"/>
                </a:cubicBezTo>
                <a:cubicBezTo>
                  <a:pt x="14" y="68"/>
                  <a:pt x="14" y="68"/>
                  <a:pt x="15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19" y="69"/>
                  <a:pt x="19" y="69"/>
                  <a:pt x="19" y="69"/>
                </a:cubicBezTo>
                <a:lnTo>
                  <a:pt x="22" y="73"/>
                </a:lnTo>
                <a:close/>
                <a:moveTo>
                  <a:pt x="20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70"/>
                  <a:pt x="25" y="70"/>
                  <a:pt x="25" y="70"/>
                </a:cubicBezTo>
                <a:cubicBezTo>
                  <a:pt x="23" y="71"/>
                  <a:pt x="23" y="71"/>
                  <a:pt x="23" y="71"/>
                </a:cubicBezTo>
                <a:lnTo>
                  <a:pt x="20" y="68"/>
                </a:lnTo>
                <a:close/>
                <a:moveTo>
                  <a:pt x="18" y="74"/>
                </a:moveTo>
                <a:cubicBezTo>
                  <a:pt x="18" y="78"/>
                  <a:pt x="18" y="78"/>
                  <a:pt x="18" y="78"/>
                </a:cubicBezTo>
                <a:cubicBezTo>
                  <a:pt x="11" y="78"/>
                  <a:pt x="11" y="78"/>
                  <a:pt x="11" y="78"/>
                </a:cubicBezTo>
                <a:cubicBezTo>
                  <a:pt x="11" y="74"/>
                  <a:pt x="11" y="74"/>
                  <a:pt x="11" y="74"/>
                </a:cubicBezTo>
                <a:lnTo>
                  <a:pt x="18" y="74"/>
                </a:lnTo>
                <a:close/>
                <a:moveTo>
                  <a:pt x="18" y="79"/>
                </a:moveTo>
                <a:cubicBezTo>
                  <a:pt x="18" y="82"/>
                  <a:pt x="18" y="82"/>
                  <a:pt x="18" y="82"/>
                </a:cubicBezTo>
                <a:cubicBezTo>
                  <a:pt x="11" y="82"/>
                  <a:pt x="11" y="82"/>
                  <a:pt x="11" y="82"/>
                </a:cubicBezTo>
                <a:cubicBezTo>
                  <a:pt x="11" y="79"/>
                  <a:pt x="11" y="79"/>
                  <a:pt x="11" y="79"/>
                </a:cubicBezTo>
                <a:lnTo>
                  <a:pt x="18" y="79"/>
                </a:lnTo>
                <a:close/>
                <a:moveTo>
                  <a:pt x="26" y="89"/>
                </a:moveTo>
                <a:cubicBezTo>
                  <a:pt x="20" y="89"/>
                  <a:pt x="20" y="89"/>
                  <a:pt x="20" y="89"/>
                </a:cubicBezTo>
                <a:cubicBezTo>
                  <a:pt x="20" y="88"/>
                  <a:pt x="20" y="88"/>
                  <a:pt x="20" y="88"/>
                </a:cubicBezTo>
                <a:cubicBezTo>
                  <a:pt x="23" y="85"/>
                  <a:pt x="23" y="85"/>
                  <a:pt x="23" y="85"/>
                </a:cubicBezTo>
                <a:cubicBezTo>
                  <a:pt x="26" y="88"/>
                  <a:pt x="26" y="88"/>
                  <a:pt x="26" y="88"/>
                </a:cubicBezTo>
                <a:lnTo>
                  <a:pt x="26" y="89"/>
                </a:lnTo>
                <a:close/>
                <a:moveTo>
                  <a:pt x="34" y="85"/>
                </a:moveTo>
                <a:cubicBezTo>
                  <a:pt x="34" y="86"/>
                  <a:pt x="34" y="87"/>
                  <a:pt x="34" y="87"/>
                </a:cubicBezTo>
                <a:cubicBezTo>
                  <a:pt x="33" y="88"/>
                  <a:pt x="33" y="88"/>
                  <a:pt x="33" y="88"/>
                </a:cubicBezTo>
                <a:cubicBezTo>
                  <a:pt x="33" y="88"/>
                  <a:pt x="32" y="89"/>
                  <a:pt x="31" y="89"/>
                </a:cubicBezTo>
                <a:cubicBezTo>
                  <a:pt x="28" y="89"/>
                  <a:pt x="28" y="89"/>
                  <a:pt x="28" y="89"/>
                </a:cubicBezTo>
                <a:cubicBezTo>
                  <a:pt x="27" y="87"/>
                  <a:pt x="27" y="87"/>
                  <a:pt x="27" y="87"/>
                </a:cubicBezTo>
                <a:cubicBezTo>
                  <a:pt x="24" y="84"/>
                  <a:pt x="24" y="84"/>
                  <a:pt x="24" y="84"/>
                </a:cubicBezTo>
                <a:cubicBezTo>
                  <a:pt x="24" y="83"/>
                  <a:pt x="24" y="83"/>
                  <a:pt x="24" y="83"/>
                </a:cubicBezTo>
                <a:cubicBezTo>
                  <a:pt x="27" y="83"/>
                  <a:pt x="27" y="83"/>
                  <a:pt x="27" y="83"/>
                </a:cubicBezTo>
                <a:cubicBezTo>
                  <a:pt x="27" y="84"/>
                  <a:pt x="28" y="84"/>
                  <a:pt x="28" y="84"/>
                </a:cubicBezTo>
                <a:cubicBezTo>
                  <a:pt x="34" y="84"/>
                  <a:pt x="34" y="84"/>
                  <a:pt x="34" y="84"/>
                </a:cubicBezTo>
                <a:lnTo>
                  <a:pt x="34" y="85"/>
                </a:lnTo>
                <a:close/>
                <a:moveTo>
                  <a:pt x="34" y="82"/>
                </a:moveTo>
                <a:cubicBezTo>
                  <a:pt x="28" y="82"/>
                  <a:pt x="28" y="82"/>
                  <a:pt x="28" y="82"/>
                </a:cubicBezTo>
                <a:cubicBezTo>
                  <a:pt x="28" y="79"/>
                  <a:pt x="28" y="79"/>
                  <a:pt x="28" y="79"/>
                </a:cubicBezTo>
                <a:cubicBezTo>
                  <a:pt x="34" y="79"/>
                  <a:pt x="34" y="79"/>
                  <a:pt x="34" y="79"/>
                </a:cubicBezTo>
                <a:lnTo>
                  <a:pt x="34" y="82"/>
                </a:lnTo>
                <a:close/>
                <a:moveTo>
                  <a:pt x="34" y="77"/>
                </a:moveTo>
                <a:cubicBezTo>
                  <a:pt x="28" y="77"/>
                  <a:pt x="28" y="77"/>
                  <a:pt x="28" y="77"/>
                </a:cubicBezTo>
                <a:cubicBezTo>
                  <a:pt x="28" y="74"/>
                  <a:pt x="28" y="74"/>
                  <a:pt x="28" y="74"/>
                </a:cubicBezTo>
                <a:cubicBezTo>
                  <a:pt x="34" y="74"/>
                  <a:pt x="34" y="74"/>
                  <a:pt x="34" y="74"/>
                </a:cubicBezTo>
                <a:lnTo>
                  <a:pt x="34" y="77"/>
                </a:lnTo>
                <a:close/>
                <a:moveTo>
                  <a:pt x="34" y="73"/>
                </a:moveTo>
                <a:cubicBezTo>
                  <a:pt x="28" y="73"/>
                  <a:pt x="28" y="73"/>
                  <a:pt x="28" y="73"/>
                </a:cubicBezTo>
                <a:cubicBezTo>
                  <a:pt x="27" y="73"/>
                  <a:pt x="27" y="73"/>
                  <a:pt x="27" y="74"/>
                </a:cubicBezTo>
                <a:cubicBezTo>
                  <a:pt x="27" y="82"/>
                  <a:pt x="27" y="82"/>
                  <a:pt x="27" y="82"/>
                </a:cubicBezTo>
                <a:cubicBezTo>
                  <a:pt x="19" y="82"/>
                  <a:pt x="19" y="82"/>
                  <a:pt x="19" y="82"/>
                </a:cubicBezTo>
                <a:cubicBezTo>
                  <a:pt x="19" y="75"/>
                  <a:pt x="19" y="75"/>
                  <a:pt x="19" y="75"/>
                </a:cubicBezTo>
                <a:cubicBezTo>
                  <a:pt x="24" y="75"/>
                  <a:pt x="24" y="75"/>
                  <a:pt x="24" y="75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1"/>
                  <a:pt x="25" y="71"/>
                  <a:pt x="25" y="71"/>
                </a:cubicBezTo>
                <a:cubicBezTo>
                  <a:pt x="27" y="69"/>
                  <a:pt x="27" y="69"/>
                  <a:pt x="27" y="69"/>
                </a:cubicBezTo>
                <a:cubicBezTo>
                  <a:pt x="27" y="69"/>
                  <a:pt x="27" y="69"/>
                  <a:pt x="27" y="69"/>
                </a:cubicBezTo>
                <a:cubicBezTo>
                  <a:pt x="28" y="68"/>
                  <a:pt x="28" y="68"/>
                  <a:pt x="28" y="68"/>
                </a:cubicBezTo>
                <a:cubicBezTo>
                  <a:pt x="31" y="68"/>
                  <a:pt x="31" y="68"/>
                  <a:pt x="31" y="68"/>
                </a:cubicBezTo>
                <a:cubicBezTo>
                  <a:pt x="32" y="68"/>
                  <a:pt x="32" y="68"/>
                  <a:pt x="33" y="69"/>
                </a:cubicBezTo>
                <a:cubicBezTo>
                  <a:pt x="34" y="69"/>
                  <a:pt x="34" y="69"/>
                  <a:pt x="34" y="69"/>
                </a:cubicBezTo>
                <a:cubicBezTo>
                  <a:pt x="34" y="70"/>
                  <a:pt x="34" y="70"/>
                  <a:pt x="34" y="71"/>
                </a:cubicBezTo>
                <a:lnTo>
                  <a:pt x="34" y="73"/>
                </a:lnTo>
                <a:close/>
                <a:moveTo>
                  <a:pt x="29" y="52"/>
                </a:moveTo>
                <a:cubicBezTo>
                  <a:pt x="30" y="52"/>
                  <a:pt x="30" y="52"/>
                  <a:pt x="30" y="52"/>
                </a:cubicBezTo>
                <a:cubicBezTo>
                  <a:pt x="30" y="52"/>
                  <a:pt x="30" y="52"/>
                  <a:pt x="30" y="52"/>
                </a:cubicBezTo>
                <a:cubicBezTo>
                  <a:pt x="30" y="52"/>
                  <a:pt x="30" y="52"/>
                  <a:pt x="30" y="52"/>
                </a:cubicBezTo>
                <a:cubicBezTo>
                  <a:pt x="30" y="53"/>
                  <a:pt x="30" y="53"/>
                  <a:pt x="30" y="53"/>
                </a:cubicBezTo>
                <a:cubicBezTo>
                  <a:pt x="29" y="52"/>
                  <a:pt x="29" y="52"/>
                  <a:pt x="29" y="52"/>
                </a:cubicBezTo>
                <a:cubicBezTo>
                  <a:pt x="29" y="53"/>
                  <a:pt x="29" y="53"/>
                  <a:pt x="29" y="53"/>
                </a:cubicBezTo>
                <a:cubicBezTo>
                  <a:pt x="29" y="52"/>
                  <a:pt x="29" y="52"/>
                  <a:pt x="29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1"/>
                  <a:pt x="28" y="51"/>
                  <a:pt x="28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29" y="52"/>
                  <a:pt x="29" y="52"/>
                  <a:pt x="29" y="52"/>
                </a:cubicBezTo>
                <a:close/>
                <a:moveTo>
                  <a:pt x="30" y="52"/>
                </a:moveTo>
                <a:cubicBezTo>
                  <a:pt x="30" y="51"/>
                  <a:pt x="30" y="51"/>
                  <a:pt x="30" y="51"/>
                </a:cubicBezTo>
                <a:cubicBezTo>
                  <a:pt x="30" y="51"/>
                  <a:pt x="30" y="51"/>
                  <a:pt x="30" y="51"/>
                </a:cubicBezTo>
                <a:cubicBezTo>
                  <a:pt x="31" y="51"/>
                  <a:pt x="31" y="51"/>
                  <a:pt x="31" y="51"/>
                </a:cubicBezTo>
                <a:lnTo>
                  <a:pt x="30" y="52"/>
                </a:lnTo>
                <a:close/>
                <a:moveTo>
                  <a:pt x="31" y="52"/>
                </a:moveTo>
                <a:cubicBezTo>
                  <a:pt x="31" y="53"/>
                  <a:pt x="31" y="53"/>
                  <a:pt x="31" y="53"/>
                </a:cubicBezTo>
                <a:cubicBezTo>
                  <a:pt x="31" y="53"/>
                  <a:pt x="31" y="53"/>
                  <a:pt x="31" y="53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8" y="56"/>
                  <a:pt x="28" y="56"/>
                  <a:pt x="28" y="56"/>
                </a:cubicBezTo>
                <a:cubicBezTo>
                  <a:pt x="28" y="55"/>
                  <a:pt x="28" y="55"/>
                  <a:pt x="28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9" y="54"/>
                  <a:pt x="29" y="54"/>
                  <a:pt x="29" y="54"/>
                </a:cubicBezTo>
                <a:cubicBezTo>
                  <a:pt x="29" y="54"/>
                  <a:pt x="29" y="54"/>
                  <a:pt x="29" y="54"/>
                </a:cubicBezTo>
                <a:cubicBezTo>
                  <a:pt x="29" y="53"/>
                  <a:pt x="29" y="53"/>
                  <a:pt x="29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1" y="52"/>
                  <a:pt x="31" y="52"/>
                  <a:pt x="31" y="52"/>
                </a:cubicBezTo>
                <a:close/>
                <a:moveTo>
                  <a:pt x="31" y="52"/>
                </a:moveTo>
                <a:cubicBezTo>
                  <a:pt x="31" y="52"/>
                  <a:pt x="31" y="52"/>
                  <a:pt x="31" y="52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lnTo>
                  <a:pt x="31" y="52"/>
                </a:lnTo>
                <a:close/>
                <a:moveTo>
                  <a:pt x="32" y="55"/>
                </a:moveTo>
                <a:cubicBezTo>
                  <a:pt x="32" y="56"/>
                  <a:pt x="32" y="56"/>
                  <a:pt x="32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31" y="55"/>
                  <a:pt x="31" y="55"/>
                  <a:pt x="31" y="55"/>
                </a:cubicBezTo>
                <a:cubicBezTo>
                  <a:pt x="31" y="55"/>
                  <a:pt x="31" y="55"/>
                  <a:pt x="31" y="55"/>
                </a:cubicBezTo>
                <a:lnTo>
                  <a:pt x="32" y="55"/>
                </a:lnTo>
                <a:close/>
                <a:moveTo>
                  <a:pt x="33" y="51"/>
                </a:move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lnTo>
                  <a:pt x="33" y="51"/>
                </a:lnTo>
                <a:close/>
                <a:moveTo>
                  <a:pt x="33" y="55"/>
                </a:moveTo>
                <a:cubicBezTo>
                  <a:pt x="33" y="55"/>
                  <a:pt x="33" y="55"/>
                  <a:pt x="33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3" y="55"/>
                  <a:pt x="33" y="55"/>
                </a:cubicBezTo>
                <a:close/>
                <a:moveTo>
                  <a:pt x="34" y="50"/>
                </a:move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close/>
                <a:moveTo>
                  <a:pt x="34" y="56"/>
                </a:moveTo>
                <a:cubicBezTo>
                  <a:pt x="34" y="55"/>
                  <a:pt x="34" y="55"/>
                  <a:pt x="34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5"/>
                  <a:pt x="35" y="55"/>
                  <a:pt x="35" y="55"/>
                </a:cubicBezTo>
                <a:lnTo>
                  <a:pt x="34" y="56"/>
                </a:lnTo>
                <a:close/>
                <a:moveTo>
                  <a:pt x="39" y="45"/>
                </a:moveTo>
                <a:cubicBezTo>
                  <a:pt x="39" y="45"/>
                  <a:pt x="39" y="45"/>
                  <a:pt x="39" y="45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4"/>
                  <a:pt x="38" y="44"/>
                  <a:pt x="38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38" y="45"/>
                  <a:pt x="38" y="45"/>
                  <a:pt x="38" y="45"/>
                </a:cubicBezTo>
                <a:lnTo>
                  <a:pt x="39" y="45"/>
                </a:lnTo>
                <a:close/>
                <a:moveTo>
                  <a:pt x="40" y="48"/>
                </a:moveTo>
                <a:cubicBezTo>
                  <a:pt x="39" y="49"/>
                  <a:pt x="39" y="49"/>
                  <a:pt x="3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9" y="48"/>
                  <a:pt x="39" y="48"/>
                  <a:pt x="39" y="48"/>
                </a:cubicBezTo>
                <a:cubicBezTo>
                  <a:pt x="39" y="48"/>
                  <a:pt x="39" y="48"/>
                  <a:pt x="39" y="48"/>
                </a:cubicBezTo>
                <a:cubicBezTo>
                  <a:pt x="39" y="47"/>
                  <a:pt x="39" y="47"/>
                  <a:pt x="39" y="47"/>
                </a:cubicBezTo>
                <a:cubicBezTo>
                  <a:pt x="38" y="46"/>
                  <a:pt x="38" y="46"/>
                  <a:pt x="38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40" y="47"/>
                  <a:pt x="40" y="47"/>
                  <a:pt x="40" y="47"/>
                </a:cubicBezTo>
                <a:cubicBezTo>
                  <a:pt x="39" y="47"/>
                  <a:pt x="39" y="47"/>
                  <a:pt x="39" y="47"/>
                </a:cubicBezTo>
                <a:cubicBezTo>
                  <a:pt x="40" y="48"/>
                  <a:pt x="40" y="48"/>
                  <a:pt x="40" y="48"/>
                </a:cubicBezTo>
                <a:close/>
                <a:moveTo>
                  <a:pt x="45" y="47"/>
                </a:moveTo>
                <a:cubicBezTo>
                  <a:pt x="45" y="46"/>
                  <a:pt x="45" y="46"/>
                  <a:pt x="45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5" y="45"/>
                  <a:pt x="45" y="45"/>
                  <a:pt x="45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7"/>
                  <a:pt x="46" y="47"/>
                  <a:pt x="46" y="47"/>
                </a:cubicBezTo>
                <a:lnTo>
                  <a:pt x="45" y="47"/>
                </a:lnTo>
                <a:close/>
                <a:moveTo>
                  <a:pt x="46" y="47"/>
                </a:moveTo>
                <a:cubicBezTo>
                  <a:pt x="46" y="47"/>
                  <a:pt x="46" y="47"/>
                  <a:pt x="46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46"/>
                  <a:pt x="47" y="46"/>
                  <a:pt x="47" y="46"/>
                </a:cubicBezTo>
                <a:cubicBezTo>
                  <a:pt x="48" y="46"/>
                  <a:pt x="48" y="46"/>
                  <a:pt x="48" y="46"/>
                </a:cubicBezTo>
                <a:cubicBezTo>
                  <a:pt x="48" y="46"/>
                  <a:pt x="48" y="46"/>
                  <a:pt x="48" y="46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5"/>
                  <a:pt x="47" y="45"/>
                  <a:pt x="47" y="45"/>
                </a:cubicBezTo>
                <a:cubicBezTo>
                  <a:pt x="46" y="44"/>
                  <a:pt x="46" y="44"/>
                  <a:pt x="46" y="44"/>
                </a:cubicBezTo>
                <a:cubicBezTo>
                  <a:pt x="46" y="44"/>
                  <a:pt x="46" y="44"/>
                  <a:pt x="46" y="44"/>
                </a:cubicBezTo>
                <a:cubicBezTo>
                  <a:pt x="46" y="44"/>
                  <a:pt x="46" y="44"/>
                  <a:pt x="46" y="44"/>
                </a:cubicBezTo>
                <a:cubicBezTo>
                  <a:pt x="46" y="44"/>
                  <a:pt x="46" y="44"/>
                  <a:pt x="46" y="44"/>
                </a:cubicBezTo>
                <a:cubicBezTo>
                  <a:pt x="47" y="43"/>
                  <a:pt x="47" y="43"/>
                  <a:pt x="47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4" y="43"/>
                  <a:pt x="44" y="43"/>
                  <a:pt x="44" y="43"/>
                </a:cubicBezTo>
                <a:cubicBezTo>
                  <a:pt x="44" y="43"/>
                  <a:pt x="44" y="43"/>
                  <a:pt x="44" y="43"/>
                </a:cubicBezTo>
                <a:cubicBezTo>
                  <a:pt x="44" y="43"/>
                  <a:pt x="44" y="43"/>
                  <a:pt x="44" y="43"/>
                </a:cubicBezTo>
                <a:cubicBezTo>
                  <a:pt x="44" y="43"/>
                  <a:pt x="44" y="43"/>
                  <a:pt x="44" y="43"/>
                </a:cubicBezTo>
                <a:cubicBezTo>
                  <a:pt x="42" y="44"/>
                  <a:pt x="42" y="44"/>
                  <a:pt x="42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2" y="45"/>
                  <a:pt x="42" y="45"/>
                  <a:pt x="42" y="45"/>
                </a:cubicBezTo>
                <a:cubicBezTo>
                  <a:pt x="42" y="45"/>
                  <a:pt x="42" y="45"/>
                  <a:pt x="42" y="45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8"/>
                  <a:pt x="42" y="48"/>
                  <a:pt x="42" y="48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1" y="46"/>
                  <a:pt x="41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1" y="47"/>
                  <a:pt x="41" y="47"/>
                  <a:pt x="41" y="47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4"/>
                  <a:pt x="40" y="44"/>
                  <a:pt x="40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39" y="43"/>
                  <a:pt x="39" y="43"/>
                  <a:pt x="39" y="43"/>
                </a:cubicBezTo>
                <a:cubicBezTo>
                  <a:pt x="39" y="43"/>
                  <a:pt x="39" y="43"/>
                  <a:pt x="39" y="43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7" y="40"/>
                  <a:pt x="37" y="40"/>
                  <a:pt x="37" y="40"/>
                </a:cubicBezTo>
                <a:cubicBezTo>
                  <a:pt x="35" y="40"/>
                  <a:pt x="35" y="40"/>
                  <a:pt x="35" y="40"/>
                </a:cubicBezTo>
                <a:cubicBezTo>
                  <a:pt x="35" y="40"/>
                  <a:pt x="35" y="40"/>
                  <a:pt x="35" y="40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39"/>
                  <a:pt x="33" y="39"/>
                  <a:pt x="33" y="39"/>
                </a:cubicBezTo>
                <a:cubicBezTo>
                  <a:pt x="32" y="39"/>
                  <a:pt x="32" y="39"/>
                  <a:pt x="32" y="39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9"/>
                  <a:pt x="32" y="39"/>
                  <a:pt x="32" y="39"/>
                </a:cubicBezTo>
                <a:cubicBezTo>
                  <a:pt x="32" y="39"/>
                  <a:pt x="32" y="39"/>
                  <a:pt x="32" y="39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4" y="40"/>
                  <a:pt x="34" y="40"/>
                  <a:pt x="34" y="40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2"/>
                  <a:pt x="35" y="42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3" y="43"/>
                  <a:pt x="33" y="43"/>
                  <a:pt x="33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3"/>
                  <a:pt x="30" y="43"/>
                  <a:pt x="30" y="43"/>
                </a:cubicBezTo>
                <a:cubicBezTo>
                  <a:pt x="30" y="43"/>
                  <a:pt x="30" y="43"/>
                  <a:pt x="30" y="43"/>
                </a:cubicBezTo>
                <a:cubicBezTo>
                  <a:pt x="29" y="43"/>
                  <a:pt x="29" y="43"/>
                  <a:pt x="29" y="4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40"/>
                  <a:pt x="29" y="40"/>
                  <a:pt x="29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39"/>
                  <a:pt x="28" y="39"/>
                  <a:pt x="28" y="39"/>
                </a:cubicBezTo>
                <a:cubicBezTo>
                  <a:pt x="28" y="39"/>
                  <a:pt x="28" y="39"/>
                  <a:pt x="28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8" y="42"/>
                  <a:pt x="28" y="42"/>
                </a:cubicBezTo>
                <a:cubicBezTo>
                  <a:pt x="29" y="43"/>
                  <a:pt x="29" y="43"/>
                  <a:pt x="29" y="43"/>
                </a:cubicBezTo>
                <a:cubicBezTo>
                  <a:pt x="29" y="43"/>
                  <a:pt x="29" y="43"/>
                  <a:pt x="29" y="43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46"/>
                  <a:pt x="32" y="46"/>
                  <a:pt x="32" y="46"/>
                </a:cubicBezTo>
                <a:cubicBezTo>
                  <a:pt x="31" y="46"/>
                  <a:pt x="31" y="46"/>
                  <a:pt x="31" y="46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8"/>
                  <a:pt x="30" y="48"/>
                  <a:pt x="30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8" y="49"/>
                  <a:pt x="28" y="49"/>
                  <a:pt x="28" y="49"/>
                </a:cubicBezTo>
                <a:cubicBezTo>
                  <a:pt x="28" y="49"/>
                  <a:pt x="28" y="49"/>
                  <a:pt x="28" y="49"/>
                </a:cubicBezTo>
                <a:cubicBezTo>
                  <a:pt x="28" y="49"/>
                  <a:pt x="28" y="49"/>
                  <a:pt x="28" y="49"/>
                </a:cubicBezTo>
                <a:cubicBezTo>
                  <a:pt x="28" y="49"/>
                  <a:pt x="28" y="49"/>
                  <a:pt x="28" y="49"/>
                </a:cubicBez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1"/>
                  <a:pt x="28" y="51"/>
                </a:cubicBezTo>
                <a:cubicBezTo>
                  <a:pt x="28" y="53"/>
                  <a:pt x="28" y="53"/>
                  <a:pt x="28" y="53"/>
                </a:cubicBezTo>
                <a:cubicBezTo>
                  <a:pt x="28" y="53"/>
                  <a:pt x="28" y="53"/>
                  <a:pt x="28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3" y="59"/>
                  <a:pt x="23" y="59"/>
                  <a:pt x="23" y="59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60"/>
                  <a:pt x="19" y="60"/>
                  <a:pt x="19" y="60"/>
                </a:cubicBezTo>
                <a:cubicBezTo>
                  <a:pt x="19" y="59"/>
                  <a:pt x="19" y="59"/>
                  <a:pt x="19" y="59"/>
                </a:cubicBezTo>
                <a:cubicBezTo>
                  <a:pt x="19" y="58"/>
                  <a:pt x="19" y="58"/>
                  <a:pt x="19" y="58"/>
                </a:cubicBezTo>
                <a:cubicBezTo>
                  <a:pt x="19" y="58"/>
                  <a:pt x="19" y="58"/>
                  <a:pt x="19" y="58"/>
                </a:cubicBezTo>
                <a:cubicBezTo>
                  <a:pt x="19" y="57"/>
                  <a:pt x="19" y="57"/>
                  <a:pt x="19" y="57"/>
                </a:cubicBezTo>
                <a:cubicBezTo>
                  <a:pt x="18" y="56"/>
                  <a:pt x="18" y="56"/>
                  <a:pt x="18" y="56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1"/>
                  <a:pt x="18" y="51"/>
                  <a:pt x="18" y="51"/>
                </a:cubicBezTo>
                <a:cubicBezTo>
                  <a:pt x="19" y="50"/>
                  <a:pt x="19" y="50"/>
                  <a:pt x="19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18" y="49"/>
                  <a:pt x="18" y="49"/>
                  <a:pt x="18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18" y="48"/>
                  <a:pt x="18" y="48"/>
                  <a:pt x="18" y="48"/>
                </a:cubicBezTo>
                <a:cubicBezTo>
                  <a:pt x="17" y="47"/>
                  <a:pt x="17" y="47"/>
                  <a:pt x="17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4" y="45"/>
                  <a:pt x="14" y="45"/>
                  <a:pt x="14" y="45"/>
                </a:cubicBezTo>
                <a:cubicBezTo>
                  <a:pt x="14" y="45"/>
                  <a:pt x="14" y="45"/>
                  <a:pt x="14" y="45"/>
                </a:cubicBezTo>
                <a:cubicBezTo>
                  <a:pt x="14" y="45"/>
                  <a:pt x="14" y="45"/>
                  <a:pt x="14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3"/>
                  <a:pt x="11" y="43"/>
                  <a:pt x="11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9" y="42"/>
                  <a:pt x="9" y="42"/>
                  <a:pt x="9" y="42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7"/>
                  <a:pt x="10" y="37"/>
                  <a:pt x="10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3"/>
                  <a:pt x="14" y="33"/>
                  <a:pt x="14" y="33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3"/>
                  <a:pt x="16" y="33"/>
                  <a:pt x="16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27" y="36"/>
                  <a:pt x="27" y="36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3"/>
                  <a:pt x="23" y="33"/>
                  <a:pt x="23" y="33"/>
                </a:cubicBezTo>
                <a:cubicBezTo>
                  <a:pt x="23" y="33"/>
                  <a:pt x="23" y="33"/>
                  <a:pt x="23" y="33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2"/>
                  <a:pt x="20" y="32"/>
                  <a:pt x="20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3"/>
                  <a:pt x="16" y="33"/>
                  <a:pt x="1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3"/>
                  <a:pt x="14" y="33"/>
                  <a:pt x="14" y="33"/>
                </a:cubicBezTo>
                <a:cubicBezTo>
                  <a:pt x="13" y="33"/>
                  <a:pt x="13" y="33"/>
                  <a:pt x="13" y="3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29"/>
                  <a:pt x="16" y="29"/>
                  <a:pt x="16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7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5"/>
                  <a:pt x="22" y="25"/>
                  <a:pt x="22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3"/>
                  <a:pt x="24" y="23"/>
                  <a:pt x="24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2"/>
                  <a:pt x="25" y="22"/>
                  <a:pt x="25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0"/>
                  <a:pt x="24" y="20"/>
                  <a:pt x="24" y="20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18"/>
                  <a:pt x="26" y="18"/>
                  <a:pt x="26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4" y="19"/>
                  <a:pt x="24" y="19"/>
                  <a:pt x="24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5"/>
                  <a:pt x="20" y="25"/>
                  <a:pt x="20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19"/>
                  <a:pt x="19" y="19"/>
                  <a:pt x="1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7"/>
                  <a:pt x="21" y="17"/>
                  <a:pt x="21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5"/>
                  <a:pt x="30" y="15"/>
                  <a:pt x="30" y="15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9"/>
                  <a:pt x="31" y="19"/>
                  <a:pt x="31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7"/>
                  <a:pt x="29" y="17"/>
                  <a:pt x="29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8"/>
                  <a:pt x="31" y="18"/>
                  <a:pt x="31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7"/>
                  <a:pt x="33" y="17"/>
                  <a:pt x="33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6"/>
                  <a:pt x="35" y="16"/>
                  <a:pt x="35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7"/>
                  <a:pt x="36" y="17"/>
                  <a:pt x="36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4"/>
                  <a:pt x="40" y="14"/>
                  <a:pt x="40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2"/>
                  <a:pt x="41" y="12"/>
                  <a:pt x="41" y="12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3"/>
                  <a:pt x="42" y="13"/>
                  <a:pt x="42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6"/>
                  <a:pt x="42" y="16"/>
                  <a:pt x="42" y="16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18"/>
                  <a:pt x="42" y="18"/>
                  <a:pt x="42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19"/>
                  <a:pt x="43" y="19"/>
                  <a:pt x="43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7"/>
                  <a:pt x="44" y="17"/>
                  <a:pt x="44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6"/>
                  <a:pt x="43" y="16"/>
                  <a:pt x="43" y="16"/>
                </a:cubicBezTo>
                <a:cubicBezTo>
                  <a:pt x="43" y="16"/>
                  <a:pt x="43" y="16"/>
                  <a:pt x="43" y="16"/>
                </a:cubicBezTo>
                <a:cubicBezTo>
                  <a:pt x="43" y="16"/>
                  <a:pt x="43" y="15"/>
                  <a:pt x="43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4" y="15"/>
                  <a:pt x="44" y="15"/>
                  <a:pt x="44" y="15"/>
                </a:cubicBezTo>
                <a:cubicBezTo>
                  <a:pt x="44" y="15"/>
                  <a:pt x="44" y="15"/>
                  <a:pt x="44" y="15"/>
                </a:cubicBezTo>
                <a:cubicBezTo>
                  <a:pt x="44" y="14"/>
                  <a:pt x="44" y="14"/>
                  <a:pt x="44" y="14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3"/>
                  <a:pt x="45" y="13"/>
                  <a:pt x="45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9" y="10"/>
                  <a:pt x="49" y="10"/>
                  <a:pt x="49" y="10"/>
                </a:cubicBezTo>
                <a:cubicBezTo>
                  <a:pt x="49" y="10"/>
                  <a:pt x="49" y="10"/>
                  <a:pt x="49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2" y="10"/>
                  <a:pt x="52" y="10"/>
                  <a:pt x="52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2" y="10"/>
                  <a:pt x="52" y="10"/>
                  <a:pt x="52" y="10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3" y="8"/>
                  <a:pt x="53" y="8"/>
                  <a:pt x="53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3" y="7"/>
                  <a:pt x="53" y="7"/>
                  <a:pt x="53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8"/>
                  <a:pt x="54" y="8"/>
                  <a:pt x="54" y="8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6" y="9"/>
                  <a:pt x="56" y="9"/>
                  <a:pt x="56" y="9"/>
                </a:cubicBezTo>
                <a:cubicBezTo>
                  <a:pt x="57" y="10"/>
                  <a:pt x="57" y="10"/>
                  <a:pt x="57" y="10"/>
                </a:cubicBezTo>
                <a:cubicBezTo>
                  <a:pt x="56" y="12"/>
                  <a:pt x="56" y="12"/>
                  <a:pt x="56" y="12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8" y="13"/>
                  <a:pt x="58" y="13"/>
                  <a:pt x="58" y="13"/>
                </a:cubicBezTo>
                <a:cubicBezTo>
                  <a:pt x="58" y="14"/>
                  <a:pt x="58" y="14"/>
                  <a:pt x="58" y="14"/>
                </a:cubicBezTo>
                <a:cubicBezTo>
                  <a:pt x="58" y="14"/>
                  <a:pt x="58" y="14"/>
                  <a:pt x="58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3"/>
                  <a:pt x="59" y="13"/>
                  <a:pt x="59" y="13"/>
                </a:cubicBezTo>
                <a:cubicBezTo>
                  <a:pt x="60" y="13"/>
                  <a:pt x="60" y="13"/>
                  <a:pt x="60" y="13"/>
                </a:cubicBezTo>
                <a:cubicBezTo>
                  <a:pt x="60" y="14"/>
                  <a:pt x="60" y="14"/>
                  <a:pt x="60" y="14"/>
                </a:cubicBezTo>
                <a:cubicBezTo>
                  <a:pt x="61" y="14"/>
                  <a:pt x="61" y="14"/>
                  <a:pt x="61" y="14"/>
                </a:cubicBezTo>
                <a:cubicBezTo>
                  <a:pt x="61" y="14"/>
                  <a:pt x="61" y="14"/>
                  <a:pt x="61" y="14"/>
                </a:cubicBezTo>
                <a:cubicBezTo>
                  <a:pt x="61" y="14"/>
                  <a:pt x="61" y="14"/>
                  <a:pt x="61" y="14"/>
                </a:cubicBezTo>
                <a:cubicBezTo>
                  <a:pt x="61" y="14"/>
                  <a:pt x="61" y="14"/>
                  <a:pt x="61" y="14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7"/>
                  <a:pt x="61" y="17"/>
                  <a:pt x="61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3" y="16"/>
                  <a:pt x="63" y="16"/>
                  <a:pt x="63" y="16"/>
                </a:cubicBezTo>
                <a:cubicBezTo>
                  <a:pt x="63" y="16"/>
                  <a:pt x="63" y="16"/>
                  <a:pt x="63" y="16"/>
                </a:cubicBezTo>
                <a:cubicBezTo>
                  <a:pt x="63" y="16"/>
                  <a:pt x="64" y="17"/>
                  <a:pt x="64" y="17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5" y="15"/>
                  <a:pt x="65" y="15"/>
                  <a:pt x="65" y="15"/>
                </a:cubicBezTo>
                <a:cubicBezTo>
                  <a:pt x="65" y="15"/>
                  <a:pt x="65" y="15"/>
                  <a:pt x="65" y="15"/>
                </a:cubicBezTo>
                <a:cubicBezTo>
                  <a:pt x="65" y="15"/>
                  <a:pt x="65" y="15"/>
                  <a:pt x="65" y="15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7" y="16"/>
                  <a:pt x="67" y="16"/>
                </a:cubicBezTo>
                <a:cubicBezTo>
                  <a:pt x="68" y="16"/>
                  <a:pt x="68" y="16"/>
                  <a:pt x="68" y="16"/>
                </a:cubicBezTo>
                <a:cubicBezTo>
                  <a:pt x="68" y="16"/>
                  <a:pt x="68" y="16"/>
                  <a:pt x="68" y="16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7"/>
                  <a:pt x="68" y="17"/>
                  <a:pt x="68" y="17"/>
                </a:cubicBezTo>
                <a:cubicBezTo>
                  <a:pt x="69" y="17"/>
                  <a:pt x="69" y="17"/>
                  <a:pt x="69" y="17"/>
                </a:cubicBezTo>
                <a:cubicBezTo>
                  <a:pt x="69" y="18"/>
                  <a:pt x="69" y="18"/>
                  <a:pt x="69" y="18"/>
                </a:cubicBezTo>
                <a:cubicBezTo>
                  <a:pt x="69" y="18"/>
                  <a:pt x="69" y="18"/>
                  <a:pt x="69" y="18"/>
                </a:cubicBezTo>
                <a:cubicBezTo>
                  <a:pt x="69" y="17"/>
                  <a:pt x="69" y="17"/>
                  <a:pt x="69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8"/>
                  <a:pt x="71" y="18"/>
                  <a:pt x="71" y="18"/>
                </a:cubicBezTo>
                <a:cubicBezTo>
                  <a:pt x="71" y="18"/>
                  <a:pt x="71" y="18"/>
                  <a:pt x="71" y="18"/>
                </a:cubicBezTo>
                <a:cubicBezTo>
                  <a:pt x="71" y="18"/>
                  <a:pt x="71" y="18"/>
                  <a:pt x="71" y="18"/>
                </a:cubicBezTo>
                <a:cubicBezTo>
                  <a:pt x="71" y="19"/>
                  <a:pt x="71" y="19"/>
                  <a:pt x="71" y="19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9"/>
                  <a:pt x="72" y="19"/>
                  <a:pt x="72" y="19"/>
                </a:cubicBezTo>
                <a:cubicBezTo>
                  <a:pt x="73" y="19"/>
                  <a:pt x="73" y="19"/>
                  <a:pt x="73" y="19"/>
                </a:cubicBezTo>
                <a:cubicBezTo>
                  <a:pt x="73" y="19"/>
                  <a:pt x="73" y="19"/>
                  <a:pt x="73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4" y="20"/>
                  <a:pt x="74" y="20"/>
                  <a:pt x="74" y="20"/>
                </a:cubicBezTo>
                <a:cubicBezTo>
                  <a:pt x="74" y="20"/>
                  <a:pt x="74" y="20"/>
                  <a:pt x="74" y="20"/>
                </a:cubicBezTo>
                <a:cubicBezTo>
                  <a:pt x="74" y="20"/>
                  <a:pt x="74" y="20"/>
                  <a:pt x="74" y="20"/>
                </a:cubicBezTo>
                <a:cubicBezTo>
                  <a:pt x="75" y="20"/>
                  <a:pt x="75" y="20"/>
                  <a:pt x="75" y="20"/>
                </a:cubicBezTo>
                <a:cubicBezTo>
                  <a:pt x="74" y="20"/>
                  <a:pt x="74" y="20"/>
                  <a:pt x="74" y="20"/>
                </a:cubicBezTo>
                <a:cubicBezTo>
                  <a:pt x="74" y="19"/>
                  <a:pt x="74" y="19"/>
                  <a:pt x="74" y="19"/>
                </a:cubicBezTo>
                <a:cubicBezTo>
                  <a:pt x="76" y="19"/>
                  <a:pt x="76" y="19"/>
                  <a:pt x="76" y="19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20"/>
                  <a:pt x="77" y="20"/>
                  <a:pt x="77" y="20"/>
                </a:cubicBezTo>
                <a:cubicBezTo>
                  <a:pt x="77" y="20"/>
                  <a:pt x="77" y="20"/>
                  <a:pt x="77" y="20"/>
                </a:cubicBezTo>
                <a:cubicBezTo>
                  <a:pt x="78" y="20"/>
                  <a:pt x="78" y="20"/>
                  <a:pt x="78" y="20"/>
                </a:cubicBezTo>
                <a:cubicBezTo>
                  <a:pt x="78" y="20"/>
                  <a:pt x="78" y="20"/>
                  <a:pt x="78" y="20"/>
                </a:cubicBezTo>
                <a:cubicBezTo>
                  <a:pt x="78" y="24"/>
                  <a:pt x="78" y="24"/>
                  <a:pt x="78" y="24"/>
                </a:cubicBezTo>
                <a:cubicBezTo>
                  <a:pt x="77" y="24"/>
                  <a:pt x="77" y="24"/>
                  <a:pt x="77" y="24"/>
                </a:cubicBezTo>
                <a:cubicBezTo>
                  <a:pt x="77" y="25"/>
                  <a:pt x="77" y="25"/>
                  <a:pt x="77" y="25"/>
                </a:cubicBezTo>
                <a:cubicBezTo>
                  <a:pt x="77" y="25"/>
                  <a:pt x="77" y="25"/>
                  <a:pt x="77" y="25"/>
                </a:cubicBezTo>
                <a:cubicBezTo>
                  <a:pt x="77" y="25"/>
                  <a:pt x="77" y="25"/>
                  <a:pt x="77" y="25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6"/>
                  <a:pt x="76" y="26"/>
                  <a:pt x="76" y="26"/>
                </a:cubicBezTo>
                <a:cubicBezTo>
                  <a:pt x="75" y="26"/>
                  <a:pt x="75" y="26"/>
                  <a:pt x="75" y="26"/>
                </a:cubicBezTo>
                <a:cubicBezTo>
                  <a:pt x="75" y="26"/>
                  <a:pt x="75" y="26"/>
                  <a:pt x="75" y="26"/>
                </a:cubicBezTo>
                <a:cubicBezTo>
                  <a:pt x="74" y="27"/>
                  <a:pt x="74" y="27"/>
                  <a:pt x="74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3" y="27"/>
                  <a:pt x="73" y="27"/>
                  <a:pt x="73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3" y="27"/>
                  <a:pt x="73" y="27"/>
                  <a:pt x="73" y="27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8"/>
                  <a:pt x="72" y="28"/>
                  <a:pt x="72" y="28"/>
                </a:cubicBezTo>
                <a:cubicBezTo>
                  <a:pt x="71" y="28"/>
                  <a:pt x="71" y="28"/>
                  <a:pt x="71" y="28"/>
                </a:cubicBezTo>
                <a:cubicBezTo>
                  <a:pt x="71" y="28"/>
                  <a:pt x="71" y="28"/>
                  <a:pt x="71" y="28"/>
                </a:cubicBezTo>
                <a:cubicBezTo>
                  <a:pt x="71" y="28"/>
                  <a:pt x="71" y="28"/>
                  <a:pt x="71" y="28"/>
                </a:cubicBezTo>
                <a:cubicBezTo>
                  <a:pt x="71" y="29"/>
                  <a:pt x="71" y="29"/>
                  <a:pt x="71" y="29"/>
                </a:cubicBezTo>
                <a:cubicBezTo>
                  <a:pt x="71" y="30"/>
                  <a:pt x="71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0" y="30"/>
                  <a:pt x="70" y="30"/>
                  <a:pt x="70" y="30"/>
                </a:cubicBezTo>
                <a:cubicBezTo>
                  <a:pt x="70" y="31"/>
                  <a:pt x="70" y="31"/>
                  <a:pt x="70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0" y="32"/>
                  <a:pt x="70" y="32"/>
                  <a:pt x="70" y="32"/>
                </a:cubicBezTo>
                <a:cubicBezTo>
                  <a:pt x="69" y="32"/>
                  <a:pt x="69" y="32"/>
                  <a:pt x="69" y="32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32"/>
                  <a:pt x="68" y="32"/>
                  <a:pt x="68" y="32"/>
                </a:cubicBezTo>
                <a:cubicBezTo>
                  <a:pt x="69" y="32"/>
                  <a:pt x="69" y="32"/>
                  <a:pt x="69" y="32"/>
                </a:cubicBezTo>
                <a:cubicBezTo>
                  <a:pt x="69" y="31"/>
                  <a:pt x="69" y="31"/>
                  <a:pt x="69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29"/>
                  <a:pt x="68" y="29"/>
                  <a:pt x="68" y="29"/>
                </a:cubicBezTo>
                <a:cubicBezTo>
                  <a:pt x="69" y="28"/>
                  <a:pt x="69" y="28"/>
                  <a:pt x="69" y="28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7"/>
                  <a:pt x="70" y="27"/>
                  <a:pt x="70" y="27"/>
                </a:cubicBezTo>
                <a:cubicBezTo>
                  <a:pt x="70" y="27"/>
                  <a:pt x="70" y="27"/>
                  <a:pt x="70" y="27"/>
                </a:cubicBezTo>
                <a:cubicBezTo>
                  <a:pt x="71" y="26"/>
                  <a:pt x="71" y="26"/>
                  <a:pt x="71" y="26"/>
                </a:cubicBezTo>
                <a:cubicBezTo>
                  <a:pt x="71" y="26"/>
                  <a:pt x="71" y="26"/>
                  <a:pt x="71" y="26"/>
                </a:cubicBezTo>
                <a:cubicBezTo>
                  <a:pt x="70" y="27"/>
                  <a:pt x="70" y="27"/>
                  <a:pt x="70" y="27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69" y="26"/>
                  <a:pt x="69" y="26"/>
                  <a:pt x="69" y="26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8" y="27"/>
                  <a:pt x="68" y="27"/>
                  <a:pt x="68" y="27"/>
                </a:cubicBezTo>
                <a:cubicBezTo>
                  <a:pt x="68" y="27"/>
                  <a:pt x="68" y="27"/>
                  <a:pt x="68" y="27"/>
                </a:cubicBezTo>
                <a:cubicBezTo>
                  <a:pt x="67" y="27"/>
                  <a:pt x="67" y="27"/>
                  <a:pt x="67" y="27"/>
                </a:cubicBezTo>
                <a:cubicBezTo>
                  <a:pt x="67" y="27"/>
                  <a:pt x="67" y="27"/>
                  <a:pt x="67" y="27"/>
                </a:cubicBezTo>
                <a:cubicBezTo>
                  <a:pt x="67" y="27"/>
                  <a:pt x="67" y="27"/>
                  <a:pt x="67" y="27"/>
                </a:cubicBezTo>
                <a:cubicBezTo>
                  <a:pt x="67" y="27"/>
                  <a:pt x="67" y="27"/>
                  <a:pt x="67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28"/>
                  <a:pt x="64" y="28"/>
                  <a:pt x="64" y="28"/>
                </a:cubicBezTo>
                <a:cubicBezTo>
                  <a:pt x="63" y="29"/>
                  <a:pt x="63" y="29"/>
                  <a:pt x="63" y="29"/>
                </a:cubicBezTo>
                <a:cubicBezTo>
                  <a:pt x="63" y="29"/>
                  <a:pt x="63" y="29"/>
                  <a:pt x="63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63" y="29"/>
                  <a:pt x="63" y="29"/>
                  <a:pt x="63" y="29"/>
                </a:cubicBezTo>
                <a:cubicBezTo>
                  <a:pt x="63" y="29"/>
                  <a:pt x="63" y="29"/>
                  <a:pt x="63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30"/>
                  <a:pt x="64" y="30"/>
                  <a:pt x="64" y="30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33"/>
                  <a:pt x="63" y="33"/>
                  <a:pt x="63" y="33"/>
                </a:cubicBezTo>
                <a:cubicBezTo>
                  <a:pt x="63" y="33"/>
                  <a:pt x="63" y="33"/>
                  <a:pt x="63" y="33"/>
                </a:cubicBezTo>
                <a:cubicBezTo>
                  <a:pt x="63" y="34"/>
                  <a:pt x="63" y="34"/>
                  <a:pt x="63" y="34"/>
                </a:cubicBezTo>
                <a:cubicBezTo>
                  <a:pt x="63" y="34"/>
                  <a:pt x="63" y="34"/>
                  <a:pt x="63" y="34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5"/>
                  <a:pt x="62" y="35"/>
                  <a:pt x="62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61" y="36"/>
                  <a:pt x="61" y="36"/>
                  <a:pt x="61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8"/>
                  <a:pt x="59" y="38"/>
                  <a:pt x="59" y="38"/>
                </a:cubicBezTo>
                <a:cubicBezTo>
                  <a:pt x="59" y="38"/>
                  <a:pt x="59" y="38"/>
                  <a:pt x="59" y="38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38"/>
                  <a:pt x="58" y="38"/>
                  <a:pt x="58" y="38"/>
                </a:cubicBezTo>
                <a:cubicBezTo>
                  <a:pt x="58" y="38"/>
                  <a:pt x="58" y="38"/>
                  <a:pt x="58" y="38"/>
                </a:cubicBezTo>
                <a:cubicBezTo>
                  <a:pt x="58" y="38"/>
                  <a:pt x="58" y="38"/>
                  <a:pt x="58" y="38"/>
                </a:cubicBezTo>
                <a:cubicBezTo>
                  <a:pt x="58" y="37"/>
                  <a:pt x="58" y="37"/>
                  <a:pt x="58" y="37"/>
                </a:cubicBezTo>
                <a:cubicBezTo>
                  <a:pt x="58" y="37"/>
                  <a:pt x="58" y="37"/>
                  <a:pt x="58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36"/>
                  <a:pt x="57" y="36"/>
                  <a:pt x="57" y="36"/>
                </a:cubicBezTo>
                <a:cubicBezTo>
                  <a:pt x="58" y="36"/>
                  <a:pt x="58" y="36"/>
                  <a:pt x="58" y="36"/>
                </a:cubicBezTo>
                <a:cubicBezTo>
                  <a:pt x="58" y="36"/>
                  <a:pt x="58" y="36"/>
                  <a:pt x="58" y="36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36"/>
                  <a:pt x="57" y="36"/>
                  <a:pt x="57" y="36"/>
                </a:cubicBezTo>
                <a:cubicBezTo>
                  <a:pt x="57" y="36"/>
                  <a:pt x="57" y="36"/>
                  <a:pt x="57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38"/>
                  <a:pt x="57" y="38"/>
                  <a:pt x="57" y="38"/>
                </a:cubicBezTo>
                <a:cubicBezTo>
                  <a:pt x="56" y="38"/>
                  <a:pt x="56" y="38"/>
                  <a:pt x="56" y="38"/>
                </a:cubicBezTo>
                <a:cubicBezTo>
                  <a:pt x="56" y="38"/>
                  <a:pt x="56" y="38"/>
                  <a:pt x="56" y="38"/>
                </a:cubicBezTo>
                <a:cubicBezTo>
                  <a:pt x="56" y="38"/>
                  <a:pt x="56" y="38"/>
                  <a:pt x="56" y="38"/>
                </a:cubicBezTo>
                <a:cubicBezTo>
                  <a:pt x="56" y="38"/>
                  <a:pt x="56" y="38"/>
                  <a:pt x="56" y="38"/>
                </a:cubicBezTo>
                <a:cubicBezTo>
                  <a:pt x="56" y="39"/>
                  <a:pt x="56" y="39"/>
                  <a:pt x="56" y="39"/>
                </a:cubicBezTo>
                <a:cubicBezTo>
                  <a:pt x="56" y="39"/>
                  <a:pt x="56" y="39"/>
                  <a:pt x="56" y="39"/>
                </a:cubicBezTo>
                <a:cubicBezTo>
                  <a:pt x="56" y="39"/>
                  <a:pt x="56" y="39"/>
                  <a:pt x="56" y="39"/>
                </a:cubicBezTo>
                <a:cubicBezTo>
                  <a:pt x="56" y="40"/>
                  <a:pt x="56" y="40"/>
                  <a:pt x="56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57" y="41"/>
                  <a:pt x="57" y="41"/>
                  <a:pt x="57" y="41"/>
                </a:cubicBezTo>
                <a:cubicBezTo>
                  <a:pt x="56" y="41"/>
                  <a:pt x="56" y="41"/>
                  <a:pt x="56" y="41"/>
                </a:cubicBezTo>
                <a:cubicBezTo>
                  <a:pt x="56" y="41"/>
                  <a:pt x="56" y="41"/>
                  <a:pt x="56" y="41"/>
                </a:cubicBezTo>
                <a:cubicBezTo>
                  <a:pt x="56" y="41"/>
                  <a:pt x="56" y="41"/>
                  <a:pt x="56" y="41"/>
                </a:cubicBezTo>
                <a:cubicBezTo>
                  <a:pt x="56" y="41"/>
                  <a:pt x="56" y="41"/>
                  <a:pt x="56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2"/>
                  <a:pt x="55" y="42"/>
                  <a:pt x="55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5" y="43"/>
                  <a:pt x="55" y="43"/>
                  <a:pt x="55" y="43"/>
                </a:cubicBezTo>
                <a:cubicBezTo>
                  <a:pt x="55" y="43"/>
                  <a:pt x="55" y="43"/>
                  <a:pt x="55" y="43"/>
                </a:cubicBezTo>
                <a:cubicBezTo>
                  <a:pt x="55" y="43"/>
                  <a:pt x="55" y="43"/>
                  <a:pt x="55" y="43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2"/>
                  <a:pt x="55" y="42"/>
                  <a:pt x="55" y="42"/>
                </a:cubicBezTo>
                <a:cubicBezTo>
                  <a:pt x="54" y="43"/>
                  <a:pt x="54" y="43"/>
                  <a:pt x="54" y="43"/>
                </a:cubicBezTo>
                <a:cubicBezTo>
                  <a:pt x="54" y="43"/>
                  <a:pt x="54" y="43"/>
                  <a:pt x="54" y="43"/>
                </a:cubicBezTo>
                <a:cubicBezTo>
                  <a:pt x="54" y="43"/>
                  <a:pt x="54" y="43"/>
                  <a:pt x="54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5"/>
                  <a:pt x="52" y="45"/>
                  <a:pt x="52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2" y="45"/>
                  <a:pt x="52" y="45"/>
                  <a:pt x="52" y="45"/>
                </a:cubicBezTo>
                <a:cubicBezTo>
                  <a:pt x="52" y="46"/>
                  <a:pt x="52" y="46"/>
                  <a:pt x="52" y="46"/>
                </a:cubicBezTo>
                <a:cubicBezTo>
                  <a:pt x="52" y="46"/>
                  <a:pt x="52" y="46"/>
                  <a:pt x="52" y="46"/>
                </a:cubicBezTo>
                <a:cubicBezTo>
                  <a:pt x="51" y="47"/>
                  <a:pt x="51" y="47"/>
                  <a:pt x="51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6"/>
                  <a:pt x="49" y="46"/>
                  <a:pt x="49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8" y="46"/>
                  <a:pt x="48" y="46"/>
                  <a:pt x="48" y="46"/>
                </a:cubicBezTo>
                <a:cubicBezTo>
                  <a:pt x="48" y="46"/>
                  <a:pt x="48" y="46"/>
                  <a:pt x="48" y="46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8" y="47"/>
                  <a:pt x="48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49"/>
                  <a:pt x="49" y="49"/>
                  <a:pt x="49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50"/>
                  <a:pt x="49" y="50"/>
                  <a:pt x="49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51"/>
                  <a:pt x="50" y="51"/>
                  <a:pt x="50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2"/>
                  <a:pt x="50" y="52"/>
                  <a:pt x="50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3"/>
                  <a:pt x="53" y="53"/>
                  <a:pt x="53" y="53"/>
                </a:cubicBezTo>
                <a:cubicBezTo>
                  <a:pt x="56" y="53"/>
                  <a:pt x="56" y="53"/>
                  <a:pt x="56" y="53"/>
                </a:cubicBezTo>
                <a:cubicBezTo>
                  <a:pt x="56" y="53"/>
                  <a:pt x="56" y="53"/>
                  <a:pt x="56" y="53"/>
                </a:cubicBezTo>
                <a:cubicBezTo>
                  <a:pt x="57" y="53"/>
                  <a:pt x="57" y="53"/>
                  <a:pt x="57" y="53"/>
                </a:cubicBezTo>
                <a:cubicBezTo>
                  <a:pt x="57" y="53"/>
                  <a:pt x="57" y="53"/>
                  <a:pt x="57" y="53"/>
                </a:cubicBezTo>
                <a:cubicBezTo>
                  <a:pt x="57" y="54"/>
                  <a:pt x="57" y="54"/>
                  <a:pt x="57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53"/>
                  <a:pt x="55" y="53"/>
                  <a:pt x="55" y="53"/>
                </a:cubicBezTo>
                <a:cubicBezTo>
                  <a:pt x="55" y="53"/>
                  <a:pt x="55" y="53"/>
                  <a:pt x="55" y="53"/>
                </a:cubicBezTo>
                <a:cubicBezTo>
                  <a:pt x="55" y="54"/>
                  <a:pt x="55" y="54"/>
                  <a:pt x="55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1" y="53"/>
                  <a:pt x="51" y="53"/>
                  <a:pt x="51" y="53"/>
                </a:cubicBezTo>
                <a:cubicBezTo>
                  <a:pt x="51" y="53"/>
                  <a:pt x="51" y="53"/>
                  <a:pt x="51" y="53"/>
                </a:cubicBezTo>
                <a:cubicBezTo>
                  <a:pt x="50" y="53"/>
                  <a:pt x="50" y="53"/>
                  <a:pt x="50" y="53"/>
                </a:cubicBezTo>
                <a:cubicBezTo>
                  <a:pt x="49" y="51"/>
                  <a:pt x="49" y="51"/>
                  <a:pt x="49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49"/>
                  <a:pt x="47" y="49"/>
                  <a:pt x="47" y="49"/>
                </a:cubicBezTo>
                <a:cubicBezTo>
                  <a:pt x="46" y="48"/>
                  <a:pt x="46" y="48"/>
                  <a:pt x="46" y="48"/>
                </a:cubicBezTo>
                <a:cubicBezTo>
                  <a:pt x="46" y="48"/>
                  <a:pt x="46" y="48"/>
                  <a:pt x="46" y="48"/>
                </a:cubicBezTo>
                <a:lnTo>
                  <a:pt x="46" y="47"/>
                </a:lnTo>
                <a:close/>
                <a:moveTo>
                  <a:pt x="75" y="60"/>
                </a:moveTo>
                <a:cubicBezTo>
                  <a:pt x="75" y="60"/>
                  <a:pt x="75" y="60"/>
                  <a:pt x="75" y="60"/>
                </a:cubicBezTo>
                <a:cubicBezTo>
                  <a:pt x="75" y="59"/>
                  <a:pt x="75" y="59"/>
                  <a:pt x="75" y="59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75" y="60"/>
                  <a:pt x="75" y="60"/>
                </a:cubicBezTo>
                <a:close/>
                <a:moveTo>
                  <a:pt x="75" y="59"/>
                </a:moveTo>
                <a:cubicBezTo>
                  <a:pt x="74" y="59"/>
                  <a:pt x="74" y="59"/>
                  <a:pt x="74" y="59"/>
                </a:cubicBezTo>
                <a:cubicBezTo>
                  <a:pt x="74" y="59"/>
                  <a:pt x="74" y="59"/>
                  <a:pt x="74" y="59"/>
                </a:cubicBezTo>
                <a:cubicBezTo>
                  <a:pt x="75" y="59"/>
                  <a:pt x="75" y="59"/>
                  <a:pt x="75" y="59"/>
                </a:cubicBezTo>
                <a:cubicBezTo>
                  <a:pt x="75" y="58"/>
                  <a:pt x="75" y="58"/>
                  <a:pt x="75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5" y="59"/>
                  <a:pt x="75" y="59"/>
                  <a:pt x="75" y="59"/>
                </a:cubicBezTo>
                <a:cubicBezTo>
                  <a:pt x="75" y="59"/>
                  <a:pt x="75" y="59"/>
                  <a:pt x="75" y="59"/>
                </a:cubicBezTo>
                <a:cubicBezTo>
                  <a:pt x="75" y="60"/>
                  <a:pt x="75" y="60"/>
                  <a:pt x="75" y="60"/>
                </a:cubicBezTo>
                <a:lnTo>
                  <a:pt x="75" y="59"/>
                </a:lnTo>
                <a:close/>
                <a:moveTo>
                  <a:pt x="75" y="57"/>
                </a:moveTo>
                <a:cubicBezTo>
                  <a:pt x="75" y="57"/>
                  <a:pt x="75" y="57"/>
                  <a:pt x="75" y="57"/>
                </a:cubicBezTo>
                <a:cubicBezTo>
                  <a:pt x="75" y="56"/>
                  <a:pt x="75" y="56"/>
                  <a:pt x="75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74" y="55"/>
                  <a:pt x="74" y="55"/>
                  <a:pt x="74" y="55"/>
                </a:cubicBezTo>
                <a:cubicBezTo>
                  <a:pt x="74" y="55"/>
                  <a:pt x="74" y="55"/>
                  <a:pt x="74" y="55"/>
                </a:cubicBezTo>
                <a:cubicBezTo>
                  <a:pt x="74" y="55"/>
                  <a:pt x="74" y="55"/>
                  <a:pt x="74" y="55"/>
                </a:cubicBezTo>
                <a:cubicBezTo>
                  <a:pt x="73" y="55"/>
                  <a:pt x="73" y="55"/>
                  <a:pt x="73" y="55"/>
                </a:cubicBezTo>
                <a:cubicBezTo>
                  <a:pt x="74" y="54"/>
                  <a:pt x="74" y="54"/>
                  <a:pt x="74" y="54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5"/>
                  <a:pt x="75" y="55"/>
                  <a:pt x="75" y="55"/>
                </a:cubicBezTo>
                <a:cubicBezTo>
                  <a:pt x="75" y="55"/>
                  <a:pt x="75" y="55"/>
                  <a:pt x="75" y="55"/>
                </a:cubicBezTo>
                <a:cubicBezTo>
                  <a:pt x="75" y="55"/>
                  <a:pt x="75" y="55"/>
                  <a:pt x="75" y="55"/>
                </a:cubicBezTo>
                <a:cubicBezTo>
                  <a:pt x="75" y="56"/>
                  <a:pt x="75" y="56"/>
                  <a:pt x="75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6" y="56"/>
                  <a:pt x="76" y="56"/>
                  <a:pt x="76" y="56"/>
                </a:cubicBezTo>
                <a:cubicBezTo>
                  <a:pt x="76" y="56"/>
                  <a:pt x="76" y="56"/>
                  <a:pt x="76" y="56"/>
                </a:cubicBezTo>
                <a:cubicBezTo>
                  <a:pt x="76" y="56"/>
                  <a:pt x="76" y="56"/>
                  <a:pt x="76" y="56"/>
                </a:cubicBezTo>
                <a:cubicBezTo>
                  <a:pt x="76" y="56"/>
                  <a:pt x="76" y="56"/>
                  <a:pt x="76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6" y="57"/>
                  <a:pt x="76" y="57"/>
                  <a:pt x="76" y="57"/>
                </a:cubicBezTo>
                <a:cubicBezTo>
                  <a:pt x="76" y="57"/>
                  <a:pt x="76" y="57"/>
                  <a:pt x="76" y="57"/>
                </a:cubicBezTo>
                <a:cubicBezTo>
                  <a:pt x="76" y="57"/>
                  <a:pt x="76" y="57"/>
                  <a:pt x="76" y="57"/>
                </a:cubicBezTo>
                <a:cubicBezTo>
                  <a:pt x="76" y="57"/>
                  <a:pt x="76" y="57"/>
                  <a:pt x="76" y="57"/>
                </a:cubicBezTo>
                <a:lnTo>
                  <a:pt x="75" y="57"/>
                </a:lnTo>
                <a:close/>
                <a:moveTo>
                  <a:pt x="73" y="57"/>
                </a:moveTo>
                <a:cubicBezTo>
                  <a:pt x="73" y="57"/>
                  <a:pt x="73" y="57"/>
                  <a:pt x="73" y="57"/>
                </a:cubicBezTo>
                <a:cubicBezTo>
                  <a:pt x="73" y="57"/>
                  <a:pt x="73" y="57"/>
                  <a:pt x="73" y="57"/>
                </a:cubicBezTo>
                <a:cubicBezTo>
                  <a:pt x="73" y="56"/>
                  <a:pt x="73" y="56"/>
                  <a:pt x="73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73" y="56"/>
                  <a:pt x="73" y="56"/>
                  <a:pt x="73" y="56"/>
                </a:cubicBezTo>
                <a:cubicBezTo>
                  <a:pt x="73" y="56"/>
                  <a:pt x="73" y="56"/>
                  <a:pt x="73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74" y="57"/>
                  <a:pt x="74" y="57"/>
                  <a:pt x="74" y="57"/>
                </a:cubicBezTo>
                <a:cubicBezTo>
                  <a:pt x="73" y="57"/>
                  <a:pt x="73" y="57"/>
                  <a:pt x="73" y="57"/>
                </a:cubicBezTo>
                <a:cubicBezTo>
                  <a:pt x="73" y="57"/>
                  <a:pt x="73" y="57"/>
                  <a:pt x="73" y="57"/>
                </a:cubicBezTo>
                <a:close/>
                <a:moveTo>
                  <a:pt x="76" y="60"/>
                </a:move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1"/>
                  <a:pt x="76" y="61"/>
                </a:cubicBezTo>
                <a:lnTo>
                  <a:pt x="76" y="60"/>
                </a:lnTo>
                <a:close/>
                <a:moveTo>
                  <a:pt x="76" y="60"/>
                </a:moveTo>
                <a:cubicBezTo>
                  <a:pt x="76" y="60"/>
                  <a:pt x="76" y="60"/>
                  <a:pt x="76" y="60"/>
                </a:cubicBezTo>
                <a:cubicBezTo>
                  <a:pt x="76" y="60"/>
                  <a:pt x="76" y="60"/>
                  <a:pt x="76" y="60"/>
                </a:cubicBezTo>
                <a:cubicBezTo>
                  <a:pt x="77" y="59"/>
                  <a:pt x="77" y="59"/>
                  <a:pt x="77" y="59"/>
                </a:cubicBezTo>
                <a:cubicBezTo>
                  <a:pt x="77" y="59"/>
                  <a:pt x="77" y="59"/>
                  <a:pt x="77" y="59"/>
                </a:cubicBezTo>
                <a:cubicBezTo>
                  <a:pt x="77" y="59"/>
                  <a:pt x="77" y="59"/>
                  <a:pt x="77" y="59"/>
                </a:cubicBezTo>
                <a:cubicBezTo>
                  <a:pt x="77" y="59"/>
                  <a:pt x="77" y="59"/>
                  <a:pt x="77" y="59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6" y="60"/>
                  <a:pt x="76" y="60"/>
                  <a:pt x="76" y="60"/>
                </a:cubicBezTo>
                <a:close/>
                <a:moveTo>
                  <a:pt x="77" y="58"/>
                </a:moveTo>
                <a:cubicBezTo>
                  <a:pt x="77" y="58"/>
                  <a:pt x="77" y="58"/>
                  <a:pt x="77" y="58"/>
                </a:cubicBezTo>
                <a:cubicBezTo>
                  <a:pt x="77" y="58"/>
                  <a:pt x="77" y="58"/>
                  <a:pt x="77" y="58"/>
                </a:cubicBezTo>
                <a:cubicBezTo>
                  <a:pt x="77" y="58"/>
                  <a:pt x="77" y="58"/>
                  <a:pt x="77" y="58"/>
                </a:cubicBezTo>
                <a:close/>
                <a:moveTo>
                  <a:pt x="77" y="56"/>
                </a:moveTo>
                <a:cubicBezTo>
                  <a:pt x="77" y="56"/>
                  <a:pt x="77" y="56"/>
                  <a:pt x="77" y="56"/>
                </a:cubicBezTo>
                <a:cubicBezTo>
                  <a:pt x="77" y="55"/>
                  <a:pt x="77" y="55"/>
                  <a:pt x="77" y="55"/>
                </a:cubicBezTo>
                <a:cubicBezTo>
                  <a:pt x="77" y="55"/>
                  <a:pt x="77" y="55"/>
                  <a:pt x="77" y="55"/>
                </a:cubicBezTo>
                <a:cubicBezTo>
                  <a:pt x="77" y="56"/>
                  <a:pt x="77" y="56"/>
                  <a:pt x="77" y="56"/>
                </a:cubicBezTo>
                <a:close/>
                <a:moveTo>
                  <a:pt x="71" y="58"/>
                </a:moveTo>
                <a:cubicBezTo>
                  <a:pt x="71" y="58"/>
                  <a:pt x="71" y="58"/>
                  <a:pt x="71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57"/>
                  <a:pt x="71" y="57"/>
                  <a:pt x="71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9"/>
                  <a:pt x="72" y="59"/>
                  <a:pt x="72" y="59"/>
                </a:cubicBezTo>
                <a:cubicBezTo>
                  <a:pt x="72" y="59"/>
                  <a:pt x="72" y="59"/>
                  <a:pt x="72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71" y="59"/>
                  <a:pt x="71" y="59"/>
                  <a:pt x="71" y="59"/>
                </a:cubicBezTo>
                <a:lnTo>
                  <a:pt x="71" y="58"/>
                </a:lnTo>
                <a:close/>
                <a:moveTo>
                  <a:pt x="69" y="60"/>
                </a:move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70" y="59"/>
                  <a:pt x="70" y="59"/>
                  <a:pt x="70" y="59"/>
                </a:cubicBezTo>
                <a:cubicBezTo>
                  <a:pt x="70" y="59"/>
                  <a:pt x="70" y="59"/>
                  <a:pt x="70" y="59"/>
                </a:cubicBezTo>
                <a:cubicBezTo>
                  <a:pt x="70" y="59"/>
                  <a:pt x="70" y="59"/>
                  <a:pt x="70" y="59"/>
                </a:cubicBezTo>
                <a:cubicBezTo>
                  <a:pt x="71" y="60"/>
                  <a:pt x="71" y="60"/>
                  <a:pt x="71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0" y="60"/>
                  <a:pt x="70" y="60"/>
                  <a:pt x="70" y="60"/>
                </a:cubicBezTo>
                <a:cubicBezTo>
                  <a:pt x="70" y="60"/>
                  <a:pt x="70" y="60"/>
                  <a:pt x="70" y="60"/>
                </a:cubicBezTo>
                <a:cubicBezTo>
                  <a:pt x="70" y="60"/>
                  <a:pt x="70" y="60"/>
                  <a:pt x="70" y="60"/>
                </a:cubicBezTo>
                <a:cubicBezTo>
                  <a:pt x="70" y="60"/>
                  <a:pt x="70" y="60"/>
                  <a:pt x="70" y="60"/>
                </a:cubicBezTo>
                <a:lnTo>
                  <a:pt x="69" y="60"/>
                </a:ln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8" y="60"/>
                  <a:pt x="68" y="60"/>
                  <a:pt x="68" y="60"/>
                </a:cubicBezTo>
                <a:cubicBezTo>
                  <a:pt x="67" y="60"/>
                  <a:pt x="67" y="60"/>
                  <a:pt x="67" y="60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8"/>
                  <a:pt x="67" y="58"/>
                  <a:pt x="67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68" y="58"/>
                  <a:pt x="68" y="58"/>
                  <a:pt x="68" y="58"/>
                </a:cubicBezTo>
                <a:cubicBezTo>
                  <a:pt x="68" y="59"/>
                  <a:pt x="68" y="59"/>
                  <a:pt x="68" y="59"/>
                </a:cubicBezTo>
                <a:close/>
                <a:moveTo>
                  <a:pt x="68" y="55"/>
                </a:moveTo>
                <a:cubicBezTo>
                  <a:pt x="67" y="55"/>
                  <a:pt x="67" y="55"/>
                  <a:pt x="67" y="55"/>
                </a:cubicBezTo>
                <a:cubicBezTo>
                  <a:pt x="66" y="54"/>
                  <a:pt x="66" y="54"/>
                  <a:pt x="66" y="54"/>
                </a:cubicBezTo>
                <a:cubicBezTo>
                  <a:pt x="67" y="54"/>
                  <a:pt x="67" y="54"/>
                  <a:pt x="67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7" y="54"/>
                  <a:pt x="67" y="54"/>
                  <a:pt x="67" y="54"/>
                </a:cubicBezTo>
                <a:cubicBezTo>
                  <a:pt x="67" y="53"/>
                  <a:pt x="67" y="53"/>
                  <a:pt x="67" y="53"/>
                </a:cubicBezTo>
                <a:cubicBezTo>
                  <a:pt x="67" y="54"/>
                  <a:pt x="67" y="54"/>
                  <a:pt x="67" y="54"/>
                </a:cubicBezTo>
                <a:cubicBezTo>
                  <a:pt x="67" y="54"/>
                  <a:pt x="67" y="54"/>
                  <a:pt x="67" y="54"/>
                </a:cubicBezTo>
                <a:cubicBezTo>
                  <a:pt x="68" y="54"/>
                  <a:pt x="68" y="54"/>
                  <a:pt x="68" y="54"/>
                </a:cubicBezTo>
                <a:cubicBezTo>
                  <a:pt x="68" y="54"/>
                  <a:pt x="68" y="54"/>
                  <a:pt x="68" y="54"/>
                </a:cubicBezTo>
                <a:cubicBezTo>
                  <a:pt x="68" y="55"/>
                  <a:pt x="68" y="55"/>
                  <a:pt x="68" y="55"/>
                </a:cubicBezTo>
                <a:cubicBezTo>
                  <a:pt x="69" y="54"/>
                  <a:pt x="69" y="54"/>
                  <a:pt x="69" y="54"/>
                </a:cubicBezTo>
                <a:cubicBezTo>
                  <a:pt x="69" y="54"/>
                  <a:pt x="69" y="54"/>
                  <a:pt x="69" y="54"/>
                </a:cubicBezTo>
                <a:cubicBezTo>
                  <a:pt x="69" y="55"/>
                  <a:pt x="69" y="55"/>
                  <a:pt x="69" y="55"/>
                </a:cubicBezTo>
                <a:cubicBezTo>
                  <a:pt x="69" y="55"/>
                  <a:pt x="69" y="55"/>
                  <a:pt x="69" y="55"/>
                </a:cubicBezTo>
                <a:cubicBezTo>
                  <a:pt x="70" y="56"/>
                  <a:pt x="70" y="56"/>
                  <a:pt x="70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5"/>
                  <a:pt x="69" y="55"/>
                  <a:pt x="69" y="55"/>
                </a:cubicBezTo>
                <a:cubicBezTo>
                  <a:pt x="68" y="55"/>
                  <a:pt x="68" y="55"/>
                  <a:pt x="68" y="55"/>
                </a:cubicBezTo>
                <a:cubicBezTo>
                  <a:pt x="68" y="55"/>
                  <a:pt x="68" y="55"/>
                  <a:pt x="68" y="55"/>
                </a:cubicBezTo>
                <a:close/>
                <a:moveTo>
                  <a:pt x="64" y="54"/>
                </a:moveTo>
                <a:cubicBezTo>
                  <a:pt x="64" y="54"/>
                  <a:pt x="64" y="54"/>
                  <a:pt x="64" y="54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5"/>
                  <a:pt x="65" y="55"/>
                  <a:pt x="65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3" y="55"/>
                  <a:pt x="63" y="55"/>
                  <a:pt x="63" y="55"/>
                </a:cubicBezTo>
                <a:cubicBezTo>
                  <a:pt x="63" y="54"/>
                  <a:pt x="63" y="54"/>
                  <a:pt x="63" y="54"/>
                </a:cubicBezTo>
                <a:cubicBezTo>
                  <a:pt x="63" y="54"/>
                  <a:pt x="63" y="54"/>
                  <a:pt x="63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3"/>
                  <a:pt x="60" y="53"/>
                  <a:pt x="60" y="53"/>
                </a:cubicBezTo>
                <a:cubicBezTo>
                  <a:pt x="60" y="53"/>
                  <a:pt x="60" y="53"/>
                  <a:pt x="60" y="53"/>
                </a:cubicBezTo>
                <a:cubicBezTo>
                  <a:pt x="60" y="53"/>
                  <a:pt x="60" y="53"/>
                  <a:pt x="60" y="53"/>
                </a:cubicBezTo>
                <a:cubicBezTo>
                  <a:pt x="60" y="53"/>
                  <a:pt x="60" y="53"/>
                  <a:pt x="60" y="53"/>
                </a:cubicBezTo>
                <a:cubicBezTo>
                  <a:pt x="60" y="53"/>
                  <a:pt x="60" y="53"/>
                  <a:pt x="60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6" y="52"/>
                  <a:pt x="56" y="52"/>
                  <a:pt x="56" y="52"/>
                </a:cubicBezTo>
                <a:cubicBezTo>
                  <a:pt x="56" y="52"/>
                  <a:pt x="56" y="52"/>
                  <a:pt x="56" y="52"/>
                </a:cubicBezTo>
                <a:cubicBezTo>
                  <a:pt x="56" y="52"/>
                  <a:pt x="56" y="52"/>
                  <a:pt x="56" y="52"/>
                </a:cubicBezTo>
                <a:cubicBezTo>
                  <a:pt x="56" y="51"/>
                  <a:pt x="56" y="51"/>
                  <a:pt x="56" y="51"/>
                </a:cubicBezTo>
                <a:cubicBezTo>
                  <a:pt x="56" y="51"/>
                  <a:pt x="56" y="51"/>
                  <a:pt x="56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55" y="52"/>
                  <a:pt x="55" y="52"/>
                  <a:pt x="55" y="52"/>
                </a:cubicBezTo>
                <a:cubicBezTo>
                  <a:pt x="56" y="52"/>
                  <a:pt x="56" y="52"/>
                  <a:pt x="56" y="52"/>
                </a:cubicBezTo>
                <a:cubicBezTo>
                  <a:pt x="56" y="52"/>
                  <a:pt x="56" y="52"/>
                  <a:pt x="56" y="52"/>
                </a:cubicBezTo>
                <a:cubicBezTo>
                  <a:pt x="55" y="52"/>
                  <a:pt x="55" y="52"/>
                  <a:pt x="55" y="52"/>
                </a:cubicBezTo>
                <a:cubicBezTo>
                  <a:pt x="55" y="52"/>
                  <a:pt x="55" y="52"/>
                  <a:pt x="55" y="52"/>
                </a:cubicBezTo>
                <a:cubicBezTo>
                  <a:pt x="55" y="52"/>
                  <a:pt x="55" y="52"/>
                  <a:pt x="55" y="52"/>
                </a:cubicBezTo>
                <a:cubicBezTo>
                  <a:pt x="55" y="52"/>
                  <a:pt x="55" y="52"/>
                  <a:pt x="55" y="52"/>
                </a:cubicBezTo>
                <a:cubicBezTo>
                  <a:pt x="55" y="52"/>
                  <a:pt x="55" y="52"/>
                  <a:pt x="55" y="52"/>
                </a:cubicBezTo>
                <a:cubicBezTo>
                  <a:pt x="54" y="52"/>
                  <a:pt x="54" y="52"/>
                  <a:pt x="54" y="52"/>
                </a:cubicBezTo>
                <a:cubicBezTo>
                  <a:pt x="54" y="52"/>
                  <a:pt x="54" y="52"/>
                  <a:pt x="54" y="52"/>
                </a:cubicBezTo>
                <a:cubicBezTo>
                  <a:pt x="54" y="51"/>
                  <a:pt x="54" y="51"/>
                  <a:pt x="54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4" y="50"/>
                  <a:pt x="54" y="50"/>
                  <a:pt x="54" y="50"/>
                </a:cubicBezTo>
                <a:cubicBezTo>
                  <a:pt x="55" y="50"/>
                  <a:pt x="55" y="50"/>
                  <a:pt x="55" y="50"/>
                </a:cubicBezTo>
                <a:cubicBezTo>
                  <a:pt x="55" y="50"/>
                  <a:pt x="55" y="50"/>
                  <a:pt x="55" y="50"/>
                </a:cubicBezTo>
                <a:cubicBezTo>
                  <a:pt x="55" y="50"/>
                  <a:pt x="55" y="50"/>
                  <a:pt x="55" y="50"/>
                </a:cubicBezTo>
                <a:cubicBezTo>
                  <a:pt x="56" y="50"/>
                  <a:pt x="56" y="50"/>
                  <a:pt x="56" y="50"/>
                </a:cubicBezTo>
                <a:cubicBezTo>
                  <a:pt x="56" y="50"/>
                  <a:pt x="56" y="50"/>
                  <a:pt x="56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6" y="51"/>
                  <a:pt x="56" y="51"/>
                  <a:pt x="56" y="51"/>
                </a:cubicBezTo>
                <a:cubicBezTo>
                  <a:pt x="56" y="51"/>
                  <a:pt x="56" y="51"/>
                  <a:pt x="56" y="51"/>
                </a:cubicBezTo>
                <a:cubicBezTo>
                  <a:pt x="56" y="51"/>
                  <a:pt x="56" y="51"/>
                  <a:pt x="56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8" y="51"/>
                  <a:pt x="58" y="51"/>
                  <a:pt x="58" y="51"/>
                </a:cubicBezTo>
                <a:cubicBezTo>
                  <a:pt x="58" y="51"/>
                  <a:pt x="58" y="51"/>
                  <a:pt x="58" y="51"/>
                </a:cubicBezTo>
                <a:cubicBezTo>
                  <a:pt x="58" y="51"/>
                  <a:pt x="58" y="51"/>
                  <a:pt x="58" y="51"/>
                </a:cubicBezTo>
                <a:cubicBezTo>
                  <a:pt x="58" y="51"/>
                  <a:pt x="58" y="51"/>
                  <a:pt x="58" y="51"/>
                </a:cubicBezTo>
                <a:cubicBezTo>
                  <a:pt x="58" y="51"/>
                  <a:pt x="58" y="51"/>
                  <a:pt x="58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51"/>
                  <a:pt x="60" y="51"/>
                  <a:pt x="60" y="51"/>
                </a:cubicBezTo>
                <a:cubicBezTo>
                  <a:pt x="61" y="51"/>
                  <a:pt x="61" y="51"/>
                  <a:pt x="61" y="51"/>
                </a:cubicBezTo>
                <a:cubicBezTo>
                  <a:pt x="61" y="51"/>
                  <a:pt x="61" y="51"/>
                  <a:pt x="61" y="51"/>
                </a:cubicBezTo>
                <a:cubicBezTo>
                  <a:pt x="61" y="52"/>
                  <a:pt x="61" y="52"/>
                  <a:pt x="61" y="52"/>
                </a:cubicBezTo>
                <a:cubicBezTo>
                  <a:pt x="62" y="52"/>
                  <a:pt x="62" y="52"/>
                  <a:pt x="62" y="52"/>
                </a:cubicBezTo>
                <a:cubicBezTo>
                  <a:pt x="62" y="52"/>
                  <a:pt x="62" y="52"/>
                  <a:pt x="62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3"/>
                  <a:pt x="63" y="53"/>
                  <a:pt x="63" y="53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3"/>
                  <a:pt x="64" y="53"/>
                  <a:pt x="64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5" y="52"/>
                  <a:pt x="65" y="52"/>
                  <a:pt x="65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5" y="54"/>
                  <a:pt x="65" y="54"/>
                  <a:pt x="65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4"/>
                  <a:pt x="64" y="54"/>
                  <a:pt x="64" y="54"/>
                </a:cubicBezTo>
                <a:close/>
                <a:moveTo>
                  <a:pt x="59" y="53"/>
                </a:move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lnTo>
                  <a:pt x="59" y="53"/>
                </a:lnTo>
                <a:close/>
                <a:moveTo>
                  <a:pt x="51" y="50"/>
                </a:moveTo>
                <a:cubicBezTo>
                  <a:pt x="51" y="49"/>
                  <a:pt x="51" y="49"/>
                  <a:pt x="51" y="49"/>
                </a:cubicBezTo>
                <a:cubicBezTo>
                  <a:pt x="51" y="49"/>
                  <a:pt x="51" y="49"/>
                  <a:pt x="51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9"/>
                  <a:pt x="55" y="49"/>
                  <a:pt x="55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51"/>
                  <a:pt x="54" y="51"/>
                  <a:pt x="54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1"/>
                  <a:pt x="53" y="51"/>
                  <a:pt x="53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50"/>
                  <a:pt x="51" y="50"/>
                  <a:pt x="51" y="50"/>
                </a:cubicBezTo>
                <a:close/>
                <a:moveTo>
                  <a:pt x="53" y="47"/>
                </a:moveTo>
                <a:cubicBezTo>
                  <a:pt x="53" y="47"/>
                  <a:pt x="53" y="47"/>
                  <a:pt x="53" y="47"/>
                </a:cubicBezTo>
                <a:cubicBezTo>
                  <a:pt x="53" y="46"/>
                  <a:pt x="53" y="46"/>
                  <a:pt x="53" y="46"/>
                </a:cubicBezTo>
                <a:cubicBezTo>
                  <a:pt x="53" y="46"/>
                  <a:pt x="53" y="46"/>
                  <a:pt x="53" y="46"/>
                </a:cubicBezTo>
                <a:cubicBezTo>
                  <a:pt x="53" y="46"/>
                  <a:pt x="53" y="46"/>
                  <a:pt x="53" y="46"/>
                </a:cubicBezTo>
                <a:cubicBezTo>
                  <a:pt x="54" y="46"/>
                  <a:pt x="54" y="46"/>
                  <a:pt x="54" y="46"/>
                </a:cubicBezTo>
                <a:cubicBezTo>
                  <a:pt x="53" y="47"/>
                  <a:pt x="53" y="47"/>
                  <a:pt x="53" y="47"/>
                </a:cubicBezTo>
                <a:close/>
                <a:moveTo>
                  <a:pt x="55" y="45"/>
                </a:moveTo>
                <a:cubicBezTo>
                  <a:pt x="55" y="45"/>
                  <a:pt x="55" y="45"/>
                  <a:pt x="55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5" y="44"/>
                  <a:pt x="55" y="44"/>
                  <a:pt x="55" y="44"/>
                </a:cubicBezTo>
                <a:cubicBezTo>
                  <a:pt x="55" y="44"/>
                  <a:pt x="55" y="44"/>
                  <a:pt x="55" y="44"/>
                </a:cubicBezTo>
                <a:cubicBezTo>
                  <a:pt x="56" y="45"/>
                  <a:pt x="56" y="45"/>
                  <a:pt x="56" y="45"/>
                </a:cubicBezTo>
                <a:cubicBezTo>
                  <a:pt x="56" y="45"/>
                  <a:pt x="56" y="45"/>
                  <a:pt x="56" y="45"/>
                </a:cubicBezTo>
                <a:cubicBezTo>
                  <a:pt x="56" y="46"/>
                  <a:pt x="56" y="46"/>
                  <a:pt x="56" y="46"/>
                </a:cubicBezTo>
                <a:cubicBezTo>
                  <a:pt x="56" y="46"/>
                  <a:pt x="56" y="46"/>
                  <a:pt x="56" y="46"/>
                </a:cubicBezTo>
                <a:cubicBezTo>
                  <a:pt x="57" y="46"/>
                  <a:pt x="57" y="46"/>
                  <a:pt x="57" y="46"/>
                </a:cubicBezTo>
                <a:cubicBezTo>
                  <a:pt x="57" y="46"/>
                  <a:pt x="57" y="46"/>
                  <a:pt x="57" y="46"/>
                </a:cubicBezTo>
                <a:cubicBezTo>
                  <a:pt x="57" y="47"/>
                  <a:pt x="57" y="47"/>
                  <a:pt x="57" y="47"/>
                </a:cubicBezTo>
                <a:cubicBezTo>
                  <a:pt x="57" y="47"/>
                  <a:pt x="57" y="47"/>
                  <a:pt x="57" y="47"/>
                </a:cubicBezTo>
                <a:cubicBezTo>
                  <a:pt x="57" y="48"/>
                  <a:pt x="57" y="48"/>
                  <a:pt x="57" y="48"/>
                </a:cubicBezTo>
                <a:cubicBezTo>
                  <a:pt x="57" y="48"/>
                  <a:pt x="57" y="48"/>
                  <a:pt x="57" y="48"/>
                </a:cubicBezTo>
                <a:cubicBezTo>
                  <a:pt x="57" y="48"/>
                  <a:pt x="57" y="48"/>
                  <a:pt x="57" y="48"/>
                </a:cubicBezTo>
                <a:cubicBezTo>
                  <a:pt x="57" y="49"/>
                  <a:pt x="57" y="49"/>
                  <a:pt x="57" y="49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5" y="49"/>
                  <a:pt x="55" y="49"/>
                  <a:pt x="55" y="49"/>
                </a:cubicBezTo>
                <a:cubicBezTo>
                  <a:pt x="55" y="49"/>
                  <a:pt x="55" y="49"/>
                  <a:pt x="55" y="49"/>
                </a:cubicBezTo>
                <a:cubicBezTo>
                  <a:pt x="55" y="48"/>
                  <a:pt x="55" y="48"/>
                  <a:pt x="55" y="48"/>
                </a:cubicBezTo>
                <a:cubicBezTo>
                  <a:pt x="55" y="48"/>
                  <a:pt x="55" y="48"/>
                  <a:pt x="55" y="48"/>
                </a:cubicBezTo>
                <a:cubicBezTo>
                  <a:pt x="55" y="48"/>
                  <a:pt x="55" y="48"/>
                  <a:pt x="55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4" y="47"/>
                  <a:pt x="54" y="47"/>
                  <a:pt x="54" y="47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47"/>
                  <a:pt x="54" y="47"/>
                  <a:pt x="54" y="47"/>
                </a:cubicBezTo>
                <a:cubicBezTo>
                  <a:pt x="54" y="47"/>
                  <a:pt x="54" y="47"/>
                  <a:pt x="54" y="47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46"/>
                  <a:pt x="55" y="46"/>
                  <a:pt x="55" y="46"/>
                </a:cubicBezTo>
                <a:lnTo>
                  <a:pt x="55" y="45"/>
                </a:lnTo>
                <a:close/>
                <a:moveTo>
                  <a:pt x="65" y="35"/>
                </a:moveTo>
                <a:cubicBezTo>
                  <a:pt x="65" y="35"/>
                  <a:pt x="65" y="35"/>
                  <a:pt x="65" y="35"/>
                </a:cubicBezTo>
                <a:cubicBezTo>
                  <a:pt x="65" y="36"/>
                  <a:pt x="65" y="36"/>
                  <a:pt x="65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37"/>
                  <a:pt x="63" y="37"/>
                  <a:pt x="63" y="37"/>
                </a:cubicBezTo>
                <a:cubicBezTo>
                  <a:pt x="64" y="37"/>
                  <a:pt x="64" y="37"/>
                  <a:pt x="64" y="37"/>
                </a:cubicBezTo>
                <a:cubicBezTo>
                  <a:pt x="64" y="37"/>
                  <a:pt x="64" y="37"/>
                  <a:pt x="64" y="37"/>
                </a:cubicBezTo>
                <a:cubicBezTo>
                  <a:pt x="63" y="38"/>
                  <a:pt x="63" y="38"/>
                  <a:pt x="63" y="38"/>
                </a:cubicBezTo>
                <a:cubicBezTo>
                  <a:pt x="63" y="38"/>
                  <a:pt x="63" y="38"/>
                  <a:pt x="63" y="38"/>
                </a:cubicBezTo>
                <a:cubicBezTo>
                  <a:pt x="63" y="39"/>
                  <a:pt x="63" y="39"/>
                  <a:pt x="63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1" y="39"/>
                  <a:pt x="61" y="39"/>
                  <a:pt x="61" y="39"/>
                </a:cubicBezTo>
                <a:cubicBezTo>
                  <a:pt x="61" y="39"/>
                  <a:pt x="61" y="39"/>
                  <a:pt x="61" y="39"/>
                </a:cubicBezTo>
                <a:cubicBezTo>
                  <a:pt x="61" y="39"/>
                  <a:pt x="61" y="39"/>
                  <a:pt x="61" y="39"/>
                </a:cubicBezTo>
                <a:cubicBezTo>
                  <a:pt x="60" y="39"/>
                  <a:pt x="60" y="39"/>
                  <a:pt x="60" y="39"/>
                </a:cubicBezTo>
                <a:cubicBezTo>
                  <a:pt x="60" y="39"/>
                  <a:pt x="60" y="39"/>
                  <a:pt x="60" y="39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62" y="37"/>
                  <a:pt x="62" y="37"/>
                  <a:pt x="62" y="37"/>
                </a:cubicBezTo>
                <a:cubicBezTo>
                  <a:pt x="62" y="37"/>
                  <a:pt x="62" y="37"/>
                  <a:pt x="62" y="37"/>
                </a:cubicBezTo>
                <a:cubicBezTo>
                  <a:pt x="62" y="37"/>
                  <a:pt x="62" y="37"/>
                  <a:pt x="62" y="37"/>
                </a:cubicBezTo>
                <a:cubicBezTo>
                  <a:pt x="62" y="37"/>
                  <a:pt x="62" y="37"/>
                  <a:pt x="62" y="37"/>
                </a:cubicBezTo>
                <a:cubicBezTo>
                  <a:pt x="63" y="37"/>
                  <a:pt x="63" y="37"/>
                  <a:pt x="63" y="37"/>
                </a:cubicBezTo>
                <a:cubicBezTo>
                  <a:pt x="63" y="36"/>
                  <a:pt x="63" y="36"/>
                  <a:pt x="63" y="36"/>
                </a:cubicBezTo>
                <a:cubicBezTo>
                  <a:pt x="62" y="36"/>
                  <a:pt x="62" y="36"/>
                  <a:pt x="62" y="36"/>
                </a:cubicBezTo>
                <a:cubicBezTo>
                  <a:pt x="62" y="35"/>
                  <a:pt x="62" y="35"/>
                  <a:pt x="62" y="35"/>
                </a:cubicBezTo>
                <a:cubicBezTo>
                  <a:pt x="63" y="35"/>
                  <a:pt x="63" y="35"/>
                  <a:pt x="63" y="35"/>
                </a:cubicBezTo>
                <a:cubicBezTo>
                  <a:pt x="63" y="35"/>
                  <a:pt x="63" y="35"/>
                  <a:pt x="63" y="35"/>
                </a:cubicBezTo>
                <a:cubicBezTo>
                  <a:pt x="63" y="35"/>
                  <a:pt x="63" y="35"/>
                  <a:pt x="63" y="35"/>
                </a:cubicBezTo>
                <a:cubicBezTo>
                  <a:pt x="63" y="35"/>
                  <a:pt x="63" y="35"/>
                  <a:pt x="63" y="35"/>
                </a:cubicBezTo>
                <a:cubicBezTo>
                  <a:pt x="63" y="34"/>
                  <a:pt x="63" y="34"/>
                  <a:pt x="63" y="34"/>
                </a:cubicBezTo>
                <a:cubicBezTo>
                  <a:pt x="64" y="34"/>
                  <a:pt x="64" y="34"/>
                  <a:pt x="64" y="34"/>
                </a:cubicBezTo>
                <a:cubicBezTo>
                  <a:pt x="64" y="35"/>
                  <a:pt x="64" y="35"/>
                  <a:pt x="64" y="35"/>
                </a:cubicBezTo>
                <a:cubicBezTo>
                  <a:pt x="64" y="35"/>
                  <a:pt x="64" y="35"/>
                  <a:pt x="64" y="35"/>
                </a:cubicBezTo>
                <a:cubicBezTo>
                  <a:pt x="65" y="35"/>
                  <a:pt x="65" y="35"/>
                  <a:pt x="65" y="35"/>
                </a:cubicBezTo>
                <a:cubicBezTo>
                  <a:pt x="65" y="35"/>
                  <a:pt x="65" y="35"/>
                  <a:pt x="65" y="35"/>
                </a:cubicBezTo>
                <a:cubicBezTo>
                  <a:pt x="65" y="35"/>
                  <a:pt x="65" y="35"/>
                  <a:pt x="65" y="35"/>
                </a:cubicBezTo>
                <a:cubicBezTo>
                  <a:pt x="65" y="34"/>
                  <a:pt x="65" y="34"/>
                  <a:pt x="65" y="34"/>
                </a:cubicBezTo>
                <a:cubicBezTo>
                  <a:pt x="66" y="34"/>
                  <a:pt x="66" y="34"/>
                  <a:pt x="66" y="34"/>
                </a:cubicBezTo>
                <a:cubicBezTo>
                  <a:pt x="66" y="34"/>
                  <a:pt x="66" y="34"/>
                  <a:pt x="66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66" y="35"/>
                  <a:pt x="66" y="35"/>
                  <a:pt x="66" y="35"/>
                </a:cubicBezTo>
                <a:cubicBezTo>
                  <a:pt x="66" y="35"/>
                  <a:pt x="66" y="35"/>
                  <a:pt x="66" y="35"/>
                </a:cubicBezTo>
                <a:lnTo>
                  <a:pt x="65" y="35"/>
                </a:lnTo>
                <a:close/>
                <a:moveTo>
                  <a:pt x="64" y="32"/>
                </a:moveTo>
                <a:cubicBezTo>
                  <a:pt x="64" y="30"/>
                  <a:pt x="64" y="30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2"/>
                  <a:pt x="65" y="32"/>
                  <a:pt x="65" y="32"/>
                </a:cubicBezTo>
                <a:cubicBezTo>
                  <a:pt x="65" y="32"/>
                  <a:pt x="65" y="32"/>
                  <a:pt x="65" y="32"/>
                </a:cubicBezTo>
                <a:cubicBezTo>
                  <a:pt x="65" y="32"/>
                  <a:pt x="65" y="32"/>
                  <a:pt x="65" y="32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4" y="33"/>
                  <a:pt x="64" y="33"/>
                  <a:pt x="64" y="33"/>
                </a:cubicBezTo>
                <a:cubicBezTo>
                  <a:pt x="64" y="33"/>
                  <a:pt x="64" y="33"/>
                  <a:pt x="64" y="33"/>
                </a:cubicBezTo>
                <a:cubicBezTo>
                  <a:pt x="64" y="34"/>
                  <a:pt x="64" y="34"/>
                  <a:pt x="64" y="34"/>
                </a:cubicBezTo>
                <a:cubicBezTo>
                  <a:pt x="64" y="34"/>
                  <a:pt x="64" y="34"/>
                  <a:pt x="64" y="34"/>
                </a:cubicBezTo>
                <a:cubicBezTo>
                  <a:pt x="64" y="34"/>
                  <a:pt x="64" y="34"/>
                  <a:pt x="64" y="34"/>
                </a:cubicBezTo>
                <a:cubicBezTo>
                  <a:pt x="64" y="34"/>
                  <a:pt x="64" y="34"/>
                  <a:pt x="64" y="34"/>
                </a:cubicBezTo>
                <a:cubicBezTo>
                  <a:pt x="64" y="34"/>
                  <a:pt x="64" y="34"/>
                  <a:pt x="64" y="34"/>
                </a:cubicBezTo>
                <a:cubicBezTo>
                  <a:pt x="64" y="33"/>
                  <a:pt x="64" y="33"/>
                  <a:pt x="64" y="33"/>
                </a:cubicBezTo>
                <a:cubicBezTo>
                  <a:pt x="64" y="32"/>
                  <a:pt x="64" y="32"/>
                  <a:pt x="64" y="32"/>
                </a:cubicBezTo>
                <a:close/>
                <a:moveTo>
                  <a:pt x="72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6"/>
                  <a:pt x="71" y="56"/>
                  <a:pt x="71" y="56"/>
                </a:cubicBezTo>
                <a:cubicBezTo>
                  <a:pt x="70" y="56"/>
                  <a:pt x="70" y="56"/>
                  <a:pt x="70" y="56"/>
                </a:cubicBezTo>
                <a:cubicBezTo>
                  <a:pt x="70" y="56"/>
                  <a:pt x="70" y="56"/>
                  <a:pt x="70" y="56"/>
                </a:cubicBezTo>
                <a:cubicBezTo>
                  <a:pt x="70" y="56"/>
                  <a:pt x="70" y="56"/>
                  <a:pt x="70" y="56"/>
                </a:cubicBezTo>
                <a:cubicBezTo>
                  <a:pt x="70" y="56"/>
                  <a:pt x="70" y="56"/>
                  <a:pt x="70" y="56"/>
                </a:cubicBezTo>
                <a:cubicBezTo>
                  <a:pt x="71" y="56"/>
                  <a:pt x="71" y="56"/>
                  <a:pt x="71" y="56"/>
                </a:cubicBezTo>
                <a:cubicBezTo>
                  <a:pt x="70" y="55"/>
                  <a:pt x="70" y="55"/>
                  <a:pt x="70" y="55"/>
                </a:cubicBezTo>
                <a:cubicBezTo>
                  <a:pt x="71" y="55"/>
                  <a:pt x="71" y="55"/>
                  <a:pt x="71" y="55"/>
                </a:cubicBezTo>
                <a:cubicBezTo>
                  <a:pt x="71" y="56"/>
                  <a:pt x="71" y="56"/>
                  <a:pt x="71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72" y="56"/>
                  <a:pt x="72" y="56"/>
                  <a:pt x="72" y="56"/>
                </a:cubicBezTo>
                <a:close/>
                <a:moveTo>
                  <a:pt x="58" y="84"/>
                </a:moveTo>
                <a:cubicBezTo>
                  <a:pt x="57" y="84"/>
                  <a:pt x="57" y="85"/>
                  <a:pt x="57" y="85"/>
                </a:cubicBezTo>
                <a:cubicBezTo>
                  <a:pt x="56" y="85"/>
                  <a:pt x="55" y="86"/>
                  <a:pt x="55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47" y="86"/>
                  <a:pt x="47" y="86"/>
                  <a:pt x="47" y="86"/>
                </a:cubicBezTo>
                <a:cubicBezTo>
                  <a:pt x="47" y="80"/>
                  <a:pt x="47" y="80"/>
                  <a:pt x="47" y="80"/>
                </a:cubicBezTo>
                <a:cubicBezTo>
                  <a:pt x="47" y="79"/>
                  <a:pt x="47" y="79"/>
                  <a:pt x="47" y="79"/>
                </a:cubicBezTo>
                <a:cubicBezTo>
                  <a:pt x="47" y="73"/>
                  <a:pt x="47" y="73"/>
                  <a:pt x="47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3" y="73"/>
                  <a:pt x="54" y="73"/>
                  <a:pt x="54" y="73"/>
                </a:cubicBezTo>
                <a:cubicBezTo>
                  <a:pt x="55" y="73"/>
                  <a:pt x="55" y="73"/>
                  <a:pt x="56" y="73"/>
                </a:cubicBezTo>
                <a:cubicBezTo>
                  <a:pt x="56" y="74"/>
                  <a:pt x="56" y="74"/>
                  <a:pt x="57" y="74"/>
                </a:cubicBezTo>
                <a:cubicBezTo>
                  <a:pt x="57" y="75"/>
                  <a:pt x="57" y="75"/>
                  <a:pt x="57" y="76"/>
                </a:cubicBezTo>
                <a:cubicBezTo>
                  <a:pt x="57" y="77"/>
                  <a:pt x="57" y="77"/>
                  <a:pt x="57" y="78"/>
                </a:cubicBezTo>
                <a:cubicBezTo>
                  <a:pt x="56" y="78"/>
                  <a:pt x="56" y="78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6" y="79"/>
                  <a:pt x="57" y="79"/>
                  <a:pt x="57" y="80"/>
                </a:cubicBezTo>
                <a:cubicBezTo>
                  <a:pt x="58" y="80"/>
                  <a:pt x="58" y="81"/>
                  <a:pt x="58" y="82"/>
                </a:cubicBezTo>
                <a:cubicBezTo>
                  <a:pt x="58" y="83"/>
                  <a:pt x="58" y="83"/>
                  <a:pt x="58" y="84"/>
                </a:cubicBezTo>
                <a:close/>
                <a:moveTo>
                  <a:pt x="59" y="63"/>
                </a:moveTo>
                <a:cubicBezTo>
                  <a:pt x="58" y="63"/>
                  <a:pt x="58" y="63"/>
                  <a:pt x="58" y="63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56" y="62"/>
                  <a:pt x="56" y="62"/>
                  <a:pt x="56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54" y="63"/>
                  <a:pt x="54" y="63"/>
                  <a:pt x="54" y="63"/>
                </a:cubicBezTo>
                <a:cubicBezTo>
                  <a:pt x="53" y="62"/>
                  <a:pt x="53" y="62"/>
                  <a:pt x="53" y="62"/>
                </a:cubicBezTo>
                <a:cubicBezTo>
                  <a:pt x="53" y="63"/>
                  <a:pt x="53" y="63"/>
                  <a:pt x="53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1" y="60"/>
                  <a:pt x="51" y="60"/>
                  <a:pt x="51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8"/>
                  <a:pt x="51" y="58"/>
                  <a:pt x="51" y="58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7"/>
                  <a:pt x="52" y="57"/>
                  <a:pt x="52" y="57"/>
                </a:cubicBezTo>
                <a:cubicBezTo>
                  <a:pt x="53" y="57"/>
                  <a:pt x="53" y="57"/>
                  <a:pt x="53" y="57"/>
                </a:cubicBezTo>
                <a:cubicBezTo>
                  <a:pt x="53" y="57"/>
                  <a:pt x="53" y="57"/>
                  <a:pt x="53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5"/>
                  <a:pt x="59" y="55"/>
                  <a:pt x="59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5"/>
                  <a:pt x="61" y="55"/>
                  <a:pt x="61" y="55"/>
                </a:cubicBezTo>
                <a:cubicBezTo>
                  <a:pt x="61" y="55"/>
                  <a:pt x="61" y="55"/>
                  <a:pt x="61" y="55"/>
                </a:cubicBezTo>
                <a:cubicBezTo>
                  <a:pt x="61" y="55"/>
                  <a:pt x="61" y="55"/>
                  <a:pt x="61" y="55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5"/>
                  <a:pt x="62" y="55"/>
                  <a:pt x="62" y="55"/>
                </a:cubicBezTo>
                <a:cubicBezTo>
                  <a:pt x="62" y="55"/>
                  <a:pt x="62" y="55"/>
                  <a:pt x="62" y="55"/>
                </a:cubicBezTo>
                <a:cubicBezTo>
                  <a:pt x="62" y="55"/>
                  <a:pt x="62" y="55"/>
                  <a:pt x="62" y="55"/>
                </a:cubicBezTo>
                <a:cubicBezTo>
                  <a:pt x="63" y="56"/>
                  <a:pt x="63" y="56"/>
                  <a:pt x="63" y="56"/>
                </a:cubicBezTo>
                <a:cubicBezTo>
                  <a:pt x="63" y="56"/>
                  <a:pt x="63" y="56"/>
                  <a:pt x="63" y="56"/>
                </a:cubicBezTo>
                <a:cubicBezTo>
                  <a:pt x="63" y="56"/>
                  <a:pt x="63" y="56"/>
                  <a:pt x="63" y="56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8"/>
                  <a:pt x="63" y="58"/>
                  <a:pt x="63" y="58"/>
                </a:cubicBezTo>
                <a:cubicBezTo>
                  <a:pt x="64" y="58"/>
                  <a:pt x="64" y="58"/>
                  <a:pt x="64" y="58"/>
                </a:cubicBezTo>
                <a:cubicBezTo>
                  <a:pt x="64" y="58"/>
                  <a:pt x="64" y="58"/>
                  <a:pt x="64" y="58"/>
                </a:cubicBezTo>
                <a:cubicBezTo>
                  <a:pt x="64" y="58"/>
                  <a:pt x="64" y="58"/>
                  <a:pt x="64" y="58"/>
                </a:cubicBezTo>
                <a:cubicBezTo>
                  <a:pt x="64" y="59"/>
                  <a:pt x="64" y="59"/>
                  <a:pt x="64" y="59"/>
                </a:cubicBezTo>
                <a:cubicBezTo>
                  <a:pt x="64" y="59"/>
                  <a:pt x="64" y="59"/>
                  <a:pt x="64" y="59"/>
                </a:cubicBezTo>
                <a:cubicBezTo>
                  <a:pt x="65" y="60"/>
                  <a:pt x="65" y="60"/>
                  <a:pt x="65" y="60"/>
                </a:cubicBezTo>
                <a:cubicBezTo>
                  <a:pt x="65" y="60"/>
                  <a:pt x="65" y="60"/>
                  <a:pt x="65" y="60"/>
                </a:cubicBezTo>
                <a:cubicBezTo>
                  <a:pt x="65" y="60"/>
                  <a:pt x="65" y="60"/>
                  <a:pt x="65" y="60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62"/>
                  <a:pt x="65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64"/>
                  <a:pt x="64" y="64"/>
                  <a:pt x="64" y="64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1" y="65"/>
                  <a:pt x="61" y="65"/>
                  <a:pt x="61" y="65"/>
                </a:cubicBezTo>
                <a:cubicBezTo>
                  <a:pt x="61" y="65"/>
                  <a:pt x="61" y="65"/>
                  <a:pt x="61" y="65"/>
                </a:cubicBezTo>
                <a:cubicBezTo>
                  <a:pt x="60" y="65"/>
                  <a:pt x="60" y="65"/>
                  <a:pt x="60" y="65"/>
                </a:cubicBezTo>
                <a:cubicBezTo>
                  <a:pt x="60" y="65"/>
                  <a:pt x="60" y="65"/>
                  <a:pt x="60" y="65"/>
                </a:cubicBezTo>
                <a:cubicBezTo>
                  <a:pt x="60" y="64"/>
                  <a:pt x="60" y="64"/>
                  <a:pt x="60" y="64"/>
                </a:cubicBezTo>
                <a:cubicBezTo>
                  <a:pt x="60" y="64"/>
                  <a:pt x="60" y="64"/>
                  <a:pt x="60" y="64"/>
                </a:cubicBezTo>
                <a:cubicBezTo>
                  <a:pt x="59" y="64"/>
                  <a:pt x="59" y="64"/>
                  <a:pt x="59" y="64"/>
                </a:cubicBezTo>
                <a:cubicBezTo>
                  <a:pt x="59" y="64"/>
                  <a:pt x="59" y="64"/>
                  <a:pt x="59" y="64"/>
                </a:cubicBezTo>
                <a:cubicBezTo>
                  <a:pt x="59" y="64"/>
                  <a:pt x="59" y="64"/>
                  <a:pt x="59" y="64"/>
                </a:cubicBezTo>
                <a:lnTo>
                  <a:pt x="59" y="63"/>
                </a:lnTo>
                <a:close/>
                <a:moveTo>
                  <a:pt x="63" y="66"/>
                </a:moveTo>
                <a:cubicBezTo>
                  <a:pt x="63" y="67"/>
                  <a:pt x="63" y="67"/>
                  <a:pt x="63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67"/>
                  <a:pt x="62" y="67"/>
                  <a:pt x="62" y="67"/>
                </a:cubicBezTo>
                <a:cubicBezTo>
                  <a:pt x="61" y="67"/>
                  <a:pt x="61" y="67"/>
                  <a:pt x="61" y="67"/>
                </a:cubicBezTo>
                <a:cubicBezTo>
                  <a:pt x="61" y="67"/>
                  <a:pt x="61" y="67"/>
                  <a:pt x="61" y="67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2" y="66"/>
                  <a:pt x="62" y="66"/>
                  <a:pt x="62" y="66"/>
                </a:cubicBezTo>
                <a:cubicBezTo>
                  <a:pt x="62" y="66"/>
                  <a:pt x="62" y="66"/>
                  <a:pt x="62" y="66"/>
                </a:cubicBezTo>
                <a:cubicBezTo>
                  <a:pt x="62" y="66"/>
                  <a:pt x="62" y="66"/>
                  <a:pt x="62" y="66"/>
                </a:cubicBezTo>
                <a:cubicBezTo>
                  <a:pt x="63" y="66"/>
                  <a:pt x="63" y="66"/>
                  <a:pt x="63" y="66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66"/>
                  <a:pt x="63" y="66"/>
                  <a:pt x="63" y="66"/>
                </a:cubicBezTo>
                <a:cubicBezTo>
                  <a:pt x="63" y="66"/>
                  <a:pt x="63" y="66"/>
                  <a:pt x="63" y="66"/>
                </a:cubicBezTo>
                <a:cubicBezTo>
                  <a:pt x="63" y="66"/>
                  <a:pt x="63" y="66"/>
                  <a:pt x="63" y="66"/>
                </a:cubicBezTo>
                <a:close/>
                <a:moveTo>
                  <a:pt x="69" y="86"/>
                </a:moveTo>
                <a:cubicBezTo>
                  <a:pt x="68" y="83"/>
                  <a:pt x="68" y="83"/>
                  <a:pt x="68" y="83"/>
                </a:cubicBezTo>
                <a:cubicBezTo>
                  <a:pt x="64" y="83"/>
                  <a:pt x="64" y="83"/>
                  <a:pt x="64" y="83"/>
                </a:cubicBezTo>
                <a:cubicBezTo>
                  <a:pt x="63" y="86"/>
                  <a:pt x="63" y="86"/>
                  <a:pt x="63" y="86"/>
                </a:cubicBezTo>
                <a:cubicBezTo>
                  <a:pt x="59" y="86"/>
                  <a:pt x="59" y="86"/>
                  <a:pt x="59" y="86"/>
                </a:cubicBezTo>
                <a:cubicBezTo>
                  <a:pt x="64" y="73"/>
                  <a:pt x="64" y="73"/>
                  <a:pt x="64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73" y="86"/>
                  <a:pt x="73" y="86"/>
                  <a:pt x="73" y="86"/>
                </a:cubicBezTo>
                <a:lnTo>
                  <a:pt x="69" y="86"/>
                </a:lnTo>
                <a:close/>
                <a:moveTo>
                  <a:pt x="73" y="66"/>
                </a:move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2" y="66"/>
                  <a:pt x="72" y="66"/>
                  <a:pt x="72" y="66"/>
                </a:cubicBezTo>
                <a:cubicBezTo>
                  <a:pt x="72" y="67"/>
                  <a:pt x="72" y="67"/>
                  <a:pt x="72" y="67"/>
                </a:cubicBezTo>
                <a:cubicBezTo>
                  <a:pt x="72" y="67"/>
                  <a:pt x="72" y="67"/>
                  <a:pt x="72" y="67"/>
                </a:cubicBezTo>
                <a:cubicBezTo>
                  <a:pt x="72" y="67"/>
                  <a:pt x="72" y="67"/>
                  <a:pt x="72" y="67"/>
                </a:cubicBezTo>
                <a:cubicBezTo>
                  <a:pt x="72" y="67"/>
                  <a:pt x="72" y="67"/>
                  <a:pt x="72" y="67"/>
                </a:cubicBezTo>
                <a:cubicBezTo>
                  <a:pt x="71" y="67"/>
                  <a:pt x="71" y="67"/>
                  <a:pt x="71" y="67"/>
                </a:cubicBezTo>
                <a:cubicBezTo>
                  <a:pt x="71" y="68"/>
                  <a:pt x="71" y="68"/>
                  <a:pt x="71" y="68"/>
                </a:cubicBezTo>
                <a:cubicBezTo>
                  <a:pt x="71" y="68"/>
                  <a:pt x="71" y="68"/>
                  <a:pt x="71" y="68"/>
                </a:cubicBezTo>
                <a:cubicBezTo>
                  <a:pt x="71" y="68"/>
                  <a:pt x="71" y="68"/>
                  <a:pt x="71" y="68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69"/>
                  <a:pt x="70" y="69"/>
                  <a:pt x="70" y="69"/>
                </a:cubicBezTo>
                <a:cubicBezTo>
                  <a:pt x="70" y="69"/>
                  <a:pt x="70" y="69"/>
                  <a:pt x="70" y="69"/>
                </a:cubicBezTo>
                <a:cubicBezTo>
                  <a:pt x="70" y="70"/>
                  <a:pt x="70" y="70"/>
                  <a:pt x="70" y="70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8" y="69"/>
                  <a:pt x="68" y="69"/>
                  <a:pt x="68" y="69"/>
                </a:cubicBezTo>
                <a:cubicBezTo>
                  <a:pt x="68" y="69"/>
                  <a:pt x="68" y="69"/>
                  <a:pt x="68" y="69"/>
                </a:cubicBezTo>
                <a:cubicBezTo>
                  <a:pt x="68" y="69"/>
                  <a:pt x="68" y="69"/>
                  <a:pt x="68" y="69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8"/>
                  <a:pt x="69" y="68"/>
                  <a:pt x="69" y="68"/>
                </a:cubicBezTo>
                <a:cubicBezTo>
                  <a:pt x="69" y="68"/>
                  <a:pt x="69" y="68"/>
                  <a:pt x="69" y="68"/>
                </a:cubicBezTo>
                <a:cubicBezTo>
                  <a:pt x="69" y="68"/>
                  <a:pt x="69" y="68"/>
                  <a:pt x="69" y="68"/>
                </a:cubicBezTo>
                <a:cubicBezTo>
                  <a:pt x="69" y="68"/>
                  <a:pt x="69" y="68"/>
                  <a:pt x="69" y="68"/>
                </a:cubicBezTo>
                <a:cubicBezTo>
                  <a:pt x="70" y="67"/>
                  <a:pt x="70" y="67"/>
                  <a:pt x="70" y="67"/>
                </a:cubicBezTo>
                <a:cubicBezTo>
                  <a:pt x="70" y="67"/>
                  <a:pt x="70" y="67"/>
                  <a:pt x="70" y="67"/>
                </a:cubicBezTo>
                <a:cubicBezTo>
                  <a:pt x="70" y="67"/>
                  <a:pt x="70" y="67"/>
                  <a:pt x="70" y="67"/>
                </a:cubicBezTo>
                <a:cubicBezTo>
                  <a:pt x="70" y="67"/>
                  <a:pt x="70" y="67"/>
                  <a:pt x="70" y="67"/>
                </a:cubicBezTo>
                <a:cubicBezTo>
                  <a:pt x="70" y="67"/>
                  <a:pt x="70" y="67"/>
                  <a:pt x="70" y="67"/>
                </a:cubicBezTo>
                <a:cubicBezTo>
                  <a:pt x="71" y="67"/>
                  <a:pt x="71" y="67"/>
                  <a:pt x="71" y="67"/>
                </a:cubicBezTo>
                <a:cubicBezTo>
                  <a:pt x="71" y="66"/>
                  <a:pt x="71" y="66"/>
                  <a:pt x="71" y="66"/>
                </a:cubicBezTo>
                <a:cubicBezTo>
                  <a:pt x="71" y="66"/>
                  <a:pt x="71" y="66"/>
                  <a:pt x="71" y="66"/>
                </a:cubicBezTo>
                <a:cubicBezTo>
                  <a:pt x="71" y="66"/>
                  <a:pt x="71" y="66"/>
                  <a:pt x="71" y="66"/>
                </a:cubicBezTo>
                <a:cubicBezTo>
                  <a:pt x="71" y="66"/>
                  <a:pt x="71" y="66"/>
                  <a:pt x="71" y="66"/>
                </a:cubicBezTo>
                <a:cubicBezTo>
                  <a:pt x="71" y="65"/>
                  <a:pt x="71" y="65"/>
                  <a:pt x="71" y="65"/>
                </a:cubicBezTo>
                <a:cubicBezTo>
                  <a:pt x="71" y="65"/>
                  <a:pt x="71" y="65"/>
                  <a:pt x="71" y="65"/>
                </a:cubicBezTo>
                <a:cubicBezTo>
                  <a:pt x="71" y="65"/>
                  <a:pt x="71" y="65"/>
                  <a:pt x="71" y="65"/>
                </a:cubicBezTo>
                <a:cubicBezTo>
                  <a:pt x="71" y="65"/>
                  <a:pt x="71" y="65"/>
                  <a:pt x="71" y="65"/>
                </a:cubicBezTo>
                <a:cubicBezTo>
                  <a:pt x="71" y="64"/>
                  <a:pt x="71" y="64"/>
                  <a:pt x="71" y="64"/>
                </a:cubicBezTo>
                <a:cubicBezTo>
                  <a:pt x="71" y="64"/>
                  <a:pt x="71" y="64"/>
                  <a:pt x="71" y="64"/>
                </a:cubicBezTo>
                <a:cubicBezTo>
                  <a:pt x="71" y="64"/>
                  <a:pt x="71" y="64"/>
                  <a:pt x="71" y="64"/>
                </a:cubicBezTo>
                <a:cubicBezTo>
                  <a:pt x="71" y="64"/>
                  <a:pt x="71" y="64"/>
                  <a:pt x="71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6"/>
                  <a:pt x="72" y="66"/>
                  <a:pt x="72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5"/>
                  <a:pt x="73" y="65"/>
                  <a:pt x="73" y="65"/>
                </a:cubicBezTo>
                <a:lnTo>
                  <a:pt x="73" y="66"/>
                </a:lnTo>
                <a:close/>
                <a:moveTo>
                  <a:pt x="74" y="58"/>
                </a:moveTo>
                <a:cubicBezTo>
                  <a:pt x="74" y="59"/>
                  <a:pt x="74" y="59"/>
                  <a:pt x="74" y="59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58"/>
                  <a:pt x="73" y="58"/>
                  <a:pt x="73" y="58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4" y="58"/>
                  <a:pt x="74" y="58"/>
                </a:cubicBezTo>
                <a:close/>
                <a:moveTo>
                  <a:pt x="74" y="61"/>
                </a:moveTo>
                <a:cubicBezTo>
                  <a:pt x="75" y="61"/>
                  <a:pt x="75" y="61"/>
                  <a:pt x="75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4" y="62"/>
                  <a:pt x="74" y="62"/>
                  <a:pt x="74" y="62"/>
                </a:cubicBezTo>
                <a:lnTo>
                  <a:pt x="74" y="61"/>
                </a:lnTo>
                <a:close/>
                <a:moveTo>
                  <a:pt x="87" y="86"/>
                </a:moveTo>
                <a:cubicBezTo>
                  <a:pt x="84" y="86"/>
                  <a:pt x="84" y="86"/>
                  <a:pt x="84" y="86"/>
                </a:cubicBezTo>
                <a:cubicBezTo>
                  <a:pt x="78" y="77"/>
                  <a:pt x="78" y="77"/>
                  <a:pt x="78" y="77"/>
                </a:cubicBezTo>
                <a:cubicBezTo>
                  <a:pt x="78" y="86"/>
                  <a:pt x="78" y="86"/>
                  <a:pt x="78" y="86"/>
                </a:cubicBez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5" y="73"/>
                  <a:pt x="75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3"/>
                  <a:pt x="84" y="73"/>
                  <a:pt x="84" y="73"/>
                </a:cubicBezTo>
                <a:cubicBezTo>
                  <a:pt x="87" y="73"/>
                  <a:pt x="87" y="73"/>
                  <a:pt x="87" y="73"/>
                </a:cubicBezTo>
                <a:lnTo>
                  <a:pt x="87" y="86"/>
                </a:lnTo>
                <a:close/>
                <a:moveTo>
                  <a:pt x="99" y="86"/>
                </a:moveTo>
                <a:cubicBezTo>
                  <a:pt x="95" y="81"/>
                  <a:pt x="95" y="81"/>
                  <a:pt x="95" y="81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6"/>
                  <a:pt x="94" y="86"/>
                  <a:pt x="94" y="86"/>
                </a:cubicBezTo>
                <a:cubicBezTo>
                  <a:pt x="91" y="86"/>
                  <a:pt x="91" y="86"/>
                  <a:pt x="91" y="86"/>
                </a:cubicBezTo>
                <a:cubicBezTo>
                  <a:pt x="91" y="73"/>
                  <a:pt x="91" y="73"/>
                  <a:pt x="91" y="73"/>
                </a:cubicBezTo>
                <a:cubicBezTo>
                  <a:pt x="94" y="73"/>
                  <a:pt x="94" y="73"/>
                  <a:pt x="94" y="73"/>
                </a:cubicBezTo>
                <a:cubicBezTo>
                  <a:pt x="94" y="79"/>
                  <a:pt x="94" y="79"/>
                  <a:pt x="94" y="79"/>
                </a:cubicBezTo>
                <a:cubicBezTo>
                  <a:pt x="99" y="73"/>
                  <a:pt x="99" y="73"/>
                  <a:pt x="99" y="7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98" y="79"/>
                  <a:pt x="98" y="79"/>
                  <a:pt x="98" y="79"/>
                </a:cubicBezTo>
                <a:cubicBezTo>
                  <a:pt x="103" y="86"/>
                  <a:pt x="103" y="86"/>
                  <a:pt x="103" y="86"/>
                </a:cubicBezTo>
                <a:lnTo>
                  <a:pt x="99" y="86"/>
                </a:lnTo>
                <a:close/>
                <a:moveTo>
                  <a:pt x="104" y="56"/>
                </a:moveTo>
                <a:cubicBezTo>
                  <a:pt x="104" y="56"/>
                  <a:pt x="104" y="56"/>
                  <a:pt x="104" y="56"/>
                </a:cubicBezTo>
                <a:cubicBezTo>
                  <a:pt x="103" y="56"/>
                  <a:pt x="103" y="56"/>
                  <a:pt x="103" y="56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04" y="55"/>
                  <a:pt x="104" y="55"/>
                  <a:pt x="104" y="55"/>
                </a:cubicBezTo>
                <a:cubicBezTo>
                  <a:pt x="104" y="55"/>
                  <a:pt x="104" y="55"/>
                  <a:pt x="104" y="55"/>
                </a:cubicBezTo>
                <a:cubicBezTo>
                  <a:pt x="104" y="55"/>
                  <a:pt x="104" y="55"/>
                  <a:pt x="104" y="55"/>
                </a:cubicBezTo>
                <a:cubicBezTo>
                  <a:pt x="104" y="55"/>
                  <a:pt x="104" y="55"/>
                  <a:pt x="104" y="55"/>
                </a:cubicBezTo>
                <a:cubicBezTo>
                  <a:pt x="105" y="56"/>
                  <a:pt x="105" y="56"/>
                  <a:pt x="105" y="56"/>
                </a:cubicBezTo>
                <a:lnTo>
                  <a:pt x="104" y="56"/>
                </a:lnTo>
                <a:close/>
                <a:moveTo>
                  <a:pt x="106" y="65"/>
                </a:moveTo>
                <a:cubicBezTo>
                  <a:pt x="107" y="64"/>
                  <a:pt x="107" y="64"/>
                  <a:pt x="107" y="64"/>
                </a:cubicBezTo>
                <a:cubicBezTo>
                  <a:pt x="107" y="64"/>
                  <a:pt x="107" y="64"/>
                  <a:pt x="107" y="64"/>
                </a:cubicBezTo>
                <a:cubicBezTo>
                  <a:pt x="107" y="65"/>
                  <a:pt x="107" y="65"/>
                  <a:pt x="107" y="65"/>
                </a:cubicBezTo>
                <a:cubicBezTo>
                  <a:pt x="107" y="65"/>
                  <a:pt x="107" y="65"/>
                  <a:pt x="107" y="65"/>
                </a:cubicBezTo>
                <a:lnTo>
                  <a:pt x="106" y="65"/>
                </a:lnTo>
                <a:close/>
                <a:moveTo>
                  <a:pt x="113" y="77"/>
                </a:moveTo>
                <a:cubicBezTo>
                  <a:pt x="113" y="77"/>
                  <a:pt x="113" y="77"/>
                  <a:pt x="113" y="77"/>
                </a:cubicBezTo>
                <a:cubicBezTo>
                  <a:pt x="112" y="77"/>
                  <a:pt x="112" y="77"/>
                  <a:pt x="112" y="77"/>
                </a:cubicBezTo>
                <a:cubicBezTo>
                  <a:pt x="112" y="77"/>
                  <a:pt x="112" y="77"/>
                  <a:pt x="112" y="77"/>
                </a:cubicBezTo>
                <a:cubicBezTo>
                  <a:pt x="111" y="77"/>
                  <a:pt x="111" y="77"/>
                  <a:pt x="111" y="77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3" y="76"/>
                  <a:pt x="113" y="76"/>
                  <a:pt x="113" y="76"/>
                </a:cubicBezTo>
                <a:cubicBezTo>
                  <a:pt x="113" y="76"/>
                  <a:pt x="113" y="76"/>
                  <a:pt x="113" y="76"/>
                </a:cubicBezTo>
                <a:lnTo>
                  <a:pt x="113" y="77"/>
                </a:lnTo>
                <a:close/>
                <a:moveTo>
                  <a:pt x="123" y="60"/>
                </a:moveTo>
                <a:cubicBezTo>
                  <a:pt x="121" y="62"/>
                  <a:pt x="121" y="62"/>
                  <a:pt x="121" y="62"/>
                </a:cubicBezTo>
                <a:cubicBezTo>
                  <a:pt x="121" y="63"/>
                  <a:pt x="121" y="63"/>
                  <a:pt x="121" y="63"/>
                </a:cubicBezTo>
                <a:cubicBezTo>
                  <a:pt x="121" y="63"/>
                  <a:pt x="121" y="63"/>
                  <a:pt x="121" y="63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0" y="65"/>
                  <a:pt x="120" y="65"/>
                  <a:pt x="120" y="65"/>
                </a:cubicBezTo>
                <a:cubicBezTo>
                  <a:pt x="120" y="65"/>
                  <a:pt x="120" y="65"/>
                  <a:pt x="120" y="65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118" y="66"/>
                  <a:pt x="118" y="66"/>
                  <a:pt x="118" y="66"/>
                </a:cubicBezTo>
                <a:cubicBezTo>
                  <a:pt x="117" y="67"/>
                  <a:pt x="117" y="67"/>
                  <a:pt x="117" y="67"/>
                </a:cubicBezTo>
                <a:cubicBezTo>
                  <a:pt x="117" y="67"/>
                  <a:pt x="117" y="67"/>
                  <a:pt x="117" y="67"/>
                </a:cubicBezTo>
                <a:cubicBezTo>
                  <a:pt x="117" y="67"/>
                  <a:pt x="117" y="67"/>
                  <a:pt x="117" y="67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5" y="68"/>
                  <a:pt x="115" y="68"/>
                  <a:pt x="115" y="68"/>
                </a:cubicBezTo>
                <a:cubicBezTo>
                  <a:pt x="115" y="69"/>
                  <a:pt x="115" y="69"/>
                  <a:pt x="115" y="69"/>
                </a:cubicBezTo>
                <a:cubicBezTo>
                  <a:pt x="115" y="69"/>
                  <a:pt x="115" y="69"/>
                  <a:pt x="115" y="69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114" y="71"/>
                  <a:pt x="114" y="71"/>
                  <a:pt x="114" y="71"/>
                </a:cubicBezTo>
                <a:cubicBezTo>
                  <a:pt x="112" y="70"/>
                  <a:pt x="112" y="70"/>
                  <a:pt x="112" y="70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1" y="71"/>
                  <a:pt x="111" y="71"/>
                  <a:pt x="111" y="71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73"/>
                  <a:pt x="111" y="73"/>
                  <a:pt x="111" y="73"/>
                </a:cubicBezTo>
                <a:cubicBezTo>
                  <a:pt x="111" y="73"/>
                  <a:pt x="111" y="73"/>
                  <a:pt x="111" y="73"/>
                </a:cubicBezTo>
                <a:cubicBezTo>
                  <a:pt x="110" y="73"/>
                  <a:pt x="110" y="73"/>
                  <a:pt x="110" y="73"/>
                </a:cubicBezTo>
                <a:cubicBezTo>
                  <a:pt x="110" y="73"/>
                  <a:pt x="110" y="73"/>
                  <a:pt x="110" y="73"/>
                </a:cubicBezTo>
                <a:cubicBezTo>
                  <a:pt x="111" y="74"/>
                  <a:pt x="111" y="74"/>
                  <a:pt x="111" y="74"/>
                </a:cubicBezTo>
                <a:cubicBezTo>
                  <a:pt x="111" y="74"/>
                  <a:pt x="111" y="74"/>
                  <a:pt x="111" y="74"/>
                </a:cubicBezTo>
                <a:cubicBezTo>
                  <a:pt x="111" y="74"/>
                  <a:pt x="111" y="74"/>
                  <a:pt x="111" y="74"/>
                </a:cubicBezTo>
                <a:cubicBezTo>
                  <a:pt x="110" y="75"/>
                  <a:pt x="110" y="75"/>
                  <a:pt x="110" y="75"/>
                </a:cubicBezTo>
                <a:cubicBezTo>
                  <a:pt x="110" y="75"/>
                  <a:pt x="110" y="75"/>
                  <a:pt x="110" y="75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09" y="76"/>
                  <a:pt x="109" y="76"/>
                  <a:pt x="109" y="76"/>
                </a:cubicBezTo>
                <a:cubicBezTo>
                  <a:pt x="109" y="76"/>
                  <a:pt x="109" y="76"/>
                  <a:pt x="109" y="76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10" y="77"/>
                  <a:pt x="110" y="77"/>
                  <a:pt x="110" y="77"/>
                </a:cubicBezTo>
                <a:cubicBezTo>
                  <a:pt x="110" y="77"/>
                  <a:pt x="110" y="77"/>
                  <a:pt x="110" y="77"/>
                </a:cubicBezTo>
                <a:cubicBezTo>
                  <a:pt x="111" y="78"/>
                  <a:pt x="111" y="78"/>
                  <a:pt x="111" y="78"/>
                </a:cubicBezTo>
                <a:cubicBezTo>
                  <a:pt x="111" y="78"/>
                  <a:pt x="111" y="78"/>
                  <a:pt x="111" y="78"/>
                </a:cubicBezTo>
                <a:cubicBezTo>
                  <a:pt x="111" y="78"/>
                  <a:pt x="111" y="78"/>
                  <a:pt x="111" y="78"/>
                </a:cubicBezTo>
                <a:cubicBezTo>
                  <a:pt x="110" y="78"/>
                  <a:pt x="110" y="78"/>
                  <a:pt x="110" y="78"/>
                </a:cubicBezTo>
                <a:cubicBezTo>
                  <a:pt x="110" y="78"/>
                  <a:pt x="110" y="78"/>
                  <a:pt x="110" y="78"/>
                </a:cubicBezTo>
                <a:cubicBezTo>
                  <a:pt x="109" y="78"/>
                  <a:pt x="109" y="78"/>
                  <a:pt x="109" y="78"/>
                </a:cubicBezTo>
                <a:cubicBezTo>
                  <a:pt x="109" y="78"/>
                  <a:pt x="109" y="78"/>
                  <a:pt x="109" y="78"/>
                </a:cubicBezTo>
                <a:cubicBezTo>
                  <a:pt x="109" y="78"/>
                  <a:pt x="109" y="78"/>
                  <a:pt x="109" y="7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8" y="77"/>
                  <a:pt x="108" y="77"/>
                  <a:pt x="108" y="77"/>
                </a:cubicBezTo>
                <a:cubicBezTo>
                  <a:pt x="108" y="77"/>
                  <a:pt x="108" y="77"/>
                  <a:pt x="108" y="77"/>
                </a:cubicBezTo>
                <a:cubicBezTo>
                  <a:pt x="108" y="77"/>
                  <a:pt x="108" y="77"/>
                  <a:pt x="108" y="77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7" y="73"/>
                  <a:pt x="107" y="73"/>
                  <a:pt x="107" y="73"/>
                </a:cubicBezTo>
                <a:cubicBezTo>
                  <a:pt x="107" y="73"/>
                  <a:pt x="107" y="73"/>
                  <a:pt x="107" y="73"/>
                </a:cubicBezTo>
                <a:cubicBezTo>
                  <a:pt x="108" y="73"/>
                  <a:pt x="108" y="73"/>
                  <a:pt x="108" y="73"/>
                </a:cubicBezTo>
                <a:cubicBezTo>
                  <a:pt x="108" y="73"/>
                  <a:pt x="108" y="73"/>
                  <a:pt x="108" y="73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0"/>
                  <a:pt x="108" y="70"/>
                  <a:pt x="108" y="70"/>
                </a:cubicBezTo>
                <a:cubicBezTo>
                  <a:pt x="108" y="71"/>
                  <a:pt x="108" y="71"/>
                  <a:pt x="108" y="71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09" y="67"/>
                  <a:pt x="109" y="67"/>
                  <a:pt x="109" y="67"/>
                </a:cubicBezTo>
                <a:cubicBezTo>
                  <a:pt x="109" y="67"/>
                  <a:pt x="109" y="67"/>
                  <a:pt x="109" y="67"/>
                </a:cubicBezTo>
                <a:cubicBezTo>
                  <a:pt x="109" y="66"/>
                  <a:pt x="109" y="66"/>
                  <a:pt x="109" y="66"/>
                </a:cubicBezTo>
                <a:cubicBezTo>
                  <a:pt x="109" y="65"/>
                  <a:pt x="109" y="65"/>
                  <a:pt x="109" y="65"/>
                </a:cubicBezTo>
                <a:cubicBezTo>
                  <a:pt x="109" y="64"/>
                  <a:pt x="109" y="64"/>
                  <a:pt x="109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0" y="62"/>
                  <a:pt x="110" y="62"/>
                  <a:pt x="110" y="62"/>
                </a:cubicBezTo>
                <a:cubicBezTo>
                  <a:pt x="109" y="62"/>
                  <a:pt x="109" y="62"/>
                  <a:pt x="109" y="62"/>
                </a:cubicBezTo>
                <a:cubicBezTo>
                  <a:pt x="109" y="62"/>
                  <a:pt x="109" y="62"/>
                  <a:pt x="109" y="62"/>
                </a:cubicBezTo>
                <a:cubicBezTo>
                  <a:pt x="108" y="61"/>
                  <a:pt x="108" y="61"/>
                  <a:pt x="108" y="61"/>
                </a:cubicBezTo>
                <a:cubicBezTo>
                  <a:pt x="108" y="60"/>
                  <a:pt x="108" y="60"/>
                  <a:pt x="108" y="60"/>
                </a:cubicBezTo>
                <a:cubicBezTo>
                  <a:pt x="108" y="60"/>
                  <a:pt x="108" y="60"/>
                  <a:pt x="108" y="60"/>
                </a:cubicBezTo>
                <a:cubicBezTo>
                  <a:pt x="108" y="60"/>
                  <a:pt x="108" y="60"/>
                  <a:pt x="108" y="60"/>
                </a:cubicBezTo>
                <a:cubicBezTo>
                  <a:pt x="108" y="59"/>
                  <a:pt x="108" y="59"/>
                  <a:pt x="108" y="59"/>
                </a:cubicBezTo>
                <a:cubicBezTo>
                  <a:pt x="107" y="58"/>
                  <a:pt x="107" y="58"/>
                  <a:pt x="107" y="58"/>
                </a:cubicBezTo>
                <a:cubicBezTo>
                  <a:pt x="107" y="58"/>
                  <a:pt x="107" y="58"/>
                  <a:pt x="107" y="58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07" y="56"/>
                  <a:pt x="107" y="56"/>
                  <a:pt x="107" y="56"/>
                </a:cubicBezTo>
                <a:cubicBezTo>
                  <a:pt x="108" y="55"/>
                  <a:pt x="108" y="55"/>
                  <a:pt x="108" y="55"/>
                </a:cubicBezTo>
                <a:cubicBezTo>
                  <a:pt x="108" y="55"/>
                  <a:pt x="108" y="55"/>
                  <a:pt x="108" y="55"/>
                </a:cubicBezTo>
                <a:cubicBezTo>
                  <a:pt x="108" y="55"/>
                  <a:pt x="108" y="55"/>
                  <a:pt x="108" y="55"/>
                </a:cubicBezTo>
                <a:cubicBezTo>
                  <a:pt x="108" y="55"/>
                  <a:pt x="108" y="55"/>
                  <a:pt x="108" y="55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3"/>
                  <a:pt x="108" y="53"/>
                </a:cubicBezTo>
                <a:cubicBezTo>
                  <a:pt x="108" y="53"/>
                  <a:pt x="108" y="53"/>
                  <a:pt x="108" y="53"/>
                </a:cubicBezTo>
                <a:cubicBezTo>
                  <a:pt x="108" y="53"/>
                  <a:pt x="108" y="53"/>
                  <a:pt x="108" y="53"/>
                </a:cubicBezTo>
                <a:cubicBezTo>
                  <a:pt x="108" y="53"/>
                  <a:pt x="108" y="53"/>
                  <a:pt x="108" y="53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106" y="53"/>
                  <a:pt x="106" y="53"/>
                  <a:pt x="106" y="53"/>
                </a:cubicBezTo>
                <a:cubicBezTo>
                  <a:pt x="106" y="52"/>
                  <a:pt x="106" y="52"/>
                  <a:pt x="106" y="52"/>
                </a:cubicBezTo>
                <a:cubicBezTo>
                  <a:pt x="106" y="52"/>
                  <a:pt x="106" y="52"/>
                  <a:pt x="106" y="52"/>
                </a:cubicBezTo>
                <a:cubicBezTo>
                  <a:pt x="106" y="52"/>
                  <a:pt x="106" y="52"/>
                  <a:pt x="106" y="52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3" y="50"/>
                  <a:pt x="103" y="50"/>
                  <a:pt x="103" y="50"/>
                </a:cubicBezTo>
                <a:cubicBezTo>
                  <a:pt x="103" y="50"/>
                  <a:pt x="103" y="50"/>
                  <a:pt x="103" y="50"/>
                </a:cubicBezTo>
                <a:cubicBezTo>
                  <a:pt x="103" y="50"/>
                  <a:pt x="103" y="50"/>
                  <a:pt x="103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49"/>
                  <a:pt x="102" y="49"/>
                  <a:pt x="102" y="49"/>
                </a:cubicBezTo>
                <a:cubicBezTo>
                  <a:pt x="101" y="49"/>
                  <a:pt x="101" y="49"/>
                  <a:pt x="101" y="49"/>
                </a:cubicBezTo>
                <a:cubicBezTo>
                  <a:pt x="101" y="49"/>
                  <a:pt x="101" y="49"/>
                  <a:pt x="101" y="49"/>
                </a:cubicBezTo>
                <a:cubicBezTo>
                  <a:pt x="100" y="49"/>
                  <a:pt x="100" y="49"/>
                  <a:pt x="100" y="49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0" y="47"/>
                  <a:pt x="100" y="47"/>
                  <a:pt x="100" y="47"/>
                </a:cubicBezTo>
                <a:cubicBezTo>
                  <a:pt x="99" y="46"/>
                  <a:pt x="99" y="46"/>
                  <a:pt x="99" y="46"/>
                </a:cubicBezTo>
                <a:cubicBezTo>
                  <a:pt x="98" y="46"/>
                  <a:pt x="98" y="46"/>
                  <a:pt x="98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98" y="45"/>
                  <a:pt x="98" y="45"/>
                  <a:pt x="98" y="45"/>
                </a:cubicBezTo>
                <a:cubicBezTo>
                  <a:pt x="98" y="45"/>
                  <a:pt x="98" y="45"/>
                  <a:pt x="98" y="45"/>
                </a:cubicBezTo>
                <a:cubicBezTo>
                  <a:pt x="97" y="44"/>
                  <a:pt x="97" y="44"/>
                  <a:pt x="97" y="44"/>
                </a:cubicBezTo>
                <a:cubicBezTo>
                  <a:pt x="97" y="43"/>
                  <a:pt x="97" y="43"/>
                  <a:pt x="97" y="43"/>
                </a:cubicBezTo>
                <a:cubicBezTo>
                  <a:pt x="97" y="43"/>
                  <a:pt x="97" y="43"/>
                  <a:pt x="97" y="43"/>
                </a:cubicBezTo>
                <a:cubicBezTo>
                  <a:pt x="97" y="44"/>
                  <a:pt x="97" y="44"/>
                  <a:pt x="97" y="44"/>
                </a:cubicBezTo>
                <a:cubicBezTo>
                  <a:pt x="98" y="45"/>
                  <a:pt x="98" y="45"/>
                  <a:pt x="98" y="45"/>
                </a:cubicBezTo>
                <a:cubicBezTo>
                  <a:pt x="98" y="45"/>
                  <a:pt x="98" y="45"/>
                  <a:pt x="98" y="45"/>
                </a:cubicBezTo>
                <a:cubicBezTo>
                  <a:pt x="98" y="46"/>
                  <a:pt x="98" y="46"/>
                  <a:pt x="98" y="46"/>
                </a:cubicBezTo>
                <a:cubicBezTo>
                  <a:pt x="98" y="46"/>
                  <a:pt x="98" y="46"/>
                  <a:pt x="98" y="46"/>
                </a:cubicBezTo>
                <a:cubicBezTo>
                  <a:pt x="98" y="47"/>
                  <a:pt x="98" y="47"/>
                  <a:pt x="98" y="47"/>
                </a:cubicBezTo>
                <a:cubicBezTo>
                  <a:pt x="98" y="47"/>
                  <a:pt x="98" y="47"/>
                  <a:pt x="98" y="47"/>
                </a:cubicBezTo>
                <a:cubicBezTo>
                  <a:pt x="98" y="47"/>
                  <a:pt x="98" y="47"/>
                  <a:pt x="98" y="47"/>
                </a:cubicBezTo>
                <a:cubicBezTo>
                  <a:pt x="98" y="47"/>
                  <a:pt x="98" y="47"/>
                  <a:pt x="98" y="47"/>
                </a:cubicBezTo>
                <a:cubicBezTo>
                  <a:pt x="98" y="46"/>
                  <a:pt x="98" y="46"/>
                  <a:pt x="98" y="46"/>
                </a:cubicBezTo>
                <a:cubicBezTo>
                  <a:pt x="98" y="46"/>
                  <a:pt x="98" y="46"/>
                  <a:pt x="98" y="46"/>
                </a:cubicBezTo>
                <a:cubicBezTo>
                  <a:pt x="97" y="46"/>
                  <a:pt x="97" y="46"/>
                  <a:pt x="97" y="46"/>
                </a:cubicBezTo>
                <a:cubicBezTo>
                  <a:pt x="97" y="45"/>
                  <a:pt x="97" y="45"/>
                  <a:pt x="97" y="45"/>
                </a:cubicBezTo>
                <a:cubicBezTo>
                  <a:pt x="97" y="44"/>
                  <a:pt x="97" y="44"/>
                  <a:pt x="97" y="44"/>
                </a:cubicBezTo>
                <a:cubicBezTo>
                  <a:pt x="96" y="44"/>
                  <a:pt x="96" y="44"/>
                  <a:pt x="96" y="44"/>
                </a:cubicBezTo>
                <a:cubicBezTo>
                  <a:pt x="97" y="43"/>
                  <a:pt x="97" y="43"/>
                  <a:pt x="97" y="43"/>
                </a:cubicBezTo>
                <a:cubicBezTo>
                  <a:pt x="96" y="43"/>
                  <a:pt x="96" y="43"/>
                  <a:pt x="96" y="43"/>
                </a:cubicBezTo>
                <a:cubicBezTo>
                  <a:pt x="96" y="42"/>
                  <a:pt x="96" y="42"/>
                  <a:pt x="96" y="42"/>
                </a:cubicBezTo>
                <a:cubicBezTo>
                  <a:pt x="96" y="42"/>
                  <a:pt x="96" y="42"/>
                  <a:pt x="96" y="4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0"/>
                  <a:pt x="95" y="40"/>
                  <a:pt x="95" y="40"/>
                </a:cubicBezTo>
                <a:cubicBezTo>
                  <a:pt x="95" y="37"/>
                  <a:pt x="95" y="37"/>
                  <a:pt x="95" y="37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5"/>
                  <a:pt x="95" y="35"/>
                  <a:pt x="95" y="35"/>
                </a:cubicBezTo>
                <a:cubicBezTo>
                  <a:pt x="94" y="34"/>
                  <a:pt x="94" y="34"/>
                  <a:pt x="94" y="34"/>
                </a:cubicBezTo>
                <a:cubicBezTo>
                  <a:pt x="94" y="34"/>
                  <a:pt x="94" y="34"/>
                  <a:pt x="94" y="34"/>
                </a:cubicBezTo>
                <a:cubicBezTo>
                  <a:pt x="94" y="34"/>
                  <a:pt x="94" y="34"/>
                  <a:pt x="94" y="34"/>
                </a:cubicBezTo>
                <a:cubicBezTo>
                  <a:pt x="93" y="33"/>
                  <a:pt x="93" y="33"/>
                  <a:pt x="93" y="33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2" y="31"/>
                  <a:pt x="92" y="31"/>
                  <a:pt x="92" y="31"/>
                </a:cubicBezTo>
                <a:cubicBezTo>
                  <a:pt x="93" y="31"/>
                  <a:pt x="93" y="31"/>
                  <a:pt x="93" y="31"/>
                </a:cubicBezTo>
                <a:cubicBezTo>
                  <a:pt x="92" y="31"/>
                  <a:pt x="92" y="31"/>
                  <a:pt x="92" y="31"/>
                </a:cubicBezTo>
                <a:cubicBezTo>
                  <a:pt x="92" y="30"/>
                  <a:pt x="92" y="30"/>
                  <a:pt x="92" y="30"/>
                </a:cubicBezTo>
                <a:cubicBezTo>
                  <a:pt x="92" y="29"/>
                  <a:pt x="92" y="29"/>
                  <a:pt x="92" y="29"/>
                </a:cubicBezTo>
                <a:cubicBezTo>
                  <a:pt x="91" y="29"/>
                  <a:pt x="91" y="29"/>
                  <a:pt x="91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89" y="28"/>
                  <a:pt x="89" y="28"/>
                  <a:pt x="89" y="28"/>
                </a:cubicBezTo>
                <a:cubicBezTo>
                  <a:pt x="88" y="28"/>
                  <a:pt x="88" y="28"/>
                  <a:pt x="88" y="28"/>
                </a:cubicBezTo>
                <a:cubicBezTo>
                  <a:pt x="88" y="28"/>
                  <a:pt x="88" y="28"/>
                  <a:pt x="88" y="28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8"/>
                  <a:pt x="87" y="28"/>
                  <a:pt x="87" y="28"/>
                </a:cubicBezTo>
                <a:cubicBezTo>
                  <a:pt x="86" y="28"/>
                  <a:pt x="86" y="28"/>
                  <a:pt x="86" y="28"/>
                </a:cubicBezTo>
                <a:cubicBezTo>
                  <a:pt x="85" y="29"/>
                  <a:pt x="85" y="29"/>
                  <a:pt x="85" y="29"/>
                </a:cubicBezTo>
                <a:cubicBezTo>
                  <a:pt x="85" y="29"/>
                  <a:pt x="85" y="29"/>
                  <a:pt x="85" y="29"/>
                </a:cubicBezTo>
                <a:cubicBezTo>
                  <a:pt x="84" y="30"/>
                  <a:pt x="84" y="30"/>
                  <a:pt x="84" y="30"/>
                </a:cubicBezTo>
                <a:cubicBezTo>
                  <a:pt x="83" y="31"/>
                  <a:pt x="83" y="31"/>
                  <a:pt x="83" y="31"/>
                </a:cubicBezTo>
                <a:cubicBezTo>
                  <a:pt x="83" y="31"/>
                  <a:pt x="83" y="31"/>
                  <a:pt x="83" y="31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29"/>
                  <a:pt x="84" y="29"/>
                  <a:pt x="84" y="29"/>
                </a:cubicBezTo>
                <a:cubicBezTo>
                  <a:pt x="84" y="29"/>
                  <a:pt x="84" y="29"/>
                  <a:pt x="84" y="29"/>
                </a:cubicBezTo>
                <a:cubicBezTo>
                  <a:pt x="83" y="29"/>
                  <a:pt x="83" y="29"/>
                  <a:pt x="83" y="29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28"/>
                  <a:pt x="83" y="28"/>
                  <a:pt x="83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82" y="27"/>
                  <a:pt x="82" y="27"/>
                  <a:pt x="82" y="27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6"/>
                  <a:pt x="83" y="26"/>
                  <a:pt x="83" y="26"/>
                </a:cubicBezTo>
                <a:cubicBezTo>
                  <a:pt x="83" y="26"/>
                  <a:pt x="83" y="26"/>
                  <a:pt x="83" y="26"/>
                </a:cubicBezTo>
                <a:cubicBezTo>
                  <a:pt x="83" y="24"/>
                  <a:pt x="83" y="24"/>
                  <a:pt x="83" y="24"/>
                </a:cubicBezTo>
                <a:cubicBezTo>
                  <a:pt x="83" y="25"/>
                  <a:pt x="83" y="25"/>
                  <a:pt x="83" y="25"/>
                </a:cubicBezTo>
                <a:cubicBezTo>
                  <a:pt x="83" y="25"/>
                  <a:pt x="83" y="25"/>
                  <a:pt x="83" y="25"/>
                </a:cubicBezTo>
                <a:cubicBezTo>
                  <a:pt x="81" y="24"/>
                  <a:pt x="81" y="24"/>
                  <a:pt x="81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82" y="24"/>
                  <a:pt x="82" y="24"/>
                  <a:pt x="82" y="24"/>
                </a:cubicBezTo>
                <a:cubicBezTo>
                  <a:pt x="83" y="24"/>
                  <a:pt x="83" y="24"/>
                  <a:pt x="83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4" y="23"/>
                  <a:pt x="84" y="23"/>
                  <a:pt x="84" y="23"/>
                </a:cubicBezTo>
                <a:cubicBezTo>
                  <a:pt x="84" y="23"/>
                  <a:pt x="84" y="23"/>
                  <a:pt x="84" y="23"/>
                </a:cubicBezTo>
                <a:cubicBezTo>
                  <a:pt x="83" y="23"/>
                  <a:pt x="83" y="23"/>
                  <a:pt x="83" y="23"/>
                </a:cubicBezTo>
                <a:cubicBezTo>
                  <a:pt x="82" y="22"/>
                  <a:pt x="82" y="22"/>
                  <a:pt x="82" y="22"/>
                </a:cubicBezTo>
                <a:cubicBezTo>
                  <a:pt x="82" y="22"/>
                  <a:pt x="82" y="22"/>
                  <a:pt x="82" y="22"/>
                </a:cubicBezTo>
                <a:cubicBezTo>
                  <a:pt x="82" y="21"/>
                  <a:pt x="82" y="21"/>
                  <a:pt x="82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4" y="20"/>
                  <a:pt x="84" y="20"/>
                  <a:pt x="84" y="20"/>
                </a:cubicBezTo>
                <a:cubicBezTo>
                  <a:pt x="84" y="20"/>
                  <a:pt x="84" y="20"/>
                  <a:pt x="84" y="20"/>
                </a:cubicBezTo>
                <a:cubicBezTo>
                  <a:pt x="85" y="19"/>
                  <a:pt x="85" y="19"/>
                  <a:pt x="85" y="19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8" y="20"/>
                  <a:pt x="88" y="20"/>
                  <a:pt x="88" y="20"/>
                </a:cubicBezTo>
                <a:cubicBezTo>
                  <a:pt x="89" y="21"/>
                  <a:pt x="89" y="21"/>
                  <a:pt x="89" y="21"/>
                </a:cubicBezTo>
                <a:cubicBezTo>
                  <a:pt x="90" y="21"/>
                  <a:pt x="90" y="21"/>
                  <a:pt x="90" y="21"/>
                </a:cubicBezTo>
                <a:cubicBezTo>
                  <a:pt x="90" y="21"/>
                  <a:pt x="90" y="21"/>
                  <a:pt x="90" y="21"/>
                </a:cubicBezTo>
                <a:cubicBezTo>
                  <a:pt x="91" y="21"/>
                  <a:pt x="91" y="21"/>
                  <a:pt x="91" y="21"/>
                </a:cubicBezTo>
                <a:cubicBezTo>
                  <a:pt x="91" y="22"/>
                  <a:pt x="91" y="22"/>
                  <a:pt x="91" y="22"/>
                </a:cubicBezTo>
                <a:cubicBezTo>
                  <a:pt x="92" y="22"/>
                  <a:pt x="92" y="22"/>
                  <a:pt x="92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4" y="22"/>
                  <a:pt x="94" y="22"/>
                  <a:pt x="94" y="22"/>
                </a:cubicBezTo>
                <a:cubicBezTo>
                  <a:pt x="95" y="21"/>
                  <a:pt x="95" y="21"/>
                  <a:pt x="95" y="21"/>
                </a:cubicBezTo>
                <a:cubicBezTo>
                  <a:pt x="95" y="22"/>
                  <a:pt x="95" y="22"/>
                  <a:pt x="95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7" y="22"/>
                  <a:pt x="97" y="22"/>
                  <a:pt x="97" y="22"/>
                </a:cubicBezTo>
                <a:cubicBezTo>
                  <a:pt x="98" y="22"/>
                  <a:pt x="98" y="22"/>
                  <a:pt x="98" y="22"/>
                </a:cubicBezTo>
                <a:cubicBezTo>
                  <a:pt x="99" y="23"/>
                  <a:pt x="99" y="23"/>
                  <a:pt x="99" y="23"/>
                </a:cubicBezTo>
                <a:cubicBezTo>
                  <a:pt x="99" y="23"/>
                  <a:pt x="99" y="23"/>
                  <a:pt x="99" y="23"/>
                </a:cubicBezTo>
                <a:cubicBezTo>
                  <a:pt x="99" y="23"/>
                  <a:pt x="99" y="23"/>
                  <a:pt x="99" y="23"/>
                </a:cubicBezTo>
                <a:cubicBezTo>
                  <a:pt x="99" y="24"/>
                  <a:pt x="99" y="24"/>
                  <a:pt x="99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3" y="24"/>
                  <a:pt x="103" y="24"/>
                  <a:pt x="103" y="24"/>
                </a:cubicBezTo>
                <a:cubicBezTo>
                  <a:pt x="103" y="24"/>
                  <a:pt x="103" y="24"/>
                  <a:pt x="103" y="24"/>
                </a:cubicBezTo>
                <a:cubicBezTo>
                  <a:pt x="105" y="24"/>
                  <a:pt x="105" y="24"/>
                  <a:pt x="105" y="24"/>
                </a:cubicBezTo>
                <a:cubicBezTo>
                  <a:pt x="105" y="25"/>
                  <a:pt x="105" y="25"/>
                  <a:pt x="105" y="25"/>
                </a:cubicBezTo>
                <a:cubicBezTo>
                  <a:pt x="105" y="25"/>
                  <a:pt x="105" y="25"/>
                  <a:pt x="105" y="25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10" y="23"/>
                  <a:pt x="110" y="23"/>
                  <a:pt x="110" y="23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110" y="25"/>
                  <a:pt x="110" y="25"/>
                  <a:pt x="110" y="25"/>
                </a:cubicBezTo>
                <a:cubicBezTo>
                  <a:pt x="110" y="25"/>
                  <a:pt x="110" y="25"/>
                  <a:pt x="110" y="25"/>
                </a:cubicBezTo>
                <a:cubicBezTo>
                  <a:pt x="110" y="26"/>
                  <a:pt x="110" y="26"/>
                  <a:pt x="110" y="26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09" y="27"/>
                  <a:pt x="109" y="27"/>
                  <a:pt x="109" y="27"/>
                </a:cubicBezTo>
                <a:cubicBezTo>
                  <a:pt x="109" y="27"/>
                  <a:pt x="109" y="27"/>
                  <a:pt x="109" y="27"/>
                </a:cubicBezTo>
                <a:cubicBezTo>
                  <a:pt x="109" y="27"/>
                  <a:pt x="109" y="27"/>
                  <a:pt x="109" y="27"/>
                </a:cubicBezTo>
                <a:cubicBezTo>
                  <a:pt x="110" y="28"/>
                  <a:pt x="110" y="28"/>
                  <a:pt x="110" y="28"/>
                </a:cubicBezTo>
                <a:cubicBezTo>
                  <a:pt x="110" y="28"/>
                  <a:pt x="110" y="28"/>
                  <a:pt x="110" y="28"/>
                </a:cubicBezTo>
                <a:cubicBezTo>
                  <a:pt x="110" y="29"/>
                  <a:pt x="110" y="29"/>
                  <a:pt x="110" y="29"/>
                </a:cubicBezTo>
                <a:cubicBezTo>
                  <a:pt x="109" y="29"/>
                  <a:pt x="109" y="29"/>
                  <a:pt x="109" y="29"/>
                </a:cubicBezTo>
                <a:cubicBezTo>
                  <a:pt x="109" y="29"/>
                  <a:pt x="109" y="29"/>
                  <a:pt x="109" y="29"/>
                </a:cubicBezTo>
                <a:cubicBezTo>
                  <a:pt x="109" y="29"/>
                  <a:pt x="109" y="29"/>
                  <a:pt x="109" y="29"/>
                </a:cubicBezTo>
                <a:cubicBezTo>
                  <a:pt x="109" y="30"/>
                  <a:pt x="109" y="30"/>
                  <a:pt x="109" y="30"/>
                </a:cubicBezTo>
                <a:cubicBezTo>
                  <a:pt x="109" y="29"/>
                  <a:pt x="109" y="29"/>
                  <a:pt x="109" y="29"/>
                </a:cubicBezTo>
                <a:cubicBezTo>
                  <a:pt x="109" y="29"/>
                  <a:pt x="109" y="29"/>
                  <a:pt x="109" y="29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08" y="29"/>
                  <a:pt x="108" y="29"/>
                  <a:pt x="108" y="29"/>
                </a:cubicBezTo>
                <a:cubicBezTo>
                  <a:pt x="108" y="29"/>
                  <a:pt x="108" y="29"/>
                  <a:pt x="108" y="29"/>
                </a:cubicBezTo>
                <a:cubicBezTo>
                  <a:pt x="108" y="29"/>
                  <a:pt x="108" y="29"/>
                  <a:pt x="108" y="29"/>
                </a:cubicBezTo>
                <a:cubicBezTo>
                  <a:pt x="108" y="28"/>
                  <a:pt x="108" y="28"/>
                  <a:pt x="108" y="28"/>
                </a:cubicBezTo>
                <a:cubicBezTo>
                  <a:pt x="108" y="28"/>
                  <a:pt x="108" y="28"/>
                  <a:pt x="108" y="28"/>
                </a:cubicBezTo>
                <a:cubicBezTo>
                  <a:pt x="107" y="28"/>
                  <a:pt x="107" y="28"/>
                  <a:pt x="107" y="28"/>
                </a:cubicBezTo>
                <a:cubicBezTo>
                  <a:pt x="107" y="28"/>
                  <a:pt x="107" y="28"/>
                  <a:pt x="107" y="28"/>
                </a:cubicBezTo>
                <a:cubicBezTo>
                  <a:pt x="107" y="28"/>
                  <a:pt x="107" y="28"/>
                  <a:pt x="107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7" y="28"/>
                  <a:pt x="107" y="28"/>
                  <a:pt x="107" y="28"/>
                </a:cubicBezTo>
                <a:cubicBezTo>
                  <a:pt x="107" y="28"/>
                  <a:pt x="107" y="28"/>
                  <a:pt x="107" y="28"/>
                </a:cubicBezTo>
                <a:cubicBezTo>
                  <a:pt x="106" y="29"/>
                  <a:pt x="106" y="29"/>
                  <a:pt x="106" y="29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29"/>
                  <a:pt x="106" y="29"/>
                  <a:pt x="106" y="29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7" y="33"/>
                  <a:pt x="107" y="33"/>
                  <a:pt x="107" y="33"/>
                </a:cubicBezTo>
                <a:cubicBezTo>
                  <a:pt x="107" y="33"/>
                  <a:pt x="107" y="33"/>
                  <a:pt x="107" y="33"/>
                </a:cubicBezTo>
                <a:cubicBezTo>
                  <a:pt x="108" y="33"/>
                  <a:pt x="108" y="33"/>
                  <a:pt x="108" y="33"/>
                </a:cubicBezTo>
                <a:cubicBezTo>
                  <a:pt x="108" y="34"/>
                  <a:pt x="108" y="34"/>
                  <a:pt x="108" y="34"/>
                </a:cubicBezTo>
                <a:cubicBezTo>
                  <a:pt x="108" y="34"/>
                  <a:pt x="108" y="34"/>
                  <a:pt x="108" y="34"/>
                </a:cubicBezTo>
                <a:cubicBezTo>
                  <a:pt x="108" y="34"/>
                  <a:pt x="108" y="34"/>
                  <a:pt x="108" y="34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09" y="35"/>
                  <a:pt x="109" y="35"/>
                  <a:pt x="109" y="35"/>
                </a:cubicBezTo>
                <a:cubicBezTo>
                  <a:pt x="109" y="35"/>
                  <a:pt x="109" y="35"/>
                  <a:pt x="109" y="35"/>
                </a:cubicBezTo>
                <a:cubicBezTo>
                  <a:pt x="109" y="36"/>
                  <a:pt x="109" y="36"/>
                  <a:pt x="109" y="36"/>
                </a:cubicBezTo>
                <a:cubicBezTo>
                  <a:pt x="109" y="36"/>
                  <a:pt x="109" y="36"/>
                  <a:pt x="109" y="36"/>
                </a:cubicBezTo>
                <a:cubicBezTo>
                  <a:pt x="109" y="36"/>
                  <a:pt x="109" y="36"/>
                  <a:pt x="109" y="36"/>
                </a:cubicBezTo>
                <a:cubicBezTo>
                  <a:pt x="110" y="36"/>
                  <a:pt x="110" y="36"/>
                  <a:pt x="110" y="36"/>
                </a:cubicBezTo>
                <a:cubicBezTo>
                  <a:pt x="110" y="36"/>
                  <a:pt x="110" y="36"/>
                  <a:pt x="110" y="36"/>
                </a:cubicBezTo>
                <a:cubicBezTo>
                  <a:pt x="110" y="35"/>
                  <a:pt x="110" y="35"/>
                  <a:pt x="110" y="35"/>
                </a:cubicBezTo>
                <a:cubicBezTo>
                  <a:pt x="110" y="35"/>
                  <a:pt x="110" y="35"/>
                  <a:pt x="110" y="35"/>
                </a:cubicBezTo>
                <a:cubicBezTo>
                  <a:pt x="110" y="34"/>
                  <a:pt x="110" y="34"/>
                  <a:pt x="110" y="34"/>
                </a:cubicBezTo>
                <a:cubicBezTo>
                  <a:pt x="110" y="34"/>
                  <a:pt x="110" y="34"/>
                  <a:pt x="110" y="34"/>
                </a:cubicBezTo>
                <a:cubicBezTo>
                  <a:pt x="111" y="34"/>
                  <a:pt x="111" y="34"/>
                  <a:pt x="111" y="3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10" y="32"/>
                  <a:pt x="110" y="32"/>
                  <a:pt x="110" y="32"/>
                </a:cubicBezTo>
                <a:cubicBezTo>
                  <a:pt x="110" y="32"/>
                  <a:pt x="110" y="32"/>
                  <a:pt x="110" y="32"/>
                </a:cubicBezTo>
                <a:cubicBezTo>
                  <a:pt x="111" y="31"/>
                  <a:pt x="111" y="31"/>
                  <a:pt x="111" y="31"/>
                </a:cubicBezTo>
                <a:cubicBezTo>
                  <a:pt x="111" y="31"/>
                  <a:pt x="111" y="31"/>
                  <a:pt x="111" y="31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12" y="30"/>
                  <a:pt x="112" y="30"/>
                  <a:pt x="112" y="30"/>
                </a:cubicBezTo>
                <a:cubicBezTo>
                  <a:pt x="112" y="30"/>
                  <a:pt x="112" y="30"/>
                  <a:pt x="112" y="30"/>
                </a:cubicBezTo>
                <a:cubicBezTo>
                  <a:pt x="112" y="30"/>
                  <a:pt x="112" y="30"/>
                  <a:pt x="112" y="30"/>
                </a:cubicBezTo>
                <a:cubicBezTo>
                  <a:pt x="113" y="30"/>
                  <a:pt x="113" y="30"/>
                  <a:pt x="113" y="30"/>
                </a:cubicBezTo>
                <a:cubicBezTo>
                  <a:pt x="113" y="31"/>
                  <a:pt x="113" y="31"/>
                  <a:pt x="113" y="31"/>
                </a:cubicBezTo>
                <a:cubicBezTo>
                  <a:pt x="113" y="31"/>
                  <a:pt x="113" y="31"/>
                  <a:pt x="113" y="31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14" y="33"/>
                  <a:pt x="114" y="33"/>
                  <a:pt x="114" y="33"/>
                </a:cubicBezTo>
                <a:cubicBezTo>
                  <a:pt x="114" y="33"/>
                  <a:pt x="114" y="33"/>
                  <a:pt x="114" y="33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15" y="33"/>
                  <a:pt x="115" y="33"/>
                  <a:pt x="115" y="33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3"/>
                  <a:pt x="115" y="33"/>
                  <a:pt x="115" y="33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6" y="34"/>
                  <a:pt x="116" y="34"/>
                  <a:pt x="116" y="34"/>
                </a:cubicBezTo>
                <a:cubicBezTo>
                  <a:pt x="116" y="34"/>
                  <a:pt x="116" y="34"/>
                  <a:pt x="116" y="34"/>
                </a:cubicBezTo>
                <a:cubicBezTo>
                  <a:pt x="116" y="34"/>
                  <a:pt x="116" y="34"/>
                  <a:pt x="116" y="34"/>
                </a:cubicBezTo>
                <a:cubicBezTo>
                  <a:pt x="117" y="35"/>
                  <a:pt x="117" y="35"/>
                  <a:pt x="117" y="35"/>
                </a:cubicBezTo>
                <a:cubicBezTo>
                  <a:pt x="116" y="35"/>
                  <a:pt x="116" y="35"/>
                  <a:pt x="116" y="35"/>
                </a:cubicBezTo>
                <a:cubicBezTo>
                  <a:pt x="116" y="35"/>
                  <a:pt x="116" y="35"/>
                  <a:pt x="116" y="35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7" y="36"/>
                  <a:pt x="117" y="36"/>
                  <a:pt x="117" y="36"/>
                </a:cubicBezTo>
                <a:cubicBezTo>
                  <a:pt x="117" y="35"/>
                  <a:pt x="117" y="35"/>
                  <a:pt x="117" y="35"/>
                </a:cubicBezTo>
                <a:cubicBezTo>
                  <a:pt x="118" y="36"/>
                  <a:pt x="118" y="36"/>
                  <a:pt x="118" y="36"/>
                </a:cubicBezTo>
                <a:cubicBezTo>
                  <a:pt x="118" y="37"/>
                  <a:pt x="118" y="37"/>
                  <a:pt x="118" y="37"/>
                </a:cubicBezTo>
                <a:cubicBezTo>
                  <a:pt x="117" y="37"/>
                  <a:pt x="117" y="37"/>
                  <a:pt x="117" y="37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8" y="38"/>
                  <a:pt x="118" y="38"/>
                  <a:pt x="118" y="38"/>
                </a:cubicBezTo>
                <a:cubicBezTo>
                  <a:pt x="118" y="38"/>
                  <a:pt x="118" y="38"/>
                  <a:pt x="118" y="38"/>
                </a:cubicBezTo>
                <a:cubicBezTo>
                  <a:pt x="117" y="39"/>
                  <a:pt x="117" y="39"/>
                  <a:pt x="117" y="39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7" y="37"/>
                  <a:pt x="117" y="37"/>
                  <a:pt x="117" y="37"/>
                </a:cubicBezTo>
                <a:cubicBezTo>
                  <a:pt x="116" y="37"/>
                  <a:pt x="116" y="37"/>
                  <a:pt x="116" y="37"/>
                </a:cubicBezTo>
                <a:cubicBezTo>
                  <a:pt x="116" y="37"/>
                  <a:pt x="116" y="37"/>
                  <a:pt x="116" y="37"/>
                </a:cubicBezTo>
                <a:cubicBezTo>
                  <a:pt x="115" y="38"/>
                  <a:pt x="115" y="38"/>
                  <a:pt x="115" y="38"/>
                </a:cubicBezTo>
                <a:cubicBezTo>
                  <a:pt x="115" y="38"/>
                  <a:pt x="115" y="38"/>
                  <a:pt x="115" y="38"/>
                </a:cubicBezTo>
                <a:cubicBezTo>
                  <a:pt x="115" y="38"/>
                  <a:pt x="115" y="38"/>
                  <a:pt x="115" y="38"/>
                </a:cubicBezTo>
                <a:cubicBezTo>
                  <a:pt x="114" y="38"/>
                  <a:pt x="114" y="38"/>
                  <a:pt x="114" y="38"/>
                </a:cubicBezTo>
                <a:cubicBezTo>
                  <a:pt x="114" y="38"/>
                  <a:pt x="114" y="38"/>
                  <a:pt x="114" y="38"/>
                </a:cubicBezTo>
                <a:cubicBezTo>
                  <a:pt x="114" y="38"/>
                  <a:pt x="114" y="38"/>
                  <a:pt x="114" y="38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112" y="38"/>
                  <a:pt x="112" y="38"/>
                  <a:pt x="112" y="38"/>
                </a:cubicBezTo>
                <a:cubicBezTo>
                  <a:pt x="112" y="38"/>
                  <a:pt x="112" y="38"/>
                  <a:pt x="112" y="38"/>
                </a:cubicBezTo>
                <a:cubicBezTo>
                  <a:pt x="112" y="39"/>
                  <a:pt x="112" y="39"/>
                  <a:pt x="112" y="39"/>
                </a:cubicBezTo>
                <a:cubicBezTo>
                  <a:pt x="112" y="39"/>
                  <a:pt x="112" y="39"/>
                  <a:pt x="112" y="39"/>
                </a:cubicBezTo>
                <a:cubicBezTo>
                  <a:pt x="112" y="39"/>
                  <a:pt x="112" y="39"/>
                  <a:pt x="112" y="39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07" y="38"/>
                  <a:pt x="107" y="38"/>
                  <a:pt x="107" y="38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6" y="37"/>
                  <a:pt x="106" y="37"/>
                  <a:pt x="106" y="37"/>
                </a:cubicBezTo>
                <a:cubicBezTo>
                  <a:pt x="106" y="38"/>
                  <a:pt x="106" y="38"/>
                  <a:pt x="106" y="38"/>
                </a:cubicBezTo>
                <a:cubicBezTo>
                  <a:pt x="107" y="38"/>
                  <a:pt x="107" y="38"/>
                  <a:pt x="107" y="38"/>
                </a:cubicBezTo>
                <a:cubicBezTo>
                  <a:pt x="107" y="38"/>
                  <a:pt x="107" y="38"/>
                  <a:pt x="107" y="38"/>
                </a:cubicBezTo>
                <a:cubicBezTo>
                  <a:pt x="107" y="38"/>
                  <a:pt x="107" y="38"/>
                  <a:pt x="107" y="38"/>
                </a:cubicBezTo>
                <a:cubicBezTo>
                  <a:pt x="107" y="38"/>
                  <a:pt x="107" y="38"/>
                  <a:pt x="107" y="38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108" y="40"/>
                  <a:pt x="108" y="40"/>
                  <a:pt x="108" y="40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112" y="39"/>
                  <a:pt x="112" y="39"/>
                  <a:pt x="112" y="39"/>
                </a:cubicBezTo>
                <a:cubicBezTo>
                  <a:pt x="113" y="39"/>
                  <a:pt x="113" y="39"/>
                  <a:pt x="113" y="39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114" y="38"/>
                  <a:pt x="114" y="38"/>
                  <a:pt x="114" y="38"/>
                </a:cubicBezTo>
                <a:cubicBezTo>
                  <a:pt x="114" y="39"/>
                  <a:pt x="114" y="39"/>
                  <a:pt x="114" y="39"/>
                </a:cubicBezTo>
                <a:cubicBezTo>
                  <a:pt x="115" y="39"/>
                  <a:pt x="115" y="39"/>
                  <a:pt x="115" y="39"/>
                </a:cubicBezTo>
                <a:cubicBezTo>
                  <a:pt x="115" y="39"/>
                  <a:pt x="115" y="39"/>
                  <a:pt x="115" y="39"/>
                </a:cubicBezTo>
                <a:cubicBezTo>
                  <a:pt x="116" y="39"/>
                  <a:pt x="116" y="39"/>
                  <a:pt x="116" y="39"/>
                </a:cubicBezTo>
                <a:cubicBezTo>
                  <a:pt x="116" y="39"/>
                  <a:pt x="116" y="39"/>
                  <a:pt x="116" y="39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15" y="40"/>
                  <a:pt x="115" y="40"/>
                  <a:pt x="115" y="40"/>
                </a:cubicBezTo>
                <a:cubicBezTo>
                  <a:pt x="115" y="40"/>
                  <a:pt x="115" y="40"/>
                  <a:pt x="115" y="40"/>
                </a:cubicBezTo>
                <a:cubicBezTo>
                  <a:pt x="114" y="40"/>
                  <a:pt x="114" y="40"/>
                  <a:pt x="114" y="40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14" y="40"/>
                  <a:pt x="114" y="40"/>
                  <a:pt x="114" y="40"/>
                </a:cubicBezTo>
                <a:cubicBezTo>
                  <a:pt x="114" y="40"/>
                  <a:pt x="114" y="40"/>
                  <a:pt x="114" y="40"/>
                </a:cubicBezTo>
                <a:cubicBezTo>
                  <a:pt x="113" y="40"/>
                  <a:pt x="113" y="40"/>
                  <a:pt x="113" y="40"/>
                </a:cubicBezTo>
                <a:cubicBezTo>
                  <a:pt x="113" y="40"/>
                  <a:pt x="113" y="40"/>
                  <a:pt x="113" y="40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12" y="41"/>
                  <a:pt x="112" y="41"/>
                  <a:pt x="112" y="41"/>
                </a:cubicBezTo>
                <a:cubicBezTo>
                  <a:pt x="112" y="41"/>
                  <a:pt x="112" y="41"/>
                  <a:pt x="112" y="41"/>
                </a:cubicBezTo>
                <a:cubicBezTo>
                  <a:pt x="111" y="41"/>
                  <a:pt x="111" y="41"/>
                  <a:pt x="111" y="41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0" y="42"/>
                  <a:pt x="110" y="42"/>
                  <a:pt x="110" y="42"/>
                </a:cubicBezTo>
                <a:cubicBezTo>
                  <a:pt x="110" y="43"/>
                  <a:pt x="110" y="43"/>
                  <a:pt x="110" y="43"/>
                </a:cubicBezTo>
                <a:cubicBezTo>
                  <a:pt x="110" y="43"/>
                  <a:pt x="110" y="43"/>
                  <a:pt x="110" y="43"/>
                </a:cubicBezTo>
                <a:cubicBezTo>
                  <a:pt x="109" y="43"/>
                  <a:pt x="109" y="43"/>
                  <a:pt x="109" y="43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103" y="45"/>
                  <a:pt x="103" y="45"/>
                  <a:pt x="103" y="45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2" y="47"/>
                  <a:pt x="102" y="47"/>
                  <a:pt x="102" y="47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106" y="48"/>
                  <a:pt x="106" y="48"/>
                  <a:pt x="106" y="48"/>
                </a:cubicBezTo>
                <a:cubicBezTo>
                  <a:pt x="106" y="48"/>
                  <a:pt x="106" y="48"/>
                  <a:pt x="106" y="48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106" y="50"/>
                  <a:pt x="106" y="50"/>
                  <a:pt x="106" y="50"/>
                </a:cubicBezTo>
                <a:cubicBezTo>
                  <a:pt x="105" y="50"/>
                  <a:pt x="105" y="50"/>
                  <a:pt x="105" y="50"/>
                </a:cubicBezTo>
                <a:cubicBezTo>
                  <a:pt x="106" y="50"/>
                  <a:pt x="106" y="50"/>
                  <a:pt x="106" y="50"/>
                </a:cubicBezTo>
                <a:cubicBezTo>
                  <a:pt x="106" y="50"/>
                  <a:pt x="106" y="50"/>
                  <a:pt x="106" y="50"/>
                </a:cubicBezTo>
                <a:cubicBezTo>
                  <a:pt x="106" y="50"/>
                  <a:pt x="106" y="50"/>
                  <a:pt x="106" y="50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07" y="52"/>
                  <a:pt x="107" y="52"/>
                  <a:pt x="107" y="52"/>
                </a:cubicBezTo>
                <a:cubicBezTo>
                  <a:pt x="107" y="52"/>
                  <a:pt x="107" y="52"/>
                  <a:pt x="107" y="52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109" y="52"/>
                  <a:pt x="109" y="52"/>
                  <a:pt x="109" y="52"/>
                </a:cubicBezTo>
                <a:cubicBezTo>
                  <a:pt x="108" y="53"/>
                  <a:pt x="108" y="53"/>
                  <a:pt x="108" y="53"/>
                </a:cubicBezTo>
                <a:cubicBezTo>
                  <a:pt x="109" y="53"/>
                  <a:pt x="109" y="53"/>
                  <a:pt x="109" y="53"/>
                </a:cubicBezTo>
                <a:cubicBezTo>
                  <a:pt x="109" y="52"/>
                  <a:pt x="109" y="52"/>
                  <a:pt x="109" y="52"/>
                </a:cubicBezTo>
                <a:cubicBezTo>
                  <a:pt x="110" y="52"/>
                  <a:pt x="110" y="52"/>
                  <a:pt x="110" y="52"/>
                </a:cubicBezTo>
                <a:cubicBezTo>
                  <a:pt x="110" y="52"/>
                  <a:pt x="110" y="52"/>
                  <a:pt x="110" y="52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11" y="52"/>
                  <a:pt x="111" y="52"/>
                  <a:pt x="111" y="52"/>
                </a:cubicBezTo>
                <a:cubicBezTo>
                  <a:pt x="111" y="52"/>
                  <a:pt x="111" y="52"/>
                  <a:pt x="111" y="52"/>
                </a:cubicBezTo>
                <a:cubicBezTo>
                  <a:pt x="111" y="52"/>
                  <a:pt x="111" y="52"/>
                  <a:pt x="111" y="52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3"/>
                  <a:pt x="112" y="53"/>
                  <a:pt x="112" y="53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114" y="52"/>
                  <a:pt x="114" y="52"/>
                  <a:pt x="114" y="52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114" y="52"/>
                  <a:pt x="114" y="52"/>
                  <a:pt x="114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5" y="54"/>
                  <a:pt x="115" y="54"/>
                  <a:pt x="115" y="54"/>
                </a:cubicBezTo>
                <a:cubicBezTo>
                  <a:pt x="115" y="54"/>
                  <a:pt x="115" y="54"/>
                  <a:pt x="115" y="54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117" y="55"/>
                  <a:pt x="117" y="55"/>
                  <a:pt x="117" y="55"/>
                </a:cubicBezTo>
                <a:cubicBezTo>
                  <a:pt x="117" y="55"/>
                  <a:pt x="117" y="55"/>
                  <a:pt x="117" y="55"/>
                </a:cubicBezTo>
                <a:cubicBezTo>
                  <a:pt x="117" y="56"/>
                  <a:pt x="117" y="56"/>
                  <a:pt x="117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57"/>
                  <a:pt x="118" y="57"/>
                  <a:pt x="118" y="57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2" y="59"/>
                  <a:pt x="122" y="59"/>
                  <a:pt x="122" y="59"/>
                </a:cubicBezTo>
                <a:cubicBezTo>
                  <a:pt x="123" y="59"/>
                  <a:pt x="123" y="59"/>
                  <a:pt x="123" y="59"/>
                </a:cubicBezTo>
                <a:lnTo>
                  <a:pt x="123" y="60"/>
                </a:lnTo>
                <a:close/>
                <a:moveTo>
                  <a:pt x="114" y="51"/>
                </a:moveTo>
                <a:cubicBezTo>
                  <a:pt x="113" y="50"/>
                  <a:pt x="113" y="50"/>
                  <a:pt x="113" y="50"/>
                </a:cubicBezTo>
                <a:cubicBezTo>
                  <a:pt x="112" y="50"/>
                  <a:pt x="112" y="50"/>
                  <a:pt x="112" y="50"/>
                </a:cubicBezTo>
                <a:cubicBezTo>
                  <a:pt x="112" y="50"/>
                  <a:pt x="112" y="50"/>
                  <a:pt x="112" y="50"/>
                </a:cubicBezTo>
                <a:cubicBezTo>
                  <a:pt x="112" y="50"/>
                  <a:pt x="112" y="50"/>
                  <a:pt x="112" y="50"/>
                </a:cubicBezTo>
                <a:cubicBezTo>
                  <a:pt x="111" y="50"/>
                  <a:pt x="111" y="50"/>
                  <a:pt x="111" y="50"/>
                </a:cubicBezTo>
                <a:cubicBezTo>
                  <a:pt x="111" y="50"/>
                  <a:pt x="111" y="50"/>
                  <a:pt x="111" y="50"/>
                </a:cubicBezTo>
                <a:cubicBezTo>
                  <a:pt x="110" y="50"/>
                  <a:pt x="110" y="50"/>
                  <a:pt x="110" y="50"/>
                </a:cubicBezTo>
                <a:cubicBezTo>
                  <a:pt x="110" y="50"/>
                  <a:pt x="110" y="50"/>
                  <a:pt x="110" y="50"/>
                </a:cubicBezTo>
                <a:cubicBezTo>
                  <a:pt x="110" y="49"/>
                  <a:pt x="110" y="49"/>
                  <a:pt x="110" y="49"/>
                </a:cubicBezTo>
                <a:cubicBezTo>
                  <a:pt x="110" y="49"/>
                  <a:pt x="110" y="49"/>
                  <a:pt x="110" y="49"/>
                </a:cubicBezTo>
                <a:cubicBezTo>
                  <a:pt x="110" y="49"/>
                  <a:pt x="110" y="49"/>
                  <a:pt x="110" y="49"/>
                </a:cubicBezTo>
                <a:cubicBezTo>
                  <a:pt x="110" y="49"/>
                  <a:pt x="110" y="49"/>
                  <a:pt x="110" y="49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7"/>
                  <a:pt x="109" y="47"/>
                  <a:pt x="109" y="47"/>
                </a:cubicBezTo>
                <a:cubicBezTo>
                  <a:pt x="109" y="47"/>
                  <a:pt x="109" y="47"/>
                  <a:pt x="109" y="47"/>
                </a:cubicBezTo>
                <a:cubicBezTo>
                  <a:pt x="109" y="47"/>
                  <a:pt x="109" y="47"/>
                  <a:pt x="109" y="47"/>
                </a:cubicBezTo>
                <a:cubicBezTo>
                  <a:pt x="109" y="47"/>
                  <a:pt x="109" y="47"/>
                  <a:pt x="109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110" y="46"/>
                  <a:pt x="110" y="46"/>
                  <a:pt x="110" y="46"/>
                </a:cubicBezTo>
                <a:cubicBezTo>
                  <a:pt x="110" y="47"/>
                  <a:pt x="110" y="47"/>
                  <a:pt x="110" y="47"/>
                </a:cubicBezTo>
                <a:cubicBezTo>
                  <a:pt x="110" y="47"/>
                  <a:pt x="110" y="47"/>
                  <a:pt x="110" y="47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12" y="49"/>
                  <a:pt x="112" y="49"/>
                  <a:pt x="112" y="49"/>
                </a:cubicBezTo>
                <a:cubicBezTo>
                  <a:pt x="112" y="50"/>
                  <a:pt x="112" y="50"/>
                  <a:pt x="112" y="50"/>
                </a:cubicBezTo>
                <a:cubicBezTo>
                  <a:pt x="112" y="50"/>
                  <a:pt x="112" y="50"/>
                  <a:pt x="112" y="50"/>
                </a:cubicBezTo>
                <a:cubicBezTo>
                  <a:pt x="113" y="50"/>
                  <a:pt x="113" y="50"/>
                  <a:pt x="113" y="50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4" y="51"/>
                  <a:pt x="114" y="51"/>
                  <a:pt x="114" y="51"/>
                </a:cubicBezTo>
                <a:cubicBezTo>
                  <a:pt x="114" y="51"/>
                  <a:pt x="114" y="51"/>
                  <a:pt x="114" y="51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4" y="52"/>
                  <a:pt x="114" y="52"/>
                  <a:pt x="114" y="52"/>
                </a:cubicBezTo>
                <a:cubicBezTo>
                  <a:pt x="114" y="52"/>
                  <a:pt x="114" y="52"/>
                  <a:pt x="114" y="52"/>
                </a:cubicBezTo>
                <a:cubicBezTo>
                  <a:pt x="114" y="51"/>
                  <a:pt x="114" y="51"/>
                  <a:pt x="114" y="51"/>
                </a:cubicBezTo>
                <a:close/>
                <a:moveTo>
                  <a:pt x="108" y="48"/>
                </a:moveTo>
                <a:cubicBezTo>
                  <a:pt x="108" y="48"/>
                  <a:pt x="108" y="48"/>
                  <a:pt x="108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47"/>
                  <a:pt x="107" y="47"/>
                  <a:pt x="10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8" y="48"/>
                  <a:pt x="108" y="48"/>
                  <a:pt x="10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10" y="49"/>
                  <a:pt x="110" y="49"/>
                  <a:pt x="110" y="49"/>
                </a:cubicBezTo>
                <a:cubicBezTo>
                  <a:pt x="110" y="49"/>
                  <a:pt x="110" y="49"/>
                  <a:pt x="110" y="49"/>
                </a:cubicBezTo>
                <a:cubicBezTo>
                  <a:pt x="110" y="49"/>
                  <a:pt x="110" y="49"/>
                  <a:pt x="110" y="49"/>
                </a:cubicBezTo>
                <a:cubicBezTo>
                  <a:pt x="109" y="49"/>
                  <a:pt x="109" y="49"/>
                  <a:pt x="109" y="49"/>
                </a:cubicBezTo>
                <a:cubicBezTo>
                  <a:pt x="109" y="49"/>
                  <a:pt x="109" y="49"/>
                  <a:pt x="109" y="49"/>
                </a:cubicBezTo>
                <a:cubicBezTo>
                  <a:pt x="108" y="49"/>
                  <a:pt x="108" y="49"/>
                  <a:pt x="108" y="49"/>
                </a:cubicBezTo>
                <a:cubicBezTo>
                  <a:pt x="109" y="49"/>
                  <a:pt x="109" y="49"/>
                  <a:pt x="109" y="49"/>
                </a:cubicBezTo>
                <a:lnTo>
                  <a:pt x="108" y="48"/>
                </a:lnTo>
                <a:close/>
                <a:moveTo>
                  <a:pt x="108" y="49"/>
                </a:moveTo>
                <a:cubicBezTo>
                  <a:pt x="108" y="49"/>
                  <a:pt x="108" y="49"/>
                  <a:pt x="108" y="49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8" y="49"/>
                  <a:pt x="108" y="49"/>
                  <a:pt x="108" y="49"/>
                </a:cubicBezTo>
                <a:close/>
                <a:moveTo>
                  <a:pt x="107" y="48"/>
                </a:moveTo>
                <a:cubicBezTo>
                  <a:pt x="106" y="48"/>
                  <a:pt x="106" y="48"/>
                  <a:pt x="106" y="48"/>
                </a:cubicBezTo>
                <a:cubicBezTo>
                  <a:pt x="106" y="48"/>
                  <a:pt x="106" y="48"/>
                  <a:pt x="106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48"/>
                  <a:pt x="107" y="48"/>
                  <a:pt x="107" y="48"/>
                </a:cubicBezTo>
                <a:close/>
                <a:moveTo>
                  <a:pt x="133" y="14"/>
                </a:moveTo>
                <a:cubicBezTo>
                  <a:pt x="133" y="14"/>
                  <a:pt x="133" y="14"/>
                  <a:pt x="133" y="14"/>
                </a:cubicBezTo>
                <a:cubicBezTo>
                  <a:pt x="132" y="14"/>
                  <a:pt x="132" y="14"/>
                  <a:pt x="132" y="14"/>
                </a:cubicBezTo>
                <a:cubicBezTo>
                  <a:pt x="132" y="14"/>
                  <a:pt x="132" y="14"/>
                  <a:pt x="132" y="14"/>
                </a:cubicBezTo>
                <a:cubicBezTo>
                  <a:pt x="131" y="15"/>
                  <a:pt x="131" y="15"/>
                  <a:pt x="131" y="15"/>
                </a:cubicBezTo>
                <a:cubicBezTo>
                  <a:pt x="131" y="15"/>
                  <a:pt x="131" y="15"/>
                  <a:pt x="131" y="15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31" y="15"/>
                  <a:pt x="131" y="15"/>
                  <a:pt x="131" y="15"/>
                </a:cubicBezTo>
                <a:cubicBezTo>
                  <a:pt x="131" y="15"/>
                  <a:pt x="131" y="15"/>
                  <a:pt x="131" y="15"/>
                </a:cubicBezTo>
                <a:cubicBezTo>
                  <a:pt x="131" y="16"/>
                  <a:pt x="131" y="16"/>
                  <a:pt x="131" y="16"/>
                </a:cubicBezTo>
                <a:cubicBezTo>
                  <a:pt x="131" y="16"/>
                  <a:pt x="131" y="16"/>
                  <a:pt x="131" y="16"/>
                </a:cubicBezTo>
                <a:cubicBezTo>
                  <a:pt x="131" y="17"/>
                  <a:pt x="131" y="17"/>
                  <a:pt x="131" y="17"/>
                </a:cubicBezTo>
                <a:cubicBezTo>
                  <a:pt x="130" y="17"/>
                  <a:pt x="130" y="17"/>
                  <a:pt x="130" y="17"/>
                </a:cubicBezTo>
                <a:cubicBezTo>
                  <a:pt x="130" y="18"/>
                  <a:pt x="130" y="18"/>
                  <a:pt x="130" y="18"/>
                </a:cubicBezTo>
                <a:cubicBezTo>
                  <a:pt x="130" y="18"/>
                  <a:pt x="130" y="18"/>
                  <a:pt x="130" y="18"/>
                </a:cubicBezTo>
                <a:cubicBezTo>
                  <a:pt x="130" y="18"/>
                  <a:pt x="130" y="18"/>
                  <a:pt x="130" y="18"/>
                </a:cubicBezTo>
                <a:cubicBezTo>
                  <a:pt x="130" y="18"/>
                  <a:pt x="130" y="18"/>
                  <a:pt x="130" y="18"/>
                </a:cubicBezTo>
                <a:cubicBezTo>
                  <a:pt x="131" y="18"/>
                  <a:pt x="131" y="18"/>
                  <a:pt x="131" y="18"/>
                </a:cubicBezTo>
                <a:cubicBezTo>
                  <a:pt x="131" y="19"/>
                  <a:pt x="131" y="19"/>
                  <a:pt x="131" y="19"/>
                </a:cubicBezTo>
                <a:cubicBezTo>
                  <a:pt x="130" y="19"/>
                  <a:pt x="130" y="19"/>
                  <a:pt x="130" y="19"/>
                </a:cubicBezTo>
                <a:cubicBezTo>
                  <a:pt x="130" y="19"/>
                  <a:pt x="130" y="19"/>
                  <a:pt x="130" y="19"/>
                </a:cubicBezTo>
                <a:cubicBezTo>
                  <a:pt x="130" y="20"/>
                  <a:pt x="130" y="20"/>
                  <a:pt x="130" y="20"/>
                </a:cubicBezTo>
                <a:cubicBezTo>
                  <a:pt x="130" y="20"/>
                  <a:pt x="130" y="20"/>
                  <a:pt x="130" y="20"/>
                </a:cubicBezTo>
                <a:cubicBezTo>
                  <a:pt x="130" y="20"/>
                  <a:pt x="130" y="20"/>
                  <a:pt x="130" y="20"/>
                </a:cubicBezTo>
                <a:cubicBezTo>
                  <a:pt x="130" y="20"/>
                  <a:pt x="130" y="20"/>
                  <a:pt x="130" y="20"/>
                </a:cubicBezTo>
                <a:cubicBezTo>
                  <a:pt x="130" y="20"/>
                  <a:pt x="130" y="20"/>
                  <a:pt x="130" y="20"/>
                </a:cubicBezTo>
                <a:cubicBezTo>
                  <a:pt x="130" y="21"/>
                  <a:pt x="130" y="21"/>
                  <a:pt x="130" y="21"/>
                </a:cubicBezTo>
                <a:cubicBezTo>
                  <a:pt x="130" y="21"/>
                  <a:pt x="130" y="21"/>
                  <a:pt x="130" y="21"/>
                </a:cubicBezTo>
                <a:cubicBezTo>
                  <a:pt x="130" y="21"/>
                  <a:pt x="130" y="21"/>
                  <a:pt x="130" y="21"/>
                </a:cubicBezTo>
                <a:cubicBezTo>
                  <a:pt x="130" y="21"/>
                  <a:pt x="130" y="21"/>
                  <a:pt x="130" y="21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29" y="22"/>
                  <a:pt x="129" y="22"/>
                  <a:pt x="129" y="22"/>
                </a:cubicBezTo>
                <a:cubicBezTo>
                  <a:pt x="129" y="21"/>
                  <a:pt x="129" y="21"/>
                  <a:pt x="129" y="21"/>
                </a:cubicBezTo>
                <a:cubicBezTo>
                  <a:pt x="129" y="21"/>
                  <a:pt x="129" y="21"/>
                  <a:pt x="129" y="21"/>
                </a:cubicBezTo>
                <a:cubicBezTo>
                  <a:pt x="129" y="22"/>
                  <a:pt x="129" y="22"/>
                  <a:pt x="129" y="22"/>
                </a:cubicBezTo>
                <a:cubicBezTo>
                  <a:pt x="128" y="22"/>
                  <a:pt x="128" y="22"/>
                  <a:pt x="128" y="22"/>
                </a:cubicBezTo>
                <a:cubicBezTo>
                  <a:pt x="128" y="22"/>
                  <a:pt x="128" y="22"/>
                  <a:pt x="128" y="22"/>
                </a:cubicBezTo>
                <a:cubicBezTo>
                  <a:pt x="128" y="22"/>
                  <a:pt x="128" y="22"/>
                  <a:pt x="128" y="22"/>
                </a:cubicBezTo>
                <a:cubicBezTo>
                  <a:pt x="128" y="23"/>
                  <a:pt x="128" y="23"/>
                  <a:pt x="128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4"/>
                  <a:pt x="129" y="24"/>
                  <a:pt x="129" y="24"/>
                </a:cubicBezTo>
                <a:cubicBezTo>
                  <a:pt x="129" y="24"/>
                  <a:pt x="129" y="24"/>
                  <a:pt x="129" y="24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8" y="23"/>
                  <a:pt x="128" y="23"/>
                  <a:pt x="128" y="23"/>
                </a:cubicBezTo>
                <a:cubicBezTo>
                  <a:pt x="128" y="23"/>
                  <a:pt x="128" y="23"/>
                  <a:pt x="128" y="23"/>
                </a:cubicBezTo>
                <a:cubicBezTo>
                  <a:pt x="128" y="23"/>
                  <a:pt x="128" y="23"/>
                  <a:pt x="128" y="23"/>
                </a:cubicBezTo>
                <a:cubicBezTo>
                  <a:pt x="127" y="23"/>
                  <a:pt x="127" y="23"/>
                  <a:pt x="127" y="23"/>
                </a:cubicBezTo>
                <a:cubicBezTo>
                  <a:pt x="127" y="23"/>
                  <a:pt x="127" y="23"/>
                  <a:pt x="127" y="23"/>
                </a:cubicBezTo>
                <a:cubicBezTo>
                  <a:pt x="127" y="24"/>
                  <a:pt x="127" y="24"/>
                  <a:pt x="127" y="24"/>
                </a:cubicBezTo>
                <a:cubicBezTo>
                  <a:pt x="127" y="24"/>
                  <a:pt x="127" y="24"/>
                  <a:pt x="127" y="24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29" y="24"/>
                  <a:pt x="129" y="24"/>
                  <a:pt x="129" y="24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125" y="26"/>
                  <a:pt x="125" y="26"/>
                  <a:pt x="125" y="26"/>
                </a:cubicBezTo>
                <a:cubicBezTo>
                  <a:pt x="124" y="26"/>
                  <a:pt x="124" y="26"/>
                  <a:pt x="124" y="26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23" y="25"/>
                  <a:pt x="123" y="25"/>
                  <a:pt x="123" y="25"/>
                </a:cubicBezTo>
                <a:cubicBezTo>
                  <a:pt x="122" y="26"/>
                  <a:pt x="122" y="26"/>
                  <a:pt x="122" y="26"/>
                </a:cubicBezTo>
                <a:cubicBezTo>
                  <a:pt x="122" y="27"/>
                  <a:pt x="122" y="27"/>
                  <a:pt x="122" y="27"/>
                </a:cubicBezTo>
                <a:cubicBezTo>
                  <a:pt x="122" y="27"/>
                  <a:pt x="122" y="27"/>
                  <a:pt x="122" y="27"/>
                </a:cubicBezTo>
                <a:cubicBezTo>
                  <a:pt x="122" y="27"/>
                  <a:pt x="122" y="27"/>
                  <a:pt x="122" y="2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0" y="28"/>
                  <a:pt x="120" y="28"/>
                  <a:pt x="120" y="28"/>
                </a:cubicBezTo>
                <a:cubicBezTo>
                  <a:pt x="120" y="27"/>
                  <a:pt x="120" y="27"/>
                  <a:pt x="120" y="27"/>
                </a:cubicBezTo>
                <a:cubicBezTo>
                  <a:pt x="119" y="27"/>
                  <a:pt x="119" y="27"/>
                  <a:pt x="119" y="27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119" y="25"/>
                  <a:pt x="119" y="25"/>
                  <a:pt x="119" y="25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0" y="23"/>
                  <a:pt x="120" y="23"/>
                  <a:pt x="120" y="23"/>
                </a:cubicBezTo>
                <a:cubicBezTo>
                  <a:pt x="120" y="23"/>
                  <a:pt x="120" y="23"/>
                  <a:pt x="120" y="23"/>
                </a:cubicBezTo>
                <a:cubicBezTo>
                  <a:pt x="120" y="22"/>
                  <a:pt x="120" y="22"/>
                  <a:pt x="120" y="22"/>
                </a:cubicBezTo>
                <a:cubicBezTo>
                  <a:pt x="120" y="22"/>
                  <a:pt x="120" y="22"/>
                  <a:pt x="120" y="22"/>
                </a:cubicBezTo>
                <a:cubicBezTo>
                  <a:pt x="119" y="22"/>
                  <a:pt x="119" y="22"/>
                  <a:pt x="119" y="22"/>
                </a:cubicBezTo>
                <a:cubicBezTo>
                  <a:pt x="119" y="22"/>
                  <a:pt x="119" y="22"/>
                  <a:pt x="119" y="22"/>
                </a:cubicBezTo>
                <a:cubicBezTo>
                  <a:pt x="118" y="22"/>
                  <a:pt x="118" y="22"/>
                  <a:pt x="118" y="22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17" y="19"/>
                  <a:pt x="117" y="19"/>
                  <a:pt x="117" y="19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4" y="18"/>
                  <a:pt x="114" y="18"/>
                  <a:pt x="114" y="18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15" y="16"/>
                  <a:pt x="115" y="16"/>
                  <a:pt x="115" y="16"/>
                </a:cubicBezTo>
                <a:cubicBezTo>
                  <a:pt x="115" y="16"/>
                  <a:pt x="115" y="16"/>
                  <a:pt x="115" y="16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6"/>
                  <a:pt x="114" y="16"/>
                  <a:pt x="114" y="16"/>
                </a:cubicBezTo>
                <a:cubicBezTo>
                  <a:pt x="113" y="16"/>
                  <a:pt x="113" y="16"/>
                  <a:pt x="113" y="16"/>
                </a:cubicBezTo>
                <a:cubicBezTo>
                  <a:pt x="113" y="16"/>
                  <a:pt x="113" y="16"/>
                  <a:pt x="113" y="16"/>
                </a:cubicBezTo>
                <a:cubicBezTo>
                  <a:pt x="114" y="16"/>
                  <a:pt x="114" y="16"/>
                  <a:pt x="114" y="16"/>
                </a:cubicBezTo>
                <a:cubicBezTo>
                  <a:pt x="115" y="15"/>
                  <a:pt x="115" y="15"/>
                  <a:pt x="115" y="15"/>
                </a:cubicBezTo>
                <a:cubicBezTo>
                  <a:pt x="115" y="15"/>
                  <a:pt x="115" y="15"/>
                  <a:pt x="115" y="15"/>
                </a:cubicBezTo>
                <a:cubicBezTo>
                  <a:pt x="115" y="15"/>
                  <a:pt x="115" y="15"/>
                  <a:pt x="115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5" y="14"/>
                  <a:pt x="115" y="14"/>
                  <a:pt x="115" y="14"/>
                </a:cubicBezTo>
                <a:cubicBezTo>
                  <a:pt x="115" y="14"/>
                  <a:pt x="115" y="14"/>
                  <a:pt x="115" y="14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7" y="13"/>
                  <a:pt x="117" y="13"/>
                  <a:pt x="117" y="13"/>
                </a:cubicBezTo>
                <a:cubicBezTo>
                  <a:pt x="117" y="13"/>
                  <a:pt x="117" y="13"/>
                  <a:pt x="117" y="13"/>
                </a:cubicBezTo>
                <a:cubicBezTo>
                  <a:pt x="117" y="13"/>
                  <a:pt x="117" y="13"/>
                  <a:pt x="117" y="13"/>
                </a:cubicBezTo>
                <a:cubicBezTo>
                  <a:pt x="117" y="12"/>
                  <a:pt x="117" y="12"/>
                  <a:pt x="117" y="12"/>
                </a:cubicBezTo>
                <a:cubicBezTo>
                  <a:pt x="117" y="12"/>
                  <a:pt x="117" y="12"/>
                  <a:pt x="117" y="12"/>
                </a:cubicBezTo>
                <a:cubicBezTo>
                  <a:pt x="118" y="12"/>
                  <a:pt x="118" y="12"/>
                  <a:pt x="118" y="12"/>
                </a:cubicBezTo>
                <a:cubicBezTo>
                  <a:pt x="118" y="12"/>
                  <a:pt x="118" y="12"/>
                  <a:pt x="118" y="12"/>
                </a:cubicBezTo>
                <a:cubicBezTo>
                  <a:pt x="118" y="12"/>
                  <a:pt x="118" y="12"/>
                  <a:pt x="118" y="12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8" y="12"/>
                  <a:pt x="118" y="12"/>
                  <a:pt x="118" y="12"/>
                </a:cubicBezTo>
                <a:cubicBezTo>
                  <a:pt x="118" y="12"/>
                  <a:pt x="118" y="12"/>
                  <a:pt x="118" y="12"/>
                </a:cubicBezTo>
                <a:cubicBezTo>
                  <a:pt x="118" y="12"/>
                  <a:pt x="118" y="12"/>
                  <a:pt x="118" y="12"/>
                </a:cubicBezTo>
                <a:cubicBezTo>
                  <a:pt x="118" y="11"/>
                  <a:pt x="118" y="11"/>
                  <a:pt x="118" y="11"/>
                </a:cubicBezTo>
                <a:cubicBezTo>
                  <a:pt x="119" y="11"/>
                  <a:pt x="119" y="11"/>
                  <a:pt x="119" y="11"/>
                </a:cubicBezTo>
                <a:cubicBezTo>
                  <a:pt x="120" y="11"/>
                  <a:pt x="120" y="11"/>
                  <a:pt x="120" y="11"/>
                </a:cubicBezTo>
                <a:cubicBezTo>
                  <a:pt x="119" y="12"/>
                  <a:pt x="119" y="12"/>
                  <a:pt x="119" y="12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21" y="12"/>
                  <a:pt x="121" y="12"/>
                  <a:pt x="121" y="12"/>
                </a:cubicBezTo>
                <a:cubicBezTo>
                  <a:pt x="121" y="12"/>
                  <a:pt x="121" y="12"/>
                  <a:pt x="121" y="12"/>
                </a:cubicBezTo>
                <a:cubicBezTo>
                  <a:pt x="121" y="11"/>
                  <a:pt x="121" y="11"/>
                  <a:pt x="121" y="11"/>
                </a:cubicBezTo>
                <a:cubicBezTo>
                  <a:pt x="121" y="11"/>
                  <a:pt x="121" y="11"/>
                  <a:pt x="121" y="11"/>
                </a:cubicBezTo>
                <a:cubicBezTo>
                  <a:pt x="122" y="12"/>
                  <a:pt x="122" y="12"/>
                  <a:pt x="122" y="12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11"/>
                  <a:pt x="123" y="11"/>
                  <a:pt x="123" y="11"/>
                </a:cubicBezTo>
                <a:cubicBezTo>
                  <a:pt x="123" y="11"/>
                  <a:pt x="123" y="11"/>
                  <a:pt x="123" y="11"/>
                </a:cubicBezTo>
                <a:cubicBezTo>
                  <a:pt x="123" y="11"/>
                  <a:pt x="123" y="11"/>
                  <a:pt x="123" y="11"/>
                </a:cubicBezTo>
                <a:cubicBezTo>
                  <a:pt x="123" y="11"/>
                  <a:pt x="123" y="11"/>
                  <a:pt x="123" y="11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3" y="11"/>
                  <a:pt x="123" y="11"/>
                  <a:pt x="123" y="11"/>
                </a:cubicBezTo>
                <a:cubicBezTo>
                  <a:pt x="123" y="10"/>
                  <a:pt x="123" y="10"/>
                  <a:pt x="123" y="10"/>
                </a:cubicBezTo>
                <a:cubicBezTo>
                  <a:pt x="123" y="10"/>
                  <a:pt x="123" y="10"/>
                  <a:pt x="123" y="10"/>
                </a:cubicBezTo>
                <a:cubicBezTo>
                  <a:pt x="124" y="10"/>
                  <a:pt x="124" y="10"/>
                  <a:pt x="124" y="10"/>
                </a:cubicBezTo>
                <a:cubicBezTo>
                  <a:pt x="124" y="10"/>
                  <a:pt x="124" y="10"/>
                  <a:pt x="124" y="10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5" y="11"/>
                  <a:pt x="125" y="11"/>
                  <a:pt x="125" y="11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26" y="10"/>
                  <a:pt x="126" y="10"/>
                  <a:pt x="126" y="10"/>
                </a:cubicBezTo>
                <a:cubicBezTo>
                  <a:pt x="126" y="10"/>
                  <a:pt x="126" y="10"/>
                  <a:pt x="126" y="10"/>
                </a:cubicBezTo>
                <a:cubicBezTo>
                  <a:pt x="126" y="10"/>
                  <a:pt x="126" y="10"/>
                  <a:pt x="126" y="10"/>
                </a:cubicBezTo>
                <a:cubicBezTo>
                  <a:pt x="127" y="10"/>
                  <a:pt x="127" y="10"/>
                  <a:pt x="127" y="10"/>
                </a:cubicBezTo>
                <a:cubicBezTo>
                  <a:pt x="128" y="10"/>
                  <a:pt x="128" y="10"/>
                  <a:pt x="128" y="10"/>
                </a:cubicBezTo>
                <a:cubicBezTo>
                  <a:pt x="128" y="10"/>
                  <a:pt x="128" y="10"/>
                  <a:pt x="128" y="10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11"/>
                  <a:pt x="129" y="11"/>
                  <a:pt x="129" y="11"/>
                </a:cubicBezTo>
                <a:cubicBezTo>
                  <a:pt x="128" y="10"/>
                  <a:pt x="128" y="10"/>
                  <a:pt x="128" y="10"/>
                </a:cubicBezTo>
                <a:cubicBezTo>
                  <a:pt x="128" y="10"/>
                  <a:pt x="128" y="10"/>
                  <a:pt x="128" y="10"/>
                </a:cubicBezTo>
                <a:cubicBezTo>
                  <a:pt x="127" y="10"/>
                  <a:pt x="127" y="10"/>
                  <a:pt x="127" y="10"/>
                </a:cubicBezTo>
                <a:cubicBezTo>
                  <a:pt x="127" y="11"/>
                  <a:pt x="127" y="11"/>
                  <a:pt x="127" y="11"/>
                </a:cubicBezTo>
                <a:cubicBezTo>
                  <a:pt x="126" y="11"/>
                  <a:pt x="126" y="11"/>
                  <a:pt x="126" y="11"/>
                </a:cubicBezTo>
                <a:cubicBezTo>
                  <a:pt x="126" y="11"/>
                  <a:pt x="126" y="11"/>
                  <a:pt x="126" y="11"/>
                </a:cubicBezTo>
                <a:cubicBezTo>
                  <a:pt x="126" y="11"/>
                  <a:pt x="126" y="11"/>
                  <a:pt x="126" y="11"/>
                </a:cubicBezTo>
                <a:cubicBezTo>
                  <a:pt x="126" y="11"/>
                  <a:pt x="126" y="11"/>
                  <a:pt x="126" y="11"/>
                </a:cubicBezTo>
                <a:cubicBezTo>
                  <a:pt x="127" y="11"/>
                  <a:pt x="127" y="11"/>
                  <a:pt x="127" y="11"/>
                </a:cubicBezTo>
                <a:cubicBezTo>
                  <a:pt x="127" y="11"/>
                  <a:pt x="127" y="11"/>
                  <a:pt x="127" y="11"/>
                </a:cubicBezTo>
                <a:cubicBezTo>
                  <a:pt x="128" y="11"/>
                  <a:pt x="128" y="11"/>
                  <a:pt x="128" y="11"/>
                </a:cubicBezTo>
                <a:cubicBezTo>
                  <a:pt x="128" y="11"/>
                  <a:pt x="128" y="11"/>
                  <a:pt x="128" y="11"/>
                </a:cubicBezTo>
                <a:cubicBezTo>
                  <a:pt x="129" y="11"/>
                  <a:pt x="129" y="11"/>
                  <a:pt x="129" y="11"/>
                </a:cubicBezTo>
                <a:cubicBezTo>
                  <a:pt x="129" y="11"/>
                  <a:pt x="129" y="11"/>
                  <a:pt x="129" y="11"/>
                </a:cubicBezTo>
                <a:cubicBezTo>
                  <a:pt x="129" y="11"/>
                  <a:pt x="129" y="11"/>
                  <a:pt x="129" y="11"/>
                </a:cubicBezTo>
                <a:cubicBezTo>
                  <a:pt x="129" y="11"/>
                  <a:pt x="129" y="11"/>
                  <a:pt x="129" y="11"/>
                </a:cubicBezTo>
                <a:cubicBezTo>
                  <a:pt x="129" y="12"/>
                  <a:pt x="129" y="12"/>
                  <a:pt x="129" y="12"/>
                </a:cubicBezTo>
                <a:cubicBezTo>
                  <a:pt x="129" y="12"/>
                  <a:pt x="129" y="12"/>
                  <a:pt x="129" y="12"/>
                </a:cubicBezTo>
                <a:cubicBezTo>
                  <a:pt x="129" y="11"/>
                  <a:pt x="129" y="11"/>
                  <a:pt x="129" y="11"/>
                </a:cubicBezTo>
                <a:cubicBezTo>
                  <a:pt x="130" y="11"/>
                  <a:pt x="130" y="11"/>
                  <a:pt x="130" y="11"/>
                </a:cubicBezTo>
                <a:cubicBezTo>
                  <a:pt x="130" y="11"/>
                  <a:pt x="130" y="11"/>
                  <a:pt x="130" y="11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29" y="12"/>
                  <a:pt x="129" y="12"/>
                  <a:pt x="129" y="12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7" y="12"/>
                  <a:pt x="127" y="12"/>
                  <a:pt x="127" y="12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9" y="13"/>
                  <a:pt x="129" y="13"/>
                  <a:pt x="129" y="13"/>
                </a:cubicBezTo>
                <a:cubicBezTo>
                  <a:pt x="129" y="13"/>
                  <a:pt x="129" y="13"/>
                  <a:pt x="129" y="13"/>
                </a:cubicBezTo>
                <a:cubicBezTo>
                  <a:pt x="128" y="13"/>
                  <a:pt x="128" y="13"/>
                  <a:pt x="128" y="13"/>
                </a:cubicBezTo>
                <a:cubicBezTo>
                  <a:pt x="128" y="14"/>
                  <a:pt x="128" y="14"/>
                  <a:pt x="128" y="14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9" y="13"/>
                  <a:pt x="129" y="13"/>
                  <a:pt x="129" y="13"/>
                </a:cubicBezTo>
                <a:cubicBezTo>
                  <a:pt x="130" y="13"/>
                  <a:pt x="130" y="13"/>
                  <a:pt x="130" y="13"/>
                </a:cubicBezTo>
                <a:cubicBezTo>
                  <a:pt x="130" y="13"/>
                  <a:pt x="130" y="13"/>
                  <a:pt x="130" y="13"/>
                </a:cubicBezTo>
                <a:cubicBezTo>
                  <a:pt x="130" y="13"/>
                  <a:pt x="130" y="13"/>
                  <a:pt x="130" y="13"/>
                </a:cubicBezTo>
                <a:cubicBezTo>
                  <a:pt x="130" y="14"/>
                  <a:pt x="130" y="14"/>
                  <a:pt x="130" y="14"/>
                </a:cubicBezTo>
                <a:cubicBezTo>
                  <a:pt x="129" y="15"/>
                  <a:pt x="129" y="15"/>
                  <a:pt x="129" y="15"/>
                </a:cubicBezTo>
                <a:cubicBezTo>
                  <a:pt x="129" y="15"/>
                  <a:pt x="129" y="15"/>
                  <a:pt x="129" y="15"/>
                </a:cubicBezTo>
                <a:cubicBezTo>
                  <a:pt x="131" y="14"/>
                  <a:pt x="131" y="14"/>
                  <a:pt x="131" y="14"/>
                </a:cubicBezTo>
                <a:cubicBezTo>
                  <a:pt x="131" y="14"/>
                  <a:pt x="131" y="14"/>
                  <a:pt x="131" y="14"/>
                </a:cubicBezTo>
                <a:cubicBezTo>
                  <a:pt x="132" y="14"/>
                  <a:pt x="132" y="14"/>
                  <a:pt x="132" y="14"/>
                </a:cubicBezTo>
                <a:cubicBezTo>
                  <a:pt x="132" y="14"/>
                  <a:pt x="132" y="14"/>
                  <a:pt x="132" y="14"/>
                </a:cubicBezTo>
                <a:cubicBezTo>
                  <a:pt x="132" y="13"/>
                  <a:pt x="132" y="13"/>
                  <a:pt x="132" y="13"/>
                </a:cubicBezTo>
                <a:cubicBezTo>
                  <a:pt x="132" y="13"/>
                  <a:pt x="132" y="13"/>
                  <a:pt x="132" y="13"/>
                </a:cubicBezTo>
                <a:cubicBezTo>
                  <a:pt x="133" y="13"/>
                  <a:pt x="133" y="13"/>
                  <a:pt x="133" y="13"/>
                </a:cubicBezTo>
                <a:cubicBezTo>
                  <a:pt x="133" y="13"/>
                  <a:pt x="133" y="13"/>
                  <a:pt x="133" y="13"/>
                </a:cubicBezTo>
                <a:cubicBezTo>
                  <a:pt x="133" y="13"/>
                  <a:pt x="133" y="13"/>
                  <a:pt x="133" y="13"/>
                </a:cubicBezTo>
                <a:lnTo>
                  <a:pt x="133" y="14"/>
                </a:lnTo>
                <a:close/>
                <a:moveTo>
                  <a:pt x="66" y="76"/>
                </a:moveTo>
                <a:cubicBezTo>
                  <a:pt x="68" y="81"/>
                  <a:pt x="68" y="81"/>
                  <a:pt x="68" y="81"/>
                </a:cubicBezTo>
                <a:cubicBezTo>
                  <a:pt x="64" y="81"/>
                  <a:pt x="64" y="81"/>
                  <a:pt x="64" y="81"/>
                </a:cubicBezTo>
                <a:lnTo>
                  <a:pt x="66" y="76"/>
                </a:lnTo>
                <a:close/>
                <a:moveTo>
                  <a:pt x="51" y="78"/>
                </a:moveTo>
                <a:cubicBezTo>
                  <a:pt x="50" y="78"/>
                  <a:pt x="50" y="78"/>
                  <a:pt x="50" y="78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1" y="75"/>
                  <a:pt x="52" y="75"/>
                  <a:pt x="52" y="75"/>
                </a:cubicBezTo>
                <a:cubicBezTo>
                  <a:pt x="52" y="75"/>
                  <a:pt x="53" y="75"/>
                  <a:pt x="53" y="75"/>
                </a:cubicBezTo>
                <a:cubicBezTo>
                  <a:pt x="53" y="75"/>
                  <a:pt x="53" y="76"/>
                  <a:pt x="53" y="76"/>
                </a:cubicBezTo>
                <a:cubicBezTo>
                  <a:pt x="54" y="76"/>
                  <a:pt x="54" y="76"/>
                  <a:pt x="54" y="77"/>
                </a:cubicBezTo>
                <a:cubicBezTo>
                  <a:pt x="54" y="77"/>
                  <a:pt x="54" y="77"/>
                  <a:pt x="53" y="77"/>
                </a:cubicBezTo>
                <a:cubicBezTo>
                  <a:pt x="53" y="78"/>
                  <a:pt x="53" y="78"/>
                  <a:pt x="53" y="78"/>
                </a:cubicBezTo>
                <a:cubicBezTo>
                  <a:pt x="53" y="78"/>
                  <a:pt x="52" y="78"/>
                  <a:pt x="52" y="78"/>
                </a:cubicBezTo>
                <a:cubicBezTo>
                  <a:pt x="52" y="78"/>
                  <a:pt x="51" y="78"/>
                  <a:pt x="51" y="78"/>
                </a:cubicBezTo>
                <a:close/>
                <a:moveTo>
                  <a:pt x="54" y="81"/>
                </a:moveTo>
                <a:cubicBezTo>
                  <a:pt x="54" y="81"/>
                  <a:pt x="54" y="82"/>
                  <a:pt x="54" y="82"/>
                </a:cubicBezTo>
                <a:cubicBezTo>
                  <a:pt x="54" y="82"/>
                  <a:pt x="54" y="83"/>
                  <a:pt x="54" y="83"/>
                </a:cubicBezTo>
                <a:cubicBezTo>
                  <a:pt x="54" y="83"/>
                  <a:pt x="54" y="83"/>
                  <a:pt x="53" y="83"/>
                </a:cubicBezTo>
                <a:cubicBezTo>
                  <a:pt x="53" y="84"/>
                  <a:pt x="53" y="84"/>
                  <a:pt x="52" y="84"/>
                </a:cubicBezTo>
                <a:cubicBezTo>
                  <a:pt x="52" y="84"/>
                  <a:pt x="51" y="84"/>
                  <a:pt x="50" y="84"/>
                </a:cubicBezTo>
                <a:cubicBezTo>
                  <a:pt x="50" y="84"/>
                  <a:pt x="50" y="84"/>
                  <a:pt x="50" y="84"/>
                </a:cubicBezTo>
                <a:cubicBezTo>
                  <a:pt x="50" y="80"/>
                  <a:pt x="50" y="80"/>
                  <a:pt x="50" y="80"/>
                </a:cubicBezTo>
                <a:cubicBezTo>
                  <a:pt x="51" y="80"/>
                  <a:pt x="51" y="80"/>
                  <a:pt x="51" y="80"/>
                </a:cubicBezTo>
                <a:cubicBezTo>
                  <a:pt x="51" y="80"/>
                  <a:pt x="52" y="80"/>
                  <a:pt x="52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54" y="81"/>
                  <a:pt x="54" y="81"/>
                  <a:pt x="54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Freeform 204">
            <a:extLst>
              <a:ext uri="{FF2B5EF4-FFF2-40B4-BE49-F238E27FC236}">
                <a16:creationId xmlns:a16="http://schemas.microsoft.com/office/drawing/2014/main" id="{FE472DA1-2619-4380-B814-0E44F0550603}"/>
              </a:ext>
            </a:extLst>
          </p:cNvPr>
          <p:cNvSpPr>
            <a:spLocks noEditPoints="1"/>
          </p:cNvSpPr>
          <p:nvPr/>
        </p:nvSpPr>
        <p:spPr bwMode="auto">
          <a:xfrm>
            <a:off x="5865688" y="1800316"/>
            <a:ext cx="331787" cy="468313"/>
          </a:xfrm>
          <a:custGeom>
            <a:avLst/>
            <a:gdLst>
              <a:gd name="T0" fmla="*/ 22 w 105"/>
              <a:gd name="T1" fmla="*/ 105 h 148"/>
              <a:gd name="T2" fmla="*/ 35 w 105"/>
              <a:gd name="T3" fmla="*/ 92 h 148"/>
              <a:gd name="T4" fmla="*/ 20 w 105"/>
              <a:gd name="T5" fmla="*/ 74 h 148"/>
              <a:gd name="T6" fmla="*/ 37 w 105"/>
              <a:gd name="T7" fmla="*/ 82 h 148"/>
              <a:gd name="T8" fmla="*/ 22 w 105"/>
              <a:gd name="T9" fmla="*/ 52 h 148"/>
              <a:gd name="T10" fmla="*/ 35 w 105"/>
              <a:gd name="T11" fmla="*/ 64 h 148"/>
              <a:gd name="T12" fmla="*/ 45 w 105"/>
              <a:gd name="T13" fmla="*/ 94 h 148"/>
              <a:gd name="T14" fmla="*/ 45 w 105"/>
              <a:gd name="T15" fmla="*/ 94 h 148"/>
              <a:gd name="T16" fmla="*/ 45 w 105"/>
              <a:gd name="T17" fmla="*/ 82 h 148"/>
              <a:gd name="T18" fmla="*/ 56 w 105"/>
              <a:gd name="T19" fmla="*/ 76 h 148"/>
              <a:gd name="T20" fmla="*/ 60 w 105"/>
              <a:gd name="T21" fmla="*/ 52 h 148"/>
              <a:gd name="T22" fmla="*/ 47 w 105"/>
              <a:gd name="T23" fmla="*/ 64 h 148"/>
              <a:gd name="T24" fmla="*/ 60 w 105"/>
              <a:gd name="T25" fmla="*/ 52 h 148"/>
              <a:gd name="T26" fmla="*/ 69 w 105"/>
              <a:gd name="T27" fmla="*/ 102 h 148"/>
              <a:gd name="T28" fmla="*/ 73 w 105"/>
              <a:gd name="T29" fmla="*/ 104 h 148"/>
              <a:gd name="T30" fmla="*/ 86 w 105"/>
              <a:gd name="T31" fmla="*/ 102 h 148"/>
              <a:gd name="T32" fmla="*/ 72 w 105"/>
              <a:gd name="T33" fmla="*/ 72 h 148"/>
              <a:gd name="T34" fmla="*/ 84 w 105"/>
              <a:gd name="T35" fmla="*/ 84 h 148"/>
              <a:gd name="T36" fmla="*/ 84 w 105"/>
              <a:gd name="T37" fmla="*/ 52 h 148"/>
              <a:gd name="T38" fmla="*/ 72 w 105"/>
              <a:gd name="T39" fmla="*/ 64 h 148"/>
              <a:gd name="T40" fmla="*/ 84 w 105"/>
              <a:gd name="T41" fmla="*/ 52 h 148"/>
              <a:gd name="T42" fmla="*/ 24 w 105"/>
              <a:gd name="T43" fmla="*/ 41 h 148"/>
              <a:gd name="T44" fmla="*/ 82 w 105"/>
              <a:gd name="T45" fmla="*/ 16 h 148"/>
              <a:gd name="T46" fmla="*/ 24 w 105"/>
              <a:gd name="T47" fmla="*/ 19 h 148"/>
              <a:gd name="T48" fmla="*/ 83 w 105"/>
              <a:gd name="T49" fmla="*/ 38 h 148"/>
              <a:gd name="T50" fmla="*/ 33 w 105"/>
              <a:gd name="T51" fmla="*/ 28 h 148"/>
              <a:gd name="T52" fmla="*/ 27 w 105"/>
              <a:gd name="T53" fmla="*/ 25 h 148"/>
              <a:gd name="T54" fmla="*/ 30 w 105"/>
              <a:gd name="T55" fmla="*/ 34 h 148"/>
              <a:gd name="T56" fmla="*/ 33 w 105"/>
              <a:gd name="T57" fmla="*/ 29 h 148"/>
              <a:gd name="T58" fmla="*/ 50 w 105"/>
              <a:gd name="T59" fmla="*/ 28 h 148"/>
              <a:gd name="T60" fmla="*/ 44 w 105"/>
              <a:gd name="T61" fmla="*/ 25 h 148"/>
              <a:gd name="T62" fmla="*/ 47 w 105"/>
              <a:gd name="T63" fmla="*/ 34 h 148"/>
              <a:gd name="T64" fmla="*/ 50 w 105"/>
              <a:gd name="T65" fmla="*/ 29 h 148"/>
              <a:gd name="T66" fmla="*/ 66 w 105"/>
              <a:gd name="T67" fmla="*/ 28 h 148"/>
              <a:gd name="T68" fmla="*/ 61 w 105"/>
              <a:gd name="T69" fmla="*/ 25 h 148"/>
              <a:gd name="T70" fmla="*/ 63 w 105"/>
              <a:gd name="T71" fmla="*/ 34 h 148"/>
              <a:gd name="T72" fmla="*/ 67 w 105"/>
              <a:gd name="T73" fmla="*/ 29 h 148"/>
              <a:gd name="T74" fmla="*/ 105 w 105"/>
              <a:gd name="T75" fmla="*/ 120 h 148"/>
              <a:gd name="T76" fmla="*/ 81 w 105"/>
              <a:gd name="T77" fmla="*/ 148 h 148"/>
              <a:gd name="T78" fmla="*/ 12 w 105"/>
              <a:gd name="T79" fmla="*/ 132 h 148"/>
              <a:gd name="T80" fmla="*/ 93 w 105"/>
              <a:gd name="T81" fmla="*/ 0 h 148"/>
              <a:gd name="T82" fmla="*/ 12 w 105"/>
              <a:gd name="T83" fmla="*/ 5 h 148"/>
              <a:gd name="T84" fmla="*/ 35 w 105"/>
              <a:gd name="T85" fmla="*/ 126 h 148"/>
              <a:gd name="T86" fmla="*/ 36 w 105"/>
              <a:gd name="T87" fmla="*/ 114 h 148"/>
              <a:gd name="T88" fmla="*/ 54 w 105"/>
              <a:gd name="T89" fmla="*/ 80 h 148"/>
              <a:gd name="T90" fmla="*/ 62 w 105"/>
              <a:gd name="T91" fmla="*/ 107 h 148"/>
              <a:gd name="T92" fmla="*/ 69 w 105"/>
              <a:gd name="T93" fmla="*/ 111 h 148"/>
              <a:gd name="T94" fmla="*/ 73 w 105"/>
              <a:gd name="T95" fmla="*/ 108 h 148"/>
              <a:gd name="T96" fmla="*/ 79 w 105"/>
              <a:gd name="T97" fmla="*/ 113 h 148"/>
              <a:gd name="T98" fmla="*/ 86 w 105"/>
              <a:gd name="T99" fmla="*/ 110 h 148"/>
              <a:gd name="T100" fmla="*/ 87 w 105"/>
              <a:gd name="T101" fmla="*/ 113 h 148"/>
              <a:gd name="T102" fmla="*/ 93 w 105"/>
              <a:gd name="T103" fmla="*/ 115 h 148"/>
              <a:gd name="T104" fmla="*/ 100 w 105"/>
              <a:gd name="T105" fmla="*/ 12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5" h="148">
                <a:moveTo>
                  <a:pt x="37" y="94"/>
                </a:moveTo>
                <a:cubicBezTo>
                  <a:pt x="37" y="102"/>
                  <a:pt x="37" y="102"/>
                  <a:pt x="37" y="102"/>
                </a:cubicBezTo>
                <a:cubicBezTo>
                  <a:pt x="37" y="104"/>
                  <a:pt x="36" y="105"/>
                  <a:pt x="35" y="105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21" y="105"/>
                  <a:pt x="20" y="104"/>
                  <a:pt x="20" y="102"/>
                </a:cubicBezTo>
                <a:cubicBezTo>
                  <a:pt x="20" y="94"/>
                  <a:pt x="20" y="94"/>
                  <a:pt x="20" y="94"/>
                </a:cubicBezTo>
                <a:cubicBezTo>
                  <a:pt x="20" y="93"/>
                  <a:pt x="21" y="92"/>
                  <a:pt x="22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36" y="92"/>
                  <a:pt x="37" y="93"/>
                  <a:pt x="37" y="94"/>
                </a:cubicBezTo>
                <a:close/>
                <a:moveTo>
                  <a:pt x="35" y="72"/>
                </a:moveTo>
                <a:cubicBezTo>
                  <a:pt x="22" y="72"/>
                  <a:pt x="22" y="72"/>
                  <a:pt x="22" y="72"/>
                </a:cubicBezTo>
                <a:cubicBezTo>
                  <a:pt x="21" y="72"/>
                  <a:pt x="20" y="73"/>
                  <a:pt x="20" y="74"/>
                </a:cubicBezTo>
                <a:cubicBezTo>
                  <a:pt x="20" y="82"/>
                  <a:pt x="20" y="82"/>
                  <a:pt x="20" y="82"/>
                </a:cubicBezTo>
                <a:cubicBezTo>
                  <a:pt x="20" y="83"/>
                  <a:pt x="21" y="84"/>
                  <a:pt x="22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6" y="84"/>
                  <a:pt x="37" y="83"/>
                  <a:pt x="37" y="82"/>
                </a:cubicBezTo>
                <a:cubicBezTo>
                  <a:pt x="37" y="74"/>
                  <a:pt x="37" y="74"/>
                  <a:pt x="37" y="74"/>
                </a:cubicBezTo>
                <a:cubicBezTo>
                  <a:pt x="37" y="73"/>
                  <a:pt x="36" y="72"/>
                  <a:pt x="35" y="72"/>
                </a:cubicBezTo>
                <a:close/>
                <a:moveTo>
                  <a:pt x="35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21" y="52"/>
                  <a:pt x="20" y="53"/>
                  <a:pt x="20" y="54"/>
                </a:cubicBezTo>
                <a:cubicBezTo>
                  <a:pt x="20" y="62"/>
                  <a:pt x="20" y="62"/>
                  <a:pt x="20" y="62"/>
                </a:cubicBezTo>
                <a:cubicBezTo>
                  <a:pt x="20" y="63"/>
                  <a:pt x="21" y="64"/>
                  <a:pt x="22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6" y="64"/>
                  <a:pt x="37" y="63"/>
                  <a:pt x="37" y="62"/>
                </a:cubicBezTo>
                <a:cubicBezTo>
                  <a:pt x="37" y="54"/>
                  <a:pt x="37" y="54"/>
                  <a:pt x="37" y="54"/>
                </a:cubicBezTo>
                <a:cubicBezTo>
                  <a:pt x="37" y="53"/>
                  <a:pt x="36" y="52"/>
                  <a:pt x="35" y="52"/>
                </a:cubicBezTo>
                <a:close/>
                <a:moveTo>
                  <a:pt x="45" y="94"/>
                </a:moveTo>
                <a:cubicBezTo>
                  <a:pt x="45" y="102"/>
                  <a:pt x="45" y="102"/>
                  <a:pt x="45" y="102"/>
                </a:cubicBezTo>
                <a:cubicBezTo>
                  <a:pt x="45" y="103"/>
                  <a:pt x="45" y="104"/>
                  <a:pt x="46" y="104"/>
                </a:cubicBezTo>
                <a:cubicBezTo>
                  <a:pt x="46" y="92"/>
                  <a:pt x="46" y="92"/>
                  <a:pt x="46" y="92"/>
                </a:cubicBezTo>
                <a:cubicBezTo>
                  <a:pt x="45" y="92"/>
                  <a:pt x="45" y="93"/>
                  <a:pt x="45" y="94"/>
                </a:cubicBezTo>
                <a:close/>
                <a:moveTo>
                  <a:pt x="60" y="72"/>
                </a:moveTo>
                <a:cubicBezTo>
                  <a:pt x="47" y="72"/>
                  <a:pt x="47" y="72"/>
                  <a:pt x="47" y="72"/>
                </a:cubicBezTo>
                <a:cubicBezTo>
                  <a:pt x="46" y="72"/>
                  <a:pt x="45" y="73"/>
                  <a:pt x="45" y="74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3"/>
                  <a:pt x="45" y="84"/>
                  <a:pt x="46" y="84"/>
                </a:cubicBezTo>
                <a:cubicBezTo>
                  <a:pt x="46" y="84"/>
                  <a:pt x="46" y="84"/>
                  <a:pt x="46" y="84"/>
                </a:cubicBezTo>
                <a:cubicBezTo>
                  <a:pt x="46" y="80"/>
                  <a:pt x="50" y="76"/>
                  <a:pt x="54" y="76"/>
                </a:cubicBezTo>
                <a:cubicBezTo>
                  <a:pt x="56" y="76"/>
                  <a:pt x="56" y="76"/>
                  <a:pt x="56" y="76"/>
                </a:cubicBezTo>
                <a:cubicBezTo>
                  <a:pt x="58" y="76"/>
                  <a:pt x="60" y="77"/>
                  <a:pt x="62" y="79"/>
                </a:cubicBezTo>
                <a:cubicBezTo>
                  <a:pt x="62" y="74"/>
                  <a:pt x="62" y="74"/>
                  <a:pt x="62" y="74"/>
                </a:cubicBezTo>
                <a:cubicBezTo>
                  <a:pt x="62" y="73"/>
                  <a:pt x="61" y="72"/>
                  <a:pt x="60" y="72"/>
                </a:cubicBezTo>
                <a:close/>
                <a:moveTo>
                  <a:pt x="60" y="52"/>
                </a:moveTo>
                <a:cubicBezTo>
                  <a:pt x="47" y="52"/>
                  <a:pt x="47" y="52"/>
                  <a:pt x="47" y="52"/>
                </a:cubicBezTo>
                <a:cubicBezTo>
                  <a:pt x="46" y="52"/>
                  <a:pt x="45" y="53"/>
                  <a:pt x="45" y="54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63"/>
                  <a:pt x="46" y="64"/>
                  <a:pt x="47" y="64"/>
                </a:cubicBezTo>
                <a:cubicBezTo>
                  <a:pt x="60" y="64"/>
                  <a:pt x="60" y="64"/>
                  <a:pt x="60" y="64"/>
                </a:cubicBezTo>
                <a:cubicBezTo>
                  <a:pt x="61" y="64"/>
                  <a:pt x="62" y="63"/>
                  <a:pt x="62" y="62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3"/>
                  <a:pt x="61" y="52"/>
                  <a:pt x="60" y="52"/>
                </a:cubicBezTo>
                <a:close/>
                <a:moveTo>
                  <a:pt x="84" y="92"/>
                </a:moveTo>
                <a:cubicBezTo>
                  <a:pt x="72" y="92"/>
                  <a:pt x="72" y="92"/>
                  <a:pt x="72" y="92"/>
                </a:cubicBezTo>
                <a:cubicBezTo>
                  <a:pt x="70" y="92"/>
                  <a:pt x="69" y="93"/>
                  <a:pt x="69" y="94"/>
                </a:cubicBezTo>
                <a:cubicBezTo>
                  <a:pt x="69" y="102"/>
                  <a:pt x="69" y="102"/>
                  <a:pt x="69" y="102"/>
                </a:cubicBezTo>
                <a:cubicBezTo>
                  <a:pt x="69" y="103"/>
                  <a:pt x="70" y="104"/>
                  <a:pt x="70" y="104"/>
                </a:cubicBezTo>
                <a:cubicBezTo>
                  <a:pt x="70" y="104"/>
                  <a:pt x="70" y="104"/>
                  <a:pt x="70" y="104"/>
                </a:cubicBezTo>
                <a:cubicBezTo>
                  <a:pt x="70" y="104"/>
                  <a:pt x="70" y="104"/>
                  <a:pt x="70" y="104"/>
                </a:cubicBezTo>
                <a:cubicBezTo>
                  <a:pt x="71" y="104"/>
                  <a:pt x="72" y="104"/>
                  <a:pt x="73" y="104"/>
                </a:cubicBezTo>
                <a:cubicBezTo>
                  <a:pt x="75" y="104"/>
                  <a:pt x="76" y="104"/>
                  <a:pt x="78" y="105"/>
                </a:cubicBezTo>
                <a:cubicBezTo>
                  <a:pt x="82" y="105"/>
                  <a:pt x="82" y="105"/>
                  <a:pt x="82" y="105"/>
                </a:cubicBezTo>
                <a:cubicBezTo>
                  <a:pt x="84" y="105"/>
                  <a:pt x="84" y="105"/>
                  <a:pt x="84" y="105"/>
                </a:cubicBezTo>
                <a:cubicBezTo>
                  <a:pt x="85" y="105"/>
                  <a:pt x="86" y="104"/>
                  <a:pt x="86" y="102"/>
                </a:cubicBezTo>
                <a:cubicBezTo>
                  <a:pt x="86" y="94"/>
                  <a:pt x="86" y="94"/>
                  <a:pt x="86" y="94"/>
                </a:cubicBezTo>
                <a:cubicBezTo>
                  <a:pt x="86" y="93"/>
                  <a:pt x="85" y="92"/>
                  <a:pt x="84" y="92"/>
                </a:cubicBezTo>
                <a:close/>
                <a:moveTo>
                  <a:pt x="84" y="72"/>
                </a:moveTo>
                <a:cubicBezTo>
                  <a:pt x="72" y="72"/>
                  <a:pt x="72" y="72"/>
                  <a:pt x="72" y="72"/>
                </a:cubicBezTo>
                <a:cubicBezTo>
                  <a:pt x="70" y="72"/>
                  <a:pt x="69" y="73"/>
                  <a:pt x="69" y="74"/>
                </a:cubicBezTo>
                <a:cubicBezTo>
                  <a:pt x="69" y="82"/>
                  <a:pt x="69" y="82"/>
                  <a:pt x="69" y="82"/>
                </a:cubicBezTo>
                <a:cubicBezTo>
                  <a:pt x="69" y="83"/>
                  <a:pt x="70" y="84"/>
                  <a:pt x="7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5" y="84"/>
                  <a:pt x="86" y="83"/>
                  <a:pt x="86" y="82"/>
                </a:cubicBezTo>
                <a:cubicBezTo>
                  <a:pt x="86" y="74"/>
                  <a:pt x="86" y="74"/>
                  <a:pt x="86" y="74"/>
                </a:cubicBezTo>
                <a:cubicBezTo>
                  <a:pt x="86" y="73"/>
                  <a:pt x="85" y="72"/>
                  <a:pt x="84" y="72"/>
                </a:cubicBezTo>
                <a:close/>
                <a:moveTo>
                  <a:pt x="84" y="52"/>
                </a:moveTo>
                <a:cubicBezTo>
                  <a:pt x="72" y="52"/>
                  <a:pt x="72" y="52"/>
                  <a:pt x="72" y="52"/>
                </a:cubicBezTo>
                <a:cubicBezTo>
                  <a:pt x="70" y="52"/>
                  <a:pt x="69" y="53"/>
                  <a:pt x="69" y="54"/>
                </a:cubicBezTo>
                <a:cubicBezTo>
                  <a:pt x="69" y="62"/>
                  <a:pt x="69" y="62"/>
                  <a:pt x="69" y="62"/>
                </a:cubicBezTo>
                <a:cubicBezTo>
                  <a:pt x="69" y="63"/>
                  <a:pt x="70" y="64"/>
                  <a:pt x="72" y="64"/>
                </a:cubicBezTo>
                <a:cubicBezTo>
                  <a:pt x="84" y="64"/>
                  <a:pt x="84" y="64"/>
                  <a:pt x="84" y="64"/>
                </a:cubicBezTo>
                <a:cubicBezTo>
                  <a:pt x="85" y="64"/>
                  <a:pt x="86" y="63"/>
                  <a:pt x="86" y="62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53"/>
                  <a:pt x="85" y="52"/>
                  <a:pt x="84" y="52"/>
                </a:cubicBezTo>
                <a:close/>
                <a:moveTo>
                  <a:pt x="88" y="22"/>
                </a:moveTo>
                <a:cubicBezTo>
                  <a:pt x="88" y="35"/>
                  <a:pt x="88" y="35"/>
                  <a:pt x="88" y="35"/>
                </a:cubicBezTo>
                <a:cubicBezTo>
                  <a:pt x="88" y="38"/>
                  <a:pt x="85" y="41"/>
                  <a:pt x="82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1" y="41"/>
                  <a:pt x="19" y="38"/>
                  <a:pt x="19" y="35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19"/>
                  <a:pt x="21" y="16"/>
                  <a:pt x="24" y="16"/>
                </a:cubicBezTo>
                <a:cubicBezTo>
                  <a:pt x="82" y="16"/>
                  <a:pt x="82" y="16"/>
                  <a:pt x="82" y="16"/>
                </a:cubicBezTo>
                <a:cubicBezTo>
                  <a:pt x="85" y="16"/>
                  <a:pt x="88" y="19"/>
                  <a:pt x="88" y="22"/>
                </a:cubicBezTo>
                <a:close/>
                <a:moveTo>
                  <a:pt x="86" y="22"/>
                </a:moveTo>
                <a:cubicBezTo>
                  <a:pt x="86" y="20"/>
                  <a:pt x="84" y="19"/>
                  <a:pt x="83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2" y="19"/>
                  <a:pt x="21" y="20"/>
                  <a:pt x="21" y="22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7"/>
                  <a:pt x="22" y="38"/>
                  <a:pt x="24" y="38"/>
                </a:cubicBezTo>
                <a:cubicBezTo>
                  <a:pt x="83" y="38"/>
                  <a:pt x="83" y="38"/>
                  <a:pt x="83" y="38"/>
                </a:cubicBezTo>
                <a:cubicBezTo>
                  <a:pt x="84" y="38"/>
                  <a:pt x="86" y="37"/>
                  <a:pt x="86" y="35"/>
                </a:cubicBezTo>
                <a:lnTo>
                  <a:pt x="86" y="22"/>
                </a:lnTo>
                <a:close/>
                <a:moveTo>
                  <a:pt x="38" y="25"/>
                </a:moveTo>
                <a:cubicBezTo>
                  <a:pt x="33" y="28"/>
                  <a:pt x="33" y="28"/>
                  <a:pt x="33" y="28"/>
                </a:cubicBezTo>
                <a:cubicBezTo>
                  <a:pt x="34" y="23"/>
                  <a:pt x="34" y="23"/>
                  <a:pt x="34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2" y="28"/>
                  <a:pt x="32" y="28"/>
                  <a:pt x="32" y="28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8"/>
                  <a:pt x="27" y="28"/>
                  <a:pt x="27" y="28"/>
                </a:cubicBezTo>
                <a:cubicBezTo>
                  <a:pt x="32" y="29"/>
                  <a:pt x="32" y="29"/>
                  <a:pt x="32" y="29"/>
                </a:cubicBezTo>
                <a:cubicBezTo>
                  <a:pt x="28" y="32"/>
                  <a:pt x="28" y="32"/>
                  <a:pt x="28" y="32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29"/>
                  <a:pt x="32" y="29"/>
                  <a:pt x="32" y="29"/>
                </a:cubicBezTo>
                <a:cubicBezTo>
                  <a:pt x="35" y="34"/>
                  <a:pt x="35" y="34"/>
                  <a:pt x="35" y="34"/>
                </a:cubicBezTo>
                <a:cubicBezTo>
                  <a:pt x="37" y="32"/>
                  <a:pt x="37" y="32"/>
                  <a:pt x="37" y="32"/>
                </a:cubicBezTo>
                <a:cubicBezTo>
                  <a:pt x="33" y="29"/>
                  <a:pt x="33" y="29"/>
                  <a:pt x="33" y="29"/>
                </a:cubicBezTo>
                <a:cubicBezTo>
                  <a:pt x="38" y="28"/>
                  <a:pt x="38" y="28"/>
                  <a:pt x="38" y="28"/>
                </a:cubicBezTo>
                <a:lnTo>
                  <a:pt x="38" y="25"/>
                </a:lnTo>
                <a:close/>
                <a:moveTo>
                  <a:pt x="54" y="25"/>
                </a:moveTo>
                <a:cubicBezTo>
                  <a:pt x="50" y="28"/>
                  <a:pt x="50" y="28"/>
                  <a:pt x="50" y="28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3"/>
                  <a:pt x="48" y="23"/>
                  <a:pt x="48" y="23"/>
                </a:cubicBezTo>
                <a:cubicBezTo>
                  <a:pt x="49" y="28"/>
                  <a:pt x="49" y="28"/>
                  <a:pt x="49" y="28"/>
                </a:cubicBezTo>
                <a:cubicBezTo>
                  <a:pt x="44" y="25"/>
                  <a:pt x="44" y="25"/>
                  <a:pt x="44" y="25"/>
                </a:cubicBezTo>
                <a:cubicBezTo>
                  <a:pt x="43" y="28"/>
                  <a:pt x="43" y="28"/>
                  <a:pt x="43" y="28"/>
                </a:cubicBezTo>
                <a:cubicBezTo>
                  <a:pt x="48" y="29"/>
                  <a:pt x="48" y="29"/>
                  <a:pt x="48" y="29"/>
                </a:cubicBezTo>
                <a:cubicBezTo>
                  <a:pt x="45" y="32"/>
                  <a:pt x="45" y="32"/>
                  <a:pt x="45" y="32"/>
                </a:cubicBezTo>
                <a:cubicBezTo>
                  <a:pt x="47" y="34"/>
                  <a:pt x="47" y="34"/>
                  <a:pt x="47" y="34"/>
                </a:cubicBezTo>
                <a:cubicBezTo>
                  <a:pt x="49" y="29"/>
                  <a:pt x="49" y="29"/>
                  <a:pt x="49" y="29"/>
                </a:cubicBezTo>
                <a:cubicBezTo>
                  <a:pt x="51" y="34"/>
                  <a:pt x="51" y="34"/>
                  <a:pt x="51" y="34"/>
                </a:cubicBezTo>
                <a:cubicBezTo>
                  <a:pt x="54" y="32"/>
                  <a:pt x="54" y="32"/>
                  <a:pt x="54" y="32"/>
                </a:cubicBezTo>
                <a:cubicBezTo>
                  <a:pt x="50" y="29"/>
                  <a:pt x="50" y="29"/>
                  <a:pt x="50" y="29"/>
                </a:cubicBezTo>
                <a:cubicBezTo>
                  <a:pt x="55" y="28"/>
                  <a:pt x="55" y="28"/>
                  <a:pt x="55" y="28"/>
                </a:cubicBezTo>
                <a:lnTo>
                  <a:pt x="54" y="25"/>
                </a:lnTo>
                <a:close/>
                <a:moveTo>
                  <a:pt x="71" y="25"/>
                </a:moveTo>
                <a:cubicBezTo>
                  <a:pt x="66" y="28"/>
                  <a:pt x="66" y="28"/>
                  <a:pt x="66" y="28"/>
                </a:cubicBezTo>
                <a:cubicBezTo>
                  <a:pt x="67" y="23"/>
                  <a:pt x="67" y="23"/>
                  <a:pt x="67" y="23"/>
                </a:cubicBezTo>
                <a:cubicBezTo>
                  <a:pt x="64" y="23"/>
                  <a:pt x="64" y="23"/>
                  <a:pt x="64" y="23"/>
                </a:cubicBezTo>
                <a:cubicBezTo>
                  <a:pt x="65" y="28"/>
                  <a:pt x="65" y="28"/>
                  <a:pt x="65" y="28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8"/>
                  <a:pt x="60" y="28"/>
                  <a:pt x="60" y="28"/>
                </a:cubicBezTo>
                <a:cubicBezTo>
                  <a:pt x="65" y="29"/>
                  <a:pt x="65" y="29"/>
                  <a:pt x="65" y="29"/>
                </a:cubicBezTo>
                <a:cubicBezTo>
                  <a:pt x="61" y="32"/>
                  <a:pt x="61" y="32"/>
                  <a:pt x="61" y="32"/>
                </a:cubicBezTo>
                <a:cubicBezTo>
                  <a:pt x="63" y="34"/>
                  <a:pt x="63" y="34"/>
                  <a:pt x="63" y="34"/>
                </a:cubicBezTo>
                <a:cubicBezTo>
                  <a:pt x="66" y="29"/>
                  <a:pt x="66" y="29"/>
                  <a:pt x="66" y="29"/>
                </a:cubicBezTo>
                <a:cubicBezTo>
                  <a:pt x="68" y="34"/>
                  <a:pt x="68" y="34"/>
                  <a:pt x="68" y="34"/>
                </a:cubicBezTo>
                <a:cubicBezTo>
                  <a:pt x="70" y="32"/>
                  <a:pt x="70" y="32"/>
                  <a:pt x="70" y="32"/>
                </a:cubicBezTo>
                <a:cubicBezTo>
                  <a:pt x="67" y="29"/>
                  <a:pt x="67" y="29"/>
                  <a:pt x="67" y="29"/>
                </a:cubicBezTo>
                <a:cubicBezTo>
                  <a:pt x="72" y="28"/>
                  <a:pt x="72" y="28"/>
                  <a:pt x="72" y="28"/>
                </a:cubicBezTo>
                <a:lnTo>
                  <a:pt x="71" y="25"/>
                </a:lnTo>
                <a:close/>
                <a:moveTo>
                  <a:pt x="105" y="12"/>
                </a:moveTo>
                <a:cubicBezTo>
                  <a:pt x="105" y="120"/>
                  <a:pt x="105" y="120"/>
                  <a:pt x="105" y="120"/>
                </a:cubicBezTo>
                <a:cubicBezTo>
                  <a:pt x="105" y="126"/>
                  <a:pt x="100" y="132"/>
                  <a:pt x="93" y="132"/>
                </a:cubicBezTo>
                <a:cubicBezTo>
                  <a:pt x="93" y="132"/>
                  <a:pt x="93" y="132"/>
                  <a:pt x="93" y="132"/>
                </a:cubicBezTo>
                <a:cubicBezTo>
                  <a:pt x="93" y="137"/>
                  <a:pt x="93" y="137"/>
                  <a:pt x="93" y="137"/>
                </a:cubicBezTo>
                <a:cubicBezTo>
                  <a:pt x="93" y="143"/>
                  <a:pt x="88" y="148"/>
                  <a:pt x="81" y="148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58" y="148"/>
                  <a:pt x="55" y="147"/>
                  <a:pt x="53" y="144"/>
                </a:cubicBezTo>
                <a:cubicBezTo>
                  <a:pt x="40" y="132"/>
                  <a:pt x="40" y="132"/>
                  <a:pt x="40" y="132"/>
                </a:cubicBezTo>
                <a:cubicBezTo>
                  <a:pt x="12" y="132"/>
                  <a:pt x="12" y="132"/>
                  <a:pt x="12" y="132"/>
                </a:cubicBezTo>
                <a:cubicBezTo>
                  <a:pt x="6" y="132"/>
                  <a:pt x="0" y="126"/>
                  <a:pt x="0" y="12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100" y="0"/>
                  <a:pt x="105" y="5"/>
                  <a:pt x="105" y="12"/>
                </a:cubicBezTo>
                <a:close/>
                <a:moveTo>
                  <a:pt x="100" y="12"/>
                </a:moveTo>
                <a:cubicBezTo>
                  <a:pt x="100" y="8"/>
                  <a:pt x="97" y="5"/>
                  <a:pt x="9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8" y="5"/>
                  <a:pt x="5" y="8"/>
                  <a:pt x="5" y="12"/>
                </a:cubicBezTo>
                <a:cubicBezTo>
                  <a:pt x="5" y="120"/>
                  <a:pt x="5" y="120"/>
                  <a:pt x="5" y="120"/>
                </a:cubicBezTo>
                <a:cubicBezTo>
                  <a:pt x="5" y="123"/>
                  <a:pt x="8" y="126"/>
                  <a:pt x="12" y="126"/>
                </a:cubicBezTo>
                <a:cubicBezTo>
                  <a:pt x="35" y="126"/>
                  <a:pt x="35" y="126"/>
                  <a:pt x="35" y="126"/>
                </a:cubicBezTo>
                <a:cubicBezTo>
                  <a:pt x="31" y="123"/>
                  <a:pt x="31" y="123"/>
                  <a:pt x="31" y="123"/>
                </a:cubicBezTo>
                <a:cubicBezTo>
                  <a:pt x="30" y="121"/>
                  <a:pt x="30" y="119"/>
                  <a:pt x="31" y="117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4"/>
                  <a:pt x="36" y="114"/>
                </a:cubicBezTo>
                <a:cubicBezTo>
                  <a:pt x="37" y="114"/>
                  <a:pt x="38" y="114"/>
                  <a:pt x="39" y="115"/>
                </a:cubicBezTo>
                <a:cubicBezTo>
                  <a:pt x="50" y="126"/>
                  <a:pt x="50" y="126"/>
                  <a:pt x="50" y="126"/>
                </a:cubicBezTo>
                <a:cubicBezTo>
                  <a:pt x="50" y="84"/>
                  <a:pt x="50" y="84"/>
                  <a:pt x="50" y="84"/>
                </a:cubicBezTo>
                <a:cubicBezTo>
                  <a:pt x="50" y="82"/>
                  <a:pt x="52" y="80"/>
                  <a:pt x="54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8" y="80"/>
                  <a:pt x="60" y="82"/>
                  <a:pt x="60" y="84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2" y="107"/>
                  <a:pt x="62" y="107"/>
                  <a:pt x="62" y="107"/>
                </a:cubicBezTo>
                <a:cubicBezTo>
                  <a:pt x="63" y="107"/>
                  <a:pt x="64" y="107"/>
                  <a:pt x="64" y="107"/>
                </a:cubicBezTo>
                <a:cubicBezTo>
                  <a:pt x="67" y="107"/>
                  <a:pt x="69" y="108"/>
                  <a:pt x="69" y="108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11"/>
                  <a:pt x="69" y="111"/>
                  <a:pt x="69" y="111"/>
                </a:cubicBezTo>
                <a:cubicBezTo>
                  <a:pt x="69" y="112"/>
                  <a:pt x="70" y="112"/>
                  <a:pt x="70" y="112"/>
                </a:cubicBezTo>
                <a:cubicBezTo>
                  <a:pt x="71" y="112"/>
                  <a:pt x="71" y="112"/>
                  <a:pt x="71" y="111"/>
                </a:cubicBezTo>
                <a:cubicBezTo>
                  <a:pt x="71" y="108"/>
                  <a:pt x="71" y="108"/>
                  <a:pt x="71" y="108"/>
                </a:cubicBezTo>
                <a:cubicBezTo>
                  <a:pt x="71" y="108"/>
                  <a:pt x="72" y="108"/>
                  <a:pt x="73" y="108"/>
                </a:cubicBezTo>
                <a:cubicBezTo>
                  <a:pt x="75" y="108"/>
                  <a:pt x="77" y="108"/>
                  <a:pt x="78" y="109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78" y="113"/>
                  <a:pt x="79" y="113"/>
                  <a:pt x="79" y="113"/>
                </a:cubicBezTo>
                <a:cubicBezTo>
                  <a:pt x="79" y="113"/>
                  <a:pt x="80" y="113"/>
                  <a:pt x="80" y="112"/>
                </a:cubicBezTo>
                <a:cubicBezTo>
                  <a:pt x="80" y="109"/>
                  <a:pt x="80" y="109"/>
                  <a:pt x="80" y="109"/>
                </a:cubicBezTo>
                <a:cubicBezTo>
                  <a:pt x="80" y="109"/>
                  <a:pt x="81" y="109"/>
                  <a:pt x="82" y="109"/>
                </a:cubicBezTo>
                <a:cubicBezTo>
                  <a:pt x="84" y="109"/>
                  <a:pt x="86" y="110"/>
                  <a:pt x="86" y="110"/>
                </a:cubicBezTo>
                <a:cubicBezTo>
                  <a:pt x="87" y="110"/>
                  <a:pt x="87" y="110"/>
                  <a:pt x="87" y="110"/>
                </a:cubicBezTo>
                <a:cubicBezTo>
                  <a:pt x="87" y="110"/>
                  <a:pt x="87" y="110"/>
                  <a:pt x="87" y="110"/>
                </a:cubicBezTo>
                <a:cubicBezTo>
                  <a:pt x="87" y="110"/>
                  <a:pt x="87" y="110"/>
                  <a:pt x="87" y="110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7" y="114"/>
                  <a:pt x="87" y="114"/>
                  <a:pt x="88" y="114"/>
                </a:cubicBezTo>
                <a:cubicBezTo>
                  <a:pt x="88" y="114"/>
                  <a:pt x="88" y="114"/>
                  <a:pt x="88" y="113"/>
                </a:cubicBezTo>
                <a:cubicBezTo>
                  <a:pt x="88" y="110"/>
                  <a:pt x="88" y="110"/>
                  <a:pt x="88" y="110"/>
                </a:cubicBezTo>
                <a:cubicBezTo>
                  <a:pt x="92" y="111"/>
                  <a:pt x="93" y="113"/>
                  <a:pt x="93" y="115"/>
                </a:cubicBezTo>
                <a:cubicBezTo>
                  <a:pt x="93" y="126"/>
                  <a:pt x="93" y="126"/>
                  <a:pt x="93" y="126"/>
                </a:cubicBezTo>
                <a:cubicBezTo>
                  <a:pt x="93" y="126"/>
                  <a:pt x="93" y="126"/>
                  <a:pt x="93" y="126"/>
                </a:cubicBezTo>
                <a:cubicBezTo>
                  <a:pt x="97" y="126"/>
                  <a:pt x="100" y="123"/>
                  <a:pt x="100" y="120"/>
                </a:cubicBezTo>
                <a:lnTo>
                  <a:pt x="10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Freeform 206">
            <a:extLst>
              <a:ext uri="{FF2B5EF4-FFF2-40B4-BE49-F238E27FC236}">
                <a16:creationId xmlns:a16="http://schemas.microsoft.com/office/drawing/2014/main" id="{A3FDA293-89A7-4D2A-B1B6-F939A454E4A3}"/>
              </a:ext>
            </a:extLst>
          </p:cNvPr>
          <p:cNvSpPr>
            <a:spLocks noEditPoints="1"/>
          </p:cNvSpPr>
          <p:nvPr/>
        </p:nvSpPr>
        <p:spPr bwMode="auto">
          <a:xfrm>
            <a:off x="9462963" y="5499191"/>
            <a:ext cx="379412" cy="404813"/>
          </a:xfrm>
          <a:custGeom>
            <a:avLst/>
            <a:gdLst>
              <a:gd name="T0" fmla="*/ 93 w 120"/>
              <a:gd name="T1" fmla="*/ 34 h 128"/>
              <a:gd name="T2" fmla="*/ 93 w 120"/>
              <a:gd name="T3" fmla="*/ 32 h 128"/>
              <a:gd name="T4" fmla="*/ 26 w 120"/>
              <a:gd name="T5" fmla="*/ 33 h 128"/>
              <a:gd name="T6" fmla="*/ 27 w 120"/>
              <a:gd name="T7" fmla="*/ 45 h 128"/>
              <a:gd name="T8" fmla="*/ 94 w 120"/>
              <a:gd name="T9" fmla="*/ 44 h 128"/>
              <a:gd name="T10" fmla="*/ 27 w 120"/>
              <a:gd name="T11" fmla="*/ 43 h 128"/>
              <a:gd name="T12" fmla="*/ 27 w 120"/>
              <a:gd name="T13" fmla="*/ 45 h 128"/>
              <a:gd name="T14" fmla="*/ 118 w 120"/>
              <a:gd name="T15" fmla="*/ 46 h 128"/>
              <a:gd name="T16" fmla="*/ 109 w 120"/>
              <a:gd name="T17" fmla="*/ 43 h 128"/>
              <a:gd name="T18" fmla="*/ 109 w 120"/>
              <a:gd name="T19" fmla="*/ 4 h 128"/>
              <a:gd name="T20" fmla="*/ 16 w 120"/>
              <a:gd name="T21" fmla="*/ 0 h 128"/>
              <a:gd name="T22" fmla="*/ 11 w 120"/>
              <a:gd name="T23" fmla="*/ 19 h 128"/>
              <a:gd name="T24" fmla="*/ 4 w 120"/>
              <a:gd name="T25" fmla="*/ 33 h 128"/>
              <a:gd name="T26" fmla="*/ 0 w 120"/>
              <a:gd name="T27" fmla="*/ 37 h 128"/>
              <a:gd name="T28" fmla="*/ 1 w 120"/>
              <a:gd name="T29" fmla="*/ 126 h 128"/>
              <a:gd name="T30" fmla="*/ 3 w 120"/>
              <a:gd name="T31" fmla="*/ 127 h 128"/>
              <a:gd name="T32" fmla="*/ 4 w 120"/>
              <a:gd name="T33" fmla="*/ 127 h 128"/>
              <a:gd name="T34" fmla="*/ 115 w 120"/>
              <a:gd name="T35" fmla="*/ 128 h 128"/>
              <a:gd name="T36" fmla="*/ 118 w 120"/>
              <a:gd name="T37" fmla="*/ 127 h 128"/>
              <a:gd name="T38" fmla="*/ 120 w 120"/>
              <a:gd name="T39" fmla="*/ 54 h 128"/>
              <a:gd name="T40" fmla="*/ 109 w 120"/>
              <a:gd name="T41" fmla="*/ 46 h 128"/>
              <a:gd name="T42" fmla="*/ 115 w 120"/>
              <a:gd name="T43" fmla="*/ 46 h 128"/>
              <a:gd name="T44" fmla="*/ 115 w 120"/>
              <a:gd name="T45" fmla="*/ 49 h 128"/>
              <a:gd name="T46" fmla="*/ 109 w 120"/>
              <a:gd name="T47" fmla="*/ 49 h 128"/>
              <a:gd name="T48" fmla="*/ 14 w 120"/>
              <a:gd name="T49" fmla="*/ 19 h 128"/>
              <a:gd name="T50" fmla="*/ 106 w 120"/>
              <a:gd name="T51" fmla="*/ 49 h 128"/>
              <a:gd name="T52" fmla="*/ 68 w 120"/>
              <a:gd name="T53" fmla="*/ 52 h 128"/>
              <a:gd name="T54" fmla="*/ 27 w 120"/>
              <a:gd name="T55" fmla="*/ 54 h 128"/>
              <a:gd name="T56" fmla="*/ 27 w 120"/>
              <a:gd name="T57" fmla="*/ 56 h 128"/>
              <a:gd name="T58" fmla="*/ 65 w 120"/>
              <a:gd name="T59" fmla="*/ 59 h 128"/>
              <a:gd name="T60" fmla="*/ 14 w 120"/>
              <a:gd name="T61" fmla="*/ 59 h 128"/>
              <a:gd name="T62" fmla="*/ 3 w 120"/>
              <a:gd name="T63" fmla="*/ 124 h 128"/>
              <a:gd name="T64" fmla="*/ 2 w 120"/>
              <a:gd name="T65" fmla="*/ 123 h 128"/>
              <a:gd name="T66" fmla="*/ 3 w 120"/>
              <a:gd name="T67" fmla="*/ 36 h 128"/>
              <a:gd name="T68" fmla="*/ 11 w 120"/>
              <a:gd name="T69" fmla="*/ 36 h 128"/>
              <a:gd name="T70" fmla="*/ 8 w 120"/>
              <a:gd name="T71" fmla="*/ 59 h 128"/>
              <a:gd name="T72" fmla="*/ 3 w 120"/>
              <a:gd name="T73" fmla="*/ 124 h 128"/>
              <a:gd name="T74" fmla="*/ 4 w 120"/>
              <a:gd name="T75" fmla="*/ 115 h 128"/>
              <a:gd name="T76" fmla="*/ 119 w 120"/>
              <a:gd name="T77" fmla="*/ 11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0" h="128">
                <a:moveTo>
                  <a:pt x="27" y="34"/>
                </a:moveTo>
                <a:cubicBezTo>
                  <a:pt x="93" y="34"/>
                  <a:pt x="93" y="34"/>
                  <a:pt x="93" y="34"/>
                </a:cubicBezTo>
                <a:cubicBezTo>
                  <a:pt x="93" y="34"/>
                  <a:pt x="94" y="34"/>
                  <a:pt x="94" y="33"/>
                </a:cubicBezTo>
                <a:cubicBezTo>
                  <a:pt x="94" y="33"/>
                  <a:pt x="93" y="32"/>
                  <a:pt x="93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6" y="32"/>
                  <a:pt x="26" y="33"/>
                  <a:pt x="26" y="33"/>
                </a:cubicBezTo>
                <a:cubicBezTo>
                  <a:pt x="26" y="34"/>
                  <a:pt x="26" y="34"/>
                  <a:pt x="27" y="34"/>
                </a:cubicBezTo>
                <a:close/>
                <a:moveTo>
                  <a:pt x="27" y="45"/>
                </a:moveTo>
                <a:cubicBezTo>
                  <a:pt x="93" y="45"/>
                  <a:pt x="93" y="45"/>
                  <a:pt x="93" y="45"/>
                </a:cubicBezTo>
                <a:cubicBezTo>
                  <a:pt x="93" y="45"/>
                  <a:pt x="94" y="44"/>
                  <a:pt x="94" y="44"/>
                </a:cubicBezTo>
                <a:cubicBezTo>
                  <a:pt x="94" y="43"/>
                  <a:pt x="93" y="43"/>
                  <a:pt x="93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26" y="43"/>
                  <a:pt x="26" y="43"/>
                  <a:pt x="26" y="44"/>
                </a:cubicBezTo>
                <a:cubicBezTo>
                  <a:pt x="26" y="44"/>
                  <a:pt x="26" y="45"/>
                  <a:pt x="27" y="45"/>
                </a:cubicBezTo>
                <a:close/>
                <a:moveTo>
                  <a:pt x="118" y="50"/>
                </a:moveTo>
                <a:cubicBezTo>
                  <a:pt x="118" y="46"/>
                  <a:pt x="118" y="46"/>
                  <a:pt x="118" y="46"/>
                </a:cubicBezTo>
                <a:cubicBezTo>
                  <a:pt x="118" y="45"/>
                  <a:pt x="117" y="43"/>
                  <a:pt x="114" y="43"/>
                </a:cubicBezTo>
                <a:cubicBezTo>
                  <a:pt x="109" y="43"/>
                  <a:pt x="109" y="43"/>
                  <a:pt x="109" y="43"/>
                </a:cubicBezTo>
                <a:cubicBezTo>
                  <a:pt x="109" y="19"/>
                  <a:pt x="109" y="19"/>
                  <a:pt x="109" y="19"/>
                </a:cubicBezTo>
                <a:cubicBezTo>
                  <a:pt x="109" y="4"/>
                  <a:pt x="109" y="4"/>
                  <a:pt x="109" y="4"/>
                </a:cubicBezTo>
                <a:cubicBezTo>
                  <a:pt x="109" y="2"/>
                  <a:pt x="107" y="0"/>
                  <a:pt x="105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0"/>
                  <a:pt x="11" y="2"/>
                  <a:pt x="11" y="4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33"/>
                  <a:pt x="11" y="33"/>
                  <a:pt x="11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3" y="33"/>
                  <a:pt x="1" y="33"/>
                  <a:pt x="1" y="34"/>
                </a:cubicBezTo>
                <a:cubicBezTo>
                  <a:pt x="0" y="35"/>
                  <a:pt x="0" y="36"/>
                  <a:pt x="0" y="37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4"/>
                  <a:pt x="0" y="125"/>
                  <a:pt x="1" y="126"/>
                </a:cubicBezTo>
                <a:cubicBezTo>
                  <a:pt x="1" y="126"/>
                  <a:pt x="2" y="127"/>
                  <a:pt x="3" y="127"/>
                </a:cubicBezTo>
                <a:cubicBezTo>
                  <a:pt x="3" y="127"/>
                  <a:pt x="3" y="127"/>
                  <a:pt x="3" y="127"/>
                </a:cubicBezTo>
                <a:cubicBezTo>
                  <a:pt x="3" y="127"/>
                  <a:pt x="3" y="127"/>
                  <a:pt x="4" y="127"/>
                </a:cubicBezTo>
                <a:cubicBezTo>
                  <a:pt x="4" y="127"/>
                  <a:pt x="4" y="127"/>
                  <a:pt x="4" y="127"/>
                </a:cubicBezTo>
                <a:cubicBezTo>
                  <a:pt x="5" y="128"/>
                  <a:pt x="6" y="128"/>
                  <a:pt x="7" y="128"/>
                </a:cubicBezTo>
                <a:cubicBezTo>
                  <a:pt x="9" y="128"/>
                  <a:pt x="99" y="128"/>
                  <a:pt x="115" y="128"/>
                </a:cubicBezTo>
                <a:cubicBezTo>
                  <a:pt x="115" y="128"/>
                  <a:pt x="115" y="128"/>
                  <a:pt x="115" y="128"/>
                </a:cubicBezTo>
                <a:cubicBezTo>
                  <a:pt x="117" y="128"/>
                  <a:pt x="118" y="128"/>
                  <a:pt x="118" y="127"/>
                </a:cubicBezTo>
                <a:cubicBezTo>
                  <a:pt x="119" y="126"/>
                  <a:pt x="120" y="125"/>
                  <a:pt x="120" y="124"/>
                </a:cubicBezTo>
                <a:cubicBezTo>
                  <a:pt x="120" y="110"/>
                  <a:pt x="120" y="56"/>
                  <a:pt x="120" y="54"/>
                </a:cubicBezTo>
                <a:cubicBezTo>
                  <a:pt x="120" y="53"/>
                  <a:pt x="119" y="51"/>
                  <a:pt x="118" y="50"/>
                </a:cubicBezTo>
                <a:close/>
                <a:moveTo>
                  <a:pt x="109" y="46"/>
                </a:moveTo>
                <a:cubicBezTo>
                  <a:pt x="114" y="46"/>
                  <a:pt x="114" y="46"/>
                  <a:pt x="114" y="46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115" y="49"/>
                  <a:pt x="115" y="49"/>
                  <a:pt x="115" y="49"/>
                </a:cubicBezTo>
                <a:cubicBezTo>
                  <a:pt x="115" y="49"/>
                  <a:pt x="115" y="49"/>
                  <a:pt x="115" y="49"/>
                </a:cubicBezTo>
                <a:cubicBezTo>
                  <a:pt x="114" y="49"/>
                  <a:pt x="112" y="49"/>
                  <a:pt x="109" y="49"/>
                </a:cubicBezTo>
                <a:lnTo>
                  <a:pt x="109" y="46"/>
                </a:lnTo>
                <a:close/>
                <a:moveTo>
                  <a:pt x="14" y="19"/>
                </a:moveTo>
                <a:cubicBezTo>
                  <a:pt x="106" y="19"/>
                  <a:pt x="106" y="19"/>
                  <a:pt x="106" y="19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96" y="49"/>
                  <a:pt x="79" y="49"/>
                  <a:pt x="72" y="49"/>
                </a:cubicBezTo>
                <a:cubicBezTo>
                  <a:pt x="70" y="49"/>
                  <a:pt x="68" y="50"/>
                  <a:pt x="68" y="52"/>
                </a:cubicBezTo>
                <a:cubicBezTo>
                  <a:pt x="67" y="52"/>
                  <a:pt x="67" y="53"/>
                  <a:pt x="6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6" y="54"/>
                  <a:pt x="26" y="54"/>
                  <a:pt x="26" y="55"/>
                </a:cubicBezTo>
                <a:cubicBezTo>
                  <a:pt x="26" y="55"/>
                  <a:pt x="26" y="56"/>
                  <a:pt x="27" y="56"/>
                </a:cubicBezTo>
                <a:cubicBezTo>
                  <a:pt x="66" y="56"/>
                  <a:pt x="66" y="56"/>
                  <a:pt x="66" y="56"/>
                </a:cubicBezTo>
                <a:cubicBezTo>
                  <a:pt x="65" y="57"/>
                  <a:pt x="65" y="58"/>
                  <a:pt x="65" y="59"/>
                </a:cubicBezTo>
                <a:cubicBezTo>
                  <a:pt x="62" y="59"/>
                  <a:pt x="50" y="59"/>
                  <a:pt x="37" y="59"/>
                </a:cubicBezTo>
                <a:cubicBezTo>
                  <a:pt x="29" y="59"/>
                  <a:pt x="20" y="59"/>
                  <a:pt x="14" y="59"/>
                </a:cubicBezTo>
                <a:lnTo>
                  <a:pt x="14" y="19"/>
                </a:lnTo>
                <a:close/>
                <a:moveTo>
                  <a:pt x="3" y="124"/>
                </a:moveTo>
                <a:cubicBezTo>
                  <a:pt x="3" y="124"/>
                  <a:pt x="3" y="124"/>
                  <a:pt x="3" y="124"/>
                </a:cubicBezTo>
                <a:cubicBezTo>
                  <a:pt x="2" y="124"/>
                  <a:pt x="3" y="124"/>
                  <a:pt x="2" y="123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6"/>
                  <a:pt x="3" y="36"/>
                  <a:pt x="3" y="36"/>
                </a:cubicBezTo>
                <a:cubicBezTo>
                  <a:pt x="3" y="36"/>
                  <a:pt x="3" y="36"/>
                  <a:pt x="4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59"/>
                  <a:pt x="11" y="59"/>
                  <a:pt x="11" y="59"/>
                </a:cubicBezTo>
                <a:cubicBezTo>
                  <a:pt x="10" y="59"/>
                  <a:pt x="9" y="59"/>
                  <a:pt x="8" y="59"/>
                </a:cubicBezTo>
                <a:cubicBezTo>
                  <a:pt x="5" y="59"/>
                  <a:pt x="3" y="61"/>
                  <a:pt x="3" y="65"/>
                </a:cubicBezTo>
                <a:cubicBezTo>
                  <a:pt x="3" y="66"/>
                  <a:pt x="3" y="110"/>
                  <a:pt x="3" y="124"/>
                </a:cubicBezTo>
                <a:close/>
                <a:moveTo>
                  <a:pt x="119" y="115"/>
                </a:moveTo>
                <a:cubicBezTo>
                  <a:pt x="4" y="115"/>
                  <a:pt x="4" y="115"/>
                  <a:pt x="4" y="115"/>
                </a:cubicBezTo>
                <a:cubicBezTo>
                  <a:pt x="4" y="111"/>
                  <a:pt x="4" y="111"/>
                  <a:pt x="4" y="111"/>
                </a:cubicBezTo>
                <a:cubicBezTo>
                  <a:pt x="119" y="111"/>
                  <a:pt x="119" y="111"/>
                  <a:pt x="119" y="111"/>
                </a:cubicBezTo>
                <a:lnTo>
                  <a:pt x="119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Freeform 207">
            <a:extLst>
              <a:ext uri="{FF2B5EF4-FFF2-40B4-BE49-F238E27FC236}">
                <a16:creationId xmlns:a16="http://schemas.microsoft.com/office/drawing/2014/main" id="{67617ADC-071F-492F-8D1D-FB82A89F363B}"/>
              </a:ext>
            </a:extLst>
          </p:cNvPr>
          <p:cNvSpPr>
            <a:spLocks noEditPoints="1"/>
          </p:cNvSpPr>
          <p:nvPr/>
        </p:nvSpPr>
        <p:spPr bwMode="auto">
          <a:xfrm>
            <a:off x="1294676" y="4602253"/>
            <a:ext cx="471487" cy="292100"/>
          </a:xfrm>
          <a:custGeom>
            <a:avLst/>
            <a:gdLst>
              <a:gd name="T0" fmla="*/ 0 w 149"/>
              <a:gd name="T1" fmla="*/ 0 h 92"/>
              <a:gd name="T2" fmla="*/ 8 w 149"/>
              <a:gd name="T3" fmla="*/ 84 h 92"/>
              <a:gd name="T4" fmla="*/ 131 w 149"/>
              <a:gd name="T5" fmla="*/ 39 h 92"/>
              <a:gd name="T6" fmla="*/ 135 w 149"/>
              <a:gd name="T7" fmla="*/ 72 h 92"/>
              <a:gd name="T8" fmla="*/ 20 w 149"/>
              <a:gd name="T9" fmla="*/ 19 h 92"/>
              <a:gd name="T10" fmla="*/ 27 w 149"/>
              <a:gd name="T11" fmla="*/ 19 h 92"/>
              <a:gd name="T12" fmla="*/ 26 w 149"/>
              <a:gd name="T13" fmla="*/ 15 h 92"/>
              <a:gd name="T14" fmla="*/ 16 w 149"/>
              <a:gd name="T15" fmla="*/ 30 h 92"/>
              <a:gd name="T16" fmla="*/ 28 w 149"/>
              <a:gd name="T17" fmla="*/ 30 h 92"/>
              <a:gd name="T18" fmla="*/ 24 w 149"/>
              <a:gd name="T19" fmla="*/ 28 h 92"/>
              <a:gd name="T20" fmla="*/ 18 w 149"/>
              <a:gd name="T21" fmla="*/ 23 h 92"/>
              <a:gd name="T22" fmla="*/ 34 w 149"/>
              <a:gd name="T23" fmla="*/ 32 h 92"/>
              <a:gd name="T24" fmla="*/ 38 w 149"/>
              <a:gd name="T25" fmla="*/ 23 h 92"/>
              <a:gd name="T26" fmla="*/ 42 w 149"/>
              <a:gd name="T27" fmla="*/ 23 h 92"/>
              <a:gd name="T28" fmla="*/ 34 w 149"/>
              <a:gd name="T29" fmla="*/ 14 h 92"/>
              <a:gd name="T30" fmla="*/ 49 w 149"/>
              <a:gd name="T31" fmla="*/ 28 h 92"/>
              <a:gd name="T32" fmla="*/ 55 w 149"/>
              <a:gd name="T33" fmla="*/ 28 h 92"/>
              <a:gd name="T34" fmla="*/ 54 w 149"/>
              <a:gd name="T35" fmla="*/ 32 h 92"/>
              <a:gd name="T36" fmla="*/ 46 w 149"/>
              <a:gd name="T37" fmla="*/ 20 h 92"/>
              <a:gd name="T38" fmla="*/ 53 w 149"/>
              <a:gd name="T39" fmla="*/ 24 h 92"/>
              <a:gd name="T40" fmla="*/ 53 w 149"/>
              <a:gd name="T41" fmla="*/ 24 h 92"/>
              <a:gd name="T42" fmla="*/ 63 w 149"/>
              <a:gd name="T43" fmla="*/ 32 h 92"/>
              <a:gd name="T44" fmla="*/ 59 w 149"/>
              <a:gd name="T45" fmla="*/ 20 h 92"/>
              <a:gd name="T46" fmla="*/ 66 w 149"/>
              <a:gd name="T47" fmla="*/ 19 h 92"/>
              <a:gd name="T48" fmla="*/ 66 w 149"/>
              <a:gd name="T49" fmla="*/ 22 h 92"/>
              <a:gd name="T50" fmla="*/ 62 w 149"/>
              <a:gd name="T51" fmla="*/ 28 h 92"/>
              <a:gd name="T52" fmla="*/ 73 w 149"/>
              <a:gd name="T53" fmla="*/ 27 h 92"/>
              <a:gd name="T54" fmla="*/ 81 w 149"/>
              <a:gd name="T55" fmla="*/ 32 h 92"/>
              <a:gd name="T56" fmla="*/ 80 w 149"/>
              <a:gd name="T57" fmla="*/ 28 h 92"/>
              <a:gd name="T58" fmla="*/ 77 w 149"/>
              <a:gd name="T59" fmla="*/ 25 h 92"/>
              <a:gd name="T60" fmla="*/ 87 w 149"/>
              <a:gd name="T61" fmla="*/ 25 h 92"/>
              <a:gd name="T62" fmla="*/ 100 w 149"/>
              <a:gd name="T63" fmla="*/ 26 h 92"/>
              <a:gd name="T64" fmla="*/ 95 w 149"/>
              <a:gd name="T65" fmla="*/ 29 h 92"/>
              <a:gd name="T66" fmla="*/ 99 w 149"/>
              <a:gd name="T67" fmla="*/ 28 h 92"/>
              <a:gd name="T68" fmla="*/ 94 w 149"/>
              <a:gd name="T69" fmla="*/ 32 h 92"/>
              <a:gd name="T70" fmla="*/ 92 w 149"/>
              <a:gd name="T71" fmla="*/ 22 h 92"/>
              <a:gd name="T72" fmla="*/ 34 w 149"/>
              <a:gd name="T73" fmla="*/ 56 h 92"/>
              <a:gd name="T74" fmla="*/ 18 w 149"/>
              <a:gd name="T75" fmla="*/ 65 h 92"/>
              <a:gd name="T76" fmla="*/ 21 w 149"/>
              <a:gd name="T77" fmla="*/ 63 h 92"/>
              <a:gd name="T78" fmla="*/ 15 w 149"/>
              <a:gd name="T79" fmla="*/ 54 h 92"/>
              <a:gd name="T80" fmla="*/ 22 w 149"/>
              <a:gd name="T81" fmla="*/ 50 h 92"/>
              <a:gd name="T82" fmla="*/ 26 w 149"/>
              <a:gd name="T83" fmla="*/ 54 h 92"/>
              <a:gd name="T84" fmla="*/ 23 w 149"/>
              <a:gd name="T85" fmla="*/ 56 h 92"/>
              <a:gd name="T86" fmla="*/ 22 w 149"/>
              <a:gd name="T87" fmla="*/ 65 h 92"/>
              <a:gd name="T88" fmla="*/ 22 w 149"/>
              <a:gd name="T89" fmla="*/ 62 h 92"/>
              <a:gd name="T90" fmla="*/ 22 w 149"/>
              <a:gd name="T91" fmla="*/ 59 h 92"/>
              <a:gd name="T92" fmla="*/ 19 w 149"/>
              <a:gd name="T93" fmla="*/ 53 h 92"/>
              <a:gd name="T94" fmla="*/ 120 w 149"/>
              <a:gd name="T95" fmla="*/ 15 h 92"/>
              <a:gd name="T96" fmla="*/ 106 w 149"/>
              <a:gd name="T97" fmla="*/ 42 h 92"/>
              <a:gd name="T98" fmla="*/ 127 w 149"/>
              <a:gd name="T99" fmla="*/ 39 h 92"/>
              <a:gd name="T100" fmla="*/ 131 w 149"/>
              <a:gd name="T101" fmla="*/ 22 h 92"/>
              <a:gd name="T102" fmla="*/ 130 w 149"/>
              <a:gd name="T103" fmla="*/ 77 h 92"/>
              <a:gd name="T104" fmla="*/ 98 w 149"/>
              <a:gd name="T105" fmla="*/ 74 h 92"/>
              <a:gd name="T106" fmla="*/ 90 w 149"/>
              <a:gd name="T107" fmla="*/ 72 h 92"/>
              <a:gd name="T108" fmla="*/ 97 w 149"/>
              <a:gd name="T109" fmla="*/ 63 h 92"/>
              <a:gd name="T110" fmla="*/ 94 w 149"/>
              <a:gd name="T111" fmla="*/ 62 h 92"/>
              <a:gd name="T112" fmla="*/ 90 w 149"/>
              <a:gd name="T113" fmla="*/ 70 h 92"/>
              <a:gd name="T114" fmla="*/ 98 w 149"/>
              <a:gd name="T115" fmla="*/ 76 h 92"/>
              <a:gd name="T116" fmla="*/ 128 w 149"/>
              <a:gd name="T117" fmla="*/ 7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9" h="92">
                <a:moveTo>
                  <a:pt x="129" y="80"/>
                </a:moveTo>
                <a:cubicBezTo>
                  <a:pt x="132" y="80"/>
                  <a:pt x="135" y="79"/>
                  <a:pt x="137" y="78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0"/>
                  <a:pt x="0" y="0"/>
                  <a:pt x="0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7" y="3"/>
                  <a:pt x="137" y="3"/>
                  <a:pt x="137" y="3"/>
                </a:cubicBezTo>
                <a:cubicBezTo>
                  <a:pt x="134" y="5"/>
                  <a:pt x="130" y="6"/>
                  <a:pt x="127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4"/>
                  <a:pt x="8" y="84"/>
                  <a:pt x="8" y="84"/>
                </a:cubicBezTo>
                <a:cubicBezTo>
                  <a:pt x="129" y="84"/>
                  <a:pt x="129" y="84"/>
                  <a:pt x="129" y="84"/>
                </a:cubicBezTo>
                <a:cubicBezTo>
                  <a:pt x="129" y="80"/>
                  <a:pt x="129" y="80"/>
                  <a:pt x="129" y="80"/>
                </a:cubicBezTo>
                <a:cubicBezTo>
                  <a:pt x="129" y="80"/>
                  <a:pt x="129" y="80"/>
                  <a:pt x="129" y="80"/>
                </a:cubicBezTo>
                <a:close/>
                <a:moveTo>
                  <a:pt x="131" y="38"/>
                </a:moveTo>
                <a:cubicBezTo>
                  <a:pt x="131" y="39"/>
                  <a:pt x="131" y="39"/>
                  <a:pt x="131" y="39"/>
                </a:cubicBezTo>
                <a:cubicBezTo>
                  <a:pt x="130" y="41"/>
                  <a:pt x="130" y="41"/>
                  <a:pt x="130" y="41"/>
                </a:cubicBezTo>
                <a:cubicBezTo>
                  <a:pt x="129" y="41"/>
                  <a:pt x="129" y="42"/>
                  <a:pt x="129" y="42"/>
                </a:cubicBezTo>
                <a:cubicBezTo>
                  <a:pt x="129" y="73"/>
                  <a:pt x="129" y="73"/>
                  <a:pt x="129" y="73"/>
                </a:cubicBezTo>
                <a:cubicBezTo>
                  <a:pt x="129" y="74"/>
                  <a:pt x="129" y="74"/>
                  <a:pt x="129" y="74"/>
                </a:cubicBezTo>
                <a:cubicBezTo>
                  <a:pt x="131" y="74"/>
                  <a:pt x="133" y="73"/>
                  <a:pt x="135" y="72"/>
                </a:cubicBezTo>
                <a:cubicBezTo>
                  <a:pt x="136" y="72"/>
                  <a:pt x="136" y="71"/>
                  <a:pt x="137" y="71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36" y="32"/>
                  <a:pt x="134" y="35"/>
                  <a:pt x="132" y="37"/>
                </a:cubicBezTo>
                <a:cubicBezTo>
                  <a:pt x="132" y="38"/>
                  <a:pt x="132" y="38"/>
                  <a:pt x="131" y="38"/>
                </a:cubicBezTo>
                <a:close/>
                <a:moveTo>
                  <a:pt x="20" y="19"/>
                </a:moveTo>
                <a:cubicBezTo>
                  <a:pt x="20" y="18"/>
                  <a:pt x="21" y="18"/>
                  <a:pt x="21" y="18"/>
                </a:cubicBezTo>
                <a:cubicBezTo>
                  <a:pt x="22" y="18"/>
                  <a:pt x="22" y="18"/>
                  <a:pt x="23" y="18"/>
                </a:cubicBezTo>
                <a:cubicBezTo>
                  <a:pt x="23" y="18"/>
                  <a:pt x="24" y="18"/>
                  <a:pt x="24" y="18"/>
                </a:cubicBezTo>
                <a:cubicBezTo>
                  <a:pt x="25" y="18"/>
                  <a:pt x="25" y="18"/>
                  <a:pt x="26" y="18"/>
                </a:cubicBezTo>
                <a:cubicBezTo>
                  <a:pt x="26" y="19"/>
                  <a:pt x="26" y="19"/>
                  <a:pt x="27" y="19"/>
                </a:cubicBezTo>
                <a:cubicBezTo>
                  <a:pt x="27" y="19"/>
                  <a:pt x="27" y="20"/>
                  <a:pt x="27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7" y="16"/>
                  <a:pt x="27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5" y="15"/>
                  <a:pt x="25" y="15"/>
                  <a:pt x="24" y="15"/>
                </a:cubicBezTo>
                <a:cubicBezTo>
                  <a:pt x="23" y="14"/>
                  <a:pt x="23" y="14"/>
                  <a:pt x="22" y="14"/>
                </a:cubicBezTo>
                <a:cubicBezTo>
                  <a:pt x="20" y="14"/>
                  <a:pt x="18" y="15"/>
                  <a:pt x="16" y="17"/>
                </a:cubicBezTo>
                <a:cubicBezTo>
                  <a:pt x="15" y="18"/>
                  <a:pt x="14" y="21"/>
                  <a:pt x="14" y="23"/>
                </a:cubicBezTo>
                <a:cubicBezTo>
                  <a:pt x="14" y="26"/>
                  <a:pt x="15" y="28"/>
                  <a:pt x="16" y="30"/>
                </a:cubicBezTo>
                <a:cubicBezTo>
                  <a:pt x="18" y="31"/>
                  <a:pt x="20" y="32"/>
                  <a:pt x="22" y="32"/>
                </a:cubicBezTo>
                <a:cubicBezTo>
                  <a:pt x="23" y="32"/>
                  <a:pt x="24" y="32"/>
                  <a:pt x="24" y="32"/>
                </a:cubicBezTo>
                <a:cubicBezTo>
                  <a:pt x="25" y="32"/>
                  <a:pt x="25" y="32"/>
                  <a:pt x="26" y="31"/>
                </a:cubicBezTo>
                <a:cubicBezTo>
                  <a:pt x="26" y="31"/>
                  <a:pt x="26" y="31"/>
                  <a:pt x="27" y="31"/>
                </a:cubicBezTo>
                <a:cubicBezTo>
                  <a:pt x="27" y="31"/>
                  <a:pt x="28" y="31"/>
                  <a:pt x="28" y="30"/>
                </a:cubicBezTo>
                <a:cubicBezTo>
                  <a:pt x="28" y="26"/>
                  <a:pt x="28" y="26"/>
                  <a:pt x="28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7"/>
                  <a:pt x="27" y="27"/>
                  <a:pt x="27" y="27"/>
                </a:cubicBezTo>
                <a:cubicBezTo>
                  <a:pt x="26" y="27"/>
                  <a:pt x="26" y="28"/>
                  <a:pt x="26" y="28"/>
                </a:cubicBezTo>
                <a:cubicBezTo>
                  <a:pt x="25" y="28"/>
                  <a:pt x="25" y="28"/>
                  <a:pt x="24" y="28"/>
                </a:cubicBezTo>
                <a:cubicBezTo>
                  <a:pt x="24" y="29"/>
                  <a:pt x="23" y="29"/>
                  <a:pt x="23" y="29"/>
                </a:cubicBezTo>
                <a:cubicBezTo>
                  <a:pt x="22" y="29"/>
                  <a:pt x="22" y="29"/>
                  <a:pt x="21" y="28"/>
                </a:cubicBezTo>
                <a:cubicBezTo>
                  <a:pt x="21" y="28"/>
                  <a:pt x="20" y="28"/>
                  <a:pt x="20" y="28"/>
                </a:cubicBezTo>
                <a:cubicBezTo>
                  <a:pt x="19" y="27"/>
                  <a:pt x="19" y="27"/>
                  <a:pt x="19" y="26"/>
                </a:cubicBezTo>
                <a:cubicBezTo>
                  <a:pt x="18" y="25"/>
                  <a:pt x="18" y="24"/>
                  <a:pt x="18" y="23"/>
                </a:cubicBezTo>
                <a:cubicBezTo>
                  <a:pt x="18" y="22"/>
                  <a:pt x="18" y="21"/>
                  <a:pt x="19" y="21"/>
                </a:cubicBezTo>
                <a:cubicBezTo>
                  <a:pt x="19" y="20"/>
                  <a:pt x="19" y="19"/>
                  <a:pt x="20" y="19"/>
                </a:cubicBezTo>
                <a:close/>
                <a:moveTo>
                  <a:pt x="30" y="14"/>
                </a:moveTo>
                <a:cubicBezTo>
                  <a:pt x="30" y="32"/>
                  <a:pt x="30" y="32"/>
                  <a:pt x="3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2"/>
                  <a:pt x="35" y="22"/>
                  <a:pt x="35" y="22"/>
                </a:cubicBezTo>
                <a:cubicBezTo>
                  <a:pt x="35" y="22"/>
                  <a:pt x="36" y="22"/>
                  <a:pt x="36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22"/>
                  <a:pt x="38" y="22"/>
                  <a:pt x="38" y="23"/>
                </a:cubicBezTo>
                <a:cubicBezTo>
                  <a:pt x="38" y="23"/>
                  <a:pt x="38" y="23"/>
                  <a:pt x="38" y="24"/>
                </a:cubicBezTo>
                <a:cubicBezTo>
                  <a:pt x="38" y="24"/>
                  <a:pt x="38" y="25"/>
                  <a:pt x="38" y="25"/>
                </a:cubicBezTo>
                <a:cubicBezTo>
                  <a:pt x="38" y="32"/>
                  <a:pt x="38" y="32"/>
                  <a:pt x="38" y="32"/>
                </a:cubicBezTo>
                <a:cubicBezTo>
                  <a:pt x="42" y="32"/>
                  <a:pt x="42" y="32"/>
                  <a:pt x="42" y="32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22"/>
                  <a:pt x="42" y="21"/>
                  <a:pt x="41" y="20"/>
                </a:cubicBezTo>
                <a:cubicBezTo>
                  <a:pt x="40" y="19"/>
                  <a:pt x="39" y="19"/>
                  <a:pt x="38" y="19"/>
                </a:cubicBezTo>
                <a:cubicBezTo>
                  <a:pt x="37" y="19"/>
                  <a:pt x="37" y="19"/>
                  <a:pt x="36" y="19"/>
                </a:cubicBezTo>
                <a:cubicBezTo>
                  <a:pt x="35" y="19"/>
                  <a:pt x="35" y="20"/>
                  <a:pt x="34" y="20"/>
                </a:cubicBezTo>
                <a:cubicBezTo>
                  <a:pt x="34" y="14"/>
                  <a:pt x="34" y="14"/>
                  <a:pt x="34" y="14"/>
                </a:cubicBezTo>
                <a:lnTo>
                  <a:pt x="30" y="14"/>
                </a:lnTo>
                <a:close/>
                <a:moveTo>
                  <a:pt x="57" y="26"/>
                </a:moveTo>
                <a:cubicBezTo>
                  <a:pt x="48" y="26"/>
                  <a:pt x="48" y="26"/>
                  <a:pt x="48" y="26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8"/>
                  <a:pt x="49" y="28"/>
                  <a:pt x="49" y="28"/>
                </a:cubicBezTo>
                <a:cubicBezTo>
                  <a:pt x="49" y="29"/>
                  <a:pt x="50" y="29"/>
                  <a:pt x="50" y="29"/>
                </a:cubicBezTo>
                <a:cubicBezTo>
                  <a:pt x="51" y="29"/>
                  <a:pt x="51" y="29"/>
                  <a:pt x="52" y="29"/>
                </a:cubicBezTo>
                <a:cubicBezTo>
                  <a:pt x="52" y="29"/>
                  <a:pt x="53" y="29"/>
                  <a:pt x="53" y="29"/>
                </a:cubicBezTo>
                <a:cubicBezTo>
                  <a:pt x="54" y="29"/>
                  <a:pt x="54" y="29"/>
                  <a:pt x="54" y="28"/>
                </a:cubicBezTo>
                <a:cubicBezTo>
                  <a:pt x="55" y="28"/>
                  <a:pt x="55" y="28"/>
                  <a:pt x="55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5" y="31"/>
                </a:cubicBezTo>
                <a:cubicBezTo>
                  <a:pt x="55" y="31"/>
                  <a:pt x="55" y="31"/>
                  <a:pt x="54" y="32"/>
                </a:cubicBezTo>
                <a:cubicBezTo>
                  <a:pt x="54" y="32"/>
                  <a:pt x="53" y="32"/>
                  <a:pt x="53" y="32"/>
                </a:cubicBezTo>
                <a:cubicBezTo>
                  <a:pt x="53" y="32"/>
                  <a:pt x="52" y="32"/>
                  <a:pt x="51" y="32"/>
                </a:cubicBezTo>
                <a:cubicBezTo>
                  <a:pt x="49" y="32"/>
                  <a:pt x="47" y="31"/>
                  <a:pt x="46" y="30"/>
                </a:cubicBezTo>
                <a:cubicBezTo>
                  <a:pt x="45" y="29"/>
                  <a:pt x="44" y="27"/>
                  <a:pt x="44" y="25"/>
                </a:cubicBezTo>
                <a:cubicBezTo>
                  <a:pt x="44" y="23"/>
                  <a:pt x="45" y="22"/>
                  <a:pt x="46" y="20"/>
                </a:cubicBezTo>
                <a:cubicBezTo>
                  <a:pt x="47" y="19"/>
                  <a:pt x="49" y="19"/>
                  <a:pt x="51" y="19"/>
                </a:cubicBezTo>
                <a:cubicBezTo>
                  <a:pt x="53" y="19"/>
                  <a:pt x="54" y="19"/>
                  <a:pt x="55" y="20"/>
                </a:cubicBezTo>
                <a:cubicBezTo>
                  <a:pt x="56" y="21"/>
                  <a:pt x="57" y="23"/>
                  <a:pt x="57" y="25"/>
                </a:cubicBezTo>
                <a:lnTo>
                  <a:pt x="57" y="26"/>
                </a:lnTo>
                <a:close/>
                <a:moveTo>
                  <a:pt x="53" y="24"/>
                </a:moveTo>
                <a:cubicBezTo>
                  <a:pt x="53" y="23"/>
                  <a:pt x="52" y="22"/>
                  <a:pt x="52" y="22"/>
                </a:cubicBezTo>
                <a:cubicBezTo>
                  <a:pt x="52" y="21"/>
                  <a:pt x="51" y="21"/>
                  <a:pt x="50" y="21"/>
                </a:cubicBezTo>
                <a:cubicBezTo>
                  <a:pt x="50" y="21"/>
                  <a:pt x="49" y="21"/>
                  <a:pt x="49" y="22"/>
                </a:cubicBezTo>
                <a:cubicBezTo>
                  <a:pt x="48" y="22"/>
                  <a:pt x="48" y="23"/>
                  <a:pt x="48" y="24"/>
                </a:cubicBezTo>
                <a:lnTo>
                  <a:pt x="53" y="24"/>
                </a:lnTo>
                <a:close/>
                <a:moveTo>
                  <a:pt x="66" y="36"/>
                </a:moveTo>
                <a:cubicBezTo>
                  <a:pt x="66" y="30"/>
                  <a:pt x="66" y="30"/>
                  <a:pt x="66" y="30"/>
                </a:cubicBezTo>
                <a:cubicBezTo>
                  <a:pt x="66" y="31"/>
                  <a:pt x="66" y="31"/>
                  <a:pt x="65" y="31"/>
                </a:cubicBezTo>
                <a:cubicBezTo>
                  <a:pt x="65" y="31"/>
                  <a:pt x="65" y="31"/>
                  <a:pt x="64" y="31"/>
                </a:cubicBezTo>
                <a:cubicBezTo>
                  <a:pt x="64" y="32"/>
                  <a:pt x="64" y="32"/>
                  <a:pt x="63" y="32"/>
                </a:cubicBezTo>
                <a:cubicBezTo>
                  <a:pt x="63" y="32"/>
                  <a:pt x="63" y="32"/>
                  <a:pt x="62" y="32"/>
                </a:cubicBezTo>
                <a:cubicBezTo>
                  <a:pt x="61" y="32"/>
                  <a:pt x="60" y="31"/>
                  <a:pt x="59" y="30"/>
                </a:cubicBezTo>
                <a:cubicBezTo>
                  <a:pt x="58" y="29"/>
                  <a:pt x="58" y="27"/>
                  <a:pt x="58" y="25"/>
                </a:cubicBezTo>
                <a:cubicBezTo>
                  <a:pt x="58" y="24"/>
                  <a:pt x="58" y="23"/>
                  <a:pt x="58" y="22"/>
                </a:cubicBezTo>
                <a:cubicBezTo>
                  <a:pt x="58" y="22"/>
                  <a:pt x="59" y="21"/>
                  <a:pt x="59" y="20"/>
                </a:cubicBezTo>
                <a:cubicBezTo>
                  <a:pt x="60" y="20"/>
                  <a:pt x="60" y="19"/>
                  <a:pt x="61" y="19"/>
                </a:cubicBezTo>
                <a:cubicBezTo>
                  <a:pt x="62" y="19"/>
                  <a:pt x="62" y="19"/>
                  <a:pt x="63" y="19"/>
                </a:cubicBezTo>
                <a:cubicBezTo>
                  <a:pt x="64" y="19"/>
                  <a:pt x="64" y="19"/>
                  <a:pt x="65" y="19"/>
                </a:cubicBezTo>
                <a:cubicBezTo>
                  <a:pt x="65" y="19"/>
                  <a:pt x="66" y="19"/>
                  <a:pt x="66" y="19"/>
                </a:cubicBezTo>
                <a:cubicBezTo>
                  <a:pt x="66" y="19"/>
                  <a:pt x="66" y="19"/>
                  <a:pt x="66" y="19"/>
                </a:cubicBezTo>
                <a:cubicBezTo>
                  <a:pt x="70" y="19"/>
                  <a:pt x="70" y="19"/>
                  <a:pt x="70" y="19"/>
                </a:cubicBezTo>
                <a:cubicBezTo>
                  <a:pt x="70" y="36"/>
                  <a:pt x="70" y="36"/>
                  <a:pt x="70" y="36"/>
                </a:cubicBezTo>
                <a:lnTo>
                  <a:pt x="66" y="36"/>
                </a:lnTo>
                <a:close/>
                <a:moveTo>
                  <a:pt x="66" y="28"/>
                </a:moveTo>
                <a:cubicBezTo>
                  <a:pt x="66" y="22"/>
                  <a:pt x="66" y="22"/>
                  <a:pt x="66" y="22"/>
                </a:cubicBezTo>
                <a:cubicBezTo>
                  <a:pt x="66" y="22"/>
                  <a:pt x="66" y="22"/>
                  <a:pt x="65" y="22"/>
                </a:cubicBezTo>
                <a:cubicBezTo>
                  <a:pt x="65" y="22"/>
                  <a:pt x="65" y="22"/>
                  <a:pt x="65" y="22"/>
                </a:cubicBezTo>
                <a:cubicBezTo>
                  <a:pt x="64" y="22"/>
                  <a:pt x="63" y="22"/>
                  <a:pt x="62" y="22"/>
                </a:cubicBezTo>
                <a:cubicBezTo>
                  <a:pt x="62" y="23"/>
                  <a:pt x="62" y="24"/>
                  <a:pt x="62" y="25"/>
                </a:cubicBezTo>
                <a:cubicBezTo>
                  <a:pt x="62" y="27"/>
                  <a:pt x="62" y="27"/>
                  <a:pt x="62" y="28"/>
                </a:cubicBezTo>
                <a:cubicBezTo>
                  <a:pt x="63" y="29"/>
                  <a:pt x="63" y="29"/>
                  <a:pt x="64" y="29"/>
                </a:cubicBezTo>
                <a:cubicBezTo>
                  <a:pt x="64" y="29"/>
                  <a:pt x="65" y="29"/>
                  <a:pt x="65" y="29"/>
                </a:cubicBezTo>
                <a:cubicBezTo>
                  <a:pt x="66" y="28"/>
                  <a:pt x="66" y="28"/>
                  <a:pt x="66" y="28"/>
                </a:cubicBezTo>
                <a:close/>
                <a:moveTo>
                  <a:pt x="73" y="19"/>
                </a:moveTo>
                <a:cubicBezTo>
                  <a:pt x="73" y="27"/>
                  <a:pt x="73" y="27"/>
                  <a:pt x="73" y="27"/>
                </a:cubicBezTo>
                <a:cubicBezTo>
                  <a:pt x="73" y="29"/>
                  <a:pt x="73" y="30"/>
                  <a:pt x="74" y="31"/>
                </a:cubicBezTo>
                <a:cubicBezTo>
                  <a:pt x="75" y="31"/>
                  <a:pt x="76" y="32"/>
                  <a:pt x="77" y="32"/>
                </a:cubicBezTo>
                <a:cubicBezTo>
                  <a:pt x="78" y="32"/>
                  <a:pt x="78" y="32"/>
                  <a:pt x="79" y="31"/>
                </a:cubicBezTo>
                <a:cubicBezTo>
                  <a:pt x="80" y="31"/>
                  <a:pt x="80" y="31"/>
                  <a:pt x="81" y="30"/>
                </a:cubicBezTo>
                <a:cubicBezTo>
                  <a:pt x="81" y="32"/>
                  <a:pt x="81" y="32"/>
                  <a:pt x="81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5" y="19"/>
                  <a:pt x="85" y="19"/>
                  <a:pt x="85" y="19"/>
                </a:cubicBezTo>
                <a:cubicBezTo>
                  <a:pt x="81" y="19"/>
                  <a:pt x="81" y="19"/>
                  <a:pt x="81" y="19"/>
                </a:cubicBezTo>
                <a:cubicBezTo>
                  <a:pt x="81" y="28"/>
                  <a:pt x="81" y="28"/>
                  <a:pt x="81" y="28"/>
                </a:cubicBezTo>
                <a:cubicBezTo>
                  <a:pt x="81" y="28"/>
                  <a:pt x="80" y="28"/>
                  <a:pt x="80" y="28"/>
                </a:cubicBezTo>
                <a:cubicBezTo>
                  <a:pt x="79" y="29"/>
                  <a:pt x="79" y="29"/>
                  <a:pt x="79" y="29"/>
                </a:cubicBezTo>
                <a:cubicBezTo>
                  <a:pt x="78" y="29"/>
                  <a:pt x="78" y="29"/>
                  <a:pt x="78" y="28"/>
                </a:cubicBezTo>
                <a:cubicBezTo>
                  <a:pt x="78" y="28"/>
                  <a:pt x="77" y="28"/>
                  <a:pt x="77" y="28"/>
                </a:cubicBezTo>
                <a:cubicBezTo>
                  <a:pt x="77" y="28"/>
                  <a:pt x="77" y="27"/>
                  <a:pt x="77" y="27"/>
                </a:cubicBezTo>
                <a:cubicBezTo>
                  <a:pt x="77" y="26"/>
                  <a:pt x="77" y="26"/>
                  <a:pt x="77" y="25"/>
                </a:cubicBezTo>
                <a:cubicBezTo>
                  <a:pt x="77" y="19"/>
                  <a:pt x="77" y="19"/>
                  <a:pt x="77" y="19"/>
                </a:cubicBezTo>
                <a:lnTo>
                  <a:pt x="73" y="19"/>
                </a:lnTo>
                <a:close/>
                <a:moveTo>
                  <a:pt x="94" y="32"/>
                </a:moveTo>
                <a:cubicBezTo>
                  <a:pt x="92" y="32"/>
                  <a:pt x="90" y="31"/>
                  <a:pt x="89" y="30"/>
                </a:cubicBezTo>
                <a:cubicBezTo>
                  <a:pt x="88" y="29"/>
                  <a:pt x="87" y="27"/>
                  <a:pt x="87" y="25"/>
                </a:cubicBezTo>
                <a:cubicBezTo>
                  <a:pt x="87" y="23"/>
                  <a:pt x="88" y="22"/>
                  <a:pt x="89" y="20"/>
                </a:cubicBezTo>
                <a:cubicBezTo>
                  <a:pt x="90" y="19"/>
                  <a:pt x="92" y="19"/>
                  <a:pt x="94" y="19"/>
                </a:cubicBezTo>
                <a:cubicBezTo>
                  <a:pt x="96" y="19"/>
                  <a:pt x="97" y="19"/>
                  <a:pt x="98" y="20"/>
                </a:cubicBezTo>
                <a:cubicBezTo>
                  <a:pt x="99" y="21"/>
                  <a:pt x="100" y="23"/>
                  <a:pt x="100" y="25"/>
                </a:cubicBezTo>
                <a:cubicBezTo>
                  <a:pt x="100" y="26"/>
                  <a:pt x="100" y="26"/>
                  <a:pt x="100" y="26"/>
                </a:cubicBezTo>
                <a:cubicBezTo>
                  <a:pt x="91" y="26"/>
                  <a:pt x="91" y="26"/>
                  <a:pt x="91" y="26"/>
                </a:cubicBezTo>
                <a:cubicBezTo>
                  <a:pt x="91" y="27"/>
                  <a:pt x="91" y="27"/>
                  <a:pt x="91" y="27"/>
                </a:cubicBezTo>
                <a:cubicBezTo>
                  <a:pt x="91" y="28"/>
                  <a:pt x="92" y="28"/>
                  <a:pt x="92" y="28"/>
                </a:cubicBezTo>
                <a:cubicBezTo>
                  <a:pt x="92" y="29"/>
                  <a:pt x="93" y="29"/>
                  <a:pt x="93" y="29"/>
                </a:cubicBezTo>
                <a:cubicBezTo>
                  <a:pt x="94" y="29"/>
                  <a:pt x="94" y="29"/>
                  <a:pt x="95" y="29"/>
                </a:cubicBezTo>
                <a:cubicBezTo>
                  <a:pt x="95" y="29"/>
                  <a:pt x="96" y="29"/>
                  <a:pt x="96" y="29"/>
                </a:cubicBezTo>
                <a:cubicBezTo>
                  <a:pt x="97" y="29"/>
                  <a:pt x="97" y="29"/>
                  <a:pt x="97" y="28"/>
                </a:cubicBezTo>
                <a:cubicBezTo>
                  <a:pt x="98" y="28"/>
                  <a:pt x="98" y="28"/>
                  <a:pt x="98" y="28"/>
                </a:cubicBezTo>
                <a:cubicBezTo>
                  <a:pt x="99" y="28"/>
                  <a:pt x="99" y="28"/>
                  <a:pt x="99" y="28"/>
                </a:cubicBezTo>
                <a:cubicBezTo>
                  <a:pt x="99" y="28"/>
                  <a:pt x="99" y="28"/>
                  <a:pt x="99" y="28"/>
                </a:cubicBezTo>
                <a:cubicBezTo>
                  <a:pt x="99" y="31"/>
                  <a:pt x="99" y="31"/>
                  <a:pt x="99" y="31"/>
                </a:cubicBezTo>
                <a:cubicBezTo>
                  <a:pt x="99" y="31"/>
                  <a:pt x="99" y="31"/>
                  <a:pt x="98" y="31"/>
                </a:cubicBezTo>
                <a:cubicBezTo>
                  <a:pt x="98" y="31"/>
                  <a:pt x="98" y="31"/>
                  <a:pt x="97" y="32"/>
                </a:cubicBezTo>
                <a:cubicBezTo>
                  <a:pt x="97" y="32"/>
                  <a:pt x="96" y="32"/>
                  <a:pt x="96" y="32"/>
                </a:cubicBezTo>
                <a:cubicBezTo>
                  <a:pt x="96" y="32"/>
                  <a:pt x="95" y="32"/>
                  <a:pt x="94" y="32"/>
                </a:cubicBezTo>
                <a:close/>
                <a:moveTo>
                  <a:pt x="91" y="24"/>
                </a:moveTo>
                <a:cubicBezTo>
                  <a:pt x="96" y="24"/>
                  <a:pt x="96" y="24"/>
                  <a:pt x="96" y="24"/>
                </a:cubicBezTo>
                <a:cubicBezTo>
                  <a:pt x="96" y="23"/>
                  <a:pt x="95" y="22"/>
                  <a:pt x="95" y="22"/>
                </a:cubicBezTo>
                <a:cubicBezTo>
                  <a:pt x="95" y="21"/>
                  <a:pt x="94" y="21"/>
                  <a:pt x="93" y="21"/>
                </a:cubicBezTo>
                <a:cubicBezTo>
                  <a:pt x="93" y="21"/>
                  <a:pt x="92" y="21"/>
                  <a:pt x="92" y="22"/>
                </a:cubicBezTo>
                <a:cubicBezTo>
                  <a:pt x="91" y="22"/>
                  <a:pt x="91" y="23"/>
                  <a:pt x="91" y="24"/>
                </a:cubicBezTo>
                <a:close/>
                <a:moveTo>
                  <a:pt x="34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3" y="58"/>
                  <a:pt x="94" y="57"/>
                  <a:pt x="94" y="56"/>
                </a:cubicBezTo>
                <a:cubicBezTo>
                  <a:pt x="34" y="56"/>
                  <a:pt x="34" y="56"/>
                  <a:pt x="34" y="56"/>
                </a:cubicBezTo>
                <a:cubicBezTo>
                  <a:pt x="32" y="56"/>
                  <a:pt x="30" y="56"/>
                  <a:pt x="30" y="58"/>
                </a:cubicBezTo>
                <a:cubicBezTo>
                  <a:pt x="30" y="59"/>
                  <a:pt x="32" y="60"/>
                  <a:pt x="34" y="60"/>
                </a:cubicBezTo>
                <a:close/>
                <a:moveTo>
                  <a:pt x="21" y="68"/>
                </a:moveTo>
                <a:cubicBezTo>
                  <a:pt x="21" y="65"/>
                  <a:pt x="21" y="65"/>
                  <a:pt x="21" y="65"/>
                </a:cubicBezTo>
                <a:cubicBezTo>
                  <a:pt x="19" y="65"/>
                  <a:pt x="19" y="65"/>
                  <a:pt x="18" y="65"/>
                </a:cubicBezTo>
                <a:cubicBezTo>
                  <a:pt x="17" y="65"/>
                  <a:pt x="16" y="65"/>
                  <a:pt x="15" y="64"/>
                </a:cubicBezTo>
                <a:cubicBezTo>
                  <a:pt x="15" y="61"/>
                  <a:pt x="15" y="61"/>
                  <a:pt x="15" y="6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1"/>
                  <a:pt x="17" y="62"/>
                  <a:pt x="18" y="62"/>
                </a:cubicBezTo>
                <a:cubicBezTo>
                  <a:pt x="19" y="62"/>
                  <a:pt x="20" y="63"/>
                  <a:pt x="21" y="63"/>
                </a:cubicBezTo>
                <a:cubicBezTo>
                  <a:pt x="21" y="59"/>
                  <a:pt x="21" y="59"/>
                  <a:pt x="21" y="59"/>
                </a:cubicBezTo>
                <a:cubicBezTo>
                  <a:pt x="20" y="59"/>
                  <a:pt x="20" y="59"/>
                  <a:pt x="20" y="59"/>
                </a:cubicBezTo>
                <a:cubicBezTo>
                  <a:pt x="20" y="59"/>
                  <a:pt x="19" y="59"/>
                  <a:pt x="19" y="59"/>
                </a:cubicBezTo>
                <a:cubicBezTo>
                  <a:pt x="17" y="58"/>
                  <a:pt x="17" y="58"/>
                  <a:pt x="16" y="57"/>
                </a:cubicBezTo>
                <a:cubicBezTo>
                  <a:pt x="16" y="56"/>
                  <a:pt x="15" y="56"/>
                  <a:pt x="15" y="54"/>
                </a:cubicBezTo>
                <a:cubicBezTo>
                  <a:pt x="15" y="53"/>
                  <a:pt x="16" y="52"/>
                  <a:pt x="17" y="51"/>
                </a:cubicBezTo>
                <a:cubicBezTo>
                  <a:pt x="18" y="50"/>
                  <a:pt x="19" y="50"/>
                  <a:pt x="21" y="50"/>
                </a:cubicBezTo>
                <a:cubicBezTo>
                  <a:pt x="21" y="48"/>
                  <a:pt x="21" y="48"/>
                  <a:pt x="21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50"/>
                  <a:pt x="23" y="50"/>
                  <a:pt x="24" y="50"/>
                </a:cubicBezTo>
                <a:cubicBezTo>
                  <a:pt x="25" y="50"/>
                  <a:pt x="26" y="50"/>
                  <a:pt x="27" y="51"/>
                </a:cubicBezTo>
                <a:cubicBezTo>
                  <a:pt x="27" y="54"/>
                  <a:pt x="27" y="54"/>
                  <a:pt x="27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5" y="53"/>
                  <a:pt x="24" y="53"/>
                </a:cubicBezTo>
                <a:cubicBezTo>
                  <a:pt x="23" y="53"/>
                  <a:pt x="23" y="52"/>
                  <a:pt x="2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6"/>
                  <a:pt x="22" y="56"/>
                  <a:pt x="22" y="56"/>
                </a:cubicBezTo>
                <a:cubicBezTo>
                  <a:pt x="22" y="56"/>
                  <a:pt x="22" y="56"/>
                  <a:pt x="23" y="56"/>
                </a:cubicBezTo>
                <a:cubicBezTo>
                  <a:pt x="23" y="56"/>
                  <a:pt x="24" y="56"/>
                  <a:pt x="24" y="56"/>
                </a:cubicBezTo>
                <a:cubicBezTo>
                  <a:pt x="25" y="57"/>
                  <a:pt x="26" y="57"/>
                  <a:pt x="26" y="58"/>
                </a:cubicBezTo>
                <a:cubicBezTo>
                  <a:pt x="27" y="58"/>
                  <a:pt x="27" y="59"/>
                  <a:pt x="27" y="60"/>
                </a:cubicBezTo>
                <a:cubicBezTo>
                  <a:pt x="27" y="62"/>
                  <a:pt x="27" y="63"/>
                  <a:pt x="25" y="64"/>
                </a:cubicBezTo>
                <a:cubicBezTo>
                  <a:pt x="24" y="65"/>
                  <a:pt x="23" y="65"/>
                  <a:pt x="22" y="65"/>
                </a:cubicBezTo>
                <a:cubicBezTo>
                  <a:pt x="22" y="68"/>
                  <a:pt x="22" y="68"/>
                  <a:pt x="22" y="68"/>
                </a:cubicBezTo>
                <a:lnTo>
                  <a:pt x="21" y="68"/>
                </a:lnTo>
                <a:close/>
                <a:moveTo>
                  <a:pt x="22" y="63"/>
                </a:moveTo>
                <a:cubicBezTo>
                  <a:pt x="22" y="63"/>
                  <a:pt x="22" y="63"/>
                  <a:pt x="22" y="63"/>
                </a:cubicBezTo>
                <a:cubicBezTo>
                  <a:pt x="22" y="62"/>
                  <a:pt x="22" y="62"/>
                  <a:pt x="22" y="62"/>
                </a:cubicBezTo>
                <a:cubicBezTo>
                  <a:pt x="23" y="62"/>
                  <a:pt x="23" y="62"/>
                  <a:pt x="23" y="62"/>
                </a:cubicBezTo>
                <a:cubicBezTo>
                  <a:pt x="23" y="62"/>
                  <a:pt x="23" y="61"/>
                  <a:pt x="23" y="61"/>
                </a:cubicBezTo>
                <a:cubicBezTo>
                  <a:pt x="23" y="61"/>
                  <a:pt x="23" y="60"/>
                  <a:pt x="23" y="60"/>
                </a:cubicBezTo>
                <a:cubicBezTo>
                  <a:pt x="23" y="60"/>
                  <a:pt x="22" y="60"/>
                  <a:pt x="22" y="60"/>
                </a:cubicBezTo>
                <a:cubicBezTo>
                  <a:pt x="22" y="60"/>
                  <a:pt x="22" y="60"/>
                  <a:pt x="22" y="59"/>
                </a:cubicBezTo>
                <a:lnTo>
                  <a:pt x="22" y="63"/>
                </a:lnTo>
                <a:close/>
                <a:moveTo>
                  <a:pt x="21" y="55"/>
                </a:moveTo>
                <a:cubicBezTo>
                  <a:pt x="21" y="53"/>
                  <a:pt x="21" y="53"/>
                  <a:pt x="21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3"/>
                  <a:pt x="20" y="53"/>
                  <a:pt x="19" y="53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9" y="55"/>
                  <a:pt x="20" y="55"/>
                </a:cubicBezTo>
                <a:cubicBezTo>
                  <a:pt x="20" y="55"/>
                  <a:pt x="20" y="55"/>
                  <a:pt x="21" y="55"/>
                </a:cubicBezTo>
                <a:close/>
                <a:moveTo>
                  <a:pt x="146" y="4"/>
                </a:moveTo>
                <a:cubicBezTo>
                  <a:pt x="136" y="6"/>
                  <a:pt x="128" y="10"/>
                  <a:pt x="120" y="15"/>
                </a:cubicBezTo>
                <a:cubicBezTo>
                  <a:pt x="122" y="22"/>
                  <a:pt x="122" y="22"/>
                  <a:pt x="122" y="22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5" y="20"/>
                  <a:pt x="111" y="23"/>
                  <a:pt x="108" y="27"/>
                </a:cubicBezTo>
                <a:cubicBezTo>
                  <a:pt x="106" y="30"/>
                  <a:pt x="105" y="33"/>
                  <a:pt x="103" y="36"/>
                </a:cubicBezTo>
                <a:cubicBezTo>
                  <a:pt x="106" y="42"/>
                  <a:pt x="106" y="42"/>
                  <a:pt x="106" y="42"/>
                </a:cubicBezTo>
                <a:cubicBezTo>
                  <a:pt x="103" y="38"/>
                  <a:pt x="103" y="38"/>
                  <a:pt x="103" y="38"/>
                </a:cubicBezTo>
                <a:cubicBezTo>
                  <a:pt x="99" y="47"/>
                  <a:pt x="99" y="55"/>
                  <a:pt x="99" y="55"/>
                </a:cubicBezTo>
                <a:cubicBezTo>
                  <a:pt x="104" y="48"/>
                  <a:pt x="125" y="18"/>
                  <a:pt x="139" y="10"/>
                </a:cubicBezTo>
                <a:cubicBezTo>
                  <a:pt x="139" y="10"/>
                  <a:pt x="121" y="23"/>
                  <a:pt x="100" y="55"/>
                </a:cubicBezTo>
                <a:cubicBezTo>
                  <a:pt x="101" y="55"/>
                  <a:pt x="116" y="55"/>
                  <a:pt x="127" y="39"/>
                </a:cubicBezTo>
                <a:cubicBezTo>
                  <a:pt x="128" y="39"/>
                  <a:pt x="128" y="38"/>
                  <a:pt x="128" y="38"/>
                </a:cubicBezTo>
                <a:cubicBezTo>
                  <a:pt x="120" y="36"/>
                  <a:pt x="120" y="36"/>
                  <a:pt x="120" y="36"/>
                </a:cubicBezTo>
                <a:cubicBezTo>
                  <a:pt x="130" y="36"/>
                  <a:pt x="130" y="36"/>
                  <a:pt x="130" y="36"/>
                </a:cubicBezTo>
                <a:cubicBezTo>
                  <a:pt x="133" y="32"/>
                  <a:pt x="135" y="28"/>
                  <a:pt x="137" y="24"/>
                </a:cubicBezTo>
                <a:cubicBezTo>
                  <a:pt x="131" y="22"/>
                  <a:pt x="131" y="22"/>
                  <a:pt x="131" y="22"/>
                </a:cubicBezTo>
                <a:cubicBezTo>
                  <a:pt x="138" y="22"/>
                  <a:pt x="138" y="22"/>
                  <a:pt x="138" y="22"/>
                </a:cubicBezTo>
                <a:cubicBezTo>
                  <a:pt x="143" y="12"/>
                  <a:pt x="146" y="4"/>
                  <a:pt x="146" y="4"/>
                </a:cubicBezTo>
                <a:close/>
                <a:moveTo>
                  <a:pt x="147" y="68"/>
                </a:moveTo>
                <a:cubicBezTo>
                  <a:pt x="144" y="71"/>
                  <a:pt x="140" y="73"/>
                  <a:pt x="136" y="75"/>
                </a:cubicBezTo>
                <a:cubicBezTo>
                  <a:pt x="134" y="76"/>
                  <a:pt x="132" y="76"/>
                  <a:pt x="130" y="77"/>
                </a:cubicBezTo>
                <a:cubicBezTo>
                  <a:pt x="127" y="77"/>
                  <a:pt x="126" y="75"/>
                  <a:pt x="125" y="73"/>
                </a:cubicBezTo>
                <a:cubicBezTo>
                  <a:pt x="121" y="69"/>
                  <a:pt x="115" y="76"/>
                  <a:pt x="113" y="78"/>
                </a:cubicBezTo>
                <a:cubicBezTo>
                  <a:pt x="108" y="83"/>
                  <a:pt x="108" y="74"/>
                  <a:pt x="108" y="72"/>
                </a:cubicBezTo>
                <a:cubicBezTo>
                  <a:pt x="107" y="70"/>
                  <a:pt x="106" y="68"/>
                  <a:pt x="104" y="69"/>
                </a:cubicBezTo>
                <a:cubicBezTo>
                  <a:pt x="101" y="70"/>
                  <a:pt x="100" y="72"/>
                  <a:pt x="98" y="74"/>
                </a:cubicBezTo>
                <a:cubicBezTo>
                  <a:pt x="96" y="76"/>
                  <a:pt x="93" y="80"/>
                  <a:pt x="90" y="77"/>
                </a:cubicBezTo>
                <a:cubicBezTo>
                  <a:pt x="90" y="76"/>
                  <a:pt x="89" y="75"/>
                  <a:pt x="89" y="75"/>
                </a:cubicBezTo>
                <a:cubicBezTo>
                  <a:pt x="89" y="74"/>
                  <a:pt x="88" y="74"/>
                  <a:pt x="88" y="74"/>
                </a:cubicBezTo>
                <a:cubicBezTo>
                  <a:pt x="88" y="74"/>
                  <a:pt x="88" y="74"/>
                  <a:pt x="88" y="74"/>
                </a:cubicBezTo>
                <a:cubicBezTo>
                  <a:pt x="90" y="72"/>
                  <a:pt x="90" y="72"/>
                  <a:pt x="90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69"/>
                  <a:pt x="92" y="69"/>
                  <a:pt x="92" y="69"/>
                </a:cubicBezTo>
                <a:cubicBezTo>
                  <a:pt x="93" y="70"/>
                  <a:pt x="93" y="70"/>
                  <a:pt x="93" y="70"/>
                </a:cubicBezTo>
                <a:cubicBezTo>
                  <a:pt x="94" y="69"/>
                  <a:pt x="94" y="69"/>
                  <a:pt x="94" y="69"/>
                </a:cubicBezTo>
                <a:cubicBezTo>
                  <a:pt x="94" y="69"/>
                  <a:pt x="95" y="66"/>
                  <a:pt x="97" y="63"/>
                </a:cubicBezTo>
                <a:cubicBezTo>
                  <a:pt x="99" y="60"/>
                  <a:pt x="101" y="57"/>
                  <a:pt x="101" y="57"/>
                </a:cubicBezTo>
                <a:cubicBezTo>
                  <a:pt x="101" y="56"/>
                  <a:pt x="101" y="56"/>
                  <a:pt x="101" y="56"/>
                </a:cubicBezTo>
                <a:cubicBezTo>
                  <a:pt x="99" y="55"/>
                  <a:pt x="99" y="55"/>
                  <a:pt x="99" y="55"/>
                </a:cubicBezTo>
                <a:cubicBezTo>
                  <a:pt x="98" y="55"/>
                  <a:pt x="98" y="55"/>
                  <a:pt x="98" y="55"/>
                </a:cubicBezTo>
                <a:cubicBezTo>
                  <a:pt x="98" y="55"/>
                  <a:pt x="96" y="58"/>
                  <a:pt x="94" y="62"/>
                </a:cubicBezTo>
                <a:cubicBezTo>
                  <a:pt x="92" y="65"/>
                  <a:pt x="90" y="67"/>
                  <a:pt x="90" y="67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69"/>
                  <a:pt x="91" y="69"/>
                  <a:pt x="91" y="69"/>
                </a:cubicBezTo>
                <a:cubicBezTo>
                  <a:pt x="90" y="70"/>
                  <a:pt x="90" y="70"/>
                  <a:pt x="90" y="70"/>
                </a:cubicBezTo>
                <a:cubicBezTo>
                  <a:pt x="90" y="70"/>
                  <a:pt x="90" y="70"/>
                  <a:pt x="90" y="70"/>
                </a:cubicBezTo>
                <a:cubicBezTo>
                  <a:pt x="88" y="74"/>
                  <a:pt x="88" y="74"/>
                  <a:pt x="88" y="74"/>
                </a:cubicBezTo>
                <a:cubicBezTo>
                  <a:pt x="87" y="74"/>
                  <a:pt x="87" y="74"/>
                  <a:pt x="87" y="74"/>
                </a:cubicBezTo>
                <a:cubicBezTo>
                  <a:pt x="87" y="74"/>
                  <a:pt x="87" y="75"/>
                  <a:pt x="87" y="75"/>
                </a:cubicBezTo>
                <a:cubicBezTo>
                  <a:pt x="87" y="75"/>
                  <a:pt x="87" y="75"/>
                  <a:pt x="87" y="75"/>
                </a:cubicBezTo>
                <a:cubicBezTo>
                  <a:pt x="90" y="81"/>
                  <a:pt x="94" y="80"/>
                  <a:pt x="98" y="76"/>
                </a:cubicBezTo>
                <a:cubicBezTo>
                  <a:pt x="99" y="74"/>
                  <a:pt x="104" y="67"/>
                  <a:pt x="106" y="71"/>
                </a:cubicBezTo>
                <a:cubicBezTo>
                  <a:pt x="107" y="72"/>
                  <a:pt x="106" y="75"/>
                  <a:pt x="106" y="76"/>
                </a:cubicBezTo>
                <a:cubicBezTo>
                  <a:pt x="107" y="79"/>
                  <a:pt x="108" y="81"/>
                  <a:pt x="111" y="80"/>
                </a:cubicBezTo>
                <a:cubicBezTo>
                  <a:pt x="114" y="80"/>
                  <a:pt x="116" y="76"/>
                  <a:pt x="118" y="74"/>
                </a:cubicBezTo>
                <a:cubicBezTo>
                  <a:pt x="123" y="70"/>
                  <a:pt x="123" y="76"/>
                  <a:pt x="128" y="77"/>
                </a:cubicBezTo>
                <a:cubicBezTo>
                  <a:pt x="131" y="78"/>
                  <a:pt x="134" y="76"/>
                  <a:pt x="137" y="75"/>
                </a:cubicBezTo>
                <a:cubicBezTo>
                  <a:pt x="141" y="73"/>
                  <a:pt x="145" y="71"/>
                  <a:pt x="148" y="68"/>
                </a:cubicBezTo>
                <a:cubicBezTo>
                  <a:pt x="149" y="68"/>
                  <a:pt x="147" y="68"/>
                  <a:pt x="147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Freeform 208">
            <a:extLst>
              <a:ext uri="{FF2B5EF4-FFF2-40B4-BE49-F238E27FC236}">
                <a16:creationId xmlns:a16="http://schemas.microsoft.com/office/drawing/2014/main" id="{712A4484-A24C-4D25-9964-088E8AFF9486}"/>
              </a:ext>
            </a:extLst>
          </p:cNvPr>
          <p:cNvSpPr>
            <a:spLocks noEditPoints="1"/>
          </p:cNvSpPr>
          <p:nvPr/>
        </p:nvSpPr>
        <p:spPr bwMode="auto">
          <a:xfrm>
            <a:off x="11236200" y="1822541"/>
            <a:ext cx="463550" cy="423863"/>
          </a:xfrm>
          <a:custGeom>
            <a:avLst/>
            <a:gdLst>
              <a:gd name="T0" fmla="*/ 109 w 147"/>
              <a:gd name="T1" fmla="*/ 50 h 134"/>
              <a:gd name="T2" fmla="*/ 98 w 147"/>
              <a:gd name="T3" fmla="*/ 66 h 134"/>
              <a:gd name="T4" fmla="*/ 85 w 147"/>
              <a:gd name="T5" fmla="*/ 69 h 134"/>
              <a:gd name="T6" fmla="*/ 78 w 147"/>
              <a:gd name="T7" fmla="*/ 80 h 134"/>
              <a:gd name="T8" fmla="*/ 67 w 147"/>
              <a:gd name="T9" fmla="*/ 97 h 134"/>
              <a:gd name="T10" fmla="*/ 55 w 147"/>
              <a:gd name="T11" fmla="*/ 100 h 134"/>
              <a:gd name="T12" fmla="*/ 71 w 147"/>
              <a:gd name="T13" fmla="*/ 132 h 134"/>
              <a:gd name="T14" fmla="*/ 85 w 147"/>
              <a:gd name="T15" fmla="*/ 130 h 134"/>
              <a:gd name="T16" fmla="*/ 88 w 147"/>
              <a:gd name="T17" fmla="*/ 117 h 134"/>
              <a:gd name="T18" fmla="*/ 100 w 147"/>
              <a:gd name="T19" fmla="*/ 115 h 134"/>
              <a:gd name="T20" fmla="*/ 103 w 147"/>
              <a:gd name="T21" fmla="*/ 102 h 134"/>
              <a:gd name="T22" fmla="*/ 116 w 147"/>
              <a:gd name="T23" fmla="*/ 99 h 134"/>
              <a:gd name="T24" fmla="*/ 119 w 147"/>
              <a:gd name="T25" fmla="*/ 87 h 134"/>
              <a:gd name="T26" fmla="*/ 131 w 147"/>
              <a:gd name="T27" fmla="*/ 84 h 134"/>
              <a:gd name="T28" fmla="*/ 133 w 147"/>
              <a:gd name="T29" fmla="*/ 70 h 134"/>
              <a:gd name="T30" fmla="*/ 86 w 147"/>
              <a:gd name="T31" fmla="*/ 122 h 134"/>
              <a:gd name="T32" fmla="*/ 77 w 147"/>
              <a:gd name="T33" fmla="*/ 131 h 134"/>
              <a:gd name="T34" fmla="*/ 55 w 147"/>
              <a:gd name="T35" fmla="*/ 112 h 134"/>
              <a:gd name="T36" fmla="*/ 63 w 147"/>
              <a:gd name="T37" fmla="*/ 98 h 134"/>
              <a:gd name="T38" fmla="*/ 85 w 147"/>
              <a:gd name="T39" fmla="*/ 117 h 134"/>
              <a:gd name="T40" fmla="*/ 102 w 147"/>
              <a:gd name="T41" fmla="*/ 107 h 134"/>
              <a:gd name="T42" fmla="*/ 92 w 147"/>
              <a:gd name="T43" fmla="*/ 116 h 134"/>
              <a:gd name="T44" fmla="*/ 70 w 147"/>
              <a:gd name="T45" fmla="*/ 97 h 134"/>
              <a:gd name="T46" fmla="*/ 78 w 147"/>
              <a:gd name="T47" fmla="*/ 83 h 134"/>
              <a:gd name="T48" fmla="*/ 100 w 147"/>
              <a:gd name="T49" fmla="*/ 102 h 134"/>
              <a:gd name="T50" fmla="*/ 117 w 147"/>
              <a:gd name="T51" fmla="*/ 92 h 134"/>
              <a:gd name="T52" fmla="*/ 107 w 147"/>
              <a:gd name="T53" fmla="*/ 101 h 134"/>
              <a:gd name="T54" fmla="*/ 86 w 147"/>
              <a:gd name="T55" fmla="*/ 81 h 134"/>
              <a:gd name="T56" fmla="*/ 94 w 147"/>
              <a:gd name="T57" fmla="*/ 68 h 134"/>
              <a:gd name="T58" fmla="*/ 115 w 147"/>
              <a:gd name="T59" fmla="*/ 87 h 134"/>
              <a:gd name="T60" fmla="*/ 132 w 147"/>
              <a:gd name="T61" fmla="*/ 76 h 134"/>
              <a:gd name="T62" fmla="*/ 123 w 147"/>
              <a:gd name="T63" fmla="*/ 85 h 134"/>
              <a:gd name="T64" fmla="*/ 101 w 147"/>
              <a:gd name="T65" fmla="*/ 66 h 134"/>
              <a:gd name="T66" fmla="*/ 109 w 147"/>
              <a:gd name="T67" fmla="*/ 52 h 134"/>
              <a:gd name="T68" fmla="*/ 131 w 147"/>
              <a:gd name="T69" fmla="*/ 71 h 134"/>
              <a:gd name="T70" fmla="*/ 11 w 147"/>
              <a:gd name="T71" fmla="*/ 69 h 134"/>
              <a:gd name="T72" fmla="*/ 10 w 147"/>
              <a:gd name="T73" fmla="*/ 64 h 134"/>
              <a:gd name="T74" fmla="*/ 63 w 147"/>
              <a:gd name="T75" fmla="*/ 6 h 134"/>
              <a:gd name="T76" fmla="*/ 62 w 147"/>
              <a:gd name="T77" fmla="*/ 34 h 134"/>
              <a:gd name="T78" fmla="*/ 84 w 147"/>
              <a:gd name="T79" fmla="*/ 34 h 134"/>
              <a:gd name="T80" fmla="*/ 73 w 147"/>
              <a:gd name="T81" fmla="*/ 0 h 134"/>
              <a:gd name="T82" fmla="*/ 24 w 147"/>
              <a:gd name="T83" fmla="*/ 24 h 134"/>
              <a:gd name="T84" fmla="*/ 11 w 147"/>
              <a:gd name="T85" fmla="*/ 69 h 134"/>
              <a:gd name="T86" fmla="*/ 73 w 147"/>
              <a:gd name="T87" fmla="*/ 3 h 134"/>
              <a:gd name="T88" fmla="*/ 82 w 147"/>
              <a:gd name="T89" fmla="*/ 34 h 134"/>
              <a:gd name="T90" fmla="*/ 65 w 147"/>
              <a:gd name="T91" fmla="*/ 34 h 134"/>
              <a:gd name="T92" fmla="*/ 52 w 147"/>
              <a:gd name="T93" fmla="*/ 115 h 134"/>
              <a:gd name="T94" fmla="*/ 40 w 147"/>
              <a:gd name="T95" fmla="*/ 104 h 134"/>
              <a:gd name="T96" fmla="*/ 55 w 147"/>
              <a:gd name="T97" fmla="*/ 86 h 134"/>
              <a:gd name="T98" fmla="*/ 24 w 147"/>
              <a:gd name="T99" fmla="*/ 89 h 134"/>
              <a:gd name="T100" fmla="*/ 40 w 147"/>
              <a:gd name="T101" fmla="*/ 71 h 134"/>
              <a:gd name="T102" fmla="*/ 10 w 147"/>
              <a:gd name="T103" fmla="*/ 72 h 134"/>
              <a:gd name="T104" fmla="*/ 61 w 147"/>
              <a:gd name="T105" fmla="*/ 34 h 134"/>
              <a:gd name="T106" fmla="*/ 86 w 147"/>
              <a:gd name="T107" fmla="*/ 34 h 134"/>
              <a:gd name="T108" fmla="*/ 84 w 147"/>
              <a:gd name="T109" fmla="*/ 5 h 134"/>
              <a:gd name="T110" fmla="*/ 132 w 147"/>
              <a:gd name="T111" fmla="*/ 67 h 134"/>
              <a:gd name="T112" fmla="*/ 109 w 147"/>
              <a:gd name="T113" fmla="*/ 48 h 134"/>
              <a:gd name="T114" fmla="*/ 96 w 147"/>
              <a:gd name="T115" fmla="*/ 64 h 134"/>
              <a:gd name="T116" fmla="*/ 84 w 147"/>
              <a:gd name="T117" fmla="*/ 68 h 134"/>
              <a:gd name="T118" fmla="*/ 78 w 147"/>
              <a:gd name="T119" fmla="*/ 79 h 134"/>
              <a:gd name="T120" fmla="*/ 65 w 147"/>
              <a:gd name="T121" fmla="*/ 95 h 134"/>
              <a:gd name="T122" fmla="*/ 54 w 147"/>
              <a:gd name="T123" fmla="*/ 99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7" h="134">
                <a:moveTo>
                  <a:pt x="115" y="52"/>
                </a:moveTo>
                <a:cubicBezTo>
                  <a:pt x="114" y="51"/>
                  <a:pt x="111" y="50"/>
                  <a:pt x="109" y="50"/>
                </a:cubicBezTo>
                <a:cubicBezTo>
                  <a:pt x="106" y="50"/>
                  <a:pt x="103" y="51"/>
                  <a:pt x="101" y="54"/>
                </a:cubicBezTo>
                <a:cubicBezTo>
                  <a:pt x="97" y="57"/>
                  <a:pt x="96" y="62"/>
                  <a:pt x="98" y="66"/>
                </a:cubicBezTo>
                <a:cubicBezTo>
                  <a:pt x="97" y="65"/>
                  <a:pt x="95" y="65"/>
                  <a:pt x="94" y="65"/>
                </a:cubicBezTo>
                <a:cubicBezTo>
                  <a:pt x="91" y="65"/>
                  <a:pt x="88" y="66"/>
                  <a:pt x="85" y="69"/>
                </a:cubicBezTo>
                <a:cubicBezTo>
                  <a:pt x="82" y="73"/>
                  <a:pt x="81" y="78"/>
                  <a:pt x="83" y="81"/>
                </a:cubicBezTo>
                <a:cubicBezTo>
                  <a:pt x="81" y="81"/>
                  <a:pt x="80" y="80"/>
                  <a:pt x="78" y="80"/>
                </a:cubicBezTo>
                <a:cubicBezTo>
                  <a:pt x="75" y="80"/>
                  <a:pt x="72" y="82"/>
                  <a:pt x="70" y="84"/>
                </a:cubicBezTo>
                <a:cubicBezTo>
                  <a:pt x="66" y="88"/>
                  <a:pt x="65" y="93"/>
                  <a:pt x="67" y="97"/>
                </a:cubicBezTo>
                <a:cubicBezTo>
                  <a:pt x="66" y="96"/>
                  <a:pt x="65" y="96"/>
                  <a:pt x="63" y="96"/>
                </a:cubicBezTo>
                <a:cubicBezTo>
                  <a:pt x="60" y="96"/>
                  <a:pt x="57" y="97"/>
                  <a:pt x="55" y="100"/>
                </a:cubicBezTo>
                <a:cubicBezTo>
                  <a:pt x="50" y="104"/>
                  <a:pt x="50" y="110"/>
                  <a:pt x="53" y="114"/>
                </a:cubicBezTo>
                <a:cubicBezTo>
                  <a:pt x="71" y="132"/>
                  <a:pt x="71" y="132"/>
                  <a:pt x="71" y="132"/>
                </a:cubicBezTo>
                <a:cubicBezTo>
                  <a:pt x="72" y="133"/>
                  <a:pt x="74" y="134"/>
                  <a:pt x="77" y="134"/>
                </a:cubicBezTo>
                <a:cubicBezTo>
                  <a:pt x="80" y="134"/>
                  <a:pt x="83" y="132"/>
                  <a:pt x="85" y="130"/>
                </a:cubicBezTo>
                <a:cubicBezTo>
                  <a:pt x="87" y="128"/>
                  <a:pt x="88" y="125"/>
                  <a:pt x="89" y="123"/>
                </a:cubicBezTo>
                <a:cubicBezTo>
                  <a:pt x="89" y="121"/>
                  <a:pt x="89" y="119"/>
                  <a:pt x="88" y="117"/>
                </a:cubicBezTo>
                <a:cubicBezTo>
                  <a:pt x="89" y="118"/>
                  <a:pt x="90" y="118"/>
                  <a:pt x="92" y="118"/>
                </a:cubicBezTo>
                <a:cubicBezTo>
                  <a:pt x="95" y="118"/>
                  <a:pt x="98" y="117"/>
                  <a:pt x="100" y="115"/>
                </a:cubicBezTo>
                <a:cubicBezTo>
                  <a:pt x="103" y="113"/>
                  <a:pt x="104" y="110"/>
                  <a:pt x="104" y="107"/>
                </a:cubicBezTo>
                <a:cubicBezTo>
                  <a:pt x="104" y="105"/>
                  <a:pt x="104" y="104"/>
                  <a:pt x="103" y="102"/>
                </a:cubicBezTo>
                <a:cubicBezTo>
                  <a:pt x="104" y="103"/>
                  <a:pt x="106" y="103"/>
                  <a:pt x="107" y="103"/>
                </a:cubicBezTo>
                <a:cubicBezTo>
                  <a:pt x="110" y="103"/>
                  <a:pt x="113" y="102"/>
                  <a:pt x="116" y="99"/>
                </a:cubicBezTo>
                <a:cubicBezTo>
                  <a:pt x="118" y="97"/>
                  <a:pt x="119" y="95"/>
                  <a:pt x="119" y="92"/>
                </a:cubicBezTo>
                <a:cubicBezTo>
                  <a:pt x="120" y="90"/>
                  <a:pt x="119" y="88"/>
                  <a:pt x="119" y="87"/>
                </a:cubicBezTo>
                <a:cubicBezTo>
                  <a:pt x="120" y="87"/>
                  <a:pt x="121" y="88"/>
                  <a:pt x="123" y="88"/>
                </a:cubicBezTo>
                <a:cubicBezTo>
                  <a:pt x="126" y="88"/>
                  <a:pt x="129" y="86"/>
                  <a:pt x="131" y="84"/>
                </a:cubicBezTo>
                <a:cubicBezTo>
                  <a:pt x="133" y="82"/>
                  <a:pt x="135" y="79"/>
                  <a:pt x="135" y="77"/>
                </a:cubicBezTo>
                <a:cubicBezTo>
                  <a:pt x="135" y="74"/>
                  <a:pt x="134" y="71"/>
                  <a:pt x="133" y="70"/>
                </a:cubicBezTo>
                <a:lnTo>
                  <a:pt x="115" y="52"/>
                </a:lnTo>
                <a:close/>
                <a:moveTo>
                  <a:pt x="86" y="122"/>
                </a:moveTo>
                <a:cubicBezTo>
                  <a:pt x="86" y="125"/>
                  <a:pt x="85" y="127"/>
                  <a:pt x="83" y="128"/>
                </a:cubicBezTo>
                <a:cubicBezTo>
                  <a:pt x="81" y="130"/>
                  <a:pt x="79" y="131"/>
                  <a:pt x="77" y="131"/>
                </a:cubicBezTo>
                <a:cubicBezTo>
                  <a:pt x="75" y="131"/>
                  <a:pt x="73" y="131"/>
                  <a:pt x="72" y="130"/>
                </a:cubicBezTo>
                <a:cubicBezTo>
                  <a:pt x="55" y="112"/>
                  <a:pt x="55" y="112"/>
                  <a:pt x="55" y="112"/>
                </a:cubicBezTo>
                <a:cubicBezTo>
                  <a:pt x="52" y="110"/>
                  <a:pt x="53" y="105"/>
                  <a:pt x="56" y="101"/>
                </a:cubicBezTo>
                <a:cubicBezTo>
                  <a:pt x="58" y="99"/>
                  <a:pt x="61" y="98"/>
                  <a:pt x="63" y="98"/>
                </a:cubicBezTo>
                <a:cubicBezTo>
                  <a:pt x="65" y="98"/>
                  <a:pt x="66" y="99"/>
                  <a:pt x="67" y="100"/>
                </a:cubicBezTo>
                <a:cubicBezTo>
                  <a:pt x="85" y="117"/>
                  <a:pt x="85" y="117"/>
                  <a:pt x="85" y="117"/>
                </a:cubicBezTo>
                <a:cubicBezTo>
                  <a:pt x="86" y="119"/>
                  <a:pt x="86" y="120"/>
                  <a:pt x="86" y="122"/>
                </a:cubicBezTo>
                <a:close/>
                <a:moveTo>
                  <a:pt x="102" y="107"/>
                </a:moveTo>
                <a:cubicBezTo>
                  <a:pt x="101" y="109"/>
                  <a:pt x="100" y="111"/>
                  <a:pt x="99" y="113"/>
                </a:cubicBezTo>
                <a:cubicBezTo>
                  <a:pt x="97" y="115"/>
                  <a:pt x="94" y="116"/>
                  <a:pt x="92" y="116"/>
                </a:cubicBezTo>
                <a:cubicBezTo>
                  <a:pt x="90" y="116"/>
                  <a:pt x="89" y="115"/>
                  <a:pt x="88" y="114"/>
                </a:cubicBezTo>
                <a:cubicBezTo>
                  <a:pt x="70" y="97"/>
                  <a:pt x="70" y="97"/>
                  <a:pt x="70" y="97"/>
                </a:cubicBezTo>
                <a:cubicBezTo>
                  <a:pt x="68" y="94"/>
                  <a:pt x="68" y="89"/>
                  <a:pt x="72" y="86"/>
                </a:cubicBezTo>
                <a:cubicBezTo>
                  <a:pt x="74" y="84"/>
                  <a:pt x="76" y="83"/>
                  <a:pt x="78" y="83"/>
                </a:cubicBezTo>
                <a:cubicBezTo>
                  <a:pt x="80" y="83"/>
                  <a:pt x="82" y="84"/>
                  <a:pt x="83" y="85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01" y="103"/>
                  <a:pt x="102" y="105"/>
                  <a:pt x="102" y="107"/>
                </a:cubicBezTo>
                <a:close/>
                <a:moveTo>
                  <a:pt x="117" y="92"/>
                </a:moveTo>
                <a:cubicBezTo>
                  <a:pt x="117" y="94"/>
                  <a:pt x="116" y="96"/>
                  <a:pt x="114" y="98"/>
                </a:cubicBezTo>
                <a:cubicBezTo>
                  <a:pt x="112" y="99"/>
                  <a:pt x="110" y="101"/>
                  <a:pt x="107" y="101"/>
                </a:cubicBezTo>
                <a:cubicBezTo>
                  <a:pt x="106" y="101"/>
                  <a:pt x="104" y="100"/>
                  <a:pt x="103" y="99"/>
                </a:cubicBezTo>
                <a:cubicBezTo>
                  <a:pt x="86" y="81"/>
                  <a:pt x="86" y="81"/>
                  <a:pt x="86" y="81"/>
                </a:cubicBezTo>
                <a:cubicBezTo>
                  <a:pt x="83" y="79"/>
                  <a:pt x="84" y="74"/>
                  <a:pt x="87" y="71"/>
                </a:cubicBezTo>
                <a:cubicBezTo>
                  <a:pt x="89" y="69"/>
                  <a:pt x="91" y="68"/>
                  <a:pt x="94" y="68"/>
                </a:cubicBezTo>
                <a:cubicBezTo>
                  <a:pt x="95" y="68"/>
                  <a:pt x="97" y="68"/>
                  <a:pt x="98" y="69"/>
                </a:cubicBezTo>
                <a:cubicBezTo>
                  <a:pt x="115" y="87"/>
                  <a:pt x="115" y="87"/>
                  <a:pt x="115" y="87"/>
                </a:cubicBezTo>
                <a:cubicBezTo>
                  <a:pt x="117" y="88"/>
                  <a:pt x="117" y="90"/>
                  <a:pt x="117" y="92"/>
                </a:cubicBezTo>
                <a:close/>
                <a:moveTo>
                  <a:pt x="132" y="76"/>
                </a:moveTo>
                <a:cubicBezTo>
                  <a:pt x="132" y="78"/>
                  <a:pt x="131" y="81"/>
                  <a:pt x="129" y="82"/>
                </a:cubicBezTo>
                <a:cubicBezTo>
                  <a:pt x="127" y="84"/>
                  <a:pt x="125" y="85"/>
                  <a:pt x="123" y="85"/>
                </a:cubicBezTo>
                <a:cubicBezTo>
                  <a:pt x="121" y="85"/>
                  <a:pt x="120" y="85"/>
                  <a:pt x="119" y="84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98" y="64"/>
                  <a:pt x="99" y="59"/>
                  <a:pt x="102" y="55"/>
                </a:cubicBezTo>
                <a:cubicBezTo>
                  <a:pt x="104" y="53"/>
                  <a:pt x="107" y="52"/>
                  <a:pt x="109" y="52"/>
                </a:cubicBezTo>
                <a:cubicBezTo>
                  <a:pt x="111" y="52"/>
                  <a:pt x="112" y="53"/>
                  <a:pt x="113" y="54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2" y="73"/>
                  <a:pt x="133" y="74"/>
                  <a:pt x="132" y="76"/>
                </a:cubicBezTo>
                <a:close/>
                <a:moveTo>
                  <a:pt x="11" y="69"/>
                </a:moveTo>
                <a:cubicBezTo>
                  <a:pt x="12" y="67"/>
                  <a:pt x="12" y="67"/>
                  <a:pt x="12" y="67"/>
                </a:cubicBezTo>
                <a:cubicBezTo>
                  <a:pt x="10" y="64"/>
                  <a:pt x="10" y="64"/>
                  <a:pt x="10" y="64"/>
                </a:cubicBezTo>
                <a:cubicBezTo>
                  <a:pt x="3" y="57"/>
                  <a:pt x="13" y="39"/>
                  <a:pt x="26" y="26"/>
                </a:cubicBezTo>
                <a:cubicBezTo>
                  <a:pt x="37" y="14"/>
                  <a:pt x="52" y="4"/>
                  <a:pt x="63" y="6"/>
                </a:cubicBezTo>
                <a:cubicBezTo>
                  <a:pt x="62" y="7"/>
                  <a:pt x="62" y="8"/>
                  <a:pt x="62" y="9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9"/>
                  <a:pt x="67" y="43"/>
                  <a:pt x="73" y="43"/>
                </a:cubicBezTo>
                <a:cubicBezTo>
                  <a:pt x="79" y="43"/>
                  <a:pt x="84" y="39"/>
                  <a:pt x="84" y="34"/>
                </a:cubicBezTo>
                <a:cubicBezTo>
                  <a:pt x="84" y="9"/>
                  <a:pt x="84" y="9"/>
                  <a:pt x="84" y="9"/>
                </a:cubicBezTo>
                <a:cubicBezTo>
                  <a:pt x="84" y="4"/>
                  <a:pt x="79" y="0"/>
                  <a:pt x="73" y="0"/>
                </a:cubicBezTo>
                <a:cubicBezTo>
                  <a:pt x="69" y="0"/>
                  <a:pt x="66" y="2"/>
                  <a:pt x="64" y="4"/>
                </a:cubicBezTo>
                <a:cubicBezTo>
                  <a:pt x="53" y="1"/>
                  <a:pt x="37" y="11"/>
                  <a:pt x="24" y="24"/>
                </a:cubicBezTo>
                <a:cubicBezTo>
                  <a:pt x="10" y="39"/>
                  <a:pt x="0" y="58"/>
                  <a:pt x="8" y="66"/>
                </a:cubicBezTo>
                <a:lnTo>
                  <a:pt x="11" y="69"/>
                </a:lnTo>
                <a:close/>
                <a:moveTo>
                  <a:pt x="65" y="9"/>
                </a:moveTo>
                <a:cubicBezTo>
                  <a:pt x="65" y="6"/>
                  <a:pt x="68" y="3"/>
                  <a:pt x="73" y="3"/>
                </a:cubicBezTo>
                <a:cubicBezTo>
                  <a:pt x="78" y="3"/>
                  <a:pt x="82" y="6"/>
                  <a:pt x="82" y="9"/>
                </a:cubicBezTo>
                <a:cubicBezTo>
                  <a:pt x="82" y="34"/>
                  <a:pt x="82" y="34"/>
                  <a:pt x="82" y="34"/>
                </a:cubicBezTo>
                <a:cubicBezTo>
                  <a:pt x="82" y="38"/>
                  <a:pt x="78" y="41"/>
                  <a:pt x="73" y="41"/>
                </a:cubicBezTo>
                <a:cubicBezTo>
                  <a:pt x="68" y="41"/>
                  <a:pt x="65" y="38"/>
                  <a:pt x="65" y="34"/>
                </a:cubicBezTo>
                <a:lnTo>
                  <a:pt x="65" y="9"/>
                </a:lnTo>
                <a:close/>
                <a:moveTo>
                  <a:pt x="52" y="115"/>
                </a:moveTo>
                <a:cubicBezTo>
                  <a:pt x="54" y="117"/>
                  <a:pt x="54" y="117"/>
                  <a:pt x="54" y="117"/>
                </a:cubicBezTo>
                <a:cubicBezTo>
                  <a:pt x="46" y="126"/>
                  <a:pt x="32" y="111"/>
                  <a:pt x="40" y="104"/>
                </a:cubicBezTo>
                <a:cubicBezTo>
                  <a:pt x="46" y="97"/>
                  <a:pt x="57" y="87"/>
                  <a:pt x="57" y="87"/>
                </a:cubicBezTo>
                <a:cubicBezTo>
                  <a:pt x="55" y="86"/>
                  <a:pt x="55" y="86"/>
                  <a:pt x="55" y="86"/>
                </a:cubicBezTo>
                <a:cubicBezTo>
                  <a:pt x="55" y="86"/>
                  <a:pt x="44" y="97"/>
                  <a:pt x="39" y="103"/>
                </a:cubicBezTo>
                <a:cubicBezTo>
                  <a:pt x="30" y="111"/>
                  <a:pt x="15" y="98"/>
                  <a:pt x="24" y="89"/>
                </a:cubicBezTo>
                <a:cubicBezTo>
                  <a:pt x="29" y="84"/>
                  <a:pt x="41" y="72"/>
                  <a:pt x="41" y="72"/>
                </a:cubicBezTo>
                <a:cubicBezTo>
                  <a:pt x="40" y="71"/>
                  <a:pt x="40" y="71"/>
                  <a:pt x="40" y="71"/>
                </a:cubicBezTo>
                <a:cubicBezTo>
                  <a:pt x="40" y="71"/>
                  <a:pt x="33" y="77"/>
                  <a:pt x="25" y="86"/>
                </a:cubicBezTo>
                <a:cubicBezTo>
                  <a:pt x="16" y="94"/>
                  <a:pt x="2" y="81"/>
                  <a:pt x="10" y="72"/>
                </a:cubicBezTo>
                <a:cubicBezTo>
                  <a:pt x="13" y="69"/>
                  <a:pt x="43" y="39"/>
                  <a:pt x="61" y="21"/>
                </a:cubicBezTo>
                <a:cubicBezTo>
                  <a:pt x="61" y="34"/>
                  <a:pt x="61" y="34"/>
                  <a:pt x="61" y="34"/>
                </a:cubicBezTo>
                <a:cubicBezTo>
                  <a:pt x="61" y="40"/>
                  <a:pt x="66" y="45"/>
                  <a:pt x="73" y="45"/>
                </a:cubicBezTo>
                <a:cubicBezTo>
                  <a:pt x="80" y="45"/>
                  <a:pt x="86" y="40"/>
                  <a:pt x="86" y="34"/>
                </a:cubicBezTo>
                <a:cubicBezTo>
                  <a:pt x="86" y="9"/>
                  <a:pt x="86" y="9"/>
                  <a:pt x="86" y="9"/>
                </a:cubicBezTo>
                <a:cubicBezTo>
                  <a:pt x="86" y="8"/>
                  <a:pt x="85" y="6"/>
                  <a:pt x="84" y="5"/>
                </a:cubicBezTo>
                <a:cubicBezTo>
                  <a:pt x="108" y="6"/>
                  <a:pt x="147" y="52"/>
                  <a:pt x="134" y="65"/>
                </a:cubicBezTo>
                <a:cubicBezTo>
                  <a:pt x="134" y="66"/>
                  <a:pt x="133" y="66"/>
                  <a:pt x="132" y="67"/>
                </a:cubicBezTo>
                <a:cubicBezTo>
                  <a:pt x="116" y="51"/>
                  <a:pt x="116" y="51"/>
                  <a:pt x="116" y="51"/>
                </a:cubicBezTo>
                <a:cubicBezTo>
                  <a:pt x="114" y="49"/>
                  <a:pt x="112" y="48"/>
                  <a:pt x="109" y="48"/>
                </a:cubicBezTo>
                <a:cubicBezTo>
                  <a:pt x="106" y="48"/>
                  <a:pt x="102" y="50"/>
                  <a:pt x="100" y="53"/>
                </a:cubicBezTo>
                <a:cubicBezTo>
                  <a:pt x="96" y="56"/>
                  <a:pt x="95" y="60"/>
                  <a:pt x="96" y="64"/>
                </a:cubicBezTo>
                <a:cubicBezTo>
                  <a:pt x="95" y="64"/>
                  <a:pt x="95" y="64"/>
                  <a:pt x="94" y="64"/>
                </a:cubicBezTo>
                <a:cubicBezTo>
                  <a:pt x="90" y="64"/>
                  <a:pt x="87" y="65"/>
                  <a:pt x="84" y="68"/>
                </a:cubicBezTo>
                <a:cubicBezTo>
                  <a:pt x="81" y="71"/>
                  <a:pt x="80" y="76"/>
                  <a:pt x="80" y="79"/>
                </a:cubicBezTo>
                <a:cubicBezTo>
                  <a:pt x="80" y="79"/>
                  <a:pt x="79" y="79"/>
                  <a:pt x="78" y="79"/>
                </a:cubicBezTo>
                <a:cubicBezTo>
                  <a:pt x="75" y="79"/>
                  <a:pt x="72" y="81"/>
                  <a:pt x="69" y="83"/>
                </a:cubicBezTo>
                <a:cubicBezTo>
                  <a:pt x="66" y="87"/>
                  <a:pt x="64" y="91"/>
                  <a:pt x="65" y="95"/>
                </a:cubicBezTo>
                <a:cubicBezTo>
                  <a:pt x="64" y="95"/>
                  <a:pt x="64" y="95"/>
                  <a:pt x="63" y="95"/>
                </a:cubicBezTo>
                <a:cubicBezTo>
                  <a:pt x="60" y="95"/>
                  <a:pt x="56" y="96"/>
                  <a:pt x="54" y="99"/>
                </a:cubicBezTo>
                <a:cubicBezTo>
                  <a:pt x="49" y="104"/>
                  <a:pt x="48" y="111"/>
                  <a:pt x="52" y="1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Freeform 209">
            <a:extLst>
              <a:ext uri="{FF2B5EF4-FFF2-40B4-BE49-F238E27FC236}">
                <a16:creationId xmlns:a16="http://schemas.microsoft.com/office/drawing/2014/main" id="{4A2294E0-3CF8-4017-8503-0FD227EA7E4D}"/>
              </a:ext>
            </a:extLst>
          </p:cNvPr>
          <p:cNvSpPr>
            <a:spLocks noEditPoints="1"/>
          </p:cNvSpPr>
          <p:nvPr/>
        </p:nvSpPr>
        <p:spPr bwMode="auto">
          <a:xfrm>
            <a:off x="8516813" y="1860641"/>
            <a:ext cx="458787" cy="350838"/>
          </a:xfrm>
          <a:custGeom>
            <a:avLst/>
            <a:gdLst>
              <a:gd name="T0" fmla="*/ 111 w 145"/>
              <a:gd name="T1" fmla="*/ 46 h 111"/>
              <a:gd name="T2" fmla="*/ 133 w 145"/>
              <a:gd name="T3" fmla="*/ 86 h 111"/>
              <a:gd name="T4" fmla="*/ 98 w 145"/>
              <a:gd name="T5" fmla="*/ 90 h 111"/>
              <a:gd name="T6" fmla="*/ 55 w 145"/>
              <a:gd name="T7" fmla="*/ 72 h 111"/>
              <a:gd name="T8" fmla="*/ 63 w 145"/>
              <a:gd name="T9" fmla="*/ 62 h 111"/>
              <a:gd name="T10" fmla="*/ 63 w 145"/>
              <a:gd name="T11" fmla="*/ 59 h 111"/>
              <a:gd name="T12" fmla="*/ 85 w 145"/>
              <a:gd name="T13" fmla="*/ 28 h 111"/>
              <a:gd name="T14" fmla="*/ 90 w 145"/>
              <a:gd name="T15" fmla="*/ 20 h 111"/>
              <a:gd name="T16" fmla="*/ 100 w 145"/>
              <a:gd name="T17" fmla="*/ 21 h 111"/>
              <a:gd name="T18" fmla="*/ 108 w 145"/>
              <a:gd name="T19" fmla="*/ 20 h 111"/>
              <a:gd name="T20" fmla="*/ 109 w 145"/>
              <a:gd name="T21" fmla="*/ 26 h 111"/>
              <a:gd name="T22" fmla="*/ 118 w 145"/>
              <a:gd name="T23" fmla="*/ 27 h 111"/>
              <a:gd name="T24" fmla="*/ 118 w 145"/>
              <a:gd name="T25" fmla="*/ 34 h 111"/>
              <a:gd name="T26" fmla="*/ 130 w 145"/>
              <a:gd name="T27" fmla="*/ 59 h 111"/>
              <a:gd name="T28" fmla="*/ 114 w 145"/>
              <a:gd name="T29" fmla="*/ 96 h 111"/>
              <a:gd name="T30" fmla="*/ 122 w 145"/>
              <a:gd name="T31" fmla="*/ 32 h 111"/>
              <a:gd name="T32" fmla="*/ 116 w 145"/>
              <a:gd name="T33" fmla="*/ 20 h 111"/>
              <a:gd name="T34" fmla="*/ 115 w 145"/>
              <a:gd name="T35" fmla="*/ 24 h 111"/>
              <a:gd name="T36" fmla="*/ 108 w 145"/>
              <a:gd name="T37" fmla="*/ 17 h 111"/>
              <a:gd name="T38" fmla="*/ 107 w 145"/>
              <a:gd name="T39" fmla="*/ 17 h 111"/>
              <a:gd name="T40" fmla="*/ 106 w 145"/>
              <a:gd name="T41" fmla="*/ 20 h 111"/>
              <a:gd name="T42" fmla="*/ 101 w 145"/>
              <a:gd name="T43" fmla="*/ 17 h 111"/>
              <a:gd name="T44" fmla="*/ 57 w 145"/>
              <a:gd name="T45" fmla="*/ 56 h 111"/>
              <a:gd name="T46" fmla="*/ 58 w 145"/>
              <a:gd name="T47" fmla="*/ 58 h 111"/>
              <a:gd name="T48" fmla="*/ 60 w 145"/>
              <a:gd name="T49" fmla="*/ 53 h 111"/>
              <a:gd name="T50" fmla="*/ 60 w 145"/>
              <a:gd name="T51" fmla="*/ 56 h 111"/>
              <a:gd name="T52" fmla="*/ 63 w 145"/>
              <a:gd name="T53" fmla="*/ 42 h 111"/>
              <a:gd name="T54" fmla="*/ 66 w 145"/>
              <a:gd name="T55" fmla="*/ 39 h 111"/>
              <a:gd name="T56" fmla="*/ 66 w 145"/>
              <a:gd name="T57" fmla="*/ 35 h 111"/>
              <a:gd name="T58" fmla="*/ 67 w 145"/>
              <a:gd name="T59" fmla="*/ 17 h 111"/>
              <a:gd name="T60" fmla="*/ 52 w 145"/>
              <a:gd name="T61" fmla="*/ 12 h 111"/>
              <a:gd name="T62" fmla="*/ 37 w 145"/>
              <a:gd name="T63" fmla="*/ 19 h 111"/>
              <a:gd name="T64" fmla="*/ 27 w 145"/>
              <a:gd name="T65" fmla="*/ 14 h 111"/>
              <a:gd name="T66" fmla="*/ 24 w 145"/>
              <a:gd name="T67" fmla="*/ 14 h 111"/>
              <a:gd name="T68" fmla="*/ 15 w 145"/>
              <a:gd name="T69" fmla="*/ 30 h 111"/>
              <a:gd name="T70" fmla="*/ 31 w 145"/>
              <a:gd name="T71" fmla="*/ 68 h 111"/>
              <a:gd name="T72" fmla="*/ 40 w 145"/>
              <a:gd name="T73" fmla="*/ 48 h 111"/>
              <a:gd name="T74" fmla="*/ 34 w 145"/>
              <a:gd name="T75" fmla="*/ 50 h 111"/>
              <a:gd name="T76" fmla="*/ 31 w 145"/>
              <a:gd name="T77" fmla="*/ 53 h 111"/>
              <a:gd name="T78" fmla="*/ 20 w 145"/>
              <a:gd name="T79" fmla="*/ 72 h 111"/>
              <a:gd name="T80" fmla="*/ 15 w 145"/>
              <a:gd name="T81" fmla="*/ 55 h 111"/>
              <a:gd name="T82" fmla="*/ 20 w 145"/>
              <a:gd name="T83" fmla="*/ 43 h 111"/>
              <a:gd name="T84" fmla="*/ 30 w 145"/>
              <a:gd name="T85" fmla="*/ 37 h 111"/>
              <a:gd name="T86" fmla="*/ 22 w 145"/>
              <a:gd name="T87" fmla="*/ 37 h 111"/>
              <a:gd name="T88" fmla="*/ 17 w 145"/>
              <a:gd name="T89" fmla="*/ 39 h 111"/>
              <a:gd name="T90" fmla="*/ 19 w 145"/>
              <a:gd name="T91" fmla="*/ 33 h 111"/>
              <a:gd name="T92" fmla="*/ 25 w 145"/>
              <a:gd name="T93" fmla="*/ 29 h 111"/>
              <a:gd name="T94" fmla="*/ 20 w 145"/>
              <a:gd name="T95" fmla="*/ 29 h 111"/>
              <a:gd name="T96" fmla="*/ 28 w 145"/>
              <a:gd name="T97" fmla="*/ 21 h 111"/>
              <a:gd name="T98" fmla="*/ 34 w 145"/>
              <a:gd name="T99" fmla="*/ 23 h 111"/>
              <a:gd name="T100" fmla="*/ 42 w 145"/>
              <a:gd name="T101" fmla="*/ 21 h 111"/>
              <a:gd name="T102" fmla="*/ 47 w 145"/>
              <a:gd name="T103" fmla="*/ 20 h 111"/>
              <a:gd name="T104" fmla="*/ 55 w 145"/>
              <a:gd name="T105" fmla="*/ 17 h 111"/>
              <a:gd name="T106" fmla="*/ 63 w 145"/>
              <a:gd name="T107" fmla="*/ 20 h 111"/>
              <a:gd name="T108" fmla="*/ 71 w 145"/>
              <a:gd name="T109" fmla="*/ 21 h 111"/>
              <a:gd name="T110" fmla="*/ 83 w 145"/>
              <a:gd name="T111" fmla="*/ 24 h 111"/>
              <a:gd name="T112" fmla="*/ 74 w 145"/>
              <a:gd name="T113" fmla="*/ 30 h 111"/>
              <a:gd name="T114" fmla="*/ 70 w 145"/>
              <a:gd name="T115" fmla="*/ 28 h 111"/>
              <a:gd name="T116" fmla="*/ 60 w 145"/>
              <a:gd name="T117" fmla="*/ 42 h 111"/>
              <a:gd name="T118" fmla="*/ 54 w 145"/>
              <a:gd name="T119" fmla="*/ 52 h 111"/>
              <a:gd name="T120" fmla="*/ 49 w 145"/>
              <a:gd name="T121" fmla="*/ 55 h 111"/>
              <a:gd name="T122" fmla="*/ 91 w 145"/>
              <a:gd name="T123" fmla="*/ 2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5" h="111">
                <a:moveTo>
                  <a:pt x="70" y="59"/>
                </a:moveTo>
                <a:cubicBezTo>
                  <a:pt x="70" y="66"/>
                  <a:pt x="73" y="73"/>
                  <a:pt x="78" y="78"/>
                </a:cubicBezTo>
                <a:cubicBezTo>
                  <a:pt x="84" y="84"/>
                  <a:pt x="91" y="87"/>
                  <a:pt x="98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105" y="87"/>
                  <a:pt x="112" y="84"/>
                  <a:pt x="118" y="78"/>
                </a:cubicBezTo>
                <a:cubicBezTo>
                  <a:pt x="123" y="73"/>
                  <a:pt x="126" y="66"/>
                  <a:pt x="126" y="59"/>
                </a:cubicBezTo>
                <a:cubicBezTo>
                  <a:pt x="126" y="51"/>
                  <a:pt x="123" y="44"/>
                  <a:pt x="118" y="39"/>
                </a:cubicBezTo>
                <a:cubicBezTo>
                  <a:pt x="112" y="33"/>
                  <a:pt x="105" y="31"/>
                  <a:pt x="98" y="31"/>
                </a:cubicBezTo>
                <a:cubicBezTo>
                  <a:pt x="91" y="31"/>
                  <a:pt x="84" y="33"/>
                  <a:pt x="78" y="39"/>
                </a:cubicBezTo>
                <a:cubicBezTo>
                  <a:pt x="73" y="44"/>
                  <a:pt x="70" y="51"/>
                  <a:pt x="70" y="59"/>
                </a:cubicBezTo>
                <a:close/>
                <a:moveTo>
                  <a:pt x="85" y="46"/>
                </a:moveTo>
                <a:cubicBezTo>
                  <a:pt x="88" y="42"/>
                  <a:pt x="93" y="40"/>
                  <a:pt x="98" y="40"/>
                </a:cubicBezTo>
                <a:cubicBezTo>
                  <a:pt x="103" y="40"/>
                  <a:pt x="107" y="42"/>
                  <a:pt x="111" y="46"/>
                </a:cubicBezTo>
                <a:cubicBezTo>
                  <a:pt x="111" y="46"/>
                  <a:pt x="111" y="46"/>
                  <a:pt x="111" y="46"/>
                </a:cubicBezTo>
                <a:cubicBezTo>
                  <a:pt x="114" y="49"/>
                  <a:pt x="116" y="54"/>
                  <a:pt x="116" y="59"/>
                </a:cubicBezTo>
                <a:cubicBezTo>
                  <a:pt x="116" y="63"/>
                  <a:pt x="114" y="68"/>
                  <a:pt x="111" y="72"/>
                </a:cubicBezTo>
                <a:cubicBezTo>
                  <a:pt x="107" y="75"/>
                  <a:pt x="103" y="77"/>
                  <a:pt x="98" y="77"/>
                </a:cubicBezTo>
                <a:cubicBezTo>
                  <a:pt x="93" y="77"/>
                  <a:pt x="88" y="75"/>
                  <a:pt x="85" y="72"/>
                </a:cubicBezTo>
                <a:cubicBezTo>
                  <a:pt x="81" y="68"/>
                  <a:pt x="80" y="63"/>
                  <a:pt x="80" y="59"/>
                </a:cubicBezTo>
                <a:cubicBezTo>
                  <a:pt x="80" y="54"/>
                  <a:pt x="81" y="49"/>
                  <a:pt x="85" y="46"/>
                </a:cubicBezTo>
                <a:close/>
                <a:moveTo>
                  <a:pt x="129" y="81"/>
                </a:moveTo>
                <a:cubicBezTo>
                  <a:pt x="126" y="77"/>
                  <a:pt x="122" y="78"/>
                  <a:pt x="119" y="81"/>
                </a:cubicBezTo>
                <a:cubicBezTo>
                  <a:pt x="115" y="85"/>
                  <a:pt x="113" y="88"/>
                  <a:pt x="116" y="92"/>
                </a:cubicBezTo>
                <a:cubicBezTo>
                  <a:pt x="118" y="94"/>
                  <a:pt x="118" y="94"/>
                  <a:pt x="118" y="94"/>
                </a:cubicBezTo>
                <a:cubicBezTo>
                  <a:pt x="123" y="91"/>
                  <a:pt x="127" y="87"/>
                  <a:pt x="132" y="84"/>
                </a:cubicBezTo>
                <a:lnTo>
                  <a:pt x="129" y="81"/>
                </a:lnTo>
                <a:close/>
                <a:moveTo>
                  <a:pt x="142" y="96"/>
                </a:moveTo>
                <a:cubicBezTo>
                  <a:pt x="133" y="86"/>
                  <a:pt x="133" y="86"/>
                  <a:pt x="133" y="86"/>
                </a:cubicBezTo>
                <a:cubicBezTo>
                  <a:pt x="129" y="89"/>
                  <a:pt x="124" y="93"/>
                  <a:pt x="120" y="96"/>
                </a:cubicBezTo>
                <a:cubicBezTo>
                  <a:pt x="129" y="107"/>
                  <a:pt x="129" y="107"/>
                  <a:pt x="129" y="107"/>
                </a:cubicBezTo>
                <a:cubicBezTo>
                  <a:pt x="132" y="111"/>
                  <a:pt x="138" y="111"/>
                  <a:pt x="141" y="108"/>
                </a:cubicBezTo>
                <a:cubicBezTo>
                  <a:pt x="145" y="105"/>
                  <a:pt x="145" y="100"/>
                  <a:pt x="142" y="96"/>
                </a:cubicBezTo>
                <a:close/>
                <a:moveTo>
                  <a:pt x="115" y="96"/>
                </a:moveTo>
                <a:cubicBezTo>
                  <a:pt x="113" y="94"/>
                  <a:pt x="113" y="94"/>
                  <a:pt x="113" y="94"/>
                </a:cubicBezTo>
                <a:cubicBezTo>
                  <a:pt x="112" y="92"/>
                  <a:pt x="111" y="90"/>
                  <a:pt x="111" y="88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107" y="89"/>
                  <a:pt x="102" y="90"/>
                  <a:pt x="98" y="90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90"/>
                  <a:pt x="98" y="90"/>
                  <a:pt x="98" y="90"/>
                </a:cubicBezTo>
                <a:cubicBezTo>
                  <a:pt x="90" y="90"/>
                  <a:pt x="82" y="87"/>
                  <a:pt x="75" y="81"/>
                </a:cubicBezTo>
                <a:cubicBezTo>
                  <a:pt x="72" y="78"/>
                  <a:pt x="70" y="74"/>
                  <a:pt x="68" y="70"/>
                </a:cubicBezTo>
                <a:cubicBezTo>
                  <a:pt x="68" y="71"/>
                  <a:pt x="68" y="71"/>
                  <a:pt x="68" y="72"/>
                </a:cubicBezTo>
                <a:cubicBezTo>
                  <a:pt x="67" y="72"/>
                  <a:pt x="67" y="73"/>
                  <a:pt x="67" y="73"/>
                </a:cubicBezTo>
                <a:cubicBezTo>
                  <a:pt x="67" y="73"/>
                  <a:pt x="66" y="74"/>
                  <a:pt x="66" y="74"/>
                </a:cubicBezTo>
                <a:cubicBezTo>
                  <a:pt x="66" y="73"/>
                  <a:pt x="65" y="74"/>
                  <a:pt x="65" y="74"/>
                </a:cubicBezTo>
                <a:cubicBezTo>
                  <a:pt x="64" y="74"/>
                  <a:pt x="64" y="72"/>
                  <a:pt x="63" y="72"/>
                </a:cubicBezTo>
                <a:cubicBezTo>
                  <a:pt x="63" y="72"/>
                  <a:pt x="63" y="72"/>
                  <a:pt x="63" y="71"/>
                </a:cubicBezTo>
                <a:cubicBezTo>
                  <a:pt x="63" y="71"/>
                  <a:pt x="63" y="71"/>
                  <a:pt x="63" y="72"/>
                </a:cubicBezTo>
                <a:cubicBezTo>
                  <a:pt x="62" y="71"/>
                  <a:pt x="62" y="71"/>
                  <a:pt x="61" y="70"/>
                </a:cubicBezTo>
                <a:cubicBezTo>
                  <a:pt x="60" y="70"/>
                  <a:pt x="59" y="71"/>
                  <a:pt x="59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7" y="71"/>
                  <a:pt x="57" y="71"/>
                  <a:pt x="57" y="71"/>
                </a:cubicBezTo>
                <a:cubicBezTo>
                  <a:pt x="56" y="72"/>
                  <a:pt x="56" y="72"/>
                  <a:pt x="55" y="72"/>
                </a:cubicBezTo>
                <a:cubicBezTo>
                  <a:pt x="55" y="71"/>
                  <a:pt x="55" y="70"/>
                  <a:pt x="55" y="69"/>
                </a:cubicBezTo>
                <a:cubicBezTo>
                  <a:pt x="55" y="68"/>
                  <a:pt x="55" y="67"/>
                  <a:pt x="55" y="67"/>
                </a:cubicBezTo>
                <a:cubicBezTo>
                  <a:pt x="55" y="66"/>
                  <a:pt x="55" y="66"/>
                  <a:pt x="56" y="66"/>
                </a:cubicBezTo>
                <a:cubicBezTo>
                  <a:pt x="56" y="66"/>
                  <a:pt x="56" y="66"/>
                  <a:pt x="57" y="65"/>
                </a:cubicBezTo>
                <a:cubicBezTo>
                  <a:pt x="57" y="65"/>
                  <a:pt x="57" y="65"/>
                  <a:pt x="58" y="64"/>
                </a:cubicBezTo>
                <a:cubicBezTo>
                  <a:pt x="58" y="64"/>
                  <a:pt x="58" y="64"/>
                  <a:pt x="58" y="64"/>
                </a:cubicBezTo>
                <a:cubicBezTo>
                  <a:pt x="59" y="63"/>
                  <a:pt x="60" y="62"/>
                  <a:pt x="60" y="63"/>
                </a:cubicBezTo>
                <a:cubicBezTo>
                  <a:pt x="61" y="62"/>
                  <a:pt x="61" y="63"/>
                  <a:pt x="62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62" y="62"/>
                  <a:pt x="63" y="62"/>
                  <a:pt x="63" y="62"/>
                </a:cubicBezTo>
                <a:cubicBezTo>
                  <a:pt x="63" y="62"/>
                  <a:pt x="63" y="62"/>
                  <a:pt x="63" y="62"/>
                </a:cubicBezTo>
                <a:cubicBezTo>
                  <a:pt x="63" y="62"/>
                  <a:pt x="63" y="62"/>
                  <a:pt x="63" y="62"/>
                </a:cubicBezTo>
                <a:cubicBezTo>
                  <a:pt x="63" y="62"/>
                  <a:pt x="63" y="62"/>
                  <a:pt x="63" y="62"/>
                </a:cubicBezTo>
                <a:cubicBezTo>
                  <a:pt x="63" y="62"/>
                  <a:pt x="63" y="63"/>
                  <a:pt x="63" y="63"/>
                </a:cubicBezTo>
                <a:cubicBezTo>
                  <a:pt x="63" y="63"/>
                  <a:pt x="63" y="64"/>
                  <a:pt x="63" y="64"/>
                </a:cubicBezTo>
                <a:cubicBezTo>
                  <a:pt x="63" y="64"/>
                  <a:pt x="64" y="64"/>
                  <a:pt x="64" y="65"/>
                </a:cubicBezTo>
                <a:cubicBezTo>
                  <a:pt x="65" y="64"/>
                  <a:pt x="65" y="62"/>
                  <a:pt x="65" y="62"/>
                </a:cubicBezTo>
                <a:cubicBezTo>
                  <a:pt x="65" y="62"/>
                  <a:pt x="65" y="63"/>
                  <a:pt x="66" y="63"/>
                </a:cubicBezTo>
                <a:cubicBezTo>
                  <a:pt x="66" y="63"/>
                  <a:pt x="66" y="63"/>
                  <a:pt x="66" y="64"/>
                </a:cubicBezTo>
                <a:cubicBezTo>
                  <a:pt x="67" y="64"/>
                  <a:pt x="66" y="64"/>
                  <a:pt x="66" y="64"/>
                </a:cubicBezTo>
                <a:cubicBezTo>
                  <a:pt x="66" y="65"/>
                  <a:pt x="67" y="65"/>
                  <a:pt x="67" y="65"/>
                </a:cubicBezTo>
                <a:cubicBezTo>
                  <a:pt x="66" y="63"/>
                  <a:pt x="66" y="62"/>
                  <a:pt x="66" y="60"/>
                </a:cubicBezTo>
                <a:cubicBezTo>
                  <a:pt x="66" y="60"/>
                  <a:pt x="66" y="60"/>
                  <a:pt x="66" y="61"/>
                </a:cubicBezTo>
                <a:cubicBezTo>
                  <a:pt x="65" y="60"/>
                  <a:pt x="64" y="60"/>
                  <a:pt x="64" y="61"/>
                </a:cubicBezTo>
                <a:cubicBezTo>
                  <a:pt x="64" y="60"/>
                  <a:pt x="64" y="60"/>
                  <a:pt x="64" y="60"/>
                </a:cubicBezTo>
                <a:cubicBezTo>
                  <a:pt x="64" y="60"/>
                  <a:pt x="64" y="60"/>
                  <a:pt x="64" y="59"/>
                </a:cubicBezTo>
                <a:cubicBezTo>
                  <a:pt x="64" y="59"/>
                  <a:pt x="63" y="59"/>
                  <a:pt x="63" y="59"/>
                </a:cubicBezTo>
                <a:cubicBezTo>
                  <a:pt x="62" y="59"/>
                  <a:pt x="61" y="59"/>
                  <a:pt x="62" y="58"/>
                </a:cubicBezTo>
                <a:cubicBezTo>
                  <a:pt x="62" y="58"/>
                  <a:pt x="62" y="58"/>
                  <a:pt x="61" y="57"/>
                </a:cubicBezTo>
                <a:cubicBezTo>
                  <a:pt x="62" y="57"/>
                  <a:pt x="62" y="57"/>
                  <a:pt x="62" y="58"/>
                </a:cubicBezTo>
                <a:cubicBezTo>
                  <a:pt x="63" y="58"/>
                  <a:pt x="63" y="58"/>
                  <a:pt x="64" y="58"/>
                </a:cubicBezTo>
                <a:cubicBezTo>
                  <a:pt x="64" y="57"/>
                  <a:pt x="66" y="58"/>
                  <a:pt x="66" y="58"/>
                </a:cubicBezTo>
                <a:cubicBezTo>
                  <a:pt x="66" y="58"/>
                  <a:pt x="66" y="58"/>
                  <a:pt x="66" y="58"/>
                </a:cubicBezTo>
                <a:cubicBezTo>
                  <a:pt x="66" y="50"/>
                  <a:pt x="69" y="42"/>
                  <a:pt x="75" y="36"/>
                </a:cubicBezTo>
                <a:cubicBezTo>
                  <a:pt x="79" y="33"/>
                  <a:pt x="83" y="30"/>
                  <a:pt x="87" y="29"/>
                </a:cubicBezTo>
                <a:cubicBezTo>
                  <a:pt x="87" y="29"/>
                  <a:pt x="87" y="29"/>
                  <a:pt x="87" y="28"/>
                </a:cubicBezTo>
                <a:cubicBezTo>
                  <a:pt x="87" y="28"/>
                  <a:pt x="86" y="28"/>
                  <a:pt x="86" y="28"/>
                </a:cubicBezTo>
                <a:cubicBezTo>
                  <a:pt x="86" y="29"/>
                  <a:pt x="86" y="28"/>
                  <a:pt x="85" y="29"/>
                </a:cubicBezTo>
                <a:cubicBezTo>
                  <a:pt x="85" y="28"/>
                  <a:pt x="85" y="28"/>
                  <a:pt x="85" y="28"/>
                </a:cubicBezTo>
                <a:cubicBezTo>
                  <a:pt x="85" y="28"/>
                  <a:pt x="85" y="28"/>
                  <a:pt x="85" y="28"/>
                </a:cubicBezTo>
                <a:cubicBezTo>
                  <a:pt x="84" y="28"/>
                  <a:pt x="84" y="28"/>
                  <a:pt x="85" y="28"/>
                </a:cubicBezTo>
                <a:cubicBezTo>
                  <a:pt x="85" y="27"/>
                  <a:pt x="85" y="27"/>
                  <a:pt x="85" y="27"/>
                </a:cubicBezTo>
                <a:cubicBezTo>
                  <a:pt x="85" y="27"/>
                  <a:pt x="84" y="27"/>
                  <a:pt x="84" y="26"/>
                </a:cubicBezTo>
                <a:cubicBezTo>
                  <a:pt x="84" y="26"/>
                  <a:pt x="85" y="26"/>
                  <a:pt x="85" y="25"/>
                </a:cubicBezTo>
                <a:cubicBezTo>
                  <a:pt x="86" y="25"/>
                  <a:pt x="86" y="25"/>
                  <a:pt x="85" y="25"/>
                </a:cubicBezTo>
                <a:cubicBezTo>
                  <a:pt x="85" y="25"/>
                  <a:pt x="83" y="25"/>
                  <a:pt x="84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4" y="24"/>
                  <a:pt x="85" y="23"/>
                  <a:pt x="85" y="23"/>
                </a:cubicBezTo>
                <a:cubicBezTo>
                  <a:pt x="85" y="24"/>
                  <a:pt x="85" y="24"/>
                  <a:pt x="86" y="24"/>
                </a:cubicBezTo>
                <a:cubicBezTo>
                  <a:pt x="86" y="24"/>
                  <a:pt x="86" y="24"/>
                  <a:pt x="86" y="24"/>
                </a:cubicBezTo>
                <a:cubicBezTo>
                  <a:pt x="86" y="24"/>
                  <a:pt x="86" y="23"/>
                  <a:pt x="86" y="23"/>
                </a:cubicBezTo>
                <a:cubicBezTo>
                  <a:pt x="86" y="23"/>
                  <a:pt x="84" y="23"/>
                  <a:pt x="84" y="22"/>
                </a:cubicBezTo>
                <a:cubicBezTo>
                  <a:pt x="85" y="22"/>
                  <a:pt x="86" y="20"/>
                  <a:pt x="86" y="21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21"/>
                  <a:pt x="90" y="20"/>
                  <a:pt x="90" y="20"/>
                </a:cubicBezTo>
                <a:cubicBezTo>
                  <a:pt x="90" y="20"/>
                  <a:pt x="91" y="21"/>
                  <a:pt x="92" y="21"/>
                </a:cubicBezTo>
                <a:cubicBezTo>
                  <a:pt x="93" y="21"/>
                  <a:pt x="94" y="21"/>
                  <a:pt x="94" y="22"/>
                </a:cubicBezTo>
                <a:cubicBezTo>
                  <a:pt x="94" y="21"/>
                  <a:pt x="95" y="21"/>
                  <a:pt x="95" y="21"/>
                </a:cubicBezTo>
                <a:cubicBezTo>
                  <a:pt x="96" y="21"/>
                  <a:pt x="96" y="21"/>
                  <a:pt x="97" y="21"/>
                </a:cubicBezTo>
                <a:cubicBezTo>
                  <a:pt x="96" y="21"/>
                  <a:pt x="95" y="21"/>
                  <a:pt x="95" y="21"/>
                </a:cubicBezTo>
                <a:cubicBezTo>
                  <a:pt x="95" y="22"/>
                  <a:pt x="95" y="22"/>
                  <a:pt x="96" y="22"/>
                </a:cubicBezTo>
                <a:cubicBezTo>
                  <a:pt x="96" y="22"/>
                  <a:pt x="96" y="21"/>
                  <a:pt x="96" y="21"/>
                </a:cubicBezTo>
                <a:cubicBezTo>
                  <a:pt x="96" y="21"/>
                  <a:pt x="97" y="21"/>
                  <a:pt x="97" y="21"/>
                </a:cubicBezTo>
                <a:cubicBezTo>
                  <a:pt x="97" y="21"/>
                  <a:pt x="97" y="21"/>
                  <a:pt x="97" y="20"/>
                </a:cubicBezTo>
                <a:cubicBezTo>
                  <a:pt x="97" y="21"/>
                  <a:pt x="97" y="21"/>
                  <a:pt x="98" y="21"/>
                </a:cubicBezTo>
                <a:cubicBezTo>
                  <a:pt x="98" y="21"/>
                  <a:pt x="98" y="21"/>
                  <a:pt x="98" y="21"/>
                </a:cubicBezTo>
                <a:cubicBezTo>
                  <a:pt x="98" y="21"/>
                  <a:pt x="98" y="21"/>
                  <a:pt x="98" y="21"/>
                </a:cubicBezTo>
                <a:cubicBezTo>
                  <a:pt x="98" y="21"/>
                  <a:pt x="99" y="21"/>
                  <a:pt x="99" y="21"/>
                </a:cubicBezTo>
                <a:cubicBezTo>
                  <a:pt x="99" y="21"/>
                  <a:pt x="100" y="21"/>
                  <a:pt x="100" y="21"/>
                </a:cubicBezTo>
                <a:cubicBezTo>
                  <a:pt x="101" y="22"/>
                  <a:pt x="101" y="21"/>
                  <a:pt x="102" y="22"/>
                </a:cubicBezTo>
                <a:cubicBezTo>
                  <a:pt x="101" y="22"/>
                  <a:pt x="101" y="22"/>
                  <a:pt x="101" y="22"/>
                </a:cubicBezTo>
                <a:cubicBezTo>
                  <a:pt x="102" y="22"/>
                  <a:pt x="102" y="22"/>
                  <a:pt x="103" y="22"/>
                </a:cubicBezTo>
                <a:cubicBezTo>
                  <a:pt x="103" y="22"/>
                  <a:pt x="103" y="23"/>
                  <a:pt x="104" y="23"/>
                </a:cubicBezTo>
                <a:cubicBezTo>
                  <a:pt x="104" y="23"/>
                  <a:pt x="104" y="23"/>
                  <a:pt x="104" y="22"/>
                </a:cubicBezTo>
                <a:cubicBezTo>
                  <a:pt x="104" y="22"/>
                  <a:pt x="104" y="22"/>
                  <a:pt x="105" y="22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4" y="22"/>
                  <a:pt x="105" y="22"/>
                  <a:pt x="105" y="22"/>
                </a:cubicBezTo>
                <a:cubicBezTo>
                  <a:pt x="105" y="23"/>
                  <a:pt x="107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3"/>
                  <a:pt x="108" y="23"/>
                </a:cubicBezTo>
                <a:cubicBezTo>
                  <a:pt x="108" y="23"/>
                  <a:pt x="108" y="22"/>
                  <a:pt x="108" y="22"/>
                </a:cubicBezTo>
                <a:cubicBezTo>
                  <a:pt x="109" y="22"/>
                  <a:pt x="108" y="21"/>
                  <a:pt x="109" y="21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19"/>
                  <a:pt x="109" y="19"/>
                  <a:pt x="109" y="21"/>
                </a:cubicBezTo>
                <a:cubicBezTo>
                  <a:pt x="109" y="21"/>
                  <a:pt x="110" y="21"/>
                  <a:pt x="110" y="22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11" y="22"/>
                  <a:pt x="110" y="22"/>
                  <a:pt x="110" y="22"/>
                </a:cubicBezTo>
                <a:cubicBezTo>
                  <a:pt x="111" y="23"/>
                  <a:pt x="111" y="21"/>
                  <a:pt x="111" y="20"/>
                </a:cubicBezTo>
                <a:cubicBezTo>
                  <a:pt x="112" y="21"/>
                  <a:pt x="112" y="21"/>
                  <a:pt x="113" y="21"/>
                </a:cubicBezTo>
                <a:cubicBezTo>
                  <a:pt x="112" y="22"/>
                  <a:pt x="113" y="22"/>
                  <a:pt x="113" y="23"/>
                </a:cubicBezTo>
                <a:cubicBezTo>
                  <a:pt x="112" y="23"/>
                  <a:pt x="112" y="23"/>
                  <a:pt x="112" y="22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1" y="23"/>
                  <a:pt x="111" y="23"/>
                  <a:pt x="111" y="24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109" y="24"/>
                  <a:pt x="110" y="24"/>
                  <a:pt x="111" y="24"/>
                </a:cubicBezTo>
                <a:cubicBezTo>
                  <a:pt x="110" y="25"/>
                  <a:pt x="108" y="24"/>
                  <a:pt x="108" y="25"/>
                </a:cubicBezTo>
                <a:cubicBezTo>
                  <a:pt x="108" y="25"/>
                  <a:pt x="109" y="25"/>
                  <a:pt x="109" y="26"/>
                </a:cubicBezTo>
                <a:cubicBezTo>
                  <a:pt x="109" y="26"/>
                  <a:pt x="109" y="26"/>
                  <a:pt x="109" y="27"/>
                </a:cubicBezTo>
                <a:cubicBezTo>
                  <a:pt x="109" y="27"/>
                  <a:pt x="109" y="27"/>
                  <a:pt x="109" y="28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09" y="29"/>
                  <a:pt x="109" y="29"/>
                  <a:pt x="109" y="29"/>
                </a:cubicBezTo>
                <a:cubicBezTo>
                  <a:pt x="109" y="29"/>
                  <a:pt x="110" y="29"/>
                  <a:pt x="110" y="29"/>
                </a:cubicBezTo>
                <a:cubicBezTo>
                  <a:pt x="110" y="29"/>
                  <a:pt x="110" y="29"/>
                  <a:pt x="110" y="29"/>
                </a:cubicBezTo>
                <a:cubicBezTo>
                  <a:pt x="111" y="29"/>
                  <a:pt x="111" y="30"/>
                  <a:pt x="111" y="30"/>
                </a:cubicBezTo>
                <a:cubicBezTo>
                  <a:pt x="112" y="30"/>
                  <a:pt x="113" y="31"/>
                  <a:pt x="114" y="31"/>
                </a:cubicBezTo>
                <a:cubicBezTo>
                  <a:pt x="114" y="31"/>
                  <a:pt x="114" y="30"/>
                  <a:pt x="114" y="30"/>
                </a:cubicBezTo>
                <a:cubicBezTo>
                  <a:pt x="115" y="30"/>
                  <a:pt x="114" y="29"/>
                  <a:pt x="114" y="28"/>
                </a:cubicBezTo>
                <a:cubicBezTo>
                  <a:pt x="114" y="27"/>
                  <a:pt x="114" y="26"/>
                  <a:pt x="114" y="26"/>
                </a:cubicBezTo>
                <a:cubicBezTo>
                  <a:pt x="115" y="26"/>
                  <a:pt x="115" y="27"/>
                  <a:pt x="117" y="27"/>
                </a:cubicBezTo>
                <a:cubicBezTo>
                  <a:pt x="117" y="27"/>
                  <a:pt x="117" y="28"/>
                  <a:pt x="117" y="28"/>
                </a:cubicBezTo>
                <a:cubicBezTo>
                  <a:pt x="118" y="28"/>
                  <a:pt x="118" y="28"/>
                  <a:pt x="118" y="27"/>
                </a:cubicBezTo>
                <a:cubicBezTo>
                  <a:pt x="118" y="27"/>
                  <a:pt x="118" y="27"/>
                  <a:pt x="118" y="27"/>
                </a:cubicBezTo>
                <a:cubicBezTo>
                  <a:pt x="119" y="28"/>
                  <a:pt x="119" y="29"/>
                  <a:pt x="119" y="29"/>
                </a:cubicBezTo>
                <a:cubicBezTo>
                  <a:pt x="120" y="30"/>
                  <a:pt x="120" y="30"/>
                  <a:pt x="120" y="30"/>
                </a:cubicBezTo>
                <a:cubicBezTo>
                  <a:pt x="120" y="31"/>
                  <a:pt x="121" y="31"/>
                  <a:pt x="121" y="31"/>
                </a:cubicBezTo>
                <a:cubicBezTo>
                  <a:pt x="121" y="31"/>
                  <a:pt x="120" y="31"/>
                  <a:pt x="120" y="31"/>
                </a:cubicBezTo>
                <a:cubicBezTo>
                  <a:pt x="120" y="32"/>
                  <a:pt x="121" y="31"/>
                  <a:pt x="122" y="31"/>
                </a:cubicBezTo>
                <a:cubicBezTo>
                  <a:pt x="122" y="33"/>
                  <a:pt x="121" y="32"/>
                  <a:pt x="121" y="32"/>
                </a:cubicBezTo>
                <a:cubicBezTo>
                  <a:pt x="120" y="32"/>
                  <a:pt x="120" y="33"/>
                  <a:pt x="120" y="33"/>
                </a:cubicBezTo>
                <a:cubicBezTo>
                  <a:pt x="120" y="33"/>
                  <a:pt x="120" y="33"/>
                  <a:pt x="119" y="33"/>
                </a:cubicBezTo>
                <a:cubicBezTo>
                  <a:pt x="119" y="32"/>
                  <a:pt x="118" y="33"/>
                  <a:pt x="118" y="33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7" y="34"/>
                  <a:pt x="117" y="34"/>
                  <a:pt x="118" y="34"/>
                </a:cubicBezTo>
                <a:cubicBezTo>
                  <a:pt x="118" y="33"/>
                  <a:pt x="119" y="33"/>
                  <a:pt x="119" y="34"/>
                </a:cubicBezTo>
                <a:cubicBezTo>
                  <a:pt x="119" y="34"/>
                  <a:pt x="118" y="34"/>
                  <a:pt x="118" y="34"/>
                </a:cubicBezTo>
                <a:cubicBezTo>
                  <a:pt x="118" y="34"/>
                  <a:pt x="118" y="34"/>
                  <a:pt x="118" y="34"/>
                </a:cubicBezTo>
                <a:cubicBezTo>
                  <a:pt x="118" y="34"/>
                  <a:pt x="118" y="34"/>
                  <a:pt x="118" y="34"/>
                </a:cubicBezTo>
                <a:cubicBezTo>
                  <a:pt x="119" y="35"/>
                  <a:pt x="120" y="36"/>
                  <a:pt x="120" y="36"/>
                </a:cubicBezTo>
                <a:cubicBezTo>
                  <a:pt x="126" y="42"/>
                  <a:pt x="130" y="50"/>
                  <a:pt x="130" y="58"/>
                </a:cubicBezTo>
                <a:cubicBezTo>
                  <a:pt x="130" y="58"/>
                  <a:pt x="130" y="58"/>
                  <a:pt x="130" y="58"/>
                </a:cubicBezTo>
                <a:cubicBezTo>
                  <a:pt x="130" y="58"/>
                  <a:pt x="130" y="58"/>
                  <a:pt x="130" y="59"/>
                </a:cubicBezTo>
                <a:cubicBezTo>
                  <a:pt x="130" y="59"/>
                  <a:pt x="130" y="59"/>
                  <a:pt x="130" y="59"/>
                </a:cubicBezTo>
                <a:cubicBezTo>
                  <a:pt x="130" y="59"/>
                  <a:pt x="130" y="59"/>
                  <a:pt x="130" y="59"/>
                </a:cubicBezTo>
                <a:cubicBezTo>
                  <a:pt x="130" y="59"/>
                  <a:pt x="130" y="59"/>
                  <a:pt x="130" y="59"/>
                </a:cubicBezTo>
                <a:cubicBezTo>
                  <a:pt x="130" y="59"/>
                  <a:pt x="130" y="59"/>
                  <a:pt x="130" y="59"/>
                </a:cubicBezTo>
                <a:cubicBezTo>
                  <a:pt x="130" y="59"/>
                  <a:pt x="130" y="59"/>
                  <a:pt x="130" y="59"/>
                </a:cubicBezTo>
                <a:cubicBezTo>
                  <a:pt x="130" y="59"/>
                  <a:pt x="130" y="59"/>
                  <a:pt x="130" y="59"/>
                </a:cubicBezTo>
                <a:cubicBezTo>
                  <a:pt x="130" y="59"/>
                  <a:pt x="130" y="59"/>
                  <a:pt x="130" y="59"/>
                </a:cubicBezTo>
                <a:cubicBezTo>
                  <a:pt x="130" y="59"/>
                  <a:pt x="130" y="59"/>
                  <a:pt x="130" y="59"/>
                </a:cubicBezTo>
                <a:cubicBezTo>
                  <a:pt x="130" y="64"/>
                  <a:pt x="128" y="70"/>
                  <a:pt x="125" y="75"/>
                </a:cubicBezTo>
                <a:cubicBezTo>
                  <a:pt x="126" y="75"/>
                  <a:pt x="128" y="75"/>
                  <a:pt x="129" y="76"/>
                </a:cubicBezTo>
                <a:cubicBezTo>
                  <a:pt x="130" y="76"/>
                  <a:pt x="131" y="77"/>
                  <a:pt x="132" y="78"/>
                </a:cubicBezTo>
                <a:cubicBezTo>
                  <a:pt x="136" y="83"/>
                  <a:pt x="136" y="83"/>
                  <a:pt x="136" y="83"/>
                </a:cubicBezTo>
                <a:cubicBezTo>
                  <a:pt x="138" y="80"/>
                  <a:pt x="138" y="77"/>
                  <a:pt x="138" y="74"/>
                </a:cubicBezTo>
                <a:cubicBezTo>
                  <a:pt x="138" y="25"/>
                  <a:pt x="138" y="25"/>
                  <a:pt x="138" y="25"/>
                </a:cubicBezTo>
                <a:cubicBezTo>
                  <a:pt x="138" y="11"/>
                  <a:pt x="127" y="0"/>
                  <a:pt x="113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8"/>
                  <a:pt x="12" y="99"/>
                  <a:pt x="25" y="99"/>
                </a:cubicBezTo>
                <a:cubicBezTo>
                  <a:pt x="113" y="99"/>
                  <a:pt x="113" y="99"/>
                  <a:pt x="113" y="99"/>
                </a:cubicBezTo>
                <a:cubicBezTo>
                  <a:pt x="114" y="99"/>
                  <a:pt x="116" y="99"/>
                  <a:pt x="117" y="99"/>
                </a:cubicBezTo>
                <a:cubicBezTo>
                  <a:pt x="114" y="96"/>
                  <a:pt x="114" y="96"/>
                  <a:pt x="114" y="96"/>
                </a:cubicBezTo>
                <a:lnTo>
                  <a:pt x="115" y="96"/>
                </a:lnTo>
                <a:close/>
                <a:moveTo>
                  <a:pt x="122" y="33"/>
                </a:moveTo>
                <a:cubicBezTo>
                  <a:pt x="122" y="33"/>
                  <a:pt x="122" y="34"/>
                  <a:pt x="122" y="34"/>
                </a:cubicBezTo>
                <a:cubicBezTo>
                  <a:pt x="122" y="34"/>
                  <a:pt x="122" y="34"/>
                  <a:pt x="122" y="34"/>
                </a:cubicBezTo>
                <a:cubicBezTo>
                  <a:pt x="122" y="34"/>
                  <a:pt x="123" y="34"/>
                  <a:pt x="123" y="34"/>
                </a:cubicBezTo>
                <a:cubicBezTo>
                  <a:pt x="123" y="35"/>
                  <a:pt x="123" y="35"/>
                  <a:pt x="123" y="35"/>
                </a:cubicBezTo>
                <a:cubicBezTo>
                  <a:pt x="122" y="35"/>
                  <a:pt x="122" y="35"/>
                  <a:pt x="122" y="35"/>
                </a:cubicBezTo>
                <a:cubicBezTo>
                  <a:pt x="122" y="35"/>
                  <a:pt x="122" y="35"/>
                  <a:pt x="122" y="35"/>
                </a:cubicBezTo>
                <a:cubicBezTo>
                  <a:pt x="122" y="35"/>
                  <a:pt x="122" y="35"/>
                  <a:pt x="122" y="35"/>
                </a:cubicBezTo>
                <a:cubicBezTo>
                  <a:pt x="122" y="35"/>
                  <a:pt x="122" y="35"/>
                  <a:pt x="122" y="35"/>
                </a:cubicBezTo>
                <a:cubicBezTo>
                  <a:pt x="122" y="35"/>
                  <a:pt x="122" y="35"/>
                  <a:pt x="122" y="35"/>
                </a:cubicBezTo>
                <a:cubicBezTo>
                  <a:pt x="122" y="35"/>
                  <a:pt x="122" y="34"/>
                  <a:pt x="122" y="34"/>
                </a:cubicBezTo>
                <a:cubicBezTo>
                  <a:pt x="121" y="35"/>
                  <a:pt x="121" y="34"/>
                  <a:pt x="121" y="34"/>
                </a:cubicBezTo>
                <a:cubicBezTo>
                  <a:pt x="121" y="34"/>
                  <a:pt x="121" y="32"/>
                  <a:pt x="122" y="32"/>
                </a:cubicBezTo>
                <a:cubicBezTo>
                  <a:pt x="122" y="32"/>
                  <a:pt x="122" y="33"/>
                  <a:pt x="122" y="33"/>
                </a:cubicBezTo>
                <a:cubicBezTo>
                  <a:pt x="122" y="33"/>
                  <a:pt x="122" y="33"/>
                  <a:pt x="122" y="33"/>
                </a:cubicBezTo>
                <a:close/>
                <a:moveTo>
                  <a:pt x="111" y="18"/>
                </a:moveTo>
                <a:cubicBezTo>
                  <a:pt x="111" y="18"/>
                  <a:pt x="111" y="19"/>
                  <a:pt x="112" y="19"/>
                </a:cubicBezTo>
                <a:cubicBezTo>
                  <a:pt x="112" y="19"/>
                  <a:pt x="111" y="19"/>
                  <a:pt x="112" y="18"/>
                </a:cubicBezTo>
                <a:cubicBezTo>
                  <a:pt x="111" y="18"/>
                  <a:pt x="111" y="18"/>
                  <a:pt x="112" y="18"/>
                </a:cubicBezTo>
                <a:cubicBezTo>
                  <a:pt x="112" y="18"/>
                  <a:pt x="112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4" y="19"/>
                </a:cubicBezTo>
                <a:cubicBezTo>
                  <a:pt x="114" y="19"/>
                  <a:pt x="114" y="18"/>
                  <a:pt x="115" y="18"/>
                </a:cubicBezTo>
                <a:cubicBezTo>
                  <a:pt x="114" y="20"/>
                  <a:pt x="115" y="18"/>
                  <a:pt x="116" y="19"/>
                </a:cubicBezTo>
                <a:cubicBezTo>
                  <a:pt x="116" y="19"/>
                  <a:pt x="116" y="19"/>
                  <a:pt x="116" y="20"/>
                </a:cubicBezTo>
                <a:cubicBezTo>
                  <a:pt x="116" y="20"/>
                  <a:pt x="117" y="19"/>
                  <a:pt x="117" y="20"/>
                </a:cubicBezTo>
                <a:cubicBezTo>
                  <a:pt x="117" y="20"/>
                  <a:pt x="118" y="20"/>
                  <a:pt x="118" y="21"/>
                </a:cubicBezTo>
                <a:cubicBezTo>
                  <a:pt x="118" y="21"/>
                  <a:pt x="117" y="21"/>
                  <a:pt x="117" y="21"/>
                </a:cubicBezTo>
                <a:cubicBezTo>
                  <a:pt x="117" y="21"/>
                  <a:pt x="121" y="23"/>
                  <a:pt x="119" y="24"/>
                </a:cubicBezTo>
                <a:cubicBezTo>
                  <a:pt x="119" y="23"/>
                  <a:pt x="118" y="23"/>
                  <a:pt x="118" y="23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117" y="24"/>
                  <a:pt x="117" y="23"/>
                  <a:pt x="118" y="24"/>
                </a:cubicBezTo>
                <a:cubicBezTo>
                  <a:pt x="118" y="24"/>
                  <a:pt x="119" y="25"/>
                  <a:pt x="118" y="25"/>
                </a:cubicBezTo>
                <a:cubicBezTo>
                  <a:pt x="118" y="26"/>
                  <a:pt x="117" y="24"/>
                  <a:pt x="117" y="25"/>
                </a:cubicBezTo>
                <a:cubicBezTo>
                  <a:pt x="117" y="25"/>
                  <a:pt x="117" y="25"/>
                  <a:pt x="117" y="26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5"/>
                  <a:pt x="116" y="24"/>
                  <a:pt x="115" y="24"/>
                </a:cubicBezTo>
                <a:cubicBezTo>
                  <a:pt x="115" y="24"/>
                  <a:pt x="114" y="25"/>
                  <a:pt x="114" y="24"/>
                </a:cubicBezTo>
                <a:cubicBezTo>
                  <a:pt x="114" y="24"/>
                  <a:pt x="115" y="24"/>
                  <a:pt x="115" y="24"/>
                </a:cubicBezTo>
                <a:cubicBezTo>
                  <a:pt x="115" y="23"/>
                  <a:pt x="115" y="23"/>
                  <a:pt x="115" y="22"/>
                </a:cubicBezTo>
                <a:cubicBezTo>
                  <a:pt x="116" y="22"/>
                  <a:pt x="116" y="22"/>
                  <a:pt x="116" y="21"/>
                </a:cubicBezTo>
                <a:cubicBezTo>
                  <a:pt x="116" y="21"/>
                  <a:pt x="115" y="21"/>
                  <a:pt x="115" y="21"/>
                </a:cubicBezTo>
                <a:cubicBezTo>
                  <a:pt x="114" y="21"/>
                  <a:pt x="114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2" y="20"/>
                  <a:pt x="112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11" y="20"/>
                  <a:pt x="110" y="20"/>
                  <a:pt x="110" y="20"/>
                </a:cubicBezTo>
                <a:cubicBezTo>
                  <a:pt x="110" y="20"/>
                  <a:pt x="110" y="20"/>
                  <a:pt x="111" y="19"/>
                </a:cubicBezTo>
                <a:cubicBezTo>
                  <a:pt x="110" y="19"/>
                  <a:pt x="110" y="19"/>
                  <a:pt x="110" y="19"/>
                </a:cubicBezTo>
                <a:cubicBezTo>
                  <a:pt x="110" y="19"/>
                  <a:pt x="110" y="18"/>
                  <a:pt x="111" y="18"/>
                </a:cubicBezTo>
                <a:close/>
                <a:moveTo>
                  <a:pt x="108" y="17"/>
                </a:moveTo>
                <a:cubicBezTo>
                  <a:pt x="109" y="17"/>
                  <a:pt x="109" y="17"/>
                  <a:pt x="110" y="17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9" y="19"/>
                  <a:pt x="109" y="19"/>
                  <a:pt x="109" y="19"/>
                </a:cubicBezTo>
                <a:cubicBezTo>
                  <a:pt x="109" y="19"/>
                  <a:pt x="109" y="18"/>
                  <a:pt x="109" y="18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9" y="18"/>
                  <a:pt x="108" y="18"/>
                  <a:pt x="108" y="19"/>
                </a:cubicBezTo>
                <a:cubicBezTo>
                  <a:pt x="108" y="18"/>
                  <a:pt x="108" y="18"/>
                  <a:pt x="108" y="17"/>
                </a:cubicBezTo>
                <a:close/>
                <a:moveTo>
                  <a:pt x="106" y="18"/>
                </a:moveTo>
                <a:cubicBezTo>
                  <a:pt x="106" y="18"/>
                  <a:pt x="106" y="18"/>
                  <a:pt x="106" y="19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6" y="18"/>
                  <a:pt x="106" y="18"/>
                  <a:pt x="106" y="17"/>
                </a:cubicBezTo>
                <a:cubicBezTo>
                  <a:pt x="106" y="17"/>
                  <a:pt x="107" y="17"/>
                  <a:pt x="107" y="17"/>
                </a:cubicBezTo>
                <a:cubicBezTo>
                  <a:pt x="107" y="18"/>
                  <a:pt x="107" y="18"/>
                  <a:pt x="108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8" y="18"/>
                  <a:pt x="108" y="19"/>
                </a:cubicBezTo>
                <a:cubicBezTo>
                  <a:pt x="107" y="19"/>
                  <a:pt x="107" y="19"/>
                  <a:pt x="106" y="19"/>
                </a:cubicBezTo>
                <a:cubicBezTo>
                  <a:pt x="106" y="19"/>
                  <a:pt x="105" y="18"/>
                  <a:pt x="106" y="18"/>
                </a:cubicBezTo>
                <a:close/>
                <a:moveTo>
                  <a:pt x="102" y="18"/>
                </a:moveTo>
                <a:cubicBezTo>
                  <a:pt x="102" y="18"/>
                  <a:pt x="102" y="19"/>
                  <a:pt x="103" y="18"/>
                </a:cubicBezTo>
                <a:cubicBezTo>
                  <a:pt x="102" y="18"/>
                  <a:pt x="103" y="19"/>
                  <a:pt x="103" y="19"/>
                </a:cubicBezTo>
                <a:cubicBezTo>
                  <a:pt x="103" y="19"/>
                  <a:pt x="103" y="18"/>
                  <a:pt x="103" y="18"/>
                </a:cubicBezTo>
                <a:cubicBezTo>
                  <a:pt x="103" y="19"/>
                  <a:pt x="103" y="19"/>
                  <a:pt x="104" y="19"/>
                </a:cubicBezTo>
                <a:cubicBezTo>
                  <a:pt x="104" y="19"/>
                  <a:pt x="104" y="18"/>
                  <a:pt x="104" y="18"/>
                </a:cubicBezTo>
                <a:cubicBezTo>
                  <a:pt x="104" y="18"/>
                  <a:pt x="105" y="19"/>
                  <a:pt x="105" y="20"/>
                </a:cubicBezTo>
                <a:cubicBezTo>
                  <a:pt x="105" y="20"/>
                  <a:pt x="105" y="20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5" y="21"/>
                  <a:pt x="105" y="21"/>
                </a:cubicBezTo>
                <a:cubicBezTo>
                  <a:pt x="105" y="21"/>
                  <a:pt x="105" y="21"/>
                  <a:pt x="105" y="21"/>
                </a:cubicBezTo>
                <a:cubicBezTo>
                  <a:pt x="105" y="21"/>
                  <a:pt x="105" y="21"/>
                  <a:pt x="104" y="21"/>
                </a:cubicBezTo>
                <a:cubicBezTo>
                  <a:pt x="105" y="21"/>
                  <a:pt x="104" y="21"/>
                  <a:pt x="104" y="21"/>
                </a:cubicBezTo>
                <a:cubicBezTo>
                  <a:pt x="104" y="21"/>
                  <a:pt x="103" y="22"/>
                  <a:pt x="102" y="22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102" y="21"/>
                  <a:pt x="101" y="21"/>
                  <a:pt x="101" y="21"/>
                </a:cubicBezTo>
                <a:cubicBezTo>
                  <a:pt x="101" y="20"/>
                  <a:pt x="102" y="20"/>
                  <a:pt x="102" y="20"/>
                </a:cubicBezTo>
                <a:cubicBezTo>
                  <a:pt x="102" y="19"/>
                  <a:pt x="101" y="20"/>
                  <a:pt x="101" y="20"/>
                </a:cubicBezTo>
                <a:cubicBezTo>
                  <a:pt x="101" y="20"/>
                  <a:pt x="101" y="20"/>
                  <a:pt x="101" y="19"/>
                </a:cubicBezTo>
                <a:cubicBezTo>
                  <a:pt x="101" y="19"/>
                  <a:pt x="101" y="19"/>
                  <a:pt x="101" y="19"/>
                </a:cubicBezTo>
                <a:cubicBezTo>
                  <a:pt x="100" y="18"/>
                  <a:pt x="101" y="18"/>
                  <a:pt x="102" y="18"/>
                </a:cubicBezTo>
                <a:close/>
                <a:moveTo>
                  <a:pt x="98" y="17"/>
                </a:moveTo>
                <a:cubicBezTo>
                  <a:pt x="99" y="18"/>
                  <a:pt x="100" y="17"/>
                  <a:pt x="101" y="17"/>
                </a:cubicBezTo>
                <a:cubicBezTo>
                  <a:pt x="101" y="18"/>
                  <a:pt x="100" y="18"/>
                  <a:pt x="100" y="18"/>
                </a:cubicBezTo>
                <a:cubicBezTo>
                  <a:pt x="99" y="19"/>
                  <a:pt x="99" y="19"/>
                  <a:pt x="99" y="20"/>
                </a:cubicBezTo>
                <a:cubicBezTo>
                  <a:pt x="99" y="20"/>
                  <a:pt x="98" y="19"/>
                  <a:pt x="97" y="19"/>
                </a:cubicBezTo>
                <a:cubicBezTo>
                  <a:pt x="97" y="18"/>
                  <a:pt x="99" y="18"/>
                  <a:pt x="98" y="17"/>
                </a:cubicBezTo>
                <a:close/>
                <a:moveTo>
                  <a:pt x="55" y="58"/>
                </a:moveTo>
                <a:cubicBezTo>
                  <a:pt x="55" y="58"/>
                  <a:pt x="54" y="58"/>
                  <a:pt x="54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57"/>
                  <a:pt x="54" y="56"/>
                  <a:pt x="54" y="56"/>
                </a:cubicBezTo>
                <a:cubicBezTo>
                  <a:pt x="55" y="57"/>
                  <a:pt x="56" y="54"/>
                  <a:pt x="57" y="54"/>
                </a:cubicBezTo>
                <a:cubicBezTo>
                  <a:pt x="57" y="54"/>
                  <a:pt x="57" y="54"/>
                  <a:pt x="57" y="55"/>
                </a:cubicBezTo>
                <a:cubicBezTo>
                  <a:pt x="57" y="54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6" y="58"/>
                  <a:pt x="56" y="58"/>
                </a:cubicBezTo>
                <a:cubicBezTo>
                  <a:pt x="55" y="58"/>
                  <a:pt x="55" y="58"/>
                  <a:pt x="55" y="58"/>
                </a:cubicBezTo>
                <a:close/>
                <a:moveTo>
                  <a:pt x="57" y="53"/>
                </a:moveTo>
                <a:cubicBezTo>
                  <a:pt x="57" y="53"/>
                  <a:pt x="57" y="53"/>
                  <a:pt x="57" y="52"/>
                </a:cubicBezTo>
                <a:cubicBezTo>
                  <a:pt x="57" y="53"/>
                  <a:pt x="57" y="53"/>
                  <a:pt x="57" y="54"/>
                </a:cubicBezTo>
                <a:cubicBezTo>
                  <a:pt x="57" y="53"/>
                  <a:pt x="57" y="53"/>
                  <a:pt x="57" y="53"/>
                </a:cubicBezTo>
                <a:cubicBezTo>
                  <a:pt x="57" y="53"/>
                  <a:pt x="57" y="54"/>
                  <a:pt x="57" y="53"/>
                </a:cubicBezTo>
                <a:close/>
                <a:moveTo>
                  <a:pt x="56" y="60"/>
                </a:moveTo>
                <a:cubicBezTo>
                  <a:pt x="56" y="60"/>
                  <a:pt x="57" y="60"/>
                  <a:pt x="57" y="60"/>
                </a:cubicBezTo>
                <a:cubicBezTo>
                  <a:pt x="57" y="61"/>
                  <a:pt x="56" y="61"/>
                  <a:pt x="56" y="60"/>
                </a:cubicBezTo>
                <a:close/>
                <a:moveTo>
                  <a:pt x="58" y="57"/>
                </a:moveTo>
                <a:cubicBezTo>
                  <a:pt x="58" y="57"/>
                  <a:pt x="58" y="57"/>
                  <a:pt x="58" y="57"/>
                </a:cubicBezTo>
                <a:cubicBezTo>
                  <a:pt x="58" y="58"/>
                  <a:pt x="58" y="58"/>
                  <a:pt x="58" y="59"/>
                </a:cubicBezTo>
                <a:cubicBezTo>
                  <a:pt x="58" y="59"/>
                  <a:pt x="58" y="58"/>
                  <a:pt x="58" y="58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7" y="59"/>
                  <a:pt x="57" y="58"/>
                </a:cubicBezTo>
                <a:cubicBezTo>
                  <a:pt x="57" y="58"/>
                  <a:pt x="57" y="57"/>
                  <a:pt x="57" y="57"/>
                </a:cubicBezTo>
                <a:cubicBezTo>
                  <a:pt x="57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7"/>
                  <a:pt x="58" y="56"/>
                  <a:pt x="58" y="57"/>
                </a:cubicBezTo>
                <a:cubicBezTo>
                  <a:pt x="58" y="57"/>
                  <a:pt x="58" y="57"/>
                  <a:pt x="58" y="57"/>
                </a:cubicBezTo>
                <a:close/>
                <a:moveTo>
                  <a:pt x="59" y="51"/>
                </a:move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58" y="51"/>
                  <a:pt x="58" y="51"/>
                </a:cubicBezTo>
                <a:cubicBezTo>
                  <a:pt x="58" y="50"/>
                  <a:pt x="58" y="49"/>
                  <a:pt x="58" y="49"/>
                </a:cubicBezTo>
                <a:cubicBezTo>
                  <a:pt x="59" y="49"/>
                  <a:pt x="58" y="50"/>
                  <a:pt x="58" y="50"/>
                </a:cubicBezTo>
                <a:cubicBezTo>
                  <a:pt x="58" y="51"/>
                  <a:pt x="59" y="51"/>
                  <a:pt x="59" y="51"/>
                </a:cubicBezTo>
                <a:close/>
                <a:moveTo>
                  <a:pt x="60" y="53"/>
                </a:moveTo>
                <a:cubicBezTo>
                  <a:pt x="60" y="53"/>
                  <a:pt x="60" y="54"/>
                  <a:pt x="60" y="54"/>
                </a:cubicBezTo>
                <a:cubicBezTo>
                  <a:pt x="59" y="55"/>
                  <a:pt x="59" y="54"/>
                  <a:pt x="59" y="54"/>
                </a:cubicBezTo>
                <a:cubicBezTo>
                  <a:pt x="59" y="54"/>
                  <a:pt x="58" y="54"/>
                  <a:pt x="58" y="54"/>
                </a:cubicBezTo>
                <a:cubicBezTo>
                  <a:pt x="58" y="53"/>
                  <a:pt x="59" y="54"/>
                  <a:pt x="60" y="53"/>
                </a:cubicBezTo>
                <a:close/>
                <a:moveTo>
                  <a:pt x="60" y="61"/>
                </a:moveTo>
                <a:cubicBezTo>
                  <a:pt x="59" y="61"/>
                  <a:pt x="59" y="61"/>
                  <a:pt x="59" y="61"/>
                </a:cubicBezTo>
                <a:cubicBezTo>
                  <a:pt x="59" y="60"/>
                  <a:pt x="59" y="60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lose/>
                <a:moveTo>
                  <a:pt x="60" y="57"/>
                </a:moveTo>
                <a:cubicBezTo>
                  <a:pt x="60" y="57"/>
                  <a:pt x="60" y="57"/>
                  <a:pt x="60" y="57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61" y="56"/>
                  <a:pt x="61" y="57"/>
                  <a:pt x="60" y="57"/>
                </a:cubicBezTo>
                <a:close/>
                <a:moveTo>
                  <a:pt x="61" y="58"/>
                </a:moveTo>
                <a:cubicBezTo>
                  <a:pt x="60" y="58"/>
                  <a:pt x="61" y="58"/>
                  <a:pt x="61" y="58"/>
                </a:cubicBezTo>
                <a:cubicBezTo>
                  <a:pt x="61" y="58"/>
                  <a:pt x="61" y="58"/>
                  <a:pt x="61" y="58"/>
                </a:cubicBezTo>
                <a:close/>
                <a:moveTo>
                  <a:pt x="62" y="43"/>
                </a:moveTo>
                <a:cubicBezTo>
                  <a:pt x="62" y="43"/>
                  <a:pt x="62" y="43"/>
                  <a:pt x="62" y="43"/>
                </a:cubicBezTo>
                <a:cubicBezTo>
                  <a:pt x="62" y="43"/>
                  <a:pt x="61" y="42"/>
                  <a:pt x="61" y="42"/>
                </a:cubicBezTo>
                <a:cubicBezTo>
                  <a:pt x="61" y="42"/>
                  <a:pt x="62" y="42"/>
                  <a:pt x="62" y="42"/>
                </a:cubicBezTo>
                <a:cubicBezTo>
                  <a:pt x="62" y="42"/>
                  <a:pt x="62" y="44"/>
                  <a:pt x="62" y="43"/>
                </a:cubicBezTo>
                <a:close/>
                <a:moveTo>
                  <a:pt x="63" y="42"/>
                </a:moveTo>
                <a:cubicBezTo>
                  <a:pt x="63" y="42"/>
                  <a:pt x="63" y="42"/>
                  <a:pt x="63" y="42"/>
                </a:cubicBezTo>
                <a:cubicBezTo>
                  <a:pt x="63" y="42"/>
                  <a:pt x="63" y="42"/>
                  <a:pt x="63" y="42"/>
                </a:cubicBezTo>
                <a:cubicBezTo>
                  <a:pt x="64" y="42"/>
                  <a:pt x="63" y="44"/>
                  <a:pt x="63" y="42"/>
                </a:cubicBezTo>
                <a:close/>
                <a:moveTo>
                  <a:pt x="66" y="39"/>
                </a:moveTo>
                <a:cubicBezTo>
                  <a:pt x="65" y="40"/>
                  <a:pt x="66" y="40"/>
                  <a:pt x="65" y="41"/>
                </a:cubicBezTo>
                <a:cubicBezTo>
                  <a:pt x="65" y="41"/>
                  <a:pt x="65" y="41"/>
                  <a:pt x="64" y="42"/>
                </a:cubicBezTo>
                <a:cubicBezTo>
                  <a:pt x="64" y="42"/>
                  <a:pt x="64" y="42"/>
                  <a:pt x="64" y="42"/>
                </a:cubicBezTo>
                <a:cubicBezTo>
                  <a:pt x="64" y="42"/>
                  <a:pt x="64" y="42"/>
                  <a:pt x="64" y="42"/>
                </a:cubicBezTo>
                <a:cubicBezTo>
                  <a:pt x="64" y="42"/>
                  <a:pt x="64" y="42"/>
                  <a:pt x="64" y="42"/>
                </a:cubicBezTo>
                <a:cubicBezTo>
                  <a:pt x="64" y="42"/>
                  <a:pt x="64" y="42"/>
                  <a:pt x="64" y="42"/>
                </a:cubicBezTo>
                <a:cubicBezTo>
                  <a:pt x="64" y="41"/>
                  <a:pt x="63" y="42"/>
                  <a:pt x="62" y="42"/>
                </a:cubicBezTo>
                <a:cubicBezTo>
                  <a:pt x="62" y="41"/>
                  <a:pt x="63" y="41"/>
                  <a:pt x="63" y="41"/>
                </a:cubicBezTo>
                <a:cubicBezTo>
                  <a:pt x="64" y="41"/>
                  <a:pt x="64" y="41"/>
                  <a:pt x="65" y="40"/>
                </a:cubicBezTo>
                <a:cubicBezTo>
                  <a:pt x="65" y="40"/>
                  <a:pt x="65" y="39"/>
                  <a:pt x="65" y="39"/>
                </a:cubicBezTo>
                <a:cubicBezTo>
                  <a:pt x="65" y="39"/>
                  <a:pt x="66" y="38"/>
                  <a:pt x="66" y="38"/>
                </a:cubicBezTo>
                <a:cubicBezTo>
                  <a:pt x="66" y="39"/>
                  <a:pt x="66" y="39"/>
                  <a:pt x="66" y="39"/>
                </a:cubicBezTo>
                <a:close/>
                <a:moveTo>
                  <a:pt x="67" y="38"/>
                </a:moveTo>
                <a:cubicBezTo>
                  <a:pt x="66" y="38"/>
                  <a:pt x="66" y="38"/>
                  <a:pt x="66" y="38"/>
                </a:cubicBezTo>
                <a:cubicBezTo>
                  <a:pt x="66" y="38"/>
                  <a:pt x="65" y="38"/>
                  <a:pt x="65" y="38"/>
                </a:cubicBezTo>
                <a:cubicBezTo>
                  <a:pt x="65" y="38"/>
                  <a:pt x="65" y="38"/>
                  <a:pt x="66" y="37"/>
                </a:cubicBezTo>
                <a:cubicBezTo>
                  <a:pt x="66" y="37"/>
                  <a:pt x="66" y="37"/>
                  <a:pt x="66" y="36"/>
                </a:cubicBezTo>
                <a:cubicBezTo>
                  <a:pt x="66" y="37"/>
                  <a:pt x="66" y="37"/>
                  <a:pt x="67" y="37"/>
                </a:cubicBezTo>
                <a:cubicBezTo>
                  <a:pt x="67" y="37"/>
                  <a:pt x="67" y="38"/>
                  <a:pt x="67" y="38"/>
                </a:cubicBezTo>
                <a:close/>
                <a:moveTo>
                  <a:pt x="66" y="32"/>
                </a:moveTo>
                <a:cubicBezTo>
                  <a:pt x="66" y="32"/>
                  <a:pt x="66" y="33"/>
                  <a:pt x="66" y="33"/>
                </a:cubicBezTo>
                <a:cubicBezTo>
                  <a:pt x="66" y="34"/>
                  <a:pt x="67" y="34"/>
                  <a:pt x="67" y="34"/>
                </a:cubicBezTo>
                <a:cubicBezTo>
                  <a:pt x="67" y="34"/>
                  <a:pt x="66" y="34"/>
                  <a:pt x="66" y="34"/>
                </a:cubicBezTo>
                <a:cubicBezTo>
                  <a:pt x="66" y="34"/>
                  <a:pt x="66" y="34"/>
                  <a:pt x="66" y="34"/>
                </a:cubicBezTo>
                <a:cubicBezTo>
                  <a:pt x="66" y="35"/>
                  <a:pt x="66" y="35"/>
                  <a:pt x="66" y="36"/>
                </a:cubicBezTo>
                <a:cubicBezTo>
                  <a:pt x="66" y="36"/>
                  <a:pt x="66" y="35"/>
                  <a:pt x="66" y="35"/>
                </a:cubicBezTo>
                <a:cubicBezTo>
                  <a:pt x="66" y="34"/>
                  <a:pt x="66" y="34"/>
                  <a:pt x="66" y="33"/>
                </a:cubicBezTo>
                <a:cubicBezTo>
                  <a:pt x="66" y="33"/>
                  <a:pt x="66" y="32"/>
                  <a:pt x="66" y="32"/>
                </a:cubicBezTo>
                <a:close/>
                <a:moveTo>
                  <a:pt x="69" y="17"/>
                </a:moveTo>
                <a:cubicBezTo>
                  <a:pt x="69" y="17"/>
                  <a:pt x="70" y="17"/>
                  <a:pt x="70" y="18"/>
                </a:cubicBezTo>
                <a:cubicBezTo>
                  <a:pt x="69" y="19"/>
                  <a:pt x="69" y="17"/>
                  <a:pt x="68" y="17"/>
                </a:cubicBezTo>
                <a:cubicBezTo>
                  <a:pt x="69" y="17"/>
                  <a:pt x="69" y="17"/>
                  <a:pt x="69" y="17"/>
                </a:cubicBezTo>
                <a:close/>
                <a:moveTo>
                  <a:pt x="68" y="17"/>
                </a:moveTo>
                <a:cubicBezTo>
                  <a:pt x="68" y="17"/>
                  <a:pt x="68" y="18"/>
                  <a:pt x="68" y="18"/>
                </a:cubicBezTo>
                <a:cubicBezTo>
                  <a:pt x="67" y="18"/>
                  <a:pt x="67" y="17"/>
                  <a:pt x="67" y="17"/>
                </a:cubicBezTo>
                <a:cubicBezTo>
                  <a:pt x="67" y="17"/>
                  <a:pt x="68" y="17"/>
                  <a:pt x="68" y="17"/>
                </a:cubicBezTo>
                <a:close/>
                <a:moveTo>
                  <a:pt x="65" y="17"/>
                </a:moveTo>
                <a:cubicBezTo>
                  <a:pt x="65" y="17"/>
                  <a:pt x="66" y="17"/>
                  <a:pt x="66" y="17"/>
                </a:cubicBezTo>
                <a:cubicBezTo>
                  <a:pt x="66" y="17"/>
                  <a:pt x="66" y="17"/>
                  <a:pt x="66" y="17"/>
                </a:cubicBezTo>
                <a:cubicBezTo>
                  <a:pt x="67" y="17"/>
                  <a:pt x="66" y="16"/>
                  <a:pt x="67" y="17"/>
                </a:cubicBezTo>
                <a:cubicBezTo>
                  <a:pt x="67" y="17"/>
                  <a:pt x="67" y="17"/>
                  <a:pt x="67" y="17"/>
                </a:cubicBezTo>
                <a:cubicBezTo>
                  <a:pt x="67" y="17"/>
                  <a:pt x="67" y="18"/>
                  <a:pt x="67" y="17"/>
                </a:cubicBezTo>
                <a:cubicBezTo>
                  <a:pt x="66" y="18"/>
                  <a:pt x="66" y="18"/>
                  <a:pt x="65" y="18"/>
                </a:cubicBezTo>
                <a:cubicBezTo>
                  <a:pt x="65" y="18"/>
                  <a:pt x="65" y="17"/>
                  <a:pt x="65" y="17"/>
                </a:cubicBezTo>
                <a:close/>
                <a:moveTo>
                  <a:pt x="53" y="14"/>
                </a:moveTo>
                <a:cubicBezTo>
                  <a:pt x="54" y="14"/>
                  <a:pt x="54" y="15"/>
                  <a:pt x="54" y="15"/>
                </a:cubicBezTo>
                <a:cubicBezTo>
                  <a:pt x="54" y="15"/>
                  <a:pt x="53" y="15"/>
                  <a:pt x="53" y="15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4"/>
                  <a:pt x="53" y="14"/>
                  <a:pt x="53" y="14"/>
                </a:cubicBezTo>
                <a:close/>
                <a:moveTo>
                  <a:pt x="52" y="12"/>
                </a:moveTo>
                <a:cubicBezTo>
                  <a:pt x="52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2"/>
                  <a:pt x="51" y="12"/>
                  <a:pt x="52" y="12"/>
                </a:cubicBezTo>
                <a:close/>
                <a:moveTo>
                  <a:pt x="49" y="13"/>
                </a:moveTo>
                <a:cubicBezTo>
                  <a:pt x="50" y="13"/>
                  <a:pt x="51" y="13"/>
                  <a:pt x="52" y="13"/>
                </a:cubicBezTo>
                <a:cubicBezTo>
                  <a:pt x="52" y="13"/>
                  <a:pt x="52" y="13"/>
                  <a:pt x="52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1" y="14"/>
                  <a:pt x="51" y="14"/>
                  <a:pt x="51" y="14"/>
                </a:cubicBezTo>
                <a:cubicBezTo>
                  <a:pt x="50" y="14"/>
                  <a:pt x="50" y="14"/>
                  <a:pt x="49" y="13"/>
                </a:cubicBezTo>
                <a:cubicBezTo>
                  <a:pt x="49" y="13"/>
                  <a:pt x="49" y="13"/>
                  <a:pt x="49" y="13"/>
                </a:cubicBezTo>
                <a:close/>
                <a:moveTo>
                  <a:pt x="38" y="18"/>
                </a:moveTo>
                <a:cubicBezTo>
                  <a:pt x="38" y="17"/>
                  <a:pt x="39" y="17"/>
                  <a:pt x="39" y="17"/>
                </a:cubicBezTo>
                <a:cubicBezTo>
                  <a:pt x="39" y="17"/>
                  <a:pt x="41" y="16"/>
                  <a:pt x="42" y="16"/>
                </a:cubicBezTo>
                <a:cubicBezTo>
                  <a:pt x="42" y="17"/>
                  <a:pt x="40" y="17"/>
                  <a:pt x="40" y="18"/>
                </a:cubicBezTo>
                <a:cubicBezTo>
                  <a:pt x="39" y="18"/>
                  <a:pt x="38" y="19"/>
                  <a:pt x="37" y="19"/>
                </a:cubicBezTo>
                <a:cubicBezTo>
                  <a:pt x="37" y="18"/>
                  <a:pt x="38" y="18"/>
                  <a:pt x="38" y="18"/>
                </a:cubicBezTo>
                <a:close/>
                <a:moveTo>
                  <a:pt x="36" y="20"/>
                </a:moveTo>
                <a:cubicBezTo>
                  <a:pt x="36" y="20"/>
                  <a:pt x="36" y="19"/>
                  <a:pt x="37" y="19"/>
                </a:cubicBezTo>
                <a:cubicBezTo>
                  <a:pt x="37" y="20"/>
                  <a:pt x="37" y="21"/>
                  <a:pt x="38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2"/>
                  <a:pt x="37" y="21"/>
                  <a:pt x="36" y="21"/>
                </a:cubicBezTo>
                <a:cubicBezTo>
                  <a:pt x="36" y="21"/>
                  <a:pt x="36" y="21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lose/>
                <a:moveTo>
                  <a:pt x="25" y="13"/>
                </a:moveTo>
                <a:cubicBezTo>
                  <a:pt x="25" y="13"/>
                  <a:pt x="26" y="13"/>
                  <a:pt x="26" y="13"/>
                </a:cubicBezTo>
                <a:cubicBezTo>
                  <a:pt x="26" y="13"/>
                  <a:pt x="27" y="13"/>
                  <a:pt x="27" y="13"/>
                </a:cubicBezTo>
                <a:cubicBezTo>
                  <a:pt x="27" y="14"/>
                  <a:pt x="27" y="13"/>
                  <a:pt x="28" y="13"/>
                </a:cubicBezTo>
                <a:cubicBezTo>
                  <a:pt x="28" y="13"/>
                  <a:pt x="27" y="14"/>
                  <a:pt x="27" y="14"/>
                </a:cubicBezTo>
                <a:cubicBezTo>
                  <a:pt x="27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lose/>
                <a:moveTo>
                  <a:pt x="24" y="14"/>
                </a:moveTo>
                <a:cubicBezTo>
                  <a:pt x="24" y="14"/>
                  <a:pt x="24" y="14"/>
                  <a:pt x="24" y="14"/>
                </a:cubicBezTo>
                <a:cubicBezTo>
                  <a:pt x="25" y="15"/>
                  <a:pt x="27" y="14"/>
                  <a:pt x="27" y="16"/>
                </a:cubicBezTo>
                <a:cubicBezTo>
                  <a:pt x="26" y="16"/>
                  <a:pt x="26" y="15"/>
                  <a:pt x="25" y="15"/>
                </a:cubicBezTo>
                <a:cubicBezTo>
                  <a:pt x="25" y="15"/>
                  <a:pt x="24" y="15"/>
                  <a:pt x="24" y="16"/>
                </a:cubicBezTo>
                <a:cubicBezTo>
                  <a:pt x="24" y="16"/>
                  <a:pt x="24" y="16"/>
                  <a:pt x="23" y="16"/>
                </a:cubicBezTo>
                <a:cubicBezTo>
                  <a:pt x="23" y="16"/>
                  <a:pt x="23" y="15"/>
                  <a:pt x="23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4"/>
                  <a:pt x="23" y="15"/>
                  <a:pt x="23" y="15"/>
                </a:cubicBezTo>
                <a:cubicBezTo>
                  <a:pt x="22" y="13"/>
                  <a:pt x="23" y="14"/>
                  <a:pt x="24" y="14"/>
                </a:cubicBezTo>
                <a:close/>
                <a:moveTo>
                  <a:pt x="15" y="30"/>
                </a:moveTo>
                <a:cubicBezTo>
                  <a:pt x="15" y="30"/>
                  <a:pt x="15" y="29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1"/>
                  <a:pt x="16" y="30"/>
                  <a:pt x="16" y="30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2"/>
                  <a:pt x="17" y="32"/>
                  <a:pt x="17" y="33"/>
                </a:cubicBezTo>
                <a:cubicBezTo>
                  <a:pt x="17" y="34"/>
                  <a:pt x="16" y="34"/>
                  <a:pt x="16" y="35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33"/>
                  <a:pt x="16" y="33"/>
                </a:cubicBezTo>
                <a:cubicBezTo>
                  <a:pt x="16" y="32"/>
                  <a:pt x="16" y="32"/>
                  <a:pt x="16" y="32"/>
                </a:cubicBezTo>
                <a:cubicBezTo>
                  <a:pt x="15" y="32"/>
                  <a:pt x="15" y="32"/>
                  <a:pt x="15" y="31"/>
                </a:cubicBezTo>
                <a:cubicBezTo>
                  <a:pt x="15" y="31"/>
                  <a:pt x="15" y="31"/>
                  <a:pt x="15" y="30"/>
                </a:cubicBezTo>
                <a:close/>
                <a:moveTo>
                  <a:pt x="13" y="33"/>
                </a:moveTo>
                <a:cubicBezTo>
                  <a:pt x="14" y="33"/>
                  <a:pt x="14" y="32"/>
                  <a:pt x="14" y="32"/>
                </a:cubicBezTo>
                <a:cubicBezTo>
                  <a:pt x="14" y="32"/>
                  <a:pt x="15" y="32"/>
                  <a:pt x="15" y="32"/>
                </a:cubicBezTo>
                <a:cubicBezTo>
                  <a:pt x="15" y="33"/>
                  <a:pt x="15" y="33"/>
                  <a:pt x="14" y="34"/>
                </a:cubicBezTo>
                <a:cubicBezTo>
                  <a:pt x="13" y="34"/>
                  <a:pt x="13" y="34"/>
                  <a:pt x="13" y="33"/>
                </a:cubicBezTo>
                <a:close/>
                <a:moveTo>
                  <a:pt x="9" y="25"/>
                </a:moveTo>
                <a:cubicBezTo>
                  <a:pt x="10" y="26"/>
                  <a:pt x="11" y="25"/>
                  <a:pt x="11" y="25"/>
                </a:cubicBezTo>
                <a:cubicBezTo>
                  <a:pt x="12" y="25"/>
                  <a:pt x="13" y="25"/>
                  <a:pt x="12" y="26"/>
                </a:cubicBezTo>
                <a:cubicBezTo>
                  <a:pt x="12" y="26"/>
                  <a:pt x="11" y="26"/>
                  <a:pt x="11" y="27"/>
                </a:cubicBezTo>
                <a:cubicBezTo>
                  <a:pt x="11" y="26"/>
                  <a:pt x="9" y="27"/>
                  <a:pt x="10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5"/>
                </a:cubicBezTo>
                <a:close/>
                <a:moveTo>
                  <a:pt x="32" y="65"/>
                </a:moveTo>
                <a:cubicBezTo>
                  <a:pt x="31" y="66"/>
                  <a:pt x="31" y="67"/>
                  <a:pt x="31" y="68"/>
                </a:cubicBezTo>
                <a:cubicBezTo>
                  <a:pt x="30" y="68"/>
                  <a:pt x="29" y="66"/>
                  <a:pt x="30" y="66"/>
                </a:cubicBezTo>
                <a:cubicBezTo>
                  <a:pt x="30" y="65"/>
                  <a:pt x="30" y="65"/>
                  <a:pt x="30" y="64"/>
                </a:cubicBezTo>
                <a:cubicBezTo>
                  <a:pt x="31" y="64"/>
                  <a:pt x="31" y="63"/>
                  <a:pt x="31" y="63"/>
                </a:cubicBezTo>
                <a:cubicBezTo>
                  <a:pt x="32" y="63"/>
                  <a:pt x="32" y="62"/>
                  <a:pt x="32" y="63"/>
                </a:cubicBezTo>
                <a:cubicBezTo>
                  <a:pt x="32" y="64"/>
                  <a:pt x="32" y="64"/>
                  <a:pt x="32" y="65"/>
                </a:cubicBezTo>
                <a:close/>
                <a:moveTo>
                  <a:pt x="48" y="47"/>
                </a:moveTo>
                <a:cubicBezTo>
                  <a:pt x="47" y="48"/>
                  <a:pt x="46" y="49"/>
                  <a:pt x="45" y="50"/>
                </a:cubicBezTo>
                <a:cubicBezTo>
                  <a:pt x="44" y="51"/>
                  <a:pt x="44" y="53"/>
                  <a:pt x="43" y="54"/>
                </a:cubicBezTo>
                <a:cubicBezTo>
                  <a:pt x="43" y="54"/>
                  <a:pt x="42" y="53"/>
                  <a:pt x="42" y="52"/>
                </a:cubicBezTo>
                <a:cubicBezTo>
                  <a:pt x="41" y="52"/>
                  <a:pt x="42" y="50"/>
                  <a:pt x="41" y="49"/>
                </a:cubicBezTo>
                <a:cubicBezTo>
                  <a:pt x="41" y="49"/>
                  <a:pt x="41" y="48"/>
                  <a:pt x="41" y="48"/>
                </a:cubicBezTo>
                <a:cubicBezTo>
                  <a:pt x="41" y="48"/>
                  <a:pt x="41" y="48"/>
                  <a:pt x="40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39" y="47"/>
                  <a:pt x="39" y="47"/>
                </a:cubicBezTo>
                <a:cubicBezTo>
                  <a:pt x="39" y="47"/>
                  <a:pt x="39" y="46"/>
                  <a:pt x="39" y="46"/>
                </a:cubicBezTo>
                <a:cubicBezTo>
                  <a:pt x="38" y="46"/>
                  <a:pt x="36" y="47"/>
                  <a:pt x="36" y="45"/>
                </a:cubicBezTo>
                <a:cubicBezTo>
                  <a:pt x="35" y="46"/>
                  <a:pt x="35" y="46"/>
                  <a:pt x="35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4" y="45"/>
                  <a:pt x="33" y="44"/>
                  <a:pt x="33" y="44"/>
                </a:cubicBezTo>
                <a:cubicBezTo>
                  <a:pt x="33" y="45"/>
                  <a:pt x="33" y="45"/>
                  <a:pt x="33" y="45"/>
                </a:cubicBezTo>
                <a:cubicBezTo>
                  <a:pt x="34" y="46"/>
                  <a:pt x="34" y="48"/>
                  <a:pt x="35" y="47"/>
                </a:cubicBezTo>
                <a:cubicBezTo>
                  <a:pt x="35" y="47"/>
                  <a:pt x="35" y="46"/>
                  <a:pt x="36" y="46"/>
                </a:cubicBezTo>
                <a:cubicBezTo>
                  <a:pt x="36" y="46"/>
                  <a:pt x="36" y="47"/>
                  <a:pt x="36" y="47"/>
                </a:cubicBezTo>
                <a:cubicBezTo>
                  <a:pt x="36" y="47"/>
                  <a:pt x="36" y="48"/>
                  <a:pt x="37" y="48"/>
                </a:cubicBezTo>
                <a:cubicBezTo>
                  <a:pt x="36" y="48"/>
                  <a:pt x="36" y="49"/>
                  <a:pt x="36" y="50"/>
                </a:cubicBezTo>
                <a:cubicBezTo>
                  <a:pt x="35" y="50"/>
                  <a:pt x="34" y="50"/>
                  <a:pt x="34" y="50"/>
                </a:cubicBezTo>
                <a:cubicBezTo>
                  <a:pt x="33" y="51"/>
                  <a:pt x="31" y="52"/>
                  <a:pt x="30" y="51"/>
                </a:cubicBezTo>
                <a:cubicBezTo>
                  <a:pt x="30" y="51"/>
                  <a:pt x="30" y="50"/>
                  <a:pt x="30" y="50"/>
                </a:cubicBezTo>
                <a:cubicBezTo>
                  <a:pt x="30" y="50"/>
                  <a:pt x="30" y="50"/>
                  <a:pt x="30" y="49"/>
                </a:cubicBezTo>
                <a:cubicBezTo>
                  <a:pt x="30" y="49"/>
                  <a:pt x="30" y="48"/>
                  <a:pt x="29" y="48"/>
                </a:cubicBezTo>
                <a:cubicBezTo>
                  <a:pt x="29" y="47"/>
                  <a:pt x="29" y="47"/>
                  <a:pt x="29" y="46"/>
                </a:cubicBezTo>
                <a:cubicBezTo>
                  <a:pt x="28" y="46"/>
                  <a:pt x="28" y="45"/>
                  <a:pt x="28" y="44"/>
                </a:cubicBezTo>
                <a:cubicBezTo>
                  <a:pt x="28" y="45"/>
                  <a:pt x="28" y="45"/>
                  <a:pt x="28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8" y="46"/>
                  <a:pt x="28" y="47"/>
                </a:cubicBezTo>
                <a:cubicBezTo>
                  <a:pt x="28" y="47"/>
                  <a:pt x="28" y="47"/>
                  <a:pt x="29" y="48"/>
                </a:cubicBezTo>
                <a:cubicBezTo>
                  <a:pt x="29" y="49"/>
                  <a:pt x="29" y="49"/>
                  <a:pt x="29" y="50"/>
                </a:cubicBezTo>
                <a:cubicBezTo>
                  <a:pt x="30" y="51"/>
                  <a:pt x="29" y="51"/>
                  <a:pt x="30" y="52"/>
                </a:cubicBezTo>
                <a:cubicBezTo>
                  <a:pt x="30" y="52"/>
                  <a:pt x="30" y="52"/>
                  <a:pt x="30" y="52"/>
                </a:cubicBezTo>
                <a:cubicBezTo>
                  <a:pt x="30" y="52"/>
                  <a:pt x="31" y="53"/>
                  <a:pt x="31" y="53"/>
                </a:cubicBezTo>
                <a:cubicBezTo>
                  <a:pt x="31" y="53"/>
                  <a:pt x="32" y="53"/>
                  <a:pt x="32" y="53"/>
                </a:cubicBezTo>
                <a:cubicBezTo>
                  <a:pt x="32" y="53"/>
                  <a:pt x="33" y="53"/>
                  <a:pt x="33" y="52"/>
                </a:cubicBezTo>
                <a:cubicBezTo>
                  <a:pt x="33" y="53"/>
                  <a:pt x="32" y="55"/>
                  <a:pt x="31" y="56"/>
                </a:cubicBezTo>
                <a:cubicBezTo>
                  <a:pt x="31" y="56"/>
                  <a:pt x="30" y="56"/>
                  <a:pt x="30" y="57"/>
                </a:cubicBezTo>
                <a:cubicBezTo>
                  <a:pt x="30" y="57"/>
                  <a:pt x="29" y="58"/>
                  <a:pt x="29" y="58"/>
                </a:cubicBezTo>
                <a:cubicBezTo>
                  <a:pt x="28" y="60"/>
                  <a:pt x="29" y="61"/>
                  <a:pt x="29" y="63"/>
                </a:cubicBezTo>
                <a:cubicBezTo>
                  <a:pt x="29" y="63"/>
                  <a:pt x="28" y="64"/>
                  <a:pt x="28" y="64"/>
                </a:cubicBezTo>
                <a:cubicBezTo>
                  <a:pt x="27" y="65"/>
                  <a:pt x="27" y="65"/>
                  <a:pt x="26" y="65"/>
                </a:cubicBezTo>
                <a:cubicBezTo>
                  <a:pt x="27" y="66"/>
                  <a:pt x="27" y="67"/>
                  <a:pt x="27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68"/>
                  <a:pt x="25" y="69"/>
                  <a:pt x="25" y="69"/>
                </a:cubicBezTo>
                <a:cubicBezTo>
                  <a:pt x="24" y="69"/>
                  <a:pt x="25" y="71"/>
                  <a:pt x="24" y="71"/>
                </a:cubicBezTo>
                <a:cubicBezTo>
                  <a:pt x="24" y="72"/>
                  <a:pt x="22" y="72"/>
                  <a:pt x="21" y="72"/>
                </a:cubicBezTo>
                <a:cubicBezTo>
                  <a:pt x="21" y="72"/>
                  <a:pt x="20" y="73"/>
                  <a:pt x="20" y="72"/>
                </a:cubicBezTo>
                <a:cubicBezTo>
                  <a:pt x="20" y="72"/>
                  <a:pt x="20" y="71"/>
                  <a:pt x="20" y="70"/>
                </a:cubicBezTo>
                <a:cubicBezTo>
                  <a:pt x="19" y="70"/>
                  <a:pt x="19" y="69"/>
                  <a:pt x="19" y="69"/>
                </a:cubicBezTo>
                <a:cubicBezTo>
                  <a:pt x="20" y="68"/>
                  <a:pt x="19" y="68"/>
                  <a:pt x="19" y="68"/>
                </a:cubicBezTo>
                <a:cubicBezTo>
                  <a:pt x="19" y="67"/>
                  <a:pt x="19" y="65"/>
                  <a:pt x="18" y="65"/>
                </a:cubicBezTo>
                <a:cubicBezTo>
                  <a:pt x="18" y="64"/>
                  <a:pt x="20" y="63"/>
                  <a:pt x="19" y="62"/>
                </a:cubicBezTo>
                <a:cubicBezTo>
                  <a:pt x="19" y="61"/>
                  <a:pt x="19" y="61"/>
                  <a:pt x="19" y="60"/>
                </a:cubicBezTo>
                <a:cubicBezTo>
                  <a:pt x="19" y="60"/>
                  <a:pt x="19" y="59"/>
                  <a:pt x="19" y="59"/>
                </a:cubicBezTo>
                <a:cubicBezTo>
                  <a:pt x="18" y="59"/>
                  <a:pt x="18" y="58"/>
                  <a:pt x="18" y="58"/>
                </a:cubicBezTo>
                <a:cubicBezTo>
                  <a:pt x="18" y="58"/>
                  <a:pt x="18" y="57"/>
                  <a:pt x="18" y="56"/>
                </a:cubicBezTo>
                <a:cubicBezTo>
                  <a:pt x="18" y="55"/>
                  <a:pt x="18" y="55"/>
                  <a:pt x="17" y="56"/>
                </a:cubicBezTo>
                <a:cubicBezTo>
                  <a:pt x="17" y="55"/>
                  <a:pt x="17" y="55"/>
                  <a:pt x="16" y="55"/>
                </a:cubicBezTo>
                <a:cubicBezTo>
                  <a:pt x="15" y="54"/>
                  <a:pt x="16" y="54"/>
                  <a:pt x="15" y="53"/>
                </a:cubicBezTo>
                <a:cubicBezTo>
                  <a:pt x="15" y="53"/>
                  <a:pt x="15" y="54"/>
                  <a:pt x="14" y="54"/>
                </a:cubicBezTo>
                <a:cubicBezTo>
                  <a:pt x="15" y="54"/>
                  <a:pt x="15" y="55"/>
                  <a:pt x="15" y="55"/>
                </a:cubicBezTo>
                <a:cubicBezTo>
                  <a:pt x="14" y="55"/>
                  <a:pt x="13" y="55"/>
                  <a:pt x="13" y="55"/>
                </a:cubicBezTo>
                <a:cubicBezTo>
                  <a:pt x="12" y="55"/>
                  <a:pt x="11" y="56"/>
                  <a:pt x="11" y="55"/>
                </a:cubicBezTo>
                <a:cubicBezTo>
                  <a:pt x="10" y="55"/>
                  <a:pt x="11" y="54"/>
                  <a:pt x="10" y="54"/>
                </a:cubicBezTo>
                <a:cubicBezTo>
                  <a:pt x="10" y="53"/>
                  <a:pt x="9" y="53"/>
                  <a:pt x="9" y="53"/>
                </a:cubicBezTo>
                <a:cubicBezTo>
                  <a:pt x="9" y="52"/>
                  <a:pt x="9" y="51"/>
                  <a:pt x="9" y="50"/>
                </a:cubicBezTo>
                <a:cubicBezTo>
                  <a:pt x="9" y="50"/>
                  <a:pt x="9" y="49"/>
                  <a:pt x="9" y="49"/>
                </a:cubicBezTo>
                <a:cubicBezTo>
                  <a:pt x="9" y="47"/>
                  <a:pt x="11" y="46"/>
                  <a:pt x="12" y="45"/>
                </a:cubicBezTo>
                <a:cubicBezTo>
                  <a:pt x="12" y="45"/>
                  <a:pt x="12" y="44"/>
                  <a:pt x="13" y="44"/>
                </a:cubicBezTo>
                <a:cubicBezTo>
                  <a:pt x="13" y="43"/>
                  <a:pt x="14" y="42"/>
                  <a:pt x="14" y="42"/>
                </a:cubicBezTo>
                <a:cubicBezTo>
                  <a:pt x="14" y="44"/>
                  <a:pt x="17" y="41"/>
                  <a:pt x="18" y="42"/>
                </a:cubicBezTo>
                <a:cubicBezTo>
                  <a:pt x="18" y="41"/>
                  <a:pt x="19" y="41"/>
                  <a:pt x="19" y="41"/>
                </a:cubicBezTo>
                <a:cubicBezTo>
                  <a:pt x="20" y="41"/>
                  <a:pt x="20" y="41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19" y="43"/>
                  <a:pt x="20" y="43"/>
                  <a:pt x="20" y="43"/>
                </a:cubicBezTo>
                <a:cubicBezTo>
                  <a:pt x="20" y="43"/>
                  <a:pt x="21" y="43"/>
                  <a:pt x="21" y="44"/>
                </a:cubicBezTo>
                <a:cubicBezTo>
                  <a:pt x="22" y="44"/>
                  <a:pt x="22" y="44"/>
                  <a:pt x="23" y="44"/>
                </a:cubicBezTo>
                <a:cubicBezTo>
                  <a:pt x="23" y="44"/>
                  <a:pt x="23" y="43"/>
                  <a:pt x="23" y="43"/>
                </a:cubicBezTo>
                <a:cubicBezTo>
                  <a:pt x="24" y="43"/>
                  <a:pt x="24" y="43"/>
                  <a:pt x="25" y="44"/>
                </a:cubicBezTo>
                <a:cubicBezTo>
                  <a:pt x="26" y="44"/>
                  <a:pt x="28" y="44"/>
                  <a:pt x="28" y="43"/>
                </a:cubicBezTo>
                <a:cubicBezTo>
                  <a:pt x="28" y="43"/>
                  <a:pt x="29" y="42"/>
                  <a:pt x="29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7" y="41"/>
                  <a:pt x="27" y="41"/>
                  <a:pt x="26" y="41"/>
                </a:cubicBezTo>
                <a:cubicBezTo>
                  <a:pt x="26" y="41"/>
                  <a:pt x="25" y="41"/>
                  <a:pt x="26" y="40"/>
                </a:cubicBezTo>
                <a:cubicBezTo>
                  <a:pt x="26" y="40"/>
                  <a:pt x="27" y="39"/>
                  <a:pt x="27" y="39"/>
                </a:cubicBezTo>
                <a:cubicBezTo>
                  <a:pt x="27" y="39"/>
                  <a:pt x="27" y="39"/>
                  <a:pt x="28" y="39"/>
                </a:cubicBezTo>
                <a:cubicBezTo>
                  <a:pt x="28" y="38"/>
                  <a:pt x="29" y="39"/>
                  <a:pt x="30" y="39"/>
                </a:cubicBezTo>
                <a:cubicBezTo>
                  <a:pt x="30" y="39"/>
                  <a:pt x="32" y="39"/>
                  <a:pt x="31" y="38"/>
                </a:cubicBezTo>
                <a:cubicBezTo>
                  <a:pt x="30" y="38"/>
                  <a:pt x="30" y="38"/>
                  <a:pt x="30" y="37"/>
                </a:cubicBezTo>
                <a:cubicBezTo>
                  <a:pt x="30" y="37"/>
                  <a:pt x="30" y="36"/>
                  <a:pt x="30" y="36"/>
                </a:cubicBezTo>
                <a:cubicBezTo>
                  <a:pt x="30" y="36"/>
                  <a:pt x="29" y="36"/>
                  <a:pt x="28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8" y="37"/>
                  <a:pt x="28" y="38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6"/>
                  <a:pt x="27" y="37"/>
                  <a:pt x="27" y="37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6" y="37"/>
                  <a:pt x="26" y="37"/>
                </a:cubicBezTo>
                <a:cubicBezTo>
                  <a:pt x="25" y="37"/>
                  <a:pt x="27" y="38"/>
                  <a:pt x="26" y="38"/>
                </a:cubicBezTo>
                <a:cubicBezTo>
                  <a:pt x="26" y="39"/>
                  <a:pt x="25" y="39"/>
                  <a:pt x="25" y="39"/>
                </a:cubicBezTo>
                <a:cubicBezTo>
                  <a:pt x="24" y="40"/>
                  <a:pt x="25" y="41"/>
                  <a:pt x="24" y="41"/>
                </a:cubicBezTo>
                <a:cubicBezTo>
                  <a:pt x="23" y="42"/>
                  <a:pt x="24" y="40"/>
                  <a:pt x="24" y="40"/>
                </a:cubicBezTo>
                <a:cubicBezTo>
                  <a:pt x="24" y="39"/>
                  <a:pt x="23" y="38"/>
                  <a:pt x="22" y="37"/>
                </a:cubicBezTo>
                <a:cubicBezTo>
                  <a:pt x="22" y="37"/>
                  <a:pt x="21" y="36"/>
                  <a:pt x="21" y="37"/>
                </a:cubicBezTo>
                <a:cubicBezTo>
                  <a:pt x="20" y="37"/>
                  <a:pt x="21" y="37"/>
                  <a:pt x="21" y="38"/>
                </a:cubicBezTo>
                <a:cubicBezTo>
                  <a:pt x="21" y="38"/>
                  <a:pt x="21" y="39"/>
                  <a:pt x="22" y="39"/>
                </a:cubicBezTo>
                <a:cubicBezTo>
                  <a:pt x="22" y="39"/>
                  <a:pt x="22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2" y="39"/>
                  <a:pt x="22" y="40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0"/>
                  <a:pt x="22" y="39"/>
                  <a:pt x="21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19" y="38"/>
                  <a:pt x="19" y="38"/>
                  <a:pt x="20" y="38"/>
                </a:cubicBezTo>
                <a:cubicBezTo>
                  <a:pt x="20" y="38"/>
                  <a:pt x="20" y="37"/>
                  <a:pt x="20" y="37"/>
                </a:cubicBezTo>
                <a:cubicBezTo>
                  <a:pt x="20" y="38"/>
                  <a:pt x="19" y="38"/>
                  <a:pt x="19" y="38"/>
                </a:cubicBezTo>
                <a:cubicBezTo>
                  <a:pt x="19" y="38"/>
                  <a:pt x="18" y="38"/>
                  <a:pt x="17" y="38"/>
                </a:cubicBezTo>
                <a:cubicBezTo>
                  <a:pt x="17" y="38"/>
                  <a:pt x="17" y="39"/>
                  <a:pt x="17" y="39"/>
                </a:cubicBezTo>
                <a:cubicBezTo>
                  <a:pt x="17" y="39"/>
                  <a:pt x="17" y="39"/>
                  <a:pt x="16" y="39"/>
                </a:cubicBezTo>
                <a:cubicBezTo>
                  <a:pt x="16" y="39"/>
                  <a:pt x="16" y="40"/>
                  <a:pt x="16" y="40"/>
                </a:cubicBezTo>
                <a:cubicBezTo>
                  <a:pt x="16" y="40"/>
                  <a:pt x="16" y="42"/>
                  <a:pt x="15" y="41"/>
                </a:cubicBezTo>
                <a:cubicBezTo>
                  <a:pt x="14" y="41"/>
                  <a:pt x="13" y="42"/>
                  <a:pt x="14" y="41"/>
                </a:cubicBezTo>
                <a:cubicBezTo>
                  <a:pt x="12" y="41"/>
                  <a:pt x="13" y="39"/>
                  <a:pt x="13" y="38"/>
                </a:cubicBezTo>
                <a:cubicBezTo>
                  <a:pt x="14" y="38"/>
                  <a:pt x="15" y="39"/>
                  <a:pt x="16" y="38"/>
                </a:cubicBezTo>
                <a:cubicBezTo>
                  <a:pt x="16" y="37"/>
                  <a:pt x="17" y="37"/>
                  <a:pt x="17" y="36"/>
                </a:cubicBezTo>
                <a:cubicBezTo>
                  <a:pt x="16" y="35"/>
                  <a:pt x="16" y="36"/>
                  <a:pt x="15" y="35"/>
                </a:cubicBezTo>
                <a:cubicBezTo>
                  <a:pt x="15" y="36"/>
                  <a:pt x="16" y="36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7" y="35"/>
                  <a:pt x="17" y="34"/>
                </a:cubicBezTo>
                <a:cubicBezTo>
                  <a:pt x="17" y="34"/>
                  <a:pt x="18" y="34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9" y="33"/>
                  <a:pt x="19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20" y="32"/>
                  <a:pt x="20" y="33"/>
                  <a:pt x="20" y="32"/>
                </a:cubicBezTo>
                <a:cubicBezTo>
                  <a:pt x="20" y="32"/>
                  <a:pt x="20" y="31"/>
                  <a:pt x="20" y="31"/>
                </a:cubicBezTo>
                <a:cubicBezTo>
                  <a:pt x="20" y="30"/>
                  <a:pt x="20" y="30"/>
                  <a:pt x="21" y="30"/>
                </a:cubicBezTo>
                <a:cubicBezTo>
                  <a:pt x="21" y="31"/>
                  <a:pt x="20" y="33"/>
                  <a:pt x="21" y="32"/>
                </a:cubicBezTo>
                <a:cubicBezTo>
                  <a:pt x="22" y="32"/>
                  <a:pt x="22" y="32"/>
                  <a:pt x="22" y="33"/>
                </a:cubicBezTo>
                <a:cubicBezTo>
                  <a:pt x="22" y="32"/>
                  <a:pt x="22" y="32"/>
                  <a:pt x="23" y="32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1"/>
                  <a:pt x="25" y="30"/>
                  <a:pt x="25" y="30"/>
                </a:cubicBezTo>
                <a:cubicBezTo>
                  <a:pt x="25" y="29"/>
                  <a:pt x="25" y="30"/>
                  <a:pt x="25" y="31"/>
                </a:cubicBezTo>
                <a:cubicBezTo>
                  <a:pt x="26" y="30"/>
                  <a:pt x="25" y="30"/>
                  <a:pt x="26" y="29"/>
                </a:cubicBezTo>
                <a:cubicBezTo>
                  <a:pt x="26" y="29"/>
                  <a:pt x="27" y="29"/>
                  <a:pt x="27" y="29"/>
                </a:cubicBezTo>
                <a:cubicBezTo>
                  <a:pt x="28" y="28"/>
                  <a:pt x="27" y="28"/>
                  <a:pt x="26" y="28"/>
                </a:cubicBezTo>
                <a:cubicBezTo>
                  <a:pt x="26" y="29"/>
                  <a:pt x="25" y="29"/>
                  <a:pt x="25" y="29"/>
                </a:cubicBezTo>
                <a:cubicBezTo>
                  <a:pt x="25" y="28"/>
                  <a:pt x="25" y="27"/>
                  <a:pt x="26" y="26"/>
                </a:cubicBezTo>
                <a:cubicBezTo>
                  <a:pt x="27" y="25"/>
                  <a:pt x="26" y="26"/>
                  <a:pt x="26" y="24"/>
                </a:cubicBezTo>
                <a:cubicBezTo>
                  <a:pt x="26" y="25"/>
                  <a:pt x="25" y="25"/>
                  <a:pt x="25" y="25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4" y="26"/>
                  <a:pt x="24" y="26"/>
                </a:cubicBezTo>
                <a:cubicBezTo>
                  <a:pt x="23" y="27"/>
                  <a:pt x="23" y="27"/>
                  <a:pt x="23" y="28"/>
                </a:cubicBezTo>
                <a:cubicBezTo>
                  <a:pt x="23" y="28"/>
                  <a:pt x="24" y="28"/>
                  <a:pt x="24" y="29"/>
                </a:cubicBezTo>
                <a:cubicBezTo>
                  <a:pt x="23" y="29"/>
                  <a:pt x="23" y="30"/>
                  <a:pt x="23" y="31"/>
                </a:cubicBezTo>
                <a:cubicBezTo>
                  <a:pt x="23" y="31"/>
                  <a:pt x="22" y="31"/>
                  <a:pt x="22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1"/>
                  <a:pt x="21" y="30"/>
                </a:cubicBezTo>
                <a:cubicBezTo>
                  <a:pt x="21" y="30"/>
                  <a:pt x="21" y="29"/>
                  <a:pt x="21" y="29"/>
                </a:cubicBezTo>
                <a:cubicBezTo>
                  <a:pt x="20" y="29"/>
                  <a:pt x="20" y="30"/>
                  <a:pt x="20" y="30"/>
                </a:cubicBezTo>
                <a:cubicBezTo>
                  <a:pt x="19" y="30"/>
                  <a:pt x="20" y="29"/>
                  <a:pt x="20" y="29"/>
                </a:cubicBezTo>
                <a:cubicBezTo>
                  <a:pt x="20" y="29"/>
                  <a:pt x="20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7"/>
                </a:cubicBezTo>
                <a:cubicBezTo>
                  <a:pt x="20" y="27"/>
                  <a:pt x="20" y="27"/>
                  <a:pt x="21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6"/>
                  <a:pt x="21" y="26"/>
                  <a:pt x="22" y="26"/>
                </a:cubicBezTo>
                <a:cubicBezTo>
                  <a:pt x="22" y="26"/>
                  <a:pt x="21" y="26"/>
                  <a:pt x="21" y="26"/>
                </a:cubicBezTo>
                <a:cubicBezTo>
                  <a:pt x="21" y="26"/>
                  <a:pt x="21" y="25"/>
                  <a:pt x="22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3" y="25"/>
                  <a:pt x="23" y="24"/>
                  <a:pt x="24" y="23"/>
                </a:cubicBezTo>
                <a:cubicBezTo>
                  <a:pt x="24" y="23"/>
                  <a:pt x="25" y="23"/>
                  <a:pt x="25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7" y="21"/>
                  <a:pt x="27" y="22"/>
                  <a:pt x="27" y="22"/>
                </a:cubicBezTo>
                <a:cubicBezTo>
                  <a:pt x="27" y="22"/>
                  <a:pt x="27" y="21"/>
                  <a:pt x="28" y="21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9" y="22"/>
                </a:cubicBezTo>
                <a:cubicBezTo>
                  <a:pt x="28" y="23"/>
                  <a:pt x="30" y="23"/>
                  <a:pt x="30" y="23"/>
                </a:cubicBezTo>
                <a:cubicBezTo>
                  <a:pt x="31" y="23"/>
                  <a:pt x="32" y="23"/>
                  <a:pt x="32" y="24"/>
                </a:cubicBezTo>
                <a:cubicBezTo>
                  <a:pt x="31" y="24"/>
                  <a:pt x="30" y="24"/>
                  <a:pt x="29" y="24"/>
                </a:cubicBezTo>
                <a:cubicBezTo>
                  <a:pt x="29" y="25"/>
                  <a:pt x="29" y="24"/>
                  <a:pt x="29" y="25"/>
                </a:cubicBezTo>
                <a:cubicBezTo>
                  <a:pt x="30" y="25"/>
                  <a:pt x="30" y="26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6"/>
                  <a:pt x="30" y="25"/>
                </a:cubicBezTo>
                <a:cubicBezTo>
                  <a:pt x="31" y="25"/>
                  <a:pt x="31" y="26"/>
                  <a:pt x="32" y="26"/>
                </a:cubicBezTo>
                <a:cubicBezTo>
                  <a:pt x="31" y="25"/>
                  <a:pt x="31" y="25"/>
                  <a:pt x="31" y="25"/>
                </a:cubicBezTo>
                <a:cubicBezTo>
                  <a:pt x="32" y="24"/>
                  <a:pt x="33" y="24"/>
                  <a:pt x="33" y="25"/>
                </a:cubicBezTo>
                <a:cubicBezTo>
                  <a:pt x="33" y="24"/>
                  <a:pt x="33" y="23"/>
                  <a:pt x="33" y="23"/>
                </a:cubicBezTo>
                <a:cubicBezTo>
                  <a:pt x="33" y="23"/>
                  <a:pt x="34" y="23"/>
                  <a:pt x="34" y="23"/>
                </a:cubicBezTo>
                <a:cubicBezTo>
                  <a:pt x="34" y="23"/>
                  <a:pt x="33" y="23"/>
                  <a:pt x="33" y="23"/>
                </a:cubicBezTo>
                <a:cubicBezTo>
                  <a:pt x="33" y="25"/>
                  <a:pt x="34" y="24"/>
                  <a:pt x="34" y="24"/>
                </a:cubicBezTo>
                <a:cubicBezTo>
                  <a:pt x="35" y="23"/>
                  <a:pt x="36" y="23"/>
                  <a:pt x="36" y="23"/>
                </a:cubicBezTo>
                <a:cubicBezTo>
                  <a:pt x="36" y="23"/>
                  <a:pt x="36" y="23"/>
                  <a:pt x="36" y="23"/>
                </a:cubicBezTo>
                <a:cubicBezTo>
                  <a:pt x="36" y="24"/>
                  <a:pt x="37" y="23"/>
                  <a:pt x="38" y="23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3"/>
                  <a:pt x="38" y="23"/>
                  <a:pt x="38" y="22"/>
                </a:cubicBezTo>
                <a:cubicBezTo>
                  <a:pt x="38" y="23"/>
                  <a:pt x="39" y="22"/>
                  <a:pt x="40" y="22"/>
                </a:cubicBezTo>
                <a:cubicBezTo>
                  <a:pt x="40" y="23"/>
                  <a:pt x="41" y="24"/>
                  <a:pt x="41" y="23"/>
                </a:cubicBezTo>
                <a:cubicBezTo>
                  <a:pt x="42" y="22"/>
                  <a:pt x="41" y="22"/>
                  <a:pt x="41" y="22"/>
                </a:cubicBezTo>
                <a:cubicBezTo>
                  <a:pt x="40" y="21"/>
                  <a:pt x="41" y="21"/>
                  <a:pt x="41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3" y="20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3" y="21"/>
                  <a:pt x="43" y="22"/>
                </a:cubicBezTo>
                <a:cubicBezTo>
                  <a:pt x="43" y="22"/>
                  <a:pt x="43" y="23"/>
                  <a:pt x="43" y="23"/>
                </a:cubicBezTo>
                <a:cubicBezTo>
                  <a:pt x="43" y="23"/>
                  <a:pt x="44" y="23"/>
                  <a:pt x="44" y="23"/>
                </a:cubicBezTo>
                <a:cubicBezTo>
                  <a:pt x="44" y="23"/>
                  <a:pt x="44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3" y="21"/>
                  <a:pt x="43" y="20"/>
                  <a:pt x="44" y="20"/>
                </a:cubicBezTo>
                <a:cubicBezTo>
                  <a:pt x="44" y="20"/>
                  <a:pt x="44" y="21"/>
                  <a:pt x="44" y="21"/>
                </a:cubicBezTo>
                <a:cubicBezTo>
                  <a:pt x="44" y="21"/>
                  <a:pt x="45" y="21"/>
                  <a:pt x="45" y="21"/>
                </a:cubicBezTo>
                <a:cubicBezTo>
                  <a:pt x="45" y="21"/>
                  <a:pt x="45" y="21"/>
                  <a:pt x="44" y="20"/>
                </a:cubicBezTo>
                <a:cubicBezTo>
                  <a:pt x="44" y="20"/>
                  <a:pt x="45" y="20"/>
                  <a:pt x="46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6" y="21"/>
                  <a:pt x="46" y="22"/>
                  <a:pt x="47" y="21"/>
                </a:cubicBezTo>
                <a:cubicBezTo>
                  <a:pt x="47" y="21"/>
                  <a:pt x="47" y="20"/>
                  <a:pt x="47" y="20"/>
                </a:cubicBezTo>
                <a:cubicBezTo>
                  <a:pt x="46" y="20"/>
                  <a:pt x="46" y="20"/>
                  <a:pt x="46" y="19"/>
                </a:cubicBezTo>
                <a:cubicBezTo>
                  <a:pt x="46" y="19"/>
                  <a:pt x="47" y="18"/>
                  <a:pt x="48" y="18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9"/>
                  <a:pt x="48" y="19"/>
                  <a:pt x="48" y="18"/>
                </a:cubicBezTo>
                <a:cubicBezTo>
                  <a:pt x="48" y="17"/>
                  <a:pt x="49" y="17"/>
                  <a:pt x="50" y="17"/>
                </a:cubicBezTo>
                <a:cubicBezTo>
                  <a:pt x="50" y="17"/>
                  <a:pt x="50" y="17"/>
                  <a:pt x="50" y="17"/>
                </a:cubicBezTo>
                <a:cubicBezTo>
                  <a:pt x="50" y="17"/>
                  <a:pt x="51" y="17"/>
                  <a:pt x="51" y="17"/>
                </a:cubicBezTo>
                <a:cubicBezTo>
                  <a:pt x="52" y="17"/>
                  <a:pt x="52" y="17"/>
                  <a:pt x="53" y="17"/>
                </a:cubicBezTo>
                <a:cubicBezTo>
                  <a:pt x="53" y="17"/>
                  <a:pt x="53" y="17"/>
                  <a:pt x="53" y="16"/>
                </a:cubicBezTo>
                <a:cubicBezTo>
                  <a:pt x="53" y="17"/>
                  <a:pt x="53" y="17"/>
                  <a:pt x="54" y="17"/>
                </a:cubicBezTo>
                <a:cubicBezTo>
                  <a:pt x="54" y="16"/>
                  <a:pt x="53" y="16"/>
                  <a:pt x="53" y="16"/>
                </a:cubicBezTo>
                <a:cubicBezTo>
                  <a:pt x="53" y="16"/>
                  <a:pt x="54" y="15"/>
                  <a:pt x="54" y="15"/>
                </a:cubicBezTo>
                <a:cubicBezTo>
                  <a:pt x="54" y="16"/>
                  <a:pt x="54" y="16"/>
                  <a:pt x="55" y="16"/>
                </a:cubicBezTo>
                <a:cubicBezTo>
                  <a:pt x="55" y="16"/>
                  <a:pt x="55" y="17"/>
                  <a:pt x="55" y="17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6"/>
                  <a:pt x="56" y="16"/>
                  <a:pt x="57" y="16"/>
                </a:cubicBezTo>
                <a:cubicBezTo>
                  <a:pt x="57" y="17"/>
                  <a:pt x="57" y="17"/>
                  <a:pt x="56" y="17"/>
                </a:cubicBezTo>
                <a:cubicBezTo>
                  <a:pt x="56" y="18"/>
                  <a:pt x="55" y="18"/>
                  <a:pt x="55" y="18"/>
                </a:cubicBezTo>
                <a:cubicBezTo>
                  <a:pt x="54" y="19"/>
                  <a:pt x="54" y="19"/>
                  <a:pt x="54" y="20"/>
                </a:cubicBezTo>
                <a:cubicBezTo>
                  <a:pt x="55" y="19"/>
                  <a:pt x="55" y="19"/>
                  <a:pt x="56" y="19"/>
                </a:cubicBezTo>
                <a:cubicBezTo>
                  <a:pt x="56" y="18"/>
                  <a:pt x="56" y="19"/>
                  <a:pt x="57" y="19"/>
                </a:cubicBezTo>
                <a:cubicBezTo>
                  <a:pt x="57" y="19"/>
                  <a:pt x="57" y="19"/>
                  <a:pt x="57" y="19"/>
                </a:cubicBezTo>
                <a:cubicBezTo>
                  <a:pt x="58" y="18"/>
                  <a:pt x="58" y="19"/>
                  <a:pt x="59" y="19"/>
                </a:cubicBezTo>
                <a:cubicBezTo>
                  <a:pt x="59" y="19"/>
                  <a:pt x="60" y="20"/>
                  <a:pt x="60" y="20"/>
                </a:cubicBezTo>
                <a:cubicBezTo>
                  <a:pt x="60" y="19"/>
                  <a:pt x="60" y="19"/>
                  <a:pt x="60" y="19"/>
                </a:cubicBezTo>
                <a:cubicBezTo>
                  <a:pt x="61" y="19"/>
                  <a:pt x="62" y="19"/>
                  <a:pt x="62" y="19"/>
                </a:cubicBezTo>
                <a:cubicBezTo>
                  <a:pt x="62" y="19"/>
                  <a:pt x="61" y="19"/>
                  <a:pt x="61" y="19"/>
                </a:cubicBezTo>
                <a:cubicBezTo>
                  <a:pt x="61" y="20"/>
                  <a:pt x="62" y="20"/>
                  <a:pt x="63" y="20"/>
                </a:cubicBezTo>
                <a:cubicBezTo>
                  <a:pt x="63" y="21"/>
                  <a:pt x="63" y="21"/>
                  <a:pt x="63" y="21"/>
                </a:cubicBezTo>
                <a:cubicBezTo>
                  <a:pt x="63" y="21"/>
                  <a:pt x="63" y="21"/>
                  <a:pt x="64" y="21"/>
                </a:cubicBezTo>
                <a:cubicBezTo>
                  <a:pt x="64" y="20"/>
                  <a:pt x="65" y="21"/>
                  <a:pt x="65" y="20"/>
                </a:cubicBezTo>
                <a:cubicBezTo>
                  <a:pt x="65" y="20"/>
                  <a:pt x="66" y="21"/>
                  <a:pt x="66" y="20"/>
                </a:cubicBezTo>
                <a:cubicBezTo>
                  <a:pt x="66" y="20"/>
                  <a:pt x="66" y="20"/>
                  <a:pt x="66" y="20"/>
                </a:cubicBezTo>
                <a:cubicBezTo>
                  <a:pt x="67" y="20"/>
                  <a:pt x="67" y="19"/>
                  <a:pt x="68" y="20"/>
                </a:cubicBezTo>
                <a:cubicBezTo>
                  <a:pt x="67" y="20"/>
                  <a:pt x="67" y="20"/>
                  <a:pt x="67" y="20"/>
                </a:cubicBezTo>
                <a:cubicBezTo>
                  <a:pt x="67" y="20"/>
                  <a:pt x="68" y="20"/>
                  <a:pt x="68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0"/>
                  <a:pt x="69" y="20"/>
                  <a:pt x="69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70" y="20"/>
                  <a:pt x="70" y="20"/>
                  <a:pt x="70" y="20"/>
                </a:cubicBezTo>
                <a:cubicBezTo>
                  <a:pt x="70" y="21"/>
                  <a:pt x="71" y="21"/>
                  <a:pt x="71" y="21"/>
                </a:cubicBezTo>
                <a:cubicBezTo>
                  <a:pt x="72" y="21"/>
                  <a:pt x="71" y="20"/>
                  <a:pt x="71" y="20"/>
                </a:cubicBezTo>
                <a:cubicBezTo>
                  <a:pt x="72" y="21"/>
                  <a:pt x="72" y="21"/>
                  <a:pt x="73" y="21"/>
                </a:cubicBezTo>
                <a:cubicBezTo>
                  <a:pt x="73" y="21"/>
                  <a:pt x="73" y="22"/>
                  <a:pt x="73" y="22"/>
                </a:cubicBezTo>
                <a:cubicBezTo>
                  <a:pt x="73" y="22"/>
                  <a:pt x="73" y="22"/>
                  <a:pt x="73" y="22"/>
                </a:cubicBezTo>
                <a:cubicBezTo>
                  <a:pt x="73" y="21"/>
                  <a:pt x="75" y="22"/>
                  <a:pt x="75" y="22"/>
                </a:cubicBezTo>
                <a:cubicBezTo>
                  <a:pt x="76" y="22"/>
                  <a:pt x="76" y="23"/>
                  <a:pt x="76" y="23"/>
                </a:cubicBezTo>
                <a:cubicBezTo>
                  <a:pt x="76" y="22"/>
                  <a:pt x="76" y="21"/>
                  <a:pt x="76" y="21"/>
                </a:cubicBezTo>
                <a:cubicBezTo>
                  <a:pt x="76" y="21"/>
                  <a:pt x="76" y="21"/>
                  <a:pt x="76" y="21"/>
                </a:cubicBezTo>
                <a:cubicBezTo>
                  <a:pt x="77" y="21"/>
                  <a:pt x="78" y="21"/>
                  <a:pt x="78" y="22"/>
                </a:cubicBezTo>
                <a:cubicBezTo>
                  <a:pt x="79" y="21"/>
                  <a:pt x="79" y="22"/>
                  <a:pt x="80" y="22"/>
                </a:cubicBezTo>
                <a:cubicBezTo>
                  <a:pt x="80" y="22"/>
                  <a:pt x="81" y="23"/>
                  <a:pt x="81" y="23"/>
                </a:cubicBezTo>
                <a:cubicBezTo>
                  <a:pt x="81" y="23"/>
                  <a:pt x="81" y="24"/>
                  <a:pt x="82" y="24"/>
                </a:cubicBezTo>
                <a:cubicBezTo>
                  <a:pt x="82" y="24"/>
                  <a:pt x="82" y="23"/>
                  <a:pt x="82" y="23"/>
                </a:cubicBezTo>
                <a:cubicBezTo>
                  <a:pt x="82" y="23"/>
                  <a:pt x="83" y="23"/>
                  <a:pt x="83" y="24"/>
                </a:cubicBezTo>
                <a:cubicBezTo>
                  <a:pt x="82" y="24"/>
                  <a:pt x="82" y="25"/>
                  <a:pt x="82" y="25"/>
                </a:cubicBezTo>
                <a:cubicBezTo>
                  <a:pt x="82" y="26"/>
                  <a:pt x="81" y="26"/>
                  <a:pt x="81" y="25"/>
                </a:cubicBezTo>
                <a:cubicBezTo>
                  <a:pt x="81" y="25"/>
                  <a:pt x="81" y="25"/>
                  <a:pt x="80" y="25"/>
                </a:cubicBezTo>
                <a:cubicBezTo>
                  <a:pt x="80" y="24"/>
                  <a:pt x="80" y="24"/>
                  <a:pt x="79" y="24"/>
                </a:cubicBezTo>
                <a:cubicBezTo>
                  <a:pt x="80" y="24"/>
                  <a:pt x="80" y="25"/>
                  <a:pt x="80" y="25"/>
                </a:cubicBezTo>
                <a:cubicBezTo>
                  <a:pt x="79" y="25"/>
                  <a:pt x="79" y="24"/>
                  <a:pt x="78" y="24"/>
                </a:cubicBezTo>
                <a:cubicBezTo>
                  <a:pt x="78" y="25"/>
                  <a:pt x="78" y="25"/>
                  <a:pt x="78" y="25"/>
                </a:cubicBezTo>
                <a:cubicBezTo>
                  <a:pt x="78" y="26"/>
                  <a:pt x="79" y="26"/>
                  <a:pt x="79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77" y="25"/>
                  <a:pt x="77" y="28"/>
                  <a:pt x="75" y="28"/>
                </a:cubicBez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5" y="28"/>
                  <a:pt x="75" y="28"/>
                </a:cubicBezTo>
                <a:cubicBezTo>
                  <a:pt x="74" y="28"/>
                  <a:pt x="73" y="29"/>
                  <a:pt x="73" y="29"/>
                </a:cubicBezTo>
                <a:cubicBezTo>
                  <a:pt x="73" y="29"/>
                  <a:pt x="74" y="30"/>
                  <a:pt x="74" y="30"/>
                </a:cubicBezTo>
                <a:cubicBezTo>
                  <a:pt x="74" y="31"/>
                  <a:pt x="73" y="30"/>
                  <a:pt x="73" y="31"/>
                </a:cubicBezTo>
                <a:cubicBezTo>
                  <a:pt x="73" y="31"/>
                  <a:pt x="72" y="32"/>
                  <a:pt x="72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72" y="33"/>
                  <a:pt x="71" y="34"/>
                  <a:pt x="71" y="33"/>
                </a:cubicBezTo>
                <a:cubicBezTo>
                  <a:pt x="71" y="33"/>
                  <a:pt x="71" y="31"/>
                  <a:pt x="71" y="31"/>
                </a:cubicBezTo>
                <a:cubicBezTo>
                  <a:pt x="71" y="30"/>
                  <a:pt x="71" y="30"/>
                  <a:pt x="72" y="30"/>
                </a:cubicBezTo>
                <a:cubicBezTo>
                  <a:pt x="72" y="29"/>
                  <a:pt x="72" y="29"/>
                  <a:pt x="73" y="28"/>
                </a:cubicBezTo>
                <a:cubicBezTo>
                  <a:pt x="73" y="28"/>
                  <a:pt x="74" y="27"/>
                  <a:pt x="74" y="27"/>
                </a:cubicBezTo>
                <a:cubicBezTo>
                  <a:pt x="74" y="26"/>
                  <a:pt x="73" y="28"/>
                  <a:pt x="72" y="28"/>
                </a:cubicBezTo>
                <a:cubicBezTo>
                  <a:pt x="72" y="27"/>
                  <a:pt x="73" y="27"/>
                  <a:pt x="73" y="27"/>
                </a:cubicBezTo>
                <a:cubicBezTo>
                  <a:pt x="73" y="27"/>
                  <a:pt x="72" y="27"/>
                  <a:pt x="72" y="27"/>
                </a:cubicBezTo>
                <a:cubicBezTo>
                  <a:pt x="72" y="27"/>
                  <a:pt x="71" y="28"/>
                  <a:pt x="71" y="28"/>
                </a:cubicBezTo>
                <a:cubicBezTo>
                  <a:pt x="71" y="29"/>
                  <a:pt x="70" y="29"/>
                  <a:pt x="70" y="29"/>
                </a:cubicBezTo>
                <a:cubicBezTo>
                  <a:pt x="70" y="28"/>
                  <a:pt x="70" y="28"/>
                  <a:pt x="70" y="28"/>
                </a:cubicBezTo>
                <a:cubicBezTo>
                  <a:pt x="69" y="28"/>
                  <a:pt x="68" y="28"/>
                  <a:pt x="68" y="29"/>
                </a:cubicBezTo>
                <a:cubicBezTo>
                  <a:pt x="68" y="29"/>
                  <a:pt x="67" y="29"/>
                  <a:pt x="67" y="29"/>
                </a:cubicBezTo>
                <a:cubicBezTo>
                  <a:pt x="66" y="29"/>
                  <a:pt x="66" y="29"/>
                  <a:pt x="66" y="30"/>
                </a:cubicBezTo>
                <a:cubicBezTo>
                  <a:pt x="65" y="30"/>
                  <a:pt x="65" y="31"/>
                  <a:pt x="64" y="31"/>
                </a:cubicBezTo>
                <a:cubicBezTo>
                  <a:pt x="64" y="31"/>
                  <a:pt x="64" y="31"/>
                  <a:pt x="64" y="32"/>
                </a:cubicBezTo>
                <a:cubicBezTo>
                  <a:pt x="65" y="32"/>
                  <a:pt x="66" y="31"/>
                  <a:pt x="66" y="32"/>
                </a:cubicBezTo>
                <a:cubicBezTo>
                  <a:pt x="66" y="33"/>
                  <a:pt x="66" y="34"/>
                  <a:pt x="66" y="34"/>
                </a:cubicBezTo>
                <a:cubicBezTo>
                  <a:pt x="65" y="35"/>
                  <a:pt x="65" y="36"/>
                  <a:pt x="64" y="36"/>
                </a:cubicBezTo>
                <a:cubicBezTo>
                  <a:pt x="64" y="37"/>
                  <a:pt x="63" y="38"/>
                  <a:pt x="63" y="38"/>
                </a:cubicBezTo>
                <a:cubicBezTo>
                  <a:pt x="63" y="38"/>
                  <a:pt x="63" y="38"/>
                  <a:pt x="63" y="38"/>
                </a:cubicBezTo>
                <a:cubicBezTo>
                  <a:pt x="62" y="38"/>
                  <a:pt x="62" y="38"/>
                  <a:pt x="62" y="39"/>
                </a:cubicBezTo>
                <a:cubicBezTo>
                  <a:pt x="61" y="39"/>
                  <a:pt x="61" y="39"/>
                  <a:pt x="61" y="39"/>
                </a:cubicBezTo>
                <a:cubicBezTo>
                  <a:pt x="61" y="40"/>
                  <a:pt x="61" y="39"/>
                  <a:pt x="61" y="40"/>
                </a:cubicBezTo>
                <a:cubicBezTo>
                  <a:pt x="61" y="40"/>
                  <a:pt x="62" y="42"/>
                  <a:pt x="60" y="42"/>
                </a:cubicBezTo>
                <a:cubicBezTo>
                  <a:pt x="61" y="41"/>
                  <a:pt x="60" y="40"/>
                  <a:pt x="60" y="40"/>
                </a:cubicBezTo>
                <a:cubicBezTo>
                  <a:pt x="60" y="40"/>
                  <a:pt x="60" y="39"/>
                  <a:pt x="60" y="39"/>
                </a:cubicBezTo>
                <a:cubicBezTo>
                  <a:pt x="59" y="40"/>
                  <a:pt x="59" y="40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7" y="40"/>
                  <a:pt x="58" y="40"/>
                </a:cubicBezTo>
                <a:cubicBezTo>
                  <a:pt x="58" y="41"/>
                  <a:pt x="59" y="41"/>
                  <a:pt x="59" y="41"/>
                </a:cubicBezTo>
                <a:cubicBezTo>
                  <a:pt x="59" y="41"/>
                  <a:pt x="58" y="41"/>
                  <a:pt x="58" y="42"/>
                </a:cubicBezTo>
                <a:cubicBezTo>
                  <a:pt x="59" y="43"/>
                  <a:pt x="59" y="45"/>
                  <a:pt x="58" y="46"/>
                </a:cubicBezTo>
                <a:cubicBezTo>
                  <a:pt x="57" y="46"/>
                  <a:pt x="57" y="47"/>
                  <a:pt x="56" y="47"/>
                </a:cubicBezTo>
                <a:cubicBezTo>
                  <a:pt x="56" y="48"/>
                  <a:pt x="56" y="48"/>
                  <a:pt x="55" y="48"/>
                </a:cubicBezTo>
                <a:cubicBezTo>
                  <a:pt x="55" y="48"/>
                  <a:pt x="54" y="48"/>
                  <a:pt x="54" y="48"/>
                </a:cubicBezTo>
                <a:cubicBezTo>
                  <a:pt x="54" y="48"/>
                  <a:pt x="54" y="48"/>
                  <a:pt x="54" y="47"/>
                </a:cubicBezTo>
                <a:cubicBezTo>
                  <a:pt x="53" y="49"/>
                  <a:pt x="54" y="49"/>
                  <a:pt x="54" y="51"/>
                </a:cubicBezTo>
                <a:cubicBezTo>
                  <a:pt x="54" y="51"/>
                  <a:pt x="54" y="52"/>
                  <a:pt x="54" y="52"/>
                </a:cubicBezTo>
                <a:cubicBezTo>
                  <a:pt x="53" y="53"/>
                  <a:pt x="53" y="53"/>
                  <a:pt x="52" y="53"/>
                </a:cubicBezTo>
                <a:cubicBezTo>
                  <a:pt x="52" y="53"/>
                  <a:pt x="52" y="53"/>
                  <a:pt x="52" y="52"/>
                </a:cubicBezTo>
                <a:cubicBezTo>
                  <a:pt x="52" y="52"/>
                  <a:pt x="51" y="51"/>
                  <a:pt x="50" y="51"/>
                </a:cubicBezTo>
                <a:cubicBezTo>
                  <a:pt x="50" y="52"/>
                  <a:pt x="50" y="53"/>
                  <a:pt x="50" y="53"/>
                </a:cubicBezTo>
                <a:cubicBezTo>
                  <a:pt x="51" y="53"/>
                  <a:pt x="53" y="56"/>
                  <a:pt x="52" y="57"/>
                </a:cubicBezTo>
                <a:cubicBezTo>
                  <a:pt x="52" y="56"/>
                  <a:pt x="51" y="56"/>
                  <a:pt x="51" y="55"/>
                </a:cubicBezTo>
                <a:cubicBezTo>
                  <a:pt x="51" y="54"/>
                  <a:pt x="51" y="54"/>
                  <a:pt x="50" y="53"/>
                </a:cubicBezTo>
                <a:cubicBezTo>
                  <a:pt x="50" y="52"/>
                  <a:pt x="51" y="51"/>
                  <a:pt x="50" y="50"/>
                </a:cubicBezTo>
                <a:cubicBezTo>
                  <a:pt x="50" y="50"/>
                  <a:pt x="49" y="51"/>
                  <a:pt x="49" y="50"/>
                </a:cubicBezTo>
                <a:cubicBezTo>
                  <a:pt x="49" y="50"/>
                  <a:pt x="49" y="49"/>
                  <a:pt x="49" y="49"/>
                </a:cubicBezTo>
                <a:cubicBezTo>
                  <a:pt x="49" y="49"/>
                  <a:pt x="49" y="49"/>
                  <a:pt x="49" y="48"/>
                </a:cubicBezTo>
                <a:cubicBezTo>
                  <a:pt x="49" y="48"/>
                  <a:pt x="48" y="47"/>
                  <a:pt x="48" y="47"/>
                </a:cubicBezTo>
                <a:close/>
                <a:moveTo>
                  <a:pt x="49" y="55"/>
                </a:moveTo>
                <a:cubicBezTo>
                  <a:pt x="49" y="55"/>
                  <a:pt x="49" y="55"/>
                  <a:pt x="49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50" y="55"/>
                  <a:pt x="50" y="56"/>
                  <a:pt x="51" y="56"/>
                </a:cubicBezTo>
                <a:cubicBezTo>
                  <a:pt x="51" y="57"/>
                  <a:pt x="52" y="58"/>
                  <a:pt x="53" y="58"/>
                </a:cubicBezTo>
                <a:cubicBezTo>
                  <a:pt x="53" y="58"/>
                  <a:pt x="52" y="59"/>
                  <a:pt x="52" y="59"/>
                </a:cubicBezTo>
                <a:cubicBezTo>
                  <a:pt x="50" y="59"/>
                  <a:pt x="51" y="56"/>
                  <a:pt x="49" y="55"/>
                </a:cubicBezTo>
                <a:close/>
                <a:moveTo>
                  <a:pt x="55" y="60"/>
                </a:moveTo>
                <a:cubicBezTo>
                  <a:pt x="55" y="62"/>
                  <a:pt x="52" y="60"/>
                  <a:pt x="52" y="60"/>
                </a:cubicBezTo>
                <a:cubicBezTo>
                  <a:pt x="53" y="59"/>
                  <a:pt x="54" y="60"/>
                  <a:pt x="55" y="60"/>
                </a:cubicBezTo>
                <a:close/>
                <a:moveTo>
                  <a:pt x="88" y="28"/>
                </a:moveTo>
                <a:cubicBezTo>
                  <a:pt x="88" y="28"/>
                  <a:pt x="88" y="28"/>
                  <a:pt x="88" y="29"/>
                </a:cubicBezTo>
                <a:cubicBezTo>
                  <a:pt x="88" y="28"/>
                  <a:pt x="88" y="28"/>
                  <a:pt x="89" y="28"/>
                </a:cubicBezTo>
                <a:cubicBezTo>
                  <a:pt x="88" y="27"/>
                  <a:pt x="89" y="27"/>
                  <a:pt x="89" y="26"/>
                </a:cubicBezTo>
                <a:cubicBezTo>
                  <a:pt x="89" y="27"/>
                  <a:pt x="88" y="28"/>
                  <a:pt x="88" y="28"/>
                </a:cubicBezTo>
                <a:close/>
                <a:moveTo>
                  <a:pt x="91" y="28"/>
                </a:moveTo>
                <a:cubicBezTo>
                  <a:pt x="91" y="28"/>
                  <a:pt x="91" y="28"/>
                  <a:pt x="91" y="28"/>
                </a:cubicBezTo>
                <a:cubicBezTo>
                  <a:pt x="91" y="27"/>
                  <a:pt x="90" y="26"/>
                  <a:pt x="90" y="28"/>
                </a:cubicBezTo>
                <a:cubicBezTo>
                  <a:pt x="90" y="27"/>
                  <a:pt x="90" y="28"/>
                  <a:pt x="90" y="28"/>
                </a:cubicBezTo>
                <a:cubicBezTo>
                  <a:pt x="90" y="28"/>
                  <a:pt x="89" y="28"/>
                  <a:pt x="89" y="28"/>
                </a:cubicBezTo>
                <a:cubicBezTo>
                  <a:pt x="90" y="28"/>
                  <a:pt x="91" y="28"/>
                  <a:pt x="9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Freeform 210">
            <a:extLst>
              <a:ext uri="{FF2B5EF4-FFF2-40B4-BE49-F238E27FC236}">
                <a16:creationId xmlns:a16="http://schemas.microsoft.com/office/drawing/2014/main" id="{F9C9C6B7-327D-4022-9289-6FFAF2F9E743}"/>
              </a:ext>
            </a:extLst>
          </p:cNvPr>
          <p:cNvSpPr>
            <a:spLocks noEditPoints="1"/>
          </p:cNvSpPr>
          <p:nvPr/>
        </p:nvSpPr>
        <p:spPr bwMode="auto">
          <a:xfrm>
            <a:off x="10334500" y="3706903"/>
            <a:ext cx="442912" cy="322263"/>
          </a:xfrm>
          <a:custGeom>
            <a:avLst/>
            <a:gdLst>
              <a:gd name="T0" fmla="*/ 7 w 140"/>
              <a:gd name="T1" fmla="*/ 102 h 102"/>
              <a:gd name="T2" fmla="*/ 132 w 140"/>
              <a:gd name="T3" fmla="*/ 95 h 102"/>
              <a:gd name="T4" fmla="*/ 17 w 140"/>
              <a:gd name="T5" fmla="*/ 80 h 102"/>
              <a:gd name="T6" fmla="*/ 18 w 140"/>
              <a:gd name="T7" fmla="*/ 69 h 102"/>
              <a:gd name="T8" fmla="*/ 16 w 140"/>
              <a:gd name="T9" fmla="*/ 73 h 102"/>
              <a:gd name="T10" fmla="*/ 17 w 140"/>
              <a:gd name="T11" fmla="*/ 78 h 102"/>
              <a:gd name="T12" fmla="*/ 22 w 140"/>
              <a:gd name="T13" fmla="*/ 75 h 102"/>
              <a:gd name="T14" fmla="*/ 30 w 140"/>
              <a:gd name="T15" fmla="*/ 74 h 102"/>
              <a:gd name="T16" fmla="*/ 28 w 140"/>
              <a:gd name="T17" fmla="*/ 71 h 102"/>
              <a:gd name="T18" fmla="*/ 24 w 140"/>
              <a:gd name="T19" fmla="*/ 76 h 102"/>
              <a:gd name="T20" fmla="*/ 31 w 140"/>
              <a:gd name="T21" fmla="*/ 75 h 102"/>
              <a:gd name="T22" fmla="*/ 39 w 140"/>
              <a:gd name="T23" fmla="*/ 74 h 102"/>
              <a:gd name="T24" fmla="*/ 33 w 140"/>
              <a:gd name="T25" fmla="*/ 78 h 102"/>
              <a:gd name="T26" fmla="*/ 37 w 140"/>
              <a:gd name="T27" fmla="*/ 73 h 102"/>
              <a:gd name="T28" fmla="*/ 41 w 140"/>
              <a:gd name="T29" fmla="*/ 78 h 102"/>
              <a:gd name="T30" fmla="*/ 46 w 140"/>
              <a:gd name="T31" fmla="*/ 71 h 102"/>
              <a:gd name="T32" fmla="*/ 41 w 140"/>
              <a:gd name="T33" fmla="*/ 76 h 102"/>
              <a:gd name="T34" fmla="*/ 45 w 140"/>
              <a:gd name="T35" fmla="*/ 77 h 102"/>
              <a:gd name="T36" fmla="*/ 58 w 140"/>
              <a:gd name="T37" fmla="*/ 79 h 102"/>
              <a:gd name="T38" fmla="*/ 53 w 140"/>
              <a:gd name="T39" fmla="*/ 71 h 102"/>
              <a:gd name="T40" fmla="*/ 55 w 140"/>
              <a:gd name="T41" fmla="*/ 78 h 102"/>
              <a:gd name="T42" fmla="*/ 64 w 140"/>
              <a:gd name="T43" fmla="*/ 80 h 102"/>
              <a:gd name="T44" fmla="*/ 65 w 140"/>
              <a:gd name="T45" fmla="*/ 69 h 102"/>
              <a:gd name="T46" fmla="*/ 63 w 140"/>
              <a:gd name="T47" fmla="*/ 73 h 102"/>
              <a:gd name="T48" fmla="*/ 64 w 140"/>
              <a:gd name="T49" fmla="*/ 78 h 102"/>
              <a:gd name="T50" fmla="*/ 75 w 140"/>
              <a:gd name="T51" fmla="*/ 79 h 102"/>
              <a:gd name="T52" fmla="*/ 71 w 140"/>
              <a:gd name="T53" fmla="*/ 71 h 102"/>
              <a:gd name="T54" fmla="*/ 74 w 140"/>
              <a:gd name="T55" fmla="*/ 71 h 102"/>
              <a:gd name="T56" fmla="*/ 72 w 140"/>
              <a:gd name="T57" fmla="*/ 78 h 102"/>
              <a:gd name="T58" fmla="*/ 78 w 140"/>
              <a:gd name="T59" fmla="*/ 75 h 102"/>
              <a:gd name="T60" fmla="*/ 86 w 140"/>
              <a:gd name="T61" fmla="*/ 74 h 102"/>
              <a:gd name="T62" fmla="*/ 80 w 140"/>
              <a:gd name="T63" fmla="*/ 78 h 102"/>
              <a:gd name="T64" fmla="*/ 84 w 140"/>
              <a:gd name="T65" fmla="*/ 73 h 102"/>
              <a:gd name="T66" fmla="*/ 91 w 140"/>
              <a:gd name="T67" fmla="*/ 78 h 102"/>
              <a:gd name="T68" fmla="*/ 97 w 140"/>
              <a:gd name="T69" fmla="*/ 71 h 102"/>
              <a:gd name="T70" fmla="*/ 92 w 140"/>
              <a:gd name="T71" fmla="*/ 76 h 102"/>
              <a:gd name="T72" fmla="*/ 96 w 140"/>
              <a:gd name="T73" fmla="*/ 77 h 102"/>
              <a:gd name="T74" fmla="*/ 102 w 140"/>
              <a:gd name="T75" fmla="*/ 80 h 102"/>
              <a:gd name="T76" fmla="*/ 103 w 140"/>
              <a:gd name="T77" fmla="*/ 69 h 102"/>
              <a:gd name="T78" fmla="*/ 101 w 140"/>
              <a:gd name="T79" fmla="*/ 73 h 102"/>
              <a:gd name="T80" fmla="*/ 112 w 140"/>
              <a:gd name="T81" fmla="*/ 69 h 102"/>
              <a:gd name="T82" fmla="*/ 114 w 140"/>
              <a:gd name="T83" fmla="*/ 79 h 102"/>
              <a:gd name="T84" fmla="*/ 113 w 140"/>
              <a:gd name="T85" fmla="*/ 77 h 102"/>
              <a:gd name="T86" fmla="*/ 112 w 140"/>
              <a:gd name="T87" fmla="*/ 71 h 102"/>
              <a:gd name="T88" fmla="*/ 117 w 140"/>
              <a:gd name="T89" fmla="*/ 71 h 102"/>
              <a:gd name="T90" fmla="*/ 124 w 140"/>
              <a:gd name="T91" fmla="*/ 76 h 102"/>
              <a:gd name="T92" fmla="*/ 120 w 140"/>
              <a:gd name="T93" fmla="*/ 78 h 102"/>
              <a:gd name="T94" fmla="*/ 122 w 140"/>
              <a:gd name="T95" fmla="*/ 71 h 102"/>
              <a:gd name="T96" fmla="*/ 47 w 140"/>
              <a:gd name="T97" fmla="*/ 35 h 102"/>
              <a:gd name="T98" fmla="*/ 26 w 140"/>
              <a:gd name="T99" fmla="*/ 49 h 102"/>
              <a:gd name="T100" fmla="*/ 31 w 140"/>
              <a:gd name="T101" fmla="*/ 55 h 102"/>
              <a:gd name="T102" fmla="*/ 45 w 140"/>
              <a:gd name="T103" fmla="*/ 49 h 102"/>
              <a:gd name="T104" fmla="*/ 47 w 140"/>
              <a:gd name="T105" fmla="*/ 30 h 102"/>
              <a:gd name="T106" fmla="*/ 26 w 140"/>
              <a:gd name="T107" fmla="*/ 44 h 102"/>
              <a:gd name="T108" fmla="*/ 26 w 140"/>
              <a:gd name="T109" fmla="*/ 30 h 102"/>
              <a:gd name="T110" fmla="*/ 26 w 140"/>
              <a:gd name="T111" fmla="*/ 30 h 102"/>
              <a:gd name="T112" fmla="*/ 99 w 140"/>
              <a:gd name="T113" fmla="*/ 49 h 102"/>
              <a:gd name="T114" fmla="*/ 110 w 140"/>
              <a:gd name="T115" fmla="*/ 2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0" h="102">
                <a:moveTo>
                  <a:pt x="133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9"/>
                  <a:pt x="3" y="102"/>
                  <a:pt x="7" y="102"/>
                </a:cubicBezTo>
                <a:cubicBezTo>
                  <a:pt x="133" y="102"/>
                  <a:pt x="133" y="102"/>
                  <a:pt x="133" y="102"/>
                </a:cubicBezTo>
                <a:cubicBezTo>
                  <a:pt x="137" y="102"/>
                  <a:pt x="140" y="99"/>
                  <a:pt x="140" y="95"/>
                </a:cubicBezTo>
                <a:cubicBezTo>
                  <a:pt x="140" y="7"/>
                  <a:pt x="140" y="7"/>
                  <a:pt x="140" y="7"/>
                </a:cubicBezTo>
                <a:cubicBezTo>
                  <a:pt x="140" y="3"/>
                  <a:pt x="137" y="0"/>
                  <a:pt x="133" y="0"/>
                </a:cubicBezTo>
                <a:close/>
                <a:moveTo>
                  <a:pt x="132" y="95"/>
                </a:moveTo>
                <a:cubicBezTo>
                  <a:pt x="7" y="95"/>
                  <a:pt x="7" y="95"/>
                  <a:pt x="7" y="95"/>
                </a:cubicBezTo>
                <a:cubicBezTo>
                  <a:pt x="7" y="8"/>
                  <a:pt x="7" y="8"/>
                  <a:pt x="7" y="8"/>
                </a:cubicBezTo>
                <a:cubicBezTo>
                  <a:pt x="132" y="8"/>
                  <a:pt x="132" y="8"/>
                  <a:pt x="132" y="8"/>
                </a:cubicBezTo>
                <a:lnTo>
                  <a:pt x="132" y="95"/>
                </a:lnTo>
                <a:close/>
                <a:moveTo>
                  <a:pt x="17" y="80"/>
                </a:moveTo>
                <a:cubicBezTo>
                  <a:pt x="18" y="80"/>
                  <a:pt x="19" y="79"/>
                  <a:pt x="20" y="79"/>
                </a:cubicBezTo>
                <a:cubicBezTo>
                  <a:pt x="20" y="78"/>
                  <a:pt x="21" y="77"/>
                  <a:pt x="21" y="76"/>
                </a:cubicBezTo>
                <a:cubicBezTo>
                  <a:pt x="21" y="75"/>
                  <a:pt x="21" y="74"/>
                  <a:pt x="21" y="74"/>
                </a:cubicBezTo>
                <a:cubicBezTo>
                  <a:pt x="21" y="72"/>
                  <a:pt x="21" y="71"/>
                  <a:pt x="21" y="71"/>
                </a:cubicBezTo>
                <a:cubicBezTo>
                  <a:pt x="20" y="70"/>
                  <a:pt x="19" y="69"/>
                  <a:pt x="18" y="69"/>
                </a:cubicBezTo>
                <a:cubicBezTo>
                  <a:pt x="17" y="69"/>
                  <a:pt x="16" y="70"/>
                  <a:pt x="15" y="71"/>
                </a:cubicBezTo>
                <a:cubicBezTo>
                  <a:pt x="14" y="73"/>
                  <a:pt x="14" y="74"/>
                  <a:pt x="14" y="75"/>
                </a:cubicBezTo>
                <a:cubicBezTo>
                  <a:pt x="14" y="77"/>
                  <a:pt x="14" y="78"/>
                  <a:pt x="15" y="78"/>
                </a:cubicBezTo>
                <a:cubicBezTo>
                  <a:pt x="15" y="79"/>
                  <a:pt x="16" y="80"/>
                  <a:pt x="17" y="80"/>
                </a:cubicBezTo>
                <a:close/>
                <a:moveTo>
                  <a:pt x="16" y="73"/>
                </a:moveTo>
                <a:cubicBezTo>
                  <a:pt x="17" y="71"/>
                  <a:pt x="17" y="71"/>
                  <a:pt x="18" y="71"/>
                </a:cubicBezTo>
                <a:cubicBezTo>
                  <a:pt x="19" y="71"/>
                  <a:pt x="19" y="71"/>
                  <a:pt x="19" y="71"/>
                </a:cubicBezTo>
                <a:cubicBezTo>
                  <a:pt x="20" y="72"/>
                  <a:pt x="20" y="72"/>
                  <a:pt x="20" y="73"/>
                </a:cubicBezTo>
                <a:cubicBezTo>
                  <a:pt x="20" y="74"/>
                  <a:pt x="20" y="75"/>
                  <a:pt x="19" y="77"/>
                </a:cubicBezTo>
                <a:cubicBezTo>
                  <a:pt x="19" y="78"/>
                  <a:pt x="18" y="78"/>
                  <a:pt x="17" y="78"/>
                </a:cubicBezTo>
                <a:cubicBezTo>
                  <a:pt x="17" y="78"/>
                  <a:pt x="16" y="78"/>
                  <a:pt x="16" y="78"/>
                </a:cubicBezTo>
                <a:cubicBezTo>
                  <a:pt x="16" y="77"/>
                  <a:pt x="15" y="77"/>
                  <a:pt x="15" y="76"/>
                </a:cubicBezTo>
                <a:cubicBezTo>
                  <a:pt x="15" y="75"/>
                  <a:pt x="16" y="74"/>
                  <a:pt x="16" y="73"/>
                </a:cubicBezTo>
                <a:close/>
                <a:moveTo>
                  <a:pt x="24" y="71"/>
                </a:moveTo>
                <a:cubicBezTo>
                  <a:pt x="23" y="73"/>
                  <a:pt x="22" y="74"/>
                  <a:pt x="22" y="75"/>
                </a:cubicBezTo>
                <a:cubicBezTo>
                  <a:pt x="22" y="77"/>
                  <a:pt x="23" y="78"/>
                  <a:pt x="23" y="78"/>
                </a:cubicBezTo>
                <a:cubicBezTo>
                  <a:pt x="24" y="79"/>
                  <a:pt x="25" y="80"/>
                  <a:pt x="26" y="80"/>
                </a:cubicBezTo>
                <a:cubicBezTo>
                  <a:pt x="27" y="80"/>
                  <a:pt x="28" y="79"/>
                  <a:pt x="28" y="79"/>
                </a:cubicBezTo>
                <a:cubicBezTo>
                  <a:pt x="29" y="78"/>
                  <a:pt x="30" y="77"/>
                  <a:pt x="30" y="76"/>
                </a:cubicBezTo>
                <a:cubicBezTo>
                  <a:pt x="30" y="75"/>
                  <a:pt x="30" y="74"/>
                  <a:pt x="30" y="74"/>
                </a:cubicBezTo>
                <a:cubicBezTo>
                  <a:pt x="30" y="72"/>
                  <a:pt x="30" y="71"/>
                  <a:pt x="29" y="71"/>
                </a:cubicBezTo>
                <a:cubicBezTo>
                  <a:pt x="29" y="70"/>
                  <a:pt x="28" y="69"/>
                  <a:pt x="27" y="69"/>
                </a:cubicBezTo>
                <a:cubicBezTo>
                  <a:pt x="25" y="69"/>
                  <a:pt x="24" y="70"/>
                  <a:pt x="24" y="71"/>
                </a:cubicBezTo>
                <a:close/>
                <a:moveTo>
                  <a:pt x="27" y="71"/>
                </a:moveTo>
                <a:cubicBezTo>
                  <a:pt x="27" y="71"/>
                  <a:pt x="28" y="71"/>
                  <a:pt x="28" y="71"/>
                </a:cubicBezTo>
                <a:cubicBezTo>
                  <a:pt x="28" y="72"/>
                  <a:pt x="28" y="72"/>
                  <a:pt x="28" y="73"/>
                </a:cubicBezTo>
                <a:cubicBezTo>
                  <a:pt x="28" y="74"/>
                  <a:pt x="28" y="75"/>
                  <a:pt x="28" y="77"/>
                </a:cubicBezTo>
                <a:cubicBezTo>
                  <a:pt x="27" y="78"/>
                  <a:pt x="27" y="78"/>
                  <a:pt x="26" y="78"/>
                </a:cubicBezTo>
                <a:cubicBezTo>
                  <a:pt x="25" y="78"/>
                  <a:pt x="25" y="78"/>
                  <a:pt x="25" y="78"/>
                </a:cubicBezTo>
                <a:cubicBezTo>
                  <a:pt x="24" y="77"/>
                  <a:pt x="24" y="77"/>
                  <a:pt x="24" y="76"/>
                </a:cubicBezTo>
                <a:cubicBezTo>
                  <a:pt x="24" y="75"/>
                  <a:pt x="24" y="74"/>
                  <a:pt x="25" y="73"/>
                </a:cubicBezTo>
                <a:cubicBezTo>
                  <a:pt x="25" y="71"/>
                  <a:pt x="26" y="71"/>
                  <a:pt x="27" y="71"/>
                </a:cubicBezTo>
                <a:close/>
                <a:moveTo>
                  <a:pt x="36" y="69"/>
                </a:moveTo>
                <a:cubicBezTo>
                  <a:pt x="34" y="69"/>
                  <a:pt x="33" y="70"/>
                  <a:pt x="32" y="71"/>
                </a:cubicBezTo>
                <a:cubicBezTo>
                  <a:pt x="31" y="73"/>
                  <a:pt x="31" y="74"/>
                  <a:pt x="31" y="75"/>
                </a:cubicBezTo>
                <a:cubicBezTo>
                  <a:pt x="31" y="77"/>
                  <a:pt x="31" y="78"/>
                  <a:pt x="32" y="78"/>
                </a:cubicBezTo>
                <a:cubicBezTo>
                  <a:pt x="32" y="79"/>
                  <a:pt x="33" y="80"/>
                  <a:pt x="34" y="80"/>
                </a:cubicBezTo>
                <a:cubicBezTo>
                  <a:pt x="35" y="80"/>
                  <a:pt x="36" y="79"/>
                  <a:pt x="37" y="79"/>
                </a:cubicBezTo>
                <a:cubicBezTo>
                  <a:pt x="38" y="78"/>
                  <a:pt x="38" y="77"/>
                  <a:pt x="38" y="76"/>
                </a:cubicBezTo>
                <a:cubicBezTo>
                  <a:pt x="39" y="75"/>
                  <a:pt x="39" y="74"/>
                  <a:pt x="39" y="74"/>
                </a:cubicBezTo>
                <a:cubicBezTo>
                  <a:pt x="39" y="72"/>
                  <a:pt x="38" y="71"/>
                  <a:pt x="38" y="71"/>
                </a:cubicBezTo>
                <a:cubicBezTo>
                  <a:pt x="37" y="70"/>
                  <a:pt x="36" y="69"/>
                  <a:pt x="36" y="69"/>
                </a:cubicBezTo>
                <a:close/>
                <a:moveTo>
                  <a:pt x="36" y="77"/>
                </a:moveTo>
                <a:cubicBezTo>
                  <a:pt x="36" y="78"/>
                  <a:pt x="35" y="78"/>
                  <a:pt x="34" y="78"/>
                </a:cubicBezTo>
                <a:cubicBezTo>
                  <a:pt x="34" y="78"/>
                  <a:pt x="34" y="78"/>
                  <a:pt x="33" y="78"/>
                </a:cubicBezTo>
                <a:cubicBezTo>
                  <a:pt x="33" y="77"/>
                  <a:pt x="33" y="77"/>
                  <a:pt x="33" y="76"/>
                </a:cubicBezTo>
                <a:cubicBezTo>
                  <a:pt x="33" y="75"/>
                  <a:pt x="33" y="74"/>
                  <a:pt x="33" y="73"/>
                </a:cubicBezTo>
                <a:cubicBezTo>
                  <a:pt x="34" y="71"/>
                  <a:pt x="35" y="71"/>
                  <a:pt x="35" y="71"/>
                </a:cubicBezTo>
                <a:cubicBezTo>
                  <a:pt x="36" y="71"/>
                  <a:pt x="36" y="71"/>
                  <a:pt x="37" y="71"/>
                </a:cubicBezTo>
                <a:cubicBezTo>
                  <a:pt x="37" y="72"/>
                  <a:pt x="37" y="72"/>
                  <a:pt x="37" y="73"/>
                </a:cubicBezTo>
                <a:cubicBezTo>
                  <a:pt x="37" y="74"/>
                  <a:pt x="37" y="75"/>
                  <a:pt x="36" y="77"/>
                </a:cubicBezTo>
                <a:close/>
                <a:moveTo>
                  <a:pt x="44" y="69"/>
                </a:moveTo>
                <a:cubicBezTo>
                  <a:pt x="43" y="69"/>
                  <a:pt x="42" y="70"/>
                  <a:pt x="41" y="71"/>
                </a:cubicBezTo>
                <a:cubicBezTo>
                  <a:pt x="40" y="73"/>
                  <a:pt x="40" y="74"/>
                  <a:pt x="40" y="75"/>
                </a:cubicBezTo>
                <a:cubicBezTo>
                  <a:pt x="40" y="77"/>
                  <a:pt x="40" y="78"/>
                  <a:pt x="41" y="78"/>
                </a:cubicBezTo>
                <a:cubicBezTo>
                  <a:pt x="41" y="79"/>
                  <a:pt x="42" y="80"/>
                  <a:pt x="43" y="80"/>
                </a:cubicBezTo>
                <a:cubicBezTo>
                  <a:pt x="44" y="80"/>
                  <a:pt x="45" y="79"/>
                  <a:pt x="46" y="79"/>
                </a:cubicBezTo>
                <a:cubicBezTo>
                  <a:pt x="46" y="78"/>
                  <a:pt x="47" y="77"/>
                  <a:pt x="47" y="76"/>
                </a:cubicBezTo>
                <a:cubicBezTo>
                  <a:pt x="47" y="75"/>
                  <a:pt x="47" y="74"/>
                  <a:pt x="47" y="74"/>
                </a:cubicBezTo>
                <a:cubicBezTo>
                  <a:pt x="47" y="72"/>
                  <a:pt x="47" y="71"/>
                  <a:pt x="46" y="71"/>
                </a:cubicBezTo>
                <a:cubicBezTo>
                  <a:pt x="46" y="70"/>
                  <a:pt x="45" y="69"/>
                  <a:pt x="44" y="69"/>
                </a:cubicBezTo>
                <a:close/>
                <a:moveTo>
                  <a:pt x="45" y="77"/>
                </a:moveTo>
                <a:cubicBezTo>
                  <a:pt x="45" y="78"/>
                  <a:pt x="44" y="78"/>
                  <a:pt x="43" y="78"/>
                </a:cubicBezTo>
                <a:cubicBezTo>
                  <a:pt x="43" y="78"/>
                  <a:pt x="42" y="78"/>
                  <a:pt x="42" y="78"/>
                </a:cubicBezTo>
                <a:cubicBezTo>
                  <a:pt x="42" y="77"/>
                  <a:pt x="41" y="77"/>
                  <a:pt x="41" y="76"/>
                </a:cubicBezTo>
                <a:cubicBezTo>
                  <a:pt x="41" y="75"/>
                  <a:pt x="42" y="74"/>
                  <a:pt x="42" y="73"/>
                </a:cubicBezTo>
                <a:cubicBezTo>
                  <a:pt x="43" y="71"/>
                  <a:pt x="43" y="71"/>
                  <a:pt x="44" y="71"/>
                </a:cubicBezTo>
                <a:cubicBezTo>
                  <a:pt x="45" y="71"/>
                  <a:pt x="45" y="71"/>
                  <a:pt x="45" y="71"/>
                </a:cubicBezTo>
                <a:cubicBezTo>
                  <a:pt x="46" y="72"/>
                  <a:pt x="46" y="72"/>
                  <a:pt x="46" y="73"/>
                </a:cubicBezTo>
                <a:cubicBezTo>
                  <a:pt x="46" y="74"/>
                  <a:pt x="46" y="75"/>
                  <a:pt x="45" y="77"/>
                </a:cubicBezTo>
                <a:close/>
                <a:moveTo>
                  <a:pt x="53" y="71"/>
                </a:moveTo>
                <a:cubicBezTo>
                  <a:pt x="52" y="73"/>
                  <a:pt x="52" y="74"/>
                  <a:pt x="52" y="75"/>
                </a:cubicBezTo>
                <a:cubicBezTo>
                  <a:pt x="52" y="77"/>
                  <a:pt x="52" y="78"/>
                  <a:pt x="53" y="78"/>
                </a:cubicBezTo>
                <a:cubicBezTo>
                  <a:pt x="53" y="79"/>
                  <a:pt x="54" y="80"/>
                  <a:pt x="55" y="80"/>
                </a:cubicBezTo>
                <a:cubicBezTo>
                  <a:pt x="56" y="80"/>
                  <a:pt x="57" y="79"/>
                  <a:pt x="58" y="79"/>
                </a:cubicBezTo>
                <a:cubicBezTo>
                  <a:pt x="59" y="78"/>
                  <a:pt x="59" y="77"/>
                  <a:pt x="59" y="76"/>
                </a:cubicBezTo>
                <a:cubicBezTo>
                  <a:pt x="60" y="75"/>
                  <a:pt x="60" y="74"/>
                  <a:pt x="60" y="74"/>
                </a:cubicBezTo>
                <a:cubicBezTo>
                  <a:pt x="60" y="72"/>
                  <a:pt x="59" y="71"/>
                  <a:pt x="59" y="71"/>
                </a:cubicBezTo>
                <a:cubicBezTo>
                  <a:pt x="58" y="70"/>
                  <a:pt x="57" y="69"/>
                  <a:pt x="57" y="69"/>
                </a:cubicBezTo>
                <a:cubicBezTo>
                  <a:pt x="55" y="69"/>
                  <a:pt x="54" y="70"/>
                  <a:pt x="53" y="71"/>
                </a:cubicBezTo>
                <a:close/>
                <a:moveTo>
                  <a:pt x="56" y="71"/>
                </a:moveTo>
                <a:cubicBezTo>
                  <a:pt x="57" y="71"/>
                  <a:pt x="57" y="71"/>
                  <a:pt x="58" y="71"/>
                </a:cubicBezTo>
                <a:cubicBezTo>
                  <a:pt x="58" y="72"/>
                  <a:pt x="58" y="72"/>
                  <a:pt x="58" y="73"/>
                </a:cubicBezTo>
                <a:cubicBezTo>
                  <a:pt x="58" y="74"/>
                  <a:pt x="58" y="75"/>
                  <a:pt x="57" y="77"/>
                </a:cubicBezTo>
                <a:cubicBezTo>
                  <a:pt x="57" y="78"/>
                  <a:pt x="56" y="78"/>
                  <a:pt x="55" y="78"/>
                </a:cubicBezTo>
                <a:cubicBezTo>
                  <a:pt x="55" y="78"/>
                  <a:pt x="55" y="78"/>
                  <a:pt x="54" y="78"/>
                </a:cubicBezTo>
                <a:cubicBezTo>
                  <a:pt x="54" y="77"/>
                  <a:pt x="54" y="77"/>
                  <a:pt x="54" y="76"/>
                </a:cubicBezTo>
                <a:cubicBezTo>
                  <a:pt x="54" y="75"/>
                  <a:pt x="54" y="74"/>
                  <a:pt x="54" y="73"/>
                </a:cubicBezTo>
                <a:cubicBezTo>
                  <a:pt x="55" y="71"/>
                  <a:pt x="55" y="71"/>
                  <a:pt x="56" y="71"/>
                </a:cubicBezTo>
                <a:close/>
                <a:moveTo>
                  <a:pt x="64" y="80"/>
                </a:moveTo>
                <a:cubicBezTo>
                  <a:pt x="65" y="80"/>
                  <a:pt x="66" y="79"/>
                  <a:pt x="67" y="79"/>
                </a:cubicBezTo>
                <a:cubicBezTo>
                  <a:pt x="67" y="78"/>
                  <a:pt x="68" y="77"/>
                  <a:pt x="68" y="76"/>
                </a:cubicBezTo>
                <a:cubicBezTo>
                  <a:pt x="68" y="75"/>
                  <a:pt x="68" y="74"/>
                  <a:pt x="68" y="74"/>
                </a:cubicBezTo>
                <a:cubicBezTo>
                  <a:pt x="68" y="72"/>
                  <a:pt x="68" y="71"/>
                  <a:pt x="67" y="71"/>
                </a:cubicBezTo>
                <a:cubicBezTo>
                  <a:pt x="67" y="70"/>
                  <a:pt x="66" y="69"/>
                  <a:pt x="65" y="69"/>
                </a:cubicBezTo>
                <a:cubicBezTo>
                  <a:pt x="64" y="69"/>
                  <a:pt x="63" y="70"/>
                  <a:pt x="62" y="71"/>
                </a:cubicBezTo>
                <a:cubicBezTo>
                  <a:pt x="61" y="73"/>
                  <a:pt x="61" y="74"/>
                  <a:pt x="61" y="75"/>
                </a:cubicBezTo>
                <a:cubicBezTo>
                  <a:pt x="61" y="77"/>
                  <a:pt x="61" y="78"/>
                  <a:pt x="62" y="78"/>
                </a:cubicBezTo>
                <a:cubicBezTo>
                  <a:pt x="62" y="79"/>
                  <a:pt x="63" y="80"/>
                  <a:pt x="64" y="80"/>
                </a:cubicBezTo>
                <a:close/>
                <a:moveTo>
                  <a:pt x="63" y="73"/>
                </a:moveTo>
                <a:cubicBezTo>
                  <a:pt x="63" y="71"/>
                  <a:pt x="64" y="71"/>
                  <a:pt x="65" y="71"/>
                </a:cubicBezTo>
                <a:cubicBezTo>
                  <a:pt x="66" y="71"/>
                  <a:pt x="66" y="71"/>
                  <a:pt x="66" y="71"/>
                </a:cubicBezTo>
                <a:cubicBezTo>
                  <a:pt x="67" y="72"/>
                  <a:pt x="67" y="72"/>
                  <a:pt x="67" y="73"/>
                </a:cubicBezTo>
                <a:cubicBezTo>
                  <a:pt x="67" y="74"/>
                  <a:pt x="67" y="75"/>
                  <a:pt x="66" y="77"/>
                </a:cubicBezTo>
                <a:cubicBezTo>
                  <a:pt x="66" y="78"/>
                  <a:pt x="65" y="78"/>
                  <a:pt x="64" y="78"/>
                </a:cubicBezTo>
                <a:cubicBezTo>
                  <a:pt x="64" y="78"/>
                  <a:pt x="63" y="78"/>
                  <a:pt x="63" y="78"/>
                </a:cubicBezTo>
                <a:cubicBezTo>
                  <a:pt x="63" y="77"/>
                  <a:pt x="62" y="77"/>
                  <a:pt x="62" y="76"/>
                </a:cubicBezTo>
                <a:cubicBezTo>
                  <a:pt x="62" y="75"/>
                  <a:pt x="63" y="74"/>
                  <a:pt x="63" y="73"/>
                </a:cubicBezTo>
                <a:close/>
                <a:moveTo>
                  <a:pt x="73" y="80"/>
                </a:moveTo>
                <a:cubicBezTo>
                  <a:pt x="74" y="80"/>
                  <a:pt x="75" y="79"/>
                  <a:pt x="75" y="79"/>
                </a:cubicBezTo>
                <a:cubicBezTo>
                  <a:pt x="76" y="78"/>
                  <a:pt x="76" y="77"/>
                  <a:pt x="77" y="76"/>
                </a:cubicBezTo>
                <a:cubicBezTo>
                  <a:pt x="77" y="75"/>
                  <a:pt x="77" y="74"/>
                  <a:pt x="77" y="74"/>
                </a:cubicBezTo>
                <a:cubicBezTo>
                  <a:pt x="77" y="72"/>
                  <a:pt x="77" y="71"/>
                  <a:pt x="76" y="71"/>
                </a:cubicBezTo>
                <a:cubicBezTo>
                  <a:pt x="75" y="70"/>
                  <a:pt x="75" y="69"/>
                  <a:pt x="74" y="69"/>
                </a:cubicBezTo>
                <a:cubicBezTo>
                  <a:pt x="72" y="69"/>
                  <a:pt x="71" y="70"/>
                  <a:pt x="71" y="71"/>
                </a:cubicBezTo>
                <a:cubicBezTo>
                  <a:pt x="70" y="73"/>
                  <a:pt x="69" y="74"/>
                  <a:pt x="69" y="75"/>
                </a:cubicBezTo>
                <a:cubicBezTo>
                  <a:pt x="69" y="77"/>
                  <a:pt x="70" y="78"/>
                  <a:pt x="70" y="78"/>
                </a:cubicBezTo>
                <a:cubicBezTo>
                  <a:pt x="71" y="79"/>
                  <a:pt x="72" y="80"/>
                  <a:pt x="73" y="80"/>
                </a:cubicBezTo>
                <a:close/>
                <a:moveTo>
                  <a:pt x="72" y="73"/>
                </a:moveTo>
                <a:cubicBezTo>
                  <a:pt x="72" y="71"/>
                  <a:pt x="73" y="71"/>
                  <a:pt x="74" y="71"/>
                </a:cubicBezTo>
                <a:cubicBezTo>
                  <a:pt x="74" y="71"/>
                  <a:pt x="75" y="71"/>
                  <a:pt x="75" y="71"/>
                </a:cubicBezTo>
                <a:cubicBezTo>
                  <a:pt x="75" y="72"/>
                  <a:pt x="75" y="72"/>
                  <a:pt x="75" y="73"/>
                </a:cubicBezTo>
                <a:cubicBezTo>
                  <a:pt x="75" y="74"/>
                  <a:pt x="75" y="75"/>
                  <a:pt x="75" y="77"/>
                </a:cubicBezTo>
                <a:cubicBezTo>
                  <a:pt x="74" y="78"/>
                  <a:pt x="74" y="78"/>
                  <a:pt x="73" y="78"/>
                </a:cubicBezTo>
                <a:cubicBezTo>
                  <a:pt x="72" y="78"/>
                  <a:pt x="72" y="78"/>
                  <a:pt x="72" y="78"/>
                </a:cubicBezTo>
                <a:cubicBezTo>
                  <a:pt x="71" y="77"/>
                  <a:pt x="71" y="77"/>
                  <a:pt x="71" y="76"/>
                </a:cubicBezTo>
                <a:cubicBezTo>
                  <a:pt x="71" y="75"/>
                  <a:pt x="71" y="74"/>
                  <a:pt x="72" y="73"/>
                </a:cubicBezTo>
                <a:close/>
                <a:moveTo>
                  <a:pt x="82" y="69"/>
                </a:moveTo>
                <a:cubicBezTo>
                  <a:pt x="81" y="69"/>
                  <a:pt x="80" y="70"/>
                  <a:pt x="79" y="71"/>
                </a:cubicBezTo>
                <a:cubicBezTo>
                  <a:pt x="78" y="73"/>
                  <a:pt x="78" y="74"/>
                  <a:pt x="78" y="75"/>
                </a:cubicBezTo>
                <a:cubicBezTo>
                  <a:pt x="78" y="77"/>
                  <a:pt x="78" y="78"/>
                  <a:pt x="79" y="78"/>
                </a:cubicBezTo>
                <a:cubicBezTo>
                  <a:pt x="79" y="79"/>
                  <a:pt x="80" y="80"/>
                  <a:pt x="81" y="80"/>
                </a:cubicBezTo>
                <a:cubicBezTo>
                  <a:pt x="82" y="80"/>
                  <a:pt x="83" y="79"/>
                  <a:pt x="84" y="79"/>
                </a:cubicBezTo>
                <a:cubicBezTo>
                  <a:pt x="85" y="78"/>
                  <a:pt x="85" y="77"/>
                  <a:pt x="85" y="76"/>
                </a:cubicBezTo>
                <a:cubicBezTo>
                  <a:pt x="86" y="75"/>
                  <a:pt x="86" y="74"/>
                  <a:pt x="86" y="74"/>
                </a:cubicBezTo>
                <a:cubicBezTo>
                  <a:pt x="86" y="72"/>
                  <a:pt x="85" y="71"/>
                  <a:pt x="85" y="71"/>
                </a:cubicBezTo>
                <a:cubicBezTo>
                  <a:pt x="84" y="70"/>
                  <a:pt x="83" y="69"/>
                  <a:pt x="82" y="69"/>
                </a:cubicBezTo>
                <a:close/>
                <a:moveTo>
                  <a:pt x="83" y="77"/>
                </a:moveTo>
                <a:cubicBezTo>
                  <a:pt x="83" y="78"/>
                  <a:pt x="82" y="78"/>
                  <a:pt x="81" y="78"/>
                </a:cubicBezTo>
                <a:cubicBezTo>
                  <a:pt x="81" y="78"/>
                  <a:pt x="80" y="78"/>
                  <a:pt x="80" y="78"/>
                </a:cubicBezTo>
                <a:cubicBezTo>
                  <a:pt x="80" y="77"/>
                  <a:pt x="80" y="77"/>
                  <a:pt x="80" y="76"/>
                </a:cubicBezTo>
                <a:cubicBezTo>
                  <a:pt x="80" y="75"/>
                  <a:pt x="80" y="74"/>
                  <a:pt x="80" y="73"/>
                </a:cubicBezTo>
                <a:cubicBezTo>
                  <a:pt x="81" y="71"/>
                  <a:pt x="81" y="71"/>
                  <a:pt x="82" y="71"/>
                </a:cubicBezTo>
                <a:cubicBezTo>
                  <a:pt x="83" y="71"/>
                  <a:pt x="83" y="71"/>
                  <a:pt x="84" y="71"/>
                </a:cubicBezTo>
                <a:cubicBezTo>
                  <a:pt x="84" y="72"/>
                  <a:pt x="84" y="72"/>
                  <a:pt x="84" y="73"/>
                </a:cubicBezTo>
                <a:cubicBezTo>
                  <a:pt x="84" y="74"/>
                  <a:pt x="84" y="75"/>
                  <a:pt x="83" y="77"/>
                </a:cubicBezTo>
                <a:close/>
                <a:moveTo>
                  <a:pt x="95" y="69"/>
                </a:moveTo>
                <a:cubicBezTo>
                  <a:pt x="93" y="69"/>
                  <a:pt x="92" y="70"/>
                  <a:pt x="92" y="71"/>
                </a:cubicBezTo>
                <a:cubicBezTo>
                  <a:pt x="91" y="73"/>
                  <a:pt x="90" y="74"/>
                  <a:pt x="90" y="75"/>
                </a:cubicBezTo>
                <a:cubicBezTo>
                  <a:pt x="90" y="77"/>
                  <a:pt x="91" y="78"/>
                  <a:pt x="91" y="78"/>
                </a:cubicBezTo>
                <a:cubicBezTo>
                  <a:pt x="92" y="79"/>
                  <a:pt x="93" y="80"/>
                  <a:pt x="94" y="80"/>
                </a:cubicBezTo>
                <a:cubicBezTo>
                  <a:pt x="95" y="80"/>
                  <a:pt x="96" y="79"/>
                  <a:pt x="96" y="79"/>
                </a:cubicBezTo>
                <a:cubicBezTo>
                  <a:pt x="97" y="78"/>
                  <a:pt x="97" y="77"/>
                  <a:pt x="98" y="76"/>
                </a:cubicBezTo>
                <a:cubicBezTo>
                  <a:pt x="98" y="75"/>
                  <a:pt x="98" y="74"/>
                  <a:pt x="98" y="74"/>
                </a:cubicBezTo>
                <a:cubicBezTo>
                  <a:pt x="98" y="72"/>
                  <a:pt x="98" y="71"/>
                  <a:pt x="97" y="71"/>
                </a:cubicBezTo>
                <a:cubicBezTo>
                  <a:pt x="96" y="70"/>
                  <a:pt x="96" y="69"/>
                  <a:pt x="95" y="69"/>
                </a:cubicBezTo>
                <a:close/>
                <a:moveTo>
                  <a:pt x="96" y="77"/>
                </a:moveTo>
                <a:cubicBezTo>
                  <a:pt x="95" y="78"/>
                  <a:pt x="95" y="78"/>
                  <a:pt x="94" y="78"/>
                </a:cubicBezTo>
                <a:cubicBezTo>
                  <a:pt x="93" y="78"/>
                  <a:pt x="93" y="78"/>
                  <a:pt x="93" y="78"/>
                </a:cubicBezTo>
                <a:cubicBezTo>
                  <a:pt x="92" y="77"/>
                  <a:pt x="92" y="77"/>
                  <a:pt x="92" y="76"/>
                </a:cubicBezTo>
                <a:cubicBezTo>
                  <a:pt x="92" y="75"/>
                  <a:pt x="92" y="74"/>
                  <a:pt x="93" y="73"/>
                </a:cubicBezTo>
                <a:cubicBezTo>
                  <a:pt x="93" y="71"/>
                  <a:pt x="94" y="71"/>
                  <a:pt x="95" y="71"/>
                </a:cubicBezTo>
                <a:cubicBezTo>
                  <a:pt x="95" y="71"/>
                  <a:pt x="96" y="71"/>
                  <a:pt x="96" y="71"/>
                </a:cubicBezTo>
                <a:cubicBezTo>
                  <a:pt x="96" y="72"/>
                  <a:pt x="96" y="72"/>
                  <a:pt x="96" y="73"/>
                </a:cubicBezTo>
                <a:cubicBezTo>
                  <a:pt x="96" y="74"/>
                  <a:pt x="96" y="75"/>
                  <a:pt x="96" y="77"/>
                </a:cubicBezTo>
                <a:close/>
                <a:moveTo>
                  <a:pt x="103" y="69"/>
                </a:moveTo>
                <a:cubicBezTo>
                  <a:pt x="102" y="69"/>
                  <a:pt x="101" y="70"/>
                  <a:pt x="100" y="71"/>
                </a:cubicBezTo>
                <a:cubicBezTo>
                  <a:pt x="99" y="73"/>
                  <a:pt x="99" y="74"/>
                  <a:pt x="99" y="75"/>
                </a:cubicBezTo>
                <a:cubicBezTo>
                  <a:pt x="99" y="77"/>
                  <a:pt x="99" y="78"/>
                  <a:pt x="100" y="78"/>
                </a:cubicBezTo>
                <a:cubicBezTo>
                  <a:pt x="100" y="79"/>
                  <a:pt x="101" y="80"/>
                  <a:pt x="102" y="80"/>
                </a:cubicBezTo>
                <a:cubicBezTo>
                  <a:pt x="103" y="80"/>
                  <a:pt x="104" y="79"/>
                  <a:pt x="105" y="79"/>
                </a:cubicBezTo>
                <a:cubicBezTo>
                  <a:pt x="106" y="78"/>
                  <a:pt x="106" y="77"/>
                  <a:pt x="106" y="76"/>
                </a:cubicBezTo>
                <a:cubicBezTo>
                  <a:pt x="107" y="75"/>
                  <a:pt x="107" y="74"/>
                  <a:pt x="107" y="74"/>
                </a:cubicBezTo>
                <a:cubicBezTo>
                  <a:pt x="107" y="72"/>
                  <a:pt x="106" y="71"/>
                  <a:pt x="106" y="71"/>
                </a:cubicBezTo>
                <a:cubicBezTo>
                  <a:pt x="105" y="70"/>
                  <a:pt x="104" y="69"/>
                  <a:pt x="103" y="69"/>
                </a:cubicBezTo>
                <a:close/>
                <a:moveTo>
                  <a:pt x="104" y="77"/>
                </a:moveTo>
                <a:cubicBezTo>
                  <a:pt x="104" y="78"/>
                  <a:pt x="103" y="78"/>
                  <a:pt x="102" y="78"/>
                </a:cubicBezTo>
                <a:cubicBezTo>
                  <a:pt x="102" y="78"/>
                  <a:pt x="101" y="78"/>
                  <a:pt x="101" y="78"/>
                </a:cubicBezTo>
                <a:cubicBezTo>
                  <a:pt x="101" y="77"/>
                  <a:pt x="101" y="77"/>
                  <a:pt x="101" y="76"/>
                </a:cubicBezTo>
                <a:cubicBezTo>
                  <a:pt x="101" y="75"/>
                  <a:pt x="101" y="74"/>
                  <a:pt x="101" y="73"/>
                </a:cubicBezTo>
                <a:cubicBezTo>
                  <a:pt x="102" y="71"/>
                  <a:pt x="102" y="71"/>
                  <a:pt x="103" y="71"/>
                </a:cubicBezTo>
                <a:cubicBezTo>
                  <a:pt x="104" y="71"/>
                  <a:pt x="104" y="71"/>
                  <a:pt x="105" y="71"/>
                </a:cubicBezTo>
                <a:cubicBezTo>
                  <a:pt x="105" y="72"/>
                  <a:pt x="105" y="72"/>
                  <a:pt x="105" y="73"/>
                </a:cubicBezTo>
                <a:cubicBezTo>
                  <a:pt x="105" y="74"/>
                  <a:pt x="105" y="75"/>
                  <a:pt x="104" y="77"/>
                </a:cubicBezTo>
                <a:close/>
                <a:moveTo>
                  <a:pt x="112" y="69"/>
                </a:moveTo>
                <a:cubicBezTo>
                  <a:pt x="111" y="69"/>
                  <a:pt x="110" y="70"/>
                  <a:pt x="109" y="71"/>
                </a:cubicBezTo>
                <a:cubicBezTo>
                  <a:pt x="108" y="73"/>
                  <a:pt x="108" y="74"/>
                  <a:pt x="108" y="75"/>
                </a:cubicBezTo>
                <a:cubicBezTo>
                  <a:pt x="108" y="77"/>
                  <a:pt x="108" y="78"/>
                  <a:pt x="108" y="78"/>
                </a:cubicBezTo>
                <a:cubicBezTo>
                  <a:pt x="109" y="79"/>
                  <a:pt x="110" y="80"/>
                  <a:pt x="111" y="80"/>
                </a:cubicBezTo>
                <a:cubicBezTo>
                  <a:pt x="112" y="80"/>
                  <a:pt x="113" y="79"/>
                  <a:pt x="114" y="79"/>
                </a:cubicBezTo>
                <a:cubicBezTo>
                  <a:pt x="114" y="78"/>
                  <a:pt x="115" y="77"/>
                  <a:pt x="115" y="76"/>
                </a:cubicBezTo>
                <a:cubicBezTo>
                  <a:pt x="115" y="75"/>
                  <a:pt x="115" y="74"/>
                  <a:pt x="115" y="74"/>
                </a:cubicBezTo>
                <a:cubicBezTo>
                  <a:pt x="115" y="72"/>
                  <a:pt x="115" y="71"/>
                  <a:pt x="114" y="71"/>
                </a:cubicBezTo>
                <a:cubicBezTo>
                  <a:pt x="114" y="70"/>
                  <a:pt x="113" y="69"/>
                  <a:pt x="112" y="69"/>
                </a:cubicBezTo>
                <a:close/>
                <a:moveTo>
                  <a:pt x="113" y="77"/>
                </a:moveTo>
                <a:cubicBezTo>
                  <a:pt x="113" y="78"/>
                  <a:pt x="112" y="78"/>
                  <a:pt x="111" y="78"/>
                </a:cubicBezTo>
                <a:cubicBezTo>
                  <a:pt x="111" y="78"/>
                  <a:pt x="110" y="78"/>
                  <a:pt x="110" y="78"/>
                </a:cubicBezTo>
                <a:cubicBezTo>
                  <a:pt x="110" y="77"/>
                  <a:pt x="109" y="77"/>
                  <a:pt x="109" y="76"/>
                </a:cubicBezTo>
                <a:cubicBezTo>
                  <a:pt x="109" y="75"/>
                  <a:pt x="110" y="74"/>
                  <a:pt x="110" y="73"/>
                </a:cubicBezTo>
                <a:cubicBezTo>
                  <a:pt x="110" y="71"/>
                  <a:pt x="111" y="71"/>
                  <a:pt x="112" y="71"/>
                </a:cubicBezTo>
                <a:cubicBezTo>
                  <a:pt x="112" y="71"/>
                  <a:pt x="113" y="71"/>
                  <a:pt x="113" y="71"/>
                </a:cubicBezTo>
                <a:cubicBezTo>
                  <a:pt x="114" y="72"/>
                  <a:pt x="114" y="72"/>
                  <a:pt x="114" y="73"/>
                </a:cubicBezTo>
                <a:cubicBezTo>
                  <a:pt x="114" y="74"/>
                  <a:pt x="113" y="75"/>
                  <a:pt x="113" y="77"/>
                </a:cubicBezTo>
                <a:close/>
                <a:moveTo>
                  <a:pt x="121" y="69"/>
                </a:moveTo>
                <a:cubicBezTo>
                  <a:pt x="119" y="69"/>
                  <a:pt x="118" y="70"/>
                  <a:pt x="117" y="71"/>
                </a:cubicBezTo>
                <a:cubicBezTo>
                  <a:pt x="117" y="73"/>
                  <a:pt x="116" y="74"/>
                  <a:pt x="116" y="75"/>
                </a:cubicBezTo>
                <a:cubicBezTo>
                  <a:pt x="116" y="77"/>
                  <a:pt x="117" y="78"/>
                  <a:pt x="117" y="78"/>
                </a:cubicBezTo>
                <a:cubicBezTo>
                  <a:pt x="118" y="79"/>
                  <a:pt x="119" y="80"/>
                  <a:pt x="120" y="80"/>
                </a:cubicBezTo>
                <a:cubicBezTo>
                  <a:pt x="121" y="80"/>
                  <a:pt x="122" y="79"/>
                  <a:pt x="122" y="79"/>
                </a:cubicBezTo>
                <a:cubicBezTo>
                  <a:pt x="123" y="78"/>
                  <a:pt x="123" y="77"/>
                  <a:pt x="124" y="76"/>
                </a:cubicBezTo>
                <a:cubicBezTo>
                  <a:pt x="124" y="75"/>
                  <a:pt x="124" y="74"/>
                  <a:pt x="124" y="74"/>
                </a:cubicBezTo>
                <a:cubicBezTo>
                  <a:pt x="124" y="72"/>
                  <a:pt x="124" y="71"/>
                  <a:pt x="123" y="71"/>
                </a:cubicBezTo>
                <a:cubicBezTo>
                  <a:pt x="122" y="70"/>
                  <a:pt x="122" y="69"/>
                  <a:pt x="121" y="69"/>
                </a:cubicBezTo>
                <a:close/>
                <a:moveTo>
                  <a:pt x="122" y="77"/>
                </a:moveTo>
                <a:cubicBezTo>
                  <a:pt x="121" y="78"/>
                  <a:pt x="121" y="78"/>
                  <a:pt x="120" y="78"/>
                </a:cubicBezTo>
                <a:cubicBezTo>
                  <a:pt x="119" y="78"/>
                  <a:pt x="119" y="78"/>
                  <a:pt x="118" y="78"/>
                </a:cubicBezTo>
                <a:cubicBezTo>
                  <a:pt x="118" y="77"/>
                  <a:pt x="118" y="77"/>
                  <a:pt x="118" y="76"/>
                </a:cubicBezTo>
                <a:cubicBezTo>
                  <a:pt x="118" y="75"/>
                  <a:pt x="118" y="74"/>
                  <a:pt x="119" y="73"/>
                </a:cubicBezTo>
                <a:cubicBezTo>
                  <a:pt x="119" y="71"/>
                  <a:pt x="120" y="71"/>
                  <a:pt x="121" y="71"/>
                </a:cubicBezTo>
                <a:cubicBezTo>
                  <a:pt x="121" y="71"/>
                  <a:pt x="122" y="71"/>
                  <a:pt x="122" y="71"/>
                </a:cubicBezTo>
                <a:cubicBezTo>
                  <a:pt x="122" y="72"/>
                  <a:pt x="122" y="72"/>
                  <a:pt x="122" y="73"/>
                </a:cubicBezTo>
                <a:cubicBezTo>
                  <a:pt x="122" y="74"/>
                  <a:pt x="122" y="75"/>
                  <a:pt x="122" y="77"/>
                </a:cubicBezTo>
                <a:close/>
                <a:moveTo>
                  <a:pt x="56" y="44"/>
                </a:moveTo>
                <a:cubicBezTo>
                  <a:pt x="47" y="44"/>
                  <a:pt x="47" y="44"/>
                  <a:pt x="47" y="44"/>
                </a:cubicBezTo>
                <a:cubicBezTo>
                  <a:pt x="47" y="35"/>
                  <a:pt x="47" y="35"/>
                  <a:pt x="47" y="35"/>
                </a:cubicBezTo>
                <a:cubicBezTo>
                  <a:pt x="56" y="35"/>
                  <a:pt x="56" y="35"/>
                  <a:pt x="56" y="35"/>
                </a:cubicBezTo>
                <a:lnTo>
                  <a:pt x="56" y="44"/>
                </a:lnTo>
                <a:close/>
                <a:moveTo>
                  <a:pt x="15" y="51"/>
                </a:moveTo>
                <a:cubicBezTo>
                  <a:pt x="15" y="49"/>
                  <a:pt x="15" y="49"/>
                  <a:pt x="15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55"/>
                  <a:pt x="26" y="55"/>
                  <a:pt x="26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17" y="55"/>
                  <a:pt x="15" y="53"/>
                  <a:pt x="15" y="51"/>
                </a:cubicBezTo>
                <a:close/>
                <a:moveTo>
                  <a:pt x="51" y="55"/>
                </a:moveTo>
                <a:cubicBezTo>
                  <a:pt x="31" y="55"/>
                  <a:pt x="31" y="55"/>
                  <a:pt x="31" y="55"/>
                </a:cubicBezTo>
                <a:cubicBezTo>
                  <a:pt x="31" y="22"/>
                  <a:pt x="31" y="22"/>
                  <a:pt x="31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48"/>
                  <a:pt x="43" y="49"/>
                  <a:pt x="45" y="49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51"/>
                  <a:pt x="56" y="51"/>
                  <a:pt x="56" y="51"/>
                </a:cubicBezTo>
                <a:cubicBezTo>
                  <a:pt x="56" y="53"/>
                  <a:pt x="54" y="55"/>
                  <a:pt x="51" y="55"/>
                </a:cubicBezTo>
                <a:close/>
                <a:moveTo>
                  <a:pt x="56" y="30"/>
                </a:moveTo>
                <a:cubicBezTo>
                  <a:pt x="47" y="30"/>
                  <a:pt x="47" y="30"/>
                  <a:pt x="47" y="30"/>
                </a:cubicBezTo>
                <a:cubicBezTo>
                  <a:pt x="47" y="22"/>
                  <a:pt x="47" y="22"/>
                  <a:pt x="47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4" y="22"/>
                  <a:pt x="56" y="24"/>
                  <a:pt x="56" y="27"/>
                </a:cubicBezTo>
                <a:lnTo>
                  <a:pt x="56" y="30"/>
                </a:lnTo>
                <a:close/>
                <a:moveTo>
                  <a:pt x="26" y="44"/>
                </a:moveTo>
                <a:cubicBezTo>
                  <a:pt x="15" y="44"/>
                  <a:pt x="15" y="44"/>
                  <a:pt x="15" y="44"/>
                </a:cubicBezTo>
                <a:cubicBezTo>
                  <a:pt x="15" y="35"/>
                  <a:pt x="15" y="35"/>
                  <a:pt x="15" y="35"/>
                </a:cubicBezTo>
                <a:cubicBezTo>
                  <a:pt x="26" y="35"/>
                  <a:pt x="26" y="35"/>
                  <a:pt x="26" y="35"/>
                </a:cubicBezTo>
                <a:lnTo>
                  <a:pt x="26" y="44"/>
                </a:lnTo>
                <a:close/>
                <a:moveTo>
                  <a:pt x="26" y="30"/>
                </a:moveTo>
                <a:cubicBezTo>
                  <a:pt x="15" y="30"/>
                  <a:pt x="15" y="30"/>
                  <a:pt x="15" y="30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4"/>
                  <a:pt x="17" y="22"/>
                  <a:pt x="19" y="22"/>
                </a:cubicBezTo>
                <a:cubicBezTo>
                  <a:pt x="26" y="22"/>
                  <a:pt x="26" y="22"/>
                  <a:pt x="26" y="22"/>
                </a:cubicBezTo>
                <a:lnTo>
                  <a:pt x="26" y="30"/>
                </a:lnTo>
                <a:close/>
                <a:moveTo>
                  <a:pt x="71" y="39"/>
                </a:moveTo>
                <a:cubicBezTo>
                  <a:pt x="71" y="30"/>
                  <a:pt x="78" y="23"/>
                  <a:pt x="87" y="23"/>
                </a:cubicBezTo>
                <a:cubicBezTo>
                  <a:pt x="92" y="23"/>
                  <a:pt x="96" y="25"/>
                  <a:pt x="99" y="29"/>
                </a:cubicBezTo>
                <a:cubicBezTo>
                  <a:pt x="96" y="31"/>
                  <a:pt x="95" y="35"/>
                  <a:pt x="95" y="39"/>
                </a:cubicBezTo>
                <a:cubicBezTo>
                  <a:pt x="95" y="43"/>
                  <a:pt x="96" y="46"/>
                  <a:pt x="99" y="49"/>
                </a:cubicBezTo>
                <a:cubicBezTo>
                  <a:pt x="96" y="52"/>
                  <a:pt x="92" y="54"/>
                  <a:pt x="87" y="54"/>
                </a:cubicBezTo>
                <a:cubicBezTo>
                  <a:pt x="78" y="54"/>
                  <a:pt x="71" y="47"/>
                  <a:pt x="71" y="39"/>
                </a:cubicBezTo>
                <a:close/>
                <a:moveTo>
                  <a:pt x="102" y="39"/>
                </a:moveTo>
                <a:cubicBezTo>
                  <a:pt x="102" y="35"/>
                  <a:pt x="101" y="31"/>
                  <a:pt x="99" y="29"/>
                </a:cubicBezTo>
                <a:cubicBezTo>
                  <a:pt x="101" y="25"/>
                  <a:pt x="106" y="23"/>
                  <a:pt x="110" y="23"/>
                </a:cubicBezTo>
                <a:cubicBezTo>
                  <a:pt x="119" y="23"/>
                  <a:pt x="126" y="30"/>
                  <a:pt x="126" y="39"/>
                </a:cubicBezTo>
                <a:cubicBezTo>
                  <a:pt x="126" y="47"/>
                  <a:pt x="119" y="54"/>
                  <a:pt x="110" y="54"/>
                </a:cubicBezTo>
                <a:cubicBezTo>
                  <a:pt x="106" y="54"/>
                  <a:pt x="101" y="52"/>
                  <a:pt x="99" y="49"/>
                </a:cubicBezTo>
                <a:cubicBezTo>
                  <a:pt x="101" y="46"/>
                  <a:pt x="102" y="43"/>
                  <a:pt x="102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" name="Freeform 211">
            <a:extLst>
              <a:ext uri="{FF2B5EF4-FFF2-40B4-BE49-F238E27FC236}">
                <a16:creationId xmlns:a16="http://schemas.microsoft.com/office/drawing/2014/main" id="{6DC7E94D-8C7A-41DA-8110-A0BFD829FC42}"/>
              </a:ext>
            </a:extLst>
          </p:cNvPr>
          <p:cNvSpPr>
            <a:spLocks noEditPoints="1"/>
          </p:cNvSpPr>
          <p:nvPr/>
        </p:nvSpPr>
        <p:spPr bwMode="auto">
          <a:xfrm>
            <a:off x="457271" y="1879891"/>
            <a:ext cx="441325" cy="354013"/>
          </a:xfrm>
          <a:custGeom>
            <a:avLst/>
            <a:gdLst>
              <a:gd name="T0" fmla="*/ 0 w 140"/>
              <a:gd name="T1" fmla="*/ 9 h 112"/>
              <a:gd name="T2" fmla="*/ 131 w 140"/>
              <a:gd name="T3" fmla="*/ 112 h 112"/>
              <a:gd name="T4" fmla="*/ 131 w 140"/>
              <a:gd name="T5" fmla="*/ 0 h 112"/>
              <a:gd name="T6" fmla="*/ 14 w 140"/>
              <a:gd name="T7" fmla="*/ 101 h 112"/>
              <a:gd name="T8" fmla="*/ 14 w 140"/>
              <a:gd name="T9" fmla="*/ 92 h 112"/>
              <a:gd name="T10" fmla="*/ 71 w 140"/>
              <a:gd name="T11" fmla="*/ 99 h 112"/>
              <a:gd name="T12" fmla="*/ 16 w 140"/>
              <a:gd name="T13" fmla="*/ 62 h 112"/>
              <a:gd name="T14" fmla="*/ 16 w 140"/>
              <a:gd name="T15" fmla="*/ 11 h 112"/>
              <a:gd name="T16" fmla="*/ 71 w 140"/>
              <a:gd name="T17" fmla="*/ 57 h 112"/>
              <a:gd name="T18" fmla="*/ 86 w 140"/>
              <a:gd name="T19" fmla="*/ 98 h 112"/>
              <a:gd name="T20" fmla="*/ 87 w 140"/>
              <a:gd name="T21" fmla="*/ 87 h 112"/>
              <a:gd name="T22" fmla="*/ 92 w 140"/>
              <a:gd name="T23" fmla="*/ 101 h 112"/>
              <a:gd name="T24" fmla="*/ 95 w 140"/>
              <a:gd name="T25" fmla="*/ 51 h 112"/>
              <a:gd name="T26" fmla="*/ 85 w 140"/>
              <a:gd name="T27" fmla="*/ 61 h 112"/>
              <a:gd name="T28" fmla="*/ 85 w 140"/>
              <a:gd name="T29" fmla="*/ 49 h 112"/>
              <a:gd name="T30" fmla="*/ 85 w 140"/>
              <a:gd name="T31" fmla="*/ 32 h 112"/>
              <a:gd name="T32" fmla="*/ 95 w 140"/>
              <a:gd name="T33" fmla="*/ 42 h 112"/>
              <a:gd name="T34" fmla="*/ 84 w 140"/>
              <a:gd name="T35" fmla="*/ 42 h 112"/>
              <a:gd name="T36" fmla="*/ 95 w 140"/>
              <a:gd name="T37" fmla="*/ 68 h 112"/>
              <a:gd name="T38" fmla="*/ 85 w 140"/>
              <a:gd name="T39" fmla="*/ 78 h 112"/>
              <a:gd name="T40" fmla="*/ 85 w 140"/>
              <a:gd name="T41" fmla="*/ 66 h 112"/>
              <a:gd name="T42" fmla="*/ 105 w 140"/>
              <a:gd name="T43" fmla="*/ 101 h 112"/>
              <a:gd name="T44" fmla="*/ 98 w 140"/>
              <a:gd name="T45" fmla="*/ 90 h 112"/>
              <a:gd name="T46" fmla="*/ 109 w 140"/>
              <a:gd name="T47" fmla="*/ 90 h 112"/>
              <a:gd name="T48" fmla="*/ 102 w 140"/>
              <a:gd name="T49" fmla="*/ 78 h 112"/>
              <a:gd name="T50" fmla="*/ 102 w 140"/>
              <a:gd name="T51" fmla="*/ 66 h 112"/>
              <a:gd name="T52" fmla="*/ 112 w 140"/>
              <a:gd name="T53" fmla="*/ 76 h 112"/>
              <a:gd name="T54" fmla="*/ 102 w 140"/>
              <a:gd name="T55" fmla="*/ 61 h 112"/>
              <a:gd name="T56" fmla="*/ 102 w 140"/>
              <a:gd name="T57" fmla="*/ 49 h 112"/>
              <a:gd name="T58" fmla="*/ 112 w 140"/>
              <a:gd name="T59" fmla="*/ 59 h 112"/>
              <a:gd name="T60" fmla="*/ 102 w 140"/>
              <a:gd name="T61" fmla="*/ 44 h 112"/>
              <a:gd name="T62" fmla="*/ 102 w 140"/>
              <a:gd name="T63" fmla="*/ 32 h 112"/>
              <a:gd name="T64" fmla="*/ 112 w 140"/>
              <a:gd name="T65" fmla="*/ 42 h 112"/>
              <a:gd name="T66" fmla="*/ 124 w 140"/>
              <a:gd name="T67" fmla="*/ 90 h 112"/>
              <a:gd name="T68" fmla="*/ 116 w 140"/>
              <a:gd name="T69" fmla="*/ 90 h 112"/>
              <a:gd name="T70" fmla="*/ 113 w 140"/>
              <a:gd name="T71" fmla="*/ 87 h 112"/>
              <a:gd name="T72" fmla="*/ 123 w 140"/>
              <a:gd name="T73" fmla="*/ 87 h 112"/>
              <a:gd name="T74" fmla="*/ 129 w 140"/>
              <a:gd name="T75" fmla="*/ 76 h 112"/>
              <a:gd name="T76" fmla="*/ 118 w 140"/>
              <a:gd name="T77" fmla="*/ 76 h 112"/>
              <a:gd name="T78" fmla="*/ 127 w 140"/>
              <a:gd name="T79" fmla="*/ 66 h 112"/>
              <a:gd name="T80" fmla="*/ 129 w 140"/>
              <a:gd name="T81" fmla="*/ 59 h 112"/>
              <a:gd name="T82" fmla="*/ 118 w 140"/>
              <a:gd name="T83" fmla="*/ 59 h 112"/>
              <a:gd name="T84" fmla="*/ 127 w 140"/>
              <a:gd name="T85" fmla="*/ 49 h 112"/>
              <a:gd name="T86" fmla="*/ 129 w 140"/>
              <a:gd name="T87" fmla="*/ 42 h 112"/>
              <a:gd name="T88" fmla="*/ 118 w 140"/>
              <a:gd name="T89" fmla="*/ 42 h 112"/>
              <a:gd name="T90" fmla="*/ 127 w 140"/>
              <a:gd name="T91" fmla="*/ 32 h 112"/>
              <a:gd name="T92" fmla="*/ 129 w 140"/>
              <a:gd name="T93" fmla="*/ 18 h 112"/>
              <a:gd name="T94" fmla="*/ 84 w 140"/>
              <a:gd name="T95" fmla="*/ 18 h 112"/>
              <a:gd name="T96" fmla="*/ 127 w 140"/>
              <a:gd name="T97" fmla="*/ 11 h 112"/>
              <a:gd name="T98" fmla="*/ 88 w 140"/>
              <a:gd name="T99" fmla="*/ 91 h 112"/>
              <a:gd name="T100" fmla="*/ 88 w 140"/>
              <a:gd name="T101" fmla="*/ 9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" h="112">
                <a:moveTo>
                  <a:pt x="131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8"/>
                  <a:pt x="4" y="112"/>
                  <a:pt x="9" y="112"/>
                </a:cubicBezTo>
                <a:cubicBezTo>
                  <a:pt x="131" y="112"/>
                  <a:pt x="131" y="112"/>
                  <a:pt x="131" y="112"/>
                </a:cubicBezTo>
                <a:cubicBezTo>
                  <a:pt x="136" y="112"/>
                  <a:pt x="140" y="108"/>
                  <a:pt x="140" y="103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4"/>
                  <a:pt x="136" y="0"/>
                  <a:pt x="131" y="0"/>
                </a:cubicBezTo>
                <a:close/>
                <a:moveTo>
                  <a:pt x="71" y="99"/>
                </a:moveTo>
                <a:cubicBezTo>
                  <a:pt x="71" y="100"/>
                  <a:pt x="69" y="101"/>
                  <a:pt x="67" y="101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2" y="101"/>
                  <a:pt x="11" y="100"/>
                  <a:pt x="11" y="99"/>
                </a:cubicBezTo>
                <a:cubicBezTo>
                  <a:pt x="11" y="94"/>
                  <a:pt x="11" y="94"/>
                  <a:pt x="11" y="94"/>
                </a:cubicBezTo>
                <a:cubicBezTo>
                  <a:pt x="11" y="93"/>
                  <a:pt x="12" y="92"/>
                  <a:pt x="14" y="92"/>
                </a:cubicBezTo>
                <a:cubicBezTo>
                  <a:pt x="67" y="92"/>
                  <a:pt x="67" y="92"/>
                  <a:pt x="67" y="92"/>
                </a:cubicBezTo>
                <a:cubicBezTo>
                  <a:pt x="69" y="92"/>
                  <a:pt x="71" y="93"/>
                  <a:pt x="71" y="94"/>
                </a:cubicBezTo>
                <a:lnTo>
                  <a:pt x="71" y="99"/>
                </a:lnTo>
                <a:close/>
                <a:moveTo>
                  <a:pt x="71" y="57"/>
                </a:moveTo>
                <a:cubicBezTo>
                  <a:pt x="71" y="60"/>
                  <a:pt x="68" y="62"/>
                  <a:pt x="66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3" y="62"/>
                  <a:pt x="11" y="60"/>
                  <a:pt x="11" y="57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3"/>
                  <a:pt x="13" y="11"/>
                  <a:pt x="16" y="11"/>
                </a:cubicBezTo>
                <a:cubicBezTo>
                  <a:pt x="66" y="11"/>
                  <a:pt x="66" y="11"/>
                  <a:pt x="66" y="11"/>
                </a:cubicBezTo>
                <a:cubicBezTo>
                  <a:pt x="68" y="11"/>
                  <a:pt x="71" y="13"/>
                  <a:pt x="71" y="15"/>
                </a:cubicBezTo>
                <a:lnTo>
                  <a:pt x="71" y="57"/>
                </a:lnTo>
                <a:close/>
                <a:moveTo>
                  <a:pt x="92" y="101"/>
                </a:moveTo>
                <a:cubicBezTo>
                  <a:pt x="91" y="98"/>
                  <a:pt x="91" y="98"/>
                  <a:pt x="91" y="98"/>
                </a:cubicBezTo>
                <a:cubicBezTo>
                  <a:pt x="86" y="98"/>
                  <a:pt x="86" y="98"/>
                  <a:pt x="86" y="98"/>
                </a:cubicBezTo>
                <a:cubicBezTo>
                  <a:pt x="84" y="101"/>
                  <a:pt x="84" y="101"/>
                  <a:pt x="84" y="101"/>
                </a:cubicBezTo>
                <a:cubicBezTo>
                  <a:pt x="81" y="101"/>
                  <a:pt x="81" y="101"/>
                  <a:pt x="81" y="101"/>
                </a:cubicBezTo>
                <a:cubicBezTo>
                  <a:pt x="87" y="87"/>
                  <a:pt x="87" y="87"/>
                  <a:pt x="87" y="87"/>
                </a:cubicBezTo>
                <a:cubicBezTo>
                  <a:pt x="90" y="87"/>
                  <a:pt x="90" y="87"/>
                  <a:pt x="90" y="87"/>
                </a:cubicBezTo>
                <a:cubicBezTo>
                  <a:pt x="96" y="101"/>
                  <a:pt x="96" y="101"/>
                  <a:pt x="96" y="101"/>
                </a:cubicBezTo>
                <a:lnTo>
                  <a:pt x="92" y="101"/>
                </a:lnTo>
                <a:close/>
                <a:moveTo>
                  <a:pt x="85" y="49"/>
                </a:moveTo>
                <a:cubicBezTo>
                  <a:pt x="93" y="49"/>
                  <a:pt x="93" y="49"/>
                  <a:pt x="93" y="49"/>
                </a:cubicBezTo>
                <a:cubicBezTo>
                  <a:pt x="94" y="49"/>
                  <a:pt x="95" y="50"/>
                  <a:pt x="95" y="51"/>
                </a:cubicBezTo>
                <a:cubicBezTo>
                  <a:pt x="95" y="59"/>
                  <a:pt x="95" y="59"/>
                  <a:pt x="95" y="59"/>
                </a:cubicBezTo>
                <a:cubicBezTo>
                  <a:pt x="95" y="60"/>
                  <a:pt x="94" y="61"/>
                  <a:pt x="93" y="61"/>
                </a:cubicBezTo>
                <a:cubicBezTo>
                  <a:pt x="85" y="61"/>
                  <a:pt x="85" y="61"/>
                  <a:pt x="85" y="61"/>
                </a:cubicBezTo>
                <a:cubicBezTo>
                  <a:pt x="84" y="61"/>
                  <a:pt x="84" y="60"/>
                  <a:pt x="84" y="59"/>
                </a:cubicBezTo>
                <a:cubicBezTo>
                  <a:pt x="84" y="51"/>
                  <a:pt x="84" y="51"/>
                  <a:pt x="84" y="51"/>
                </a:cubicBezTo>
                <a:cubicBezTo>
                  <a:pt x="84" y="50"/>
                  <a:pt x="84" y="49"/>
                  <a:pt x="85" y="49"/>
                </a:cubicBezTo>
                <a:close/>
                <a:moveTo>
                  <a:pt x="84" y="42"/>
                </a:moveTo>
                <a:cubicBezTo>
                  <a:pt x="84" y="34"/>
                  <a:pt x="84" y="34"/>
                  <a:pt x="84" y="34"/>
                </a:cubicBezTo>
                <a:cubicBezTo>
                  <a:pt x="84" y="33"/>
                  <a:pt x="84" y="32"/>
                  <a:pt x="85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4" y="32"/>
                  <a:pt x="95" y="33"/>
                  <a:pt x="95" y="34"/>
                </a:cubicBezTo>
                <a:cubicBezTo>
                  <a:pt x="95" y="42"/>
                  <a:pt x="95" y="42"/>
                  <a:pt x="95" y="42"/>
                </a:cubicBezTo>
                <a:cubicBezTo>
                  <a:pt x="95" y="43"/>
                  <a:pt x="94" y="44"/>
                  <a:pt x="93" y="44"/>
                </a:cubicBezTo>
                <a:cubicBezTo>
                  <a:pt x="85" y="44"/>
                  <a:pt x="85" y="44"/>
                  <a:pt x="85" y="44"/>
                </a:cubicBezTo>
                <a:cubicBezTo>
                  <a:pt x="84" y="44"/>
                  <a:pt x="84" y="43"/>
                  <a:pt x="84" y="42"/>
                </a:cubicBezTo>
                <a:close/>
                <a:moveTo>
                  <a:pt x="85" y="66"/>
                </a:moveTo>
                <a:cubicBezTo>
                  <a:pt x="93" y="66"/>
                  <a:pt x="93" y="66"/>
                  <a:pt x="93" y="66"/>
                </a:cubicBezTo>
                <a:cubicBezTo>
                  <a:pt x="94" y="66"/>
                  <a:pt x="95" y="67"/>
                  <a:pt x="95" y="68"/>
                </a:cubicBezTo>
                <a:cubicBezTo>
                  <a:pt x="95" y="76"/>
                  <a:pt x="95" y="76"/>
                  <a:pt x="95" y="76"/>
                </a:cubicBezTo>
                <a:cubicBezTo>
                  <a:pt x="95" y="77"/>
                  <a:pt x="94" y="78"/>
                  <a:pt x="93" y="78"/>
                </a:cubicBezTo>
                <a:cubicBezTo>
                  <a:pt x="85" y="78"/>
                  <a:pt x="85" y="78"/>
                  <a:pt x="85" y="78"/>
                </a:cubicBezTo>
                <a:cubicBezTo>
                  <a:pt x="84" y="78"/>
                  <a:pt x="84" y="77"/>
                  <a:pt x="84" y="76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67"/>
                  <a:pt x="84" y="66"/>
                  <a:pt x="85" y="66"/>
                </a:cubicBezTo>
                <a:close/>
                <a:moveTo>
                  <a:pt x="109" y="90"/>
                </a:moveTo>
                <a:cubicBezTo>
                  <a:pt x="105" y="90"/>
                  <a:pt x="105" y="90"/>
                  <a:pt x="105" y="90"/>
                </a:cubicBezTo>
                <a:cubicBezTo>
                  <a:pt x="105" y="101"/>
                  <a:pt x="105" y="101"/>
                  <a:pt x="105" y="101"/>
                </a:cubicBezTo>
                <a:cubicBezTo>
                  <a:pt x="102" y="101"/>
                  <a:pt x="102" y="101"/>
                  <a:pt x="102" y="101"/>
                </a:cubicBezTo>
                <a:cubicBezTo>
                  <a:pt x="102" y="90"/>
                  <a:pt x="102" y="90"/>
                  <a:pt x="102" y="90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87"/>
                  <a:pt x="98" y="87"/>
                  <a:pt x="98" y="87"/>
                </a:cubicBezTo>
                <a:cubicBezTo>
                  <a:pt x="109" y="87"/>
                  <a:pt x="109" y="87"/>
                  <a:pt x="109" y="87"/>
                </a:cubicBezTo>
                <a:lnTo>
                  <a:pt x="109" y="90"/>
                </a:lnTo>
                <a:close/>
                <a:moveTo>
                  <a:pt x="112" y="76"/>
                </a:moveTo>
                <a:cubicBezTo>
                  <a:pt x="112" y="77"/>
                  <a:pt x="111" y="78"/>
                  <a:pt x="110" y="78"/>
                </a:cubicBezTo>
                <a:cubicBezTo>
                  <a:pt x="102" y="78"/>
                  <a:pt x="102" y="78"/>
                  <a:pt x="102" y="78"/>
                </a:cubicBezTo>
                <a:cubicBezTo>
                  <a:pt x="101" y="78"/>
                  <a:pt x="101" y="77"/>
                  <a:pt x="101" y="76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101" y="67"/>
                  <a:pt x="101" y="66"/>
                  <a:pt x="102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1" y="66"/>
                  <a:pt x="112" y="67"/>
                  <a:pt x="112" y="68"/>
                </a:cubicBezTo>
                <a:lnTo>
                  <a:pt x="112" y="76"/>
                </a:lnTo>
                <a:close/>
                <a:moveTo>
                  <a:pt x="112" y="59"/>
                </a:moveTo>
                <a:cubicBezTo>
                  <a:pt x="112" y="60"/>
                  <a:pt x="111" y="61"/>
                  <a:pt x="110" y="61"/>
                </a:cubicBezTo>
                <a:cubicBezTo>
                  <a:pt x="102" y="61"/>
                  <a:pt x="102" y="61"/>
                  <a:pt x="102" y="61"/>
                </a:cubicBezTo>
                <a:cubicBezTo>
                  <a:pt x="101" y="61"/>
                  <a:pt x="101" y="60"/>
                  <a:pt x="101" y="59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50"/>
                  <a:pt x="101" y="49"/>
                  <a:pt x="102" y="49"/>
                </a:cubicBezTo>
                <a:cubicBezTo>
                  <a:pt x="110" y="49"/>
                  <a:pt x="110" y="49"/>
                  <a:pt x="110" y="49"/>
                </a:cubicBezTo>
                <a:cubicBezTo>
                  <a:pt x="111" y="49"/>
                  <a:pt x="112" y="50"/>
                  <a:pt x="112" y="51"/>
                </a:cubicBezTo>
                <a:lnTo>
                  <a:pt x="112" y="59"/>
                </a:lnTo>
                <a:close/>
                <a:moveTo>
                  <a:pt x="112" y="42"/>
                </a:moveTo>
                <a:cubicBezTo>
                  <a:pt x="112" y="43"/>
                  <a:pt x="111" y="44"/>
                  <a:pt x="110" y="44"/>
                </a:cubicBezTo>
                <a:cubicBezTo>
                  <a:pt x="102" y="44"/>
                  <a:pt x="102" y="44"/>
                  <a:pt x="102" y="44"/>
                </a:cubicBezTo>
                <a:cubicBezTo>
                  <a:pt x="101" y="44"/>
                  <a:pt x="101" y="43"/>
                  <a:pt x="101" y="42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3"/>
                  <a:pt x="101" y="32"/>
                  <a:pt x="102" y="32"/>
                </a:cubicBezTo>
                <a:cubicBezTo>
                  <a:pt x="110" y="32"/>
                  <a:pt x="110" y="32"/>
                  <a:pt x="110" y="32"/>
                </a:cubicBezTo>
                <a:cubicBezTo>
                  <a:pt x="111" y="32"/>
                  <a:pt x="112" y="33"/>
                  <a:pt x="112" y="34"/>
                </a:cubicBezTo>
                <a:lnTo>
                  <a:pt x="112" y="42"/>
                </a:lnTo>
                <a:close/>
                <a:moveTo>
                  <a:pt x="127" y="101"/>
                </a:moveTo>
                <a:cubicBezTo>
                  <a:pt x="124" y="101"/>
                  <a:pt x="124" y="101"/>
                  <a:pt x="124" y="101"/>
                </a:cubicBezTo>
                <a:cubicBezTo>
                  <a:pt x="124" y="90"/>
                  <a:pt x="124" y="90"/>
                  <a:pt x="124" y="90"/>
                </a:cubicBezTo>
                <a:cubicBezTo>
                  <a:pt x="122" y="101"/>
                  <a:pt x="122" y="101"/>
                  <a:pt x="122" y="101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6" y="90"/>
                  <a:pt x="116" y="90"/>
                  <a:pt x="116" y="90"/>
                </a:cubicBezTo>
                <a:cubicBezTo>
                  <a:pt x="116" y="101"/>
                  <a:pt x="116" y="101"/>
                  <a:pt x="116" y="101"/>
                </a:cubicBezTo>
                <a:cubicBezTo>
                  <a:pt x="113" y="101"/>
                  <a:pt x="113" y="101"/>
                  <a:pt x="113" y="101"/>
                </a:cubicBezTo>
                <a:cubicBezTo>
                  <a:pt x="113" y="87"/>
                  <a:pt x="113" y="87"/>
                  <a:pt x="113" y="87"/>
                </a:cubicBezTo>
                <a:cubicBezTo>
                  <a:pt x="118" y="87"/>
                  <a:pt x="118" y="87"/>
                  <a:pt x="118" y="87"/>
                </a:cubicBezTo>
                <a:cubicBezTo>
                  <a:pt x="120" y="97"/>
                  <a:pt x="120" y="97"/>
                  <a:pt x="120" y="97"/>
                </a:cubicBezTo>
                <a:cubicBezTo>
                  <a:pt x="123" y="87"/>
                  <a:pt x="123" y="87"/>
                  <a:pt x="123" y="87"/>
                </a:cubicBezTo>
                <a:cubicBezTo>
                  <a:pt x="127" y="87"/>
                  <a:pt x="127" y="87"/>
                  <a:pt x="127" y="87"/>
                </a:cubicBezTo>
                <a:lnTo>
                  <a:pt x="127" y="101"/>
                </a:lnTo>
                <a:close/>
                <a:moveTo>
                  <a:pt x="129" y="76"/>
                </a:moveTo>
                <a:cubicBezTo>
                  <a:pt x="129" y="77"/>
                  <a:pt x="128" y="78"/>
                  <a:pt x="127" y="78"/>
                </a:cubicBezTo>
                <a:cubicBezTo>
                  <a:pt x="119" y="78"/>
                  <a:pt x="119" y="78"/>
                  <a:pt x="119" y="78"/>
                </a:cubicBezTo>
                <a:cubicBezTo>
                  <a:pt x="118" y="78"/>
                  <a:pt x="118" y="77"/>
                  <a:pt x="118" y="76"/>
                </a:cubicBezTo>
                <a:cubicBezTo>
                  <a:pt x="118" y="68"/>
                  <a:pt x="118" y="68"/>
                  <a:pt x="118" y="68"/>
                </a:cubicBezTo>
                <a:cubicBezTo>
                  <a:pt x="118" y="67"/>
                  <a:pt x="118" y="66"/>
                  <a:pt x="119" y="66"/>
                </a:cubicBezTo>
                <a:cubicBezTo>
                  <a:pt x="127" y="66"/>
                  <a:pt x="127" y="66"/>
                  <a:pt x="127" y="66"/>
                </a:cubicBezTo>
                <a:cubicBezTo>
                  <a:pt x="128" y="66"/>
                  <a:pt x="129" y="67"/>
                  <a:pt x="129" y="68"/>
                </a:cubicBezTo>
                <a:lnTo>
                  <a:pt x="129" y="76"/>
                </a:lnTo>
                <a:close/>
                <a:moveTo>
                  <a:pt x="129" y="59"/>
                </a:moveTo>
                <a:cubicBezTo>
                  <a:pt x="129" y="60"/>
                  <a:pt x="128" y="61"/>
                  <a:pt x="127" y="61"/>
                </a:cubicBezTo>
                <a:cubicBezTo>
                  <a:pt x="119" y="61"/>
                  <a:pt x="119" y="61"/>
                  <a:pt x="119" y="61"/>
                </a:cubicBezTo>
                <a:cubicBezTo>
                  <a:pt x="118" y="61"/>
                  <a:pt x="118" y="60"/>
                  <a:pt x="118" y="59"/>
                </a:cubicBezTo>
                <a:cubicBezTo>
                  <a:pt x="118" y="51"/>
                  <a:pt x="118" y="51"/>
                  <a:pt x="118" y="51"/>
                </a:cubicBezTo>
                <a:cubicBezTo>
                  <a:pt x="118" y="50"/>
                  <a:pt x="118" y="49"/>
                  <a:pt x="119" y="49"/>
                </a:cubicBezTo>
                <a:cubicBezTo>
                  <a:pt x="127" y="49"/>
                  <a:pt x="127" y="49"/>
                  <a:pt x="127" y="49"/>
                </a:cubicBezTo>
                <a:cubicBezTo>
                  <a:pt x="128" y="49"/>
                  <a:pt x="129" y="50"/>
                  <a:pt x="129" y="51"/>
                </a:cubicBezTo>
                <a:lnTo>
                  <a:pt x="129" y="59"/>
                </a:lnTo>
                <a:close/>
                <a:moveTo>
                  <a:pt x="129" y="42"/>
                </a:moveTo>
                <a:cubicBezTo>
                  <a:pt x="129" y="43"/>
                  <a:pt x="128" y="44"/>
                  <a:pt x="127" y="44"/>
                </a:cubicBezTo>
                <a:cubicBezTo>
                  <a:pt x="119" y="44"/>
                  <a:pt x="119" y="44"/>
                  <a:pt x="119" y="44"/>
                </a:cubicBezTo>
                <a:cubicBezTo>
                  <a:pt x="118" y="44"/>
                  <a:pt x="118" y="43"/>
                  <a:pt x="118" y="42"/>
                </a:cubicBezTo>
                <a:cubicBezTo>
                  <a:pt x="118" y="34"/>
                  <a:pt x="118" y="34"/>
                  <a:pt x="118" y="34"/>
                </a:cubicBezTo>
                <a:cubicBezTo>
                  <a:pt x="118" y="33"/>
                  <a:pt x="118" y="32"/>
                  <a:pt x="119" y="32"/>
                </a:cubicBezTo>
                <a:cubicBezTo>
                  <a:pt x="127" y="32"/>
                  <a:pt x="127" y="32"/>
                  <a:pt x="127" y="32"/>
                </a:cubicBezTo>
                <a:cubicBezTo>
                  <a:pt x="128" y="32"/>
                  <a:pt x="129" y="33"/>
                  <a:pt x="129" y="34"/>
                </a:cubicBezTo>
                <a:lnTo>
                  <a:pt x="129" y="42"/>
                </a:lnTo>
                <a:close/>
                <a:moveTo>
                  <a:pt x="129" y="18"/>
                </a:moveTo>
                <a:cubicBezTo>
                  <a:pt x="129" y="19"/>
                  <a:pt x="128" y="20"/>
                  <a:pt x="127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5" y="20"/>
                  <a:pt x="84" y="19"/>
                  <a:pt x="84" y="18"/>
                </a:cubicBezTo>
                <a:cubicBezTo>
                  <a:pt x="84" y="13"/>
                  <a:pt x="84" y="13"/>
                  <a:pt x="84" y="13"/>
                </a:cubicBezTo>
                <a:cubicBezTo>
                  <a:pt x="84" y="12"/>
                  <a:pt x="85" y="11"/>
                  <a:pt x="86" y="11"/>
                </a:cubicBezTo>
                <a:cubicBezTo>
                  <a:pt x="127" y="11"/>
                  <a:pt x="127" y="11"/>
                  <a:pt x="127" y="11"/>
                </a:cubicBezTo>
                <a:cubicBezTo>
                  <a:pt x="128" y="11"/>
                  <a:pt x="129" y="12"/>
                  <a:pt x="129" y="13"/>
                </a:cubicBezTo>
                <a:lnTo>
                  <a:pt x="129" y="18"/>
                </a:lnTo>
                <a:close/>
                <a:moveTo>
                  <a:pt x="88" y="91"/>
                </a:moveTo>
                <a:cubicBezTo>
                  <a:pt x="90" y="96"/>
                  <a:pt x="90" y="96"/>
                  <a:pt x="90" y="96"/>
                </a:cubicBezTo>
                <a:cubicBezTo>
                  <a:pt x="87" y="96"/>
                  <a:pt x="87" y="96"/>
                  <a:pt x="87" y="96"/>
                </a:cubicBezTo>
                <a:lnTo>
                  <a:pt x="8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" name="Freeform 212">
            <a:extLst>
              <a:ext uri="{FF2B5EF4-FFF2-40B4-BE49-F238E27FC236}">
                <a16:creationId xmlns:a16="http://schemas.microsoft.com/office/drawing/2014/main" id="{E753C4B8-16AD-4969-83ED-F17D5C438FFF}"/>
              </a:ext>
            </a:extLst>
          </p:cNvPr>
          <p:cNvSpPr>
            <a:spLocks noEditPoints="1"/>
          </p:cNvSpPr>
          <p:nvPr/>
        </p:nvSpPr>
        <p:spPr bwMode="auto">
          <a:xfrm>
            <a:off x="8551738" y="2760753"/>
            <a:ext cx="388937" cy="379413"/>
          </a:xfrm>
          <a:custGeom>
            <a:avLst/>
            <a:gdLst>
              <a:gd name="T0" fmla="*/ 3 w 123"/>
              <a:gd name="T1" fmla="*/ 25 h 120"/>
              <a:gd name="T2" fmla="*/ 22 w 123"/>
              <a:gd name="T3" fmla="*/ 33 h 120"/>
              <a:gd name="T4" fmla="*/ 0 w 123"/>
              <a:gd name="T5" fmla="*/ 33 h 120"/>
              <a:gd name="T6" fmla="*/ 19 w 123"/>
              <a:gd name="T7" fmla="*/ 83 h 120"/>
              <a:gd name="T8" fmla="*/ 0 w 123"/>
              <a:gd name="T9" fmla="*/ 91 h 120"/>
              <a:gd name="T10" fmla="*/ 22 w 123"/>
              <a:gd name="T11" fmla="*/ 91 h 120"/>
              <a:gd name="T12" fmla="*/ 3 w 123"/>
              <a:gd name="T13" fmla="*/ 40 h 120"/>
              <a:gd name="T14" fmla="*/ 112 w 123"/>
              <a:gd name="T15" fmla="*/ 0 h 120"/>
              <a:gd name="T16" fmla="*/ 3 w 123"/>
              <a:gd name="T17" fmla="*/ 22 h 120"/>
              <a:gd name="T18" fmla="*/ 19 w 123"/>
              <a:gd name="T19" fmla="*/ 6 h 120"/>
              <a:gd name="T20" fmla="*/ 117 w 123"/>
              <a:gd name="T21" fmla="*/ 104 h 120"/>
              <a:gd name="T22" fmla="*/ 9 w 123"/>
              <a:gd name="T23" fmla="*/ 104 h 120"/>
              <a:gd name="T24" fmla="*/ 3 w 123"/>
              <a:gd name="T25" fmla="*/ 109 h 120"/>
              <a:gd name="T26" fmla="*/ 123 w 123"/>
              <a:gd name="T27" fmla="*/ 109 h 120"/>
              <a:gd name="T28" fmla="*/ 26 w 123"/>
              <a:gd name="T29" fmla="*/ 91 h 120"/>
              <a:gd name="T30" fmla="*/ 13 w 123"/>
              <a:gd name="T31" fmla="*/ 80 h 120"/>
              <a:gd name="T32" fmla="*/ 26 w 123"/>
              <a:gd name="T33" fmla="*/ 33 h 120"/>
              <a:gd name="T34" fmla="*/ 13 w 123"/>
              <a:gd name="T35" fmla="*/ 22 h 120"/>
              <a:gd name="T36" fmla="*/ 103 w 123"/>
              <a:gd name="T37" fmla="*/ 10 h 120"/>
              <a:gd name="T38" fmla="*/ 103 w 123"/>
              <a:gd name="T39" fmla="*/ 110 h 120"/>
              <a:gd name="T40" fmla="*/ 13 w 123"/>
              <a:gd name="T41" fmla="*/ 98 h 120"/>
              <a:gd name="T42" fmla="*/ 101 w 123"/>
              <a:gd name="T43" fmla="*/ 77 h 120"/>
              <a:gd name="T44" fmla="*/ 107 w 123"/>
              <a:gd name="T45" fmla="*/ 77 h 120"/>
              <a:gd name="T46" fmla="*/ 104 w 123"/>
              <a:gd name="T47" fmla="*/ 40 h 120"/>
              <a:gd name="T48" fmla="*/ 75 w 123"/>
              <a:gd name="T49" fmla="*/ 51 h 120"/>
              <a:gd name="T50" fmla="*/ 75 w 123"/>
              <a:gd name="T51" fmla="*/ 44 h 120"/>
              <a:gd name="T52" fmla="*/ 83 w 123"/>
              <a:gd name="T53" fmla="*/ 64 h 120"/>
              <a:gd name="T54" fmla="*/ 75 w 123"/>
              <a:gd name="T55" fmla="*/ 64 h 120"/>
              <a:gd name="T56" fmla="*/ 83 w 123"/>
              <a:gd name="T57" fmla="*/ 69 h 120"/>
              <a:gd name="T58" fmla="*/ 63 w 123"/>
              <a:gd name="T59" fmla="*/ 51 h 120"/>
              <a:gd name="T60" fmla="*/ 63 w 123"/>
              <a:gd name="T61" fmla="*/ 44 h 120"/>
              <a:gd name="T62" fmla="*/ 71 w 123"/>
              <a:gd name="T63" fmla="*/ 64 h 120"/>
              <a:gd name="T64" fmla="*/ 63 w 123"/>
              <a:gd name="T65" fmla="*/ 64 h 120"/>
              <a:gd name="T66" fmla="*/ 71 w 123"/>
              <a:gd name="T67" fmla="*/ 69 h 120"/>
              <a:gd name="T68" fmla="*/ 52 w 123"/>
              <a:gd name="T69" fmla="*/ 51 h 120"/>
              <a:gd name="T70" fmla="*/ 52 w 123"/>
              <a:gd name="T71" fmla="*/ 44 h 120"/>
              <a:gd name="T72" fmla="*/ 59 w 123"/>
              <a:gd name="T73" fmla="*/ 64 h 120"/>
              <a:gd name="T74" fmla="*/ 52 w 123"/>
              <a:gd name="T75" fmla="*/ 64 h 120"/>
              <a:gd name="T76" fmla="*/ 59 w 123"/>
              <a:gd name="T77" fmla="*/ 69 h 120"/>
              <a:gd name="T78" fmla="*/ 40 w 123"/>
              <a:gd name="T79" fmla="*/ 51 h 120"/>
              <a:gd name="T80" fmla="*/ 40 w 123"/>
              <a:gd name="T81" fmla="*/ 44 h 120"/>
              <a:gd name="T82" fmla="*/ 48 w 123"/>
              <a:gd name="T83" fmla="*/ 64 h 120"/>
              <a:gd name="T84" fmla="*/ 40 w 123"/>
              <a:gd name="T85" fmla="*/ 64 h 120"/>
              <a:gd name="T86" fmla="*/ 48 w 123"/>
              <a:gd name="T87" fmla="*/ 6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3" h="120">
                <a:moveTo>
                  <a:pt x="0" y="33"/>
                </a:moveTo>
                <a:cubicBezTo>
                  <a:pt x="0" y="28"/>
                  <a:pt x="0" y="28"/>
                  <a:pt x="0" y="28"/>
                </a:cubicBezTo>
                <a:cubicBezTo>
                  <a:pt x="0" y="26"/>
                  <a:pt x="1" y="25"/>
                  <a:pt x="3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21" y="25"/>
                  <a:pt x="22" y="26"/>
                  <a:pt x="22" y="28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35"/>
                  <a:pt x="21" y="37"/>
                  <a:pt x="19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1" y="37"/>
                  <a:pt x="0" y="35"/>
                  <a:pt x="0" y="33"/>
                </a:cubicBezTo>
                <a:close/>
                <a:moveTo>
                  <a:pt x="22" y="91"/>
                </a:moveTo>
                <a:cubicBezTo>
                  <a:pt x="22" y="86"/>
                  <a:pt x="22" y="86"/>
                  <a:pt x="22" y="86"/>
                </a:cubicBezTo>
                <a:cubicBezTo>
                  <a:pt x="22" y="84"/>
                  <a:pt x="21" y="83"/>
                  <a:pt x="19" y="83"/>
                </a:cubicBezTo>
                <a:cubicBezTo>
                  <a:pt x="3" y="83"/>
                  <a:pt x="3" y="83"/>
                  <a:pt x="3" y="83"/>
                </a:cubicBezTo>
                <a:cubicBezTo>
                  <a:pt x="1" y="83"/>
                  <a:pt x="0" y="84"/>
                  <a:pt x="0" y="86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3"/>
                  <a:pt x="1" y="95"/>
                  <a:pt x="3" y="95"/>
                </a:cubicBezTo>
                <a:cubicBezTo>
                  <a:pt x="19" y="95"/>
                  <a:pt x="19" y="95"/>
                  <a:pt x="19" y="95"/>
                </a:cubicBezTo>
                <a:cubicBezTo>
                  <a:pt x="21" y="95"/>
                  <a:pt x="22" y="93"/>
                  <a:pt x="22" y="91"/>
                </a:cubicBezTo>
                <a:close/>
                <a:moveTo>
                  <a:pt x="9" y="80"/>
                </a:moveTo>
                <a:cubicBezTo>
                  <a:pt x="9" y="40"/>
                  <a:pt x="9" y="40"/>
                  <a:pt x="9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80"/>
                  <a:pt x="3" y="80"/>
                  <a:pt x="3" y="80"/>
                </a:cubicBezTo>
                <a:lnTo>
                  <a:pt x="9" y="80"/>
                </a:lnTo>
                <a:close/>
                <a:moveTo>
                  <a:pt x="112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3" y="5"/>
                  <a:pt x="3" y="11"/>
                </a:cubicBezTo>
                <a:cubicBezTo>
                  <a:pt x="3" y="22"/>
                  <a:pt x="3" y="22"/>
                  <a:pt x="3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0"/>
                  <a:pt x="14" y="6"/>
                  <a:pt x="19" y="6"/>
                </a:cubicBezTo>
                <a:cubicBezTo>
                  <a:pt x="107" y="6"/>
                  <a:pt x="107" y="6"/>
                  <a:pt x="107" y="6"/>
                </a:cubicBezTo>
                <a:cubicBezTo>
                  <a:pt x="113" y="6"/>
                  <a:pt x="117" y="10"/>
                  <a:pt x="117" y="16"/>
                </a:cubicBezTo>
                <a:cubicBezTo>
                  <a:pt x="117" y="104"/>
                  <a:pt x="117" y="104"/>
                  <a:pt x="117" y="104"/>
                </a:cubicBezTo>
                <a:cubicBezTo>
                  <a:pt x="117" y="110"/>
                  <a:pt x="113" y="114"/>
                  <a:pt x="107" y="114"/>
                </a:cubicBezTo>
                <a:cubicBezTo>
                  <a:pt x="19" y="114"/>
                  <a:pt x="19" y="114"/>
                  <a:pt x="19" y="114"/>
                </a:cubicBezTo>
                <a:cubicBezTo>
                  <a:pt x="14" y="114"/>
                  <a:pt x="9" y="110"/>
                  <a:pt x="9" y="104"/>
                </a:cubicBezTo>
                <a:cubicBezTo>
                  <a:pt x="9" y="98"/>
                  <a:pt x="9" y="98"/>
                  <a:pt x="9" y="98"/>
                </a:cubicBezTo>
                <a:cubicBezTo>
                  <a:pt x="3" y="98"/>
                  <a:pt x="3" y="98"/>
                  <a:pt x="3" y="98"/>
                </a:cubicBezTo>
                <a:cubicBezTo>
                  <a:pt x="3" y="109"/>
                  <a:pt x="3" y="109"/>
                  <a:pt x="3" y="109"/>
                </a:cubicBezTo>
                <a:cubicBezTo>
                  <a:pt x="3" y="115"/>
                  <a:pt x="8" y="120"/>
                  <a:pt x="15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8" y="120"/>
                  <a:pt x="123" y="115"/>
                  <a:pt x="123" y="109"/>
                </a:cubicBezTo>
                <a:cubicBezTo>
                  <a:pt x="123" y="11"/>
                  <a:pt x="123" y="11"/>
                  <a:pt x="123" y="11"/>
                </a:cubicBezTo>
                <a:cubicBezTo>
                  <a:pt x="123" y="5"/>
                  <a:pt x="118" y="0"/>
                  <a:pt x="112" y="0"/>
                </a:cubicBezTo>
                <a:close/>
                <a:moveTo>
                  <a:pt x="26" y="91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83"/>
                  <a:pt x="23" y="80"/>
                  <a:pt x="19" y="80"/>
                </a:cubicBezTo>
                <a:cubicBezTo>
                  <a:pt x="13" y="80"/>
                  <a:pt x="13" y="80"/>
                  <a:pt x="13" y="80"/>
                </a:cubicBezTo>
                <a:cubicBezTo>
                  <a:pt x="13" y="40"/>
                  <a:pt x="13" y="40"/>
                  <a:pt x="13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23" y="40"/>
                  <a:pt x="26" y="37"/>
                  <a:pt x="26" y="33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5"/>
                  <a:pt x="23" y="22"/>
                  <a:pt x="19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15"/>
                  <a:pt x="18" y="10"/>
                  <a:pt x="23" y="10"/>
                </a:cubicBezTo>
                <a:cubicBezTo>
                  <a:pt x="103" y="10"/>
                  <a:pt x="103" y="10"/>
                  <a:pt x="103" y="10"/>
                </a:cubicBezTo>
                <a:cubicBezTo>
                  <a:pt x="109" y="10"/>
                  <a:pt x="113" y="15"/>
                  <a:pt x="113" y="20"/>
                </a:cubicBezTo>
                <a:cubicBezTo>
                  <a:pt x="113" y="100"/>
                  <a:pt x="113" y="100"/>
                  <a:pt x="113" y="100"/>
                </a:cubicBezTo>
                <a:cubicBezTo>
                  <a:pt x="113" y="105"/>
                  <a:pt x="109" y="110"/>
                  <a:pt x="103" y="110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18" y="110"/>
                  <a:pt x="13" y="105"/>
                  <a:pt x="13" y="100"/>
                </a:cubicBezTo>
                <a:cubicBezTo>
                  <a:pt x="13" y="98"/>
                  <a:pt x="13" y="98"/>
                  <a:pt x="13" y="98"/>
                </a:cubicBezTo>
                <a:cubicBezTo>
                  <a:pt x="19" y="98"/>
                  <a:pt x="19" y="98"/>
                  <a:pt x="19" y="98"/>
                </a:cubicBezTo>
                <a:cubicBezTo>
                  <a:pt x="23" y="98"/>
                  <a:pt x="26" y="95"/>
                  <a:pt x="26" y="91"/>
                </a:cubicBezTo>
                <a:close/>
                <a:moveTo>
                  <a:pt x="101" y="77"/>
                </a:moveTo>
                <a:cubicBezTo>
                  <a:pt x="101" y="79"/>
                  <a:pt x="102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6" y="80"/>
                  <a:pt x="107" y="79"/>
                  <a:pt x="107" y="77"/>
                </a:cubicBezTo>
                <a:cubicBezTo>
                  <a:pt x="107" y="43"/>
                  <a:pt x="107" y="43"/>
                  <a:pt x="107" y="43"/>
                </a:cubicBezTo>
                <a:cubicBezTo>
                  <a:pt x="107" y="41"/>
                  <a:pt x="106" y="40"/>
                  <a:pt x="104" y="40"/>
                </a:cubicBez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1" y="41"/>
                  <a:pt x="101" y="43"/>
                </a:cubicBezTo>
                <a:lnTo>
                  <a:pt x="101" y="77"/>
                </a:lnTo>
                <a:close/>
                <a:moveTo>
                  <a:pt x="75" y="51"/>
                </a:moveTo>
                <a:cubicBezTo>
                  <a:pt x="83" y="51"/>
                  <a:pt x="83" y="51"/>
                  <a:pt x="83" y="51"/>
                </a:cubicBezTo>
                <a:cubicBezTo>
                  <a:pt x="83" y="44"/>
                  <a:pt x="83" y="44"/>
                  <a:pt x="83" y="44"/>
                </a:cubicBezTo>
                <a:cubicBezTo>
                  <a:pt x="75" y="44"/>
                  <a:pt x="75" y="44"/>
                  <a:pt x="75" y="44"/>
                </a:cubicBezTo>
                <a:lnTo>
                  <a:pt x="75" y="51"/>
                </a:lnTo>
                <a:close/>
                <a:moveTo>
                  <a:pt x="75" y="64"/>
                </a:moveTo>
                <a:cubicBezTo>
                  <a:pt x="78" y="64"/>
                  <a:pt x="80" y="64"/>
                  <a:pt x="83" y="64"/>
                </a:cubicBezTo>
                <a:cubicBezTo>
                  <a:pt x="83" y="61"/>
                  <a:pt x="83" y="59"/>
                  <a:pt x="83" y="56"/>
                </a:cubicBezTo>
                <a:cubicBezTo>
                  <a:pt x="80" y="56"/>
                  <a:pt x="78" y="56"/>
                  <a:pt x="75" y="56"/>
                </a:cubicBezTo>
                <a:cubicBezTo>
                  <a:pt x="75" y="59"/>
                  <a:pt x="75" y="61"/>
                  <a:pt x="75" y="64"/>
                </a:cubicBezTo>
                <a:close/>
                <a:moveTo>
                  <a:pt x="75" y="76"/>
                </a:moveTo>
                <a:cubicBezTo>
                  <a:pt x="83" y="76"/>
                  <a:pt x="83" y="76"/>
                  <a:pt x="83" y="76"/>
                </a:cubicBezTo>
                <a:cubicBezTo>
                  <a:pt x="83" y="69"/>
                  <a:pt x="83" y="69"/>
                  <a:pt x="83" y="69"/>
                </a:cubicBezTo>
                <a:cubicBezTo>
                  <a:pt x="75" y="69"/>
                  <a:pt x="75" y="69"/>
                  <a:pt x="75" y="69"/>
                </a:cubicBezTo>
                <a:lnTo>
                  <a:pt x="75" y="76"/>
                </a:lnTo>
                <a:close/>
                <a:moveTo>
                  <a:pt x="63" y="51"/>
                </a:moveTo>
                <a:cubicBezTo>
                  <a:pt x="66" y="51"/>
                  <a:pt x="68" y="51"/>
                  <a:pt x="71" y="51"/>
                </a:cubicBezTo>
                <a:cubicBezTo>
                  <a:pt x="71" y="49"/>
                  <a:pt x="71" y="46"/>
                  <a:pt x="71" y="44"/>
                </a:cubicBezTo>
                <a:cubicBezTo>
                  <a:pt x="68" y="44"/>
                  <a:pt x="66" y="44"/>
                  <a:pt x="63" y="44"/>
                </a:cubicBezTo>
                <a:cubicBezTo>
                  <a:pt x="63" y="46"/>
                  <a:pt x="63" y="49"/>
                  <a:pt x="63" y="51"/>
                </a:cubicBezTo>
                <a:close/>
                <a:moveTo>
                  <a:pt x="63" y="64"/>
                </a:moveTo>
                <a:cubicBezTo>
                  <a:pt x="66" y="64"/>
                  <a:pt x="68" y="64"/>
                  <a:pt x="71" y="64"/>
                </a:cubicBezTo>
                <a:cubicBezTo>
                  <a:pt x="71" y="61"/>
                  <a:pt x="71" y="59"/>
                  <a:pt x="71" y="56"/>
                </a:cubicBezTo>
                <a:cubicBezTo>
                  <a:pt x="68" y="56"/>
                  <a:pt x="66" y="56"/>
                  <a:pt x="63" y="56"/>
                </a:cubicBezTo>
                <a:cubicBezTo>
                  <a:pt x="63" y="59"/>
                  <a:pt x="63" y="61"/>
                  <a:pt x="63" y="64"/>
                </a:cubicBezTo>
                <a:close/>
                <a:moveTo>
                  <a:pt x="63" y="76"/>
                </a:moveTo>
                <a:cubicBezTo>
                  <a:pt x="66" y="76"/>
                  <a:pt x="68" y="76"/>
                  <a:pt x="71" y="76"/>
                </a:cubicBezTo>
                <a:cubicBezTo>
                  <a:pt x="71" y="74"/>
                  <a:pt x="71" y="71"/>
                  <a:pt x="71" y="69"/>
                </a:cubicBezTo>
                <a:cubicBezTo>
                  <a:pt x="68" y="69"/>
                  <a:pt x="66" y="69"/>
                  <a:pt x="63" y="69"/>
                </a:cubicBezTo>
                <a:cubicBezTo>
                  <a:pt x="63" y="71"/>
                  <a:pt x="63" y="74"/>
                  <a:pt x="63" y="76"/>
                </a:cubicBezTo>
                <a:close/>
                <a:moveTo>
                  <a:pt x="52" y="51"/>
                </a:moveTo>
                <a:cubicBezTo>
                  <a:pt x="54" y="51"/>
                  <a:pt x="57" y="51"/>
                  <a:pt x="59" y="51"/>
                </a:cubicBezTo>
                <a:cubicBezTo>
                  <a:pt x="59" y="49"/>
                  <a:pt x="59" y="46"/>
                  <a:pt x="59" y="44"/>
                </a:cubicBezTo>
                <a:cubicBezTo>
                  <a:pt x="57" y="44"/>
                  <a:pt x="54" y="44"/>
                  <a:pt x="52" y="44"/>
                </a:cubicBezTo>
                <a:cubicBezTo>
                  <a:pt x="52" y="46"/>
                  <a:pt x="52" y="49"/>
                  <a:pt x="52" y="51"/>
                </a:cubicBezTo>
                <a:close/>
                <a:moveTo>
                  <a:pt x="52" y="64"/>
                </a:moveTo>
                <a:cubicBezTo>
                  <a:pt x="54" y="64"/>
                  <a:pt x="57" y="64"/>
                  <a:pt x="59" y="64"/>
                </a:cubicBezTo>
                <a:cubicBezTo>
                  <a:pt x="59" y="61"/>
                  <a:pt x="59" y="59"/>
                  <a:pt x="59" y="56"/>
                </a:cubicBezTo>
                <a:cubicBezTo>
                  <a:pt x="57" y="56"/>
                  <a:pt x="54" y="56"/>
                  <a:pt x="52" y="56"/>
                </a:cubicBezTo>
                <a:cubicBezTo>
                  <a:pt x="52" y="59"/>
                  <a:pt x="52" y="61"/>
                  <a:pt x="52" y="64"/>
                </a:cubicBezTo>
                <a:close/>
                <a:moveTo>
                  <a:pt x="52" y="76"/>
                </a:moveTo>
                <a:cubicBezTo>
                  <a:pt x="54" y="76"/>
                  <a:pt x="57" y="76"/>
                  <a:pt x="59" y="76"/>
                </a:cubicBezTo>
                <a:cubicBezTo>
                  <a:pt x="59" y="74"/>
                  <a:pt x="59" y="71"/>
                  <a:pt x="59" y="69"/>
                </a:cubicBezTo>
                <a:cubicBezTo>
                  <a:pt x="57" y="69"/>
                  <a:pt x="54" y="69"/>
                  <a:pt x="52" y="69"/>
                </a:cubicBezTo>
                <a:cubicBezTo>
                  <a:pt x="52" y="71"/>
                  <a:pt x="52" y="74"/>
                  <a:pt x="52" y="76"/>
                </a:cubicBezTo>
                <a:close/>
                <a:moveTo>
                  <a:pt x="40" y="51"/>
                </a:moveTo>
                <a:cubicBezTo>
                  <a:pt x="48" y="51"/>
                  <a:pt x="48" y="51"/>
                  <a:pt x="48" y="51"/>
                </a:cubicBezTo>
                <a:cubicBezTo>
                  <a:pt x="48" y="44"/>
                  <a:pt x="48" y="44"/>
                  <a:pt x="48" y="44"/>
                </a:cubicBezTo>
                <a:cubicBezTo>
                  <a:pt x="40" y="44"/>
                  <a:pt x="40" y="44"/>
                  <a:pt x="40" y="44"/>
                </a:cubicBezTo>
                <a:lnTo>
                  <a:pt x="40" y="51"/>
                </a:lnTo>
                <a:close/>
                <a:moveTo>
                  <a:pt x="40" y="64"/>
                </a:moveTo>
                <a:cubicBezTo>
                  <a:pt x="43" y="64"/>
                  <a:pt x="45" y="64"/>
                  <a:pt x="48" y="64"/>
                </a:cubicBezTo>
                <a:cubicBezTo>
                  <a:pt x="48" y="61"/>
                  <a:pt x="48" y="59"/>
                  <a:pt x="48" y="56"/>
                </a:cubicBezTo>
                <a:cubicBezTo>
                  <a:pt x="45" y="56"/>
                  <a:pt x="43" y="56"/>
                  <a:pt x="40" y="56"/>
                </a:cubicBezTo>
                <a:cubicBezTo>
                  <a:pt x="40" y="59"/>
                  <a:pt x="40" y="61"/>
                  <a:pt x="40" y="64"/>
                </a:cubicBezTo>
                <a:close/>
                <a:moveTo>
                  <a:pt x="40" y="76"/>
                </a:move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48" y="69"/>
                  <a:pt x="48" y="69"/>
                </a:cubicBezTo>
                <a:cubicBezTo>
                  <a:pt x="40" y="69"/>
                  <a:pt x="40" y="69"/>
                  <a:pt x="40" y="69"/>
                </a:cubicBezTo>
                <a:lnTo>
                  <a:pt x="40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" name="Freeform 213">
            <a:extLst>
              <a:ext uri="{FF2B5EF4-FFF2-40B4-BE49-F238E27FC236}">
                <a16:creationId xmlns:a16="http://schemas.microsoft.com/office/drawing/2014/main" id="{204D7BBF-8CB5-4FEC-8036-69ECA3D4FA1D}"/>
              </a:ext>
            </a:extLst>
          </p:cNvPr>
          <p:cNvSpPr>
            <a:spLocks noEditPoints="1"/>
          </p:cNvSpPr>
          <p:nvPr/>
        </p:nvSpPr>
        <p:spPr bwMode="auto">
          <a:xfrm>
            <a:off x="4919538" y="4564153"/>
            <a:ext cx="414337" cy="442913"/>
          </a:xfrm>
          <a:custGeom>
            <a:avLst/>
            <a:gdLst>
              <a:gd name="T0" fmla="*/ 15 w 131"/>
              <a:gd name="T1" fmla="*/ 76 h 140"/>
              <a:gd name="T2" fmla="*/ 24 w 131"/>
              <a:gd name="T3" fmla="*/ 51 h 140"/>
              <a:gd name="T4" fmla="*/ 37 w 131"/>
              <a:gd name="T5" fmla="*/ 72 h 140"/>
              <a:gd name="T6" fmla="*/ 50 w 131"/>
              <a:gd name="T7" fmla="*/ 52 h 140"/>
              <a:gd name="T8" fmla="*/ 62 w 131"/>
              <a:gd name="T9" fmla="*/ 71 h 140"/>
              <a:gd name="T10" fmla="*/ 71 w 131"/>
              <a:gd name="T11" fmla="*/ 43 h 140"/>
              <a:gd name="T12" fmla="*/ 74 w 131"/>
              <a:gd name="T13" fmla="*/ 42 h 140"/>
              <a:gd name="T14" fmla="*/ 75 w 131"/>
              <a:gd name="T15" fmla="*/ 44 h 140"/>
              <a:gd name="T16" fmla="*/ 63 w 131"/>
              <a:gd name="T17" fmla="*/ 82 h 140"/>
              <a:gd name="T18" fmla="*/ 50 w 131"/>
              <a:gd name="T19" fmla="*/ 60 h 140"/>
              <a:gd name="T20" fmla="*/ 38 w 131"/>
              <a:gd name="T21" fmla="*/ 81 h 140"/>
              <a:gd name="T22" fmla="*/ 25 w 131"/>
              <a:gd name="T23" fmla="*/ 61 h 140"/>
              <a:gd name="T24" fmla="*/ 19 w 131"/>
              <a:gd name="T25" fmla="*/ 77 h 140"/>
              <a:gd name="T26" fmla="*/ 17 w 131"/>
              <a:gd name="T27" fmla="*/ 79 h 140"/>
              <a:gd name="T28" fmla="*/ 15 w 131"/>
              <a:gd name="T29" fmla="*/ 76 h 140"/>
              <a:gd name="T30" fmla="*/ 131 w 131"/>
              <a:gd name="T31" fmla="*/ 9 h 140"/>
              <a:gd name="T32" fmla="*/ 131 w 131"/>
              <a:gd name="T33" fmla="*/ 20 h 140"/>
              <a:gd name="T34" fmla="*/ 131 w 131"/>
              <a:gd name="T35" fmla="*/ 26 h 140"/>
              <a:gd name="T36" fmla="*/ 131 w 131"/>
              <a:gd name="T37" fmla="*/ 96 h 140"/>
              <a:gd name="T38" fmla="*/ 79 w 131"/>
              <a:gd name="T39" fmla="*/ 96 h 140"/>
              <a:gd name="T40" fmla="*/ 79 w 131"/>
              <a:gd name="T41" fmla="*/ 113 h 140"/>
              <a:gd name="T42" fmla="*/ 113 w 131"/>
              <a:gd name="T43" fmla="*/ 140 h 140"/>
              <a:gd name="T44" fmla="*/ 105 w 131"/>
              <a:gd name="T45" fmla="*/ 140 h 140"/>
              <a:gd name="T46" fmla="*/ 79 w 131"/>
              <a:gd name="T47" fmla="*/ 122 h 140"/>
              <a:gd name="T48" fmla="*/ 79 w 131"/>
              <a:gd name="T49" fmla="*/ 123 h 140"/>
              <a:gd name="T50" fmla="*/ 61 w 131"/>
              <a:gd name="T51" fmla="*/ 123 h 140"/>
              <a:gd name="T52" fmla="*/ 61 w 131"/>
              <a:gd name="T53" fmla="*/ 122 h 140"/>
              <a:gd name="T54" fmla="*/ 35 w 131"/>
              <a:gd name="T55" fmla="*/ 140 h 140"/>
              <a:gd name="T56" fmla="*/ 26 w 131"/>
              <a:gd name="T57" fmla="*/ 140 h 140"/>
              <a:gd name="T58" fmla="*/ 61 w 131"/>
              <a:gd name="T59" fmla="*/ 113 h 140"/>
              <a:gd name="T60" fmla="*/ 61 w 131"/>
              <a:gd name="T61" fmla="*/ 96 h 140"/>
              <a:gd name="T62" fmla="*/ 0 w 131"/>
              <a:gd name="T63" fmla="*/ 96 h 140"/>
              <a:gd name="T64" fmla="*/ 0 w 131"/>
              <a:gd name="T65" fmla="*/ 26 h 140"/>
              <a:gd name="T66" fmla="*/ 0 w 131"/>
              <a:gd name="T67" fmla="*/ 20 h 140"/>
              <a:gd name="T68" fmla="*/ 0 w 131"/>
              <a:gd name="T69" fmla="*/ 9 h 140"/>
              <a:gd name="T70" fmla="*/ 61 w 131"/>
              <a:gd name="T71" fmla="*/ 9 h 140"/>
              <a:gd name="T72" fmla="*/ 61 w 131"/>
              <a:gd name="T73" fmla="*/ 0 h 140"/>
              <a:gd name="T74" fmla="*/ 79 w 131"/>
              <a:gd name="T75" fmla="*/ 0 h 140"/>
              <a:gd name="T76" fmla="*/ 79 w 131"/>
              <a:gd name="T77" fmla="*/ 9 h 140"/>
              <a:gd name="T78" fmla="*/ 131 w 131"/>
              <a:gd name="T79" fmla="*/ 9 h 140"/>
              <a:gd name="T80" fmla="*/ 122 w 131"/>
              <a:gd name="T81" fmla="*/ 28 h 140"/>
              <a:gd name="T82" fmla="*/ 9 w 131"/>
              <a:gd name="T83" fmla="*/ 28 h 140"/>
              <a:gd name="T84" fmla="*/ 9 w 131"/>
              <a:gd name="T85" fmla="*/ 88 h 140"/>
              <a:gd name="T86" fmla="*/ 61 w 131"/>
              <a:gd name="T87" fmla="*/ 88 h 140"/>
              <a:gd name="T88" fmla="*/ 79 w 131"/>
              <a:gd name="T89" fmla="*/ 88 h 140"/>
              <a:gd name="T90" fmla="*/ 122 w 131"/>
              <a:gd name="T91" fmla="*/ 88 h 140"/>
              <a:gd name="T92" fmla="*/ 122 w 131"/>
              <a:gd name="T93" fmla="*/ 28 h 140"/>
              <a:gd name="T94" fmla="*/ 99 w 131"/>
              <a:gd name="T95" fmla="*/ 62 h 140"/>
              <a:gd name="T96" fmla="*/ 110 w 131"/>
              <a:gd name="T97" fmla="*/ 51 h 140"/>
              <a:gd name="T98" fmla="*/ 99 w 131"/>
              <a:gd name="T99" fmla="*/ 39 h 140"/>
              <a:gd name="T100" fmla="*/ 87 w 131"/>
              <a:gd name="T101" fmla="*/ 51 h 140"/>
              <a:gd name="T102" fmla="*/ 99 w 131"/>
              <a:gd name="T103" fmla="*/ 62 h 140"/>
              <a:gd name="T104" fmla="*/ 96 w 131"/>
              <a:gd name="T105" fmla="*/ 70 h 140"/>
              <a:gd name="T106" fmla="*/ 87 w 131"/>
              <a:gd name="T107" fmla="*/ 70 h 140"/>
              <a:gd name="T108" fmla="*/ 87 w 131"/>
              <a:gd name="T109" fmla="*/ 79 h 140"/>
              <a:gd name="T110" fmla="*/ 96 w 131"/>
              <a:gd name="T111" fmla="*/ 79 h 140"/>
              <a:gd name="T112" fmla="*/ 96 w 131"/>
              <a:gd name="T113" fmla="*/ 70 h 140"/>
              <a:gd name="T114" fmla="*/ 105 w 131"/>
              <a:gd name="T115" fmla="*/ 79 h 140"/>
              <a:gd name="T116" fmla="*/ 114 w 131"/>
              <a:gd name="T117" fmla="*/ 79 h 140"/>
              <a:gd name="T118" fmla="*/ 114 w 131"/>
              <a:gd name="T119" fmla="*/ 70 h 140"/>
              <a:gd name="T120" fmla="*/ 105 w 131"/>
              <a:gd name="T121" fmla="*/ 70 h 140"/>
              <a:gd name="T122" fmla="*/ 105 w 131"/>
              <a:gd name="T123" fmla="*/ 7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1" h="140">
                <a:moveTo>
                  <a:pt x="15" y="76"/>
                </a:moveTo>
                <a:cubicBezTo>
                  <a:pt x="24" y="51"/>
                  <a:pt x="24" y="51"/>
                  <a:pt x="24" y="51"/>
                </a:cubicBezTo>
                <a:cubicBezTo>
                  <a:pt x="37" y="72"/>
                  <a:pt x="37" y="72"/>
                  <a:pt x="37" y="72"/>
                </a:cubicBezTo>
                <a:cubicBezTo>
                  <a:pt x="50" y="52"/>
                  <a:pt x="50" y="52"/>
                  <a:pt x="50" y="52"/>
                </a:cubicBezTo>
                <a:cubicBezTo>
                  <a:pt x="62" y="71"/>
                  <a:pt x="62" y="71"/>
                  <a:pt x="62" y="71"/>
                </a:cubicBezTo>
                <a:cubicBezTo>
                  <a:pt x="71" y="43"/>
                  <a:pt x="71" y="43"/>
                  <a:pt x="71" y="43"/>
                </a:cubicBezTo>
                <a:cubicBezTo>
                  <a:pt x="72" y="42"/>
                  <a:pt x="73" y="41"/>
                  <a:pt x="74" y="42"/>
                </a:cubicBezTo>
                <a:cubicBezTo>
                  <a:pt x="75" y="42"/>
                  <a:pt x="76" y="43"/>
                  <a:pt x="75" y="44"/>
                </a:cubicBezTo>
                <a:cubicBezTo>
                  <a:pt x="63" y="82"/>
                  <a:pt x="63" y="82"/>
                  <a:pt x="63" y="82"/>
                </a:cubicBezTo>
                <a:cubicBezTo>
                  <a:pt x="50" y="60"/>
                  <a:pt x="50" y="60"/>
                  <a:pt x="50" y="60"/>
                </a:cubicBezTo>
                <a:cubicBezTo>
                  <a:pt x="38" y="81"/>
                  <a:pt x="38" y="81"/>
                  <a:pt x="38" y="81"/>
                </a:cubicBezTo>
                <a:cubicBezTo>
                  <a:pt x="25" y="61"/>
                  <a:pt x="25" y="61"/>
                  <a:pt x="25" y="61"/>
                </a:cubicBezTo>
                <a:cubicBezTo>
                  <a:pt x="19" y="77"/>
                  <a:pt x="19" y="77"/>
                  <a:pt x="19" y="77"/>
                </a:cubicBezTo>
                <a:cubicBezTo>
                  <a:pt x="19" y="78"/>
                  <a:pt x="18" y="79"/>
                  <a:pt x="17" y="79"/>
                </a:cubicBezTo>
                <a:cubicBezTo>
                  <a:pt x="15" y="78"/>
                  <a:pt x="15" y="77"/>
                  <a:pt x="15" y="76"/>
                </a:cubicBezTo>
                <a:close/>
                <a:moveTo>
                  <a:pt x="131" y="9"/>
                </a:moveTo>
                <a:cubicBezTo>
                  <a:pt x="131" y="20"/>
                  <a:pt x="131" y="20"/>
                  <a:pt x="131" y="20"/>
                </a:cubicBezTo>
                <a:cubicBezTo>
                  <a:pt x="131" y="26"/>
                  <a:pt x="131" y="26"/>
                  <a:pt x="131" y="26"/>
                </a:cubicBezTo>
                <a:cubicBezTo>
                  <a:pt x="131" y="96"/>
                  <a:pt x="131" y="96"/>
                  <a:pt x="131" y="96"/>
                </a:cubicBezTo>
                <a:cubicBezTo>
                  <a:pt x="79" y="96"/>
                  <a:pt x="79" y="96"/>
                  <a:pt x="79" y="96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113" y="140"/>
                  <a:pt x="113" y="140"/>
                  <a:pt x="113" y="140"/>
                </a:cubicBezTo>
                <a:cubicBezTo>
                  <a:pt x="105" y="140"/>
                  <a:pt x="105" y="140"/>
                  <a:pt x="105" y="140"/>
                </a:cubicBezTo>
                <a:cubicBezTo>
                  <a:pt x="79" y="122"/>
                  <a:pt x="79" y="122"/>
                  <a:pt x="79" y="122"/>
                </a:cubicBezTo>
                <a:cubicBezTo>
                  <a:pt x="79" y="123"/>
                  <a:pt x="79" y="123"/>
                  <a:pt x="79" y="123"/>
                </a:cubicBezTo>
                <a:cubicBezTo>
                  <a:pt x="61" y="123"/>
                  <a:pt x="61" y="123"/>
                  <a:pt x="61" y="123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35" y="140"/>
                  <a:pt x="35" y="140"/>
                  <a:pt x="35" y="140"/>
                </a:cubicBezTo>
                <a:cubicBezTo>
                  <a:pt x="26" y="140"/>
                  <a:pt x="26" y="140"/>
                  <a:pt x="26" y="140"/>
                </a:cubicBezTo>
                <a:cubicBezTo>
                  <a:pt x="61" y="113"/>
                  <a:pt x="61" y="113"/>
                  <a:pt x="61" y="113"/>
                </a:cubicBezTo>
                <a:cubicBezTo>
                  <a:pt x="61" y="96"/>
                  <a:pt x="61" y="96"/>
                  <a:pt x="61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0" y="9"/>
                  <a:pt x="0" y="9"/>
                </a:cubicBezTo>
                <a:cubicBezTo>
                  <a:pt x="61" y="9"/>
                  <a:pt x="61" y="9"/>
                  <a:pt x="61" y="9"/>
                </a:cubicBezTo>
                <a:cubicBezTo>
                  <a:pt x="61" y="0"/>
                  <a:pt x="61" y="0"/>
                  <a:pt x="61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9"/>
                  <a:pt x="79" y="9"/>
                  <a:pt x="79" y="9"/>
                </a:cubicBezTo>
                <a:lnTo>
                  <a:pt x="131" y="9"/>
                </a:lnTo>
                <a:close/>
                <a:moveTo>
                  <a:pt x="122" y="28"/>
                </a:moveTo>
                <a:cubicBezTo>
                  <a:pt x="9" y="28"/>
                  <a:pt x="9" y="28"/>
                  <a:pt x="9" y="28"/>
                </a:cubicBezTo>
                <a:cubicBezTo>
                  <a:pt x="9" y="88"/>
                  <a:pt x="9" y="88"/>
                  <a:pt x="9" y="88"/>
                </a:cubicBezTo>
                <a:cubicBezTo>
                  <a:pt x="61" y="88"/>
                  <a:pt x="61" y="88"/>
                  <a:pt x="61" y="88"/>
                </a:cubicBezTo>
                <a:cubicBezTo>
                  <a:pt x="79" y="88"/>
                  <a:pt x="79" y="88"/>
                  <a:pt x="79" y="88"/>
                </a:cubicBezTo>
                <a:cubicBezTo>
                  <a:pt x="122" y="88"/>
                  <a:pt x="122" y="88"/>
                  <a:pt x="122" y="88"/>
                </a:cubicBezTo>
                <a:lnTo>
                  <a:pt x="122" y="28"/>
                </a:lnTo>
                <a:close/>
                <a:moveTo>
                  <a:pt x="99" y="62"/>
                </a:moveTo>
                <a:cubicBezTo>
                  <a:pt x="105" y="62"/>
                  <a:pt x="110" y="57"/>
                  <a:pt x="110" y="51"/>
                </a:cubicBezTo>
                <a:cubicBezTo>
                  <a:pt x="110" y="45"/>
                  <a:pt x="105" y="39"/>
                  <a:pt x="99" y="39"/>
                </a:cubicBezTo>
                <a:cubicBezTo>
                  <a:pt x="93" y="39"/>
                  <a:pt x="87" y="45"/>
                  <a:pt x="87" y="51"/>
                </a:cubicBezTo>
                <a:cubicBezTo>
                  <a:pt x="87" y="57"/>
                  <a:pt x="93" y="62"/>
                  <a:pt x="99" y="62"/>
                </a:cubicBezTo>
                <a:close/>
                <a:moveTo>
                  <a:pt x="96" y="70"/>
                </a:moveTo>
                <a:cubicBezTo>
                  <a:pt x="87" y="70"/>
                  <a:pt x="87" y="70"/>
                  <a:pt x="87" y="70"/>
                </a:cubicBezTo>
                <a:cubicBezTo>
                  <a:pt x="87" y="79"/>
                  <a:pt x="87" y="79"/>
                  <a:pt x="87" y="79"/>
                </a:cubicBezTo>
                <a:cubicBezTo>
                  <a:pt x="96" y="79"/>
                  <a:pt x="96" y="79"/>
                  <a:pt x="96" y="79"/>
                </a:cubicBezTo>
                <a:lnTo>
                  <a:pt x="96" y="70"/>
                </a:lnTo>
                <a:close/>
                <a:moveTo>
                  <a:pt x="105" y="79"/>
                </a:moveTo>
                <a:cubicBezTo>
                  <a:pt x="114" y="79"/>
                  <a:pt x="114" y="79"/>
                  <a:pt x="114" y="79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105" y="70"/>
                  <a:pt x="105" y="70"/>
                  <a:pt x="105" y="70"/>
                </a:cubicBezTo>
                <a:lnTo>
                  <a:pt x="105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Freeform 214">
            <a:extLst>
              <a:ext uri="{FF2B5EF4-FFF2-40B4-BE49-F238E27FC236}">
                <a16:creationId xmlns:a16="http://schemas.microsoft.com/office/drawing/2014/main" id="{35F74B44-6E43-456B-A65C-6B911E5382D8}"/>
              </a:ext>
            </a:extLst>
          </p:cNvPr>
          <p:cNvSpPr>
            <a:spLocks noEditPoints="1"/>
          </p:cNvSpPr>
          <p:nvPr/>
        </p:nvSpPr>
        <p:spPr bwMode="auto">
          <a:xfrm>
            <a:off x="5811713" y="2705191"/>
            <a:ext cx="442912" cy="441325"/>
          </a:xfrm>
          <a:custGeom>
            <a:avLst/>
            <a:gdLst>
              <a:gd name="T0" fmla="*/ 135 w 140"/>
              <a:gd name="T1" fmla="*/ 87 h 140"/>
              <a:gd name="T2" fmla="*/ 108 w 140"/>
              <a:gd name="T3" fmla="*/ 79 h 140"/>
              <a:gd name="T4" fmla="*/ 5 w 140"/>
              <a:gd name="T5" fmla="*/ 135 h 140"/>
              <a:gd name="T6" fmla="*/ 32 w 140"/>
              <a:gd name="T7" fmla="*/ 117 h 140"/>
              <a:gd name="T8" fmla="*/ 68 w 140"/>
              <a:gd name="T9" fmla="*/ 33 h 140"/>
              <a:gd name="T10" fmla="*/ 57 w 140"/>
              <a:gd name="T11" fmla="*/ 11 h 140"/>
              <a:gd name="T12" fmla="*/ 68 w 140"/>
              <a:gd name="T13" fmla="*/ 0 h 140"/>
              <a:gd name="T14" fmla="*/ 79 w 140"/>
              <a:gd name="T15" fmla="*/ 5 h 140"/>
              <a:gd name="T16" fmla="*/ 73 w 140"/>
              <a:gd name="T17" fmla="*/ 9 h 140"/>
              <a:gd name="T18" fmla="*/ 80 w 140"/>
              <a:gd name="T19" fmla="*/ 21 h 140"/>
              <a:gd name="T20" fmla="*/ 72 w 140"/>
              <a:gd name="T21" fmla="*/ 39 h 140"/>
              <a:gd name="T22" fmla="*/ 68 w 140"/>
              <a:gd name="T23" fmla="*/ 39 h 140"/>
              <a:gd name="T24" fmla="*/ 64 w 140"/>
              <a:gd name="T25" fmla="*/ 27 h 140"/>
              <a:gd name="T26" fmla="*/ 72 w 140"/>
              <a:gd name="T27" fmla="*/ 33 h 140"/>
              <a:gd name="T28" fmla="*/ 74 w 140"/>
              <a:gd name="T29" fmla="*/ 26 h 140"/>
              <a:gd name="T30" fmla="*/ 68 w 140"/>
              <a:gd name="T31" fmla="*/ 15 h 140"/>
              <a:gd name="T32" fmla="*/ 65 w 140"/>
              <a:gd name="T33" fmla="*/ 11 h 140"/>
              <a:gd name="T34" fmla="*/ 5 w 140"/>
              <a:gd name="T35" fmla="*/ 111 h 140"/>
              <a:gd name="T36" fmla="*/ 5 w 140"/>
              <a:gd name="T37" fmla="*/ 100 h 140"/>
              <a:gd name="T38" fmla="*/ 130 w 140"/>
              <a:gd name="T39" fmla="*/ 140 h 140"/>
              <a:gd name="T40" fmla="*/ 108 w 140"/>
              <a:gd name="T41" fmla="*/ 117 h 140"/>
              <a:gd name="T42" fmla="*/ 104 w 140"/>
              <a:gd name="T43" fmla="*/ 54 h 140"/>
              <a:gd name="T44" fmla="*/ 40 w 140"/>
              <a:gd name="T45" fmla="*/ 140 h 140"/>
              <a:gd name="T46" fmla="*/ 91 w 140"/>
              <a:gd name="T47" fmla="*/ 107 h 140"/>
              <a:gd name="T48" fmla="*/ 97 w 140"/>
              <a:gd name="T49" fmla="*/ 62 h 140"/>
              <a:gd name="T50" fmla="*/ 91 w 140"/>
              <a:gd name="T51" fmla="*/ 107 h 140"/>
              <a:gd name="T52" fmla="*/ 81 w 140"/>
              <a:gd name="T53" fmla="*/ 107 h 140"/>
              <a:gd name="T54" fmla="*/ 75 w 140"/>
              <a:gd name="T55" fmla="*/ 62 h 140"/>
              <a:gd name="T56" fmla="*/ 83 w 140"/>
              <a:gd name="T57" fmla="*/ 137 h 140"/>
              <a:gd name="T58" fmla="*/ 87 w 140"/>
              <a:gd name="T59" fmla="*/ 121 h 140"/>
              <a:gd name="T60" fmla="*/ 71 w 140"/>
              <a:gd name="T61" fmla="*/ 137 h 140"/>
              <a:gd name="T62" fmla="*/ 65 w 140"/>
              <a:gd name="T63" fmla="*/ 107 h 140"/>
              <a:gd name="T64" fmla="*/ 58 w 140"/>
              <a:gd name="T65" fmla="*/ 62 h 140"/>
              <a:gd name="T66" fmla="*/ 54 w 140"/>
              <a:gd name="T67" fmla="*/ 123 h 140"/>
              <a:gd name="T68" fmla="*/ 68 w 140"/>
              <a:gd name="T69" fmla="*/ 137 h 140"/>
              <a:gd name="T70" fmla="*/ 52 w 140"/>
              <a:gd name="T71" fmla="*/ 121 h 140"/>
              <a:gd name="T72" fmla="*/ 48 w 140"/>
              <a:gd name="T73" fmla="*/ 107 h 140"/>
              <a:gd name="T74" fmla="*/ 42 w 140"/>
              <a:gd name="T75" fmla="*/ 62 h 140"/>
              <a:gd name="T76" fmla="*/ 105 w 140"/>
              <a:gd name="T77" fmla="*/ 42 h 140"/>
              <a:gd name="T78" fmla="*/ 35 w 140"/>
              <a:gd name="T79" fmla="*/ 50 h 140"/>
              <a:gd name="T80" fmla="*/ 104 w 140"/>
              <a:gd name="T81" fmla="*/ 51 h 140"/>
              <a:gd name="T82" fmla="*/ 109 w 140"/>
              <a:gd name="T83" fmla="*/ 46 h 140"/>
              <a:gd name="T84" fmla="*/ 5 w 140"/>
              <a:gd name="T85" fmla="*/ 87 h 140"/>
              <a:gd name="T86" fmla="*/ 32 w 140"/>
              <a:gd name="T87" fmla="*/ 79 h 140"/>
              <a:gd name="T88" fmla="*/ 108 w 140"/>
              <a:gd name="T89" fmla="*/ 111 h 140"/>
              <a:gd name="T90" fmla="*/ 108 w 140"/>
              <a:gd name="T91" fmla="*/ 10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0" h="140">
                <a:moveTo>
                  <a:pt x="140" y="83"/>
                </a:moveTo>
                <a:cubicBezTo>
                  <a:pt x="140" y="85"/>
                  <a:pt x="138" y="87"/>
                  <a:pt x="136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08" y="94"/>
                  <a:pt x="108" y="94"/>
                  <a:pt x="108" y="94"/>
                </a:cubicBezTo>
                <a:cubicBezTo>
                  <a:pt x="108" y="79"/>
                  <a:pt x="108" y="79"/>
                  <a:pt x="108" y="79"/>
                </a:cubicBezTo>
                <a:cubicBezTo>
                  <a:pt x="136" y="79"/>
                  <a:pt x="136" y="79"/>
                  <a:pt x="136" y="79"/>
                </a:cubicBezTo>
                <a:cubicBezTo>
                  <a:pt x="138" y="79"/>
                  <a:pt x="140" y="81"/>
                  <a:pt x="140" y="83"/>
                </a:cubicBezTo>
                <a:close/>
                <a:moveTo>
                  <a:pt x="5" y="135"/>
                </a:moveTo>
                <a:cubicBezTo>
                  <a:pt x="5" y="138"/>
                  <a:pt x="7" y="140"/>
                  <a:pt x="9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5" y="117"/>
                  <a:pt x="5" y="117"/>
                  <a:pt x="5" y="117"/>
                </a:cubicBezTo>
                <a:lnTo>
                  <a:pt x="5" y="135"/>
                </a:lnTo>
                <a:close/>
                <a:moveTo>
                  <a:pt x="68" y="33"/>
                </a:moveTo>
                <a:cubicBezTo>
                  <a:pt x="68" y="23"/>
                  <a:pt x="68" y="23"/>
                  <a:pt x="68" y="23"/>
                </a:cubicBezTo>
                <a:cubicBezTo>
                  <a:pt x="64" y="22"/>
                  <a:pt x="61" y="20"/>
                  <a:pt x="60" y="18"/>
                </a:cubicBezTo>
                <a:cubicBezTo>
                  <a:pt x="58" y="15"/>
                  <a:pt x="57" y="13"/>
                  <a:pt x="57" y="11"/>
                </a:cubicBezTo>
                <a:cubicBezTo>
                  <a:pt x="57" y="9"/>
                  <a:pt x="58" y="7"/>
                  <a:pt x="60" y="5"/>
                </a:cubicBezTo>
                <a:cubicBezTo>
                  <a:pt x="61" y="3"/>
                  <a:pt x="64" y="2"/>
                  <a:pt x="68" y="2"/>
                </a:cubicBezTo>
                <a:cubicBezTo>
                  <a:pt x="68" y="0"/>
                  <a:pt x="68" y="0"/>
                  <a:pt x="6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2"/>
                  <a:pt x="72" y="2"/>
                  <a:pt x="72" y="2"/>
                </a:cubicBezTo>
                <a:cubicBezTo>
                  <a:pt x="75" y="2"/>
                  <a:pt x="78" y="3"/>
                  <a:pt x="79" y="5"/>
                </a:cubicBezTo>
                <a:cubicBezTo>
                  <a:pt x="81" y="7"/>
                  <a:pt x="82" y="9"/>
                  <a:pt x="82" y="12"/>
                </a:cubicBezTo>
                <a:cubicBezTo>
                  <a:pt x="74" y="12"/>
                  <a:pt x="74" y="12"/>
                  <a:pt x="74" y="12"/>
                </a:cubicBezTo>
                <a:cubicBezTo>
                  <a:pt x="74" y="11"/>
                  <a:pt x="74" y="10"/>
                  <a:pt x="73" y="9"/>
                </a:cubicBezTo>
                <a:cubicBezTo>
                  <a:pt x="73" y="8"/>
                  <a:pt x="72" y="8"/>
                  <a:pt x="72" y="7"/>
                </a:cubicBezTo>
                <a:cubicBezTo>
                  <a:pt x="72" y="17"/>
                  <a:pt x="72" y="17"/>
                  <a:pt x="72" y="17"/>
                </a:cubicBezTo>
                <a:cubicBezTo>
                  <a:pt x="75" y="18"/>
                  <a:pt x="78" y="19"/>
                  <a:pt x="80" y="21"/>
                </a:cubicBezTo>
                <a:cubicBezTo>
                  <a:pt x="82" y="23"/>
                  <a:pt x="83" y="26"/>
                  <a:pt x="83" y="29"/>
                </a:cubicBezTo>
                <a:cubicBezTo>
                  <a:pt x="83" y="31"/>
                  <a:pt x="82" y="34"/>
                  <a:pt x="79" y="36"/>
                </a:cubicBezTo>
                <a:cubicBezTo>
                  <a:pt x="77" y="38"/>
                  <a:pt x="75" y="39"/>
                  <a:pt x="72" y="39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39"/>
                  <a:pt x="68" y="39"/>
                  <a:pt x="68" y="39"/>
                </a:cubicBezTo>
                <a:cubicBezTo>
                  <a:pt x="65" y="39"/>
                  <a:pt x="63" y="38"/>
                  <a:pt x="60" y="36"/>
                </a:cubicBezTo>
                <a:cubicBezTo>
                  <a:pt x="58" y="34"/>
                  <a:pt x="57" y="31"/>
                  <a:pt x="57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28"/>
                  <a:pt x="65" y="30"/>
                  <a:pt x="65" y="31"/>
                </a:cubicBezTo>
                <a:cubicBezTo>
                  <a:pt x="66" y="32"/>
                  <a:pt x="67" y="32"/>
                  <a:pt x="68" y="33"/>
                </a:cubicBezTo>
                <a:close/>
                <a:moveTo>
                  <a:pt x="72" y="33"/>
                </a:moveTo>
                <a:cubicBezTo>
                  <a:pt x="72" y="33"/>
                  <a:pt x="73" y="32"/>
                  <a:pt x="74" y="31"/>
                </a:cubicBezTo>
                <a:cubicBezTo>
                  <a:pt x="74" y="30"/>
                  <a:pt x="75" y="29"/>
                  <a:pt x="75" y="28"/>
                </a:cubicBezTo>
                <a:cubicBezTo>
                  <a:pt x="75" y="27"/>
                  <a:pt x="75" y="26"/>
                  <a:pt x="74" y="26"/>
                </a:cubicBezTo>
                <a:cubicBezTo>
                  <a:pt x="74" y="25"/>
                  <a:pt x="73" y="24"/>
                  <a:pt x="72" y="24"/>
                </a:cubicBezTo>
                <a:lnTo>
                  <a:pt x="72" y="33"/>
                </a:lnTo>
                <a:close/>
                <a:moveTo>
                  <a:pt x="68" y="15"/>
                </a:moveTo>
                <a:cubicBezTo>
                  <a:pt x="68" y="7"/>
                  <a:pt x="68" y="7"/>
                  <a:pt x="68" y="7"/>
                </a:cubicBezTo>
                <a:cubicBezTo>
                  <a:pt x="67" y="7"/>
                  <a:pt x="66" y="8"/>
                  <a:pt x="66" y="8"/>
                </a:cubicBezTo>
                <a:cubicBezTo>
                  <a:pt x="65" y="9"/>
                  <a:pt x="65" y="10"/>
                  <a:pt x="65" y="11"/>
                </a:cubicBezTo>
                <a:cubicBezTo>
                  <a:pt x="65" y="12"/>
                  <a:pt x="65" y="13"/>
                  <a:pt x="66" y="13"/>
                </a:cubicBezTo>
                <a:cubicBezTo>
                  <a:pt x="66" y="14"/>
                  <a:pt x="67" y="15"/>
                  <a:pt x="68" y="15"/>
                </a:cubicBezTo>
                <a:close/>
                <a:moveTo>
                  <a:pt x="5" y="111"/>
                </a:moveTo>
                <a:cubicBezTo>
                  <a:pt x="32" y="111"/>
                  <a:pt x="32" y="111"/>
                  <a:pt x="32" y="111"/>
                </a:cubicBezTo>
                <a:cubicBezTo>
                  <a:pt x="32" y="100"/>
                  <a:pt x="32" y="100"/>
                  <a:pt x="32" y="100"/>
                </a:cubicBezTo>
                <a:cubicBezTo>
                  <a:pt x="5" y="100"/>
                  <a:pt x="5" y="100"/>
                  <a:pt x="5" y="100"/>
                </a:cubicBezTo>
                <a:lnTo>
                  <a:pt x="5" y="111"/>
                </a:lnTo>
                <a:close/>
                <a:moveTo>
                  <a:pt x="108" y="140"/>
                </a:moveTo>
                <a:cubicBezTo>
                  <a:pt x="130" y="140"/>
                  <a:pt x="130" y="140"/>
                  <a:pt x="130" y="140"/>
                </a:cubicBezTo>
                <a:cubicBezTo>
                  <a:pt x="133" y="140"/>
                  <a:pt x="135" y="138"/>
                  <a:pt x="135" y="135"/>
                </a:cubicBezTo>
                <a:cubicBezTo>
                  <a:pt x="135" y="117"/>
                  <a:pt x="135" y="117"/>
                  <a:pt x="135" y="117"/>
                </a:cubicBezTo>
                <a:cubicBezTo>
                  <a:pt x="108" y="117"/>
                  <a:pt x="108" y="117"/>
                  <a:pt x="108" y="117"/>
                </a:cubicBezTo>
                <a:lnTo>
                  <a:pt x="108" y="140"/>
                </a:lnTo>
                <a:close/>
                <a:moveTo>
                  <a:pt x="35" y="54"/>
                </a:moveTo>
                <a:cubicBezTo>
                  <a:pt x="104" y="54"/>
                  <a:pt x="104" y="54"/>
                  <a:pt x="104" y="54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8"/>
                  <a:pt x="102" y="140"/>
                  <a:pt x="99" y="140"/>
                </a:cubicBezTo>
                <a:cubicBezTo>
                  <a:pt x="40" y="140"/>
                  <a:pt x="40" y="140"/>
                  <a:pt x="40" y="140"/>
                </a:cubicBezTo>
                <a:cubicBezTo>
                  <a:pt x="38" y="140"/>
                  <a:pt x="35" y="138"/>
                  <a:pt x="35" y="135"/>
                </a:cubicBezTo>
                <a:lnTo>
                  <a:pt x="35" y="54"/>
                </a:lnTo>
                <a:close/>
                <a:moveTo>
                  <a:pt x="91" y="107"/>
                </a:moveTo>
                <a:cubicBezTo>
                  <a:pt x="91" y="109"/>
                  <a:pt x="92" y="110"/>
                  <a:pt x="94" y="110"/>
                </a:cubicBezTo>
                <a:cubicBezTo>
                  <a:pt x="96" y="110"/>
                  <a:pt x="97" y="109"/>
                  <a:pt x="97" y="107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60"/>
                  <a:pt x="96" y="59"/>
                  <a:pt x="94" y="59"/>
                </a:cubicBezTo>
                <a:cubicBezTo>
                  <a:pt x="92" y="59"/>
                  <a:pt x="91" y="60"/>
                  <a:pt x="91" y="62"/>
                </a:cubicBezTo>
                <a:lnTo>
                  <a:pt x="91" y="107"/>
                </a:lnTo>
                <a:close/>
                <a:moveTo>
                  <a:pt x="75" y="107"/>
                </a:moveTo>
                <a:cubicBezTo>
                  <a:pt x="75" y="109"/>
                  <a:pt x="76" y="110"/>
                  <a:pt x="78" y="110"/>
                </a:cubicBezTo>
                <a:cubicBezTo>
                  <a:pt x="79" y="110"/>
                  <a:pt x="81" y="109"/>
                  <a:pt x="81" y="107"/>
                </a:cubicBezTo>
                <a:cubicBezTo>
                  <a:pt x="81" y="62"/>
                  <a:pt x="81" y="62"/>
                  <a:pt x="81" y="62"/>
                </a:cubicBezTo>
                <a:cubicBezTo>
                  <a:pt x="81" y="60"/>
                  <a:pt x="79" y="59"/>
                  <a:pt x="78" y="59"/>
                </a:cubicBezTo>
                <a:cubicBezTo>
                  <a:pt x="76" y="59"/>
                  <a:pt x="75" y="60"/>
                  <a:pt x="75" y="62"/>
                </a:cubicBezTo>
                <a:lnTo>
                  <a:pt x="75" y="107"/>
                </a:lnTo>
                <a:close/>
                <a:moveTo>
                  <a:pt x="71" y="137"/>
                </a:moveTo>
                <a:cubicBezTo>
                  <a:pt x="83" y="137"/>
                  <a:pt x="83" y="137"/>
                  <a:pt x="83" y="137"/>
                </a:cubicBezTo>
                <a:cubicBezTo>
                  <a:pt x="84" y="137"/>
                  <a:pt x="85" y="136"/>
                  <a:pt x="85" y="135"/>
                </a:cubicBezTo>
                <a:cubicBezTo>
                  <a:pt x="85" y="123"/>
                  <a:pt x="85" y="123"/>
                  <a:pt x="85" y="123"/>
                </a:cubicBezTo>
                <a:cubicBezTo>
                  <a:pt x="86" y="123"/>
                  <a:pt x="87" y="122"/>
                  <a:pt x="87" y="121"/>
                </a:cubicBezTo>
                <a:cubicBezTo>
                  <a:pt x="87" y="120"/>
                  <a:pt x="86" y="119"/>
                  <a:pt x="85" y="119"/>
                </a:cubicBezTo>
                <a:cubicBezTo>
                  <a:pt x="71" y="119"/>
                  <a:pt x="71" y="119"/>
                  <a:pt x="71" y="119"/>
                </a:cubicBezTo>
                <a:lnTo>
                  <a:pt x="71" y="137"/>
                </a:lnTo>
                <a:close/>
                <a:moveTo>
                  <a:pt x="58" y="107"/>
                </a:moveTo>
                <a:cubicBezTo>
                  <a:pt x="58" y="109"/>
                  <a:pt x="60" y="110"/>
                  <a:pt x="62" y="110"/>
                </a:cubicBezTo>
                <a:cubicBezTo>
                  <a:pt x="63" y="110"/>
                  <a:pt x="65" y="109"/>
                  <a:pt x="65" y="107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60"/>
                  <a:pt x="63" y="59"/>
                  <a:pt x="62" y="59"/>
                </a:cubicBezTo>
                <a:cubicBezTo>
                  <a:pt x="60" y="59"/>
                  <a:pt x="58" y="60"/>
                  <a:pt x="58" y="62"/>
                </a:cubicBezTo>
                <a:lnTo>
                  <a:pt x="58" y="107"/>
                </a:lnTo>
                <a:close/>
                <a:moveTo>
                  <a:pt x="52" y="121"/>
                </a:moveTo>
                <a:cubicBezTo>
                  <a:pt x="52" y="122"/>
                  <a:pt x="53" y="123"/>
                  <a:pt x="54" y="123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136"/>
                  <a:pt x="55" y="137"/>
                  <a:pt x="56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3" y="119"/>
                  <a:pt x="52" y="120"/>
                  <a:pt x="52" y="121"/>
                </a:cubicBezTo>
                <a:close/>
                <a:moveTo>
                  <a:pt x="42" y="107"/>
                </a:moveTo>
                <a:cubicBezTo>
                  <a:pt x="42" y="109"/>
                  <a:pt x="44" y="110"/>
                  <a:pt x="45" y="110"/>
                </a:cubicBezTo>
                <a:cubicBezTo>
                  <a:pt x="47" y="110"/>
                  <a:pt x="48" y="109"/>
                  <a:pt x="48" y="107"/>
                </a:cubicBezTo>
                <a:cubicBezTo>
                  <a:pt x="48" y="62"/>
                  <a:pt x="48" y="62"/>
                  <a:pt x="48" y="62"/>
                </a:cubicBezTo>
                <a:cubicBezTo>
                  <a:pt x="48" y="60"/>
                  <a:pt x="47" y="59"/>
                  <a:pt x="45" y="59"/>
                </a:cubicBezTo>
                <a:cubicBezTo>
                  <a:pt x="44" y="59"/>
                  <a:pt x="42" y="60"/>
                  <a:pt x="42" y="62"/>
                </a:cubicBezTo>
                <a:lnTo>
                  <a:pt x="42" y="107"/>
                </a:lnTo>
                <a:close/>
                <a:moveTo>
                  <a:pt x="109" y="46"/>
                </a:moveTo>
                <a:cubicBezTo>
                  <a:pt x="109" y="44"/>
                  <a:pt x="107" y="42"/>
                  <a:pt x="10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2" y="42"/>
                  <a:pt x="30" y="44"/>
                  <a:pt x="30" y="46"/>
                </a:cubicBezTo>
                <a:cubicBezTo>
                  <a:pt x="30" y="48"/>
                  <a:pt x="32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1"/>
                  <a:pt x="35" y="51"/>
                  <a:pt x="35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05" y="50"/>
                  <a:pt x="105" y="50"/>
                  <a:pt x="105" y="50"/>
                </a:cubicBezTo>
                <a:cubicBezTo>
                  <a:pt x="107" y="50"/>
                  <a:pt x="109" y="48"/>
                  <a:pt x="109" y="46"/>
                </a:cubicBezTo>
                <a:close/>
                <a:moveTo>
                  <a:pt x="0" y="83"/>
                </a:moveTo>
                <a:cubicBezTo>
                  <a:pt x="0" y="85"/>
                  <a:pt x="1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5" y="94"/>
                  <a:pt x="5" y="94"/>
                  <a:pt x="5" y="94"/>
                </a:cubicBezTo>
                <a:cubicBezTo>
                  <a:pt x="32" y="94"/>
                  <a:pt x="32" y="94"/>
                  <a:pt x="32" y="94"/>
                </a:cubicBezTo>
                <a:cubicBezTo>
                  <a:pt x="32" y="79"/>
                  <a:pt x="32" y="79"/>
                  <a:pt x="32" y="79"/>
                </a:cubicBezTo>
                <a:cubicBezTo>
                  <a:pt x="4" y="79"/>
                  <a:pt x="4" y="79"/>
                  <a:pt x="4" y="79"/>
                </a:cubicBezTo>
                <a:cubicBezTo>
                  <a:pt x="1" y="79"/>
                  <a:pt x="0" y="81"/>
                  <a:pt x="0" y="83"/>
                </a:cubicBezTo>
                <a:close/>
                <a:moveTo>
                  <a:pt x="108" y="111"/>
                </a:moveTo>
                <a:cubicBezTo>
                  <a:pt x="135" y="111"/>
                  <a:pt x="135" y="111"/>
                  <a:pt x="135" y="111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Freeform 215">
            <a:extLst>
              <a:ext uri="{FF2B5EF4-FFF2-40B4-BE49-F238E27FC236}">
                <a16:creationId xmlns:a16="http://schemas.microsoft.com/office/drawing/2014/main" id="{B340194F-2D3F-4796-91CE-663CF186671B}"/>
              </a:ext>
            </a:extLst>
          </p:cNvPr>
          <p:cNvSpPr>
            <a:spLocks noEditPoints="1"/>
          </p:cNvSpPr>
          <p:nvPr/>
        </p:nvSpPr>
        <p:spPr bwMode="auto">
          <a:xfrm>
            <a:off x="10363075" y="4564153"/>
            <a:ext cx="385762" cy="442913"/>
          </a:xfrm>
          <a:custGeom>
            <a:avLst/>
            <a:gdLst>
              <a:gd name="T0" fmla="*/ 61 w 122"/>
              <a:gd name="T1" fmla="*/ 55 h 140"/>
              <a:gd name="T2" fmla="*/ 61 w 122"/>
              <a:gd name="T3" fmla="*/ 69 h 140"/>
              <a:gd name="T4" fmla="*/ 12 w 122"/>
              <a:gd name="T5" fmla="*/ 69 h 140"/>
              <a:gd name="T6" fmla="*/ 10 w 122"/>
              <a:gd name="T7" fmla="*/ 55 h 140"/>
              <a:gd name="T8" fmla="*/ 10 w 122"/>
              <a:gd name="T9" fmla="*/ 34 h 140"/>
              <a:gd name="T10" fmla="*/ 61 w 122"/>
              <a:gd name="T11" fmla="*/ 10 h 140"/>
              <a:gd name="T12" fmla="*/ 61 w 122"/>
              <a:gd name="T13" fmla="*/ 55 h 140"/>
              <a:gd name="T14" fmla="*/ 61 w 122"/>
              <a:gd name="T15" fmla="*/ 129 h 140"/>
              <a:gd name="T16" fmla="*/ 109 w 122"/>
              <a:gd name="T17" fmla="*/ 69 h 140"/>
              <a:gd name="T18" fmla="*/ 61 w 122"/>
              <a:gd name="T19" fmla="*/ 69 h 140"/>
              <a:gd name="T20" fmla="*/ 61 w 122"/>
              <a:gd name="T21" fmla="*/ 129 h 140"/>
              <a:gd name="T22" fmla="*/ 122 w 122"/>
              <a:gd name="T23" fmla="*/ 28 h 140"/>
              <a:gd name="T24" fmla="*/ 122 w 122"/>
              <a:gd name="T25" fmla="*/ 34 h 140"/>
              <a:gd name="T26" fmla="*/ 122 w 122"/>
              <a:gd name="T27" fmla="*/ 55 h 140"/>
              <a:gd name="T28" fmla="*/ 119 w 122"/>
              <a:gd name="T29" fmla="*/ 71 h 140"/>
              <a:gd name="T30" fmla="*/ 64 w 122"/>
              <a:gd name="T31" fmla="*/ 139 h 140"/>
              <a:gd name="T32" fmla="*/ 62 w 122"/>
              <a:gd name="T33" fmla="*/ 140 h 140"/>
              <a:gd name="T34" fmla="*/ 61 w 122"/>
              <a:gd name="T35" fmla="*/ 140 h 140"/>
              <a:gd name="T36" fmla="*/ 60 w 122"/>
              <a:gd name="T37" fmla="*/ 140 h 140"/>
              <a:gd name="T38" fmla="*/ 57 w 122"/>
              <a:gd name="T39" fmla="*/ 139 h 140"/>
              <a:gd name="T40" fmla="*/ 2 w 122"/>
              <a:gd name="T41" fmla="*/ 71 h 140"/>
              <a:gd name="T42" fmla="*/ 0 w 122"/>
              <a:gd name="T43" fmla="*/ 55 h 140"/>
              <a:gd name="T44" fmla="*/ 0 w 122"/>
              <a:gd name="T45" fmla="*/ 34 h 140"/>
              <a:gd name="T46" fmla="*/ 0 w 122"/>
              <a:gd name="T47" fmla="*/ 28 h 140"/>
              <a:gd name="T48" fmla="*/ 1 w 122"/>
              <a:gd name="T49" fmla="*/ 26 h 140"/>
              <a:gd name="T50" fmla="*/ 7 w 122"/>
              <a:gd name="T51" fmla="*/ 25 h 140"/>
              <a:gd name="T52" fmla="*/ 35 w 122"/>
              <a:gd name="T53" fmla="*/ 11 h 140"/>
              <a:gd name="T54" fmla="*/ 61 w 122"/>
              <a:gd name="T55" fmla="*/ 0 h 140"/>
              <a:gd name="T56" fmla="*/ 86 w 122"/>
              <a:gd name="T57" fmla="*/ 11 h 140"/>
              <a:gd name="T58" fmla="*/ 114 w 122"/>
              <a:gd name="T59" fmla="*/ 25 h 140"/>
              <a:gd name="T60" fmla="*/ 120 w 122"/>
              <a:gd name="T61" fmla="*/ 26 h 140"/>
              <a:gd name="T62" fmla="*/ 122 w 122"/>
              <a:gd name="T63" fmla="*/ 28 h 140"/>
              <a:gd name="T64" fmla="*/ 117 w 122"/>
              <a:gd name="T65" fmla="*/ 30 h 140"/>
              <a:gd name="T66" fmla="*/ 113 w 122"/>
              <a:gd name="T67" fmla="*/ 29 h 140"/>
              <a:gd name="T68" fmla="*/ 84 w 122"/>
              <a:gd name="T69" fmla="*/ 14 h 140"/>
              <a:gd name="T70" fmla="*/ 61 w 122"/>
              <a:gd name="T71" fmla="*/ 4 h 140"/>
              <a:gd name="T72" fmla="*/ 38 w 122"/>
              <a:gd name="T73" fmla="*/ 14 h 140"/>
              <a:gd name="T74" fmla="*/ 8 w 122"/>
              <a:gd name="T75" fmla="*/ 29 h 140"/>
              <a:gd name="T76" fmla="*/ 4 w 122"/>
              <a:gd name="T77" fmla="*/ 30 h 140"/>
              <a:gd name="T78" fmla="*/ 4 w 122"/>
              <a:gd name="T79" fmla="*/ 34 h 140"/>
              <a:gd name="T80" fmla="*/ 4 w 122"/>
              <a:gd name="T81" fmla="*/ 55 h 140"/>
              <a:gd name="T82" fmla="*/ 7 w 122"/>
              <a:gd name="T83" fmla="*/ 70 h 140"/>
              <a:gd name="T84" fmla="*/ 59 w 122"/>
              <a:gd name="T85" fmla="*/ 135 h 140"/>
              <a:gd name="T86" fmla="*/ 61 w 122"/>
              <a:gd name="T87" fmla="*/ 135 h 140"/>
              <a:gd name="T88" fmla="*/ 63 w 122"/>
              <a:gd name="T89" fmla="*/ 135 h 140"/>
              <a:gd name="T90" fmla="*/ 115 w 122"/>
              <a:gd name="T91" fmla="*/ 70 h 140"/>
              <a:gd name="T92" fmla="*/ 117 w 122"/>
              <a:gd name="T93" fmla="*/ 55 h 140"/>
              <a:gd name="T94" fmla="*/ 117 w 122"/>
              <a:gd name="T95" fmla="*/ 34 h 140"/>
              <a:gd name="T96" fmla="*/ 117 w 122"/>
              <a:gd name="T97" fmla="*/ 3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2" h="140">
                <a:moveTo>
                  <a:pt x="61" y="55"/>
                </a:moveTo>
                <a:cubicBezTo>
                  <a:pt x="61" y="69"/>
                  <a:pt x="61" y="69"/>
                  <a:pt x="61" y="69"/>
                </a:cubicBezTo>
                <a:cubicBezTo>
                  <a:pt x="12" y="69"/>
                  <a:pt x="12" y="69"/>
                  <a:pt x="12" y="69"/>
                </a:cubicBezTo>
                <a:cubicBezTo>
                  <a:pt x="11" y="65"/>
                  <a:pt x="11" y="60"/>
                  <a:pt x="10" y="55"/>
                </a:cubicBezTo>
                <a:cubicBezTo>
                  <a:pt x="10" y="52"/>
                  <a:pt x="10" y="37"/>
                  <a:pt x="10" y="34"/>
                </a:cubicBezTo>
                <a:cubicBezTo>
                  <a:pt x="35" y="27"/>
                  <a:pt x="48" y="10"/>
                  <a:pt x="61" y="10"/>
                </a:cubicBezTo>
                <a:lnTo>
                  <a:pt x="61" y="55"/>
                </a:lnTo>
                <a:close/>
                <a:moveTo>
                  <a:pt x="61" y="129"/>
                </a:moveTo>
                <a:cubicBezTo>
                  <a:pt x="61" y="129"/>
                  <a:pt x="99" y="115"/>
                  <a:pt x="109" y="69"/>
                </a:cubicBezTo>
                <a:cubicBezTo>
                  <a:pt x="61" y="69"/>
                  <a:pt x="61" y="69"/>
                  <a:pt x="61" y="69"/>
                </a:cubicBezTo>
                <a:lnTo>
                  <a:pt x="61" y="129"/>
                </a:lnTo>
                <a:close/>
                <a:moveTo>
                  <a:pt x="122" y="28"/>
                </a:moveTo>
                <a:cubicBezTo>
                  <a:pt x="122" y="34"/>
                  <a:pt x="122" y="34"/>
                  <a:pt x="122" y="34"/>
                </a:cubicBezTo>
                <a:cubicBezTo>
                  <a:pt x="122" y="36"/>
                  <a:pt x="122" y="52"/>
                  <a:pt x="122" y="55"/>
                </a:cubicBezTo>
                <a:cubicBezTo>
                  <a:pt x="121" y="61"/>
                  <a:pt x="120" y="66"/>
                  <a:pt x="119" y="71"/>
                </a:cubicBezTo>
                <a:cubicBezTo>
                  <a:pt x="108" y="122"/>
                  <a:pt x="66" y="138"/>
                  <a:pt x="64" y="139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61" y="140"/>
                  <a:pt x="60" y="140"/>
                  <a:pt x="60" y="140"/>
                </a:cubicBezTo>
                <a:cubicBezTo>
                  <a:pt x="57" y="139"/>
                  <a:pt x="57" y="139"/>
                  <a:pt x="57" y="139"/>
                </a:cubicBezTo>
                <a:cubicBezTo>
                  <a:pt x="55" y="138"/>
                  <a:pt x="13" y="122"/>
                  <a:pt x="2" y="71"/>
                </a:cubicBezTo>
                <a:cubicBezTo>
                  <a:pt x="1" y="66"/>
                  <a:pt x="0" y="61"/>
                  <a:pt x="0" y="55"/>
                </a:cubicBezTo>
                <a:cubicBezTo>
                  <a:pt x="0" y="52"/>
                  <a:pt x="0" y="36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6"/>
                </a:cubicBezTo>
                <a:cubicBezTo>
                  <a:pt x="7" y="25"/>
                  <a:pt x="7" y="25"/>
                  <a:pt x="7" y="25"/>
                </a:cubicBezTo>
                <a:cubicBezTo>
                  <a:pt x="19" y="21"/>
                  <a:pt x="28" y="16"/>
                  <a:pt x="35" y="11"/>
                </a:cubicBezTo>
                <a:cubicBezTo>
                  <a:pt x="44" y="5"/>
                  <a:pt x="52" y="0"/>
                  <a:pt x="61" y="0"/>
                </a:cubicBezTo>
                <a:cubicBezTo>
                  <a:pt x="70" y="0"/>
                  <a:pt x="77" y="5"/>
                  <a:pt x="86" y="11"/>
                </a:cubicBezTo>
                <a:cubicBezTo>
                  <a:pt x="94" y="16"/>
                  <a:pt x="103" y="21"/>
                  <a:pt x="114" y="25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21" y="27"/>
                  <a:pt x="122" y="27"/>
                  <a:pt x="122" y="28"/>
                </a:cubicBezTo>
                <a:close/>
                <a:moveTo>
                  <a:pt x="117" y="30"/>
                </a:moveTo>
                <a:cubicBezTo>
                  <a:pt x="113" y="29"/>
                  <a:pt x="113" y="29"/>
                  <a:pt x="113" y="29"/>
                </a:cubicBezTo>
                <a:cubicBezTo>
                  <a:pt x="101" y="25"/>
                  <a:pt x="92" y="19"/>
                  <a:pt x="84" y="14"/>
                </a:cubicBezTo>
                <a:cubicBezTo>
                  <a:pt x="76" y="9"/>
                  <a:pt x="69" y="4"/>
                  <a:pt x="61" y="4"/>
                </a:cubicBezTo>
                <a:cubicBezTo>
                  <a:pt x="53" y="4"/>
                  <a:pt x="46" y="9"/>
                  <a:pt x="38" y="14"/>
                </a:cubicBezTo>
                <a:cubicBezTo>
                  <a:pt x="30" y="19"/>
                  <a:pt x="21" y="25"/>
                  <a:pt x="8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7"/>
                  <a:pt x="4" y="52"/>
                  <a:pt x="4" y="55"/>
                </a:cubicBezTo>
                <a:cubicBezTo>
                  <a:pt x="5" y="60"/>
                  <a:pt x="6" y="65"/>
                  <a:pt x="7" y="70"/>
                </a:cubicBezTo>
                <a:cubicBezTo>
                  <a:pt x="17" y="118"/>
                  <a:pt x="57" y="134"/>
                  <a:pt x="59" y="135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5" y="134"/>
                  <a:pt x="105" y="118"/>
                  <a:pt x="115" y="70"/>
                </a:cubicBezTo>
                <a:cubicBezTo>
                  <a:pt x="116" y="65"/>
                  <a:pt x="117" y="60"/>
                  <a:pt x="117" y="55"/>
                </a:cubicBezTo>
                <a:cubicBezTo>
                  <a:pt x="117" y="52"/>
                  <a:pt x="117" y="37"/>
                  <a:pt x="117" y="34"/>
                </a:cubicBezTo>
                <a:lnTo>
                  <a:pt x="117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C2D826A-5B5E-4909-8F4A-9A1D0FA0BA98}"/>
              </a:ext>
            </a:extLst>
          </p:cNvPr>
          <p:cNvSpPr txBox="1"/>
          <p:nvPr/>
        </p:nvSpPr>
        <p:spPr>
          <a:xfrm>
            <a:off x="269499" y="701486"/>
            <a:ext cx="233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赠送图标</a:t>
            </a:r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137" name="TextBox 1">
            <a:extLst>
              <a:ext uri="{FF2B5EF4-FFF2-40B4-BE49-F238E27FC236}">
                <a16:creationId xmlns:a16="http://schemas.microsoft.com/office/drawing/2014/main" id="{8DCDB569-614E-4060-8B86-3866505E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499" y="745702"/>
            <a:ext cx="1482331" cy="34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600" b="1">
                <a:latin typeface="+mn-ea"/>
                <a:ea typeface="+mn-ea"/>
                <a:sym typeface="微软雅黑" panose="020B0503020204020204" pitchFamily="34" charset="-122"/>
              </a:rPr>
              <a:t>商务图标元素</a:t>
            </a:r>
          </a:p>
        </p:txBody>
      </p:sp>
    </p:spTree>
    <p:extLst>
      <p:ext uri="{BB962C8B-B14F-4D97-AF65-F5344CB8AC3E}">
        <p14:creationId xmlns:p14="http://schemas.microsoft.com/office/powerpoint/2010/main" val="159327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7493FF3-7FF8-4AE0-ACF8-C5CBCDFBA7DD}"/>
              </a:ext>
            </a:extLst>
          </p:cNvPr>
          <p:cNvSpPr/>
          <p:nvPr/>
        </p:nvSpPr>
        <p:spPr>
          <a:xfrm>
            <a:off x="9332843" y="0"/>
            <a:ext cx="28591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BD53A7E-424D-463C-917C-A3753D826851}"/>
              </a:ext>
            </a:extLst>
          </p:cNvPr>
          <p:cNvSpPr/>
          <p:nvPr/>
        </p:nvSpPr>
        <p:spPr>
          <a:xfrm>
            <a:off x="8444948" y="2514600"/>
            <a:ext cx="1828800" cy="1828800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7569B0-8568-44DD-9847-48D853012CF5}"/>
              </a:ext>
            </a:extLst>
          </p:cNvPr>
          <p:cNvSpPr txBox="1"/>
          <p:nvPr/>
        </p:nvSpPr>
        <p:spPr>
          <a:xfrm>
            <a:off x="1497383" y="1169969"/>
            <a:ext cx="3367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2"/>
                </a:solidFill>
                <a:latin typeface="+mj-ea"/>
                <a:ea typeface="+mj-ea"/>
              </a:rPr>
              <a:t>1.</a:t>
            </a:r>
            <a:r>
              <a:rPr lang="zh-CN" altLang="en-US" sz="2400">
                <a:solidFill>
                  <a:schemeClr val="bg2"/>
                </a:solidFill>
                <a:latin typeface="+mj-ea"/>
                <a:ea typeface="+mj-ea"/>
              </a:rPr>
              <a:t>研究的背景与意义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46D4C7-5A2E-468B-9E52-4AA9EE64E3E9}"/>
              </a:ext>
            </a:extLst>
          </p:cNvPr>
          <p:cNvSpPr txBox="1"/>
          <p:nvPr/>
        </p:nvSpPr>
        <p:spPr>
          <a:xfrm>
            <a:off x="1508959" y="1549454"/>
            <a:ext cx="5030990" cy="31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6068A7-25EA-4B7F-A930-15E57D648C14}"/>
              </a:ext>
            </a:extLst>
          </p:cNvPr>
          <p:cNvSpPr txBox="1"/>
          <p:nvPr/>
        </p:nvSpPr>
        <p:spPr>
          <a:xfrm>
            <a:off x="1508958" y="3566997"/>
            <a:ext cx="3367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2"/>
                </a:solidFill>
                <a:latin typeface="+mj-ea"/>
                <a:ea typeface="+mj-ea"/>
              </a:rPr>
              <a:t>3.</a:t>
            </a:r>
            <a:r>
              <a:rPr lang="zh-CN" altLang="en-US" sz="2400">
                <a:solidFill>
                  <a:schemeClr val="bg2"/>
                </a:solidFill>
                <a:latin typeface="+mj-ea"/>
                <a:ea typeface="+mj-ea"/>
              </a:rPr>
              <a:t>研究的数据与结论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ED06DF-03C0-4AC6-9AE5-6078AE83B542}"/>
              </a:ext>
            </a:extLst>
          </p:cNvPr>
          <p:cNvSpPr txBox="1"/>
          <p:nvPr/>
        </p:nvSpPr>
        <p:spPr>
          <a:xfrm>
            <a:off x="1508959" y="3946482"/>
            <a:ext cx="5030990" cy="31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A357A90-C300-46E7-9E13-53F16ABCA482}"/>
              </a:ext>
            </a:extLst>
          </p:cNvPr>
          <p:cNvSpPr txBox="1"/>
          <p:nvPr/>
        </p:nvSpPr>
        <p:spPr>
          <a:xfrm>
            <a:off x="1508958" y="2368483"/>
            <a:ext cx="3367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2"/>
                </a:solidFill>
                <a:latin typeface="+mj-ea"/>
                <a:ea typeface="+mj-ea"/>
              </a:rPr>
              <a:t>2.</a:t>
            </a:r>
            <a:r>
              <a:rPr lang="zh-CN" altLang="en-US" sz="2400">
                <a:solidFill>
                  <a:schemeClr val="bg2"/>
                </a:solidFill>
                <a:latin typeface="+mj-ea"/>
                <a:ea typeface="+mj-ea"/>
              </a:rPr>
              <a:t>研究的思路与过程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81E799-E17D-45E8-BC25-CFE4A1A8C7CD}"/>
              </a:ext>
            </a:extLst>
          </p:cNvPr>
          <p:cNvSpPr txBox="1"/>
          <p:nvPr/>
        </p:nvSpPr>
        <p:spPr>
          <a:xfrm>
            <a:off x="1508959" y="2747968"/>
            <a:ext cx="5030990" cy="31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B73B35-6C71-4BE9-A0A7-865FB9CFB500}"/>
              </a:ext>
            </a:extLst>
          </p:cNvPr>
          <p:cNvSpPr txBox="1"/>
          <p:nvPr/>
        </p:nvSpPr>
        <p:spPr>
          <a:xfrm>
            <a:off x="1508958" y="4765512"/>
            <a:ext cx="3367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2"/>
                </a:solidFill>
                <a:latin typeface="+mj-ea"/>
                <a:ea typeface="+mj-ea"/>
              </a:rPr>
              <a:t>4.</a:t>
            </a:r>
            <a:r>
              <a:rPr lang="zh-CN" altLang="en-US" sz="2400">
                <a:solidFill>
                  <a:schemeClr val="bg2"/>
                </a:solidFill>
                <a:latin typeface="+mj-ea"/>
                <a:ea typeface="+mj-ea"/>
              </a:rPr>
              <a:t>研究的成果与总结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1A611E-46E3-40DD-99B9-DAB0D25C7D6A}"/>
              </a:ext>
            </a:extLst>
          </p:cNvPr>
          <p:cNvSpPr txBox="1"/>
          <p:nvPr/>
        </p:nvSpPr>
        <p:spPr>
          <a:xfrm>
            <a:off x="1508959" y="5144997"/>
            <a:ext cx="5030990" cy="31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A9D6A4-F886-41B2-A845-66B5C83E517C}"/>
              </a:ext>
            </a:extLst>
          </p:cNvPr>
          <p:cNvSpPr txBox="1"/>
          <p:nvPr/>
        </p:nvSpPr>
        <p:spPr>
          <a:xfrm>
            <a:off x="8444948" y="2993623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solidFill>
                  <a:schemeClr val="bg2"/>
                </a:solidFill>
                <a:latin typeface="+mj-ea"/>
                <a:ea typeface="+mj-ea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227852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7B6E14-9C31-4D5A-B4AF-8ED4E2731207}"/>
              </a:ext>
            </a:extLst>
          </p:cNvPr>
          <p:cNvSpPr txBox="1"/>
          <p:nvPr/>
        </p:nvSpPr>
        <p:spPr>
          <a:xfrm>
            <a:off x="269499" y="701486"/>
            <a:ext cx="233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赠送图标</a:t>
            </a:r>
            <a:r>
              <a:rPr lang="en-US" altLang="zh-CN" sz="2800"/>
              <a:t>3</a:t>
            </a:r>
            <a:endParaRPr lang="zh-CN" altLang="en-US" sz="280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1CA901B5-1465-4428-AF96-E465ED770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499" y="745702"/>
            <a:ext cx="1482331" cy="34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600" b="1">
                <a:latin typeface="+mn-ea"/>
                <a:ea typeface="+mn-ea"/>
                <a:sym typeface="微软雅黑" panose="020B0503020204020204" pitchFamily="34" charset="-122"/>
              </a:rPr>
              <a:t>商务图标元素</a:t>
            </a:r>
          </a:p>
        </p:txBody>
      </p: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2A626514-82FF-4016-930F-A9E5465DD755}"/>
              </a:ext>
            </a:extLst>
          </p:cNvPr>
          <p:cNvGrpSpPr/>
          <p:nvPr/>
        </p:nvGrpSpPr>
        <p:grpSpPr>
          <a:xfrm>
            <a:off x="389055" y="1305575"/>
            <a:ext cx="11343730" cy="5350025"/>
            <a:chOff x="389055" y="1305575"/>
            <a:chExt cx="11343730" cy="5350025"/>
          </a:xfrm>
        </p:grpSpPr>
        <p:sp>
          <p:nvSpPr>
            <p:cNvPr id="4" name="Freeform 36">
              <a:extLst>
                <a:ext uri="{FF2B5EF4-FFF2-40B4-BE49-F238E27FC236}">
                  <a16:creationId xmlns:a16="http://schemas.microsoft.com/office/drawing/2014/main" id="{A7CA45C4-15A9-4D6C-A6D7-5BC5751DE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2768" y="3650879"/>
              <a:ext cx="239214" cy="258199"/>
            </a:xfrm>
            <a:custGeom>
              <a:avLst/>
              <a:gdLst>
                <a:gd name="T0" fmla="*/ 42 w 149"/>
                <a:gd name="T1" fmla="*/ 46 h 161"/>
                <a:gd name="T2" fmla="*/ 38 w 149"/>
                <a:gd name="T3" fmla="*/ 45 h 161"/>
                <a:gd name="T4" fmla="*/ 34 w 149"/>
                <a:gd name="T5" fmla="*/ 44 h 161"/>
                <a:gd name="T6" fmla="*/ 29 w 149"/>
                <a:gd name="T7" fmla="*/ 45 h 161"/>
                <a:gd name="T8" fmla="*/ 9 w 149"/>
                <a:gd name="T9" fmla="*/ 45 h 161"/>
                <a:gd name="T10" fmla="*/ 0 w 149"/>
                <a:gd name="T11" fmla="*/ 57 h 161"/>
                <a:gd name="T12" fmla="*/ 0 w 149"/>
                <a:gd name="T13" fmla="*/ 94 h 161"/>
                <a:gd name="T14" fmla="*/ 9 w 149"/>
                <a:gd name="T15" fmla="*/ 106 h 161"/>
                <a:gd name="T16" fmla="*/ 20 w 149"/>
                <a:gd name="T17" fmla="*/ 106 h 161"/>
                <a:gd name="T18" fmla="*/ 21 w 149"/>
                <a:gd name="T19" fmla="*/ 122 h 161"/>
                <a:gd name="T20" fmla="*/ 25 w 149"/>
                <a:gd name="T21" fmla="*/ 121 h 161"/>
                <a:gd name="T22" fmla="*/ 34 w 149"/>
                <a:gd name="T23" fmla="*/ 149 h 161"/>
                <a:gd name="T24" fmla="*/ 53 w 149"/>
                <a:gd name="T25" fmla="*/ 159 h 161"/>
                <a:gd name="T26" fmla="*/ 63 w 149"/>
                <a:gd name="T27" fmla="*/ 139 h 161"/>
                <a:gd name="T28" fmla="*/ 62 w 149"/>
                <a:gd name="T29" fmla="*/ 137 h 161"/>
                <a:gd name="T30" fmla="*/ 62 w 149"/>
                <a:gd name="T31" fmla="*/ 137 h 161"/>
                <a:gd name="T32" fmla="*/ 54 w 149"/>
                <a:gd name="T33" fmla="*/ 111 h 161"/>
                <a:gd name="T34" fmla="*/ 69 w 149"/>
                <a:gd name="T35" fmla="*/ 107 h 161"/>
                <a:gd name="T36" fmla="*/ 70 w 149"/>
                <a:gd name="T37" fmla="*/ 107 h 161"/>
                <a:gd name="T38" fmla="*/ 149 w 149"/>
                <a:gd name="T39" fmla="*/ 138 h 161"/>
                <a:gd name="T40" fmla="*/ 149 w 149"/>
                <a:gd name="T41" fmla="*/ 0 h 161"/>
                <a:gd name="T42" fmla="*/ 42 w 149"/>
                <a:gd name="T43" fmla="*/ 4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9" h="161">
                  <a:moveTo>
                    <a:pt x="42" y="46"/>
                  </a:moveTo>
                  <a:cubicBezTo>
                    <a:pt x="40" y="46"/>
                    <a:pt x="39" y="45"/>
                    <a:pt x="38" y="45"/>
                  </a:cubicBezTo>
                  <a:cubicBezTo>
                    <a:pt x="36" y="44"/>
                    <a:pt x="35" y="44"/>
                    <a:pt x="34" y="44"/>
                  </a:cubicBezTo>
                  <a:cubicBezTo>
                    <a:pt x="32" y="44"/>
                    <a:pt x="30" y="44"/>
                    <a:pt x="2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4" y="45"/>
                    <a:pt x="0" y="50"/>
                    <a:pt x="0" y="57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1"/>
                    <a:pt x="4" y="106"/>
                    <a:pt x="9" y="106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36" y="157"/>
                    <a:pt x="45" y="161"/>
                    <a:pt x="53" y="159"/>
                  </a:cubicBezTo>
                  <a:cubicBezTo>
                    <a:pt x="61" y="156"/>
                    <a:pt x="66" y="147"/>
                    <a:pt x="63" y="139"/>
                  </a:cubicBezTo>
                  <a:cubicBezTo>
                    <a:pt x="62" y="137"/>
                    <a:pt x="62" y="137"/>
                    <a:pt x="62" y="137"/>
                  </a:cubicBezTo>
                  <a:cubicBezTo>
                    <a:pt x="62" y="137"/>
                    <a:pt x="62" y="137"/>
                    <a:pt x="62" y="137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69" y="107"/>
                    <a:pt x="70" y="107"/>
                    <a:pt x="70" y="107"/>
                  </a:cubicBezTo>
                  <a:cubicBezTo>
                    <a:pt x="115" y="116"/>
                    <a:pt x="149" y="138"/>
                    <a:pt x="149" y="138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26" y="30"/>
                    <a:pt x="66" y="42"/>
                    <a:pt x="42" y="46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37">
              <a:extLst>
                <a:ext uri="{FF2B5EF4-FFF2-40B4-BE49-F238E27FC236}">
                  <a16:creationId xmlns:a16="http://schemas.microsoft.com/office/drawing/2014/main" id="{DCBC9AA5-8478-46B0-B48C-7AA8B2F5E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9575" y="3648348"/>
              <a:ext cx="13923" cy="234151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8">
              <a:extLst>
                <a:ext uri="{FF2B5EF4-FFF2-40B4-BE49-F238E27FC236}">
                  <a16:creationId xmlns:a16="http://schemas.microsoft.com/office/drawing/2014/main" id="{474300C6-C040-447A-91C4-7B9527A4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0875" y="3729352"/>
              <a:ext cx="45564" cy="83535"/>
            </a:xfrm>
            <a:custGeom>
              <a:avLst/>
              <a:gdLst>
                <a:gd name="T0" fmla="*/ 26 w 28"/>
                <a:gd name="T1" fmla="*/ 7 h 52"/>
                <a:gd name="T2" fmla="*/ 27 w 28"/>
                <a:gd name="T3" fmla="*/ 0 h 52"/>
                <a:gd name="T4" fmla="*/ 19 w 28"/>
                <a:gd name="T5" fmla="*/ 0 h 52"/>
                <a:gd name="T6" fmla="*/ 1 w 28"/>
                <a:gd name="T7" fmla="*/ 13 h 52"/>
                <a:gd name="T8" fmla="*/ 12 w 28"/>
                <a:gd name="T9" fmla="*/ 13 h 52"/>
                <a:gd name="T10" fmla="*/ 15 w 28"/>
                <a:gd name="T11" fmla="*/ 16 h 52"/>
                <a:gd name="T12" fmla="*/ 15 w 28"/>
                <a:gd name="T13" fmla="*/ 16 h 52"/>
                <a:gd name="T14" fmla="*/ 15 w 28"/>
                <a:gd name="T15" fmla="*/ 16 h 52"/>
                <a:gd name="T16" fmla="*/ 12 w 28"/>
                <a:gd name="T17" fmla="*/ 19 h 52"/>
                <a:gd name="T18" fmla="*/ 0 w 28"/>
                <a:gd name="T19" fmla="*/ 19 h 52"/>
                <a:gd name="T20" fmla="*/ 0 w 28"/>
                <a:gd name="T21" fmla="*/ 23 h 52"/>
                <a:gd name="T22" fmla="*/ 12 w 28"/>
                <a:gd name="T23" fmla="*/ 23 h 52"/>
                <a:gd name="T24" fmla="*/ 15 w 28"/>
                <a:gd name="T25" fmla="*/ 26 h 52"/>
                <a:gd name="T26" fmla="*/ 15 w 28"/>
                <a:gd name="T27" fmla="*/ 26 h 52"/>
                <a:gd name="T28" fmla="*/ 15 w 28"/>
                <a:gd name="T29" fmla="*/ 26 h 52"/>
                <a:gd name="T30" fmla="*/ 12 w 28"/>
                <a:gd name="T31" fmla="*/ 30 h 52"/>
                <a:gd name="T32" fmla="*/ 0 w 28"/>
                <a:gd name="T33" fmla="*/ 30 h 52"/>
                <a:gd name="T34" fmla="*/ 0 w 28"/>
                <a:gd name="T35" fmla="*/ 33 h 52"/>
                <a:gd name="T36" fmla="*/ 12 w 28"/>
                <a:gd name="T37" fmla="*/ 33 h 52"/>
                <a:gd name="T38" fmla="*/ 15 w 28"/>
                <a:gd name="T39" fmla="*/ 36 h 52"/>
                <a:gd name="T40" fmla="*/ 15 w 28"/>
                <a:gd name="T41" fmla="*/ 36 h 52"/>
                <a:gd name="T42" fmla="*/ 15 w 28"/>
                <a:gd name="T43" fmla="*/ 37 h 52"/>
                <a:gd name="T44" fmla="*/ 12 w 28"/>
                <a:gd name="T45" fmla="*/ 40 h 52"/>
                <a:gd name="T46" fmla="*/ 1 w 28"/>
                <a:gd name="T47" fmla="*/ 40 h 52"/>
                <a:gd name="T48" fmla="*/ 19 w 28"/>
                <a:gd name="T49" fmla="*/ 52 h 52"/>
                <a:gd name="T50" fmla="*/ 28 w 28"/>
                <a:gd name="T51" fmla="*/ 52 h 52"/>
                <a:gd name="T52" fmla="*/ 26 w 28"/>
                <a:gd name="T53" fmla="*/ 44 h 52"/>
                <a:gd name="T54" fmla="*/ 26 w 28"/>
                <a:gd name="T5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" h="52">
                  <a:moveTo>
                    <a:pt x="26" y="7"/>
                  </a:moveTo>
                  <a:cubicBezTo>
                    <a:pt x="26" y="4"/>
                    <a:pt x="26" y="2"/>
                    <a:pt x="2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1" y="0"/>
                    <a:pt x="4" y="6"/>
                    <a:pt x="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4" y="13"/>
                    <a:pt x="15" y="14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4" y="19"/>
                    <a:pt x="12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4" y="23"/>
                    <a:pt x="15" y="24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8"/>
                    <a:pt x="14" y="30"/>
                    <a:pt x="12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4" y="33"/>
                    <a:pt x="15" y="34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7"/>
                    <a:pt x="15" y="37"/>
                  </a:cubicBezTo>
                  <a:cubicBezTo>
                    <a:pt x="15" y="38"/>
                    <a:pt x="14" y="40"/>
                    <a:pt x="12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3" y="47"/>
                    <a:pt x="11" y="52"/>
                    <a:pt x="19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6" y="50"/>
                    <a:pt x="26" y="47"/>
                    <a:pt x="26" y="44"/>
                  </a:cubicBezTo>
                  <a:lnTo>
                    <a:pt x="26" y="7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9">
              <a:extLst>
                <a:ext uri="{FF2B5EF4-FFF2-40B4-BE49-F238E27FC236}">
                  <a16:creationId xmlns:a16="http://schemas.microsoft.com/office/drawing/2014/main" id="{6F4D4D06-EA35-4125-8145-213BC0D31C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7580" y="4076148"/>
              <a:ext cx="231620" cy="299966"/>
            </a:xfrm>
            <a:custGeom>
              <a:avLst/>
              <a:gdLst>
                <a:gd name="T0" fmla="*/ 144 w 144"/>
                <a:gd name="T1" fmla="*/ 46 h 187"/>
                <a:gd name="T2" fmla="*/ 144 w 144"/>
                <a:gd name="T3" fmla="*/ 45 h 187"/>
                <a:gd name="T4" fmla="*/ 41 w 144"/>
                <a:gd name="T5" fmla="*/ 0 h 187"/>
                <a:gd name="T6" fmla="*/ 41 w 144"/>
                <a:gd name="T7" fmla="*/ 74 h 187"/>
                <a:gd name="T8" fmla="*/ 15 w 144"/>
                <a:gd name="T9" fmla="*/ 29 h 187"/>
                <a:gd name="T10" fmla="*/ 3 w 144"/>
                <a:gd name="T11" fmla="*/ 34 h 187"/>
                <a:gd name="T12" fmla="*/ 34 w 144"/>
                <a:gd name="T13" fmla="*/ 90 h 187"/>
                <a:gd name="T14" fmla="*/ 0 w 144"/>
                <a:gd name="T15" fmla="*/ 148 h 187"/>
                <a:gd name="T16" fmla="*/ 11 w 144"/>
                <a:gd name="T17" fmla="*/ 156 h 187"/>
                <a:gd name="T18" fmla="*/ 41 w 144"/>
                <a:gd name="T19" fmla="*/ 104 h 187"/>
                <a:gd name="T20" fmla="*/ 41 w 144"/>
                <a:gd name="T21" fmla="*/ 187 h 187"/>
                <a:gd name="T22" fmla="*/ 140 w 144"/>
                <a:gd name="T23" fmla="*/ 140 h 187"/>
                <a:gd name="T24" fmla="*/ 140 w 144"/>
                <a:gd name="T25" fmla="*/ 139 h 187"/>
                <a:gd name="T26" fmla="*/ 79 w 144"/>
                <a:gd name="T27" fmla="*/ 91 h 187"/>
                <a:gd name="T28" fmla="*/ 144 w 144"/>
                <a:gd name="T29" fmla="*/ 46 h 187"/>
                <a:gd name="T30" fmla="*/ 95 w 144"/>
                <a:gd name="T31" fmla="*/ 135 h 187"/>
                <a:gd name="T32" fmla="*/ 66 w 144"/>
                <a:gd name="T33" fmla="*/ 147 h 187"/>
                <a:gd name="T34" fmla="*/ 66 w 144"/>
                <a:gd name="T35" fmla="*/ 109 h 187"/>
                <a:gd name="T36" fmla="*/ 95 w 144"/>
                <a:gd name="T37" fmla="*/ 135 h 187"/>
                <a:gd name="T38" fmla="*/ 66 w 144"/>
                <a:gd name="T39" fmla="*/ 72 h 187"/>
                <a:gd name="T40" fmla="*/ 66 w 144"/>
                <a:gd name="T41" fmla="*/ 40 h 187"/>
                <a:gd name="T42" fmla="*/ 96 w 144"/>
                <a:gd name="T43" fmla="*/ 48 h 187"/>
                <a:gd name="T44" fmla="*/ 66 w 144"/>
                <a:gd name="T45" fmla="*/ 7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4" h="187">
                  <a:moveTo>
                    <a:pt x="144" y="46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2"/>
                    <a:pt x="20" y="37"/>
                    <a:pt x="15" y="29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41" y="187"/>
                    <a:pt x="41" y="187"/>
                    <a:pt x="41" y="187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38" y="138"/>
                    <a:pt x="79" y="91"/>
                    <a:pt x="79" y="91"/>
                  </a:cubicBezTo>
                  <a:lnTo>
                    <a:pt x="144" y="46"/>
                  </a:lnTo>
                  <a:close/>
                  <a:moveTo>
                    <a:pt x="95" y="135"/>
                  </a:moveTo>
                  <a:cubicBezTo>
                    <a:pt x="93" y="136"/>
                    <a:pt x="66" y="147"/>
                    <a:pt x="66" y="147"/>
                  </a:cubicBezTo>
                  <a:cubicBezTo>
                    <a:pt x="66" y="109"/>
                    <a:pt x="66" y="109"/>
                    <a:pt x="66" y="109"/>
                  </a:cubicBezTo>
                  <a:lnTo>
                    <a:pt x="95" y="135"/>
                  </a:lnTo>
                  <a:close/>
                  <a:moveTo>
                    <a:pt x="66" y="72"/>
                  </a:moveTo>
                  <a:cubicBezTo>
                    <a:pt x="66" y="40"/>
                    <a:pt x="66" y="40"/>
                    <a:pt x="66" y="40"/>
                  </a:cubicBezTo>
                  <a:cubicBezTo>
                    <a:pt x="96" y="48"/>
                    <a:pt x="96" y="48"/>
                    <a:pt x="96" y="48"/>
                  </a:cubicBezTo>
                  <a:lnTo>
                    <a:pt x="66" y="7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1">
              <a:extLst>
                <a:ext uri="{FF2B5EF4-FFF2-40B4-BE49-F238E27FC236}">
                  <a16:creationId xmlns:a16="http://schemas.microsoft.com/office/drawing/2014/main" id="{BAFF2F86-9E9C-44A0-B395-503BA25DBF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0875" y="1835896"/>
              <a:ext cx="86066" cy="143022"/>
            </a:xfrm>
            <a:custGeom>
              <a:avLst/>
              <a:gdLst>
                <a:gd name="T0" fmla="*/ 0 w 53"/>
                <a:gd name="T1" fmla="*/ 89 h 89"/>
                <a:gd name="T2" fmla="*/ 53 w 53"/>
                <a:gd name="T3" fmla="*/ 89 h 89"/>
                <a:gd name="T4" fmla="*/ 53 w 53"/>
                <a:gd name="T5" fmla="*/ 0 h 89"/>
                <a:gd name="T6" fmla="*/ 0 w 53"/>
                <a:gd name="T7" fmla="*/ 0 h 89"/>
                <a:gd name="T8" fmla="*/ 0 w 53"/>
                <a:gd name="T9" fmla="*/ 89 h 89"/>
                <a:gd name="T10" fmla="*/ 42 w 53"/>
                <a:gd name="T11" fmla="*/ 3 h 89"/>
                <a:gd name="T12" fmla="*/ 48 w 53"/>
                <a:gd name="T13" fmla="*/ 9 h 89"/>
                <a:gd name="T14" fmla="*/ 42 w 53"/>
                <a:gd name="T15" fmla="*/ 15 h 89"/>
                <a:gd name="T16" fmla="*/ 36 w 53"/>
                <a:gd name="T17" fmla="*/ 9 h 89"/>
                <a:gd name="T18" fmla="*/ 42 w 53"/>
                <a:gd name="T19" fmla="*/ 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89">
                  <a:moveTo>
                    <a:pt x="0" y="89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9"/>
                  </a:lnTo>
                  <a:close/>
                  <a:moveTo>
                    <a:pt x="42" y="3"/>
                  </a:moveTo>
                  <a:cubicBezTo>
                    <a:pt x="45" y="3"/>
                    <a:pt x="48" y="5"/>
                    <a:pt x="48" y="9"/>
                  </a:cubicBezTo>
                  <a:cubicBezTo>
                    <a:pt x="48" y="12"/>
                    <a:pt x="45" y="15"/>
                    <a:pt x="42" y="15"/>
                  </a:cubicBezTo>
                  <a:cubicBezTo>
                    <a:pt x="39" y="15"/>
                    <a:pt x="36" y="12"/>
                    <a:pt x="36" y="9"/>
                  </a:cubicBezTo>
                  <a:cubicBezTo>
                    <a:pt x="36" y="5"/>
                    <a:pt x="39" y="3"/>
                    <a:pt x="42" y="3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2">
              <a:extLst>
                <a:ext uri="{FF2B5EF4-FFF2-40B4-BE49-F238E27FC236}">
                  <a16:creationId xmlns:a16="http://schemas.microsoft.com/office/drawing/2014/main" id="{45E16949-CFB5-4F55-8976-8F682647D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0864" y="1816910"/>
              <a:ext cx="229088" cy="317686"/>
            </a:xfrm>
            <a:custGeom>
              <a:avLst/>
              <a:gdLst>
                <a:gd name="T0" fmla="*/ 125 w 143"/>
                <a:gd name="T1" fmla="*/ 92 h 198"/>
                <a:gd name="T2" fmla="*/ 123 w 143"/>
                <a:gd name="T3" fmla="*/ 67 h 198"/>
                <a:gd name="T4" fmla="*/ 123 w 143"/>
                <a:gd name="T5" fmla="*/ 67 h 198"/>
                <a:gd name="T6" fmla="*/ 118 w 143"/>
                <a:gd name="T7" fmla="*/ 42 h 198"/>
                <a:gd name="T8" fmla="*/ 118 w 143"/>
                <a:gd name="T9" fmla="*/ 41 h 198"/>
                <a:gd name="T10" fmla="*/ 117 w 143"/>
                <a:gd name="T11" fmla="*/ 41 h 198"/>
                <a:gd name="T12" fmla="*/ 108 w 143"/>
                <a:gd name="T13" fmla="*/ 19 h 198"/>
                <a:gd name="T14" fmla="*/ 21 w 143"/>
                <a:gd name="T15" fmla="*/ 17 h 198"/>
                <a:gd name="T16" fmla="*/ 0 w 143"/>
                <a:gd name="T17" fmla="*/ 23 h 198"/>
                <a:gd name="T18" fmla="*/ 0 w 143"/>
                <a:gd name="T19" fmla="*/ 94 h 198"/>
                <a:gd name="T20" fmla="*/ 28 w 143"/>
                <a:gd name="T21" fmla="*/ 120 h 198"/>
                <a:gd name="T22" fmla="*/ 41 w 143"/>
                <a:gd name="T23" fmla="*/ 157 h 198"/>
                <a:gd name="T24" fmla="*/ 68 w 143"/>
                <a:gd name="T25" fmla="*/ 166 h 198"/>
                <a:gd name="T26" fmla="*/ 59 w 143"/>
                <a:gd name="T27" fmla="*/ 113 h 198"/>
                <a:gd name="T28" fmla="*/ 115 w 143"/>
                <a:gd name="T29" fmla="*/ 116 h 198"/>
                <a:gd name="T30" fmla="*/ 125 w 143"/>
                <a:gd name="T31" fmla="*/ 92 h 198"/>
                <a:gd name="T32" fmla="*/ 55 w 143"/>
                <a:gd name="T33" fmla="*/ 173 h 198"/>
                <a:gd name="T34" fmla="*/ 51 w 143"/>
                <a:gd name="T35" fmla="*/ 174 h 198"/>
                <a:gd name="T36" fmla="*/ 46 w 143"/>
                <a:gd name="T37" fmla="*/ 171 h 198"/>
                <a:gd name="T38" fmla="*/ 45 w 143"/>
                <a:gd name="T39" fmla="*/ 170 h 198"/>
                <a:gd name="T40" fmla="*/ 44 w 143"/>
                <a:gd name="T41" fmla="*/ 165 h 198"/>
                <a:gd name="T42" fmla="*/ 48 w 143"/>
                <a:gd name="T43" fmla="*/ 159 h 198"/>
                <a:gd name="T44" fmla="*/ 53 w 143"/>
                <a:gd name="T45" fmla="*/ 158 h 198"/>
                <a:gd name="T46" fmla="*/ 58 w 143"/>
                <a:gd name="T47" fmla="*/ 162 h 198"/>
                <a:gd name="T48" fmla="*/ 59 w 143"/>
                <a:gd name="T49" fmla="*/ 168 h 198"/>
                <a:gd name="T50" fmla="*/ 59 w 143"/>
                <a:gd name="T51" fmla="*/ 168 h 198"/>
                <a:gd name="T52" fmla="*/ 55 w 143"/>
                <a:gd name="T53" fmla="*/ 17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3" h="198">
                  <a:moveTo>
                    <a:pt x="125" y="92"/>
                  </a:moveTo>
                  <a:cubicBezTo>
                    <a:pt x="132" y="89"/>
                    <a:pt x="134" y="73"/>
                    <a:pt x="123" y="67"/>
                  </a:cubicBezTo>
                  <a:cubicBezTo>
                    <a:pt x="123" y="67"/>
                    <a:pt x="123" y="67"/>
                    <a:pt x="123" y="67"/>
                  </a:cubicBezTo>
                  <a:cubicBezTo>
                    <a:pt x="129" y="62"/>
                    <a:pt x="131" y="48"/>
                    <a:pt x="118" y="42"/>
                  </a:cubicBezTo>
                  <a:cubicBezTo>
                    <a:pt x="118" y="42"/>
                    <a:pt x="118" y="41"/>
                    <a:pt x="118" y="41"/>
                  </a:cubicBezTo>
                  <a:cubicBezTo>
                    <a:pt x="118" y="41"/>
                    <a:pt x="118" y="41"/>
                    <a:pt x="117" y="41"/>
                  </a:cubicBezTo>
                  <a:cubicBezTo>
                    <a:pt x="119" y="37"/>
                    <a:pt x="125" y="22"/>
                    <a:pt x="108" y="19"/>
                  </a:cubicBezTo>
                  <a:cubicBezTo>
                    <a:pt x="108" y="19"/>
                    <a:pt x="56" y="0"/>
                    <a:pt x="21" y="17"/>
                  </a:cubicBezTo>
                  <a:cubicBezTo>
                    <a:pt x="16" y="18"/>
                    <a:pt x="11" y="22"/>
                    <a:pt x="0" y="23"/>
                  </a:cubicBezTo>
                  <a:cubicBezTo>
                    <a:pt x="0" y="49"/>
                    <a:pt x="0" y="94"/>
                    <a:pt x="0" y="94"/>
                  </a:cubicBezTo>
                  <a:cubicBezTo>
                    <a:pt x="0" y="94"/>
                    <a:pt x="15" y="102"/>
                    <a:pt x="28" y="120"/>
                  </a:cubicBezTo>
                  <a:cubicBezTo>
                    <a:pt x="35" y="130"/>
                    <a:pt x="38" y="144"/>
                    <a:pt x="41" y="157"/>
                  </a:cubicBezTo>
                  <a:cubicBezTo>
                    <a:pt x="43" y="198"/>
                    <a:pt x="67" y="176"/>
                    <a:pt x="68" y="166"/>
                  </a:cubicBezTo>
                  <a:cubicBezTo>
                    <a:pt x="71" y="162"/>
                    <a:pt x="70" y="143"/>
                    <a:pt x="59" y="113"/>
                  </a:cubicBezTo>
                  <a:cubicBezTo>
                    <a:pt x="59" y="113"/>
                    <a:pt x="99" y="120"/>
                    <a:pt x="115" y="116"/>
                  </a:cubicBezTo>
                  <a:cubicBezTo>
                    <a:pt x="143" y="112"/>
                    <a:pt x="133" y="93"/>
                    <a:pt x="125" y="92"/>
                  </a:cubicBezTo>
                  <a:close/>
                  <a:moveTo>
                    <a:pt x="55" y="173"/>
                  </a:moveTo>
                  <a:cubicBezTo>
                    <a:pt x="51" y="174"/>
                    <a:pt x="51" y="174"/>
                    <a:pt x="51" y="174"/>
                  </a:cubicBezTo>
                  <a:cubicBezTo>
                    <a:pt x="49" y="174"/>
                    <a:pt x="47" y="173"/>
                    <a:pt x="46" y="171"/>
                  </a:cubicBezTo>
                  <a:cubicBezTo>
                    <a:pt x="45" y="171"/>
                    <a:pt x="45" y="170"/>
                    <a:pt x="45" y="170"/>
                  </a:cubicBezTo>
                  <a:cubicBezTo>
                    <a:pt x="44" y="165"/>
                    <a:pt x="44" y="165"/>
                    <a:pt x="44" y="165"/>
                  </a:cubicBezTo>
                  <a:cubicBezTo>
                    <a:pt x="44" y="162"/>
                    <a:pt x="46" y="159"/>
                    <a:pt x="48" y="159"/>
                  </a:cubicBezTo>
                  <a:cubicBezTo>
                    <a:pt x="53" y="158"/>
                    <a:pt x="53" y="158"/>
                    <a:pt x="53" y="158"/>
                  </a:cubicBezTo>
                  <a:cubicBezTo>
                    <a:pt x="55" y="158"/>
                    <a:pt x="58" y="159"/>
                    <a:pt x="58" y="162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59" y="171"/>
                    <a:pt x="58" y="173"/>
                    <a:pt x="55" y="173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5">
              <a:extLst>
                <a:ext uri="{FF2B5EF4-FFF2-40B4-BE49-F238E27FC236}">
                  <a16:creationId xmlns:a16="http://schemas.microsoft.com/office/drawing/2014/main" id="{28586BA0-5305-4817-AA6C-DB1D145F3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768" y="3212954"/>
              <a:ext cx="212634" cy="216432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:a16="http://schemas.microsoft.com/office/drawing/2014/main" id="{692D0DA0-3C0B-4B09-BED5-4E1A60FA0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377" y="6415123"/>
              <a:ext cx="234151" cy="203775"/>
            </a:xfrm>
            <a:custGeom>
              <a:avLst/>
              <a:gdLst>
                <a:gd name="T0" fmla="*/ 94 w 185"/>
                <a:gd name="T1" fmla="*/ 161 h 161"/>
                <a:gd name="T2" fmla="*/ 185 w 185"/>
                <a:gd name="T3" fmla="*/ 56 h 161"/>
                <a:gd name="T4" fmla="*/ 128 w 185"/>
                <a:gd name="T5" fmla="*/ 56 h 161"/>
                <a:gd name="T6" fmla="*/ 128 w 185"/>
                <a:gd name="T7" fmla="*/ 0 h 161"/>
                <a:gd name="T8" fmla="*/ 57 w 185"/>
                <a:gd name="T9" fmla="*/ 0 h 161"/>
                <a:gd name="T10" fmla="*/ 57 w 185"/>
                <a:gd name="T11" fmla="*/ 56 h 161"/>
                <a:gd name="T12" fmla="*/ 0 w 185"/>
                <a:gd name="T13" fmla="*/ 56 h 161"/>
                <a:gd name="T14" fmla="*/ 94 w 185"/>
                <a:gd name="T15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" h="161">
                  <a:moveTo>
                    <a:pt x="94" y="161"/>
                  </a:moveTo>
                  <a:lnTo>
                    <a:pt x="185" y="56"/>
                  </a:lnTo>
                  <a:lnTo>
                    <a:pt x="128" y="56"/>
                  </a:lnTo>
                  <a:lnTo>
                    <a:pt x="128" y="0"/>
                  </a:lnTo>
                  <a:lnTo>
                    <a:pt x="57" y="0"/>
                  </a:lnTo>
                  <a:lnTo>
                    <a:pt x="57" y="56"/>
                  </a:lnTo>
                  <a:lnTo>
                    <a:pt x="0" y="56"/>
                  </a:lnTo>
                  <a:lnTo>
                    <a:pt x="94" y="161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2">
              <a:extLst>
                <a:ext uri="{FF2B5EF4-FFF2-40B4-BE49-F238E27FC236}">
                  <a16:creationId xmlns:a16="http://schemas.microsoft.com/office/drawing/2014/main" id="{3A14784B-DEE5-490B-BB47-8A95786E7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753" y="6373355"/>
              <a:ext cx="172132" cy="24048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41">
              <a:extLst>
                <a:ext uri="{FF2B5EF4-FFF2-40B4-BE49-F238E27FC236}">
                  <a16:creationId xmlns:a16="http://schemas.microsoft.com/office/drawing/2014/main" id="{396FE815-1EEA-440B-8E48-8B831CEBC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8971" y="2769967"/>
              <a:ext cx="216432" cy="220228"/>
            </a:xfrm>
            <a:custGeom>
              <a:avLst/>
              <a:gdLst>
                <a:gd name="T0" fmla="*/ 156 w 171"/>
                <a:gd name="T1" fmla="*/ 25 h 174"/>
                <a:gd name="T2" fmla="*/ 111 w 171"/>
                <a:gd name="T3" fmla="*/ 70 h 174"/>
                <a:gd name="T4" fmla="*/ 171 w 171"/>
                <a:gd name="T5" fmla="*/ 131 h 174"/>
                <a:gd name="T6" fmla="*/ 127 w 171"/>
                <a:gd name="T7" fmla="*/ 174 h 174"/>
                <a:gd name="T8" fmla="*/ 68 w 171"/>
                <a:gd name="T9" fmla="*/ 114 h 174"/>
                <a:gd name="T10" fmla="*/ 22 w 171"/>
                <a:gd name="T11" fmla="*/ 159 h 174"/>
                <a:gd name="T12" fmla="*/ 0 w 171"/>
                <a:gd name="T13" fmla="*/ 0 h 174"/>
                <a:gd name="T14" fmla="*/ 156 w 171"/>
                <a:gd name="T15" fmla="*/ 2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174">
                  <a:moveTo>
                    <a:pt x="156" y="25"/>
                  </a:moveTo>
                  <a:lnTo>
                    <a:pt x="111" y="70"/>
                  </a:lnTo>
                  <a:lnTo>
                    <a:pt x="171" y="131"/>
                  </a:lnTo>
                  <a:lnTo>
                    <a:pt x="127" y="174"/>
                  </a:lnTo>
                  <a:lnTo>
                    <a:pt x="68" y="114"/>
                  </a:lnTo>
                  <a:lnTo>
                    <a:pt x="22" y="159"/>
                  </a:lnTo>
                  <a:lnTo>
                    <a:pt x="0" y="0"/>
                  </a:lnTo>
                  <a:lnTo>
                    <a:pt x="156" y="25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53">
              <a:extLst>
                <a:ext uri="{FF2B5EF4-FFF2-40B4-BE49-F238E27FC236}">
                  <a16:creationId xmlns:a16="http://schemas.microsoft.com/office/drawing/2014/main" id="{91B57C3D-4D98-4186-8F14-37B974098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8343" y="5048189"/>
              <a:ext cx="330343" cy="179726"/>
            </a:xfrm>
            <a:custGeom>
              <a:avLst/>
              <a:gdLst>
                <a:gd name="T0" fmla="*/ 185 w 206"/>
                <a:gd name="T1" fmla="*/ 3 h 112"/>
                <a:gd name="T2" fmla="*/ 90 w 206"/>
                <a:gd name="T3" fmla="*/ 3 h 112"/>
                <a:gd name="T4" fmla="*/ 88 w 206"/>
                <a:gd name="T5" fmla="*/ 4 h 112"/>
                <a:gd name="T6" fmla="*/ 88 w 206"/>
                <a:gd name="T7" fmla="*/ 8 h 112"/>
                <a:gd name="T8" fmla="*/ 85 w 206"/>
                <a:gd name="T9" fmla="*/ 10 h 112"/>
                <a:gd name="T10" fmla="*/ 81 w 206"/>
                <a:gd name="T11" fmla="*/ 8 h 112"/>
                <a:gd name="T12" fmla="*/ 77 w 206"/>
                <a:gd name="T13" fmla="*/ 2 h 112"/>
                <a:gd name="T14" fmla="*/ 64 w 206"/>
                <a:gd name="T15" fmla="*/ 1 h 112"/>
                <a:gd name="T16" fmla="*/ 65 w 206"/>
                <a:gd name="T17" fmla="*/ 3 h 112"/>
                <a:gd name="T18" fmla="*/ 66 w 206"/>
                <a:gd name="T19" fmla="*/ 8 h 112"/>
                <a:gd name="T20" fmla="*/ 63 w 206"/>
                <a:gd name="T21" fmla="*/ 15 h 112"/>
                <a:gd name="T22" fmla="*/ 53 w 206"/>
                <a:gd name="T23" fmla="*/ 18 h 112"/>
                <a:gd name="T24" fmla="*/ 44 w 206"/>
                <a:gd name="T25" fmla="*/ 19 h 112"/>
                <a:gd name="T26" fmla="*/ 39 w 206"/>
                <a:gd name="T27" fmla="*/ 19 h 112"/>
                <a:gd name="T28" fmla="*/ 39 w 206"/>
                <a:gd name="T29" fmla="*/ 24 h 112"/>
                <a:gd name="T30" fmla="*/ 1 w 206"/>
                <a:gd name="T31" fmla="*/ 103 h 112"/>
                <a:gd name="T32" fmla="*/ 42 w 206"/>
                <a:gd name="T33" fmla="*/ 103 h 112"/>
                <a:gd name="T34" fmla="*/ 43 w 206"/>
                <a:gd name="T35" fmla="*/ 97 h 112"/>
                <a:gd name="T36" fmla="*/ 45 w 206"/>
                <a:gd name="T37" fmla="*/ 82 h 112"/>
                <a:gd name="T38" fmla="*/ 49 w 206"/>
                <a:gd name="T39" fmla="*/ 67 h 112"/>
                <a:gd name="T40" fmla="*/ 54 w 206"/>
                <a:gd name="T41" fmla="*/ 58 h 112"/>
                <a:gd name="T42" fmla="*/ 64 w 206"/>
                <a:gd name="T43" fmla="*/ 53 h 112"/>
                <a:gd name="T44" fmla="*/ 69 w 206"/>
                <a:gd name="T45" fmla="*/ 53 h 112"/>
                <a:gd name="T46" fmla="*/ 89 w 206"/>
                <a:gd name="T47" fmla="*/ 67 h 112"/>
                <a:gd name="T48" fmla="*/ 102 w 206"/>
                <a:gd name="T49" fmla="*/ 48 h 112"/>
                <a:gd name="T50" fmla="*/ 107 w 206"/>
                <a:gd name="T51" fmla="*/ 45 h 112"/>
                <a:gd name="T52" fmla="*/ 112 w 206"/>
                <a:gd name="T53" fmla="*/ 32 h 112"/>
                <a:gd name="T54" fmla="*/ 119 w 206"/>
                <a:gd name="T55" fmla="*/ 24 h 112"/>
                <a:gd name="T56" fmla="*/ 185 w 206"/>
                <a:gd name="T57" fmla="*/ 23 h 112"/>
                <a:gd name="T58" fmla="*/ 185 w 206"/>
                <a:gd name="T59" fmla="*/ 3 h 112"/>
                <a:gd name="T60" fmla="*/ 95 w 206"/>
                <a:gd name="T61" fmla="*/ 56 h 112"/>
                <a:gd name="T62" fmla="*/ 88 w 206"/>
                <a:gd name="T63" fmla="*/ 63 h 112"/>
                <a:gd name="T64" fmla="*/ 78 w 206"/>
                <a:gd name="T65" fmla="*/ 59 h 112"/>
                <a:gd name="T66" fmla="*/ 76 w 206"/>
                <a:gd name="T67" fmla="*/ 49 h 112"/>
                <a:gd name="T68" fmla="*/ 79 w 206"/>
                <a:gd name="T69" fmla="*/ 45 h 112"/>
                <a:gd name="T70" fmla="*/ 79 w 206"/>
                <a:gd name="T71" fmla="*/ 53 h 112"/>
                <a:gd name="T72" fmla="*/ 85 w 206"/>
                <a:gd name="T73" fmla="*/ 58 h 112"/>
                <a:gd name="T74" fmla="*/ 82 w 206"/>
                <a:gd name="T75" fmla="*/ 49 h 112"/>
                <a:gd name="T76" fmla="*/ 84 w 206"/>
                <a:gd name="T77" fmla="*/ 43 h 112"/>
                <a:gd name="T78" fmla="*/ 94 w 206"/>
                <a:gd name="T79" fmla="*/ 47 h 112"/>
                <a:gd name="T80" fmla="*/ 95 w 206"/>
                <a:gd name="T81" fmla="*/ 5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6" h="112">
                  <a:moveTo>
                    <a:pt x="185" y="3"/>
                  </a:moveTo>
                  <a:cubicBezTo>
                    <a:pt x="159" y="2"/>
                    <a:pt x="90" y="3"/>
                    <a:pt x="90" y="3"/>
                  </a:cubicBezTo>
                  <a:cubicBezTo>
                    <a:pt x="89" y="3"/>
                    <a:pt x="88" y="3"/>
                    <a:pt x="88" y="4"/>
                  </a:cubicBezTo>
                  <a:cubicBezTo>
                    <a:pt x="88" y="5"/>
                    <a:pt x="88" y="6"/>
                    <a:pt x="88" y="8"/>
                  </a:cubicBezTo>
                  <a:cubicBezTo>
                    <a:pt x="88" y="8"/>
                    <a:pt x="87" y="9"/>
                    <a:pt x="85" y="10"/>
                  </a:cubicBezTo>
                  <a:cubicBezTo>
                    <a:pt x="84" y="11"/>
                    <a:pt x="82" y="10"/>
                    <a:pt x="81" y="8"/>
                  </a:cubicBezTo>
                  <a:cubicBezTo>
                    <a:pt x="80" y="6"/>
                    <a:pt x="79" y="4"/>
                    <a:pt x="77" y="2"/>
                  </a:cubicBezTo>
                  <a:cubicBezTo>
                    <a:pt x="76" y="0"/>
                    <a:pt x="71" y="0"/>
                    <a:pt x="64" y="1"/>
                  </a:cubicBezTo>
                  <a:cubicBezTo>
                    <a:pt x="65" y="2"/>
                    <a:pt x="65" y="3"/>
                    <a:pt x="65" y="3"/>
                  </a:cubicBezTo>
                  <a:cubicBezTo>
                    <a:pt x="66" y="4"/>
                    <a:pt x="66" y="5"/>
                    <a:pt x="66" y="8"/>
                  </a:cubicBezTo>
                  <a:cubicBezTo>
                    <a:pt x="67" y="12"/>
                    <a:pt x="66" y="14"/>
                    <a:pt x="63" y="15"/>
                  </a:cubicBezTo>
                  <a:cubicBezTo>
                    <a:pt x="60" y="17"/>
                    <a:pt x="57" y="18"/>
                    <a:pt x="53" y="18"/>
                  </a:cubicBezTo>
                  <a:cubicBezTo>
                    <a:pt x="50" y="19"/>
                    <a:pt x="47" y="19"/>
                    <a:pt x="44" y="19"/>
                  </a:cubicBezTo>
                  <a:cubicBezTo>
                    <a:pt x="41" y="19"/>
                    <a:pt x="39" y="19"/>
                    <a:pt x="39" y="19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24" y="34"/>
                    <a:pt x="0" y="73"/>
                    <a:pt x="1" y="103"/>
                  </a:cubicBezTo>
                  <a:cubicBezTo>
                    <a:pt x="7" y="112"/>
                    <a:pt x="34" y="110"/>
                    <a:pt x="42" y="103"/>
                  </a:cubicBezTo>
                  <a:cubicBezTo>
                    <a:pt x="43" y="102"/>
                    <a:pt x="42" y="101"/>
                    <a:pt x="43" y="97"/>
                  </a:cubicBezTo>
                  <a:cubicBezTo>
                    <a:pt x="43" y="93"/>
                    <a:pt x="44" y="88"/>
                    <a:pt x="45" y="82"/>
                  </a:cubicBezTo>
                  <a:cubicBezTo>
                    <a:pt x="46" y="77"/>
                    <a:pt x="48" y="72"/>
                    <a:pt x="49" y="67"/>
                  </a:cubicBezTo>
                  <a:cubicBezTo>
                    <a:pt x="51" y="62"/>
                    <a:pt x="52" y="59"/>
                    <a:pt x="54" y="58"/>
                  </a:cubicBezTo>
                  <a:cubicBezTo>
                    <a:pt x="58" y="54"/>
                    <a:pt x="61" y="52"/>
                    <a:pt x="64" y="53"/>
                  </a:cubicBezTo>
                  <a:cubicBezTo>
                    <a:pt x="68" y="53"/>
                    <a:pt x="69" y="53"/>
                    <a:pt x="69" y="53"/>
                  </a:cubicBezTo>
                  <a:cubicBezTo>
                    <a:pt x="74" y="66"/>
                    <a:pt x="80" y="70"/>
                    <a:pt x="89" y="67"/>
                  </a:cubicBezTo>
                  <a:cubicBezTo>
                    <a:pt x="97" y="64"/>
                    <a:pt x="101" y="58"/>
                    <a:pt x="102" y="48"/>
                  </a:cubicBezTo>
                  <a:cubicBezTo>
                    <a:pt x="102" y="47"/>
                    <a:pt x="104" y="46"/>
                    <a:pt x="107" y="45"/>
                  </a:cubicBezTo>
                  <a:cubicBezTo>
                    <a:pt x="110" y="44"/>
                    <a:pt x="112" y="40"/>
                    <a:pt x="112" y="32"/>
                  </a:cubicBezTo>
                  <a:cubicBezTo>
                    <a:pt x="115" y="30"/>
                    <a:pt x="117" y="27"/>
                    <a:pt x="119" y="24"/>
                  </a:cubicBezTo>
                  <a:cubicBezTo>
                    <a:pt x="119" y="24"/>
                    <a:pt x="162" y="25"/>
                    <a:pt x="185" y="23"/>
                  </a:cubicBezTo>
                  <a:cubicBezTo>
                    <a:pt x="190" y="21"/>
                    <a:pt x="206" y="13"/>
                    <a:pt x="185" y="3"/>
                  </a:cubicBezTo>
                  <a:close/>
                  <a:moveTo>
                    <a:pt x="95" y="56"/>
                  </a:moveTo>
                  <a:cubicBezTo>
                    <a:pt x="94" y="59"/>
                    <a:pt x="92" y="61"/>
                    <a:pt x="88" y="63"/>
                  </a:cubicBezTo>
                  <a:cubicBezTo>
                    <a:pt x="85" y="65"/>
                    <a:pt x="81" y="64"/>
                    <a:pt x="78" y="59"/>
                  </a:cubicBezTo>
                  <a:cubicBezTo>
                    <a:pt x="75" y="55"/>
                    <a:pt x="74" y="52"/>
                    <a:pt x="76" y="49"/>
                  </a:cubicBezTo>
                  <a:cubicBezTo>
                    <a:pt x="78" y="47"/>
                    <a:pt x="79" y="45"/>
                    <a:pt x="79" y="45"/>
                  </a:cubicBezTo>
                  <a:cubicBezTo>
                    <a:pt x="78" y="48"/>
                    <a:pt x="79" y="51"/>
                    <a:pt x="79" y="53"/>
                  </a:cubicBezTo>
                  <a:cubicBezTo>
                    <a:pt x="79" y="56"/>
                    <a:pt x="81" y="57"/>
                    <a:pt x="85" y="58"/>
                  </a:cubicBezTo>
                  <a:cubicBezTo>
                    <a:pt x="83" y="56"/>
                    <a:pt x="82" y="53"/>
                    <a:pt x="82" y="49"/>
                  </a:cubicBezTo>
                  <a:cubicBezTo>
                    <a:pt x="83" y="45"/>
                    <a:pt x="84" y="43"/>
                    <a:pt x="84" y="43"/>
                  </a:cubicBezTo>
                  <a:cubicBezTo>
                    <a:pt x="89" y="42"/>
                    <a:pt x="92" y="44"/>
                    <a:pt x="94" y="47"/>
                  </a:cubicBezTo>
                  <a:cubicBezTo>
                    <a:pt x="96" y="50"/>
                    <a:pt x="96" y="53"/>
                    <a:pt x="95" y="56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4">
              <a:extLst>
                <a:ext uri="{FF2B5EF4-FFF2-40B4-BE49-F238E27FC236}">
                  <a16:creationId xmlns:a16="http://schemas.microsoft.com/office/drawing/2014/main" id="{3ADD6F6C-735B-462E-939B-B4D9693F3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5425" y="4524198"/>
              <a:ext cx="174664" cy="305029"/>
            </a:xfrm>
            <a:custGeom>
              <a:avLst/>
              <a:gdLst>
                <a:gd name="T0" fmla="*/ 93 w 109"/>
                <a:gd name="T1" fmla="*/ 0 h 190"/>
                <a:gd name="T2" fmla="*/ 17 w 109"/>
                <a:gd name="T3" fmla="*/ 0 h 190"/>
                <a:gd name="T4" fmla="*/ 0 w 109"/>
                <a:gd name="T5" fmla="*/ 18 h 190"/>
                <a:gd name="T6" fmla="*/ 0 w 109"/>
                <a:gd name="T7" fmla="*/ 173 h 190"/>
                <a:gd name="T8" fmla="*/ 17 w 109"/>
                <a:gd name="T9" fmla="*/ 190 h 190"/>
                <a:gd name="T10" fmla="*/ 93 w 109"/>
                <a:gd name="T11" fmla="*/ 190 h 190"/>
                <a:gd name="T12" fmla="*/ 109 w 109"/>
                <a:gd name="T13" fmla="*/ 173 h 190"/>
                <a:gd name="T14" fmla="*/ 109 w 109"/>
                <a:gd name="T15" fmla="*/ 18 h 190"/>
                <a:gd name="T16" fmla="*/ 93 w 109"/>
                <a:gd name="T17" fmla="*/ 0 h 190"/>
                <a:gd name="T18" fmla="*/ 20 w 109"/>
                <a:gd name="T19" fmla="*/ 155 h 190"/>
                <a:gd name="T20" fmla="*/ 20 w 109"/>
                <a:gd name="T21" fmla="*/ 149 h 190"/>
                <a:gd name="T22" fmla="*/ 14 w 109"/>
                <a:gd name="T23" fmla="*/ 155 h 190"/>
                <a:gd name="T24" fmla="*/ 14 w 109"/>
                <a:gd name="T25" fmla="*/ 133 h 190"/>
                <a:gd name="T26" fmla="*/ 20 w 109"/>
                <a:gd name="T27" fmla="*/ 139 h 190"/>
                <a:gd name="T28" fmla="*/ 20 w 109"/>
                <a:gd name="T29" fmla="*/ 134 h 190"/>
                <a:gd name="T30" fmla="*/ 30 w 109"/>
                <a:gd name="T31" fmla="*/ 144 h 190"/>
                <a:gd name="T32" fmla="*/ 20 w 109"/>
                <a:gd name="T33" fmla="*/ 155 h 190"/>
                <a:gd name="T34" fmla="*/ 54 w 109"/>
                <a:gd name="T35" fmla="*/ 177 h 190"/>
                <a:gd name="T36" fmla="*/ 52 w 109"/>
                <a:gd name="T37" fmla="*/ 179 h 190"/>
                <a:gd name="T38" fmla="*/ 50 w 109"/>
                <a:gd name="T39" fmla="*/ 177 h 190"/>
                <a:gd name="T40" fmla="*/ 50 w 109"/>
                <a:gd name="T41" fmla="*/ 163 h 190"/>
                <a:gd name="T42" fmla="*/ 52 w 109"/>
                <a:gd name="T43" fmla="*/ 160 h 190"/>
                <a:gd name="T44" fmla="*/ 54 w 109"/>
                <a:gd name="T45" fmla="*/ 163 h 190"/>
                <a:gd name="T46" fmla="*/ 54 w 109"/>
                <a:gd name="T47" fmla="*/ 177 h 190"/>
                <a:gd name="T48" fmla="*/ 45 w 109"/>
                <a:gd name="T49" fmla="*/ 126 h 190"/>
                <a:gd name="T50" fmla="*/ 45 w 109"/>
                <a:gd name="T51" fmla="*/ 103 h 190"/>
                <a:gd name="T52" fmla="*/ 55 w 109"/>
                <a:gd name="T53" fmla="*/ 113 h 190"/>
                <a:gd name="T54" fmla="*/ 55 w 109"/>
                <a:gd name="T55" fmla="*/ 105 h 190"/>
                <a:gd name="T56" fmla="*/ 58 w 109"/>
                <a:gd name="T57" fmla="*/ 105 h 190"/>
                <a:gd name="T58" fmla="*/ 58 w 109"/>
                <a:gd name="T59" fmla="*/ 124 h 190"/>
                <a:gd name="T60" fmla="*/ 55 w 109"/>
                <a:gd name="T61" fmla="*/ 124 h 190"/>
                <a:gd name="T62" fmla="*/ 55 w 109"/>
                <a:gd name="T63" fmla="*/ 116 h 190"/>
                <a:gd name="T64" fmla="*/ 45 w 109"/>
                <a:gd name="T65" fmla="*/ 126 h 190"/>
                <a:gd name="T66" fmla="*/ 60 w 109"/>
                <a:gd name="T67" fmla="*/ 177 h 190"/>
                <a:gd name="T68" fmla="*/ 58 w 109"/>
                <a:gd name="T69" fmla="*/ 179 h 190"/>
                <a:gd name="T70" fmla="*/ 56 w 109"/>
                <a:gd name="T71" fmla="*/ 177 h 190"/>
                <a:gd name="T72" fmla="*/ 56 w 109"/>
                <a:gd name="T73" fmla="*/ 163 h 190"/>
                <a:gd name="T74" fmla="*/ 58 w 109"/>
                <a:gd name="T75" fmla="*/ 160 h 190"/>
                <a:gd name="T76" fmla="*/ 60 w 109"/>
                <a:gd name="T77" fmla="*/ 163 h 190"/>
                <a:gd name="T78" fmla="*/ 60 w 109"/>
                <a:gd name="T79" fmla="*/ 177 h 190"/>
                <a:gd name="T80" fmla="*/ 63 w 109"/>
                <a:gd name="T81" fmla="*/ 124 h 190"/>
                <a:gd name="T82" fmla="*/ 60 w 109"/>
                <a:gd name="T83" fmla="*/ 124 h 190"/>
                <a:gd name="T84" fmla="*/ 60 w 109"/>
                <a:gd name="T85" fmla="*/ 105 h 190"/>
                <a:gd name="T86" fmla="*/ 63 w 109"/>
                <a:gd name="T87" fmla="*/ 105 h 190"/>
                <a:gd name="T88" fmla="*/ 63 w 109"/>
                <a:gd name="T89" fmla="*/ 124 h 190"/>
                <a:gd name="T90" fmla="*/ 93 w 109"/>
                <a:gd name="T91" fmla="*/ 154 h 190"/>
                <a:gd name="T92" fmla="*/ 87 w 109"/>
                <a:gd name="T93" fmla="*/ 148 h 190"/>
                <a:gd name="T94" fmla="*/ 87 w 109"/>
                <a:gd name="T95" fmla="*/ 155 h 190"/>
                <a:gd name="T96" fmla="*/ 76 w 109"/>
                <a:gd name="T97" fmla="*/ 144 h 190"/>
                <a:gd name="T98" fmla="*/ 87 w 109"/>
                <a:gd name="T99" fmla="*/ 133 h 190"/>
                <a:gd name="T100" fmla="*/ 87 w 109"/>
                <a:gd name="T101" fmla="*/ 138 h 190"/>
                <a:gd name="T102" fmla="*/ 93 w 109"/>
                <a:gd name="T103" fmla="*/ 132 h 190"/>
                <a:gd name="T104" fmla="*/ 93 w 109"/>
                <a:gd name="T105" fmla="*/ 154 h 190"/>
                <a:gd name="T106" fmla="*/ 99 w 109"/>
                <a:gd name="T107" fmla="*/ 80 h 190"/>
                <a:gd name="T108" fmla="*/ 89 w 109"/>
                <a:gd name="T109" fmla="*/ 89 h 190"/>
                <a:gd name="T110" fmla="*/ 19 w 109"/>
                <a:gd name="T111" fmla="*/ 89 h 190"/>
                <a:gd name="T112" fmla="*/ 10 w 109"/>
                <a:gd name="T113" fmla="*/ 80 h 190"/>
                <a:gd name="T114" fmla="*/ 10 w 109"/>
                <a:gd name="T115" fmla="*/ 21 h 190"/>
                <a:gd name="T116" fmla="*/ 19 w 109"/>
                <a:gd name="T117" fmla="*/ 13 h 190"/>
                <a:gd name="T118" fmla="*/ 89 w 109"/>
                <a:gd name="T119" fmla="*/ 13 h 190"/>
                <a:gd name="T120" fmla="*/ 99 w 109"/>
                <a:gd name="T121" fmla="*/ 21 h 190"/>
                <a:gd name="T122" fmla="*/ 99 w 109"/>
                <a:gd name="T123" fmla="*/ 8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" h="190">
                  <a:moveTo>
                    <a:pt x="9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82"/>
                    <a:pt x="8" y="190"/>
                    <a:pt x="17" y="190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102" y="190"/>
                    <a:pt x="109" y="182"/>
                    <a:pt x="109" y="173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9" y="8"/>
                    <a:pt x="102" y="0"/>
                    <a:pt x="93" y="0"/>
                  </a:cubicBezTo>
                  <a:close/>
                  <a:moveTo>
                    <a:pt x="20" y="155"/>
                  </a:moveTo>
                  <a:cubicBezTo>
                    <a:pt x="20" y="149"/>
                    <a:pt x="20" y="149"/>
                    <a:pt x="20" y="149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4" y="133"/>
                    <a:pt x="14" y="133"/>
                    <a:pt x="14" y="133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30" y="144"/>
                    <a:pt x="30" y="144"/>
                    <a:pt x="30" y="144"/>
                  </a:cubicBezTo>
                  <a:lnTo>
                    <a:pt x="20" y="155"/>
                  </a:lnTo>
                  <a:close/>
                  <a:moveTo>
                    <a:pt x="54" y="177"/>
                  </a:moveTo>
                  <a:cubicBezTo>
                    <a:pt x="54" y="178"/>
                    <a:pt x="53" y="179"/>
                    <a:pt x="52" y="179"/>
                  </a:cubicBezTo>
                  <a:cubicBezTo>
                    <a:pt x="51" y="179"/>
                    <a:pt x="50" y="178"/>
                    <a:pt x="50" y="177"/>
                  </a:cubicBezTo>
                  <a:cubicBezTo>
                    <a:pt x="50" y="163"/>
                    <a:pt x="50" y="163"/>
                    <a:pt x="50" y="163"/>
                  </a:cubicBezTo>
                  <a:cubicBezTo>
                    <a:pt x="50" y="161"/>
                    <a:pt x="51" y="160"/>
                    <a:pt x="52" y="160"/>
                  </a:cubicBezTo>
                  <a:cubicBezTo>
                    <a:pt x="53" y="160"/>
                    <a:pt x="54" y="161"/>
                    <a:pt x="54" y="163"/>
                  </a:cubicBezTo>
                  <a:lnTo>
                    <a:pt x="54" y="177"/>
                  </a:lnTo>
                  <a:close/>
                  <a:moveTo>
                    <a:pt x="45" y="126"/>
                  </a:moveTo>
                  <a:cubicBezTo>
                    <a:pt x="45" y="103"/>
                    <a:pt x="45" y="103"/>
                    <a:pt x="45" y="103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5" y="124"/>
                    <a:pt x="55" y="124"/>
                    <a:pt x="55" y="124"/>
                  </a:cubicBezTo>
                  <a:cubicBezTo>
                    <a:pt x="55" y="116"/>
                    <a:pt x="55" y="116"/>
                    <a:pt x="55" y="116"/>
                  </a:cubicBezTo>
                  <a:lnTo>
                    <a:pt x="45" y="126"/>
                  </a:lnTo>
                  <a:close/>
                  <a:moveTo>
                    <a:pt x="60" y="177"/>
                  </a:moveTo>
                  <a:cubicBezTo>
                    <a:pt x="60" y="178"/>
                    <a:pt x="60" y="179"/>
                    <a:pt x="58" y="179"/>
                  </a:cubicBezTo>
                  <a:cubicBezTo>
                    <a:pt x="57" y="179"/>
                    <a:pt x="56" y="178"/>
                    <a:pt x="56" y="177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56" y="161"/>
                    <a:pt x="57" y="160"/>
                    <a:pt x="58" y="160"/>
                  </a:cubicBezTo>
                  <a:cubicBezTo>
                    <a:pt x="60" y="160"/>
                    <a:pt x="60" y="161"/>
                    <a:pt x="60" y="163"/>
                  </a:cubicBezTo>
                  <a:lnTo>
                    <a:pt x="60" y="177"/>
                  </a:lnTo>
                  <a:close/>
                  <a:moveTo>
                    <a:pt x="63" y="124"/>
                  </a:moveTo>
                  <a:cubicBezTo>
                    <a:pt x="60" y="124"/>
                    <a:pt x="60" y="124"/>
                    <a:pt x="60" y="12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3" y="105"/>
                    <a:pt x="63" y="105"/>
                    <a:pt x="63" y="105"/>
                  </a:cubicBezTo>
                  <a:lnTo>
                    <a:pt x="63" y="124"/>
                  </a:lnTo>
                  <a:close/>
                  <a:moveTo>
                    <a:pt x="93" y="154"/>
                  </a:moveTo>
                  <a:cubicBezTo>
                    <a:pt x="87" y="148"/>
                    <a:pt x="87" y="148"/>
                    <a:pt x="87" y="148"/>
                  </a:cubicBezTo>
                  <a:cubicBezTo>
                    <a:pt x="87" y="155"/>
                    <a:pt x="87" y="155"/>
                    <a:pt x="87" y="155"/>
                  </a:cubicBezTo>
                  <a:cubicBezTo>
                    <a:pt x="76" y="144"/>
                    <a:pt x="76" y="144"/>
                    <a:pt x="76" y="144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87" y="138"/>
                    <a:pt x="87" y="138"/>
                    <a:pt x="87" y="138"/>
                  </a:cubicBezTo>
                  <a:cubicBezTo>
                    <a:pt x="93" y="132"/>
                    <a:pt x="93" y="132"/>
                    <a:pt x="93" y="132"/>
                  </a:cubicBezTo>
                  <a:lnTo>
                    <a:pt x="93" y="154"/>
                  </a:lnTo>
                  <a:close/>
                  <a:moveTo>
                    <a:pt x="99" y="80"/>
                  </a:moveTo>
                  <a:cubicBezTo>
                    <a:pt x="99" y="85"/>
                    <a:pt x="95" y="89"/>
                    <a:pt x="89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4" y="89"/>
                    <a:pt x="10" y="85"/>
                    <a:pt x="10" y="8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16"/>
                    <a:pt x="14" y="13"/>
                    <a:pt x="19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5" y="13"/>
                    <a:pt x="99" y="16"/>
                    <a:pt x="99" y="21"/>
                  </a:cubicBezTo>
                  <a:lnTo>
                    <a:pt x="99" y="8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95">
              <a:extLst>
                <a:ext uri="{FF2B5EF4-FFF2-40B4-BE49-F238E27FC236}">
                  <a16:creationId xmlns:a16="http://schemas.microsoft.com/office/drawing/2014/main" id="{E99146B5-814F-47DB-82EE-875440B652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8343" y="2266226"/>
              <a:ext cx="317686" cy="278449"/>
            </a:xfrm>
            <a:custGeom>
              <a:avLst/>
              <a:gdLst>
                <a:gd name="T0" fmla="*/ 193 w 198"/>
                <a:gd name="T1" fmla="*/ 157 h 174"/>
                <a:gd name="T2" fmla="*/ 107 w 198"/>
                <a:gd name="T3" fmla="*/ 9 h 174"/>
                <a:gd name="T4" fmla="*/ 97 w 198"/>
                <a:gd name="T5" fmla="*/ 2 h 174"/>
                <a:gd name="T6" fmla="*/ 90 w 198"/>
                <a:gd name="T7" fmla="*/ 12 h 174"/>
                <a:gd name="T8" fmla="*/ 12 w 198"/>
                <a:gd name="T9" fmla="*/ 147 h 174"/>
                <a:gd name="T10" fmla="*/ 2 w 198"/>
                <a:gd name="T11" fmla="*/ 169 h 174"/>
                <a:gd name="T12" fmla="*/ 24 w 198"/>
                <a:gd name="T13" fmla="*/ 172 h 174"/>
                <a:gd name="T14" fmla="*/ 175 w 198"/>
                <a:gd name="T15" fmla="*/ 172 h 174"/>
                <a:gd name="T16" fmla="*/ 196 w 198"/>
                <a:gd name="T17" fmla="*/ 169 h 174"/>
                <a:gd name="T18" fmla="*/ 193 w 198"/>
                <a:gd name="T19" fmla="*/ 157 h 174"/>
                <a:gd name="T20" fmla="*/ 21 w 198"/>
                <a:gd name="T21" fmla="*/ 157 h 174"/>
                <a:gd name="T22" fmla="*/ 99 w 198"/>
                <a:gd name="T23" fmla="*/ 20 h 174"/>
                <a:gd name="T24" fmla="*/ 177 w 198"/>
                <a:gd name="T25" fmla="*/ 157 h 174"/>
                <a:gd name="T26" fmla="*/ 21 w 198"/>
                <a:gd name="T27" fmla="*/ 15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8" h="174">
                  <a:moveTo>
                    <a:pt x="193" y="157"/>
                  </a:moveTo>
                  <a:cubicBezTo>
                    <a:pt x="164" y="107"/>
                    <a:pt x="136" y="59"/>
                    <a:pt x="107" y="9"/>
                  </a:cubicBezTo>
                  <a:cubicBezTo>
                    <a:pt x="105" y="6"/>
                    <a:pt x="103" y="0"/>
                    <a:pt x="97" y="2"/>
                  </a:cubicBezTo>
                  <a:cubicBezTo>
                    <a:pt x="94" y="2"/>
                    <a:pt x="92" y="8"/>
                    <a:pt x="90" y="12"/>
                  </a:cubicBezTo>
                  <a:cubicBezTo>
                    <a:pt x="63" y="57"/>
                    <a:pt x="39" y="101"/>
                    <a:pt x="12" y="147"/>
                  </a:cubicBezTo>
                  <a:cubicBezTo>
                    <a:pt x="10" y="151"/>
                    <a:pt x="0" y="163"/>
                    <a:pt x="2" y="169"/>
                  </a:cubicBezTo>
                  <a:cubicBezTo>
                    <a:pt x="4" y="174"/>
                    <a:pt x="16" y="172"/>
                    <a:pt x="24" y="172"/>
                  </a:cubicBezTo>
                  <a:cubicBezTo>
                    <a:pt x="77" y="172"/>
                    <a:pt x="122" y="172"/>
                    <a:pt x="175" y="172"/>
                  </a:cubicBezTo>
                  <a:cubicBezTo>
                    <a:pt x="183" y="172"/>
                    <a:pt x="195" y="174"/>
                    <a:pt x="196" y="169"/>
                  </a:cubicBezTo>
                  <a:cubicBezTo>
                    <a:pt x="198" y="165"/>
                    <a:pt x="195" y="161"/>
                    <a:pt x="193" y="157"/>
                  </a:cubicBezTo>
                  <a:close/>
                  <a:moveTo>
                    <a:pt x="21" y="157"/>
                  </a:moveTo>
                  <a:cubicBezTo>
                    <a:pt x="47" y="111"/>
                    <a:pt x="73" y="66"/>
                    <a:pt x="99" y="20"/>
                  </a:cubicBezTo>
                  <a:cubicBezTo>
                    <a:pt x="126" y="65"/>
                    <a:pt x="151" y="111"/>
                    <a:pt x="177" y="157"/>
                  </a:cubicBezTo>
                  <a:cubicBezTo>
                    <a:pt x="125" y="157"/>
                    <a:pt x="73" y="157"/>
                    <a:pt x="21" y="157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6">
              <a:extLst>
                <a:ext uri="{FF2B5EF4-FFF2-40B4-BE49-F238E27FC236}">
                  <a16:creationId xmlns:a16="http://schemas.microsoft.com/office/drawing/2014/main" id="{D284CF87-3441-4A8D-B153-BDABC668B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410" y="2448484"/>
              <a:ext cx="146819" cy="56956"/>
            </a:xfrm>
            <a:custGeom>
              <a:avLst/>
              <a:gdLst>
                <a:gd name="T0" fmla="*/ 41 w 91"/>
                <a:gd name="T1" fmla="*/ 13 h 35"/>
                <a:gd name="T2" fmla="*/ 54 w 91"/>
                <a:gd name="T3" fmla="*/ 6 h 35"/>
                <a:gd name="T4" fmla="*/ 42 w 91"/>
                <a:gd name="T5" fmla="*/ 7 h 35"/>
                <a:gd name="T6" fmla="*/ 33 w 91"/>
                <a:gd name="T7" fmla="*/ 12 h 35"/>
                <a:gd name="T8" fmla="*/ 24 w 91"/>
                <a:gd name="T9" fmla="*/ 12 h 35"/>
                <a:gd name="T10" fmla="*/ 9 w 91"/>
                <a:gd name="T11" fmla="*/ 8 h 35"/>
                <a:gd name="T12" fmla="*/ 16 w 91"/>
                <a:gd name="T13" fmla="*/ 2 h 35"/>
                <a:gd name="T14" fmla="*/ 18 w 91"/>
                <a:gd name="T15" fmla="*/ 0 h 35"/>
                <a:gd name="T16" fmla="*/ 7 w 91"/>
                <a:gd name="T17" fmla="*/ 3 h 35"/>
                <a:gd name="T18" fmla="*/ 0 w 91"/>
                <a:gd name="T19" fmla="*/ 8 h 35"/>
                <a:gd name="T20" fmla="*/ 5 w 91"/>
                <a:gd name="T21" fmla="*/ 13 h 35"/>
                <a:gd name="T22" fmla="*/ 23 w 91"/>
                <a:gd name="T23" fmla="*/ 17 h 35"/>
                <a:gd name="T24" fmla="*/ 32 w 91"/>
                <a:gd name="T25" fmla="*/ 19 h 35"/>
                <a:gd name="T26" fmla="*/ 36 w 91"/>
                <a:gd name="T27" fmla="*/ 21 h 35"/>
                <a:gd name="T28" fmla="*/ 49 w 91"/>
                <a:gd name="T29" fmla="*/ 28 h 35"/>
                <a:gd name="T30" fmla="*/ 47 w 91"/>
                <a:gd name="T31" fmla="*/ 34 h 35"/>
                <a:gd name="T32" fmla="*/ 59 w 91"/>
                <a:gd name="T33" fmla="*/ 35 h 35"/>
                <a:gd name="T34" fmla="*/ 61 w 91"/>
                <a:gd name="T35" fmla="*/ 26 h 35"/>
                <a:gd name="T36" fmla="*/ 45 w 91"/>
                <a:gd name="T37" fmla="*/ 19 h 35"/>
                <a:gd name="T38" fmla="*/ 71 w 91"/>
                <a:gd name="T39" fmla="*/ 19 h 35"/>
                <a:gd name="T40" fmla="*/ 78 w 91"/>
                <a:gd name="T41" fmla="*/ 19 h 35"/>
                <a:gd name="T42" fmla="*/ 79 w 91"/>
                <a:gd name="T43" fmla="*/ 33 h 35"/>
                <a:gd name="T44" fmla="*/ 90 w 91"/>
                <a:gd name="T45" fmla="*/ 33 h 35"/>
                <a:gd name="T46" fmla="*/ 89 w 91"/>
                <a:gd name="T47" fmla="*/ 18 h 35"/>
                <a:gd name="T48" fmla="*/ 79 w 91"/>
                <a:gd name="T49" fmla="*/ 14 h 35"/>
                <a:gd name="T50" fmla="*/ 41 w 91"/>
                <a:gd name="T51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1" h="35">
                  <a:moveTo>
                    <a:pt x="41" y="13"/>
                  </a:moveTo>
                  <a:cubicBezTo>
                    <a:pt x="44" y="9"/>
                    <a:pt x="49" y="9"/>
                    <a:pt x="54" y="6"/>
                  </a:cubicBezTo>
                  <a:cubicBezTo>
                    <a:pt x="49" y="7"/>
                    <a:pt x="46" y="6"/>
                    <a:pt x="42" y="7"/>
                  </a:cubicBezTo>
                  <a:cubicBezTo>
                    <a:pt x="38" y="8"/>
                    <a:pt x="36" y="12"/>
                    <a:pt x="33" y="12"/>
                  </a:cubicBezTo>
                  <a:cubicBezTo>
                    <a:pt x="30" y="13"/>
                    <a:pt x="27" y="12"/>
                    <a:pt x="24" y="12"/>
                  </a:cubicBezTo>
                  <a:cubicBezTo>
                    <a:pt x="18" y="12"/>
                    <a:pt x="13" y="10"/>
                    <a:pt x="9" y="8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7" y="2"/>
                    <a:pt x="18" y="1"/>
                    <a:pt x="18" y="0"/>
                  </a:cubicBezTo>
                  <a:cubicBezTo>
                    <a:pt x="14" y="1"/>
                    <a:pt x="10" y="1"/>
                    <a:pt x="7" y="3"/>
                  </a:cubicBezTo>
                  <a:cubicBezTo>
                    <a:pt x="4" y="4"/>
                    <a:pt x="0" y="6"/>
                    <a:pt x="0" y="8"/>
                  </a:cubicBezTo>
                  <a:cubicBezTo>
                    <a:pt x="0" y="11"/>
                    <a:pt x="3" y="13"/>
                    <a:pt x="5" y="13"/>
                  </a:cubicBezTo>
                  <a:cubicBezTo>
                    <a:pt x="11" y="16"/>
                    <a:pt x="16" y="17"/>
                    <a:pt x="23" y="17"/>
                  </a:cubicBezTo>
                  <a:cubicBezTo>
                    <a:pt x="26" y="18"/>
                    <a:pt x="30" y="18"/>
                    <a:pt x="32" y="19"/>
                  </a:cubicBezTo>
                  <a:cubicBezTo>
                    <a:pt x="34" y="19"/>
                    <a:pt x="35" y="20"/>
                    <a:pt x="36" y="21"/>
                  </a:cubicBezTo>
                  <a:cubicBezTo>
                    <a:pt x="40" y="24"/>
                    <a:pt x="46" y="26"/>
                    <a:pt x="49" y="28"/>
                  </a:cubicBezTo>
                  <a:cubicBezTo>
                    <a:pt x="49" y="30"/>
                    <a:pt x="47" y="32"/>
                    <a:pt x="47" y="34"/>
                  </a:cubicBezTo>
                  <a:cubicBezTo>
                    <a:pt x="51" y="34"/>
                    <a:pt x="55" y="35"/>
                    <a:pt x="59" y="35"/>
                  </a:cubicBezTo>
                  <a:cubicBezTo>
                    <a:pt x="59" y="32"/>
                    <a:pt x="60" y="29"/>
                    <a:pt x="61" y="26"/>
                  </a:cubicBezTo>
                  <a:cubicBezTo>
                    <a:pt x="56" y="24"/>
                    <a:pt x="50" y="21"/>
                    <a:pt x="45" y="19"/>
                  </a:cubicBezTo>
                  <a:cubicBezTo>
                    <a:pt x="53" y="19"/>
                    <a:pt x="62" y="19"/>
                    <a:pt x="71" y="19"/>
                  </a:cubicBezTo>
                  <a:cubicBezTo>
                    <a:pt x="73" y="19"/>
                    <a:pt x="77" y="19"/>
                    <a:pt x="78" y="19"/>
                  </a:cubicBezTo>
                  <a:cubicBezTo>
                    <a:pt x="83" y="21"/>
                    <a:pt x="79" y="29"/>
                    <a:pt x="79" y="33"/>
                  </a:cubicBezTo>
                  <a:cubicBezTo>
                    <a:pt x="82" y="33"/>
                    <a:pt x="86" y="33"/>
                    <a:pt x="90" y="33"/>
                  </a:cubicBezTo>
                  <a:cubicBezTo>
                    <a:pt x="90" y="28"/>
                    <a:pt x="91" y="21"/>
                    <a:pt x="89" y="18"/>
                  </a:cubicBezTo>
                  <a:cubicBezTo>
                    <a:pt x="87" y="16"/>
                    <a:pt x="83" y="15"/>
                    <a:pt x="79" y="14"/>
                  </a:cubicBezTo>
                  <a:cubicBezTo>
                    <a:pt x="68" y="13"/>
                    <a:pt x="52" y="14"/>
                    <a:pt x="41" y="13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7">
              <a:extLst>
                <a:ext uri="{FF2B5EF4-FFF2-40B4-BE49-F238E27FC236}">
                  <a16:creationId xmlns:a16="http://schemas.microsoft.com/office/drawing/2014/main" id="{485A00F9-012E-4E4A-B92A-4262907B3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255" y="2391528"/>
              <a:ext cx="79738" cy="65815"/>
            </a:xfrm>
            <a:custGeom>
              <a:avLst/>
              <a:gdLst>
                <a:gd name="T0" fmla="*/ 0 w 50"/>
                <a:gd name="T1" fmla="*/ 20 h 41"/>
                <a:gd name="T2" fmla="*/ 2 w 50"/>
                <a:gd name="T3" fmla="*/ 35 h 41"/>
                <a:gd name="T4" fmla="*/ 7 w 50"/>
                <a:gd name="T5" fmla="*/ 35 h 41"/>
                <a:gd name="T6" fmla="*/ 9 w 50"/>
                <a:gd name="T7" fmla="*/ 29 h 41"/>
                <a:gd name="T8" fmla="*/ 36 w 50"/>
                <a:gd name="T9" fmla="*/ 34 h 41"/>
                <a:gd name="T10" fmla="*/ 37 w 50"/>
                <a:gd name="T11" fmla="*/ 41 h 41"/>
                <a:gd name="T12" fmla="*/ 44 w 50"/>
                <a:gd name="T13" fmla="*/ 41 h 41"/>
                <a:gd name="T14" fmla="*/ 49 w 50"/>
                <a:gd name="T15" fmla="*/ 24 h 41"/>
                <a:gd name="T16" fmla="*/ 45 w 50"/>
                <a:gd name="T17" fmla="*/ 6 h 41"/>
                <a:gd name="T18" fmla="*/ 28 w 50"/>
                <a:gd name="T19" fmla="*/ 0 h 41"/>
                <a:gd name="T20" fmla="*/ 10 w 50"/>
                <a:gd name="T21" fmla="*/ 0 h 41"/>
                <a:gd name="T22" fmla="*/ 0 w 50"/>
                <a:gd name="T23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41">
                  <a:moveTo>
                    <a:pt x="0" y="20"/>
                  </a:moveTo>
                  <a:cubicBezTo>
                    <a:pt x="0" y="25"/>
                    <a:pt x="1" y="30"/>
                    <a:pt x="2" y="35"/>
                  </a:cubicBezTo>
                  <a:cubicBezTo>
                    <a:pt x="4" y="35"/>
                    <a:pt x="5" y="35"/>
                    <a:pt x="7" y="35"/>
                  </a:cubicBezTo>
                  <a:cubicBezTo>
                    <a:pt x="8" y="33"/>
                    <a:pt x="8" y="31"/>
                    <a:pt x="9" y="29"/>
                  </a:cubicBezTo>
                  <a:cubicBezTo>
                    <a:pt x="19" y="30"/>
                    <a:pt x="27" y="32"/>
                    <a:pt x="36" y="34"/>
                  </a:cubicBezTo>
                  <a:cubicBezTo>
                    <a:pt x="36" y="36"/>
                    <a:pt x="37" y="38"/>
                    <a:pt x="37" y="41"/>
                  </a:cubicBezTo>
                  <a:cubicBezTo>
                    <a:pt x="39" y="41"/>
                    <a:pt x="42" y="41"/>
                    <a:pt x="44" y="41"/>
                  </a:cubicBezTo>
                  <a:cubicBezTo>
                    <a:pt x="45" y="35"/>
                    <a:pt x="49" y="30"/>
                    <a:pt x="49" y="24"/>
                  </a:cubicBezTo>
                  <a:cubicBezTo>
                    <a:pt x="50" y="18"/>
                    <a:pt x="48" y="10"/>
                    <a:pt x="45" y="6"/>
                  </a:cubicBezTo>
                  <a:cubicBezTo>
                    <a:pt x="43" y="2"/>
                    <a:pt x="35" y="1"/>
                    <a:pt x="28" y="0"/>
                  </a:cubicBezTo>
                  <a:cubicBezTo>
                    <a:pt x="22" y="0"/>
                    <a:pt x="16" y="0"/>
                    <a:pt x="10" y="0"/>
                  </a:cubicBezTo>
                  <a:cubicBezTo>
                    <a:pt x="6" y="5"/>
                    <a:pt x="0" y="12"/>
                    <a:pt x="0" y="2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2">
              <a:extLst>
                <a:ext uri="{FF2B5EF4-FFF2-40B4-BE49-F238E27FC236}">
                  <a16:creationId xmlns:a16="http://schemas.microsoft.com/office/drawing/2014/main" id="{1DE4D73F-C1E3-4E20-9E9A-1FB2B44588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7204" y="5432955"/>
              <a:ext cx="302498" cy="301232"/>
            </a:xfrm>
            <a:custGeom>
              <a:avLst/>
              <a:gdLst>
                <a:gd name="T0" fmla="*/ 94 w 188"/>
                <a:gd name="T1" fmla="*/ 0 h 188"/>
                <a:gd name="T2" fmla="*/ 0 w 188"/>
                <a:gd name="T3" fmla="*/ 94 h 188"/>
                <a:gd name="T4" fmla="*/ 94 w 188"/>
                <a:gd name="T5" fmla="*/ 188 h 188"/>
                <a:gd name="T6" fmla="*/ 188 w 188"/>
                <a:gd name="T7" fmla="*/ 94 h 188"/>
                <a:gd name="T8" fmla="*/ 94 w 188"/>
                <a:gd name="T9" fmla="*/ 0 h 188"/>
                <a:gd name="T10" fmla="*/ 151 w 188"/>
                <a:gd name="T11" fmla="*/ 107 h 188"/>
                <a:gd name="T12" fmla="*/ 37 w 188"/>
                <a:gd name="T13" fmla="*/ 107 h 188"/>
                <a:gd name="T14" fmla="*/ 37 w 188"/>
                <a:gd name="T15" fmla="*/ 84 h 188"/>
                <a:gd name="T16" fmla="*/ 151 w 188"/>
                <a:gd name="T17" fmla="*/ 84 h 188"/>
                <a:gd name="T18" fmla="*/ 151 w 188"/>
                <a:gd name="T19" fmla="*/ 10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188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cubicBezTo>
                    <a:pt x="146" y="188"/>
                    <a:pt x="188" y="146"/>
                    <a:pt x="188" y="94"/>
                  </a:cubicBezTo>
                  <a:cubicBezTo>
                    <a:pt x="188" y="42"/>
                    <a:pt x="146" y="0"/>
                    <a:pt x="94" y="0"/>
                  </a:cubicBezTo>
                  <a:close/>
                  <a:moveTo>
                    <a:pt x="151" y="107"/>
                  </a:moveTo>
                  <a:cubicBezTo>
                    <a:pt x="37" y="107"/>
                    <a:pt x="37" y="107"/>
                    <a:pt x="37" y="107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151" y="84"/>
                    <a:pt x="151" y="84"/>
                    <a:pt x="151" y="84"/>
                  </a:cubicBezTo>
                  <a:lnTo>
                    <a:pt x="151" y="107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A5F18A93-B4B3-453E-8A29-CA3AF899A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0876" y="5973400"/>
              <a:ext cx="102520" cy="153147"/>
            </a:xfrm>
            <a:custGeom>
              <a:avLst/>
              <a:gdLst>
                <a:gd name="T0" fmla="*/ 0 w 81"/>
                <a:gd name="T1" fmla="*/ 0 h 121"/>
                <a:gd name="T2" fmla="*/ 81 w 81"/>
                <a:gd name="T3" fmla="*/ 64 h 121"/>
                <a:gd name="T4" fmla="*/ 0 w 81"/>
                <a:gd name="T5" fmla="*/ 121 h 121"/>
                <a:gd name="T6" fmla="*/ 0 w 8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1">
                  <a:moveTo>
                    <a:pt x="0" y="0"/>
                  </a:moveTo>
                  <a:lnTo>
                    <a:pt x="81" y="64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91">
              <a:extLst>
                <a:ext uri="{FF2B5EF4-FFF2-40B4-BE49-F238E27FC236}">
                  <a16:creationId xmlns:a16="http://schemas.microsoft.com/office/drawing/2014/main" id="{87870CE8-0D41-44B7-9FF0-BEBED0BB9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266" y="6063263"/>
              <a:ext cx="258199" cy="70878"/>
            </a:xfrm>
            <a:custGeom>
              <a:avLst/>
              <a:gdLst>
                <a:gd name="T0" fmla="*/ 0 w 204"/>
                <a:gd name="T1" fmla="*/ 56 h 56"/>
                <a:gd name="T2" fmla="*/ 80 w 204"/>
                <a:gd name="T3" fmla="*/ 0 h 56"/>
                <a:gd name="T4" fmla="*/ 104 w 204"/>
                <a:gd name="T5" fmla="*/ 19 h 56"/>
                <a:gd name="T6" fmla="*/ 126 w 204"/>
                <a:gd name="T7" fmla="*/ 2 h 56"/>
                <a:gd name="T8" fmla="*/ 204 w 204"/>
                <a:gd name="T9" fmla="*/ 56 h 56"/>
                <a:gd name="T10" fmla="*/ 0 w 204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56">
                  <a:moveTo>
                    <a:pt x="0" y="56"/>
                  </a:moveTo>
                  <a:lnTo>
                    <a:pt x="80" y="0"/>
                  </a:lnTo>
                  <a:lnTo>
                    <a:pt x="104" y="19"/>
                  </a:lnTo>
                  <a:lnTo>
                    <a:pt x="126" y="2"/>
                  </a:lnTo>
                  <a:lnTo>
                    <a:pt x="204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92">
              <a:extLst>
                <a:ext uri="{FF2B5EF4-FFF2-40B4-BE49-F238E27FC236}">
                  <a16:creationId xmlns:a16="http://schemas.microsoft.com/office/drawing/2014/main" id="{26304B44-999E-4BEC-8048-61533D955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3532" y="5967071"/>
              <a:ext cx="232885" cy="105051"/>
            </a:xfrm>
            <a:custGeom>
              <a:avLst/>
              <a:gdLst>
                <a:gd name="T0" fmla="*/ 142 w 145"/>
                <a:gd name="T1" fmla="*/ 0 h 65"/>
                <a:gd name="T2" fmla="*/ 0 w 145"/>
                <a:gd name="T3" fmla="*/ 0 h 65"/>
                <a:gd name="T4" fmla="*/ 81 w 145"/>
                <a:gd name="T5" fmla="*/ 65 h 65"/>
                <a:gd name="T6" fmla="*/ 145 w 145"/>
                <a:gd name="T7" fmla="*/ 14 h 65"/>
                <a:gd name="T8" fmla="*/ 142 w 145"/>
                <a:gd name="T9" fmla="*/ 4 h 65"/>
                <a:gd name="T10" fmla="*/ 142 w 145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65">
                  <a:moveTo>
                    <a:pt x="1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145" y="14"/>
                    <a:pt x="145" y="14"/>
                    <a:pt x="145" y="14"/>
                  </a:cubicBezTo>
                  <a:cubicBezTo>
                    <a:pt x="143" y="11"/>
                    <a:pt x="142" y="8"/>
                    <a:pt x="142" y="4"/>
                  </a:cubicBezTo>
                  <a:cubicBezTo>
                    <a:pt x="142" y="2"/>
                    <a:pt x="142" y="1"/>
                    <a:pt x="142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93">
              <a:extLst>
                <a:ext uri="{FF2B5EF4-FFF2-40B4-BE49-F238E27FC236}">
                  <a16:creationId xmlns:a16="http://schemas.microsoft.com/office/drawing/2014/main" id="{3B644F45-7214-43A5-89B5-36CC59B31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133" y="5999979"/>
              <a:ext cx="105052" cy="131631"/>
            </a:xfrm>
            <a:custGeom>
              <a:avLst/>
              <a:gdLst>
                <a:gd name="T0" fmla="*/ 45 w 66"/>
                <a:gd name="T1" fmla="*/ 0 h 82"/>
                <a:gd name="T2" fmla="*/ 0 w 66"/>
                <a:gd name="T3" fmla="*/ 36 h 82"/>
                <a:gd name="T4" fmla="*/ 66 w 66"/>
                <a:gd name="T5" fmla="*/ 82 h 82"/>
                <a:gd name="T6" fmla="*/ 66 w 66"/>
                <a:gd name="T7" fmla="*/ 6 h 82"/>
                <a:gd name="T8" fmla="*/ 60 w 66"/>
                <a:gd name="T9" fmla="*/ 6 h 82"/>
                <a:gd name="T10" fmla="*/ 45 w 66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2">
                  <a:moveTo>
                    <a:pt x="45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4" y="6"/>
                    <a:pt x="62" y="6"/>
                    <a:pt x="60" y="6"/>
                  </a:cubicBezTo>
                  <a:cubicBezTo>
                    <a:pt x="54" y="6"/>
                    <a:pt x="49" y="4"/>
                    <a:pt x="45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94">
              <a:extLst>
                <a:ext uri="{FF2B5EF4-FFF2-40B4-BE49-F238E27FC236}">
                  <a16:creationId xmlns:a16="http://schemas.microsoft.com/office/drawing/2014/main" id="{8631F2CA-0EF8-4ADC-98C1-ED5FFD94D6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0214" y="5937961"/>
              <a:ext cx="63284" cy="63284"/>
            </a:xfrm>
            <a:custGeom>
              <a:avLst/>
              <a:gdLst>
                <a:gd name="T0" fmla="*/ 20 w 40"/>
                <a:gd name="T1" fmla="*/ 0 h 39"/>
                <a:gd name="T2" fmla="*/ 0 w 40"/>
                <a:gd name="T3" fmla="*/ 20 h 39"/>
                <a:gd name="T4" fmla="*/ 20 w 40"/>
                <a:gd name="T5" fmla="*/ 39 h 39"/>
                <a:gd name="T6" fmla="*/ 40 w 40"/>
                <a:gd name="T7" fmla="*/ 20 h 39"/>
                <a:gd name="T8" fmla="*/ 20 w 40"/>
                <a:gd name="T9" fmla="*/ 0 h 39"/>
                <a:gd name="T10" fmla="*/ 24 w 40"/>
                <a:gd name="T11" fmla="*/ 23 h 39"/>
                <a:gd name="T12" fmla="*/ 24 w 40"/>
                <a:gd name="T13" fmla="*/ 34 h 39"/>
                <a:gd name="T14" fmla="*/ 16 w 40"/>
                <a:gd name="T15" fmla="*/ 34 h 39"/>
                <a:gd name="T16" fmla="*/ 16 w 40"/>
                <a:gd name="T17" fmla="*/ 23 h 39"/>
                <a:gd name="T18" fmla="*/ 5 w 40"/>
                <a:gd name="T19" fmla="*/ 23 h 39"/>
                <a:gd name="T20" fmla="*/ 5 w 40"/>
                <a:gd name="T21" fmla="*/ 16 h 39"/>
                <a:gd name="T22" fmla="*/ 16 w 40"/>
                <a:gd name="T23" fmla="*/ 16 h 39"/>
                <a:gd name="T24" fmla="*/ 16 w 40"/>
                <a:gd name="T25" fmla="*/ 5 h 39"/>
                <a:gd name="T26" fmla="*/ 24 w 40"/>
                <a:gd name="T27" fmla="*/ 5 h 39"/>
                <a:gd name="T28" fmla="*/ 24 w 40"/>
                <a:gd name="T29" fmla="*/ 16 h 39"/>
                <a:gd name="T30" fmla="*/ 35 w 40"/>
                <a:gd name="T31" fmla="*/ 16 h 39"/>
                <a:gd name="T32" fmla="*/ 35 w 40"/>
                <a:gd name="T33" fmla="*/ 23 h 39"/>
                <a:gd name="T34" fmla="*/ 24 w 40"/>
                <a:gd name="T35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9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40" y="30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4" y="23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3"/>
                    <a:pt x="35" y="23"/>
                    <a:pt x="35" y="23"/>
                  </a:cubicBezTo>
                  <a:lnTo>
                    <a:pt x="24" y="23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19">
              <a:extLst>
                <a:ext uri="{FF2B5EF4-FFF2-40B4-BE49-F238E27FC236}">
                  <a16:creationId xmlns:a16="http://schemas.microsoft.com/office/drawing/2014/main" id="{E0E3F3A7-963A-456B-B279-346FE5A87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547" y="1352405"/>
              <a:ext cx="287310" cy="322748"/>
            </a:xfrm>
            <a:custGeom>
              <a:avLst/>
              <a:gdLst>
                <a:gd name="T0" fmla="*/ 155 w 179"/>
                <a:gd name="T1" fmla="*/ 150 h 201"/>
                <a:gd name="T2" fmla="*/ 177 w 179"/>
                <a:gd name="T3" fmla="*/ 124 h 201"/>
                <a:gd name="T4" fmla="*/ 118 w 179"/>
                <a:gd name="T5" fmla="*/ 96 h 201"/>
                <a:gd name="T6" fmla="*/ 110 w 179"/>
                <a:gd name="T7" fmla="*/ 88 h 201"/>
                <a:gd name="T8" fmla="*/ 111 w 179"/>
                <a:gd name="T9" fmla="*/ 87 h 201"/>
                <a:gd name="T10" fmla="*/ 126 w 179"/>
                <a:gd name="T11" fmla="*/ 57 h 201"/>
                <a:gd name="T12" fmla="*/ 128 w 179"/>
                <a:gd name="T13" fmla="*/ 56 h 201"/>
                <a:gd name="T14" fmla="*/ 129 w 179"/>
                <a:gd name="T15" fmla="*/ 41 h 201"/>
                <a:gd name="T16" fmla="*/ 129 w 179"/>
                <a:gd name="T17" fmla="*/ 32 h 201"/>
                <a:gd name="T18" fmla="*/ 105 w 179"/>
                <a:gd name="T19" fmla="*/ 5 h 201"/>
                <a:gd name="T20" fmla="*/ 77 w 179"/>
                <a:gd name="T21" fmla="*/ 7 h 201"/>
                <a:gd name="T22" fmla="*/ 62 w 179"/>
                <a:gd name="T23" fmla="*/ 23 h 201"/>
                <a:gd name="T24" fmla="*/ 59 w 179"/>
                <a:gd name="T25" fmla="*/ 39 h 201"/>
                <a:gd name="T26" fmla="*/ 60 w 179"/>
                <a:gd name="T27" fmla="*/ 54 h 201"/>
                <a:gd name="T28" fmla="*/ 62 w 179"/>
                <a:gd name="T29" fmla="*/ 56 h 201"/>
                <a:gd name="T30" fmla="*/ 78 w 179"/>
                <a:gd name="T31" fmla="*/ 88 h 201"/>
                <a:gd name="T32" fmla="*/ 74 w 179"/>
                <a:gd name="T33" fmla="*/ 95 h 201"/>
                <a:gd name="T34" fmla="*/ 45 w 179"/>
                <a:gd name="T35" fmla="*/ 109 h 201"/>
                <a:gd name="T36" fmla="*/ 17 w 179"/>
                <a:gd name="T37" fmla="*/ 125 h 201"/>
                <a:gd name="T38" fmla="*/ 7 w 179"/>
                <a:gd name="T39" fmla="*/ 170 h 201"/>
                <a:gd name="T40" fmla="*/ 179 w 179"/>
                <a:gd name="T41" fmla="*/ 176 h 201"/>
                <a:gd name="T42" fmla="*/ 155 w 179"/>
                <a:gd name="T43" fmla="*/ 15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9" h="201">
                  <a:moveTo>
                    <a:pt x="155" y="150"/>
                  </a:moveTo>
                  <a:cubicBezTo>
                    <a:pt x="155" y="137"/>
                    <a:pt x="164" y="126"/>
                    <a:pt x="177" y="124"/>
                  </a:cubicBezTo>
                  <a:cubicBezTo>
                    <a:pt x="159" y="110"/>
                    <a:pt x="121" y="97"/>
                    <a:pt x="118" y="96"/>
                  </a:cubicBezTo>
                  <a:cubicBezTo>
                    <a:pt x="117" y="96"/>
                    <a:pt x="106" y="93"/>
                    <a:pt x="110" y="88"/>
                  </a:cubicBezTo>
                  <a:cubicBezTo>
                    <a:pt x="110" y="88"/>
                    <a:pt x="111" y="88"/>
                    <a:pt x="111" y="87"/>
                  </a:cubicBezTo>
                  <a:cubicBezTo>
                    <a:pt x="120" y="79"/>
                    <a:pt x="126" y="68"/>
                    <a:pt x="126" y="57"/>
                  </a:cubicBezTo>
                  <a:cubicBezTo>
                    <a:pt x="127" y="57"/>
                    <a:pt x="127" y="56"/>
                    <a:pt x="128" y="56"/>
                  </a:cubicBezTo>
                  <a:cubicBezTo>
                    <a:pt x="128" y="56"/>
                    <a:pt x="130" y="50"/>
                    <a:pt x="129" y="41"/>
                  </a:cubicBezTo>
                  <a:cubicBezTo>
                    <a:pt x="129" y="38"/>
                    <a:pt x="129" y="35"/>
                    <a:pt x="129" y="32"/>
                  </a:cubicBezTo>
                  <a:cubicBezTo>
                    <a:pt x="129" y="32"/>
                    <a:pt x="125" y="8"/>
                    <a:pt x="105" y="5"/>
                  </a:cubicBezTo>
                  <a:cubicBezTo>
                    <a:pt x="105" y="5"/>
                    <a:pt x="88" y="0"/>
                    <a:pt x="77" y="7"/>
                  </a:cubicBezTo>
                  <a:cubicBezTo>
                    <a:pt x="64" y="12"/>
                    <a:pt x="62" y="23"/>
                    <a:pt x="62" y="23"/>
                  </a:cubicBezTo>
                  <a:cubicBezTo>
                    <a:pt x="59" y="28"/>
                    <a:pt x="58" y="34"/>
                    <a:pt x="59" y="39"/>
                  </a:cubicBezTo>
                  <a:cubicBezTo>
                    <a:pt x="58" y="47"/>
                    <a:pt x="60" y="54"/>
                    <a:pt x="60" y="54"/>
                  </a:cubicBezTo>
                  <a:cubicBezTo>
                    <a:pt x="61" y="54"/>
                    <a:pt x="62" y="55"/>
                    <a:pt x="62" y="56"/>
                  </a:cubicBezTo>
                  <a:cubicBezTo>
                    <a:pt x="62" y="68"/>
                    <a:pt x="69" y="81"/>
                    <a:pt x="78" y="88"/>
                  </a:cubicBezTo>
                  <a:cubicBezTo>
                    <a:pt x="79" y="90"/>
                    <a:pt x="79" y="92"/>
                    <a:pt x="74" y="95"/>
                  </a:cubicBezTo>
                  <a:cubicBezTo>
                    <a:pt x="70" y="97"/>
                    <a:pt x="57" y="102"/>
                    <a:pt x="45" y="109"/>
                  </a:cubicBezTo>
                  <a:cubicBezTo>
                    <a:pt x="34" y="114"/>
                    <a:pt x="22" y="120"/>
                    <a:pt x="17" y="125"/>
                  </a:cubicBezTo>
                  <a:cubicBezTo>
                    <a:pt x="8" y="133"/>
                    <a:pt x="0" y="159"/>
                    <a:pt x="7" y="170"/>
                  </a:cubicBezTo>
                  <a:cubicBezTo>
                    <a:pt x="52" y="192"/>
                    <a:pt x="121" y="201"/>
                    <a:pt x="179" y="176"/>
                  </a:cubicBezTo>
                  <a:cubicBezTo>
                    <a:pt x="166" y="175"/>
                    <a:pt x="155" y="164"/>
                    <a:pt x="155" y="15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20">
              <a:extLst>
                <a:ext uri="{FF2B5EF4-FFF2-40B4-BE49-F238E27FC236}">
                  <a16:creationId xmlns:a16="http://schemas.microsoft.com/office/drawing/2014/main" id="{FC872E0F-0D16-4749-A551-93AB3A8DA9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2745" y="1561243"/>
              <a:ext cx="63284" cy="64549"/>
            </a:xfrm>
            <a:custGeom>
              <a:avLst/>
              <a:gdLst>
                <a:gd name="T0" fmla="*/ 19 w 39"/>
                <a:gd name="T1" fmla="*/ 0 h 40"/>
                <a:gd name="T2" fmla="*/ 0 w 39"/>
                <a:gd name="T3" fmla="*/ 20 h 40"/>
                <a:gd name="T4" fmla="*/ 19 w 39"/>
                <a:gd name="T5" fmla="*/ 40 h 40"/>
                <a:gd name="T6" fmla="*/ 39 w 39"/>
                <a:gd name="T7" fmla="*/ 20 h 40"/>
                <a:gd name="T8" fmla="*/ 19 w 39"/>
                <a:gd name="T9" fmla="*/ 0 h 40"/>
                <a:gd name="T10" fmla="*/ 23 w 39"/>
                <a:gd name="T11" fmla="*/ 23 h 40"/>
                <a:gd name="T12" fmla="*/ 23 w 39"/>
                <a:gd name="T13" fmla="*/ 35 h 40"/>
                <a:gd name="T14" fmla="*/ 15 w 39"/>
                <a:gd name="T15" fmla="*/ 35 h 40"/>
                <a:gd name="T16" fmla="*/ 15 w 39"/>
                <a:gd name="T17" fmla="*/ 23 h 40"/>
                <a:gd name="T18" fmla="*/ 5 w 39"/>
                <a:gd name="T19" fmla="*/ 23 h 40"/>
                <a:gd name="T20" fmla="*/ 5 w 39"/>
                <a:gd name="T21" fmla="*/ 16 h 40"/>
                <a:gd name="T22" fmla="*/ 15 w 39"/>
                <a:gd name="T23" fmla="*/ 16 h 40"/>
                <a:gd name="T24" fmla="*/ 15 w 39"/>
                <a:gd name="T25" fmla="*/ 5 h 40"/>
                <a:gd name="T26" fmla="*/ 23 w 39"/>
                <a:gd name="T27" fmla="*/ 5 h 40"/>
                <a:gd name="T28" fmla="*/ 23 w 39"/>
                <a:gd name="T29" fmla="*/ 16 h 40"/>
                <a:gd name="T30" fmla="*/ 34 w 39"/>
                <a:gd name="T31" fmla="*/ 16 h 40"/>
                <a:gd name="T32" fmla="*/ 34 w 39"/>
                <a:gd name="T33" fmla="*/ 23 h 40"/>
                <a:gd name="T34" fmla="*/ 23 w 39"/>
                <a:gd name="T35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cubicBezTo>
                    <a:pt x="8" y="0"/>
                    <a:pt x="0" y="9"/>
                    <a:pt x="0" y="20"/>
                  </a:cubicBezTo>
                  <a:cubicBezTo>
                    <a:pt x="0" y="31"/>
                    <a:pt x="8" y="40"/>
                    <a:pt x="19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  <a:moveTo>
                    <a:pt x="23" y="23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23"/>
                    <a:pt x="34" y="23"/>
                    <a:pt x="34" y="23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6A77D12-83BF-486F-9920-CD3134283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556" y="5953149"/>
              <a:ext cx="111380" cy="172132"/>
            </a:xfrm>
            <a:custGeom>
              <a:avLst/>
              <a:gdLst>
                <a:gd name="T0" fmla="*/ 0 w 88"/>
                <a:gd name="T1" fmla="*/ 0 h 136"/>
                <a:gd name="T2" fmla="*/ 88 w 88"/>
                <a:gd name="T3" fmla="*/ 72 h 136"/>
                <a:gd name="T4" fmla="*/ 0 w 88"/>
                <a:gd name="T5" fmla="*/ 136 h 136"/>
                <a:gd name="T6" fmla="*/ 0 w 88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36">
                  <a:moveTo>
                    <a:pt x="0" y="0"/>
                  </a:moveTo>
                  <a:lnTo>
                    <a:pt x="88" y="72"/>
                  </a:lnTo>
                  <a:lnTo>
                    <a:pt x="0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C7629B94-FF58-4D1A-AA67-3DF74EECF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478" y="5944290"/>
              <a:ext cx="287310" cy="118974"/>
            </a:xfrm>
            <a:custGeom>
              <a:avLst/>
              <a:gdLst>
                <a:gd name="T0" fmla="*/ 0 w 227"/>
                <a:gd name="T1" fmla="*/ 0 h 94"/>
                <a:gd name="T2" fmla="*/ 227 w 227"/>
                <a:gd name="T3" fmla="*/ 0 h 94"/>
                <a:gd name="T4" fmla="*/ 113 w 227"/>
                <a:gd name="T5" fmla="*/ 94 h 94"/>
                <a:gd name="T6" fmla="*/ 0 w 227"/>
                <a:gd name="T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94">
                  <a:moveTo>
                    <a:pt x="0" y="0"/>
                  </a:moveTo>
                  <a:lnTo>
                    <a:pt x="227" y="0"/>
                  </a:lnTo>
                  <a:lnTo>
                    <a:pt x="11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D2218A0A-8106-4E64-8AA9-032ED413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947" y="6054404"/>
              <a:ext cx="283512" cy="79738"/>
            </a:xfrm>
            <a:custGeom>
              <a:avLst/>
              <a:gdLst>
                <a:gd name="T0" fmla="*/ 0 w 224"/>
                <a:gd name="T1" fmla="*/ 63 h 63"/>
                <a:gd name="T2" fmla="*/ 88 w 224"/>
                <a:gd name="T3" fmla="*/ 0 h 63"/>
                <a:gd name="T4" fmla="*/ 115 w 224"/>
                <a:gd name="T5" fmla="*/ 21 h 63"/>
                <a:gd name="T6" fmla="*/ 139 w 224"/>
                <a:gd name="T7" fmla="*/ 2 h 63"/>
                <a:gd name="T8" fmla="*/ 224 w 224"/>
                <a:gd name="T9" fmla="*/ 63 h 63"/>
                <a:gd name="T10" fmla="*/ 0 w 224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63">
                  <a:moveTo>
                    <a:pt x="0" y="63"/>
                  </a:moveTo>
                  <a:lnTo>
                    <a:pt x="88" y="0"/>
                  </a:lnTo>
                  <a:lnTo>
                    <a:pt x="115" y="21"/>
                  </a:lnTo>
                  <a:lnTo>
                    <a:pt x="139" y="2"/>
                  </a:lnTo>
                  <a:lnTo>
                    <a:pt x="2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15C92528-3EBA-44D5-8698-4926933EC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268" y="5951884"/>
              <a:ext cx="116442" cy="179726"/>
            </a:xfrm>
            <a:custGeom>
              <a:avLst/>
              <a:gdLst>
                <a:gd name="T0" fmla="*/ 0 w 92"/>
                <a:gd name="T1" fmla="*/ 76 h 142"/>
                <a:gd name="T2" fmla="*/ 92 w 92"/>
                <a:gd name="T3" fmla="*/ 0 h 142"/>
                <a:gd name="T4" fmla="*/ 92 w 92"/>
                <a:gd name="T5" fmla="*/ 142 h 142"/>
                <a:gd name="T6" fmla="*/ 0 w 92"/>
                <a:gd name="T7" fmla="*/ 7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42">
                  <a:moveTo>
                    <a:pt x="0" y="76"/>
                  </a:moveTo>
                  <a:lnTo>
                    <a:pt x="92" y="0"/>
                  </a:lnTo>
                  <a:lnTo>
                    <a:pt x="92" y="142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B3B2C220-EBCF-4341-BCAF-275B988CD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7858" y="4112852"/>
              <a:ext cx="67081" cy="265793"/>
            </a:xfrm>
            <a:custGeom>
              <a:avLst/>
              <a:gdLst>
                <a:gd name="T0" fmla="*/ 42 w 42"/>
                <a:gd name="T1" fmla="*/ 165 h 165"/>
                <a:gd name="T2" fmla="*/ 25 w 42"/>
                <a:gd name="T3" fmla="*/ 37 h 165"/>
                <a:gd name="T4" fmla="*/ 39 w 42"/>
                <a:gd name="T5" fmla="*/ 19 h 165"/>
                <a:gd name="T6" fmla="*/ 21 w 42"/>
                <a:gd name="T7" fmla="*/ 0 h 165"/>
                <a:gd name="T8" fmla="*/ 2 w 42"/>
                <a:gd name="T9" fmla="*/ 19 h 165"/>
                <a:gd name="T10" fmla="*/ 16 w 42"/>
                <a:gd name="T11" fmla="*/ 37 h 165"/>
                <a:gd name="T12" fmla="*/ 0 w 42"/>
                <a:gd name="T13" fmla="*/ 165 h 165"/>
                <a:gd name="T14" fmla="*/ 42 w 4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65">
                  <a:moveTo>
                    <a:pt x="42" y="165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33" y="35"/>
                    <a:pt x="39" y="28"/>
                    <a:pt x="39" y="19"/>
                  </a:cubicBezTo>
                  <a:cubicBezTo>
                    <a:pt x="39" y="8"/>
                    <a:pt x="31" y="0"/>
                    <a:pt x="21" y="0"/>
                  </a:cubicBezTo>
                  <a:cubicBezTo>
                    <a:pt x="10" y="0"/>
                    <a:pt x="2" y="8"/>
                    <a:pt x="2" y="19"/>
                  </a:cubicBezTo>
                  <a:cubicBezTo>
                    <a:pt x="2" y="28"/>
                    <a:pt x="8" y="35"/>
                    <a:pt x="16" y="37"/>
                  </a:cubicBezTo>
                  <a:cubicBezTo>
                    <a:pt x="0" y="165"/>
                    <a:pt x="0" y="165"/>
                    <a:pt x="0" y="165"/>
                  </a:cubicBezTo>
                  <a:lnTo>
                    <a:pt x="42" y="165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907F4A60-E099-4856-97D5-52136568F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747" y="4103993"/>
              <a:ext cx="43033" cy="78472"/>
            </a:xfrm>
            <a:custGeom>
              <a:avLst/>
              <a:gdLst>
                <a:gd name="T0" fmla="*/ 5 w 27"/>
                <a:gd name="T1" fmla="*/ 24 h 49"/>
                <a:gd name="T2" fmla="*/ 27 w 27"/>
                <a:gd name="T3" fmla="*/ 0 h 49"/>
                <a:gd name="T4" fmla="*/ 24 w 27"/>
                <a:gd name="T5" fmla="*/ 0 h 49"/>
                <a:gd name="T6" fmla="*/ 0 w 27"/>
                <a:gd name="T7" fmla="*/ 24 h 49"/>
                <a:gd name="T8" fmla="*/ 24 w 27"/>
                <a:gd name="T9" fmla="*/ 49 h 49"/>
                <a:gd name="T10" fmla="*/ 27 w 27"/>
                <a:gd name="T11" fmla="*/ 49 h 49"/>
                <a:gd name="T12" fmla="*/ 5 w 27"/>
                <a:gd name="T13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9">
                  <a:moveTo>
                    <a:pt x="5" y="24"/>
                  </a:moveTo>
                  <a:cubicBezTo>
                    <a:pt x="5" y="12"/>
                    <a:pt x="15" y="2"/>
                    <a:pt x="27" y="0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15" y="47"/>
                    <a:pt x="5" y="37"/>
                    <a:pt x="5" y="24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4874471D-0D7D-4649-BF5A-AA6CB08CA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308" y="4079944"/>
              <a:ext cx="70878" cy="126568"/>
            </a:xfrm>
            <a:custGeom>
              <a:avLst/>
              <a:gdLst>
                <a:gd name="T0" fmla="*/ 9 w 44"/>
                <a:gd name="T1" fmla="*/ 39 h 79"/>
                <a:gd name="T2" fmla="*/ 44 w 44"/>
                <a:gd name="T3" fmla="*/ 1 h 79"/>
                <a:gd name="T4" fmla="*/ 39 w 44"/>
                <a:gd name="T5" fmla="*/ 0 h 79"/>
                <a:gd name="T6" fmla="*/ 0 w 44"/>
                <a:gd name="T7" fmla="*/ 39 h 79"/>
                <a:gd name="T8" fmla="*/ 39 w 44"/>
                <a:gd name="T9" fmla="*/ 79 h 79"/>
                <a:gd name="T10" fmla="*/ 44 w 44"/>
                <a:gd name="T11" fmla="*/ 78 h 79"/>
                <a:gd name="T12" fmla="*/ 9 w 44"/>
                <a:gd name="T13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9">
                  <a:moveTo>
                    <a:pt x="9" y="39"/>
                  </a:moveTo>
                  <a:cubicBezTo>
                    <a:pt x="9" y="19"/>
                    <a:pt x="24" y="3"/>
                    <a:pt x="44" y="1"/>
                  </a:cubicBezTo>
                  <a:cubicBezTo>
                    <a:pt x="42" y="0"/>
                    <a:pt x="41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1"/>
                    <a:pt x="17" y="79"/>
                    <a:pt x="39" y="79"/>
                  </a:cubicBezTo>
                  <a:cubicBezTo>
                    <a:pt x="41" y="79"/>
                    <a:pt x="42" y="79"/>
                    <a:pt x="44" y="78"/>
                  </a:cubicBezTo>
                  <a:cubicBezTo>
                    <a:pt x="24" y="76"/>
                    <a:pt x="9" y="60"/>
                    <a:pt x="9" y="39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2FB1246D-E950-4197-9C03-391A820D9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954" y="4102726"/>
              <a:ext cx="43033" cy="75941"/>
            </a:xfrm>
            <a:custGeom>
              <a:avLst/>
              <a:gdLst>
                <a:gd name="T0" fmla="*/ 22 w 27"/>
                <a:gd name="T1" fmla="*/ 24 h 48"/>
                <a:gd name="T2" fmla="*/ 0 w 27"/>
                <a:gd name="T3" fmla="*/ 0 h 48"/>
                <a:gd name="T4" fmla="*/ 3 w 27"/>
                <a:gd name="T5" fmla="*/ 0 h 48"/>
                <a:gd name="T6" fmla="*/ 27 w 27"/>
                <a:gd name="T7" fmla="*/ 24 h 48"/>
                <a:gd name="T8" fmla="*/ 3 w 27"/>
                <a:gd name="T9" fmla="*/ 48 h 48"/>
                <a:gd name="T10" fmla="*/ 0 w 27"/>
                <a:gd name="T11" fmla="*/ 48 h 48"/>
                <a:gd name="T12" fmla="*/ 22 w 27"/>
                <a:gd name="T13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8">
                  <a:moveTo>
                    <a:pt x="22" y="24"/>
                  </a:moveTo>
                  <a:cubicBezTo>
                    <a:pt x="22" y="12"/>
                    <a:pt x="12" y="1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6" y="0"/>
                    <a:pt x="27" y="11"/>
                    <a:pt x="27" y="24"/>
                  </a:cubicBezTo>
                  <a:cubicBezTo>
                    <a:pt x="27" y="38"/>
                    <a:pt x="16" y="48"/>
                    <a:pt x="3" y="48"/>
                  </a:cubicBezTo>
                  <a:cubicBezTo>
                    <a:pt x="2" y="48"/>
                    <a:pt x="1" y="48"/>
                    <a:pt x="0" y="48"/>
                  </a:cubicBezTo>
                  <a:cubicBezTo>
                    <a:pt x="12" y="47"/>
                    <a:pt x="22" y="37"/>
                    <a:pt x="22" y="24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DAC688D8-E962-410E-919E-6D941878E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3548" y="4078679"/>
              <a:ext cx="70878" cy="125303"/>
            </a:xfrm>
            <a:custGeom>
              <a:avLst/>
              <a:gdLst>
                <a:gd name="T0" fmla="*/ 35 w 44"/>
                <a:gd name="T1" fmla="*/ 39 h 78"/>
                <a:gd name="T2" fmla="*/ 0 w 44"/>
                <a:gd name="T3" fmla="*/ 0 h 78"/>
                <a:gd name="T4" fmla="*/ 5 w 44"/>
                <a:gd name="T5" fmla="*/ 0 h 78"/>
                <a:gd name="T6" fmla="*/ 44 w 44"/>
                <a:gd name="T7" fmla="*/ 39 h 78"/>
                <a:gd name="T8" fmla="*/ 5 w 44"/>
                <a:gd name="T9" fmla="*/ 78 h 78"/>
                <a:gd name="T10" fmla="*/ 0 w 44"/>
                <a:gd name="T11" fmla="*/ 78 h 78"/>
                <a:gd name="T12" fmla="*/ 35 w 44"/>
                <a:gd name="T13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8">
                  <a:moveTo>
                    <a:pt x="35" y="39"/>
                  </a:moveTo>
                  <a:cubicBezTo>
                    <a:pt x="35" y="19"/>
                    <a:pt x="20" y="2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27" y="0"/>
                    <a:pt x="44" y="17"/>
                    <a:pt x="44" y="39"/>
                  </a:cubicBezTo>
                  <a:cubicBezTo>
                    <a:pt x="44" y="61"/>
                    <a:pt x="27" y="78"/>
                    <a:pt x="5" y="78"/>
                  </a:cubicBezTo>
                  <a:cubicBezTo>
                    <a:pt x="3" y="78"/>
                    <a:pt x="2" y="78"/>
                    <a:pt x="0" y="78"/>
                  </a:cubicBezTo>
                  <a:cubicBezTo>
                    <a:pt x="20" y="76"/>
                    <a:pt x="35" y="59"/>
                    <a:pt x="35" y="39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19C9015-DAFD-4B0B-8668-3C5CD0CC2520}"/>
                </a:ext>
              </a:extLst>
            </p:cNvPr>
            <p:cNvGrpSpPr/>
            <p:nvPr/>
          </p:nvGrpSpPr>
          <p:grpSpPr>
            <a:xfrm>
              <a:off x="3982556" y="1794128"/>
              <a:ext cx="327811" cy="317686"/>
              <a:chOff x="4122738" y="762001"/>
              <a:chExt cx="411163" cy="398463"/>
            </a:xfrm>
            <a:solidFill>
              <a:srgbClr val="424953"/>
            </a:solidFill>
          </p:grpSpPr>
          <p:sp>
            <p:nvSpPr>
              <p:cNvPr id="37" name="Freeform 73">
                <a:extLst>
                  <a:ext uri="{FF2B5EF4-FFF2-40B4-BE49-F238E27FC236}">
                    <a16:creationId xmlns:a16="http://schemas.microsoft.com/office/drawing/2014/main" id="{D08C1C63-B64F-4689-8A86-8E9CA788E3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22738" y="958851"/>
                <a:ext cx="107950" cy="179388"/>
              </a:xfrm>
              <a:custGeom>
                <a:avLst/>
                <a:gdLst>
                  <a:gd name="T0" fmla="*/ 0 w 54"/>
                  <a:gd name="T1" fmla="*/ 89 h 89"/>
                  <a:gd name="T2" fmla="*/ 54 w 54"/>
                  <a:gd name="T3" fmla="*/ 89 h 89"/>
                  <a:gd name="T4" fmla="*/ 54 w 54"/>
                  <a:gd name="T5" fmla="*/ 0 h 89"/>
                  <a:gd name="T6" fmla="*/ 0 w 54"/>
                  <a:gd name="T7" fmla="*/ 0 h 89"/>
                  <a:gd name="T8" fmla="*/ 0 w 54"/>
                  <a:gd name="T9" fmla="*/ 89 h 89"/>
                  <a:gd name="T10" fmla="*/ 37 w 54"/>
                  <a:gd name="T11" fmla="*/ 80 h 89"/>
                  <a:gd name="T12" fmla="*/ 43 w 54"/>
                  <a:gd name="T13" fmla="*/ 74 h 89"/>
                  <a:gd name="T14" fmla="*/ 49 w 54"/>
                  <a:gd name="T15" fmla="*/ 80 h 89"/>
                  <a:gd name="T16" fmla="*/ 43 w 54"/>
                  <a:gd name="T17" fmla="*/ 86 h 89"/>
                  <a:gd name="T18" fmla="*/ 37 w 54"/>
                  <a:gd name="T19" fmla="*/ 8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89">
                    <a:moveTo>
                      <a:pt x="0" y="89"/>
                    </a:moveTo>
                    <a:cubicBezTo>
                      <a:pt x="54" y="89"/>
                      <a:pt x="54" y="89"/>
                      <a:pt x="54" y="89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89"/>
                    </a:lnTo>
                    <a:close/>
                    <a:moveTo>
                      <a:pt x="37" y="80"/>
                    </a:moveTo>
                    <a:cubicBezTo>
                      <a:pt x="37" y="77"/>
                      <a:pt x="39" y="74"/>
                      <a:pt x="43" y="74"/>
                    </a:cubicBezTo>
                    <a:cubicBezTo>
                      <a:pt x="46" y="74"/>
                      <a:pt x="49" y="77"/>
                      <a:pt x="49" y="80"/>
                    </a:cubicBezTo>
                    <a:cubicBezTo>
                      <a:pt x="49" y="83"/>
                      <a:pt x="46" y="86"/>
                      <a:pt x="43" y="86"/>
                    </a:cubicBezTo>
                    <a:cubicBezTo>
                      <a:pt x="39" y="86"/>
                      <a:pt x="37" y="83"/>
                      <a:pt x="3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74">
                <a:extLst>
                  <a:ext uri="{FF2B5EF4-FFF2-40B4-BE49-F238E27FC236}">
                    <a16:creationId xmlns:a16="http://schemas.microsoft.com/office/drawing/2014/main" id="{551EBE28-11D6-451E-94FE-3D45710AA7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49738" y="762001"/>
                <a:ext cx="284163" cy="398463"/>
              </a:xfrm>
              <a:custGeom>
                <a:avLst/>
                <a:gdLst>
                  <a:gd name="T0" fmla="*/ 115 w 142"/>
                  <a:gd name="T1" fmla="*/ 82 h 198"/>
                  <a:gd name="T2" fmla="*/ 59 w 142"/>
                  <a:gd name="T3" fmla="*/ 85 h 198"/>
                  <a:gd name="T4" fmla="*/ 68 w 142"/>
                  <a:gd name="T5" fmla="*/ 32 h 198"/>
                  <a:gd name="T6" fmla="*/ 41 w 142"/>
                  <a:gd name="T7" fmla="*/ 42 h 198"/>
                  <a:gd name="T8" fmla="*/ 28 w 142"/>
                  <a:gd name="T9" fmla="*/ 78 h 198"/>
                  <a:gd name="T10" fmla="*/ 0 w 142"/>
                  <a:gd name="T11" fmla="*/ 104 h 198"/>
                  <a:gd name="T12" fmla="*/ 0 w 142"/>
                  <a:gd name="T13" fmla="*/ 176 h 198"/>
                  <a:gd name="T14" fmla="*/ 21 w 142"/>
                  <a:gd name="T15" fmla="*/ 182 h 198"/>
                  <a:gd name="T16" fmla="*/ 108 w 142"/>
                  <a:gd name="T17" fmla="*/ 180 h 198"/>
                  <a:gd name="T18" fmla="*/ 117 w 142"/>
                  <a:gd name="T19" fmla="*/ 158 h 198"/>
                  <a:gd name="T20" fmla="*/ 118 w 142"/>
                  <a:gd name="T21" fmla="*/ 157 h 198"/>
                  <a:gd name="T22" fmla="*/ 118 w 142"/>
                  <a:gd name="T23" fmla="*/ 157 h 198"/>
                  <a:gd name="T24" fmla="*/ 122 w 142"/>
                  <a:gd name="T25" fmla="*/ 132 h 198"/>
                  <a:gd name="T26" fmla="*/ 122 w 142"/>
                  <a:gd name="T27" fmla="*/ 131 h 198"/>
                  <a:gd name="T28" fmla="*/ 125 w 142"/>
                  <a:gd name="T29" fmla="*/ 107 h 198"/>
                  <a:gd name="T30" fmla="*/ 115 w 142"/>
                  <a:gd name="T31" fmla="*/ 82 h 198"/>
                  <a:gd name="T32" fmla="*/ 59 w 142"/>
                  <a:gd name="T33" fmla="*/ 30 h 198"/>
                  <a:gd name="T34" fmla="*/ 59 w 142"/>
                  <a:gd name="T35" fmla="*/ 31 h 198"/>
                  <a:gd name="T36" fmla="*/ 58 w 142"/>
                  <a:gd name="T37" fmla="*/ 36 h 198"/>
                  <a:gd name="T38" fmla="*/ 52 w 142"/>
                  <a:gd name="T39" fmla="*/ 40 h 198"/>
                  <a:gd name="T40" fmla="*/ 48 w 142"/>
                  <a:gd name="T41" fmla="*/ 40 h 198"/>
                  <a:gd name="T42" fmla="*/ 44 w 142"/>
                  <a:gd name="T43" fmla="*/ 34 h 198"/>
                  <a:gd name="T44" fmla="*/ 45 w 142"/>
                  <a:gd name="T45" fmla="*/ 28 h 198"/>
                  <a:gd name="T46" fmla="*/ 45 w 142"/>
                  <a:gd name="T47" fmla="*/ 27 h 198"/>
                  <a:gd name="T48" fmla="*/ 51 w 142"/>
                  <a:gd name="T49" fmla="*/ 24 h 198"/>
                  <a:gd name="T50" fmla="*/ 55 w 142"/>
                  <a:gd name="T51" fmla="*/ 25 h 198"/>
                  <a:gd name="T52" fmla="*/ 59 w 142"/>
                  <a:gd name="T53" fmla="*/ 3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42" h="198">
                    <a:moveTo>
                      <a:pt x="115" y="82"/>
                    </a:moveTo>
                    <a:cubicBezTo>
                      <a:pt x="99" y="79"/>
                      <a:pt x="59" y="85"/>
                      <a:pt x="59" y="85"/>
                    </a:cubicBezTo>
                    <a:cubicBezTo>
                      <a:pt x="70" y="56"/>
                      <a:pt x="70" y="37"/>
                      <a:pt x="68" y="32"/>
                    </a:cubicBezTo>
                    <a:cubicBezTo>
                      <a:pt x="66" y="22"/>
                      <a:pt x="43" y="0"/>
                      <a:pt x="41" y="42"/>
                    </a:cubicBezTo>
                    <a:cubicBezTo>
                      <a:pt x="38" y="54"/>
                      <a:pt x="35" y="69"/>
                      <a:pt x="28" y="78"/>
                    </a:cubicBezTo>
                    <a:cubicBezTo>
                      <a:pt x="14" y="96"/>
                      <a:pt x="0" y="104"/>
                      <a:pt x="0" y="104"/>
                    </a:cubicBezTo>
                    <a:cubicBezTo>
                      <a:pt x="0" y="104"/>
                      <a:pt x="0" y="150"/>
                      <a:pt x="0" y="176"/>
                    </a:cubicBezTo>
                    <a:cubicBezTo>
                      <a:pt x="10" y="177"/>
                      <a:pt x="16" y="180"/>
                      <a:pt x="21" y="182"/>
                    </a:cubicBezTo>
                    <a:cubicBezTo>
                      <a:pt x="55" y="198"/>
                      <a:pt x="108" y="180"/>
                      <a:pt x="108" y="180"/>
                    </a:cubicBezTo>
                    <a:cubicBezTo>
                      <a:pt x="125" y="177"/>
                      <a:pt x="119" y="162"/>
                      <a:pt x="117" y="158"/>
                    </a:cubicBezTo>
                    <a:cubicBezTo>
                      <a:pt x="117" y="158"/>
                      <a:pt x="118" y="158"/>
                      <a:pt x="118" y="157"/>
                    </a:cubicBezTo>
                    <a:cubicBezTo>
                      <a:pt x="118" y="157"/>
                      <a:pt x="118" y="157"/>
                      <a:pt x="118" y="157"/>
                    </a:cubicBezTo>
                    <a:cubicBezTo>
                      <a:pt x="131" y="151"/>
                      <a:pt x="129" y="137"/>
                      <a:pt x="122" y="132"/>
                    </a:cubicBezTo>
                    <a:cubicBezTo>
                      <a:pt x="123" y="132"/>
                      <a:pt x="123" y="132"/>
                      <a:pt x="122" y="131"/>
                    </a:cubicBezTo>
                    <a:cubicBezTo>
                      <a:pt x="134" y="126"/>
                      <a:pt x="131" y="109"/>
                      <a:pt x="125" y="107"/>
                    </a:cubicBezTo>
                    <a:cubicBezTo>
                      <a:pt x="132" y="106"/>
                      <a:pt x="142" y="87"/>
                      <a:pt x="115" y="82"/>
                    </a:cubicBezTo>
                    <a:close/>
                    <a:moveTo>
                      <a:pt x="59" y="30"/>
                    </a:moveTo>
                    <a:cubicBezTo>
                      <a:pt x="59" y="30"/>
                      <a:pt x="59" y="31"/>
                      <a:pt x="59" y="31"/>
                    </a:cubicBezTo>
                    <a:cubicBezTo>
                      <a:pt x="58" y="36"/>
                      <a:pt x="58" y="36"/>
                      <a:pt x="58" y="36"/>
                    </a:cubicBezTo>
                    <a:cubicBezTo>
                      <a:pt x="58" y="39"/>
                      <a:pt x="55" y="41"/>
                      <a:pt x="52" y="40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45" y="39"/>
                      <a:pt x="44" y="37"/>
                      <a:pt x="44" y="34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6" y="25"/>
                      <a:pt x="48" y="24"/>
                      <a:pt x="51" y="24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7" y="26"/>
                      <a:pt x="59" y="28"/>
                      <a:pt x="5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E9D038C1-E15B-44BF-9F04-B6CC7E939B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0024" y="4607733"/>
              <a:ext cx="315154" cy="146819"/>
            </a:xfrm>
            <a:custGeom>
              <a:avLst/>
              <a:gdLst>
                <a:gd name="T0" fmla="*/ 160 w 196"/>
                <a:gd name="T1" fmla="*/ 0 h 91"/>
                <a:gd name="T2" fmla="*/ 36 w 196"/>
                <a:gd name="T3" fmla="*/ 0 h 91"/>
                <a:gd name="T4" fmla="*/ 0 w 196"/>
                <a:gd name="T5" fmla="*/ 45 h 91"/>
                <a:gd name="T6" fmla="*/ 36 w 196"/>
                <a:gd name="T7" fmla="*/ 91 h 91"/>
                <a:gd name="T8" fmla="*/ 160 w 196"/>
                <a:gd name="T9" fmla="*/ 91 h 91"/>
                <a:gd name="T10" fmla="*/ 196 w 196"/>
                <a:gd name="T11" fmla="*/ 45 h 91"/>
                <a:gd name="T12" fmla="*/ 160 w 196"/>
                <a:gd name="T13" fmla="*/ 0 h 91"/>
                <a:gd name="T14" fmla="*/ 27 w 196"/>
                <a:gd name="T15" fmla="*/ 65 h 91"/>
                <a:gd name="T16" fmla="*/ 11 w 196"/>
                <a:gd name="T17" fmla="*/ 45 h 91"/>
                <a:gd name="T18" fmla="*/ 27 w 196"/>
                <a:gd name="T19" fmla="*/ 26 h 91"/>
                <a:gd name="T20" fmla="*/ 44 w 196"/>
                <a:gd name="T21" fmla="*/ 45 h 91"/>
                <a:gd name="T22" fmla="*/ 27 w 196"/>
                <a:gd name="T23" fmla="*/ 65 h 91"/>
                <a:gd name="T24" fmla="*/ 142 w 196"/>
                <a:gd name="T25" fmla="*/ 76 h 91"/>
                <a:gd name="T26" fmla="*/ 56 w 196"/>
                <a:gd name="T27" fmla="*/ 76 h 91"/>
                <a:gd name="T28" fmla="*/ 56 w 196"/>
                <a:gd name="T29" fmla="*/ 16 h 91"/>
                <a:gd name="T30" fmla="*/ 142 w 196"/>
                <a:gd name="T31" fmla="*/ 16 h 91"/>
                <a:gd name="T32" fmla="*/ 142 w 196"/>
                <a:gd name="T33" fmla="*/ 76 h 91"/>
                <a:gd name="T34" fmla="*/ 176 w 196"/>
                <a:gd name="T35" fmla="*/ 50 h 91"/>
                <a:gd name="T36" fmla="*/ 176 w 196"/>
                <a:gd name="T37" fmla="*/ 57 h 91"/>
                <a:gd name="T38" fmla="*/ 168 w 196"/>
                <a:gd name="T39" fmla="*/ 57 h 91"/>
                <a:gd name="T40" fmla="*/ 168 w 196"/>
                <a:gd name="T41" fmla="*/ 50 h 91"/>
                <a:gd name="T42" fmla="*/ 162 w 196"/>
                <a:gd name="T43" fmla="*/ 50 h 91"/>
                <a:gd name="T44" fmla="*/ 162 w 196"/>
                <a:gd name="T45" fmla="*/ 41 h 91"/>
                <a:gd name="T46" fmla="*/ 168 w 196"/>
                <a:gd name="T47" fmla="*/ 41 h 91"/>
                <a:gd name="T48" fmla="*/ 168 w 196"/>
                <a:gd name="T49" fmla="*/ 33 h 91"/>
                <a:gd name="T50" fmla="*/ 176 w 196"/>
                <a:gd name="T51" fmla="*/ 33 h 91"/>
                <a:gd name="T52" fmla="*/ 176 w 196"/>
                <a:gd name="T53" fmla="*/ 41 h 91"/>
                <a:gd name="T54" fmla="*/ 183 w 196"/>
                <a:gd name="T55" fmla="*/ 41 h 91"/>
                <a:gd name="T56" fmla="*/ 183 w 196"/>
                <a:gd name="T57" fmla="*/ 50 h 91"/>
                <a:gd name="T58" fmla="*/ 176 w 196"/>
                <a:gd name="T59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" h="91">
                  <a:moveTo>
                    <a:pt x="16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20"/>
                    <a:pt x="0" y="45"/>
                  </a:cubicBezTo>
                  <a:cubicBezTo>
                    <a:pt x="0" y="70"/>
                    <a:pt x="16" y="91"/>
                    <a:pt x="36" y="91"/>
                  </a:cubicBezTo>
                  <a:cubicBezTo>
                    <a:pt x="160" y="91"/>
                    <a:pt x="160" y="91"/>
                    <a:pt x="160" y="91"/>
                  </a:cubicBezTo>
                  <a:cubicBezTo>
                    <a:pt x="180" y="91"/>
                    <a:pt x="196" y="70"/>
                    <a:pt x="196" y="45"/>
                  </a:cubicBezTo>
                  <a:cubicBezTo>
                    <a:pt x="196" y="20"/>
                    <a:pt x="180" y="0"/>
                    <a:pt x="160" y="0"/>
                  </a:cubicBezTo>
                  <a:close/>
                  <a:moveTo>
                    <a:pt x="27" y="65"/>
                  </a:moveTo>
                  <a:cubicBezTo>
                    <a:pt x="18" y="65"/>
                    <a:pt x="11" y="56"/>
                    <a:pt x="11" y="45"/>
                  </a:cubicBezTo>
                  <a:cubicBezTo>
                    <a:pt x="11" y="34"/>
                    <a:pt x="18" y="26"/>
                    <a:pt x="27" y="26"/>
                  </a:cubicBezTo>
                  <a:cubicBezTo>
                    <a:pt x="37" y="26"/>
                    <a:pt x="44" y="34"/>
                    <a:pt x="44" y="45"/>
                  </a:cubicBezTo>
                  <a:cubicBezTo>
                    <a:pt x="44" y="56"/>
                    <a:pt x="37" y="65"/>
                    <a:pt x="27" y="65"/>
                  </a:cubicBezTo>
                  <a:close/>
                  <a:moveTo>
                    <a:pt x="142" y="76"/>
                  </a:moveTo>
                  <a:cubicBezTo>
                    <a:pt x="56" y="76"/>
                    <a:pt x="56" y="76"/>
                    <a:pt x="56" y="7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142" y="16"/>
                    <a:pt x="142" y="16"/>
                    <a:pt x="142" y="16"/>
                  </a:cubicBezTo>
                  <a:lnTo>
                    <a:pt x="142" y="76"/>
                  </a:lnTo>
                  <a:close/>
                  <a:moveTo>
                    <a:pt x="176" y="50"/>
                  </a:moveTo>
                  <a:cubicBezTo>
                    <a:pt x="176" y="57"/>
                    <a:pt x="176" y="57"/>
                    <a:pt x="176" y="57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2" y="41"/>
                    <a:pt x="162" y="41"/>
                    <a:pt x="162" y="41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76" y="33"/>
                    <a:pt x="176" y="33"/>
                    <a:pt x="176" y="33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83" y="41"/>
                    <a:pt x="183" y="41"/>
                    <a:pt x="183" y="41"/>
                  </a:cubicBezTo>
                  <a:cubicBezTo>
                    <a:pt x="183" y="50"/>
                    <a:pt x="183" y="50"/>
                    <a:pt x="183" y="50"/>
                  </a:cubicBezTo>
                  <a:lnTo>
                    <a:pt x="17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78">
              <a:extLst>
                <a:ext uri="{FF2B5EF4-FFF2-40B4-BE49-F238E27FC236}">
                  <a16:creationId xmlns:a16="http://schemas.microsoft.com/office/drawing/2014/main" id="{2D7593D4-1A1B-47D1-A0DF-3C1345EA2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604" y="4659625"/>
              <a:ext cx="36705" cy="41768"/>
            </a:xfrm>
            <a:prstGeom prst="ellipse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743F99D8-8AD2-4BFE-BA2C-794F22F463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8884" y="2264960"/>
              <a:ext cx="299966" cy="301232"/>
            </a:xfrm>
            <a:custGeom>
              <a:avLst/>
              <a:gdLst>
                <a:gd name="T0" fmla="*/ 108 w 187"/>
                <a:gd name="T1" fmla="*/ 1 h 188"/>
                <a:gd name="T2" fmla="*/ 93 w 187"/>
                <a:gd name="T3" fmla="*/ 0 h 188"/>
                <a:gd name="T4" fmla="*/ 0 w 187"/>
                <a:gd name="T5" fmla="*/ 94 h 188"/>
                <a:gd name="T6" fmla="*/ 93 w 187"/>
                <a:gd name="T7" fmla="*/ 188 h 188"/>
                <a:gd name="T8" fmla="*/ 108 w 187"/>
                <a:gd name="T9" fmla="*/ 187 h 188"/>
                <a:gd name="T10" fmla="*/ 187 w 187"/>
                <a:gd name="T11" fmla="*/ 94 h 188"/>
                <a:gd name="T12" fmla="*/ 108 w 187"/>
                <a:gd name="T13" fmla="*/ 1 h 188"/>
                <a:gd name="T14" fmla="*/ 21 w 187"/>
                <a:gd name="T15" fmla="*/ 94 h 188"/>
                <a:gd name="T16" fmla="*/ 93 w 187"/>
                <a:gd name="T17" fmla="*/ 22 h 188"/>
                <a:gd name="T18" fmla="*/ 109 w 187"/>
                <a:gd name="T19" fmla="*/ 23 h 188"/>
                <a:gd name="T20" fmla="*/ 133 w 187"/>
                <a:gd name="T21" fmla="*/ 34 h 188"/>
                <a:gd name="T22" fmla="*/ 109 w 187"/>
                <a:gd name="T23" fmla="*/ 58 h 188"/>
                <a:gd name="T24" fmla="*/ 33 w 187"/>
                <a:gd name="T25" fmla="*/ 134 h 188"/>
                <a:gd name="T26" fmla="*/ 21 w 187"/>
                <a:gd name="T27" fmla="*/ 94 h 188"/>
                <a:gd name="T28" fmla="*/ 109 w 187"/>
                <a:gd name="T29" fmla="*/ 165 h 188"/>
                <a:gd name="T30" fmla="*/ 93 w 187"/>
                <a:gd name="T31" fmla="*/ 166 h 188"/>
                <a:gd name="T32" fmla="*/ 53 w 187"/>
                <a:gd name="T33" fmla="*/ 154 h 188"/>
                <a:gd name="T34" fmla="*/ 109 w 187"/>
                <a:gd name="T35" fmla="*/ 98 h 188"/>
                <a:gd name="T36" fmla="*/ 153 w 187"/>
                <a:gd name="T37" fmla="*/ 54 h 188"/>
                <a:gd name="T38" fmla="*/ 165 w 187"/>
                <a:gd name="T39" fmla="*/ 94 h 188"/>
                <a:gd name="T40" fmla="*/ 109 w 187"/>
                <a:gd name="T41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8">
                  <a:moveTo>
                    <a:pt x="108" y="1"/>
                  </a:moveTo>
                  <a:cubicBezTo>
                    <a:pt x="103" y="0"/>
                    <a:pt x="98" y="0"/>
                    <a:pt x="93" y="0"/>
                  </a:cubicBezTo>
                  <a:cubicBezTo>
                    <a:pt x="41" y="0"/>
                    <a:pt x="0" y="42"/>
                    <a:pt x="0" y="94"/>
                  </a:cubicBezTo>
                  <a:cubicBezTo>
                    <a:pt x="0" y="146"/>
                    <a:pt x="41" y="188"/>
                    <a:pt x="93" y="188"/>
                  </a:cubicBezTo>
                  <a:cubicBezTo>
                    <a:pt x="98" y="188"/>
                    <a:pt x="103" y="188"/>
                    <a:pt x="108" y="187"/>
                  </a:cubicBezTo>
                  <a:cubicBezTo>
                    <a:pt x="153" y="180"/>
                    <a:pt x="187" y="141"/>
                    <a:pt x="187" y="94"/>
                  </a:cubicBezTo>
                  <a:cubicBezTo>
                    <a:pt x="187" y="47"/>
                    <a:pt x="153" y="8"/>
                    <a:pt x="108" y="1"/>
                  </a:cubicBezTo>
                  <a:close/>
                  <a:moveTo>
                    <a:pt x="21" y="94"/>
                  </a:moveTo>
                  <a:cubicBezTo>
                    <a:pt x="21" y="54"/>
                    <a:pt x="54" y="22"/>
                    <a:pt x="93" y="22"/>
                  </a:cubicBezTo>
                  <a:cubicBezTo>
                    <a:pt x="99" y="22"/>
                    <a:pt x="104" y="22"/>
                    <a:pt x="109" y="23"/>
                  </a:cubicBezTo>
                  <a:cubicBezTo>
                    <a:pt x="118" y="25"/>
                    <a:pt x="126" y="29"/>
                    <a:pt x="133" y="34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26" y="123"/>
                    <a:pt x="21" y="109"/>
                    <a:pt x="21" y="94"/>
                  </a:cubicBezTo>
                  <a:close/>
                  <a:moveTo>
                    <a:pt x="109" y="165"/>
                  </a:moveTo>
                  <a:cubicBezTo>
                    <a:pt x="104" y="166"/>
                    <a:pt x="99" y="166"/>
                    <a:pt x="93" y="166"/>
                  </a:cubicBezTo>
                  <a:cubicBezTo>
                    <a:pt x="78" y="166"/>
                    <a:pt x="65" y="162"/>
                    <a:pt x="53" y="154"/>
                  </a:cubicBezTo>
                  <a:cubicBezTo>
                    <a:pt x="109" y="98"/>
                    <a:pt x="109" y="98"/>
                    <a:pt x="109" y="98"/>
                  </a:cubicBezTo>
                  <a:cubicBezTo>
                    <a:pt x="153" y="54"/>
                    <a:pt x="153" y="54"/>
                    <a:pt x="153" y="54"/>
                  </a:cubicBezTo>
                  <a:cubicBezTo>
                    <a:pt x="161" y="65"/>
                    <a:pt x="165" y="79"/>
                    <a:pt x="165" y="94"/>
                  </a:cubicBezTo>
                  <a:cubicBezTo>
                    <a:pt x="165" y="128"/>
                    <a:pt x="141" y="157"/>
                    <a:pt x="109" y="165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9">
              <a:extLst>
                <a:ext uri="{FF2B5EF4-FFF2-40B4-BE49-F238E27FC236}">
                  <a16:creationId xmlns:a16="http://schemas.microsoft.com/office/drawing/2014/main" id="{08C66692-3052-4696-9C8F-198F8195A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526" y="6365761"/>
              <a:ext cx="235416" cy="203775"/>
            </a:xfrm>
            <a:custGeom>
              <a:avLst/>
              <a:gdLst>
                <a:gd name="T0" fmla="*/ 91 w 186"/>
                <a:gd name="T1" fmla="*/ 0 h 161"/>
                <a:gd name="T2" fmla="*/ 0 w 186"/>
                <a:gd name="T3" fmla="*/ 105 h 161"/>
                <a:gd name="T4" fmla="*/ 57 w 186"/>
                <a:gd name="T5" fmla="*/ 105 h 161"/>
                <a:gd name="T6" fmla="*/ 57 w 186"/>
                <a:gd name="T7" fmla="*/ 161 h 161"/>
                <a:gd name="T8" fmla="*/ 129 w 186"/>
                <a:gd name="T9" fmla="*/ 161 h 161"/>
                <a:gd name="T10" fmla="*/ 129 w 186"/>
                <a:gd name="T11" fmla="*/ 105 h 161"/>
                <a:gd name="T12" fmla="*/ 186 w 186"/>
                <a:gd name="T13" fmla="*/ 105 h 161"/>
                <a:gd name="T14" fmla="*/ 91 w 186"/>
                <a:gd name="T1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161">
                  <a:moveTo>
                    <a:pt x="91" y="0"/>
                  </a:moveTo>
                  <a:lnTo>
                    <a:pt x="0" y="105"/>
                  </a:lnTo>
                  <a:lnTo>
                    <a:pt x="57" y="105"/>
                  </a:lnTo>
                  <a:lnTo>
                    <a:pt x="57" y="161"/>
                  </a:lnTo>
                  <a:lnTo>
                    <a:pt x="129" y="161"/>
                  </a:lnTo>
                  <a:lnTo>
                    <a:pt x="129" y="105"/>
                  </a:lnTo>
                  <a:lnTo>
                    <a:pt x="186" y="10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100">
              <a:extLst>
                <a:ext uri="{FF2B5EF4-FFF2-40B4-BE49-F238E27FC236}">
                  <a16:creationId xmlns:a16="http://schemas.microsoft.com/office/drawing/2014/main" id="{63D181B7-7A85-49F2-99B6-6D09ACB45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168" y="6587255"/>
              <a:ext cx="172132" cy="25314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43">
              <a:extLst>
                <a:ext uri="{FF2B5EF4-FFF2-40B4-BE49-F238E27FC236}">
                  <a16:creationId xmlns:a16="http://schemas.microsoft.com/office/drawing/2014/main" id="{A321A32D-DC34-44C4-946B-F3EB454F9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917" y="2769967"/>
              <a:ext cx="208837" cy="211369"/>
            </a:xfrm>
            <a:custGeom>
              <a:avLst/>
              <a:gdLst>
                <a:gd name="T0" fmla="*/ 15 w 165"/>
                <a:gd name="T1" fmla="*/ 143 h 167"/>
                <a:gd name="T2" fmla="*/ 58 w 165"/>
                <a:gd name="T3" fmla="*/ 100 h 167"/>
                <a:gd name="T4" fmla="*/ 0 w 165"/>
                <a:gd name="T5" fmla="*/ 42 h 167"/>
                <a:gd name="T6" fmla="*/ 42 w 165"/>
                <a:gd name="T7" fmla="*/ 0 h 167"/>
                <a:gd name="T8" fmla="*/ 100 w 165"/>
                <a:gd name="T9" fmla="*/ 58 h 167"/>
                <a:gd name="T10" fmla="*/ 143 w 165"/>
                <a:gd name="T11" fmla="*/ 15 h 167"/>
                <a:gd name="T12" fmla="*/ 165 w 165"/>
                <a:gd name="T13" fmla="*/ 167 h 167"/>
                <a:gd name="T14" fmla="*/ 15 w 165"/>
                <a:gd name="T15" fmla="*/ 14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167">
                  <a:moveTo>
                    <a:pt x="15" y="143"/>
                  </a:moveTo>
                  <a:lnTo>
                    <a:pt x="58" y="100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100" y="58"/>
                  </a:lnTo>
                  <a:lnTo>
                    <a:pt x="143" y="15"/>
                  </a:lnTo>
                  <a:lnTo>
                    <a:pt x="165" y="167"/>
                  </a:lnTo>
                  <a:lnTo>
                    <a:pt x="15" y="143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5">
              <a:extLst>
                <a:ext uri="{FF2B5EF4-FFF2-40B4-BE49-F238E27FC236}">
                  <a16:creationId xmlns:a16="http://schemas.microsoft.com/office/drawing/2014/main" id="{7F90C71A-BA02-49A4-B411-A9F02D7DE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884" y="3621768"/>
              <a:ext cx="132897" cy="302498"/>
            </a:xfrm>
            <a:custGeom>
              <a:avLst/>
              <a:gdLst>
                <a:gd name="T0" fmla="*/ 0 w 105"/>
                <a:gd name="T1" fmla="*/ 77 h 239"/>
                <a:gd name="T2" fmla="*/ 0 w 105"/>
                <a:gd name="T3" fmla="*/ 165 h 239"/>
                <a:gd name="T4" fmla="*/ 42 w 105"/>
                <a:gd name="T5" fmla="*/ 165 h 239"/>
                <a:gd name="T6" fmla="*/ 105 w 105"/>
                <a:gd name="T7" fmla="*/ 239 h 239"/>
                <a:gd name="T8" fmla="*/ 105 w 105"/>
                <a:gd name="T9" fmla="*/ 0 h 239"/>
                <a:gd name="T10" fmla="*/ 39 w 105"/>
                <a:gd name="T11" fmla="*/ 77 h 239"/>
                <a:gd name="T12" fmla="*/ 0 w 105"/>
                <a:gd name="T13" fmla="*/ 7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239">
                  <a:moveTo>
                    <a:pt x="0" y="77"/>
                  </a:moveTo>
                  <a:lnTo>
                    <a:pt x="0" y="165"/>
                  </a:lnTo>
                  <a:lnTo>
                    <a:pt x="42" y="165"/>
                  </a:lnTo>
                  <a:lnTo>
                    <a:pt x="105" y="239"/>
                  </a:lnTo>
                  <a:lnTo>
                    <a:pt x="105" y="0"/>
                  </a:lnTo>
                  <a:lnTo>
                    <a:pt x="39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46">
              <a:extLst>
                <a:ext uri="{FF2B5EF4-FFF2-40B4-BE49-F238E27FC236}">
                  <a16:creationId xmlns:a16="http://schemas.microsoft.com/office/drawing/2014/main" id="{A2812082-2718-467E-AC54-8C72DA597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205" y="3655942"/>
              <a:ext cx="118974" cy="235416"/>
            </a:xfrm>
            <a:custGeom>
              <a:avLst/>
              <a:gdLst>
                <a:gd name="T0" fmla="*/ 6 w 74"/>
                <a:gd name="T1" fmla="*/ 0 h 147"/>
                <a:gd name="T2" fmla="*/ 0 w 74"/>
                <a:gd name="T3" fmla="*/ 1 h 147"/>
                <a:gd name="T4" fmla="*/ 63 w 74"/>
                <a:gd name="T5" fmla="*/ 74 h 147"/>
                <a:gd name="T6" fmla="*/ 0 w 74"/>
                <a:gd name="T7" fmla="*/ 147 h 147"/>
                <a:gd name="T8" fmla="*/ 6 w 74"/>
                <a:gd name="T9" fmla="*/ 147 h 147"/>
                <a:gd name="T10" fmla="*/ 74 w 74"/>
                <a:gd name="T11" fmla="*/ 74 h 147"/>
                <a:gd name="T12" fmla="*/ 6 w 74"/>
                <a:gd name="T1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7">
                  <a:moveTo>
                    <a:pt x="6" y="0"/>
                  </a:moveTo>
                  <a:cubicBezTo>
                    <a:pt x="4" y="0"/>
                    <a:pt x="2" y="1"/>
                    <a:pt x="0" y="1"/>
                  </a:cubicBezTo>
                  <a:cubicBezTo>
                    <a:pt x="35" y="4"/>
                    <a:pt x="63" y="35"/>
                    <a:pt x="63" y="74"/>
                  </a:cubicBezTo>
                  <a:cubicBezTo>
                    <a:pt x="63" y="112"/>
                    <a:pt x="35" y="144"/>
                    <a:pt x="0" y="147"/>
                  </a:cubicBezTo>
                  <a:cubicBezTo>
                    <a:pt x="2" y="147"/>
                    <a:pt x="4" y="147"/>
                    <a:pt x="6" y="147"/>
                  </a:cubicBezTo>
                  <a:cubicBezTo>
                    <a:pt x="44" y="147"/>
                    <a:pt x="74" y="114"/>
                    <a:pt x="74" y="74"/>
                  </a:cubicBezTo>
                  <a:cubicBezTo>
                    <a:pt x="74" y="33"/>
                    <a:pt x="44" y="0"/>
                    <a:pt x="6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7">
              <a:extLst>
                <a:ext uri="{FF2B5EF4-FFF2-40B4-BE49-F238E27FC236}">
                  <a16:creationId xmlns:a16="http://schemas.microsoft.com/office/drawing/2014/main" id="{1D70FCEA-B4C3-4D61-A372-24A30CE1D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813" y="3687584"/>
              <a:ext cx="87332" cy="172132"/>
            </a:xfrm>
            <a:custGeom>
              <a:avLst/>
              <a:gdLst>
                <a:gd name="T0" fmla="*/ 4 w 54"/>
                <a:gd name="T1" fmla="*/ 0 h 107"/>
                <a:gd name="T2" fmla="*/ 0 w 54"/>
                <a:gd name="T3" fmla="*/ 1 h 107"/>
                <a:gd name="T4" fmla="*/ 45 w 54"/>
                <a:gd name="T5" fmla="*/ 54 h 107"/>
                <a:gd name="T6" fmla="*/ 0 w 54"/>
                <a:gd name="T7" fmla="*/ 107 h 107"/>
                <a:gd name="T8" fmla="*/ 4 w 54"/>
                <a:gd name="T9" fmla="*/ 107 h 107"/>
                <a:gd name="T10" fmla="*/ 54 w 54"/>
                <a:gd name="T11" fmla="*/ 54 h 107"/>
                <a:gd name="T12" fmla="*/ 4 w 54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07">
                  <a:moveTo>
                    <a:pt x="4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25" y="3"/>
                    <a:pt x="45" y="26"/>
                    <a:pt x="45" y="54"/>
                  </a:cubicBezTo>
                  <a:cubicBezTo>
                    <a:pt x="45" y="82"/>
                    <a:pt x="25" y="105"/>
                    <a:pt x="0" y="107"/>
                  </a:cubicBezTo>
                  <a:cubicBezTo>
                    <a:pt x="1" y="107"/>
                    <a:pt x="2" y="107"/>
                    <a:pt x="4" y="107"/>
                  </a:cubicBezTo>
                  <a:cubicBezTo>
                    <a:pt x="31" y="107"/>
                    <a:pt x="54" y="83"/>
                    <a:pt x="54" y="54"/>
                  </a:cubicBezTo>
                  <a:cubicBezTo>
                    <a:pt x="54" y="24"/>
                    <a:pt x="31" y="0"/>
                    <a:pt x="4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8">
              <a:extLst>
                <a:ext uri="{FF2B5EF4-FFF2-40B4-BE49-F238E27FC236}">
                  <a16:creationId xmlns:a16="http://schemas.microsoft.com/office/drawing/2014/main" id="{BD14D4D8-E8CC-43A2-8843-A65A14B4C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813" y="3726820"/>
              <a:ext cx="48096" cy="96192"/>
            </a:xfrm>
            <a:custGeom>
              <a:avLst/>
              <a:gdLst>
                <a:gd name="T0" fmla="*/ 2 w 30"/>
                <a:gd name="T1" fmla="*/ 0 h 60"/>
                <a:gd name="T2" fmla="*/ 0 w 30"/>
                <a:gd name="T3" fmla="*/ 0 h 60"/>
                <a:gd name="T4" fmla="*/ 25 w 30"/>
                <a:gd name="T5" fmla="*/ 30 h 60"/>
                <a:gd name="T6" fmla="*/ 0 w 30"/>
                <a:gd name="T7" fmla="*/ 60 h 60"/>
                <a:gd name="T8" fmla="*/ 2 w 30"/>
                <a:gd name="T9" fmla="*/ 60 h 60"/>
                <a:gd name="T10" fmla="*/ 30 w 30"/>
                <a:gd name="T11" fmla="*/ 30 h 60"/>
                <a:gd name="T12" fmla="*/ 2 w 30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60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4" y="1"/>
                    <a:pt x="25" y="14"/>
                    <a:pt x="25" y="30"/>
                  </a:cubicBezTo>
                  <a:cubicBezTo>
                    <a:pt x="25" y="46"/>
                    <a:pt x="14" y="59"/>
                    <a:pt x="0" y="60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18" y="60"/>
                    <a:pt x="30" y="47"/>
                    <a:pt x="30" y="30"/>
                  </a:cubicBezTo>
                  <a:cubicBezTo>
                    <a:pt x="30" y="13"/>
                    <a:pt x="18" y="0"/>
                    <a:pt x="2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5">
              <a:extLst>
                <a:ext uri="{FF2B5EF4-FFF2-40B4-BE49-F238E27FC236}">
                  <a16:creationId xmlns:a16="http://schemas.microsoft.com/office/drawing/2014/main" id="{14EF1072-8EAF-4DD8-9EF0-68C1F6D5A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526" y="3177515"/>
              <a:ext cx="220228" cy="292372"/>
            </a:xfrm>
            <a:custGeom>
              <a:avLst/>
              <a:gdLst>
                <a:gd name="T0" fmla="*/ 0 w 174"/>
                <a:gd name="T1" fmla="*/ 116 h 231"/>
                <a:gd name="T2" fmla="*/ 115 w 174"/>
                <a:gd name="T3" fmla="*/ 231 h 231"/>
                <a:gd name="T4" fmla="*/ 115 w 174"/>
                <a:gd name="T5" fmla="*/ 174 h 231"/>
                <a:gd name="T6" fmla="*/ 174 w 174"/>
                <a:gd name="T7" fmla="*/ 231 h 231"/>
                <a:gd name="T8" fmla="*/ 174 w 174"/>
                <a:gd name="T9" fmla="*/ 0 h 231"/>
                <a:gd name="T10" fmla="*/ 115 w 174"/>
                <a:gd name="T11" fmla="*/ 57 h 231"/>
                <a:gd name="T12" fmla="*/ 115 w 174"/>
                <a:gd name="T13" fmla="*/ 0 h 231"/>
                <a:gd name="T14" fmla="*/ 0 w 174"/>
                <a:gd name="T15" fmla="*/ 11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31">
                  <a:moveTo>
                    <a:pt x="0" y="116"/>
                  </a:moveTo>
                  <a:lnTo>
                    <a:pt x="115" y="231"/>
                  </a:lnTo>
                  <a:lnTo>
                    <a:pt x="115" y="174"/>
                  </a:lnTo>
                  <a:lnTo>
                    <a:pt x="174" y="231"/>
                  </a:lnTo>
                  <a:lnTo>
                    <a:pt x="174" y="0"/>
                  </a:lnTo>
                  <a:lnTo>
                    <a:pt x="115" y="57"/>
                  </a:lnTo>
                  <a:lnTo>
                    <a:pt x="115" y="0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9BB7E3DC-4A54-4A0C-864F-03DC45C9ECE5}"/>
                </a:ext>
              </a:extLst>
            </p:cNvPr>
            <p:cNvGrpSpPr/>
            <p:nvPr/>
          </p:nvGrpSpPr>
          <p:grpSpPr>
            <a:xfrm>
              <a:off x="3980025" y="4979842"/>
              <a:ext cx="313888" cy="289840"/>
              <a:chOff x="4119564" y="4757738"/>
              <a:chExt cx="393700" cy="363537"/>
            </a:xfrm>
            <a:solidFill>
              <a:srgbClr val="424953"/>
            </a:solidFill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82313599-BA01-4A7C-A969-A159D5DEA20D}"/>
                  </a:ext>
                </a:extLst>
              </p:cNvPr>
              <p:cNvGrpSpPr/>
              <p:nvPr/>
            </p:nvGrpSpPr>
            <p:grpSpPr>
              <a:xfrm>
                <a:off x="4119564" y="4757738"/>
                <a:ext cx="393700" cy="363537"/>
                <a:chOff x="4119564" y="4757738"/>
                <a:chExt cx="393700" cy="363537"/>
              </a:xfrm>
              <a:grpFill/>
            </p:grpSpPr>
            <p:sp>
              <p:nvSpPr>
                <p:cNvPr id="53" name="Freeform 223">
                  <a:extLst>
                    <a:ext uri="{FF2B5EF4-FFF2-40B4-BE49-F238E27FC236}">
                      <a16:creationId xmlns:a16="http://schemas.microsoft.com/office/drawing/2014/main" id="{2E5DA164-C482-4F17-9F9A-5B2FD6A12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2776" y="4757738"/>
                  <a:ext cx="90488" cy="88900"/>
                </a:xfrm>
                <a:custGeom>
                  <a:avLst/>
                  <a:gdLst>
                    <a:gd name="T0" fmla="*/ 10 w 45"/>
                    <a:gd name="T1" fmla="*/ 8 h 44"/>
                    <a:gd name="T2" fmla="*/ 0 w 45"/>
                    <a:gd name="T3" fmla="*/ 13 h 44"/>
                    <a:gd name="T4" fmla="*/ 12 w 45"/>
                    <a:gd name="T5" fmla="*/ 30 h 44"/>
                    <a:gd name="T6" fmla="*/ 28 w 45"/>
                    <a:gd name="T7" fmla="*/ 44 h 44"/>
                    <a:gd name="T8" fmla="*/ 33 w 45"/>
                    <a:gd name="T9" fmla="*/ 35 h 44"/>
                    <a:gd name="T10" fmla="*/ 45 w 45"/>
                    <a:gd name="T11" fmla="*/ 1 h 44"/>
                    <a:gd name="T12" fmla="*/ 10 w 45"/>
                    <a:gd name="T13" fmla="*/ 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44">
                      <a:moveTo>
                        <a:pt x="10" y="8"/>
                      </a:moveTo>
                      <a:cubicBezTo>
                        <a:pt x="7" y="10"/>
                        <a:pt x="3" y="11"/>
                        <a:pt x="0" y="13"/>
                      </a:cubicBezTo>
                      <a:cubicBezTo>
                        <a:pt x="4" y="19"/>
                        <a:pt x="7" y="24"/>
                        <a:pt x="12" y="30"/>
                      </a:cubicBezTo>
                      <a:cubicBezTo>
                        <a:pt x="17" y="35"/>
                        <a:pt x="22" y="40"/>
                        <a:pt x="28" y="44"/>
                      </a:cubicBezTo>
                      <a:cubicBezTo>
                        <a:pt x="30" y="41"/>
                        <a:pt x="32" y="38"/>
                        <a:pt x="33" y="35"/>
                      </a:cubicBezTo>
                      <a:cubicBezTo>
                        <a:pt x="40" y="24"/>
                        <a:pt x="44" y="12"/>
                        <a:pt x="45" y="1"/>
                      </a:cubicBezTo>
                      <a:cubicBezTo>
                        <a:pt x="33" y="0"/>
                        <a:pt x="21" y="3"/>
                        <a:pt x="1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224">
                  <a:extLst>
                    <a:ext uri="{FF2B5EF4-FFF2-40B4-BE49-F238E27FC236}">
                      <a16:creationId xmlns:a16="http://schemas.microsoft.com/office/drawing/2014/main" id="{A3937070-5FD4-4B4B-8EBB-0099BF8E62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9564" y="4891088"/>
                  <a:ext cx="157163" cy="95250"/>
                </a:xfrm>
                <a:custGeom>
                  <a:avLst/>
                  <a:gdLst>
                    <a:gd name="T0" fmla="*/ 62 w 99"/>
                    <a:gd name="T1" fmla="*/ 56 h 60"/>
                    <a:gd name="T2" fmla="*/ 49 w 99"/>
                    <a:gd name="T3" fmla="*/ 41 h 60"/>
                    <a:gd name="T4" fmla="*/ 27 w 99"/>
                    <a:gd name="T5" fmla="*/ 44 h 60"/>
                    <a:gd name="T6" fmla="*/ 0 w 99"/>
                    <a:gd name="T7" fmla="*/ 60 h 60"/>
                    <a:gd name="T8" fmla="*/ 66 w 99"/>
                    <a:gd name="T9" fmla="*/ 0 h 60"/>
                    <a:gd name="T10" fmla="*/ 99 w 99"/>
                    <a:gd name="T11" fmla="*/ 5 h 60"/>
                    <a:gd name="T12" fmla="*/ 62 w 99"/>
                    <a:gd name="T13" fmla="*/ 5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9" h="60">
                      <a:moveTo>
                        <a:pt x="62" y="56"/>
                      </a:moveTo>
                      <a:lnTo>
                        <a:pt x="49" y="41"/>
                      </a:lnTo>
                      <a:lnTo>
                        <a:pt x="27" y="44"/>
                      </a:lnTo>
                      <a:lnTo>
                        <a:pt x="0" y="60"/>
                      </a:lnTo>
                      <a:lnTo>
                        <a:pt x="66" y="0"/>
                      </a:lnTo>
                      <a:lnTo>
                        <a:pt x="99" y="5"/>
                      </a:lnTo>
                      <a:lnTo>
                        <a:pt x="62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225">
                  <a:extLst>
                    <a:ext uri="{FF2B5EF4-FFF2-40B4-BE49-F238E27FC236}">
                      <a16:creationId xmlns:a16="http://schemas.microsoft.com/office/drawing/2014/main" id="{21C84BF4-6CD2-41B8-A0CE-1F2AB4F05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9739" y="4973638"/>
                  <a:ext cx="106363" cy="147637"/>
                </a:xfrm>
                <a:custGeom>
                  <a:avLst/>
                  <a:gdLst>
                    <a:gd name="T0" fmla="*/ 11 w 67"/>
                    <a:gd name="T1" fmla="*/ 30 h 93"/>
                    <a:gd name="T2" fmla="*/ 25 w 67"/>
                    <a:gd name="T3" fmla="*/ 46 h 93"/>
                    <a:gd name="T4" fmla="*/ 19 w 67"/>
                    <a:gd name="T5" fmla="*/ 67 h 93"/>
                    <a:gd name="T6" fmla="*/ 0 w 67"/>
                    <a:gd name="T7" fmla="*/ 93 h 93"/>
                    <a:gd name="T8" fmla="*/ 67 w 67"/>
                    <a:gd name="T9" fmla="*/ 33 h 93"/>
                    <a:gd name="T10" fmla="*/ 65 w 67"/>
                    <a:gd name="T11" fmla="*/ 0 h 93"/>
                    <a:gd name="T12" fmla="*/ 11 w 67"/>
                    <a:gd name="T13" fmla="*/ 3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93">
                      <a:moveTo>
                        <a:pt x="11" y="30"/>
                      </a:moveTo>
                      <a:lnTo>
                        <a:pt x="25" y="46"/>
                      </a:lnTo>
                      <a:lnTo>
                        <a:pt x="19" y="67"/>
                      </a:lnTo>
                      <a:lnTo>
                        <a:pt x="0" y="93"/>
                      </a:lnTo>
                      <a:lnTo>
                        <a:pt x="67" y="33"/>
                      </a:lnTo>
                      <a:lnTo>
                        <a:pt x="65" y="0"/>
                      </a:lnTo>
                      <a:lnTo>
                        <a:pt x="11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226">
                  <a:extLst>
                    <a:ext uri="{FF2B5EF4-FFF2-40B4-BE49-F238E27FC236}">
                      <a16:creationId xmlns:a16="http://schemas.microsoft.com/office/drawing/2014/main" id="{0BB0C74C-2D36-42F8-A9EF-48F1E0DBBE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19564" y="5003801"/>
                  <a:ext cx="117475" cy="106362"/>
                </a:xfrm>
                <a:custGeom>
                  <a:avLst/>
                  <a:gdLst>
                    <a:gd name="T0" fmla="*/ 30 w 58"/>
                    <a:gd name="T1" fmla="*/ 4 h 53"/>
                    <a:gd name="T2" fmla="*/ 0 w 58"/>
                    <a:gd name="T3" fmla="*/ 53 h 53"/>
                    <a:gd name="T4" fmla="*/ 54 w 58"/>
                    <a:gd name="T5" fmla="*/ 25 h 53"/>
                    <a:gd name="T6" fmla="*/ 30 w 58"/>
                    <a:gd name="T7" fmla="*/ 4 h 53"/>
                    <a:gd name="T8" fmla="*/ 43 w 58"/>
                    <a:gd name="T9" fmla="*/ 22 h 53"/>
                    <a:gd name="T10" fmla="*/ 23 w 58"/>
                    <a:gd name="T11" fmla="*/ 33 h 53"/>
                    <a:gd name="T12" fmla="*/ 34 w 58"/>
                    <a:gd name="T13" fmla="*/ 14 h 53"/>
                    <a:gd name="T14" fmla="*/ 43 w 58"/>
                    <a:gd name="T15" fmla="*/ 2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53">
                      <a:moveTo>
                        <a:pt x="30" y="4"/>
                      </a:moveTo>
                      <a:cubicBezTo>
                        <a:pt x="18" y="13"/>
                        <a:pt x="0" y="53"/>
                        <a:pt x="0" y="53"/>
                      </a:cubicBezTo>
                      <a:cubicBezTo>
                        <a:pt x="0" y="53"/>
                        <a:pt x="51" y="38"/>
                        <a:pt x="54" y="25"/>
                      </a:cubicBezTo>
                      <a:cubicBezTo>
                        <a:pt x="58" y="3"/>
                        <a:pt x="34" y="0"/>
                        <a:pt x="30" y="4"/>
                      </a:cubicBezTo>
                      <a:close/>
                      <a:moveTo>
                        <a:pt x="43" y="22"/>
                      </a:moveTo>
                      <a:cubicBezTo>
                        <a:pt x="42" y="27"/>
                        <a:pt x="23" y="33"/>
                        <a:pt x="23" y="33"/>
                      </a:cubicBezTo>
                      <a:cubicBezTo>
                        <a:pt x="23" y="33"/>
                        <a:pt x="29" y="17"/>
                        <a:pt x="34" y="14"/>
                      </a:cubicBezTo>
                      <a:cubicBezTo>
                        <a:pt x="36" y="13"/>
                        <a:pt x="45" y="13"/>
                        <a:pt x="43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227">
                  <a:extLst>
                    <a:ext uri="{FF2B5EF4-FFF2-40B4-BE49-F238E27FC236}">
                      <a16:creationId xmlns:a16="http://schemas.microsoft.com/office/drawing/2014/main" id="{98F68794-E2FA-4004-8134-F9FCB07A76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6401" y="4892676"/>
                  <a:ext cx="141288" cy="133350"/>
                </a:xfrm>
                <a:custGeom>
                  <a:avLst/>
                  <a:gdLst>
                    <a:gd name="T0" fmla="*/ 52 w 89"/>
                    <a:gd name="T1" fmla="*/ 0 h 84"/>
                    <a:gd name="T2" fmla="*/ 0 w 89"/>
                    <a:gd name="T3" fmla="*/ 70 h 84"/>
                    <a:gd name="T4" fmla="*/ 4 w 89"/>
                    <a:gd name="T5" fmla="*/ 75 h 84"/>
                    <a:gd name="T6" fmla="*/ 8 w 89"/>
                    <a:gd name="T7" fmla="*/ 79 h 84"/>
                    <a:gd name="T8" fmla="*/ 12 w 89"/>
                    <a:gd name="T9" fmla="*/ 84 h 84"/>
                    <a:gd name="T10" fmla="*/ 89 w 89"/>
                    <a:gd name="T11" fmla="*/ 40 h 84"/>
                    <a:gd name="T12" fmla="*/ 52 w 89"/>
                    <a:gd name="T13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" h="84">
                      <a:moveTo>
                        <a:pt x="52" y="0"/>
                      </a:moveTo>
                      <a:lnTo>
                        <a:pt x="0" y="70"/>
                      </a:lnTo>
                      <a:lnTo>
                        <a:pt x="4" y="75"/>
                      </a:lnTo>
                      <a:lnTo>
                        <a:pt x="8" y="79"/>
                      </a:lnTo>
                      <a:lnTo>
                        <a:pt x="12" y="84"/>
                      </a:lnTo>
                      <a:lnTo>
                        <a:pt x="89" y="4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228">
                  <a:extLst>
                    <a:ext uri="{FF2B5EF4-FFF2-40B4-BE49-F238E27FC236}">
                      <a16:creationId xmlns:a16="http://schemas.microsoft.com/office/drawing/2014/main" id="{BD9CE544-B6D8-4F48-8D51-67F0A2EDC7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6401" y="4892676"/>
                  <a:ext cx="141288" cy="133350"/>
                </a:xfrm>
                <a:custGeom>
                  <a:avLst/>
                  <a:gdLst>
                    <a:gd name="T0" fmla="*/ 52 w 89"/>
                    <a:gd name="T1" fmla="*/ 0 h 84"/>
                    <a:gd name="T2" fmla="*/ 0 w 89"/>
                    <a:gd name="T3" fmla="*/ 70 h 84"/>
                    <a:gd name="T4" fmla="*/ 4 w 89"/>
                    <a:gd name="T5" fmla="*/ 75 h 84"/>
                    <a:gd name="T6" fmla="*/ 8 w 89"/>
                    <a:gd name="T7" fmla="*/ 79 h 84"/>
                    <a:gd name="T8" fmla="*/ 12 w 89"/>
                    <a:gd name="T9" fmla="*/ 84 h 84"/>
                    <a:gd name="T10" fmla="*/ 89 w 89"/>
                    <a:gd name="T11" fmla="*/ 4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9" h="84">
                      <a:moveTo>
                        <a:pt x="52" y="0"/>
                      </a:moveTo>
                      <a:lnTo>
                        <a:pt x="0" y="70"/>
                      </a:lnTo>
                      <a:lnTo>
                        <a:pt x="4" y="75"/>
                      </a:lnTo>
                      <a:lnTo>
                        <a:pt x="8" y="79"/>
                      </a:lnTo>
                      <a:lnTo>
                        <a:pt x="12" y="84"/>
                      </a:lnTo>
                      <a:lnTo>
                        <a:pt x="89" y="4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2" name="Freeform 229">
                <a:extLst>
                  <a:ext uri="{FF2B5EF4-FFF2-40B4-BE49-F238E27FC236}">
                    <a16:creationId xmlns:a16="http://schemas.microsoft.com/office/drawing/2014/main" id="{485D51CE-1B69-4B07-A859-D259A4D4F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364" y="4791076"/>
                <a:ext cx="171450" cy="161925"/>
              </a:xfrm>
              <a:custGeom>
                <a:avLst/>
                <a:gdLst>
                  <a:gd name="T0" fmla="*/ 0 w 85"/>
                  <a:gd name="T1" fmla="*/ 51 h 81"/>
                  <a:gd name="T2" fmla="*/ 15 w 85"/>
                  <a:gd name="T3" fmla="*/ 32 h 81"/>
                  <a:gd name="T4" fmla="*/ 57 w 85"/>
                  <a:gd name="T5" fmla="*/ 0 h 81"/>
                  <a:gd name="T6" fmla="*/ 69 w 85"/>
                  <a:gd name="T7" fmla="*/ 17 h 81"/>
                  <a:gd name="T8" fmla="*/ 85 w 85"/>
                  <a:gd name="T9" fmla="*/ 31 h 81"/>
                  <a:gd name="T10" fmla="*/ 49 w 85"/>
                  <a:gd name="T11" fmla="*/ 70 h 81"/>
                  <a:gd name="T12" fmla="*/ 30 w 85"/>
                  <a:gd name="T13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81">
                    <a:moveTo>
                      <a:pt x="0" y="51"/>
                    </a:move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33" y="13"/>
                      <a:pt x="57" y="0"/>
                    </a:cubicBezTo>
                    <a:cubicBezTo>
                      <a:pt x="61" y="6"/>
                      <a:pt x="64" y="12"/>
                      <a:pt x="69" y="17"/>
                    </a:cubicBezTo>
                    <a:cubicBezTo>
                      <a:pt x="74" y="23"/>
                      <a:pt x="79" y="27"/>
                      <a:pt x="85" y="31"/>
                    </a:cubicBezTo>
                    <a:cubicBezTo>
                      <a:pt x="69" y="54"/>
                      <a:pt x="49" y="70"/>
                      <a:pt x="49" y="70"/>
                    </a:cubicBezTo>
                    <a:cubicBezTo>
                      <a:pt x="30" y="81"/>
                      <a:pt x="30" y="81"/>
                      <a:pt x="30" y="8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9" name="Freeform 249">
              <a:extLst>
                <a:ext uri="{FF2B5EF4-FFF2-40B4-BE49-F238E27FC236}">
                  <a16:creationId xmlns:a16="http://schemas.microsoft.com/office/drawing/2014/main" id="{0568547E-C4B2-48D2-868F-2838539648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6353" y="5432955"/>
              <a:ext cx="303763" cy="303763"/>
            </a:xfrm>
            <a:custGeom>
              <a:avLst/>
              <a:gdLst>
                <a:gd name="T0" fmla="*/ 94 w 189"/>
                <a:gd name="T1" fmla="*/ 0 h 189"/>
                <a:gd name="T2" fmla="*/ 0 w 189"/>
                <a:gd name="T3" fmla="*/ 95 h 189"/>
                <a:gd name="T4" fmla="*/ 94 w 189"/>
                <a:gd name="T5" fmla="*/ 189 h 189"/>
                <a:gd name="T6" fmla="*/ 189 w 189"/>
                <a:gd name="T7" fmla="*/ 95 h 189"/>
                <a:gd name="T8" fmla="*/ 94 w 189"/>
                <a:gd name="T9" fmla="*/ 0 h 189"/>
                <a:gd name="T10" fmla="*/ 146 w 189"/>
                <a:gd name="T11" fmla="*/ 128 h 189"/>
                <a:gd name="T12" fmla="*/ 127 w 189"/>
                <a:gd name="T13" fmla="*/ 147 h 189"/>
                <a:gd name="T14" fmla="*/ 96 w 189"/>
                <a:gd name="T15" fmla="*/ 116 h 189"/>
                <a:gd name="T16" fmla="*/ 65 w 189"/>
                <a:gd name="T17" fmla="*/ 147 h 189"/>
                <a:gd name="T18" fmla="*/ 45 w 189"/>
                <a:gd name="T19" fmla="*/ 128 h 189"/>
                <a:gd name="T20" fmla="*/ 76 w 189"/>
                <a:gd name="T21" fmla="*/ 97 h 189"/>
                <a:gd name="T22" fmla="*/ 45 w 189"/>
                <a:gd name="T23" fmla="*/ 66 h 189"/>
                <a:gd name="T24" fmla="*/ 65 w 189"/>
                <a:gd name="T25" fmla="*/ 46 h 189"/>
                <a:gd name="T26" fmla="*/ 96 w 189"/>
                <a:gd name="T27" fmla="*/ 77 h 189"/>
                <a:gd name="T28" fmla="*/ 127 w 189"/>
                <a:gd name="T29" fmla="*/ 46 h 189"/>
                <a:gd name="T30" fmla="*/ 146 w 189"/>
                <a:gd name="T31" fmla="*/ 66 h 189"/>
                <a:gd name="T32" fmla="*/ 115 w 189"/>
                <a:gd name="T33" fmla="*/ 97 h 189"/>
                <a:gd name="T34" fmla="*/ 146 w 189"/>
                <a:gd name="T35" fmla="*/ 1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89">
                  <a:moveTo>
                    <a:pt x="94" y="0"/>
                  </a:moveTo>
                  <a:cubicBezTo>
                    <a:pt x="42" y="0"/>
                    <a:pt x="0" y="43"/>
                    <a:pt x="0" y="95"/>
                  </a:cubicBezTo>
                  <a:cubicBezTo>
                    <a:pt x="0" y="147"/>
                    <a:pt x="42" y="189"/>
                    <a:pt x="94" y="189"/>
                  </a:cubicBezTo>
                  <a:cubicBezTo>
                    <a:pt x="147" y="189"/>
                    <a:pt x="189" y="147"/>
                    <a:pt x="189" y="95"/>
                  </a:cubicBezTo>
                  <a:cubicBezTo>
                    <a:pt x="189" y="43"/>
                    <a:pt x="147" y="0"/>
                    <a:pt x="94" y="0"/>
                  </a:cubicBezTo>
                  <a:close/>
                  <a:moveTo>
                    <a:pt x="146" y="128"/>
                  </a:moveTo>
                  <a:cubicBezTo>
                    <a:pt x="127" y="147"/>
                    <a:pt x="127" y="147"/>
                    <a:pt x="127" y="147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65" y="147"/>
                    <a:pt x="65" y="147"/>
                    <a:pt x="65" y="147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15" y="97"/>
                    <a:pt x="115" y="97"/>
                    <a:pt x="115" y="97"/>
                  </a:cubicBezTo>
                  <a:lnTo>
                    <a:pt x="146" y="128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22">
              <a:extLst>
                <a:ext uri="{FF2B5EF4-FFF2-40B4-BE49-F238E27FC236}">
                  <a16:creationId xmlns:a16="http://schemas.microsoft.com/office/drawing/2014/main" id="{7B3C7968-EC2E-4545-98BF-545DDF809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759" y="1353671"/>
              <a:ext cx="283512" cy="322748"/>
            </a:xfrm>
            <a:custGeom>
              <a:avLst/>
              <a:gdLst>
                <a:gd name="T0" fmla="*/ 153 w 177"/>
                <a:gd name="T1" fmla="*/ 150 h 201"/>
                <a:gd name="T2" fmla="*/ 174 w 177"/>
                <a:gd name="T3" fmla="*/ 124 h 201"/>
                <a:gd name="T4" fmla="*/ 116 w 177"/>
                <a:gd name="T5" fmla="*/ 96 h 201"/>
                <a:gd name="T6" fmla="*/ 110 w 177"/>
                <a:gd name="T7" fmla="*/ 87 h 201"/>
                <a:gd name="T8" fmla="*/ 125 w 177"/>
                <a:gd name="T9" fmla="*/ 57 h 201"/>
                <a:gd name="T10" fmla="*/ 126 w 177"/>
                <a:gd name="T11" fmla="*/ 56 h 201"/>
                <a:gd name="T12" fmla="*/ 128 w 177"/>
                <a:gd name="T13" fmla="*/ 41 h 201"/>
                <a:gd name="T14" fmla="*/ 127 w 177"/>
                <a:gd name="T15" fmla="*/ 32 h 201"/>
                <a:gd name="T16" fmla="*/ 103 w 177"/>
                <a:gd name="T17" fmla="*/ 4 h 201"/>
                <a:gd name="T18" fmla="*/ 75 w 177"/>
                <a:gd name="T19" fmla="*/ 7 h 201"/>
                <a:gd name="T20" fmla="*/ 61 w 177"/>
                <a:gd name="T21" fmla="*/ 23 h 201"/>
                <a:gd name="T22" fmla="*/ 58 w 177"/>
                <a:gd name="T23" fmla="*/ 39 h 201"/>
                <a:gd name="T24" fmla="*/ 60 w 177"/>
                <a:gd name="T25" fmla="*/ 54 h 201"/>
                <a:gd name="T26" fmla="*/ 61 w 177"/>
                <a:gd name="T27" fmla="*/ 55 h 201"/>
                <a:gd name="T28" fmla="*/ 77 w 177"/>
                <a:gd name="T29" fmla="*/ 88 h 201"/>
                <a:gd name="T30" fmla="*/ 72 w 177"/>
                <a:gd name="T31" fmla="*/ 95 h 201"/>
                <a:gd name="T32" fmla="*/ 44 w 177"/>
                <a:gd name="T33" fmla="*/ 109 h 201"/>
                <a:gd name="T34" fmla="*/ 17 w 177"/>
                <a:gd name="T35" fmla="*/ 125 h 201"/>
                <a:gd name="T36" fmla="*/ 7 w 177"/>
                <a:gd name="T37" fmla="*/ 170 h 201"/>
                <a:gd name="T38" fmla="*/ 177 w 177"/>
                <a:gd name="T39" fmla="*/ 176 h 201"/>
                <a:gd name="T40" fmla="*/ 153 w 177"/>
                <a:gd name="T41" fmla="*/ 15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7" h="201">
                  <a:moveTo>
                    <a:pt x="153" y="150"/>
                  </a:moveTo>
                  <a:cubicBezTo>
                    <a:pt x="153" y="136"/>
                    <a:pt x="162" y="125"/>
                    <a:pt x="174" y="124"/>
                  </a:cubicBezTo>
                  <a:cubicBezTo>
                    <a:pt x="157" y="110"/>
                    <a:pt x="119" y="97"/>
                    <a:pt x="116" y="96"/>
                  </a:cubicBezTo>
                  <a:cubicBezTo>
                    <a:pt x="115" y="96"/>
                    <a:pt x="103" y="93"/>
                    <a:pt x="110" y="87"/>
                  </a:cubicBezTo>
                  <a:cubicBezTo>
                    <a:pt x="118" y="79"/>
                    <a:pt x="124" y="67"/>
                    <a:pt x="125" y="57"/>
                  </a:cubicBezTo>
                  <a:cubicBezTo>
                    <a:pt x="125" y="57"/>
                    <a:pt x="125" y="56"/>
                    <a:pt x="126" y="56"/>
                  </a:cubicBezTo>
                  <a:cubicBezTo>
                    <a:pt x="126" y="56"/>
                    <a:pt x="128" y="50"/>
                    <a:pt x="128" y="41"/>
                  </a:cubicBezTo>
                  <a:cubicBezTo>
                    <a:pt x="128" y="38"/>
                    <a:pt x="128" y="35"/>
                    <a:pt x="127" y="32"/>
                  </a:cubicBezTo>
                  <a:cubicBezTo>
                    <a:pt x="127" y="32"/>
                    <a:pt x="124" y="8"/>
                    <a:pt x="103" y="4"/>
                  </a:cubicBezTo>
                  <a:cubicBezTo>
                    <a:pt x="103" y="4"/>
                    <a:pt x="87" y="0"/>
                    <a:pt x="75" y="7"/>
                  </a:cubicBezTo>
                  <a:cubicBezTo>
                    <a:pt x="63" y="12"/>
                    <a:pt x="61" y="23"/>
                    <a:pt x="61" y="23"/>
                  </a:cubicBezTo>
                  <a:cubicBezTo>
                    <a:pt x="58" y="28"/>
                    <a:pt x="58" y="34"/>
                    <a:pt x="58" y="39"/>
                  </a:cubicBezTo>
                  <a:cubicBezTo>
                    <a:pt x="57" y="47"/>
                    <a:pt x="60" y="54"/>
                    <a:pt x="60" y="54"/>
                  </a:cubicBezTo>
                  <a:cubicBezTo>
                    <a:pt x="60" y="54"/>
                    <a:pt x="61" y="54"/>
                    <a:pt x="61" y="55"/>
                  </a:cubicBezTo>
                  <a:cubicBezTo>
                    <a:pt x="61" y="68"/>
                    <a:pt x="68" y="81"/>
                    <a:pt x="77" y="88"/>
                  </a:cubicBezTo>
                  <a:cubicBezTo>
                    <a:pt x="78" y="90"/>
                    <a:pt x="78" y="92"/>
                    <a:pt x="72" y="95"/>
                  </a:cubicBezTo>
                  <a:cubicBezTo>
                    <a:pt x="67" y="97"/>
                    <a:pt x="55" y="103"/>
                    <a:pt x="44" y="109"/>
                  </a:cubicBezTo>
                  <a:cubicBezTo>
                    <a:pt x="33" y="114"/>
                    <a:pt x="22" y="120"/>
                    <a:pt x="17" y="125"/>
                  </a:cubicBezTo>
                  <a:cubicBezTo>
                    <a:pt x="8" y="133"/>
                    <a:pt x="0" y="159"/>
                    <a:pt x="7" y="170"/>
                  </a:cubicBezTo>
                  <a:cubicBezTo>
                    <a:pt x="51" y="192"/>
                    <a:pt x="119" y="201"/>
                    <a:pt x="177" y="176"/>
                  </a:cubicBezTo>
                  <a:cubicBezTo>
                    <a:pt x="163" y="175"/>
                    <a:pt x="153" y="164"/>
                    <a:pt x="153" y="15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23">
              <a:extLst>
                <a:ext uri="{FF2B5EF4-FFF2-40B4-BE49-F238E27FC236}">
                  <a16:creationId xmlns:a16="http://schemas.microsoft.com/office/drawing/2014/main" id="{1C3F1ED7-BC27-4014-B5E9-ABB80E6163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31895" y="1561243"/>
              <a:ext cx="63284" cy="65815"/>
            </a:xfrm>
            <a:custGeom>
              <a:avLst/>
              <a:gdLst>
                <a:gd name="T0" fmla="*/ 20 w 39"/>
                <a:gd name="T1" fmla="*/ 0 h 41"/>
                <a:gd name="T2" fmla="*/ 0 w 39"/>
                <a:gd name="T3" fmla="*/ 21 h 41"/>
                <a:gd name="T4" fmla="*/ 20 w 39"/>
                <a:gd name="T5" fmla="*/ 41 h 41"/>
                <a:gd name="T6" fmla="*/ 39 w 39"/>
                <a:gd name="T7" fmla="*/ 21 h 41"/>
                <a:gd name="T8" fmla="*/ 20 w 39"/>
                <a:gd name="T9" fmla="*/ 0 h 41"/>
                <a:gd name="T10" fmla="*/ 24 w 39"/>
                <a:gd name="T11" fmla="*/ 24 h 41"/>
                <a:gd name="T12" fmla="*/ 16 w 39"/>
                <a:gd name="T13" fmla="*/ 24 h 41"/>
                <a:gd name="T14" fmla="*/ 5 w 39"/>
                <a:gd name="T15" fmla="*/ 24 h 41"/>
                <a:gd name="T16" fmla="*/ 5 w 39"/>
                <a:gd name="T17" fmla="*/ 16 h 41"/>
                <a:gd name="T18" fmla="*/ 16 w 39"/>
                <a:gd name="T19" fmla="*/ 16 h 41"/>
                <a:gd name="T20" fmla="*/ 24 w 39"/>
                <a:gd name="T21" fmla="*/ 16 h 41"/>
                <a:gd name="T22" fmla="*/ 34 w 39"/>
                <a:gd name="T23" fmla="*/ 16 h 41"/>
                <a:gd name="T24" fmla="*/ 34 w 39"/>
                <a:gd name="T25" fmla="*/ 24 h 41"/>
                <a:gd name="T26" fmla="*/ 24 w 39"/>
                <a:gd name="T27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1">
                  <a:moveTo>
                    <a:pt x="20" y="0"/>
                  </a:moveTo>
                  <a:cubicBezTo>
                    <a:pt x="9" y="0"/>
                    <a:pt x="0" y="10"/>
                    <a:pt x="0" y="21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30" y="41"/>
                    <a:pt x="39" y="32"/>
                    <a:pt x="39" y="21"/>
                  </a:cubicBezTo>
                  <a:cubicBezTo>
                    <a:pt x="39" y="10"/>
                    <a:pt x="30" y="0"/>
                    <a:pt x="20" y="0"/>
                  </a:cubicBezTo>
                  <a:close/>
                  <a:moveTo>
                    <a:pt x="24" y="24"/>
                  </a:moveTo>
                  <a:cubicBezTo>
                    <a:pt x="16" y="24"/>
                    <a:pt x="16" y="24"/>
                    <a:pt x="16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24"/>
                    <a:pt x="34" y="24"/>
                    <a:pt x="34" y="24"/>
                  </a:cubicBezTo>
                  <a:lnTo>
                    <a:pt x="24" y="24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9F20393-22A6-416E-A194-2AF64CA0A898}"/>
                </a:ext>
              </a:extLst>
            </p:cNvPr>
            <p:cNvGrpSpPr/>
            <p:nvPr/>
          </p:nvGrpSpPr>
          <p:grpSpPr>
            <a:xfrm>
              <a:off x="3282081" y="4076148"/>
              <a:ext cx="273387" cy="299966"/>
              <a:chOff x="3435351" y="3624264"/>
              <a:chExt cx="342900" cy="376238"/>
            </a:xfrm>
            <a:solidFill>
              <a:srgbClr val="424953"/>
            </a:solidFill>
          </p:grpSpPr>
          <p:sp>
            <p:nvSpPr>
              <p:cNvPr id="63" name="Freeform 44">
                <a:extLst>
                  <a:ext uri="{FF2B5EF4-FFF2-40B4-BE49-F238E27FC236}">
                    <a16:creationId xmlns:a16="http://schemas.microsoft.com/office/drawing/2014/main" id="{69EFAA49-9BF6-4906-A79C-B4E5B5375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1251" y="3624264"/>
                <a:ext cx="127000" cy="239713"/>
              </a:xfrm>
              <a:custGeom>
                <a:avLst/>
                <a:gdLst>
                  <a:gd name="T0" fmla="*/ 5 w 63"/>
                  <a:gd name="T1" fmla="*/ 0 h 119"/>
                  <a:gd name="T2" fmla="*/ 0 w 63"/>
                  <a:gd name="T3" fmla="*/ 0 h 119"/>
                  <a:gd name="T4" fmla="*/ 54 w 63"/>
                  <a:gd name="T5" fmla="*/ 60 h 119"/>
                  <a:gd name="T6" fmla="*/ 0 w 63"/>
                  <a:gd name="T7" fmla="*/ 119 h 119"/>
                  <a:gd name="T8" fmla="*/ 5 w 63"/>
                  <a:gd name="T9" fmla="*/ 119 h 119"/>
                  <a:gd name="T10" fmla="*/ 63 w 63"/>
                  <a:gd name="T11" fmla="*/ 60 h 119"/>
                  <a:gd name="T12" fmla="*/ 5 w 63"/>
                  <a:gd name="T1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19">
                    <a:moveTo>
                      <a:pt x="5" y="0"/>
                    </a:moveTo>
                    <a:cubicBezTo>
                      <a:pt x="4" y="0"/>
                      <a:pt x="2" y="0"/>
                      <a:pt x="0" y="0"/>
                    </a:cubicBezTo>
                    <a:cubicBezTo>
                      <a:pt x="30" y="3"/>
                      <a:pt x="54" y="28"/>
                      <a:pt x="54" y="60"/>
                    </a:cubicBezTo>
                    <a:cubicBezTo>
                      <a:pt x="54" y="91"/>
                      <a:pt x="30" y="116"/>
                      <a:pt x="0" y="119"/>
                    </a:cubicBezTo>
                    <a:cubicBezTo>
                      <a:pt x="2" y="119"/>
                      <a:pt x="4" y="119"/>
                      <a:pt x="5" y="119"/>
                    </a:cubicBezTo>
                    <a:cubicBezTo>
                      <a:pt x="37" y="119"/>
                      <a:pt x="63" y="92"/>
                      <a:pt x="63" y="60"/>
                    </a:cubicBezTo>
                    <a:cubicBezTo>
                      <a:pt x="63" y="27"/>
                      <a:pt x="37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45">
                <a:extLst>
                  <a:ext uri="{FF2B5EF4-FFF2-40B4-BE49-F238E27FC236}">
                    <a16:creationId xmlns:a16="http://schemas.microsoft.com/office/drawing/2014/main" id="{783EE8CE-F955-4F25-BFAF-7E0EA6585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8551" y="3657601"/>
                <a:ext cx="93663" cy="174625"/>
              </a:xfrm>
              <a:custGeom>
                <a:avLst/>
                <a:gdLst>
                  <a:gd name="T0" fmla="*/ 4 w 46"/>
                  <a:gd name="T1" fmla="*/ 0 h 87"/>
                  <a:gd name="T2" fmla="*/ 0 w 46"/>
                  <a:gd name="T3" fmla="*/ 0 h 87"/>
                  <a:gd name="T4" fmla="*/ 39 w 46"/>
                  <a:gd name="T5" fmla="*/ 44 h 87"/>
                  <a:gd name="T6" fmla="*/ 0 w 46"/>
                  <a:gd name="T7" fmla="*/ 87 h 87"/>
                  <a:gd name="T8" fmla="*/ 4 w 46"/>
                  <a:gd name="T9" fmla="*/ 87 h 87"/>
                  <a:gd name="T10" fmla="*/ 46 w 46"/>
                  <a:gd name="T11" fmla="*/ 44 h 87"/>
                  <a:gd name="T12" fmla="*/ 4 w 46"/>
                  <a:gd name="T1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87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22" y="2"/>
                      <a:pt x="39" y="21"/>
                      <a:pt x="39" y="44"/>
                    </a:cubicBezTo>
                    <a:cubicBezTo>
                      <a:pt x="39" y="66"/>
                      <a:pt x="22" y="85"/>
                      <a:pt x="0" y="87"/>
                    </a:cubicBezTo>
                    <a:cubicBezTo>
                      <a:pt x="1" y="87"/>
                      <a:pt x="2" y="87"/>
                      <a:pt x="4" y="87"/>
                    </a:cubicBezTo>
                    <a:cubicBezTo>
                      <a:pt x="27" y="87"/>
                      <a:pt x="46" y="68"/>
                      <a:pt x="46" y="44"/>
                    </a:cubicBezTo>
                    <a:cubicBezTo>
                      <a:pt x="46" y="20"/>
                      <a:pt x="27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46">
                <a:extLst>
                  <a:ext uri="{FF2B5EF4-FFF2-40B4-BE49-F238E27FC236}">
                    <a16:creationId xmlns:a16="http://schemas.microsoft.com/office/drawing/2014/main" id="{CA7FF23E-F787-4A96-A2F6-CBEA4C825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8551" y="3695701"/>
                <a:ext cx="52388" cy="98425"/>
              </a:xfrm>
              <a:custGeom>
                <a:avLst/>
                <a:gdLst>
                  <a:gd name="T0" fmla="*/ 2 w 26"/>
                  <a:gd name="T1" fmla="*/ 0 h 49"/>
                  <a:gd name="T2" fmla="*/ 0 w 26"/>
                  <a:gd name="T3" fmla="*/ 0 h 49"/>
                  <a:gd name="T4" fmla="*/ 22 w 26"/>
                  <a:gd name="T5" fmla="*/ 25 h 49"/>
                  <a:gd name="T6" fmla="*/ 0 w 26"/>
                  <a:gd name="T7" fmla="*/ 49 h 49"/>
                  <a:gd name="T8" fmla="*/ 2 w 26"/>
                  <a:gd name="T9" fmla="*/ 49 h 49"/>
                  <a:gd name="T10" fmla="*/ 26 w 26"/>
                  <a:gd name="T11" fmla="*/ 25 h 49"/>
                  <a:gd name="T12" fmla="*/ 2 w 26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9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2" y="1"/>
                      <a:pt x="22" y="12"/>
                      <a:pt x="22" y="25"/>
                    </a:cubicBezTo>
                    <a:cubicBezTo>
                      <a:pt x="22" y="37"/>
                      <a:pt x="12" y="48"/>
                      <a:pt x="0" y="49"/>
                    </a:cubicBezTo>
                    <a:cubicBezTo>
                      <a:pt x="1" y="49"/>
                      <a:pt x="1" y="49"/>
                      <a:pt x="2" y="49"/>
                    </a:cubicBezTo>
                    <a:cubicBezTo>
                      <a:pt x="15" y="49"/>
                      <a:pt x="26" y="38"/>
                      <a:pt x="26" y="25"/>
                    </a:cubicBezTo>
                    <a:cubicBezTo>
                      <a:pt x="26" y="11"/>
                      <a:pt x="15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47">
                <a:extLst>
                  <a:ext uri="{FF2B5EF4-FFF2-40B4-BE49-F238E27FC236}">
                    <a16:creationId xmlns:a16="http://schemas.microsoft.com/office/drawing/2014/main" id="{AD976C05-3A53-4DDC-AB86-FC3ADE61E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5351" y="3624264"/>
                <a:ext cx="127000" cy="239713"/>
              </a:xfrm>
              <a:custGeom>
                <a:avLst/>
                <a:gdLst>
                  <a:gd name="T0" fmla="*/ 58 w 63"/>
                  <a:gd name="T1" fmla="*/ 119 h 119"/>
                  <a:gd name="T2" fmla="*/ 63 w 63"/>
                  <a:gd name="T3" fmla="*/ 119 h 119"/>
                  <a:gd name="T4" fmla="*/ 9 w 63"/>
                  <a:gd name="T5" fmla="*/ 60 h 119"/>
                  <a:gd name="T6" fmla="*/ 63 w 63"/>
                  <a:gd name="T7" fmla="*/ 0 h 119"/>
                  <a:gd name="T8" fmla="*/ 58 w 63"/>
                  <a:gd name="T9" fmla="*/ 0 h 119"/>
                  <a:gd name="T10" fmla="*/ 0 w 63"/>
                  <a:gd name="T11" fmla="*/ 60 h 119"/>
                  <a:gd name="T12" fmla="*/ 58 w 63"/>
                  <a:gd name="T1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19">
                    <a:moveTo>
                      <a:pt x="58" y="119"/>
                    </a:moveTo>
                    <a:cubicBezTo>
                      <a:pt x="60" y="119"/>
                      <a:pt x="61" y="119"/>
                      <a:pt x="63" y="119"/>
                    </a:cubicBezTo>
                    <a:cubicBezTo>
                      <a:pt x="33" y="116"/>
                      <a:pt x="9" y="91"/>
                      <a:pt x="9" y="60"/>
                    </a:cubicBezTo>
                    <a:cubicBezTo>
                      <a:pt x="9" y="28"/>
                      <a:pt x="33" y="3"/>
                      <a:pt x="63" y="0"/>
                    </a:cubicBezTo>
                    <a:cubicBezTo>
                      <a:pt x="61" y="0"/>
                      <a:pt x="60" y="0"/>
                      <a:pt x="58" y="0"/>
                    </a:cubicBezTo>
                    <a:cubicBezTo>
                      <a:pt x="26" y="0"/>
                      <a:pt x="0" y="27"/>
                      <a:pt x="0" y="60"/>
                    </a:cubicBezTo>
                    <a:cubicBezTo>
                      <a:pt x="0" y="92"/>
                      <a:pt x="26" y="119"/>
                      <a:pt x="5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48">
                <a:extLst>
                  <a:ext uri="{FF2B5EF4-FFF2-40B4-BE49-F238E27FC236}">
                    <a16:creationId xmlns:a16="http://schemas.microsoft.com/office/drawing/2014/main" id="{C5ACFFD7-3D42-43EC-9680-F73D20130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2976" y="3657601"/>
                <a:ext cx="92075" cy="174625"/>
              </a:xfrm>
              <a:custGeom>
                <a:avLst/>
                <a:gdLst>
                  <a:gd name="T0" fmla="*/ 42 w 46"/>
                  <a:gd name="T1" fmla="*/ 87 h 87"/>
                  <a:gd name="T2" fmla="*/ 46 w 46"/>
                  <a:gd name="T3" fmla="*/ 87 h 87"/>
                  <a:gd name="T4" fmla="*/ 7 w 46"/>
                  <a:gd name="T5" fmla="*/ 44 h 87"/>
                  <a:gd name="T6" fmla="*/ 46 w 46"/>
                  <a:gd name="T7" fmla="*/ 0 h 87"/>
                  <a:gd name="T8" fmla="*/ 42 w 46"/>
                  <a:gd name="T9" fmla="*/ 0 h 87"/>
                  <a:gd name="T10" fmla="*/ 0 w 46"/>
                  <a:gd name="T11" fmla="*/ 44 h 87"/>
                  <a:gd name="T12" fmla="*/ 42 w 46"/>
                  <a:gd name="T1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87">
                    <a:moveTo>
                      <a:pt x="42" y="87"/>
                    </a:moveTo>
                    <a:cubicBezTo>
                      <a:pt x="44" y="87"/>
                      <a:pt x="45" y="87"/>
                      <a:pt x="46" y="87"/>
                    </a:cubicBezTo>
                    <a:cubicBezTo>
                      <a:pt x="24" y="85"/>
                      <a:pt x="7" y="66"/>
                      <a:pt x="7" y="44"/>
                    </a:cubicBezTo>
                    <a:cubicBezTo>
                      <a:pt x="7" y="21"/>
                      <a:pt x="24" y="2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19" y="0"/>
                      <a:pt x="0" y="20"/>
                      <a:pt x="0" y="44"/>
                    </a:cubicBezTo>
                    <a:cubicBezTo>
                      <a:pt x="0" y="68"/>
                      <a:pt x="19" y="87"/>
                      <a:pt x="42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49">
                <a:extLst>
                  <a:ext uri="{FF2B5EF4-FFF2-40B4-BE49-F238E27FC236}">
                    <a16:creationId xmlns:a16="http://schemas.microsoft.com/office/drawing/2014/main" id="{FBF4AC84-FCB0-40A1-978C-AE0A76258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3695701"/>
                <a:ext cx="52388" cy="98425"/>
              </a:xfrm>
              <a:custGeom>
                <a:avLst/>
                <a:gdLst>
                  <a:gd name="T0" fmla="*/ 24 w 26"/>
                  <a:gd name="T1" fmla="*/ 49 h 49"/>
                  <a:gd name="T2" fmla="*/ 26 w 26"/>
                  <a:gd name="T3" fmla="*/ 49 h 49"/>
                  <a:gd name="T4" fmla="*/ 4 w 26"/>
                  <a:gd name="T5" fmla="*/ 25 h 49"/>
                  <a:gd name="T6" fmla="*/ 26 w 26"/>
                  <a:gd name="T7" fmla="*/ 0 h 49"/>
                  <a:gd name="T8" fmla="*/ 24 w 26"/>
                  <a:gd name="T9" fmla="*/ 0 h 49"/>
                  <a:gd name="T10" fmla="*/ 0 w 26"/>
                  <a:gd name="T11" fmla="*/ 25 h 49"/>
                  <a:gd name="T12" fmla="*/ 24 w 26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9">
                    <a:moveTo>
                      <a:pt x="24" y="49"/>
                    </a:moveTo>
                    <a:cubicBezTo>
                      <a:pt x="25" y="49"/>
                      <a:pt x="25" y="49"/>
                      <a:pt x="26" y="49"/>
                    </a:cubicBezTo>
                    <a:cubicBezTo>
                      <a:pt x="14" y="48"/>
                      <a:pt x="4" y="37"/>
                      <a:pt x="4" y="25"/>
                    </a:cubicBezTo>
                    <a:cubicBezTo>
                      <a:pt x="4" y="12"/>
                      <a:pt x="14" y="1"/>
                      <a:pt x="26" y="0"/>
                    </a:cubicBezTo>
                    <a:cubicBezTo>
                      <a:pt x="25" y="0"/>
                      <a:pt x="25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4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50">
                <a:extLst>
                  <a:ext uri="{FF2B5EF4-FFF2-40B4-BE49-F238E27FC236}">
                    <a16:creationId xmlns:a16="http://schemas.microsoft.com/office/drawing/2014/main" id="{61D3C064-FE2A-4721-A3AD-59BDF4B98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288" y="3706814"/>
                <a:ext cx="73025" cy="746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51">
                <a:extLst>
                  <a:ext uri="{FF2B5EF4-FFF2-40B4-BE49-F238E27FC236}">
                    <a16:creationId xmlns:a16="http://schemas.microsoft.com/office/drawing/2014/main" id="{51B4E81E-9FD0-4267-8478-05C18049A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726" y="3789364"/>
                <a:ext cx="184150" cy="211138"/>
              </a:xfrm>
              <a:custGeom>
                <a:avLst/>
                <a:gdLst>
                  <a:gd name="T0" fmla="*/ 70 w 116"/>
                  <a:gd name="T1" fmla="*/ 0 h 133"/>
                  <a:gd name="T2" fmla="*/ 116 w 116"/>
                  <a:gd name="T3" fmla="*/ 133 h 133"/>
                  <a:gd name="T4" fmla="*/ 72 w 116"/>
                  <a:gd name="T5" fmla="*/ 133 h 133"/>
                  <a:gd name="T6" fmla="*/ 47 w 116"/>
                  <a:gd name="T7" fmla="*/ 68 h 133"/>
                  <a:gd name="T8" fmla="*/ 23 w 116"/>
                  <a:gd name="T9" fmla="*/ 133 h 133"/>
                  <a:gd name="T10" fmla="*/ 0 w 116"/>
                  <a:gd name="T11" fmla="*/ 133 h 133"/>
                  <a:gd name="T12" fmla="*/ 44 w 116"/>
                  <a:gd name="T13" fmla="*/ 0 h 133"/>
                  <a:gd name="T14" fmla="*/ 70 w 116"/>
                  <a:gd name="T1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6" h="133">
                    <a:moveTo>
                      <a:pt x="70" y="0"/>
                    </a:moveTo>
                    <a:lnTo>
                      <a:pt x="116" y="133"/>
                    </a:lnTo>
                    <a:lnTo>
                      <a:pt x="72" y="133"/>
                    </a:lnTo>
                    <a:lnTo>
                      <a:pt x="47" y="68"/>
                    </a:lnTo>
                    <a:lnTo>
                      <a:pt x="23" y="133"/>
                    </a:lnTo>
                    <a:lnTo>
                      <a:pt x="0" y="133"/>
                    </a:lnTo>
                    <a:lnTo>
                      <a:pt x="44" y="0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" name="Freeform 60">
              <a:extLst>
                <a:ext uri="{FF2B5EF4-FFF2-40B4-BE49-F238E27FC236}">
                  <a16:creationId xmlns:a16="http://schemas.microsoft.com/office/drawing/2014/main" id="{99D88778-6F58-47DB-9635-FD6F86B4B7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9424" y="2262429"/>
              <a:ext cx="303763" cy="305029"/>
            </a:xfrm>
            <a:custGeom>
              <a:avLst/>
              <a:gdLst>
                <a:gd name="T0" fmla="*/ 180 w 189"/>
                <a:gd name="T1" fmla="*/ 54 h 190"/>
                <a:gd name="T2" fmla="*/ 131 w 189"/>
                <a:gd name="T3" fmla="*/ 9 h 190"/>
                <a:gd name="T4" fmla="*/ 27 w 189"/>
                <a:gd name="T5" fmla="*/ 30 h 190"/>
                <a:gd name="T6" fmla="*/ 8 w 189"/>
                <a:gd name="T7" fmla="*/ 59 h 190"/>
                <a:gd name="T8" fmla="*/ 30 w 189"/>
                <a:gd name="T9" fmla="*/ 163 h 190"/>
                <a:gd name="T10" fmla="*/ 58 w 189"/>
                <a:gd name="T11" fmla="*/ 181 h 190"/>
                <a:gd name="T12" fmla="*/ 136 w 189"/>
                <a:gd name="T13" fmla="*/ 180 h 190"/>
                <a:gd name="T14" fmla="*/ 181 w 189"/>
                <a:gd name="T15" fmla="*/ 132 h 190"/>
                <a:gd name="T16" fmla="*/ 189 w 189"/>
                <a:gd name="T17" fmla="*/ 92 h 190"/>
                <a:gd name="T18" fmla="*/ 63 w 189"/>
                <a:gd name="T19" fmla="*/ 164 h 190"/>
                <a:gd name="T20" fmla="*/ 19 w 189"/>
                <a:gd name="T21" fmla="*/ 103 h 190"/>
                <a:gd name="T22" fmla="*/ 34 w 189"/>
                <a:gd name="T23" fmla="*/ 49 h 190"/>
                <a:gd name="T24" fmla="*/ 64 w 189"/>
                <a:gd name="T25" fmla="*/ 77 h 190"/>
                <a:gd name="T26" fmla="*/ 55 w 189"/>
                <a:gd name="T27" fmla="*/ 101 h 190"/>
                <a:gd name="T28" fmla="*/ 87 w 189"/>
                <a:gd name="T29" fmla="*/ 100 h 190"/>
                <a:gd name="T30" fmla="*/ 73 w 189"/>
                <a:gd name="T31" fmla="*/ 121 h 190"/>
                <a:gd name="T32" fmla="*/ 62 w 189"/>
                <a:gd name="T33" fmla="*/ 156 h 190"/>
                <a:gd name="T34" fmla="*/ 82 w 189"/>
                <a:gd name="T35" fmla="*/ 131 h 190"/>
                <a:gd name="T36" fmla="*/ 85 w 189"/>
                <a:gd name="T37" fmla="*/ 124 h 190"/>
                <a:gd name="T38" fmla="*/ 102 w 189"/>
                <a:gd name="T39" fmla="*/ 114 h 190"/>
                <a:gd name="T40" fmla="*/ 104 w 189"/>
                <a:gd name="T41" fmla="*/ 119 h 190"/>
                <a:gd name="T42" fmla="*/ 105 w 189"/>
                <a:gd name="T43" fmla="*/ 129 h 190"/>
                <a:gd name="T44" fmla="*/ 122 w 189"/>
                <a:gd name="T45" fmla="*/ 157 h 190"/>
                <a:gd name="T46" fmla="*/ 119 w 189"/>
                <a:gd name="T47" fmla="*/ 131 h 190"/>
                <a:gd name="T48" fmla="*/ 91 w 189"/>
                <a:gd name="T49" fmla="*/ 171 h 190"/>
                <a:gd name="T50" fmla="*/ 154 w 189"/>
                <a:gd name="T51" fmla="*/ 143 h 190"/>
                <a:gd name="T52" fmla="*/ 112 w 189"/>
                <a:gd name="T53" fmla="*/ 95 h 190"/>
                <a:gd name="T54" fmla="*/ 96 w 189"/>
                <a:gd name="T55" fmla="*/ 60 h 190"/>
                <a:gd name="T56" fmla="*/ 118 w 189"/>
                <a:gd name="T57" fmla="*/ 91 h 190"/>
                <a:gd name="T58" fmla="*/ 112 w 189"/>
                <a:gd name="T59" fmla="*/ 54 h 190"/>
                <a:gd name="T60" fmla="*/ 69 w 189"/>
                <a:gd name="T61" fmla="*/ 56 h 190"/>
                <a:gd name="T62" fmla="*/ 67 w 189"/>
                <a:gd name="T63" fmla="*/ 60 h 190"/>
                <a:gd name="T64" fmla="*/ 45 w 189"/>
                <a:gd name="T65" fmla="*/ 38 h 190"/>
                <a:gd name="T66" fmla="*/ 117 w 189"/>
                <a:gd name="T67" fmla="*/ 23 h 190"/>
                <a:gd name="T68" fmla="*/ 170 w 189"/>
                <a:gd name="T69" fmla="*/ 10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9" h="190">
                  <a:moveTo>
                    <a:pt x="189" y="92"/>
                  </a:moveTo>
                  <a:cubicBezTo>
                    <a:pt x="188" y="77"/>
                    <a:pt x="185" y="65"/>
                    <a:pt x="180" y="54"/>
                  </a:cubicBezTo>
                  <a:cubicBezTo>
                    <a:pt x="175" y="44"/>
                    <a:pt x="168" y="35"/>
                    <a:pt x="160" y="27"/>
                  </a:cubicBezTo>
                  <a:cubicBezTo>
                    <a:pt x="152" y="20"/>
                    <a:pt x="142" y="13"/>
                    <a:pt x="131" y="9"/>
                  </a:cubicBezTo>
                  <a:cubicBezTo>
                    <a:pt x="121" y="4"/>
                    <a:pt x="107" y="0"/>
                    <a:pt x="92" y="1"/>
                  </a:cubicBezTo>
                  <a:cubicBezTo>
                    <a:pt x="62" y="3"/>
                    <a:pt x="43" y="14"/>
                    <a:pt x="27" y="30"/>
                  </a:cubicBezTo>
                  <a:cubicBezTo>
                    <a:pt x="23" y="34"/>
                    <a:pt x="20" y="39"/>
                    <a:pt x="17" y="43"/>
                  </a:cubicBezTo>
                  <a:cubicBezTo>
                    <a:pt x="14" y="48"/>
                    <a:pt x="11" y="53"/>
                    <a:pt x="8" y="59"/>
                  </a:cubicBezTo>
                  <a:cubicBezTo>
                    <a:pt x="4" y="69"/>
                    <a:pt x="0" y="83"/>
                    <a:pt x="1" y="98"/>
                  </a:cubicBezTo>
                  <a:cubicBezTo>
                    <a:pt x="2" y="127"/>
                    <a:pt x="14" y="147"/>
                    <a:pt x="30" y="163"/>
                  </a:cubicBezTo>
                  <a:cubicBezTo>
                    <a:pt x="34" y="167"/>
                    <a:pt x="38" y="170"/>
                    <a:pt x="43" y="173"/>
                  </a:cubicBezTo>
                  <a:cubicBezTo>
                    <a:pt x="48" y="176"/>
                    <a:pt x="53" y="179"/>
                    <a:pt x="58" y="181"/>
                  </a:cubicBezTo>
                  <a:cubicBezTo>
                    <a:pt x="69" y="186"/>
                    <a:pt x="83" y="190"/>
                    <a:pt x="98" y="189"/>
                  </a:cubicBezTo>
                  <a:cubicBezTo>
                    <a:pt x="113" y="188"/>
                    <a:pt x="125" y="185"/>
                    <a:pt x="136" y="180"/>
                  </a:cubicBezTo>
                  <a:cubicBezTo>
                    <a:pt x="146" y="175"/>
                    <a:pt x="155" y="168"/>
                    <a:pt x="163" y="160"/>
                  </a:cubicBezTo>
                  <a:cubicBezTo>
                    <a:pt x="170" y="152"/>
                    <a:pt x="177" y="142"/>
                    <a:pt x="181" y="132"/>
                  </a:cubicBezTo>
                  <a:cubicBezTo>
                    <a:pt x="184" y="126"/>
                    <a:pt x="186" y="120"/>
                    <a:pt x="187" y="114"/>
                  </a:cubicBezTo>
                  <a:cubicBezTo>
                    <a:pt x="188" y="107"/>
                    <a:pt x="189" y="100"/>
                    <a:pt x="189" y="92"/>
                  </a:cubicBezTo>
                  <a:close/>
                  <a:moveTo>
                    <a:pt x="91" y="171"/>
                  </a:moveTo>
                  <a:cubicBezTo>
                    <a:pt x="80" y="170"/>
                    <a:pt x="71" y="168"/>
                    <a:pt x="63" y="164"/>
                  </a:cubicBezTo>
                  <a:cubicBezTo>
                    <a:pt x="55" y="160"/>
                    <a:pt x="48" y="155"/>
                    <a:pt x="42" y="150"/>
                  </a:cubicBezTo>
                  <a:cubicBezTo>
                    <a:pt x="31" y="138"/>
                    <a:pt x="22" y="124"/>
                    <a:pt x="19" y="103"/>
                  </a:cubicBezTo>
                  <a:cubicBezTo>
                    <a:pt x="17" y="81"/>
                    <a:pt x="25" y="63"/>
                    <a:pt x="34" y="51"/>
                  </a:cubicBezTo>
                  <a:cubicBezTo>
                    <a:pt x="34" y="50"/>
                    <a:pt x="34" y="49"/>
                    <a:pt x="34" y="49"/>
                  </a:cubicBezTo>
                  <a:cubicBezTo>
                    <a:pt x="35" y="49"/>
                    <a:pt x="36" y="51"/>
                    <a:pt x="36" y="51"/>
                  </a:cubicBezTo>
                  <a:cubicBezTo>
                    <a:pt x="45" y="60"/>
                    <a:pt x="55" y="68"/>
                    <a:pt x="64" y="77"/>
                  </a:cubicBezTo>
                  <a:cubicBezTo>
                    <a:pt x="58" y="83"/>
                    <a:pt x="53" y="88"/>
                    <a:pt x="48" y="93"/>
                  </a:cubicBezTo>
                  <a:cubicBezTo>
                    <a:pt x="50" y="96"/>
                    <a:pt x="53" y="98"/>
                    <a:pt x="55" y="101"/>
                  </a:cubicBezTo>
                  <a:cubicBezTo>
                    <a:pt x="60" y="96"/>
                    <a:pt x="66" y="90"/>
                    <a:pt x="71" y="84"/>
                  </a:cubicBezTo>
                  <a:cubicBezTo>
                    <a:pt x="76" y="90"/>
                    <a:pt x="82" y="95"/>
                    <a:pt x="87" y="100"/>
                  </a:cubicBezTo>
                  <a:cubicBezTo>
                    <a:pt x="83" y="106"/>
                    <a:pt x="79" y="112"/>
                    <a:pt x="74" y="118"/>
                  </a:cubicBezTo>
                  <a:cubicBezTo>
                    <a:pt x="74" y="119"/>
                    <a:pt x="73" y="120"/>
                    <a:pt x="73" y="121"/>
                  </a:cubicBezTo>
                  <a:cubicBezTo>
                    <a:pt x="72" y="122"/>
                    <a:pt x="72" y="124"/>
                    <a:pt x="71" y="125"/>
                  </a:cubicBezTo>
                  <a:cubicBezTo>
                    <a:pt x="68" y="135"/>
                    <a:pt x="65" y="146"/>
                    <a:pt x="62" y="156"/>
                  </a:cubicBezTo>
                  <a:cubicBezTo>
                    <a:pt x="66" y="157"/>
                    <a:pt x="70" y="158"/>
                    <a:pt x="73" y="159"/>
                  </a:cubicBezTo>
                  <a:cubicBezTo>
                    <a:pt x="76" y="150"/>
                    <a:pt x="79" y="140"/>
                    <a:pt x="82" y="131"/>
                  </a:cubicBezTo>
                  <a:cubicBezTo>
                    <a:pt x="82" y="129"/>
                    <a:pt x="83" y="128"/>
                    <a:pt x="83" y="127"/>
                  </a:cubicBezTo>
                  <a:cubicBezTo>
                    <a:pt x="83" y="126"/>
                    <a:pt x="84" y="125"/>
                    <a:pt x="85" y="124"/>
                  </a:cubicBezTo>
                  <a:cubicBezTo>
                    <a:pt x="89" y="120"/>
                    <a:pt x="93" y="115"/>
                    <a:pt x="97" y="110"/>
                  </a:cubicBezTo>
                  <a:cubicBezTo>
                    <a:pt x="99" y="111"/>
                    <a:pt x="101" y="113"/>
                    <a:pt x="102" y="114"/>
                  </a:cubicBezTo>
                  <a:cubicBezTo>
                    <a:pt x="103" y="115"/>
                    <a:pt x="104" y="116"/>
                    <a:pt x="104" y="116"/>
                  </a:cubicBezTo>
                  <a:cubicBezTo>
                    <a:pt x="104" y="117"/>
                    <a:pt x="104" y="118"/>
                    <a:pt x="104" y="119"/>
                  </a:cubicBezTo>
                  <a:cubicBezTo>
                    <a:pt x="104" y="122"/>
                    <a:pt x="105" y="124"/>
                    <a:pt x="105" y="126"/>
                  </a:cubicBezTo>
                  <a:cubicBezTo>
                    <a:pt x="105" y="127"/>
                    <a:pt x="105" y="128"/>
                    <a:pt x="105" y="129"/>
                  </a:cubicBezTo>
                  <a:cubicBezTo>
                    <a:pt x="106" y="131"/>
                    <a:pt x="107" y="132"/>
                    <a:pt x="107" y="133"/>
                  </a:cubicBezTo>
                  <a:cubicBezTo>
                    <a:pt x="113" y="141"/>
                    <a:pt x="117" y="149"/>
                    <a:pt x="122" y="157"/>
                  </a:cubicBezTo>
                  <a:cubicBezTo>
                    <a:pt x="126" y="155"/>
                    <a:pt x="129" y="153"/>
                    <a:pt x="132" y="151"/>
                  </a:cubicBezTo>
                  <a:cubicBezTo>
                    <a:pt x="128" y="144"/>
                    <a:pt x="123" y="137"/>
                    <a:pt x="119" y="131"/>
                  </a:cubicBezTo>
                  <a:cubicBezTo>
                    <a:pt x="127" y="138"/>
                    <a:pt x="135" y="146"/>
                    <a:pt x="143" y="154"/>
                  </a:cubicBezTo>
                  <a:cubicBezTo>
                    <a:pt x="130" y="164"/>
                    <a:pt x="114" y="172"/>
                    <a:pt x="91" y="171"/>
                  </a:cubicBezTo>
                  <a:close/>
                  <a:moveTo>
                    <a:pt x="170" y="105"/>
                  </a:moveTo>
                  <a:cubicBezTo>
                    <a:pt x="168" y="120"/>
                    <a:pt x="162" y="132"/>
                    <a:pt x="154" y="143"/>
                  </a:cubicBezTo>
                  <a:cubicBezTo>
                    <a:pt x="140" y="130"/>
                    <a:pt x="127" y="117"/>
                    <a:pt x="113" y="104"/>
                  </a:cubicBezTo>
                  <a:cubicBezTo>
                    <a:pt x="113" y="101"/>
                    <a:pt x="113" y="98"/>
                    <a:pt x="112" y="95"/>
                  </a:cubicBezTo>
                  <a:cubicBezTo>
                    <a:pt x="112" y="94"/>
                    <a:pt x="111" y="92"/>
                    <a:pt x="110" y="91"/>
                  </a:cubicBezTo>
                  <a:cubicBezTo>
                    <a:pt x="105" y="81"/>
                    <a:pt x="101" y="71"/>
                    <a:pt x="96" y="60"/>
                  </a:cubicBezTo>
                  <a:cubicBezTo>
                    <a:pt x="99" y="61"/>
                    <a:pt x="102" y="63"/>
                    <a:pt x="105" y="63"/>
                  </a:cubicBezTo>
                  <a:cubicBezTo>
                    <a:pt x="109" y="73"/>
                    <a:pt x="113" y="82"/>
                    <a:pt x="118" y="91"/>
                  </a:cubicBezTo>
                  <a:cubicBezTo>
                    <a:pt x="121" y="89"/>
                    <a:pt x="124" y="87"/>
                    <a:pt x="127" y="84"/>
                  </a:cubicBezTo>
                  <a:cubicBezTo>
                    <a:pt x="122" y="74"/>
                    <a:pt x="117" y="64"/>
                    <a:pt x="112" y="54"/>
                  </a:cubicBezTo>
                  <a:cubicBezTo>
                    <a:pt x="104" y="52"/>
                    <a:pt x="96" y="49"/>
                    <a:pt x="88" y="47"/>
                  </a:cubicBezTo>
                  <a:cubicBezTo>
                    <a:pt x="84" y="52"/>
                    <a:pt x="79" y="58"/>
                    <a:pt x="69" y="56"/>
                  </a:cubicBezTo>
                  <a:cubicBezTo>
                    <a:pt x="68" y="57"/>
                    <a:pt x="68" y="59"/>
                    <a:pt x="68" y="60"/>
                  </a:cubicBezTo>
                  <a:cubicBezTo>
                    <a:pt x="68" y="60"/>
                    <a:pt x="67" y="60"/>
                    <a:pt x="67" y="60"/>
                  </a:cubicBezTo>
                  <a:cubicBezTo>
                    <a:pt x="66" y="58"/>
                    <a:pt x="64" y="56"/>
                    <a:pt x="62" y="55"/>
                  </a:cubicBezTo>
                  <a:cubicBezTo>
                    <a:pt x="57" y="49"/>
                    <a:pt x="50" y="44"/>
                    <a:pt x="45" y="38"/>
                  </a:cubicBezTo>
                  <a:cubicBezTo>
                    <a:pt x="57" y="28"/>
                    <a:pt x="71" y="20"/>
                    <a:pt x="93" y="19"/>
                  </a:cubicBezTo>
                  <a:cubicBezTo>
                    <a:pt x="102" y="19"/>
                    <a:pt x="111" y="20"/>
                    <a:pt x="117" y="23"/>
                  </a:cubicBezTo>
                  <a:cubicBezTo>
                    <a:pt x="138" y="29"/>
                    <a:pt x="153" y="42"/>
                    <a:pt x="162" y="60"/>
                  </a:cubicBezTo>
                  <a:cubicBezTo>
                    <a:pt x="168" y="71"/>
                    <a:pt x="172" y="87"/>
                    <a:pt x="170" y="105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1">
              <a:extLst>
                <a:ext uri="{FF2B5EF4-FFF2-40B4-BE49-F238E27FC236}">
                  <a16:creationId xmlns:a16="http://schemas.microsoft.com/office/drawing/2014/main" id="{00D9F1A3-7992-4EF0-B6D1-39B3824B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147" y="2310525"/>
              <a:ext cx="32908" cy="35439"/>
            </a:xfrm>
            <a:custGeom>
              <a:avLst/>
              <a:gdLst>
                <a:gd name="T0" fmla="*/ 10 w 21"/>
                <a:gd name="T1" fmla="*/ 0 h 22"/>
                <a:gd name="T2" fmla="*/ 4 w 21"/>
                <a:gd name="T3" fmla="*/ 3 h 22"/>
                <a:gd name="T4" fmla="*/ 1 w 21"/>
                <a:gd name="T5" fmla="*/ 10 h 22"/>
                <a:gd name="T6" fmla="*/ 12 w 21"/>
                <a:gd name="T7" fmla="*/ 22 h 22"/>
                <a:gd name="T8" fmla="*/ 21 w 21"/>
                <a:gd name="T9" fmla="*/ 11 h 22"/>
                <a:gd name="T10" fmla="*/ 10 w 21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2">
                  <a:moveTo>
                    <a:pt x="10" y="0"/>
                  </a:moveTo>
                  <a:cubicBezTo>
                    <a:pt x="7" y="0"/>
                    <a:pt x="5" y="2"/>
                    <a:pt x="4" y="3"/>
                  </a:cubicBezTo>
                  <a:cubicBezTo>
                    <a:pt x="2" y="5"/>
                    <a:pt x="1" y="7"/>
                    <a:pt x="1" y="10"/>
                  </a:cubicBezTo>
                  <a:cubicBezTo>
                    <a:pt x="0" y="17"/>
                    <a:pt x="5" y="22"/>
                    <a:pt x="12" y="22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0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4A3843A7-3751-46AD-BA36-876B1B2335AB}"/>
                </a:ext>
              </a:extLst>
            </p:cNvPr>
            <p:cNvGrpSpPr/>
            <p:nvPr/>
          </p:nvGrpSpPr>
          <p:grpSpPr>
            <a:xfrm>
              <a:off x="3261830" y="5010219"/>
              <a:ext cx="316420" cy="253136"/>
              <a:chOff x="3409951" y="4795839"/>
              <a:chExt cx="396875" cy="317500"/>
            </a:xfrm>
            <a:solidFill>
              <a:srgbClr val="424953"/>
            </a:solidFill>
          </p:grpSpPr>
          <p:sp>
            <p:nvSpPr>
              <p:cNvPr id="74" name="Freeform 66">
                <a:extLst>
                  <a:ext uri="{FF2B5EF4-FFF2-40B4-BE49-F238E27FC236}">
                    <a16:creationId xmlns:a16="http://schemas.microsoft.com/office/drawing/2014/main" id="{1D72EFB2-C815-4263-A8D5-E3C76ED6CD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09951" y="4795839"/>
                <a:ext cx="377825" cy="317500"/>
              </a:xfrm>
              <a:custGeom>
                <a:avLst/>
                <a:gdLst>
                  <a:gd name="T0" fmla="*/ 185 w 188"/>
                  <a:gd name="T1" fmla="*/ 111 h 157"/>
                  <a:gd name="T2" fmla="*/ 179 w 188"/>
                  <a:gd name="T3" fmla="*/ 110 h 157"/>
                  <a:gd name="T4" fmla="*/ 179 w 188"/>
                  <a:gd name="T5" fmla="*/ 100 h 157"/>
                  <a:gd name="T6" fmla="*/ 166 w 188"/>
                  <a:gd name="T7" fmla="*/ 86 h 157"/>
                  <a:gd name="T8" fmla="*/ 12 w 188"/>
                  <a:gd name="T9" fmla="*/ 0 h 157"/>
                  <a:gd name="T10" fmla="*/ 0 w 188"/>
                  <a:gd name="T11" fmla="*/ 17 h 157"/>
                  <a:gd name="T12" fmla="*/ 86 w 188"/>
                  <a:gd name="T13" fmla="*/ 91 h 157"/>
                  <a:gd name="T14" fmla="*/ 76 w 188"/>
                  <a:gd name="T15" fmla="*/ 104 h 157"/>
                  <a:gd name="T16" fmla="*/ 76 w 188"/>
                  <a:gd name="T17" fmla="*/ 132 h 157"/>
                  <a:gd name="T18" fmla="*/ 96 w 188"/>
                  <a:gd name="T19" fmla="*/ 153 h 157"/>
                  <a:gd name="T20" fmla="*/ 124 w 188"/>
                  <a:gd name="T21" fmla="*/ 153 h 157"/>
                  <a:gd name="T22" fmla="*/ 144 w 188"/>
                  <a:gd name="T23" fmla="*/ 133 h 157"/>
                  <a:gd name="T24" fmla="*/ 147 w 188"/>
                  <a:gd name="T25" fmla="*/ 126 h 157"/>
                  <a:gd name="T26" fmla="*/ 158 w 188"/>
                  <a:gd name="T27" fmla="*/ 129 h 157"/>
                  <a:gd name="T28" fmla="*/ 165 w 188"/>
                  <a:gd name="T29" fmla="*/ 127 h 157"/>
                  <a:gd name="T30" fmla="*/ 167 w 188"/>
                  <a:gd name="T31" fmla="*/ 134 h 157"/>
                  <a:gd name="T32" fmla="*/ 176 w 188"/>
                  <a:gd name="T33" fmla="*/ 132 h 157"/>
                  <a:gd name="T34" fmla="*/ 186 w 188"/>
                  <a:gd name="T35" fmla="*/ 120 h 157"/>
                  <a:gd name="T36" fmla="*/ 185 w 188"/>
                  <a:gd name="T37" fmla="*/ 111 h 157"/>
                  <a:gd name="T38" fmla="*/ 130 w 188"/>
                  <a:gd name="T39" fmla="*/ 130 h 157"/>
                  <a:gd name="T40" fmla="*/ 100 w 188"/>
                  <a:gd name="T41" fmla="*/ 141 h 157"/>
                  <a:gd name="T42" fmla="*/ 88 w 188"/>
                  <a:gd name="T43" fmla="*/ 112 h 157"/>
                  <a:gd name="T44" fmla="*/ 117 w 188"/>
                  <a:gd name="T45" fmla="*/ 101 h 157"/>
                  <a:gd name="T46" fmla="*/ 130 w 188"/>
                  <a:gd name="T47" fmla="*/ 13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8" h="157">
                    <a:moveTo>
                      <a:pt x="185" y="111"/>
                    </a:moveTo>
                    <a:cubicBezTo>
                      <a:pt x="183" y="110"/>
                      <a:pt x="181" y="110"/>
                      <a:pt x="179" y="110"/>
                    </a:cubicBezTo>
                    <a:cubicBezTo>
                      <a:pt x="180" y="108"/>
                      <a:pt x="180" y="104"/>
                      <a:pt x="179" y="100"/>
                    </a:cubicBezTo>
                    <a:cubicBezTo>
                      <a:pt x="177" y="94"/>
                      <a:pt x="173" y="90"/>
                      <a:pt x="166" y="86"/>
                    </a:cubicBezTo>
                    <a:cubicBezTo>
                      <a:pt x="141" y="73"/>
                      <a:pt x="38" y="13"/>
                      <a:pt x="12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86" y="91"/>
                      <a:pt x="86" y="91"/>
                      <a:pt x="86" y="91"/>
                    </a:cubicBezTo>
                    <a:cubicBezTo>
                      <a:pt x="82" y="94"/>
                      <a:pt x="79" y="99"/>
                      <a:pt x="76" y="104"/>
                    </a:cubicBezTo>
                    <a:cubicBezTo>
                      <a:pt x="72" y="113"/>
                      <a:pt x="72" y="123"/>
                      <a:pt x="76" y="132"/>
                    </a:cubicBezTo>
                    <a:cubicBezTo>
                      <a:pt x="80" y="142"/>
                      <a:pt x="87" y="149"/>
                      <a:pt x="96" y="153"/>
                    </a:cubicBezTo>
                    <a:cubicBezTo>
                      <a:pt x="105" y="157"/>
                      <a:pt x="115" y="157"/>
                      <a:pt x="124" y="153"/>
                    </a:cubicBezTo>
                    <a:cubicBezTo>
                      <a:pt x="134" y="149"/>
                      <a:pt x="140" y="142"/>
                      <a:pt x="144" y="133"/>
                    </a:cubicBezTo>
                    <a:cubicBezTo>
                      <a:pt x="146" y="130"/>
                      <a:pt x="146" y="128"/>
                      <a:pt x="147" y="126"/>
                    </a:cubicBezTo>
                    <a:cubicBezTo>
                      <a:pt x="150" y="129"/>
                      <a:pt x="154" y="129"/>
                      <a:pt x="158" y="129"/>
                    </a:cubicBezTo>
                    <a:cubicBezTo>
                      <a:pt x="161" y="129"/>
                      <a:pt x="164" y="128"/>
                      <a:pt x="165" y="127"/>
                    </a:cubicBezTo>
                    <a:cubicBezTo>
                      <a:pt x="165" y="129"/>
                      <a:pt x="165" y="132"/>
                      <a:pt x="167" y="134"/>
                    </a:cubicBezTo>
                    <a:cubicBezTo>
                      <a:pt x="170" y="136"/>
                      <a:pt x="174" y="135"/>
                      <a:pt x="176" y="132"/>
                    </a:cubicBezTo>
                    <a:cubicBezTo>
                      <a:pt x="186" y="120"/>
                      <a:pt x="186" y="120"/>
                      <a:pt x="186" y="120"/>
                    </a:cubicBezTo>
                    <a:cubicBezTo>
                      <a:pt x="188" y="118"/>
                      <a:pt x="187" y="114"/>
                      <a:pt x="185" y="111"/>
                    </a:cubicBezTo>
                    <a:close/>
                    <a:moveTo>
                      <a:pt x="130" y="130"/>
                    </a:moveTo>
                    <a:cubicBezTo>
                      <a:pt x="125" y="141"/>
                      <a:pt x="112" y="146"/>
                      <a:pt x="100" y="141"/>
                    </a:cubicBezTo>
                    <a:cubicBezTo>
                      <a:pt x="89" y="136"/>
                      <a:pt x="83" y="123"/>
                      <a:pt x="88" y="112"/>
                    </a:cubicBezTo>
                    <a:cubicBezTo>
                      <a:pt x="93" y="101"/>
                      <a:pt x="106" y="97"/>
                      <a:pt x="117" y="101"/>
                    </a:cubicBezTo>
                    <a:cubicBezTo>
                      <a:pt x="129" y="106"/>
                      <a:pt x="134" y="119"/>
                      <a:pt x="130" y="1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7">
                <a:extLst>
                  <a:ext uri="{FF2B5EF4-FFF2-40B4-BE49-F238E27FC236}">
                    <a16:creationId xmlns:a16="http://schemas.microsoft.com/office/drawing/2014/main" id="{341433CE-0586-41F8-BD7A-67FDA6628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8726" y="4981576"/>
                <a:ext cx="38100" cy="49213"/>
              </a:xfrm>
              <a:custGeom>
                <a:avLst/>
                <a:gdLst>
                  <a:gd name="T0" fmla="*/ 0 w 19"/>
                  <a:gd name="T1" fmla="*/ 24 h 24"/>
                  <a:gd name="T2" fmla="*/ 11 w 19"/>
                  <a:gd name="T3" fmla="*/ 16 h 24"/>
                  <a:gd name="T4" fmla="*/ 9 w 19"/>
                  <a:gd name="T5" fmla="*/ 4 h 24"/>
                  <a:gd name="T6" fmla="*/ 19 w 19"/>
                  <a:gd name="T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4">
                    <a:moveTo>
                      <a:pt x="0" y="24"/>
                    </a:moveTo>
                    <a:cubicBezTo>
                      <a:pt x="0" y="24"/>
                      <a:pt x="12" y="22"/>
                      <a:pt x="11" y="16"/>
                    </a:cubicBezTo>
                    <a:cubicBezTo>
                      <a:pt x="10" y="10"/>
                      <a:pt x="2" y="8"/>
                      <a:pt x="9" y="4"/>
                    </a:cubicBezTo>
                    <a:cubicBezTo>
                      <a:pt x="15" y="0"/>
                      <a:pt x="19" y="4"/>
                      <a:pt x="19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8">
                <a:extLst>
                  <a:ext uri="{FF2B5EF4-FFF2-40B4-BE49-F238E27FC236}">
                    <a16:creationId xmlns:a16="http://schemas.microsoft.com/office/drawing/2014/main" id="{2E391FA0-CB09-4E6C-819F-A2F92BC27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7913" y="5032376"/>
                <a:ext cx="23813" cy="23813"/>
              </a:xfrm>
              <a:custGeom>
                <a:avLst/>
                <a:gdLst>
                  <a:gd name="T0" fmla="*/ 11 w 12"/>
                  <a:gd name="T1" fmla="*/ 8 h 12"/>
                  <a:gd name="T2" fmla="*/ 4 w 12"/>
                  <a:gd name="T3" fmla="*/ 11 h 12"/>
                  <a:gd name="T4" fmla="*/ 1 w 12"/>
                  <a:gd name="T5" fmla="*/ 4 h 12"/>
                  <a:gd name="T6" fmla="*/ 8 w 12"/>
                  <a:gd name="T7" fmla="*/ 1 h 12"/>
                  <a:gd name="T8" fmla="*/ 11 w 12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11" y="8"/>
                    </a:moveTo>
                    <a:cubicBezTo>
                      <a:pt x="10" y="11"/>
                      <a:pt x="7" y="12"/>
                      <a:pt x="4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1"/>
                      <a:pt x="5" y="0"/>
                      <a:pt x="8" y="1"/>
                    </a:cubicBezTo>
                    <a:cubicBezTo>
                      <a:pt x="11" y="2"/>
                      <a:pt x="12" y="5"/>
                      <a:pt x="1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7" name="Freeform 144">
              <a:extLst>
                <a:ext uri="{FF2B5EF4-FFF2-40B4-BE49-F238E27FC236}">
                  <a16:creationId xmlns:a16="http://schemas.microsoft.com/office/drawing/2014/main" id="{E9993934-AB4B-4EA7-8F84-61DB5892B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128" y="2759841"/>
              <a:ext cx="224026" cy="220228"/>
            </a:xfrm>
            <a:custGeom>
              <a:avLst/>
              <a:gdLst>
                <a:gd name="T0" fmla="*/ 26 w 177"/>
                <a:gd name="T1" fmla="*/ 17 h 174"/>
                <a:gd name="T2" fmla="*/ 71 w 177"/>
                <a:gd name="T3" fmla="*/ 63 h 174"/>
                <a:gd name="T4" fmla="*/ 132 w 177"/>
                <a:gd name="T5" fmla="*/ 0 h 174"/>
                <a:gd name="T6" fmla="*/ 177 w 177"/>
                <a:gd name="T7" fmla="*/ 45 h 174"/>
                <a:gd name="T8" fmla="*/ 116 w 177"/>
                <a:gd name="T9" fmla="*/ 107 h 174"/>
                <a:gd name="T10" fmla="*/ 161 w 177"/>
                <a:gd name="T11" fmla="*/ 151 h 174"/>
                <a:gd name="T12" fmla="*/ 0 w 177"/>
                <a:gd name="T13" fmla="*/ 174 h 174"/>
                <a:gd name="T14" fmla="*/ 26 w 177"/>
                <a:gd name="T15" fmla="*/ 1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174">
                  <a:moveTo>
                    <a:pt x="26" y="17"/>
                  </a:moveTo>
                  <a:lnTo>
                    <a:pt x="71" y="63"/>
                  </a:lnTo>
                  <a:lnTo>
                    <a:pt x="132" y="0"/>
                  </a:lnTo>
                  <a:lnTo>
                    <a:pt x="177" y="45"/>
                  </a:lnTo>
                  <a:lnTo>
                    <a:pt x="116" y="107"/>
                  </a:lnTo>
                  <a:lnTo>
                    <a:pt x="161" y="151"/>
                  </a:lnTo>
                  <a:lnTo>
                    <a:pt x="0" y="174"/>
                  </a:lnTo>
                  <a:lnTo>
                    <a:pt x="26" y="17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64">
              <a:extLst>
                <a:ext uri="{FF2B5EF4-FFF2-40B4-BE49-F238E27FC236}">
                  <a16:creationId xmlns:a16="http://schemas.microsoft.com/office/drawing/2014/main" id="{C6ED2C85-92E3-4268-9662-FCC1D9AA0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708" y="3177515"/>
              <a:ext cx="217697" cy="292372"/>
            </a:xfrm>
            <a:custGeom>
              <a:avLst/>
              <a:gdLst>
                <a:gd name="T0" fmla="*/ 172 w 172"/>
                <a:gd name="T1" fmla="*/ 116 h 231"/>
                <a:gd name="T2" fmla="*/ 57 w 172"/>
                <a:gd name="T3" fmla="*/ 0 h 231"/>
                <a:gd name="T4" fmla="*/ 57 w 172"/>
                <a:gd name="T5" fmla="*/ 57 h 231"/>
                <a:gd name="T6" fmla="*/ 0 w 172"/>
                <a:gd name="T7" fmla="*/ 0 h 231"/>
                <a:gd name="T8" fmla="*/ 0 w 172"/>
                <a:gd name="T9" fmla="*/ 231 h 231"/>
                <a:gd name="T10" fmla="*/ 57 w 172"/>
                <a:gd name="T11" fmla="*/ 174 h 231"/>
                <a:gd name="T12" fmla="*/ 57 w 172"/>
                <a:gd name="T13" fmla="*/ 231 h 231"/>
                <a:gd name="T14" fmla="*/ 172 w 172"/>
                <a:gd name="T15" fmla="*/ 11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231">
                  <a:moveTo>
                    <a:pt x="172" y="116"/>
                  </a:moveTo>
                  <a:lnTo>
                    <a:pt x="57" y="0"/>
                  </a:lnTo>
                  <a:lnTo>
                    <a:pt x="57" y="57"/>
                  </a:lnTo>
                  <a:lnTo>
                    <a:pt x="0" y="0"/>
                  </a:lnTo>
                  <a:lnTo>
                    <a:pt x="0" y="231"/>
                  </a:lnTo>
                  <a:lnTo>
                    <a:pt x="57" y="174"/>
                  </a:lnTo>
                  <a:lnTo>
                    <a:pt x="57" y="231"/>
                  </a:lnTo>
                  <a:lnTo>
                    <a:pt x="172" y="11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91">
              <a:extLst>
                <a:ext uri="{FF2B5EF4-FFF2-40B4-BE49-F238E27FC236}">
                  <a16:creationId xmlns:a16="http://schemas.microsoft.com/office/drawing/2014/main" id="{55397D30-1695-4C57-8B23-7931E2F9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508" y="5907585"/>
              <a:ext cx="158210" cy="39236"/>
            </a:xfrm>
            <a:custGeom>
              <a:avLst/>
              <a:gdLst>
                <a:gd name="T0" fmla="*/ 96 w 99"/>
                <a:gd name="T1" fmla="*/ 24 h 24"/>
                <a:gd name="T2" fmla="*/ 99 w 99"/>
                <a:gd name="T3" fmla="*/ 24 h 24"/>
                <a:gd name="T4" fmla="*/ 94 w 99"/>
                <a:gd name="T5" fmla="*/ 5 h 24"/>
                <a:gd name="T6" fmla="*/ 89 w 99"/>
                <a:gd name="T7" fmla="*/ 0 h 24"/>
                <a:gd name="T8" fmla="*/ 65 w 99"/>
                <a:gd name="T9" fmla="*/ 0 h 24"/>
                <a:gd name="T10" fmla="*/ 65 w 99"/>
                <a:gd name="T11" fmla="*/ 0 h 24"/>
                <a:gd name="T12" fmla="*/ 24 w 99"/>
                <a:gd name="T13" fmla="*/ 0 h 24"/>
                <a:gd name="T14" fmla="*/ 16 w 99"/>
                <a:gd name="T15" fmla="*/ 0 h 24"/>
                <a:gd name="T16" fmla="*/ 16 w 99"/>
                <a:gd name="T17" fmla="*/ 0 h 24"/>
                <a:gd name="T18" fmla="*/ 13 w 99"/>
                <a:gd name="T19" fmla="*/ 0 h 24"/>
                <a:gd name="T20" fmla="*/ 8 w 99"/>
                <a:gd name="T21" fmla="*/ 4 h 24"/>
                <a:gd name="T22" fmla="*/ 0 w 99"/>
                <a:gd name="T23" fmla="*/ 24 h 24"/>
                <a:gd name="T24" fmla="*/ 4 w 99"/>
                <a:gd name="T25" fmla="*/ 24 h 24"/>
                <a:gd name="T26" fmla="*/ 96 w 99"/>
                <a:gd name="T2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4">
                  <a:moveTo>
                    <a:pt x="96" y="24"/>
                  </a:moveTo>
                  <a:cubicBezTo>
                    <a:pt x="99" y="24"/>
                    <a:pt x="99" y="24"/>
                    <a:pt x="99" y="24"/>
                  </a:cubicBezTo>
                  <a:cubicBezTo>
                    <a:pt x="98" y="17"/>
                    <a:pt x="94" y="7"/>
                    <a:pt x="94" y="5"/>
                  </a:cubicBezTo>
                  <a:cubicBezTo>
                    <a:pt x="93" y="2"/>
                    <a:pt x="93" y="0"/>
                    <a:pt x="89" y="0"/>
                  </a:cubicBezTo>
                  <a:cubicBezTo>
                    <a:pt x="88" y="0"/>
                    <a:pt x="77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2" y="0"/>
                    <a:pt x="35" y="0"/>
                    <a:pt x="24" y="0"/>
                  </a:cubicBezTo>
                  <a:cubicBezTo>
                    <a:pt x="19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1" y="0"/>
                    <a:pt x="9" y="1"/>
                    <a:pt x="8" y="4"/>
                  </a:cubicBezTo>
                  <a:cubicBezTo>
                    <a:pt x="6" y="7"/>
                    <a:pt x="2" y="21"/>
                    <a:pt x="0" y="24"/>
                  </a:cubicBezTo>
                  <a:cubicBezTo>
                    <a:pt x="4" y="24"/>
                    <a:pt x="4" y="24"/>
                    <a:pt x="4" y="24"/>
                  </a:cubicBezTo>
                  <a:lnTo>
                    <a:pt x="96" y="24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92">
              <a:extLst>
                <a:ext uri="{FF2B5EF4-FFF2-40B4-BE49-F238E27FC236}">
                  <a16:creationId xmlns:a16="http://schemas.microsoft.com/office/drawing/2014/main" id="{05CF32FE-9655-45C5-BA50-407C49E8D1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0564" y="5955681"/>
              <a:ext cx="315154" cy="193649"/>
            </a:xfrm>
            <a:custGeom>
              <a:avLst/>
              <a:gdLst>
                <a:gd name="T0" fmla="*/ 2 w 197"/>
                <a:gd name="T1" fmla="*/ 0 h 120"/>
                <a:gd name="T2" fmla="*/ 2 w 197"/>
                <a:gd name="T3" fmla="*/ 2 h 120"/>
                <a:gd name="T4" fmla="*/ 2 w 197"/>
                <a:gd name="T5" fmla="*/ 120 h 120"/>
                <a:gd name="T6" fmla="*/ 197 w 197"/>
                <a:gd name="T7" fmla="*/ 120 h 120"/>
                <a:gd name="T8" fmla="*/ 197 w 197"/>
                <a:gd name="T9" fmla="*/ 0 h 120"/>
                <a:gd name="T10" fmla="*/ 102 w 197"/>
                <a:gd name="T11" fmla="*/ 0 h 120"/>
                <a:gd name="T12" fmla="*/ 2 w 197"/>
                <a:gd name="T13" fmla="*/ 0 h 120"/>
                <a:gd name="T14" fmla="*/ 124 w 197"/>
                <a:gd name="T15" fmla="*/ 56 h 120"/>
                <a:gd name="T16" fmla="*/ 96 w 197"/>
                <a:gd name="T17" fmla="*/ 89 h 120"/>
                <a:gd name="T18" fmla="*/ 68 w 197"/>
                <a:gd name="T19" fmla="*/ 56 h 120"/>
                <a:gd name="T20" fmla="*/ 82 w 197"/>
                <a:gd name="T21" fmla="*/ 56 h 120"/>
                <a:gd name="T22" fmla="*/ 82 w 197"/>
                <a:gd name="T23" fmla="*/ 25 h 120"/>
                <a:gd name="T24" fmla="*/ 110 w 197"/>
                <a:gd name="T25" fmla="*/ 25 h 120"/>
                <a:gd name="T26" fmla="*/ 110 w 197"/>
                <a:gd name="T27" fmla="*/ 56 h 120"/>
                <a:gd name="T28" fmla="*/ 124 w 197"/>
                <a:gd name="T29" fmla="*/ 5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" h="120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197" y="120"/>
                    <a:pt x="197" y="120"/>
                    <a:pt x="197" y="12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2" y="0"/>
                  </a:lnTo>
                  <a:close/>
                  <a:moveTo>
                    <a:pt x="124" y="56"/>
                  </a:moveTo>
                  <a:cubicBezTo>
                    <a:pt x="96" y="89"/>
                    <a:pt x="96" y="89"/>
                    <a:pt x="96" y="89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10" y="56"/>
                    <a:pt x="110" y="56"/>
                    <a:pt x="110" y="56"/>
                  </a:cubicBezTo>
                  <a:lnTo>
                    <a:pt x="124" y="5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99">
              <a:extLst>
                <a:ext uri="{FF2B5EF4-FFF2-40B4-BE49-F238E27FC236}">
                  <a16:creationId xmlns:a16="http://schemas.microsoft.com/office/drawing/2014/main" id="{466C1262-6566-4470-9BDA-93A926113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9424" y="3621768"/>
              <a:ext cx="153148" cy="302498"/>
            </a:xfrm>
            <a:custGeom>
              <a:avLst/>
              <a:gdLst>
                <a:gd name="T0" fmla="*/ 0 w 121"/>
                <a:gd name="T1" fmla="*/ 77 h 239"/>
                <a:gd name="T2" fmla="*/ 0 w 121"/>
                <a:gd name="T3" fmla="*/ 165 h 239"/>
                <a:gd name="T4" fmla="*/ 48 w 121"/>
                <a:gd name="T5" fmla="*/ 165 h 239"/>
                <a:gd name="T6" fmla="*/ 121 w 121"/>
                <a:gd name="T7" fmla="*/ 239 h 239"/>
                <a:gd name="T8" fmla="*/ 121 w 121"/>
                <a:gd name="T9" fmla="*/ 0 h 239"/>
                <a:gd name="T10" fmla="*/ 46 w 121"/>
                <a:gd name="T11" fmla="*/ 77 h 239"/>
                <a:gd name="T12" fmla="*/ 0 w 121"/>
                <a:gd name="T13" fmla="*/ 7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239">
                  <a:moveTo>
                    <a:pt x="0" y="77"/>
                  </a:moveTo>
                  <a:lnTo>
                    <a:pt x="0" y="165"/>
                  </a:lnTo>
                  <a:lnTo>
                    <a:pt x="48" y="165"/>
                  </a:lnTo>
                  <a:lnTo>
                    <a:pt x="121" y="239"/>
                  </a:lnTo>
                  <a:lnTo>
                    <a:pt x="121" y="0"/>
                  </a:lnTo>
                  <a:lnTo>
                    <a:pt x="46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00">
              <a:extLst>
                <a:ext uri="{FF2B5EF4-FFF2-40B4-BE49-F238E27FC236}">
                  <a16:creationId xmlns:a16="http://schemas.microsoft.com/office/drawing/2014/main" id="{A6142080-0EEE-4788-B1C4-78DF55546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870" y="3673662"/>
              <a:ext cx="107583" cy="198712"/>
            </a:xfrm>
            <a:custGeom>
              <a:avLst/>
              <a:gdLst>
                <a:gd name="T0" fmla="*/ 5 w 67"/>
                <a:gd name="T1" fmla="*/ 0 h 124"/>
                <a:gd name="T2" fmla="*/ 0 w 67"/>
                <a:gd name="T3" fmla="*/ 0 h 124"/>
                <a:gd name="T4" fmla="*/ 57 w 67"/>
                <a:gd name="T5" fmla="*/ 62 h 124"/>
                <a:gd name="T6" fmla="*/ 0 w 67"/>
                <a:gd name="T7" fmla="*/ 124 h 124"/>
                <a:gd name="T8" fmla="*/ 5 w 67"/>
                <a:gd name="T9" fmla="*/ 124 h 124"/>
                <a:gd name="T10" fmla="*/ 67 w 67"/>
                <a:gd name="T11" fmla="*/ 62 h 124"/>
                <a:gd name="T12" fmla="*/ 5 w 67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24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2" y="3"/>
                    <a:pt x="57" y="30"/>
                    <a:pt x="57" y="62"/>
                  </a:cubicBezTo>
                  <a:cubicBezTo>
                    <a:pt x="57" y="95"/>
                    <a:pt x="32" y="121"/>
                    <a:pt x="0" y="124"/>
                  </a:cubicBezTo>
                  <a:cubicBezTo>
                    <a:pt x="2" y="124"/>
                    <a:pt x="4" y="124"/>
                    <a:pt x="5" y="124"/>
                  </a:cubicBezTo>
                  <a:cubicBezTo>
                    <a:pt x="39" y="124"/>
                    <a:pt x="67" y="97"/>
                    <a:pt x="67" y="62"/>
                  </a:cubicBezTo>
                  <a:cubicBezTo>
                    <a:pt x="67" y="28"/>
                    <a:pt x="39" y="0"/>
                    <a:pt x="5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01">
              <a:extLst>
                <a:ext uri="{FF2B5EF4-FFF2-40B4-BE49-F238E27FC236}">
                  <a16:creationId xmlns:a16="http://schemas.microsoft.com/office/drawing/2014/main" id="{CD44CC55-299B-4891-AFFD-7C4CAA42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870" y="3716695"/>
              <a:ext cx="60753" cy="112646"/>
            </a:xfrm>
            <a:custGeom>
              <a:avLst/>
              <a:gdLst>
                <a:gd name="T0" fmla="*/ 3 w 38"/>
                <a:gd name="T1" fmla="*/ 0 h 70"/>
                <a:gd name="T2" fmla="*/ 0 w 38"/>
                <a:gd name="T3" fmla="*/ 0 h 70"/>
                <a:gd name="T4" fmla="*/ 32 w 38"/>
                <a:gd name="T5" fmla="*/ 35 h 70"/>
                <a:gd name="T6" fmla="*/ 0 w 38"/>
                <a:gd name="T7" fmla="*/ 70 h 70"/>
                <a:gd name="T8" fmla="*/ 3 w 38"/>
                <a:gd name="T9" fmla="*/ 70 h 70"/>
                <a:gd name="T10" fmla="*/ 38 w 38"/>
                <a:gd name="T11" fmla="*/ 35 h 70"/>
                <a:gd name="T12" fmla="*/ 3 w 38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70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8" y="2"/>
                    <a:pt x="32" y="17"/>
                    <a:pt x="32" y="35"/>
                  </a:cubicBezTo>
                  <a:cubicBezTo>
                    <a:pt x="32" y="54"/>
                    <a:pt x="18" y="69"/>
                    <a:pt x="0" y="70"/>
                  </a:cubicBezTo>
                  <a:cubicBezTo>
                    <a:pt x="1" y="70"/>
                    <a:pt x="2" y="70"/>
                    <a:pt x="3" y="70"/>
                  </a:cubicBezTo>
                  <a:cubicBezTo>
                    <a:pt x="22" y="70"/>
                    <a:pt x="38" y="55"/>
                    <a:pt x="38" y="35"/>
                  </a:cubicBezTo>
                  <a:cubicBezTo>
                    <a:pt x="38" y="16"/>
                    <a:pt x="22" y="0"/>
                    <a:pt x="3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218">
              <a:extLst>
                <a:ext uri="{FF2B5EF4-FFF2-40B4-BE49-F238E27FC236}">
                  <a16:creationId xmlns:a16="http://schemas.microsoft.com/office/drawing/2014/main" id="{858D77A0-63FF-48C9-8720-2BED911C3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926" y="4619124"/>
              <a:ext cx="55690" cy="55690"/>
            </a:xfrm>
            <a:prstGeom prst="ellipse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9">
              <a:extLst>
                <a:ext uri="{FF2B5EF4-FFF2-40B4-BE49-F238E27FC236}">
                  <a16:creationId xmlns:a16="http://schemas.microsoft.com/office/drawing/2014/main" id="{B90523D3-4F57-4657-AB3F-DBF1F18852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236" y="4559636"/>
              <a:ext cx="330343" cy="210103"/>
            </a:xfrm>
            <a:custGeom>
              <a:avLst/>
              <a:gdLst>
                <a:gd name="T0" fmla="*/ 196 w 206"/>
                <a:gd name="T1" fmla="*/ 56 h 131"/>
                <a:gd name="T2" fmla="*/ 144 w 206"/>
                <a:gd name="T3" fmla="*/ 5 h 131"/>
                <a:gd name="T4" fmla="*/ 131 w 206"/>
                <a:gd name="T5" fmla="*/ 15 h 131"/>
                <a:gd name="T6" fmla="*/ 74 w 206"/>
                <a:gd name="T7" fmla="*/ 15 h 131"/>
                <a:gd name="T8" fmla="*/ 61 w 206"/>
                <a:gd name="T9" fmla="*/ 5 h 131"/>
                <a:gd name="T10" fmla="*/ 9 w 206"/>
                <a:gd name="T11" fmla="*/ 56 h 131"/>
                <a:gd name="T12" fmla="*/ 26 w 206"/>
                <a:gd name="T13" fmla="*/ 127 h 131"/>
                <a:gd name="T14" fmla="*/ 72 w 206"/>
                <a:gd name="T15" fmla="*/ 91 h 131"/>
                <a:gd name="T16" fmla="*/ 133 w 206"/>
                <a:gd name="T17" fmla="*/ 91 h 131"/>
                <a:gd name="T18" fmla="*/ 179 w 206"/>
                <a:gd name="T19" fmla="*/ 127 h 131"/>
                <a:gd name="T20" fmla="*/ 196 w 206"/>
                <a:gd name="T21" fmla="*/ 56 h 131"/>
                <a:gd name="T22" fmla="*/ 53 w 206"/>
                <a:gd name="T23" fmla="*/ 80 h 131"/>
                <a:gd name="T24" fmla="*/ 27 w 206"/>
                <a:gd name="T25" fmla="*/ 55 h 131"/>
                <a:gd name="T26" fmla="*/ 53 w 206"/>
                <a:gd name="T27" fmla="*/ 29 h 131"/>
                <a:gd name="T28" fmla="*/ 79 w 206"/>
                <a:gd name="T29" fmla="*/ 55 h 131"/>
                <a:gd name="T30" fmla="*/ 53 w 206"/>
                <a:gd name="T31" fmla="*/ 80 h 131"/>
                <a:gd name="T32" fmla="*/ 163 w 206"/>
                <a:gd name="T33" fmla="*/ 59 h 131"/>
                <a:gd name="T34" fmla="*/ 153 w 206"/>
                <a:gd name="T35" fmla="*/ 59 h 131"/>
                <a:gd name="T36" fmla="*/ 153 w 206"/>
                <a:gd name="T37" fmla="*/ 70 h 131"/>
                <a:gd name="T38" fmla="*/ 140 w 206"/>
                <a:gd name="T39" fmla="*/ 70 h 131"/>
                <a:gd name="T40" fmla="*/ 140 w 206"/>
                <a:gd name="T41" fmla="*/ 59 h 131"/>
                <a:gd name="T42" fmla="*/ 130 w 206"/>
                <a:gd name="T43" fmla="*/ 59 h 131"/>
                <a:gd name="T44" fmla="*/ 130 w 206"/>
                <a:gd name="T45" fmla="*/ 47 h 131"/>
                <a:gd name="T46" fmla="*/ 140 w 206"/>
                <a:gd name="T47" fmla="*/ 47 h 131"/>
                <a:gd name="T48" fmla="*/ 140 w 206"/>
                <a:gd name="T49" fmla="*/ 37 h 131"/>
                <a:gd name="T50" fmla="*/ 153 w 206"/>
                <a:gd name="T51" fmla="*/ 37 h 131"/>
                <a:gd name="T52" fmla="*/ 153 w 206"/>
                <a:gd name="T53" fmla="*/ 47 h 131"/>
                <a:gd name="T54" fmla="*/ 163 w 206"/>
                <a:gd name="T55" fmla="*/ 47 h 131"/>
                <a:gd name="T56" fmla="*/ 163 w 206"/>
                <a:gd name="T57" fmla="*/ 5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6" h="131">
                  <a:moveTo>
                    <a:pt x="196" y="56"/>
                  </a:moveTo>
                  <a:cubicBezTo>
                    <a:pt x="186" y="22"/>
                    <a:pt x="163" y="0"/>
                    <a:pt x="144" y="5"/>
                  </a:cubicBezTo>
                  <a:cubicBezTo>
                    <a:pt x="139" y="7"/>
                    <a:pt x="135" y="10"/>
                    <a:pt x="131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1" y="10"/>
                    <a:pt x="66" y="7"/>
                    <a:pt x="61" y="5"/>
                  </a:cubicBezTo>
                  <a:cubicBezTo>
                    <a:pt x="42" y="0"/>
                    <a:pt x="19" y="22"/>
                    <a:pt x="9" y="56"/>
                  </a:cubicBezTo>
                  <a:cubicBezTo>
                    <a:pt x="0" y="90"/>
                    <a:pt x="7" y="121"/>
                    <a:pt x="26" y="127"/>
                  </a:cubicBezTo>
                  <a:cubicBezTo>
                    <a:pt x="42" y="131"/>
                    <a:pt x="61" y="116"/>
                    <a:pt x="72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44" y="116"/>
                    <a:pt x="163" y="131"/>
                    <a:pt x="179" y="127"/>
                  </a:cubicBezTo>
                  <a:cubicBezTo>
                    <a:pt x="198" y="121"/>
                    <a:pt x="206" y="90"/>
                    <a:pt x="196" y="56"/>
                  </a:cubicBezTo>
                  <a:close/>
                  <a:moveTo>
                    <a:pt x="53" y="80"/>
                  </a:moveTo>
                  <a:cubicBezTo>
                    <a:pt x="38" y="80"/>
                    <a:pt x="27" y="69"/>
                    <a:pt x="27" y="55"/>
                  </a:cubicBezTo>
                  <a:cubicBezTo>
                    <a:pt x="27" y="40"/>
                    <a:pt x="38" y="29"/>
                    <a:pt x="53" y="29"/>
                  </a:cubicBezTo>
                  <a:cubicBezTo>
                    <a:pt x="67" y="29"/>
                    <a:pt x="79" y="40"/>
                    <a:pt x="79" y="55"/>
                  </a:cubicBezTo>
                  <a:cubicBezTo>
                    <a:pt x="79" y="69"/>
                    <a:pt x="67" y="80"/>
                    <a:pt x="53" y="80"/>
                  </a:cubicBezTo>
                  <a:close/>
                  <a:moveTo>
                    <a:pt x="163" y="59"/>
                  </a:moveTo>
                  <a:cubicBezTo>
                    <a:pt x="153" y="59"/>
                    <a:pt x="153" y="59"/>
                    <a:pt x="153" y="59"/>
                  </a:cubicBezTo>
                  <a:cubicBezTo>
                    <a:pt x="153" y="70"/>
                    <a:pt x="153" y="70"/>
                    <a:pt x="153" y="70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30" y="59"/>
                    <a:pt x="130" y="59"/>
                    <a:pt x="130" y="5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37"/>
                    <a:pt x="140" y="37"/>
                    <a:pt x="140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47"/>
                    <a:pt x="153" y="47"/>
                    <a:pt x="153" y="47"/>
                  </a:cubicBezTo>
                  <a:cubicBezTo>
                    <a:pt x="163" y="47"/>
                    <a:pt x="163" y="47"/>
                    <a:pt x="163" y="47"/>
                  </a:cubicBezTo>
                  <a:lnTo>
                    <a:pt x="163" y="5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20">
              <a:extLst>
                <a:ext uri="{FF2B5EF4-FFF2-40B4-BE49-F238E27FC236}">
                  <a16:creationId xmlns:a16="http://schemas.microsoft.com/office/drawing/2014/main" id="{BE709877-6435-4466-AF7D-E4392B471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058" y="4636843"/>
              <a:ext cx="13923" cy="1645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21">
              <a:extLst>
                <a:ext uri="{FF2B5EF4-FFF2-40B4-BE49-F238E27FC236}">
                  <a16:creationId xmlns:a16="http://schemas.microsoft.com/office/drawing/2014/main" id="{C927B2AE-3E50-447A-82BA-7F00875366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1955" y="5432955"/>
              <a:ext cx="301232" cy="301232"/>
            </a:xfrm>
            <a:custGeom>
              <a:avLst/>
              <a:gdLst>
                <a:gd name="T0" fmla="*/ 94 w 188"/>
                <a:gd name="T1" fmla="*/ 0 h 188"/>
                <a:gd name="T2" fmla="*/ 0 w 188"/>
                <a:gd name="T3" fmla="*/ 94 h 188"/>
                <a:gd name="T4" fmla="*/ 94 w 188"/>
                <a:gd name="T5" fmla="*/ 188 h 188"/>
                <a:gd name="T6" fmla="*/ 188 w 188"/>
                <a:gd name="T7" fmla="*/ 94 h 188"/>
                <a:gd name="T8" fmla="*/ 94 w 188"/>
                <a:gd name="T9" fmla="*/ 0 h 188"/>
                <a:gd name="T10" fmla="*/ 151 w 188"/>
                <a:gd name="T11" fmla="*/ 107 h 188"/>
                <a:gd name="T12" fmla="*/ 107 w 188"/>
                <a:gd name="T13" fmla="*/ 107 h 188"/>
                <a:gd name="T14" fmla="*/ 107 w 188"/>
                <a:gd name="T15" fmla="*/ 145 h 188"/>
                <a:gd name="T16" fmla="*/ 81 w 188"/>
                <a:gd name="T17" fmla="*/ 145 h 188"/>
                <a:gd name="T18" fmla="*/ 81 w 188"/>
                <a:gd name="T19" fmla="*/ 107 h 188"/>
                <a:gd name="T20" fmla="*/ 37 w 188"/>
                <a:gd name="T21" fmla="*/ 107 h 188"/>
                <a:gd name="T22" fmla="*/ 37 w 188"/>
                <a:gd name="T23" fmla="*/ 84 h 188"/>
                <a:gd name="T24" fmla="*/ 81 w 188"/>
                <a:gd name="T25" fmla="*/ 84 h 188"/>
                <a:gd name="T26" fmla="*/ 81 w 188"/>
                <a:gd name="T27" fmla="*/ 45 h 188"/>
                <a:gd name="T28" fmla="*/ 107 w 188"/>
                <a:gd name="T29" fmla="*/ 45 h 188"/>
                <a:gd name="T30" fmla="*/ 107 w 188"/>
                <a:gd name="T31" fmla="*/ 84 h 188"/>
                <a:gd name="T32" fmla="*/ 151 w 188"/>
                <a:gd name="T33" fmla="*/ 84 h 188"/>
                <a:gd name="T34" fmla="*/ 151 w 188"/>
                <a:gd name="T35" fmla="*/ 10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8" h="188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cubicBezTo>
                    <a:pt x="146" y="188"/>
                    <a:pt x="188" y="146"/>
                    <a:pt x="188" y="94"/>
                  </a:cubicBezTo>
                  <a:cubicBezTo>
                    <a:pt x="188" y="42"/>
                    <a:pt x="146" y="0"/>
                    <a:pt x="94" y="0"/>
                  </a:cubicBezTo>
                  <a:close/>
                  <a:moveTo>
                    <a:pt x="151" y="107"/>
                  </a:moveTo>
                  <a:cubicBezTo>
                    <a:pt x="107" y="107"/>
                    <a:pt x="107" y="107"/>
                    <a:pt x="107" y="107"/>
                  </a:cubicBezTo>
                  <a:cubicBezTo>
                    <a:pt x="107" y="145"/>
                    <a:pt x="107" y="145"/>
                    <a:pt x="107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07"/>
                    <a:pt x="81" y="107"/>
                    <a:pt x="81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51" y="84"/>
                    <a:pt x="151" y="84"/>
                    <a:pt x="151" y="84"/>
                  </a:cubicBezTo>
                  <a:lnTo>
                    <a:pt x="151" y="107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18">
              <a:extLst>
                <a:ext uri="{FF2B5EF4-FFF2-40B4-BE49-F238E27FC236}">
                  <a16:creationId xmlns:a16="http://schemas.microsoft.com/office/drawing/2014/main" id="{0614744F-65D6-4C08-A284-9B58317CB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096" y="6389808"/>
              <a:ext cx="315154" cy="220228"/>
            </a:xfrm>
            <a:custGeom>
              <a:avLst/>
              <a:gdLst>
                <a:gd name="T0" fmla="*/ 167 w 196"/>
                <a:gd name="T1" fmla="*/ 28 h 137"/>
                <a:gd name="T2" fmla="*/ 162 w 196"/>
                <a:gd name="T3" fmla="*/ 28 h 137"/>
                <a:gd name="T4" fmla="*/ 121 w 196"/>
                <a:gd name="T5" fmla="*/ 3 h 137"/>
                <a:gd name="T6" fmla="*/ 106 w 196"/>
                <a:gd name="T7" fmla="*/ 5 h 137"/>
                <a:gd name="T8" fmla="*/ 89 w 196"/>
                <a:gd name="T9" fmla="*/ 0 h 137"/>
                <a:gd name="T10" fmla="*/ 62 w 196"/>
                <a:gd name="T11" fmla="*/ 20 h 137"/>
                <a:gd name="T12" fmla="*/ 56 w 196"/>
                <a:gd name="T13" fmla="*/ 20 h 137"/>
                <a:gd name="T14" fmla="*/ 31 w 196"/>
                <a:gd name="T15" fmla="*/ 37 h 137"/>
                <a:gd name="T16" fmla="*/ 26 w 196"/>
                <a:gd name="T17" fmla="*/ 37 h 137"/>
                <a:gd name="T18" fmla="*/ 0 w 196"/>
                <a:gd name="T19" fmla="*/ 62 h 137"/>
                <a:gd name="T20" fmla="*/ 26 w 196"/>
                <a:gd name="T21" fmla="*/ 87 h 137"/>
                <a:gd name="T22" fmla="*/ 31 w 196"/>
                <a:gd name="T23" fmla="*/ 87 h 137"/>
                <a:gd name="T24" fmla="*/ 27 w 196"/>
                <a:gd name="T25" fmla="*/ 78 h 137"/>
                <a:gd name="T26" fmla="*/ 47 w 196"/>
                <a:gd name="T27" fmla="*/ 89 h 137"/>
                <a:gd name="T28" fmla="*/ 36 w 196"/>
                <a:gd name="T29" fmla="*/ 125 h 137"/>
                <a:gd name="T30" fmla="*/ 63 w 196"/>
                <a:gd name="T31" fmla="*/ 84 h 137"/>
                <a:gd name="T32" fmla="*/ 64 w 196"/>
                <a:gd name="T33" fmla="*/ 83 h 137"/>
                <a:gd name="T34" fmla="*/ 77 w 196"/>
                <a:gd name="T35" fmla="*/ 94 h 137"/>
                <a:gd name="T36" fmla="*/ 64 w 196"/>
                <a:gd name="T37" fmla="*/ 137 h 137"/>
                <a:gd name="T38" fmla="*/ 90 w 196"/>
                <a:gd name="T39" fmla="*/ 97 h 137"/>
                <a:gd name="T40" fmla="*/ 107 w 196"/>
                <a:gd name="T41" fmla="*/ 90 h 137"/>
                <a:gd name="T42" fmla="*/ 109 w 196"/>
                <a:gd name="T43" fmla="*/ 92 h 137"/>
                <a:gd name="T44" fmla="*/ 98 w 196"/>
                <a:gd name="T45" fmla="*/ 128 h 137"/>
                <a:gd name="T46" fmla="*/ 117 w 196"/>
                <a:gd name="T47" fmla="*/ 98 h 137"/>
                <a:gd name="T48" fmla="*/ 129 w 196"/>
                <a:gd name="T49" fmla="*/ 100 h 137"/>
                <a:gd name="T50" fmla="*/ 156 w 196"/>
                <a:gd name="T51" fmla="*/ 81 h 137"/>
                <a:gd name="T52" fmla="*/ 167 w 196"/>
                <a:gd name="T53" fmla="*/ 83 h 137"/>
                <a:gd name="T54" fmla="*/ 196 w 196"/>
                <a:gd name="T55" fmla="*/ 56 h 137"/>
                <a:gd name="T56" fmla="*/ 167 w 196"/>
                <a:gd name="T57" fmla="*/ 2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37">
                  <a:moveTo>
                    <a:pt x="167" y="28"/>
                  </a:moveTo>
                  <a:cubicBezTo>
                    <a:pt x="166" y="28"/>
                    <a:pt x="164" y="28"/>
                    <a:pt x="162" y="28"/>
                  </a:cubicBezTo>
                  <a:cubicBezTo>
                    <a:pt x="156" y="13"/>
                    <a:pt x="140" y="3"/>
                    <a:pt x="121" y="3"/>
                  </a:cubicBezTo>
                  <a:cubicBezTo>
                    <a:pt x="116" y="3"/>
                    <a:pt x="111" y="4"/>
                    <a:pt x="106" y="5"/>
                  </a:cubicBezTo>
                  <a:cubicBezTo>
                    <a:pt x="101" y="2"/>
                    <a:pt x="95" y="0"/>
                    <a:pt x="89" y="0"/>
                  </a:cubicBezTo>
                  <a:cubicBezTo>
                    <a:pt x="76" y="0"/>
                    <a:pt x="65" y="9"/>
                    <a:pt x="62" y="20"/>
                  </a:cubicBezTo>
                  <a:cubicBezTo>
                    <a:pt x="60" y="20"/>
                    <a:pt x="58" y="20"/>
                    <a:pt x="56" y="20"/>
                  </a:cubicBezTo>
                  <a:cubicBezTo>
                    <a:pt x="44" y="20"/>
                    <a:pt x="34" y="27"/>
                    <a:pt x="31" y="37"/>
                  </a:cubicBezTo>
                  <a:cubicBezTo>
                    <a:pt x="29" y="37"/>
                    <a:pt x="28" y="37"/>
                    <a:pt x="26" y="37"/>
                  </a:cubicBezTo>
                  <a:cubicBezTo>
                    <a:pt x="12" y="37"/>
                    <a:pt x="0" y="48"/>
                    <a:pt x="0" y="62"/>
                  </a:cubicBezTo>
                  <a:cubicBezTo>
                    <a:pt x="0" y="76"/>
                    <a:pt x="12" y="87"/>
                    <a:pt x="26" y="87"/>
                  </a:cubicBezTo>
                  <a:cubicBezTo>
                    <a:pt x="28" y="87"/>
                    <a:pt x="29" y="87"/>
                    <a:pt x="31" y="87"/>
                  </a:cubicBezTo>
                  <a:cubicBezTo>
                    <a:pt x="29" y="84"/>
                    <a:pt x="28" y="81"/>
                    <a:pt x="27" y="78"/>
                  </a:cubicBezTo>
                  <a:cubicBezTo>
                    <a:pt x="31" y="84"/>
                    <a:pt x="38" y="89"/>
                    <a:pt x="47" y="89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84"/>
                    <a:pt x="64" y="83"/>
                    <a:pt x="64" y="83"/>
                  </a:cubicBezTo>
                  <a:cubicBezTo>
                    <a:pt x="67" y="88"/>
                    <a:pt x="72" y="92"/>
                    <a:pt x="77" y="94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90" y="97"/>
                    <a:pt x="90" y="97"/>
                    <a:pt x="90" y="97"/>
                  </a:cubicBezTo>
                  <a:cubicBezTo>
                    <a:pt x="96" y="97"/>
                    <a:pt x="102" y="94"/>
                    <a:pt x="107" y="90"/>
                  </a:cubicBezTo>
                  <a:cubicBezTo>
                    <a:pt x="108" y="91"/>
                    <a:pt x="108" y="92"/>
                    <a:pt x="109" y="92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21" y="99"/>
                    <a:pt x="125" y="100"/>
                    <a:pt x="129" y="100"/>
                  </a:cubicBezTo>
                  <a:cubicBezTo>
                    <a:pt x="142" y="100"/>
                    <a:pt x="152" y="92"/>
                    <a:pt x="156" y="81"/>
                  </a:cubicBezTo>
                  <a:cubicBezTo>
                    <a:pt x="160" y="83"/>
                    <a:pt x="163" y="83"/>
                    <a:pt x="167" y="83"/>
                  </a:cubicBezTo>
                  <a:cubicBezTo>
                    <a:pt x="183" y="83"/>
                    <a:pt x="196" y="71"/>
                    <a:pt x="196" y="56"/>
                  </a:cubicBezTo>
                  <a:cubicBezTo>
                    <a:pt x="196" y="40"/>
                    <a:pt x="183" y="28"/>
                    <a:pt x="167" y="28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33">
              <a:extLst>
                <a:ext uri="{FF2B5EF4-FFF2-40B4-BE49-F238E27FC236}">
                  <a16:creationId xmlns:a16="http://schemas.microsoft.com/office/drawing/2014/main" id="{EBFA2747-B681-4A47-A0CA-49E65B3D0A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8159" y="1811847"/>
              <a:ext cx="303763" cy="301232"/>
            </a:xfrm>
            <a:custGeom>
              <a:avLst/>
              <a:gdLst>
                <a:gd name="T0" fmla="*/ 184 w 189"/>
                <a:gd name="T1" fmla="*/ 6 h 188"/>
                <a:gd name="T2" fmla="*/ 170 w 189"/>
                <a:gd name="T3" fmla="*/ 0 h 188"/>
                <a:gd name="T4" fmla="*/ 19 w 189"/>
                <a:gd name="T5" fmla="*/ 0 h 188"/>
                <a:gd name="T6" fmla="*/ 6 w 189"/>
                <a:gd name="T7" fmla="*/ 6 h 188"/>
                <a:gd name="T8" fmla="*/ 0 w 189"/>
                <a:gd name="T9" fmla="*/ 20 h 188"/>
                <a:gd name="T10" fmla="*/ 0 w 189"/>
                <a:gd name="T11" fmla="*/ 169 h 188"/>
                <a:gd name="T12" fmla="*/ 6 w 189"/>
                <a:gd name="T13" fmla="*/ 182 h 188"/>
                <a:gd name="T14" fmla="*/ 19 w 189"/>
                <a:gd name="T15" fmla="*/ 188 h 188"/>
                <a:gd name="T16" fmla="*/ 170 w 189"/>
                <a:gd name="T17" fmla="*/ 188 h 188"/>
                <a:gd name="T18" fmla="*/ 184 w 189"/>
                <a:gd name="T19" fmla="*/ 182 h 188"/>
                <a:gd name="T20" fmla="*/ 189 w 189"/>
                <a:gd name="T21" fmla="*/ 169 h 188"/>
                <a:gd name="T22" fmla="*/ 189 w 189"/>
                <a:gd name="T23" fmla="*/ 20 h 188"/>
                <a:gd name="T24" fmla="*/ 184 w 189"/>
                <a:gd name="T25" fmla="*/ 6 h 188"/>
                <a:gd name="T26" fmla="*/ 180 w 189"/>
                <a:gd name="T27" fmla="*/ 161 h 188"/>
                <a:gd name="T28" fmla="*/ 174 w 189"/>
                <a:gd name="T29" fmla="*/ 173 h 188"/>
                <a:gd name="T30" fmla="*/ 162 w 189"/>
                <a:gd name="T31" fmla="*/ 178 h 188"/>
                <a:gd name="T32" fmla="*/ 27 w 189"/>
                <a:gd name="T33" fmla="*/ 178 h 188"/>
                <a:gd name="T34" fmla="*/ 15 w 189"/>
                <a:gd name="T35" fmla="*/ 173 h 188"/>
                <a:gd name="T36" fmla="*/ 10 w 189"/>
                <a:gd name="T37" fmla="*/ 161 h 188"/>
                <a:gd name="T38" fmla="*/ 10 w 189"/>
                <a:gd name="T39" fmla="*/ 27 h 188"/>
                <a:gd name="T40" fmla="*/ 15 w 189"/>
                <a:gd name="T41" fmla="*/ 15 h 188"/>
                <a:gd name="T42" fmla="*/ 27 w 189"/>
                <a:gd name="T43" fmla="*/ 10 h 188"/>
                <a:gd name="T44" fmla="*/ 162 w 189"/>
                <a:gd name="T45" fmla="*/ 10 h 188"/>
                <a:gd name="T46" fmla="*/ 174 w 189"/>
                <a:gd name="T47" fmla="*/ 15 h 188"/>
                <a:gd name="T48" fmla="*/ 180 w 189"/>
                <a:gd name="T49" fmla="*/ 27 h 188"/>
                <a:gd name="T50" fmla="*/ 180 w 189"/>
                <a:gd name="T51" fmla="*/ 16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88">
                  <a:moveTo>
                    <a:pt x="184" y="6"/>
                  </a:moveTo>
                  <a:cubicBezTo>
                    <a:pt x="180" y="2"/>
                    <a:pt x="175" y="0"/>
                    <a:pt x="17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4" y="0"/>
                    <a:pt x="10" y="2"/>
                    <a:pt x="6" y="6"/>
                  </a:cubicBezTo>
                  <a:cubicBezTo>
                    <a:pt x="2" y="10"/>
                    <a:pt x="0" y="14"/>
                    <a:pt x="0" y="2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4"/>
                    <a:pt x="2" y="178"/>
                    <a:pt x="6" y="182"/>
                  </a:cubicBezTo>
                  <a:cubicBezTo>
                    <a:pt x="9" y="186"/>
                    <a:pt x="14" y="188"/>
                    <a:pt x="19" y="188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75" y="188"/>
                    <a:pt x="180" y="186"/>
                    <a:pt x="184" y="182"/>
                  </a:cubicBezTo>
                  <a:cubicBezTo>
                    <a:pt x="188" y="178"/>
                    <a:pt x="189" y="174"/>
                    <a:pt x="189" y="169"/>
                  </a:cubicBezTo>
                  <a:cubicBezTo>
                    <a:pt x="189" y="20"/>
                    <a:pt x="189" y="20"/>
                    <a:pt x="189" y="20"/>
                  </a:cubicBezTo>
                  <a:cubicBezTo>
                    <a:pt x="189" y="14"/>
                    <a:pt x="188" y="10"/>
                    <a:pt x="184" y="6"/>
                  </a:cubicBezTo>
                  <a:close/>
                  <a:moveTo>
                    <a:pt x="180" y="161"/>
                  </a:moveTo>
                  <a:cubicBezTo>
                    <a:pt x="180" y="166"/>
                    <a:pt x="178" y="170"/>
                    <a:pt x="174" y="173"/>
                  </a:cubicBezTo>
                  <a:cubicBezTo>
                    <a:pt x="171" y="176"/>
                    <a:pt x="167" y="178"/>
                    <a:pt x="162" y="178"/>
                  </a:cubicBezTo>
                  <a:cubicBezTo>
                    <a:pt x="27" y="178"/>
                    <a:pt x="27" y="178"/>
                    <a:pt x="27" y="178"/>
                  </a:cubicBezTo>
                  <a:cubicBezTo>
                    <a:pt x="22" y="178"/>
                    <a:pt x="18" y="176"/>
                    <a:pt x="15" y="173"/>
                  </a:cubicBezTo>
                  <a:cubicBezTo>
                    <a:pt x="12" y="169"/>
                    <a:pt x="10" y="165"/>
                    <a:pt x="10" y="161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2"/>
                    <a:pt x="12" y="18"/>
                    <a:pt x="15" y="15"/>
                  </a:cubicBezTo>
                  <a:cubicBezTo>
                    <a:pt x="18" y="11"/>
                    <a:pt x="23" y="10"/>
                    <a:pt x="27" y="10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67" y="10"/>
                    <a:pt x="171" y="11"/>
                    <a:pt x="174" y="15"/>
                  </a:cubicBezTo>
                  <a:cubicBezTo>
                    <a:pt x="178" y="18"/>
                    <a:pt x="180" y="23"/>
                    <a:pt x="180" y="27"/>
                  </a:cubicBezTo>
                  <a:lnTo>
                    <a:pt x="180" y="161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34">
              <a:extLst>
                <a:ext uri="{FF2B5EF4-FFF2-40B4-BE49-F238E27FC236}">
                  <a16:creationId xmlns:a16="http://schemas.microsoft.com/office/drawing/2014/main" id="{CB67B24A-417E-4F37-ABEE-68147CD1B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129" y="1915633"/>
              <a:ext cx="160742" cy="169601"/>
            </a:xfrm>
            <a:custGeom>
              <a:avLst/>
              <a:gdLst>
                <a:gd name="T0" fmla="*/ 87 w 100"/>
                <a:gd name="T1" fmla="*/ 82 h 105"/>
                <a:gd name="T2" fmla="*/ 60 w 100"/>
                <a:gd name="T3" fmla="*/ 91 h 105"/>
                <a:gd name="T4" fmla="*/ 14 w 100"/>
                <a:gd name="T5" fmla="*/ 46 h 105"/>
                <a:gd name="T6" fmla="*/ 31 w 100"/>
                <a:gd name="T7" fmla="*/ 10 h 105"/>
                <a:gd name="T8" fmla="*/ 22 w 100"/>
                <a:gd name="T9" fmla="*/ 0 h 105"/>
                <a:gd name="T10" fmla="*/ 0 w 100"/>
                <a:gd name="T11" fmla="*/ 46 h 105"/>
                <a:gd name="T12" fmla="*/ 60 w 100"/>
                <a:gd name="T13" fmla="*/ 105 h 105"/>
                <a:gd name="T14" fmla="*/ 100 w 100"/>
                <a:gd name="T15" fmla="*/ 89 h 105"/>
                <a:gd name="T16" fmla="*/ 87 w 100"/>
                <a:gd name="T17" fmla="*/ 8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05">
                  <a:moveTo>
                    <a:pt x="87" y="82"/>
                  </a:moveTo>
                  <a:cubicBezTo>
                    <a:pt x="79" y="88"/>
                    <a:pt x="70" y="91"/>
                    <a:pt x="60" y="91"/>
                  </a:cubicBezTo>
                  <a:cubicBezTo>
                    <a:pt x="34" y="91"/>
                    <a:pt x="14" y="71"/>
                    <a:pt x="14" y="46"/>
                  </a:cubicBezTo>
                  <a:cubicBezTo>
                    <a:pt x="14" y="31"/>
                    <a:pt x="21" y="18"/>
                    <a:pt x="31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10"/>
                    <a:pt x="0" y="27"/>
                    <a:pt x="0" y="46"/>
                  </a:cubicBezTo>
                  <a:cubicBezTo>
                    <a:pt x="0" y="78"/>
                    <a:pt x="27" y="105"/>
                    <a:pt x="60" y="105"/>
                  </a:cubicBezTo>
                  <a:cubicBezTo>
                    <a:pt x="75" y="105"/>
                    <a:pt x="90" y="99"/>
                    <a:pt x="100" y="89"/>
                  </a:cubicBezTo>
                  <a:lnTo>
                    <a:pt x="87" y="8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35">
              <a:extLst>
                <a:ext uri="{FF2B5EF4-FFF2-40B4-BE49-F238E27FC236}">
                  <a16:creationId xmlns:a16="http://schemas.microsoft.com/office/drawing/2014/main" id="{4C0BF454-8F1E-4843-BEBE-4027BA77A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147" y="1876397"/>
              <a:ext cx="165804" cy="183523"/>
            </a:xfrm>
            <a:custGeom>
              <a:avLst/>
              <a:gdLst>
                <a:gd name="T0" fmla="*/ 99 w 104"/>
                <a:gd name="T1" fmla="*/ 92 h 115"/>
                <a:gd name="T2" fmla="*/ 82 w 104"/>
                <a:gd name="T3" fmla="*/ 99 h 115"/>
                <a:gd name="T4" fmla="*/ 64 w 104"/>
                <a:gd name="T5" fmla="*/ 56 h 115"/>
                <a:gd name="T6" fmla="*/ 17 w 104"/>
                <a:gd name="T7" fmla="*/ 56 h 115"/>
                <a:gd name="T8" fmla="*/ 16 w 104"/>
                <a:gd name="T9" fmla="*/ 46 h 115"/>
                <a:gd name="T10" fmla="*/ 49 w 104"/>
                <a:gd name="T11" fmla="*/ 46 h 115"/>
                <a:gd name="T12" fmla="*/ 49 w 104"/>
                <a:gd name="T13" fmla="*/ 34 h 115"/>
                <a:gd name="T14" fmla="*/ 15 w 104"/>
                <a:gd name="T15" fmla="*/ 34 h 115"/>
                <a:gd name="T16" fmla="*/ 13 w 104"/>
                <a:gd name="T17" fmla="*/ 6 h 115"/>
                <a:gd name="T18" fmla="*/ 13 w 104"/>
                <a:gd name="T19" fmla="*/ 6 h 115"/>
                <a:gd name="T20" fmla="*/ 11 w 104"/>
                <a:gd name="T21" fmla="*/ 6 h 115"/>
                <a:gd name="T22" fmla="*/ 0 w 104"/>
                <a:gd name="T23" fmla="*/ 0 h 115"/>
                <a:gd name="T24" fmla="*/ 2 w 104"/>
                <a:gd name="T25" fmla="*/ 33 h 115"/>
                <a:gd name="T26" fmla="*/ 5 w 104"/>
                <a:gd name="T27" fmla="*/ 68 h 115"/>
                <a:gd name="T28" fmla="*/ 56 w 104"/>
                <a:gd name="T29" fmla="*/ 68 h 115"/>
                <a:gd name="T30" fmla="*/ 74 w 104"/>
                <a:gd name="T31" fmla="*/ 115 h 115"/>
                <a:gd name="T32" fmla="*/ 104 w 104"/>
                <a:gd name="T33" fmla="*/ 104 h 115"/>
                <a:gd name="T34" fmla="*/ 99 w 104"/>
                <a:gd name="T35" fmla="*/ 9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15">
                  <a:moveTo>
                    <a:pt x="99" y="92"/>
                  </a:moveTo>
                  <a:cubicBezTo>
                    <a:pt x="82" y="99"/>
                    <a:pt x="82" y="99"/>
                    <a:pt x="82" y="99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1" y="6"/>
                  </a:cubicBezTo>
                  <a:cubicBezTo>
                    <a:pt x="6" y="6"/>
                    <a:pt x="2" y="4"/>
                    <a:pt x="0" y="0"/>
                  </a:cubicBezTo>
                  <a:cubicBezTo>
                    <a:pt x="1" y="9"/>
                    <a:pt x="2" y="24"/>
                    <a:pt x="2" y="33"/>
                  </a:cubicBezTo>
                  <a:cubicBezTo>
                    <a:pt x="3" y="44"/>
                    <a:pt x="4" y="56"/>
                    <a:pt x="5" y="68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74" y="115"/>
                    <a:pt x="74" y="115"/>
                    <a:pt x="74" y="115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99" y="9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36">
              <a:extLst>
                <a:ext uri="{FF2B5EF4-FFF2-40B4-BE49-F238E27FC236}">
                  <a16:creationId xmlns:a16="http://schemas.microsoft.com/office/drawing/2014/main" id="{81E9C2F9-CF8B-42CB-BC7F-60A7354220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4350" y="1840958"/>
              <a:ext cx="41768" cy="39236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26 w 26"/>
                <a:gd name="T7" fmla="*/ 12 h 25"/>
                <a:gd name="T8" fmla="*/ 13 w 26"/>
                <a:gd name="T9" fmla="*/ 0 h 25"/>
                <a:gd name="T10" fmla="*/ 13 w 26"/>
                <a:gd name="T11" fmla="*/ 20 h 25"/>
                <a:gd name="T12" fmla="*/ 5 w 26"/>
                <a:gd name="T13" fmla="*/ 12 h 25"/>
                <a:gd name="T14" fmla="*/ 13 w 26"/>
                <a:gd name="T15" fmla="*/ 5 h 25"/>
                <a:gd name="T16" fmla="*/ 21 w 26"/>
                <a:gd name="T17" fmla="*/ 12 h 25"/>
                <a:gd name="T18" fmla="*/ 13 w 26"/>
                <a:gd name="T1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6" y="19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  <a:close/>
                  <a:moveTo>
                    <a:pt x="13" y="20"/>
                  </a:moveTo>
                  <a:cubicBezTo>
                    <a:pt x="9" y="20"/>
                    <a:pt x="5" y="16"/>
                    <a:pt x="5" y="12"/>
                  </a:cubicBezTo>
                  <a:cubicBezTo>
                    <a:pt x="5" y="8"/>
                    <a:pt x="9" y="5"/>
                    <a:pt x="13" y="5"/>
                  </a:cubicBezTo>
                  <a:cubicBezTo>
                    <a:pt x="17" y="5"/>
                    <a:pt x="21" y="8"/>
                    <a:pt x="21" y="12"/>
                  </a:cubicBezTo>
                  <a:cubicBezTo>
                    <a:pt x="21" y="16"/>
                    <a:pt x="17" y="20"/>
                    <a:pt x="13" y="2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0BA47E7-FAFC-436F-A90E-612C5D9B3AAE}"/>
                </a:ext>
              </a:extLst>
            </p:cNvPr>
            <p:cNvGrpSpPr/>
            <p:nvPr/>
          </p:nvGrpSpPr>
          <p:grpSpPr>
            <a:xfrm>
              <a:off x="3258033" y="1352405"/>
              <a:ext cx="292371" cy="292371"/>
              <a:chOff x="3405189" y="207963"/>
              <a:chExt cx="366712" cy="366712"/>
            </a:xfrm>
            <a:solidFill>
              <a:srgbClr val="424953"/>
            </a:solidFill>
          </p:grpSpPr>
          <p:sp>
            <p:nvSpPr>
              <p:cNvPr id="94" name="Freeform 321">
                <a:extLst>
                  <a:ext uri="{FF2B5EF4-FFF2-40B4-BE49-F238E27FC236}">
                    <a16:creationId xmlns:a16="http://schemas.microsoft.com/office/drawing/2014/main" id="{4EB7732D-087E-4C63-AD82-6072B5313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1576" y="427038"/>
                <a:ext cx="60325" cy="61912"/>
              </a:xfrm>
              <a:custGeom>
                <a:avLst/>
                <a:gdLst>
                  <a:gd name="T0" fmla="*/ 24 w 38"/>
                  <a:gd name="T1" fmla="*/ 23 h 39"/>
                  <a:gd name="T2" fmla="*/ 24 w 38"/>
                  <a:gd name="T3" fmla="*/ 39 h 39"/>
                  <a:gd name="T4" fmla="*/ 14 w 38"/>
                  <a:gd name="T5" fmla="*/ 39 h 39"/>
                  <a:gd name="T6" fmla="*/ 14 w 38"/>
                  <a:gd name="T7" fmla="*/ 23 h 39"/>
                  <a:gd name="T8" fmla="*/ 0 w 38"/>
                  <a:gd name="T9" fmla="*/ 23 h 39"/>
                  <a:gd name="T10" fmla="*/ 0 w 38"/>
                  <a:gd name="T11" fmla="*/ 13 h 39"/>
                  <a:gd name="T12" fmla="*/ 14 w 38"/>
                  <a:gd name="T13" fmla="*/ 13 h 39"/>
                  <a:gd name="T14" fmla="*/ 14 w 38"/>
                  <a:gd name="T15" fmla="*/ 0 h 39"/>
                  <a:gd name="T16" fmla="*/ 24 w 38"/>
                  <a:gd name="T17" fmla="*/ 0 h 39"/>
                  <a:gd name="T18" fmla="*/ 24 w 38"/>
                  <a:gd name="T19" fmla="*/ 13 h 39"/>
                  <a:gd name="T20" fmla="*/ 38 w 38"/>
                  <a:gd name="T21" fmla="*/ 13 h 39"/>
                  <a:gd name="T22" fmla="*/ 38 w 38"/>
                  <a:gd name="T23" fmla="*/ 23 h 39"/>
                  <a:gd name="T24" fmla="*/ 24 w 38"/>
                  <a:gd name="T25" fmla="*/ 2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9">
                    <a:moveTo>
                      <a:pt x="24" y="23"/>
                    </a:moveTo>
                    <a:lnTo>
                      <a:pt x="24" y="39"/>
                    </a:lnTo>
                    <a:lnTo>
                      <a:pt x="14" y="39"/>
                    </a:lnTo>
                    <a:lnTo>
                      <a:pt x="14" y="23"/>
                    </a:lnTo>
                    <a:lnTo>
                      <a:pt x="0" y="23"/>
                    </a:lnTo>
                    <a:lnTo>
                      <a:pt x="0" y="13"/>
                    </a:lnTo>
                    <a:lnTo>
                      <a:pt x="14" y="13"/>
                    </a:lnTo>
                    <a:lnTo>
                      <a:pt x="14" y="0"/>
                    </a:lnTo>
                    <a:lnTo>
                      <a:pt x="24" y="0"/>
                    </a:lnTo>
                    <a:lnTo>
                      <a:pt x="24" y="13"/>
                    </a:lnTo>
                    <a:lnTo>
                      <a:pt x="38" y="13"/>
                    </a:lnTo>
                    <a:lnTo>
                      <a:pt x="38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65">
                <a:extLst>
                  <a:ext uri="{FF2B5EF4-FFF2-40B4-BE49-F238E27FC236}">
                    <a16:creationId xmlns:a16="http://schemas.microsoft.com/office/drawing/2014/main" id="{19827209-4206-46B0-9D9B-D98C4B6BA3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5189" y="207963"/>
                <a:ext cx="320675" cy="366712"/>
              </a:xfrm>
              <a:custGeom>
                <a:avLst/>
                <a:gdLst>
                  <a:gd name="T0" fmla="*/ 159 w 159"/>
                  <a:gd name="T1" fmla="*/ 131 h 182"/>
                  <a:gd name="T2" fmla="*/ 148 w 159"/>
                  <a:gd name="T3" fmla="*/ 131 h 182"/>
                  <a:gd name="T4" fmla="*/ 148 w 159"/>
                  <a:gd name="T5" fmla="*/ 115 h 182"/>
                  <a:gd name="T6" fmla="*/ 159 w 159"/>
                  <a:gd name="T7" fmla="*/ 115 h 182"/>
                  <a:gd name="T8" fmla="*/ 105 w 159"/>
                  <a:gd name="T9" fmla="*/ 87 h 182"/>
                  <a:gd name="T10" fmla="*/ 104 w 159"/>
                  <a:gd name="T11" fmla="*/ 87 h 182"/>
                  <a:gd name="T12" fmla="*/ 102 w 159"/>
                  <a:gd name="T13" fmla="*/ 86 h 182"/>
                  <a:gd name="T14" fmla="*/ 99 w 159"/>
                  <a:gd name="T15" fmla="*/ 79 h 182"/>
                  <a:gd name="T16" fmla="*/ 113 w 159"/>
                  <a:gd name="T17" fmla="*/ 52 h 182"/>
                  <a:gd name="T18" fmla="*/ 114 w 159"/>
                  <a:gd name="T19" fmla="*/ 51 h 182"/>
                  <a:gd name="T20" fmla="*/ 116 w 159"/>
                  <a:gd name="T21" fmla="*/ 37 h 182"/>
                  <a:gd name="T22" fmla="*/ 115 w 159"/>
                  <a:gd name="T23" fmla="*/ 29 h 182"/>
                  <a:gd name="T24" fmla="*/ 94 w 159"/>
                  <a:gd name="T25" fmla="*/ 4 h 182"/>
                  <a:gd name="T26" fmla="*/ 68 w 159"/>
                  <a:gd name="T27" fmla="*/ 7 h 182"/>
                  <a:gd name="T28" fmla="*/ 55 w 159"/>
                  <a:gd name="T29" fmla="*/ 21 h 182"/>
                  <a:gd name="T30" fmla="*/ 52 w 159"/>
                  <a:gd name="T31" fmla="*/ 36 h 182"/>
                  <a:gd name="T32" fmla="*/ 54 w 159"/>
                  <a:gd name="T33" fmla="*/ 49 h 182"/>
                  <a:gd name="T34" fmla="*/ 56 w 159"/>
                  <a:gd name="T35" fmla="*/ 50 h 182"/>
                  <a:gd name="T36" fmla="*/ 70 w 159"/>
                  <a:gd name="T37" fmla="*/ 80 h 182"/>
                  <a:gd name="T38" fmla="*/ 66 w 159"/>
                  <a:gd name="T39" fmla="*/ 86 h 182"/>
                  <a:gd name="T40" fmla="*/ 40 w 159"/>
                  <a:gd name="T41" fmla="*/ 98 h 182"/>
                  <a:gd name="T42" fmla="*/ 15 w 159"/>
                  <a:gd name="T43" fmla="*/ 113 h 182"/>
                  <a:gd name="T44" fmla="*/ 6 w 159"/>
                  <a:gd name="T45" fmla="*/ 154 h 182"/>
                  <a:gd name="T46" fmla="*/ 159 w 159"/>
                  <a:gd name="T47" fmla="*/ 160 h 182"/>
                  <a:gd name="T48" fmla="*/ 159 w 159"/>
                  <a:gd name="T49" fmla="*/ 13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9" h="182">
                    <a:moveTo>
                      <a:pt x="159" y="131"/>
                    </a:moveTo>
                    <a:cubicBezTo>
                      <a:pt x="148" y="131"/>
                      <a:pt x="148" y="131"/>
                      <a:pt x="148" y="131"/>
                    </a:cubicBezTo>
                    <a:cubicBezTo>
                      <a:pt x="148" y="115"/>
                      <a:pt x="148" y="115"/>
                      <a:pt x="148" y="115"/>
                    </a:cubicBezTo>
                    <a:cubicBezTo>
                      <a:pt x="159" y="115"/>
                      <a:pt x="159" y="115"/>
                      <a:pt x="159" y="115"/>
                    </a:cubicBezTo>
                    <a:cubicBezTo>
                      <a:pt x="143" y="102"/>
                      <a:pt x="108" y="88"/>
                      <a:pt x="105" y="87"/>
                    </a:cubicBezTo>
                    <a:cubicBezTo>
                      <a:pt x="105" y="87"/>
                      <a:pt x="104" y="87"/>
                      <a:pt x="104" y="87"/>
                    </a:cubicBezTo>
                    <a:cubicBezTo>
                      <a:pt x="104" y="87"/>
                      <a:pt x="103" y="86"/>
                      <a:pt x="102" y="86"/>
                    </a:cubicBezTo>
                    <a:cubicBezTo>
                      <a:pt x="102" y="86"/>
                      <a:pt x="94" y="83"/>
                      <a:pt x="99" y="79"/>
                    </a:cubicBezTo>
                    <a:cubicBezTo>
                      <a:pt x="107" y="72"/>
                      <a:pt x="112" y="61"/>
                      <a:pt x="113" y="52"/>
                    </a:cubicBezTo>
                    <a:cubicBezTo>
                      <a:pt x="113" y="51"/>
                      <a:pt x="114" y="51"/>
                      <a:pt x="114" y="51"/>
                    </a:cubicBezTo>
                    <a:cubicBezTo>
                      <a:pt x="114" y="51"/>
                      <a:pt x="116" y="45"/>
                      <a:pt x="116" y="37"/>
                    </a:cubicBezTo>
                    <a:cubicBezTo>
                      <a:pt x="116" y="35"/>
                      <a:pt x="116" y="32"/>
                      <a:pt x="115" y="29"/>
                    </a:cubicBezTo>
                    <a:cubicBezTo>
                      <a:pt x="115" y="29"/>
                      <a:pt x="112" y="7"/>
                      <a:pt x="94" y="4"/>
                    </a:cubicBezTo>
                    <a:cubicBezTo>
                      <a:pt x="94" y="4"/>
                      <a:pt x="79" y="0"/>
                      <a:pt x="68" y="7"/>
                    </a:cubicBezTo>
                    <a:cubicBezTo>
                      <a:pt x="57" y="11"/>
                      <a:pt x="55" y="21"/>
                      <a:pt x="55" y="21"/>
                    </a:cubicBezTo>
                    <a:cubicBezTo>
                      <a:pt x="53" y="26"/>
                      <a:pt x="52" y="31"/>
                      <a:pt x="52" y="36"/>
                    </a:cubicBezTo>
                    <a:cubicBezTo>
                      <a:pt x="52" y="43"/>
                      <a:pt x="54" y="49"/>
                      <a:pt x="54" y="49"/>
                    </a:cubicBezTo>
                    <a:cubicBezTo>
                      <a:pt x="55" y="49"/>
                      <a:pt x="55" y="49"/>
                      <a:pt x="56" y="50"/>
                    </a:cubicBezTo>
                    <a:cubicBezTo>
                      <a:pt x="56" y="61"/>
                      <a:pt x="62" y="73"/>
                      <a:pt x="70" y="80"/>
                    </a:cubicBezTo>
                    <a:cubicBezTo>
                      <a:pt x="72" y="84"/>
                      <a:pt x="67" y="85"/>
                      <a:pt x="66" y="86"/>
                    </a:cubicBezTo>
                    <a:cubicBezTo>
                      <a:pt x="63" y="87"/>
                      <a:pt x="51" y="93"/>
                      <a:pt x="40" y="98"/>
                    </a:cubicBezTo>
                    <a:cubicBezTo>
                      <a:pt x="30" y="103"/>
                      <a:pt x="20" y="109"/>
                      <a:pt x="15" y="113"/>
                    </a:cubicBezTo>
                    <a:cubicBezTo>
                      <a:pt x="7" y="121"/>
                      <a:pt x="0" y="144"/>
                      <a:pt x="6" y="154"/>
                    </a:cubicBezTo>
                    <a:cubicBezTo>
                      <a:pt x="46" y="174"/>
                      <a:pt x="107" y="182"/>
                      <a:pt x="159" y="160"/>
                    </a:cubicBezTo>
                    <a:lnTo>
                      <a:pt x="159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6" name="Freeform 62">
              <a:extLst>
                <a:ext uri="{FF2B5EF4-FFF2-40B4-BE49-F238E27FC236}">
                  <a16:creationId xmlns:a16="http://schemas.microsoft.com/office/drawing/2014/main" id="{5460667E-2C64-4166-9CB1-C62B9AA05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759" y="3169921"/>
              <a:ext cx="174664" cy="301232"/>
            </a:xfrm>
            <a:custGeom>
              <a:avLst/>
              <a:gdLst>
                <a:gd name="T0" fmla="*/ 105 w 138"/>
                <a:gd name="T1" fmla="*/ 104 h 238"/>
                <a:gd name="T2" fmla="*/ 0 w 138"/>
                <a:gd name="T3" fmla="*/ 0 h 238"/>
                <a:gd name="T4" fmla="*/ 0 w 138"/>
                <a:gd name="T5" fmla="*/ 238 h 238"/>
                <a:gd name="T6" fmla="*/ 105 w 138"/>
                <a:gd name="T7" fmla="*/ 134 h 238"/>
                <a:gd name="T8" fmla="*/ 105 w 138"/>
                <a:gd name="T9" fmla="*/ 212 h 238"/>
                <a:gd name="T10" fmla="*/ 138 w 138"/>
                <a:gd name="T11" fmla="*/ 212 h 238"/>
                <a:gd name="T12" fmla="*/ 138 w 138"/>
                <a:gd name="T13" fmla="*/ 28 h 238"/>
                <a:gd name="T14" fmla="*/ 105 w 138"/>
                <a:gd name="T15" fmla="*/ 28 h 238"/>
                <a:gd name="T16" fmla="*/ 105 w 138"/>
                <a:gd name="T17" fmla="*/ 10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238">
                  <a:moveTo>
                    <a:pt x="105" y="104"/>
                  </a:moveTo>
                  <a:lnTo>
                    <a:pt x="0" y="0"/>
                  </a:lnTo>
                  <a:lnTo>
                    <a:pt x="0" y="238"/>
                  </a:lnTo>
                  <a:lnTo>
                    <a:pt x="105" y="134"/>
                  </a:lnTo>
                  <a:lnTo>
                    <a:pt x="105" y="212"/>
                  </a:lnTo>
                  <a:lnTo>
                    <a:pt x="138" y="212"/>
                  </a:lnTo>
                  <a:lnTo>
                    <a:pt x="138" y="28"/>
                  </a:lnTo>
                  <a:lnTo>
                    <a:pt x="105" y="28"/>
                  </a:lnTo>
                  <a:lnTo>
                    <a:pt x="105" y="104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63">
              <a:extLst>
                <a:ext uri="{FF2B5EF4-FFF2-40B4-BE49-F238E27FC236}">
                  <a16:creationId xmlns:a16="http://schemas.microsoft.com/office/drawing/2014/main" id="{84459276-3551-4D96-82AF-2D8558B9E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9799" y="3205360"/>
              <a:ext cx="41768" cy="23288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4">
              <a:extLst>
                <a:ext uri="{FF2B5EF4-FFF2-40B4-BE49-F238E27FC236}">
                  <a16:creationId xmlns:a16="http://schemas.microsoft.com/office/drawing/2014/main" id="{3FF4F965-E24B-4FE1-9049-16DBE53C2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257" y="4527995"/>
              <a:ext cx="303763" cy="301232"/>
            </a:xfrm>
            <a:custGeom>
              <a:avLst/>
              <a:gdLst>
                <a:gd name="T0" fmla="*/ 189 w 189"/>
                <a:gd name="T1" fmla="*/ 56 h 188"/>
                <a:gd name="T2" fmla="*/ 127 w 189"/>
                <a:gd name="T3" fmla="*/ 30 h 188"/>
                <a:gd name="T4" fmla="*/ 127 w 189"/>
                <a:gd name="T5" fmla="*/ 0 h 188"/>
                <a:gd name="T6" fmla="*/ 120 w 189"/>
                <a:gd name="T7" fmla="*/ 30 h 188"/>
                <a:gd name="T8" fmla="*/ 111 w 189"/>
                <a:gd name="T9" fmla="*/ 0 h 188"/>
                <a:gd name="T10" fmla="*/ 104 w 189"/>
                <a:gd name="T11" fmla="*/ 30 h 188"/>
                <a:gd name="T12" fmla="*/ 95 w 189"/>
                <a:gd name="T13" fmla="*/ 0 h 188"/>
                <a:gd name="T14" fmla="*/ 88 w 189"/>
                <a:gd name="T15" fmla="*/ 30 h 188"/>
                <a:gd name="T16" fmla="*/ 79 w 189"/>
                <a:gd name="T17" fmla="*/ 0 h 188"/>
                <a:gd name="T18" fmla="*/ 72 w 189"/>
                <a:gd name="T19" fmla="*/ 30 h 188"/>
                <a:gd name="T20" fmla="*/ 62 w 189"/>
                <a:gd name="T21" fmla="*/ 0 h 188"/>
                <a:gd name="T22" fmla="*/ 56 w 189"/>
                <a:gd name="T23" fmla="*/ 30 h 188"/>
                <a:gd name="T24" fmla="*/ 0 w 189"/>
                <a:gd name="T25" fmla="*/ 56 h 188"/>
                <a:gd name="T26" fmla="*/ 27 w 189"/>
                <a:gd name="T27" fmla="*/ 63 h 188"/>
                <a:gd name="T28" fmla="*/ 0 w 189"/>
                <a:gd name="T29" fmla="*/ 72 h 188"/>
                <a:gd name="T30" fmla="*/ 27 w 189"/>
                <a:gd name="T31" fmla="*/ 79 h 188"/>
                <a:gd name="T32" fmla="*/ 0 w 189"/>
                <a:gd name="T33" fmla="*/ 88 h 188"/>
                <a:gd name="T34" fmla="*/ 27 w 189"/>
                <a:gd name="T35" fmla="*/ 95 h 188"/>
                <a:gd name="T36" fmla="*/ 0 w 189"/>
                <a:gd name="T37" fmla="*/ 104 h 188"/>
                <a:gd name="T38" fmla="*/ 27 w 189"/>
                <a:gd name="T39" fmla="*/ 110 h 188"/>
                <a:gd name="T40" fmla="*/ 0 w 189"/>
                <a:gd name="T41" fmla="*/ 120 h 188"/>
                <a:gd name="T42" fmla="*/ 27 w 189"/>
                <a:gd name="T43" fmla="*/ 126 h 188"/>
                <a:gd name="T44" fmla="*/ 56 w 189"/>
                <a:gd name="T45" fmla="*/ 159 h 188"/>
                <a:gd name="T46" fmla="*/ 62 w 189"/>
                <a:gd name="T47" fmla="*/ 188 h 188"/>
                <a:gd name="T48" fmla="*/ 72 w 189"/>
                <a:gd name="T49" fmla="*/ 159 h 188"/>
                <a:gd name="T50" fmla="*/ 79 w 189"/>
                <a:gd name="T51" fmla="*/ 188 h 188"/>
                <a:gd name="T52" fmla="*/ 88 w 189"/>
                <a:gd name="T53" fmla="*/ 159 h 188"/>
                <a:gd name="T54" fmla="*/ 95 w 189"/>
                <a:gd name="T55" fmla="*/ 188 h 188"/>
                <a:gd name="T56" fmla="*/ 104 w 189"/>
                <a:gd name="T57" fmla="*/ 159 h 188"/>
                <a:gd name="T58" fmla="*/ 111 w 189"/>
                <a:gd name="T59" fmla="*/ 188 h 188"/>
                <a:gd name="T60" fmla="*/ 120 w 189"/>
                <a:gd name="T61" fmla="*/ 159 h 188"/>
                <a:gd name="T62" fmla="*/ 127 w 189"/>
                <a:gd name="T63" fmla="*/ 188 h 188"/>
                <a:gd name="T64" fmla="*/ 127 w 189"/>
                <a:gd name="T65" fmla="*/ 159 h 188"/>
                <a:gd name="T66" fmla="*/ 158 w 189"/>
                <a:gd name="T67" fmla="*/ 126 h 188"/>
                <a:gd name="T68" fmla="*/ 189 w 189"/>
                <a:gd name="T69" fmla="*/ 120 h 188"/>
                <a:gd name="T70" fmla="*/ 158 w 189"/>
                <a:gd name="T71" fmla="*/ 110 h 188"/>
                <a:gd name="T72" fmla="*/ 189 w 189"/>
                <a:gd name="T73" fmla="*/ 104 h 188"/>
                <a:gd name="T74" fmla="*/ 158 w 189"/>
                <a:gd name="T75" fmla="*/ 95 h 188"/>
                <a:gd name="T76" fmla="*/ 189 w 189"/>
                <a:gd name="T77" fmla="*/ 88 h 188"/>
                <a:gd name="T78" fmla="*/ 158 w 189"/>
                <a:gd name="T79" fmla="*/ 79 h 188"/>
                <a:gd name="T80" fmla="*/ 189 w 189"/>
                <a:gd name="T81" fmla="*/ 72 h 188"/>
                <a:gd name="T82" fmla="*/ 158 w 189"/>
                <a:gd name="T83" fmla="*/ 6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9" h="188">
                  <a:moveTo>
                    <a:pt x="189" y="63"/>
                  </a:moveTo>
                  <a:cubicBezTo>
                    <a:pt x="189" y="56"/>
                    <a:pt x="189" y="56"/>
                    <a:pt x="189" y="56"/>
                  </a:cubicBezTo>
                  <a:cubicBezTo>
                    <a:pt x="158" y="56"/>
                    <a:pt x="158" y="56"/>
                    <a:pt x="158" y="56"/>
                  </a:cubicBezTo>
                  <a:cubicBezTo>
                    <a:pt x="156" y="42"/>
                    <a:pt x="143" y="30"/>
                    <a:pt x="127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41" y="31"/>
                    <a:pt x="29" y="42"/>
                    <a:pt x="27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7" y="145"/>
                    <a:pt x="40" y="159"/>
                    <a:pt x="56" y="159"/>
                  </a:cubicBezTo>
                  <a:cubicBezTo>
                    <a:pt x="56" y="188"/>
                    <a:pt x="56" y="188"/>
                    <a:pt x="56" y="188"/>
                  </a:cubicBezTo>
                  <a:cubicBezTo>
                    <a:pt x="62" y="188"/>
                    <a:pt x="62" y="188"/>
                    <a:pt x="62" y="188"/>
                  </a:cubicBezTo>
                  <a:cubicBezTo>
                    <a:pt x="62" y="159"/>
                    <a:pt x="62" y="159"/>
                    <a:pt x="62" y="159"/>
                  </a:cubicBezTo>
                  <a:cubicBezTo>
                    <a:pt x="72" y="159"/>
                    <a:pt x="72" y="159"/>
                    <a:pt x="72" y="159"/>
                  </a:cubicBezTo>
                  <a:cubicBezTo>
                    <a:pt x="72" y="188"/>
                    <a:pt x="72" y="188"/>
                    <a:pt x="72" y="188"/>
                  </a:cubicBezTo>
                  <a:cubicBezTo>
                    <a:pt x="79" y="188"/>
                    <a:pt x="79" y="188"/>
                    <a:pt x="79" y="188"/>
                  </a:cubicBezTo>
                  <a:cubicBezTo>
                    <a:pt x="79" y="159"/>
                    <a:pt x="79" y="159"/>
                    <a:pt x="79" y="159"/>
                  </a:cubicBezTo>
                  <a:cubicBezTo>
                    <a:pt x="88" y="159"/>
                    <a:pt x="88" y="159"/>
                    <a:pt x="88" y="159"/>
                  </a:cubicBezTo>
                  <a:cubicBezTo>
                    <a:pt x="88" y="188"/>
                    <a:pt x="88" y="188"/>
                    <a:pt x="88" y="188"/>
                  </a:cubicBezTo>
                  <a:cubicBezTo>
                    <a:pt x="95" y="188"/>
                    <a:pt x="95" y="188"/>
                    <a:pt x="95" y="188"/>
                  </a:cubicBezTo>
                  <a:cubicBezTo>
                    <a:pt x="95" y="159"/>
                    <a:pt x="95" y="159"/>
                    <a:pt x="95" y="159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11" y="188"/>
                    <a:pt x="111" y="188"/>
                    <a:pt x="111" y="188"/>
                  </a:cubicBezTo>
                  <a:cubicBezTo>
                    <a:pt x="111" y="159"/>
                    <a:pt x="111" y="159"/>
                    <a:pt x="111" y="159"/>
                  </a:cubicBezTo>
                  <a:cubicBezTo>
                    <a:pt x="120" y="159"/>
                    <a:pt x="120" y="159"/>
                    <a:pt x="120" y="159"/>
                  </a:cubicBezTo>
                  <a:cubicBezTo>
                    <a:pt x="120" y="188"/>
                    <a:pt x="120" y="188"/>
                    <a:pt x="120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44" y="159"/>
                    <a:pt x="158" y="146"/>
                    <a:pt x="158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89" y="126"/>
                    <a:pt x="189" y="126"/>
                    <a:pt x="189" y="126"/>
                  </a:cubicBezTo>
                  <a:cubicBezTo>
                    <a:pt x="189" y="120"/>
                    <a:pt x="189" y="120"/>
                    <a:pt x="189" y="120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58" y="110"/>
                    <a:pt x="158" y="110"/>
                    <a:pt x="158" y="110"/>
                  </a:cubicBezTo>
                  <a:cubicBezTo>
                    <a:pt x="189" y="110"/>
                    <a:pt x="189" y="110"/>
                    <a:pt x="189" y="110"/>
                  </a:cubicBezTo>
                  <a:cubicBezTo>
                    <a:pt x="189" y="104"/>
                    <a:pt x="189" y="104"/>
                    <a:pt x="189" y="104"/>
                  </a:cubicBezTo>
                  <a:cubicBezTo>
                    <a:pt x="158" y="104"/>
                    <a:pt x="158" y="104"/>
                    <a:pt x="158" y="104"/>
                  </a:cubicBezTo>
                  <a:cubicBezTo>
                    <a:pt x="158" y="95"/>
                    <a:pt x="158" y="95"/>
                    <a:pt x="158" y="95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89" y="88"/>
                    <a:pt x="189" y="88"/>
                    <a:pt x="189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89" y="79"/>
                    <a:pt x="189" y="79"/>
                    <a:pt x="189" y="79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58" y="72"/>
                    <a:pt x="158" y="72"/>
                    <a:pt x="158" y="72"/>
                  </a:cubicBezTo>
                  <a:cubicBezTo>
                    <a:pt x="158" y="63"/>
                    <a:pt x="158" y="63"/>
                    <a:pt x="158" y="63"/>
                  </a:cubicBezTo>
                  <a:lnTo>
                    <a:pt x="189" y="63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E76B7CEB-6955-43F1-A122-619E9CA2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991" y="6337916"/>
              <a:ext cx="312623" cy="303763"/>
            </a:xfrm>
            <a:custGeom>
              <a:avLst/>
              <a:gdLst>
                <a:gd name="T0" fmla="*/ 142 w 195"/>
                <a:gd name="T1" fmla="*/ 0 h 189"/>
                <a:gd name="T2" fmla="*/ 151 w 195"/>
                <a:gd name="T3" fmla="*/ 1 h 189"/>
                <a:gd name="T4" fmla="*/ 195 w 195"/>
                <a:gd name="T5" fmla="*/ 54 h 189"/>
                <a:gd name="T6" fmla="*/ 195 w 195"/>
                <a:gd name="T7" fmla="*/ 66 h 189"/>
                <a:gd name="T8" fmla="*/ 97 w 195"/>
                <a:gd name="T9" fmla="*/ 189 h 189"/>
                <a:gd name="T10" fmla="*/ 0 w 195"/>
                <a:gd name="T11" fmla="*/ 66 h 189"/>
                <a:gd name="T12" fmla="*/ 0 w 195"/>
                <a:gd name="T13" fmla="*/ 54 h 189"/>
                <a:gd name="T14" fmla="*/ 44 w 195"/>
                <a:gd name="T15" fmla="*/ 1 h 189"/>
                <a:gd name="T16" fmla="*/ 53 w 195"/>
                <a:gd name="T17" fmla="*/ 0 h 189"/>
                <a:gd name="T18" fmla="*/ 97 w 195"/>
                <a:gd name="T19" fmla="*/ 24 h 189"/>
                <a:gd name="T20" fmla="*/ 142 w 195"/>
                <a:gd name="T2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189">
                  <a:moveTo>
                    <a:pt x="142" y="0"/>
                  </a:moveTo>
                  <a:cubicBezTo>
                    <a:pt x="145" y="0"/>
                    <a:pt x="148" y="0"/>
                    <a:pt x="151" y="1"/>
                  </a:cubicBezTo>
                  <a:cubicBezTo>
                    <a:pt x="170" y="3"/>
                    <a:pt x="192" y="20"/>
                    <a:pt x="195" y="54"/>
                  </a:cubicBezTo>
                  <a:cubicBezTo>
                    <a:pt x="195" y="66"/>
                    <a:pt x="195" y="66"/>
                    <a:pt x="195" y="66"/>
                  </a:cubicBezTo>
                  <a:cubicBezTo>
                    <a:pt x="193" y="98"/>
                    <a:pt x="168" y="138"/>
                    <a:pt x="97" y="189"/>
                  </a:cubicBezTo>
                  <a:cubicBezTo>
                    <a:pt x="27" y="138"/>
                    <a:pt x="2" y="98"/>
                    <a:pt x="0" y="6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20"/>
                    <a:pt x="25" y="3"/>
                    <a:pt x="44" y="1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75" y="0"/>
                    <a:pt x="85" y="10"/>
                    <a:pt x="97" y="24"/>
                  </a:cubicBezTo>
                  <a:cubicBezTo>
                    <a:pt x="110" y="10"/>
                    <a:pt x="120" y="0"/>
                    <a:pt x="142" y="0"/>
                  </a:cubicBezTo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2">
              <a:extLst>
                <a:ext uri="{FF2B5EF4-FFF2-40B4-BE49-F238E27FC236}">
                  <a16:creationId xmlns:a16="http://schemas.microsoft.com/office/drawing/2014/main" id="{78CF708A-132A-42EC-BD08-502972F0A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822" y="2769967"/>
              <a:ext cx="222760" cy="220228"/>
            </a:xfrm>
            <a:custGeom>
              <a:avLst/>
              <a:gdLst>
                <a:gd name="T0" fmla="*/ 150 w 176"/>
                <a:gd name="T1" fmla="*/ 157 h 174"/>
                <a:gd name="T2" fmla="*/ 105 w 176"/>
                <a:gd name="T3" fmla="*/ 113 h 174"/>
                <a:gd name="T4" fmla="*/ 44 w 176"/>
                <a:gd name="T5" fmla="*/ 174 h 174"/>
                <a:gd name="T6" fmla="*/ 0 w 176"/>
                <a:gd name="T7" fmla="*/ 129 h 174"/>
                <a:gd name="T8" fmla="*/ 60 w 176"/>
                <a:gd name="T9" fmla="*/ 69 h 174"/>
                <a:gd name="T10" fmla="*/ 15 w 176"/>
                <a:gd name="T11" fmla="*/ 23 h 174"/>
                <a:gd name="T12" fmla="*/ 176 w 176"/>
                <a:gd name="T13" fmla="*/ 0 h 174"/>
                <a:gd name="T14" fmla="*/ 150 w 176"/>
                <a:gd name="T15" fmla="*/ 15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174">
                  <a:moveTo>
                    <a:pt x="150" y="157"/>
                  </a:moveTo>
                  <a:lnTo>
                    <a:pt x="105" y="113"/>
                  </a:lnTo>
                  <a:lnTo>
                    <a:pt x="44" y="174"/>
                  </a:lnTo>
                  <a:lnTo>
                    <a:pt x="0" y="129"/>
                  </a:lnTo>
                  <a:lnTo>
                    <a:pt x="60" y="69"/>
                  </a:lnTo>
                  <a:lnTo>
                    <a:pt x="15" y="23"/>
                  </a:lnTo>
                  <a:lnTo>
                    <a:pt x="176" y="0"/>
                  </a:lnTo>
                  <a:lnTo>
                    <a:pt x="150" y="157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14">
              <a:extLst>
                <a:ext uri="{FF2B5EF4-FFF2-40B4-BE49-F238E27FC236}">
                  <a16:creationId xmlns:a16="http://schemas.microsoft.com/office/drawing/2014/main" id="{B5A77297-65E4-4903-9ED8-A3E6B098CA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2992" y="4145760"/>
              <a:ext cx="313888" cy="189852"/>
            </a:xfrm>
            <a:custGeom>
              <a:avLst/>
              <a:gdLst>
                <a:gd name="T0" fmla="*/ 248 w 248"/>
                <a:gd name="T1" fmla="*/ 150 h 150"/>
                <a:gd name="T2" fmla="*/ 209 w 248"/>
                <a:gd name="T3" fmla="*/ 101 h 150"/>
                <a:gd name="T4" fmla="*/ 209 w 248"/>
                <a:gd name="T5" fmla="*/ 0 h 150"/>
                <a:gd name="T6" fmla="*/ 31 w 248"/>
                <a:gd name="T7" fmla="*/ 0 h 150"/>
                <a:gd name="T8" fmla="*/ 31 w 248"/>
                <a:gd name="T9" fmla="*/ 103 h 150"/>
                <a:gd name="T10" fmla="*/ 0 w 248"/>
                <a:gd name="T11" fmla="*/ 150 h 150"/>
                <a:gd name="T12" fmla="*/ 248 w 248"/>
                <a:gd name="T13" fmla="*/ 150 h 150"/>
                <a:gd name="T14" fmla="*/ 17 w 248"/>
                <a:gd name="T15" fmla="*/ 139 h 150"/>
                <a:gd name="T16" fmla="*/ 39 w 248"/>
                <a:gd name="T17" fmla="*/ 108 h 150"/>
                <a:gd name="T18" fmla="*/ 203 w 248"/>
                <a:gd name="T19" fmla="*/ 108 h 150"/>
                <a:gd name="T20" fmla="*/ 228 w 248"/>
                <a:gd name="T21" fmla="*/ 139 h 150"/>
                <a:gd name="T22" fmla="*/ 17 w 248"/>
                <a:gd name="T23" fmla="*/ 139 h 150"/>
                <a:gd name="T24" fmla="*/ 200 w 248"/>
                <a:gd name="T25" fmla="*/ 9 h 150"/>
                <a:gd name="T26" fmla="*/ 200 w 248"/>
                <a:gd name="T27" fmla="*/ 95 h 150"/>
                <a:gd name="T28" fmla="*/ 40 w 248"/>
                <a:gd name="T29" fmla="*/ 95 h 150"/>
                <a:gd name="T30" fmla="*/ 40 w 248"/>
                <a:gd name="T31" fmla="*/ 9 h 150"/>
                <a:gd name="T32" fmla="*/ 200 w 248"/>
                <a:gd name="T33" fmla="*/ 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50">
                  <a:moveTo>
                    <a:pt x="248" y="150"/>
                  </a:moveTo>
                  <a:lnTo>
                    <a:pt x="209" y="101"/>
                  </a:lnTo>
                  <a:lnTo>
                    <a:pt x="209" y="0"/>
                  </a:lnTo>
                  <a:lnTo>
                    <a:pt x="31" y="0"/>
                  </a:lnTo>
                  <a:lnTo>
                    <a:pt x="31" y="103"/>
                  </a:lnTo>
                  <a:lnTo>
                    <a:pt x="0" y="150"/>
                  </a:lnTo>
                  <a:lnTo>
                    <a:pt x="248" y="150"/>
                  </a:lnTo>
                  <a:close/>
                  <a:moveTo>
                    <a:pt x="17" y="139"/>
                  </a:moveTo>
                  <a:lnTo>
                    <a:pt x="39" y="108"/>
                  </a:lnTo>
                  <a:lnTo>
                    <a:pt x="203" y="108"/>
                  </a:lnTo>
                  <a:lnTo>
                    <a:pt x="228" y="139"/>
                  </a:lnTo>
                  <a:lnTo>
                    <a:pt x="17" y="139"/>
                  </a:lnTo>
                  <a:close/>
                  <a:moveTo>
                    <a:pt x="200" y="9"/>
                  </a:moveTo>
                  <a:lnTo>
                    <a:pt x="200" y="95"/>
                  </a:lnTo>
                  <a:lnTo>
                    <a:pt x="40" y="95"/>
                  </a:lnTo>
                  <a:lnTo>
                    <a:pt x="40" y="9"/>
                  </a:lnTo>
                  <a:lnTo>
                    <a:pt x="200" y="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215">
              <a:extLst>
                <a:ext uri="{FF2B5EF4-FFF2-40B4-BE49-F238E27FC236}">
                  <a16:creationId xmlns:a16="http://schemas.microsoft.com/office/drawing/2014/main" id="{B1B3F205-8853-40D4-BB6A-DF9F7EE22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416" y="4286250"/>
              <a:ext cx="199977" cy="7594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216">
              <a:extLst>
                <a:ext uri="{FF2B5EF4-FFF2-40B4-BE49-F238E27FC236}">
                  <a16:creationId xmlns:a16="http://schemas.microsoft.com/office/drawing/2014/main" id="{2BC44CD4-B148-4732-AC41-79AE6D379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416" y="4300172"/>
              <a:ext cx="199977" cy="379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217">
              <a:extLst>
                <a:ext uri="{FF2B5EF4-FFF2-40B4-BE49-F238E27FC236}">
                  <a16:creationId xmlns:a16="http://schemas.microsoft.com/office/drawing/2014/main" id="{1D1FB846-D535-4C42-BB9E-FB26ACA2D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416" y="4310298"/>
              <a:ext cx="199977" cy="506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AF114D32-D8EB-4F70-BB89-02EC6DCBFC40}"/>
                </a:ext>
              </a:extLst>
            </p:cNvPr>
            <p:cNvGrpSpPr/>
            <p:nvPr/>
          </p:nvGrpSpPr>
          <p:grpSpPr>
            <a:xfrm>
              <a:off x="5439194" y="1914367"/>
              <a:ext cx="317686" cy="137959"/>
              <a:chOff x="5540376" y="912813"/>
              <a:chExt cx="398463" cy="173038"/>
            </a:xfrm>
            <a:solidFill>
              <a:srgbClr val="424953"/>
            </a:solidFill>
          </p:grpSpPr>
          <p:sp>
            <p:nvSpPr>
              <p:cNvPr id="106" name="Freeform 231">
                <a:extLst>
                  <a:ext uri="{FF2B5EF4-FFF2-40B4-BE49-F238E27FC236}">
                    <a16:creationId xmlns:a16="http://schemas.microsoft.com/office/drawing/2014/main" id="{A1F456B9-F3B2-4966-B10B-5E5D8A07C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3889" y="1027113"/>
                <a:ext cx="47625" cy="49212"/>
              </a:xfrm>
              <a:custGeom>
                <a:avLst/>
                <a:gdLst>
                  <a:gd name="T0" fmla="*/ 23 w 24"/>
                  <a:gd name="T1" fmla="*/ 7 h 24"/>
                  <a:gd name="T2" fmla="*/ 24 w 24"/>
                  <a:gd name="T3" fmla="*/ 3 h 24"/>
                  <a:gd name="T4" fmla="*/ 22 w 24"/>
                  <a:gd name="T5" fmla="*/ 1 h 24"/>
                  <a:gd name="T6" fmla="*/ 20 w 24"/>
                  <a:gd name="T7" fmla="*/ 0 h 24"/>
                  <a:gd name="T8" fmla="*/ 16 w 24"/>
                  <a:gd name="T9" fmla="*/ 2 h 24"/>
                  <a:gd name="T10" fmla="*/ 0 w 24"/>
                  <a:gd name="T11" fmla="*/ 22 h 24"/>
                  <a:gd name="T12" fmla="*/ 8 w 24"/>
                  <a:gd name="T13" fmla="*/ 24 h 24"/>
                  <a:gd name="T14" fmla="*/ 8 w 24"/>
                  <a:gd name="T15" fmla="*/ 24 h 24"/>
                  <a:gd name="T16" fmla="*/ 21 w 24"/>
                  <a:gd name="T17" fmla="*/ 9 h 24"/>
                  <a:gd name="T18" fmla="*/ 23 w 24"/>
                  <a:gd name="T19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4">
                    <a:moveTo>
                      <a:pt x="23" y="7"/>
                    </a:moveTo>
                    <a:cubicBezTo>
                      <a:pt x="23" y="6"/>
                      <a:pt x="24" y="5"/>
                      <a:pt x="24" y="3"/>
                    </a:cubicBezTo>
                    <a:cubicBezTo>
                      <a:pt x="23" y="2"/>
                      <a:pt x="23" y="2"/>
                      <a:pt x="22" y="1"/>
                    </a:cubicBezTo>
                    <a:cubicBezTo>
                      <a:pt x="22" y="0"/>
                      <a:pt x="21" y="0"/>
                      <a:pt x="20" y="0"/>
                    </a:cubicBezTo>
                    <a:cubicBezTo>
                      <a:pt x="18" y="0"/>
                      <a:pt x="17" y="1"/>
                      <a:pt x="16" y="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3"/>
                      <a:pt x="5" y="23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8"/>
                      <a:pt x="22" y="7"/>
                      <a:pt x="2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32">
                <a:extLst>
                  <a:ext uri="{FF2B5EF4-FFF2-40B4-BE49-F238E27FC236}">
                    <a16:creationId xmlns:a16="http://schemas.microsoft.com/office/drawing/2014/main" id="{3D86E320-6B3E-4A0F-9D84-8C1D50E8D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0076" y="1025526"/>
                <a:ext cx="41275" cy="42862"/>
              </a:xfrm>
              <a:custGeom>
                <a:avLst/>
                <a:gdLst>
                  <a:gd name="T0" fmla="*/ 21 w 21"/>
                  <a:gd name="T1" fmla="*/ 4 h 21"/>
                  <a:gd name="T2" fmla="*/ 19 w 21"/>
                  <a:gd name="T3" fmla="*/ 1 h 21"/>
                  <a:gd name="T4" fmla="*/ 17 w 21"/>
                  <a:gd name="T5" fmla="*/ 0 h 21"/>
                  <a:gd name="T6" fmla="*/ 13 w 21"/>
                  <a:gd name="T7" fmla="*/ 2 h 21"/>
                  <a:gd name="T8" fmla="*/ 0 w 21"/>
                  <a:gd name="T9" fmla="*/ 18 h 21"/>
                  <a:gd name="T10" fmla="*/ 8 w 21"/>
                  <a:gd name="T11" fmla="*/ 21 h 21"/>
                  <a:gd name="T12" fmla="*/ 20 w 21"/>
                  <a:gd name="T13" fmla="*/ 7 h 21"/>
                  <a:gd name="T14" fmla="*/ 21 w 21"/>
                  <a:gd name="T15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1">
                    <a:moveTo>
                      <a:pt x="21" y="4"/>
                    </a:moveTo>
                    <a:cubicBezTo>
                      <a:pt x="21" y="2"/>
                      <a:pt x="20" y="1"/>
                      <a:pt x="19" y="1"/>
                    </a:cubicBezTo>
                    <a:cubicBezTo>
                      <a:pt x="19" y="0"/>
                      <a:pt x="18" y="0"/>
                      <a:pt x="17" y="0"/>
                    </a:cubicBezTo>
                    <a:cubicBezTo>
                      <a:pt x="16" y="0"/>
                      <a:pt x="14" y="1"/>
                      <a:pt x="13" y="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3" y="19"/>
                      <a:pt x="5" y="20"/>
                      <a:pt x="8" y="21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6"/>
                      <a:pt x="21" y="5"/>
                      <a:pt x="2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33">
                <a:extLst>
                  <a:ext uri="{FF2B5EF4-FFF2-40B4-BE49-F238E27FC236}">
                    <a16:creationId xmlns:a16="http://schemas.microsoft.com/office/drawing/2014/main" id="{86214099-4BA8-4AF7-922D-234AFD41E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7701" y="1047751"/>
                <a:ext cx="38100" cy="36512"/>
              </a:xfrm>
              <a:custGeom>
                <a:avLst/>
                <a:gdLst>
                  <a:gd name="T0" fmla="*/ 14 w 19"/>
                  <a:gd name="T1" fmla="*/ 0 h 18"/>
                  <a:gd name="T2" fmla="*/ 13 w 19"/>
                  <a:gd name="T3" fmla="*/ 0 h 18"/>
                  <a:gd name="T4" fmla="*/ 0 w 19"/>
                  <a:gd name="T5" fmla="*/ 16 h 18"/>
                  <a:gd name="T6" fmla="*/ 9 w 19"/>
                  <a:gd name="T7" fmla="*/ 18 h 18"/>
                  <a:gd name="T8" fmla="*/ 17 w 19"/>
                  <a:gd name="T9" fmla="*/ 8 h 18"/>
                  <a:gd name="T10" fmla="*/ 17 w 19"/>
                  <a:gd name="T11" fmla="*/ 7 h 18"/>
                  <a:gd name="T12" fmla="*/ 18 w 19"/>
                  <a:gd name="T13" fmla="*/ 6 h 18"/>
                  <a:gd name="T14" fmla="*/ 17 w 19"/>
                  <a:gd name="T15" fmla="*/ 1 h 18"/>
                  <a:gd name="T16" fmla="*/ 14 w 19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8">
                    <a:moveTo>
                      <a:pt x="14" y="0"/>
                    </a:moveTo>
                    <a:cubicBezTo>
                      <a:pt x="14" y="0"/>
                      <a:pt x="13" y="0"/>
                      <a:pt x="13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6"/>
                      <a:pt x="6" y="17"/>
                      <a:pt x="9" y="1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9" y="5"/>
                      <a:pt x="19" y="2"/>
                      <a:pt x="17" y="1"/>
                    </a:cubicBezTo>
                    <a:cubicBezTo>
                      <a:pt x="16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34">
                <a:extLst>
                  <a:ext uri="{FF2B5EF4-FFF2-40B4-BE49-F238E27FC236}">
                    <a16:creationId xmlns:a16="http://schemas.microsoft.com/office/drawing/2014/main" id="{4E58E6CE-9CAD-4BFF-97FB-6F3E3C8CB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1026" y="1038226"/>
                <a:ext cx="22225" cy="19050"/>
              </a:xfrm>
              <a:custGeom>
                <a:avLst/>
                <a:gdLst>
                  <a:gd name="T0" fmla="*/ 9 w 11"/>
                  <a:gd name="T1" fmla="*/ 1 h 10"/>
                  <a:gd name="T2" fmla="*/ 6 w 11"/>
                  <a:gd name="T3" fmla="*/ 0 h 10"/>
                  <a:gd name="T4" fmla="*/ 6 w 11"/>
                  <a:gd name="T5" fmla="*/ 0 h 10"/>
                  <a:gd name="T6" fmla="*/ 0 w 11"/>
                  <a:gd name="T7" fmla="*/ 7 h 10"/>
                  <a:gd name="T8" fmla="*/ 5 w 11"/>
                  <a:gd name="T9" fmla="*/ 10 h 10"/>
                  <a:gd name="T10" fmla="*/ 10 w 11"/>
                  <a:gd name="T11" fmla="*/ 4 h 10"/>
                  <a:gd name="T12" fmla="*/ 9 w 11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9" y="1"/>
                    </a:move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8"/>
                      <a:pt x="3" y="9"/>
                      <a:pt x="5" y="1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35">
                <a:extLst>
                  <a:ext uri="{FF2B5EF4-FFF2-40B4-BE49-F238E27FC236}">
                    <a16:creationId xmlns:a16="http://schemas.microsoft.com/office/drawing/2014/main" id="{B7558CAF-192C-466E-804B-E6B1DB74C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4689" y="1076326"/>
                <a:ext cx="7938" cy="9525"/>
              </a:xfrm>
              <a:custGeom>
                <a:avLst/>
                <a:gdLst>
                  <a:gd name="T0" fmla="*/ 0 w 4"/>
                  <a:gd name="T1" fmla="*/ 5 h 5"/>
                  <a:gd name="T2" fmla="*/ 0 w 4"/>
                  <a:gd name="T3" fmla="*/ 5 h 5"/>
                  <a:gd name="T4" fmla="*/ 4 w 4"/>
                  <a:gd name="T5" fmla="*/ 4 h 5"/>
                  <a:gd name="T6" fmla="*/ 4 w 4"/>
                  <a:gd name="T7" fmla="*/ 0 h 5"/>
                  <a:gd name="T8" fmla="*/ 0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4" y="4"/>
                      <a:pt x="4" y="4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36">
                <a:extLst>
                  <a:ext uri="{FF2B5EF4-FFF2-40B4-BE49-F238E27FC236}">
                    <a16:creationId xmlns:a16="http://schemas.microsoft.com/office/drawing/2014/main" id="{9329C4E4-A79E-4752-B6C1-CB59A2EB94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2301" y="917576"/>
                <a:ext cx="236538" cy="130175"/>
              </a:xfrm>
              <a:custGeom>
                <a:avLst/>
                <a:gdLst>
                  <a:gd name="T0" fmla="*/ 117 w 118"/>
                  <a:gd name="T1" fmla="*/ 9 h 65"/>
                  <a:gd name="T2" fmla="*/ 101 w 118"/>
                  <a:gd name="T3" fmla="*/ 0 h 65"/>
                  <a:gd name="T4" fmla="*/ 85 w 118"/>
                  <a:gd name="T5" fmla="*/ 10 h 65"/>
                  <a:gd name="T6" fmla="*/ 85 w 118"/>
                  <a:gd name="T7" fmla="*/ 13 h 65"/>
                  <a:gd name="T8" fmla="*/ 63 w 118"/>
                  <a:gd name="T9" fmla="*/ 21 h 65"/>
                  <a:gd name="T10" fmla="*/ 62 w 118"/>
                  <a:gd name="T11" fmla="*/ 20 h 65"/>
                  <a:gd name="T12" fmla="*/ 36 w 118"/>
                  <a:gd name="T13" fmla="*/ 7 h 65"/>
                  <a:gd name="T14" fmla="*/ 36 w 118"/>
                  <a:gd name="T15" fmla="*/ 7 h 65"/>
                  <a:gd name="T16" fmla="*/ 30 w 118"/>
                  <a:gd name="T17" fmla="*/ 5 h 65"/>
                  <a:gd name="T18" fmla="*/ 25 w 118"/>
                  <a:gd name="T19" fmla="*/ 7 h 65"/>
                  <a:gd name="T20" fmla="*/ 25 w 118"/>
                  <a:gd name="T21" fmla="*/ 7 h 65"/>
                  <a:gd name="T22" fmla="*/ 7 w 118"/>
                  <a:gd name="T23" fmla="*/ 17 h 65"/>
                  <a:gd name="T24" fmla="*/ 3 w 118"/>
                  <a:gd name="T25" fmla="*/ 29 h 65"/>
                  <a:gd name="T26" fmla="*/ 2 w 118"/>
                  <a:gd name="T27" fmla="*/ 39 h 65"/>
                  <a:gd name="T28" fmla="*/ 3 w 118"/>
                  <a:gd name="T29" fmla="*/ 40 h 65"/>
                  <a:gd name="T30" fmla="*/ 8 w 118"/>
                  <a:gd name="T31" fmla="*/ 38 h 65"/>
                  <a:gd name="T32" fmla="*/ 21 w 118"/>
                  <a:gd name="T33" fmla="*/ 20 h 65"/>
                  <a:gd name="T34" fmla="*/ 22 w 118"/>
                  <a:gd name="T35" fmla="*/ 18 h 65"/>
                  <a:gd name="T36" fmla="*/ 24 w 118"/>
                  <a:gd name="T37" fmla="*/ 19 h 65"/>
                  <a:gd name="T38" fmla="*/ 28 w 118"/>
                  <a:gd name="T39" fmla="*/ 21 h 65"/>
                  <a:gd name="T40" fmla="*/ 34 w 118"/>
                  <a:gd name="T41" fmla="*/ 24 h 65"/>
                  <a:gd name="T42" fmla="*/ 34 w 118"/>
                  <a:gd name="T43" fmla="*/ 24 h 65"/>
                  <a:gd name="T44" fmla="*/ 46 w 118"/>
                  <a:gd name="T45" fmla="*/ 34 h 65"/>
                  <a:gd name="T46" fmla="*/ 58 w 118"/>
                  <a:gd name="T47" fmla="*/ 46 h 65"/>
                  <a:gd name="T48" fmla="*/ 58 w 118"/>
                  <a:gd name="T49" fmla="*/ 46 h 65"/>
                  <a:gd name="T50" fmla="*/ 58 w 118"/>
                  <a:gd name="T51" fmla="*/ 46 h 65"/>
                  <a:gd name="T52" fmla="*/ 59 w 118"/>
                  <a:gd name="T53" fmla="*/ 65 h 65"/>
                  <a:gd name="T54" fmla="*/ 86 w 118"/>
                  <a:gd name="T55" fmla="*/ 52 h 65"/>
                  <a:gd name="T56" fmla="*/ 102 w 118"/>
                  <a:gd name="T57" fmla="*/ 58 h 65"/>
                  <a:gd name="T58" fmla="*/ 118 w 118"/>
                  <a:gd name="T59" fmla="*/ 49 h 65"/>
                  <a:gd name="T60" fmla="*/ 117 w 118"/>
                  <a:gd name="T61" fmla="*/ 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8" h="65">
                    <a:moveTo>
                      <a:pt x="117" y="9"/>
                    </a:moveTo>
                    <a:cubicBezTo>
                      <a:pt x="117" y="4"/>
                      <a:pt x="110" y="0"/>
                      <a:pt x="101" y="0"/>
                    </a:cubicBezTo>
                    <a:cubicBezTo>
                      <a:pt x="92" y="0"/>
                      <a:pt x="85" y="5"/>
                      <a:pt x="85" y="10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0" y="18"/>
                      <a:pt x="45" y="11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4" y="6"/>
                      <a:pt x="32" y="5"/>
                      <a:pt x="30" y="5"/>
                    </a:cubicBezTo>
                    <a:cubicBezTo>
                      <a:pt x="27" y="5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0" y="37"/>
                      <a:pt x="1" y="39"/>
                      <a:pt x="2" y="39"/>
                    </a:cubicBezTo>
                    <a:cubicBezTo>
                      <a:pt x="2" y="39"/>
                      <a:pt x="2" y="40"/>
                      <a:pt x="3" y="40"/>
                    </a:cubicBezTo>
                    <a:cubicBezTo>
                      <a:pt x="5" y="40"/>
                      <a:pt x="7" y="39"/>
                      <a:pt x="8" y="38"/>
                    </a:cubicBezTo>
                    <a:cubicBezTo>
                      <a:pt x="16" y="33"/>
                      <a:pt x="21" y="20"/>
                      <a:pt x="21" y="20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5" y="20"/>
                      <a:pt x="26" y="20"/>
                      <a:pt x="28" y="21"/>
                    </a:cubicBezTo>
                    <a:cubicBezTo>
                      <a:pt x="30" y="22"/>
                      <a:pt x="33" y="23"/>
                      <a:pt x="34" y="24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8" y="28"/>
                      <a:pt x="42" y="31"/>
                      <a:pt x="46" y="34"/>
                    </a:cubicBezTo>
                    <a:cubicBezTo>
                      <a:pt x="51" y="38"/>
                      <a:pt x="56" y="41"/>
                      <a:pt x="58" y="46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9" y="54"/>
                      <a:pt x="59" y="61"/>
                      <a:pt x="59" y="65"/>
                    </a:cubicBezTo>
                    <a:cubicBezTo>
                      <a:pt x="86" y="52"/>
                      <a:pt x="86" y="52"/>
                      <a:pt x="86" y="52"/>
                    </a:cubicBezTo>
                    <a:cubicBezTo>
                      <a:pt x="88" y="56"/>
                      <a:pt x="94" y="58"/>
                      <a:pt x="102" y="58"/>
                    </a:cubicBezTo>
                    <a:cubicBezTo>
                      <a:pt x="111" y="58"/>
                      <a:pt x="118" y="54"/>
                      <a:pt x="118" y="49"/>
                    </a:cubicBezTo>
                    <a:lnTo>
                      <a:pt x="11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37">
                <a:extLst>
                  <a:ext uri="{FF2B5EF4-FFF2-40B4-BE49-F238E27FC236}">
                    <a16:creationId xmlns:a16="http://schemas.microsoft.com/office/drawing/2014/main" id="{B6A8A61F-A65F-4E24-9C28-69FA0C17E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6" y="912813"/>
                <a:ext cx="274638" cy="169862"/>
              </a:xfrm>
              <a:custGeom>
                <a:avLst/>
                <a:gdLst>
                  <a:gd name="T0" fmla="*/ 123 w 136"/>
                  <a:gd name="T1" fmla="*/ 38 h 84"/>
                  <a:gd name="T2" fmla="*/ 112 w 136"/>
                  <a:gd name="T3" fmla="*/ 29 h 84"/>
                  <a:gd name="T4" fmla="*/ 107 w 136"/>
                  <a:gd name="T5" fmla="*/ 26 h 84"/>
                  <a:gd name="T6" fmla="*/ 104 w 136"/>
                  <a:gd name="T7" fmla="*/ 25 h 84"/>
                  <a:gd name="T8" fmla="*/ 90 w 136"/>
                  <a:gd name="T9" fmla="*/ 43 h 84"/>
                  <a:gd name="T10" fmla="*/ 90 w 136"/>
                  <a:gd name="T11" fmla="*/ 43 h 84"/>
                  <a:gd name="T12" fmla="*/ 83 w 136"/>
                  <a:gd name="T13" fmla="*/ 45 h 84"/>
                  <a:gd name="T14" fmla="*/ 79 w 136"/>
                  <a:gd name="T15" fmla="*/ 43 h 84"/>
                  <a:gd name="T16" fmla="*/ 80 w 136"/>
                  <a:gd name="T17" fmla="*/ 30 h 84"/>
                  <a:gd name="T18" fmla="*/ 84 w 136"/>
                  <a:gd name="T19" fmla="*/ 17 h 84"/>
                  <a:gd name="T20" fmla="*/ 95 w 136"/>
                  <a:gd name="T21" fmla="*/ 10 h 84"/>
                  <a:gd name="T22" fmla="*/ 87 w 136"/>
                  <a:gd name="T23" fmla="*/ 8 h 84"/>
                  <a:gd name="T24" fmla="*/ 57 w 136"/>
                  <a:gd name="T25" fmla="*/ 19 h 84"/>
                  <a:gd name="T26" fmla="*/ 57 w 136"/>
                  <a:gd name="T27" fmla="*/ 20 h 84"/>
                  <a:gd name="T28" fmla="*/ 32 w 136"/>
                  <a:gd name="T29" fmla="*/ 9 h 84"/>
                  <a:gd name="T30" fmla="*/ 16 w 136"/>
                  <a:gd name="T31" fmla="*/ 0 h 84"/>
                  <a:gd name="T32" fmla="*/ 0 w 136"/>
                  <a:gd name="T33" fmla="*/ 10 h 84"/>
                  <a:gd name="T34" fmla="*/ 0 w 136"/>
                  <a:gd name="T35" fmla="*/ 49 h 84"/>
                  <a:gd name="T36" fmla="*/ 17 w 136"/>
                  <a:gd name="T37" fmla="*/ 58 h 84"/>
                  <a:gd name="T38" fmla="*/ 33 w 136"/>
                  <a:gd name="T39" fmla="*/ 51 h 84"/>
                  <a:gd name="T40" fmla="*/ 57 w 136"/>
                  <a:gd name="T41" fmla="*/ 62 h 84"/>
                  <a:gd name="T42" fmla="*/ 57 w 136"/>
                  <a:gd name="T43" fmla="*/ 63 h 84"/>
                  <a:gd name="T44" fmla="*/ 58 w 136"/>
                  <a:gd name="T45" fmla="*/ 66 h 84"/>
                  <a:gd name="T46" fmla="*/ 63 w 136"/>
                  <a:gd name="T47" fmla="*/ 60 h 84"/>
                  <a:gd name="T48" fmla="*/ 66 w 136"/>
                  <a:gd name="T49" fmla="*/ 58 h 84"/>
                  <a:gd name="T50" fmla="*/ 71 w 136"/>
                  <a:gd name="T51" fmla="*/ 60 h 84"/>
                  <a:gd name="T52" fmla="*/ 73 w 136"/>
                  <a:gd name="T53" fmla="*/ 62 h 84"/>
                  <a:gd name="T54" fmla="*/ 79 w 136"/>
                  <a:gd name="T55" fmla="*/ 55 h 84"/>
                  <a:gd name="T56" fmla="*/ 86 w 136"/>
                  <a:gd name="T57" fmla="*/ 52 h 84"/>
                  <a:gd name="T58" fmla="*/ 91 w 136"/>
                  <a:gd name="T59" fmla="*/ 54 h 84"/>
                  <a:gd name="T60" fmla="*/ 93 w 136"/>
                  <a:gd name="T61" fmla="*/ 57 h 84"/>
                  <a:gd name="T62" fmla="*/ 94 w 136"/>
                  <a:gd name="T63" fmla="*/ 57 h 84"/>
                  <a:gd name="T64" fmla="*/ 101 w 136"/>
                  <a:gd name="T65" fmla="*/ 53 h 84"/>
                  <a:gd name="T66" fmla="*/ 106 w 136"/>
                  <a:gd name="T67" fmla="*/ 55 h 84"/>
                  <a:gd name="T68" fmla="*/ 108 w 136"/>
                  <a:gd name="T69" fmla="*/ 60 h 84"/>
                  <a:gd name="T70" fmla="*/ 108 w 136"/>
                  <a:gd name="T71" fmla="*/ 63 h 84"/>
                  <a:gd name="T72" fmla="*/ 113 w 136"/>
                  <a:gd name="T73" fmla="*/ 65 h 84"/>
                  <a:gd name="T74" fmla="*/ 114 w 136"/>
                  <a:gd name="T75" fmla="*/ 76 h 84"/>
                  <a:gd name="T76" fmla="*/ 113 w 136"/>
                  <a:gd name="T77" fmla="*/ 78 h 84"/>
                  <a:gd name="T78" fmla="*/ 113 w 136"/>
                  <a:gd name="T79" fmla="*/ 84 h 84"/>
                  <a:gd name="T80" fmla="*/ 114 w 136"/>
                  <a:gd name="T81" fmla="*/ 84 h 84"/>
                  <a:gd name="T82" fmla="*/ 119 w 136"/>
                  <a:gd name="T83" fmla="*/ 80 h 84"/>
                  <a:gd name="T84" fmla="*/ 119 w 136"/>
                  <a:gd name="T85" fmla="*/ 64 h 84"/>
                  <a:gd name="T86" fmla="*/ 118 w 136"/>
                  <a:gd name="T87" fmla="*/ 62 h 84"/>
                  <a:gd name="T88" fmla="*/ 106 w 136"/>
                  <a:gd name="T89" fmla="*/ 50 h 84"/>
                  <a:gd name="T90" fmla="*/ 108 w 136"/>
                  <a:gd name="T91" fmla="*/ 48 h 84"/>
                  <a:gd name="T92" fmla="*/ 121 w 136"/>
                  <a:gd name="T93" fmla="*/ 61 h 84"/>
                  <a:gd name="T94" fmla="*/ 122 w 136"/>
                  <a:gd name="T95" fmla="*/ 63 h 84"/>
                  <a:gd name="T96" fmla="*/ 122 w 136"/>
                  <a:gd name="T97" fmla="*/ 79 h 84"/>
                  <a:gd name="T98" fmla="*/ 123 w 136"/>
                  <a:gd name="T99" fmla="*/ 79 h 84"/>
                  <a:gd name="T100" fmla="*/ 128 w 136"/>
                  <a:gd name="T101" fmla="*/ 76 h 84"/>
                  <a:gd name="T102" fmla="*/ 128 w 136"/>
                  <a:gd name="T103" fmla="*/ 66 h 84"/>
                  <a:gd name="T104" fmla="*/ 127 w 136"/>
                  <a:gd name="T105" fmla="*/ 53 h 84"/>
                  <a:gd name="T106" fmla="*/ 111 w 136"/>
                  <a:gd name="T107" fmla="*/ 38 h 84"/>
                  <a:gd name="T108" fmla="*/ 113 w 136"/>
                  <a:gd name="T109" fmla="*/ 36 h 84"/>
                  <a:gd name="T110" fmla="*/ 129 w 136"/>
                  <a:gd name="T111" fmla="*/ 52 h 84"/>
                  <a:gd name="T112" fmla="*/ 131 w 136"/>
                  <a:gd name="T113" fmla="*/ 66 h 84"/>
                  <a:gd name="T114" fmla="*/ 131 w 136"/>
                  <a:gd name="T115" fmla="*/ 75 h 84"/>
                  <a:gd name="T116" fmla="*/ 131 w 136"/>
                  <a:gd name="T117" fmla="*/ 75 h 84"/>
                  <a:gd name="T118" fmla="*/ 135 w 136"/>
                  <a:gd name="T119" fmla="*/ 74 h 84"/>
                  <a:gd name="T120" fmla="*/ 135 w 136"/>
                  <a:gd name="T121" fmla="*/ 73 h 84"/>
                  <a:gd name="T122" fmla="*/ 134 w 136"/>
                  <a:gd name="T123" fmla="*/ 49 h 84"/>
                  <a:gd name="T124" fmla="*/ 123 w 136"/>
                  <a:gd name="T125" fmla="*/ 3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6" h="84">
                    <a:moveTo>
                      <a:pt x="123" y="38"/>
                    </a:moveTo>
                    <a:cubicBezTo>
                      <a:pt x="120" y="35"/>
                      <a:pt x="115" y="32"/>
                      <a:pt x="112" y="29"/>
                    </a:cubicBezTo>
                    <a:cubicBezTo>
                      <a:pt x="111" y="28"/>
                      <a:pt x="109" y="27"/>
                      <a:pt x="107" y="26"/>
                    </a:cubicBezTo>
                    <a:cubicBezTo>
                      <a:pt x="106" y="26"/>
                      <a:pt x="105" y="26"/>
                      <a:pt x="104" y="25"/>
                    </a:cubicBezTo>
                    <a:cubicBezTo>
                      <a:pt x="102" y="29"/>
                      <a:pt x="97" y="39"/>
                      <a:pt x="90" y="4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89" y="43"/>
                      <a:pt x="86" y="45"/>
                      <a:pt x="83" y="45"/>
                    </a:cubicBezTo>
                    <a:cubicBezTo>
                      <a:pt x="81" y="45"/>
                      <a:pt x="79" y="44"/>
                      <a:pt x="79" y="43"/>
                    </a:cubicBezTo>
                    <a:cubicBezTo>
                      <a:pt x="77" y="41"/>
                      <a:pt x="77" y="37"/>
                      <a:pt x="80" y="30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3" y="9"/>
                      <a:pt x="90" y="8"/>
                      <a:pt x="87" y="8"/>
                    </a:cubicBezTo>
                    <a:cubicBezTo>
                      <a:pt x="74" y="9"/>
                      <a:pt x="57" y="19"/>
                      <a:pt x="57" y="19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4"/>
                      <a:pt x="25" y="0"/>
                      <a:pt x="16" y="0"/>
                    </a:cubicBezTo>
                    <a:cubicBezTo>
                      <a:pt x="7" y="1"/>
                      <a:pt x="0" y="5"/>
                      <a:pt x="0" y="1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5"/>
                      <a:pt x="8" y="59"/>
                      <a:pt x="17" y="58"/>
                    </a:cubicBezTo>
                    <a:cubicBezTo>
                      <a:pt x="25" y="58"/>
                      <a:pt x="31" y="55"/>
                      <a:pt x="33" y="51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4"/>
                      <a:pt x="57" y="65"/>
                      <a:pt x="58" y="66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3" y="59"/>
                      <a:pt x="65" y="58"/>
                      <a:pt x="66" y="58"/>
                    </a:cubicBezTo>
                    <a:cubicBezTo>
                      <a:pt x="68" y="58"/>
                      <a:pt x="70" y="59"/>
                      <a:pt x="71" y="60"/>
                    </a:cubicBezTo>
                    <a:cubicBezTo>
                      <a:pt x="72" y="61"/>
                      <a:pt x="73" y="62"/>
                      <a:pt x="73" y="62"/>
                    </a:cubicBezTo>
                    <a:cubicBezTo>
                      <a:pt x="79" y="55"/>
                      <a:pt x="79" y="55"/>
                      <a:pt x="79" y="55"/>
                    </a:cubicBezTo>
                    <a:cubicBezTo>
                      <a:pt x="81" y="53"/>
                      <a:pt x="83" y="52"/>
                      <a:pt x="86" y="52"/>
                    </a:cubicBezTo>
                    <a:cubicBezTo>
                      <a:pt x="88" y="52"/>
                      <a:pt x="90" y="53"/>
                      <a:pt x="91" y="54"/>
                    </a:cubicBezTo>
                    <a:cubicBezTo>
                      <a:pt x="92" y="55"/>
                      <a:pt x="93" y="56"/>
                      <a:pt x="93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6" y="54"/>
                      <a:pt x="98" y="53"/>
                      <a:pt x="101" y="53"/>
                    </a:cubicBezTo>
                    <a:cubicBezTo>
                      <a:pt x="103" y="53"/>
                      <a:pt x="104" y="54"/>
                      <a:pt x="106" y="55"/>
                    </a:cubicBezTo>
                    <a:cubicBezTo>
                      <a:pt x="107" y="56"/>
                      <a:pt x="108" y="58"/>
                      <a:pt x="108" y="60"/>
                    </a:cubicBezTo>
                    <a:cubicBezTo>
                      <a:pt x="109" y="61"/>
                      <a:pt x="108" y="62"/>
                      <a:pt x="108" y="63"/>
                    </a:cubicBezTo>
                    <a:cubicBezTo>
                      <a:pt x="110" y="63"/>
                      <a:pt x="111" y="64"/>
                      <a:pt x="113" y="65"/>
                    </a:cubicBezTo>
                    <a:cubicBezTo>
                      <a:pt x="116" y="68"/>
                      <a:pt x="117" y="73"/>
                      <a:pt x="114" y="76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13" y="84"/>
                      <a:pt x="113" y="84"/>
                      <a:pt x="113" y="84"/>
                    </a:cubicBezTo>
                    <a:cubicBezTo>
                      <a:pt x="113" y="84"/>
                      <a:pt x="113" y="84"/>
                      <a:pt x="114" y="84"/>
                    </a:cubicBezTo>
                    <a:cubicBezTo>
                      <a:pt x="117" y="84"/>
                      <a:pt x="119" y="81"/>
                      <a:pt x="119" y="80"/>
                    </a:cubicBezTo>
                    <a:cubicBezTo>
                      <a:pt x="119" y="78"/>
                      <a:pt x="120" y="69"/>
                      <a:pt x="119" y="64"/>
                    </a:cubicBezTo>
                    <a:cubicBezTo>
                      <a:pt x="119" y="63"/>
                      <a:pt x="118" y="63"/>
                      <a:pt x="118" y="62"/>
                    </a:cubicBezTo>
                    <a:cubicBezTo>
                      <a:pt x="117" y="59"/>
                      <a:pt x="109" y="53"/>
                      <a:pt x="106" y="5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9" y="49"/>
                      <a:pt x="119" y="56"/>
                      <a:pt x="121" y="61"/>
                    </a:cubicBezTo>
                    <a:cubicBezTo>
                      <a:pt x="121" y="62"/>
                      <a:pt x="121" y="62"/>
                      <a:pt x="122" y="63"/>
                    </a:cubicBezTo>
                    <a:cubicBezTo>
                      <a:pt x="123" y="68"/>
                      <a:pt x="122" y="76"/>
                      <a:pt x="122" y="79"/>
                    </a:cubicBezTo>
                    <a:cubicBezTo>
                      <a:pt x="123" y="79"/>
                      <a:pt x="123" y="79"/>
                      <a:pt x="123" y="79"/>
                    </a:cubicBezTo>
                    <a:cubicBezTo>
                      <a:pt x="127" y="79"/>
                      <a:pt x="128" y="77"/>
                      <a:pt x="128" y="76"/>
                    </a:cubicBezTo>
                    <a:cubicBezTo>
                      <a:pt x="128" y="76"/>
                      <a:pt x="128" y="71"/>
                      <a:pt x="128" y="66"/>
                    </a:cubicBezTo>
                    <a:cubicBezTo>
                      <a:pt x="128" y="58"/>
                      <a:pt x="127" y="54"/>
                      <a:pt x="127" y="53"/>
                    </a:cubicBezTo>
                    <a:cubicBezTo>
                      <a:pt x="125" y="49"/>
                      <a:pt x="115" y="41"/>
                      <a:pt x="111" y="38"/>
                    </a:cubicBezTo>
                    <a:cubicBezTo>
                      <a:pt x="113" y="36"/>
                      <a:pt x="113" y="36"/>
                      <a:pt x="113" y="36"/>
                    </a:cubicBezTo>
                    <a:cubicBezTo>
                      <a:pt x="113" y="36"/>
                      <a:pt x="127" y="46"/>
                      <a:pt x="129" y="52"/>
                    </a:cubicBezTo>
                    <a:cubicBezTo>
                      <a:pt x="130" y="54"/>
                      <a:pt x="131" y="59"/>
                      <a:pt x="131" y="66"/>
                    </a:cubicBezTo>
                    <a:cubicBezTo>
                      <a:pt x="131" y="70"/>
                      <a:pt x="131" y="74"/>
                      <a:pt x="131" y="75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33" y="75"/>
                      <a:pt x="134" y="75"/>
                      <a:pt x="135" y="74"/>
                    </a:cubicBezTo>
                    <a:cubicBezTo>
                      <a:pt x="135" y="73"/>
                      <a:pt x="135" y="73"/>
                      <a:pt x="135" y="73"/>
                    </a:cubicBezTo>
                    <a:cubicBezTo>
                      <a:pt x="135" y="73"/>
                      <a:pt x="136" y="63"/>
                      <a:pt x="134" y="49"/>
                    </a:cubicBezTo>
                    <a:cubicBezTo>
                      <a:pt x="133" y="45"/>
                      <a:pt x="128" y="42"/>
                      <a:pt x="12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3" name="Freeform 250">
              <a:extLst>
                <a:ext uri="{FF2B5EF4-FFF2-40B4-BE49-F238E27FC236}">
                  <a16:creationId xmlns:a16="http://schemas.microsoft.com/office/drawing/2014/main" id="{898B5960-BBDA-4052-AB62-411CC5609D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8682" y="3621768"/>
              <a:ext cx="179726" cy="302497"/>
            </a:xfrm>
            <a:custGeom>
              <a:avLst/>
              <a:gdLst>
                <a:gd name="T0" fmla="*/ 96 w 112"/>
                <a:gd name="T1" fmla="*/ 0 h 188"/>
                <a:gd name="T2" fmla="*/ 19 w 112"/>
                <a:gd name="T3" fmla="*/ 0 h 188"/>
                <a:gd name="T4" fmla="*/ 0 w 112"/>
                <a:gd name="T5" fmla="*/ 26 h 188"/>
                <a:gd name="T6" fmla="*/ 0 w 112"/>
                <a:gd name="T7" fmla="*/ 188 h 188"/>
                <a:gd name="T8" fmla="*/ 112 w 112"/>
                <a:gd name="T9" fmla="*/ 188 h 188"/>
                <a:gd name="T10" fmla="*/ 112 w 112"/>
                <a:gd name="T11" fmla="*/ 26 h 188"/>
                <a:gd name="T12" fmla="*/ 96 w 112"/>
                <a:gd name="T13" fmla="*/ 0 h 188"/>
                <a:gd name="T14" fmla="*/ 14 w 112"/>
                <a:gd name="T15" fmla="*/ 53 h 188"/>
                <a:gd name="T16" fmla="*/ 32 w 112"/>
                <a:gd name="T17" fmla="*/ 33 h 188"/>
                <a:gd name="T18" fmla="*/ 51 w 112"/>
                <a:gd name="T19" fmla="*/ 53 h 188"/>
                <a:gd name="T20" fmla="*/ 32 w 112"/>
                <a:gd name="T21" fmla="*/ 73 h 188"/>
                <a:gd name="T22" fmla="*/ 14 w 112"/>
                <a:gd name="T23" fmla="*/ 53 h 188"/>
                <a:gd name="T24" fmla="*/ 91 w 112"/>
                <a:gd name="T25" fmla="*/ 141 h 188"/>
                <a:gd name="T26" fmla="*/ 56 w 112"/>
                <a:gd name="T27" fmla="*/ 178 h 188"/>
                <a:gd name="T28" fmla="*/ 21 w 112"/>
                <a:gd name="T29" fmla="*/ 141 h 188"/>
                <a:gd name="T30" fmla="*/ 21 w 112"/>
                <a:gd name="T31" fmla="*/ 140 h 188"/>
                <a:gd name="T32" fmla="*/ 21 w 112"/>
                <a:gd name="T33" fmla="*/ 139 h 188"/>
                <a:gd name="T34" fmla="*/ 56 w 112"/>
                <a:gd name="T35" fmla="*/ 102 h 188"/>
                <a:gd name="T36" fmla="*/ 91 w 112"/>
                <a:gd name="T37" fmla="*/ 139 h 188"/>
                <a:gd name="T38" fmla="*/ 91 w 112"/>
                <a:gd name="T39" fmla="*/ 140 h 188"/>
                <a:gd name="T40" fmla="*/ 91 w 112"/>
                <a:gd name="T41" fmla="*/ 141 h 188"/>
                <a:gd name="T42" fmla="*/ 80 w 112"/>
                <a:gd name="T43" fmla="*/ 91 h 188"/>
                <a:gd name="T44" fmla="*/ 61 w 112"/>
                <a:gd name="T45" fmla="*/ 71 h 188"/>
                <a:gd name="T46" fmla="*/ 80 w 112"/>
                <a:gd name="T47" fmla="*/ 51 h 188"/>
                <a:gd name="T48" fmla="*/ 98 w 112"/>
                <a:gd name="T49" fmla="*/ 71 h 188"/>
                <a:gd name="T50" fmla="*/ 80 w 112"/>
                <a:gd name="T51" fmla="*/ 9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2" h="188">
                  <a:moveTo>
                    <a:pt x="9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96" y="0"/>
                  </a:lnTo>
                  <a:close/>
                  <a:moveTo>
                    <a:pt x="14" y="53"/>
                  </a:moveTo>
                  <a:cubicBezTo>
                    <a:pt x="14" y="42"/>
                    <a:pt x="22" y="33"/>
                    <a:pt x="32" y="33"/>
                  </a:cubicBezTo>
                  <a:cubicBezTo>
                    <a:pt x="43" y="33"/>
                    <a:pt x="51" y="42"/>
                    <a:pt x="51" y="53"/>
                  </a:cubicBezTo>
                  <a:cubicBezTo>
                    <a:pt x="51" y="64"/>
                    <a:pt x="43" y="73"/>
                    <a:pt x="32" y="73"/>
                  </a:cubicBezTo>
                  <a:cubicBezTo>
                    <a:pt x="22" y="73"/>
                    <a:pt x="14" y="64"/>
                    <a:pt x="14" y="53"/>
                  </a:cubicBezTo>
                  <a:close/>
                  <a:moveTo>
                    <a:pt x="91" y="141"/>
                  </a:moveTo>
                  <a:cubicBezTo>
                    <a:pt x="91" y="162"/>
                    <a:pt x="75" y="178"/>
                    <a:pt x="56" y="178"/>
                  </a:cubicBezTo>
                  <a:cubicBezTo>
                    <a:pt x="37" y="178"/>
                    <a:pt x="21" y="162"/>
                    <a:pt x="21" y="141"/>
                  </a:cubicBezTo>
                  <a:cubicBezTo>
                    <a:pt x="21" y="141"/>
                    <a:pt x="21" y="141"/>
                    <a:pt x="21" y="140"/>
                  </a:cubicBezTo>
                  <a:cubicBezTo>
                    <a:pt x="21" y="140"/>
                    <a:pt x="21" y="140"/>
                    <a:pt x="21" y="139"/>
                  </a:cubicBezTo>
                  <a:cubicBezTo>
                    <a:pt x="21" y="119"/>
                    <a:pt x="37" y="102"/>
                    <a:pt x="56" y="102"/>
                  </a:cubicBezTo>
                  <a:cubicBezTo>
                    <a:pt x="75" y="102"/>
                    <a:pt x="91" y="119"/>
                    <a:pt x="91" y="139"/>
                  </a:cubicBezTo>
                  <a:cubicBezTo>
                    <a:pt x="91" y="140"/>
                    <a:pt x="91" y="140"/>
                    <a:pt x="91" y="140"/>
                  </a:cubicBezTo>
                  <a:cubicBezTo>
                    <a:pt x="91" y="141"/>
                    <a:pt x="91" y="141"/>
                    <a:pt x="91" y="141"/>
                  </a:cubicBezTo>
                  <a:close/>
                  <a:moveTo>
                    <a:pt x="80" y="91"/>
                  </a:moveTo>
                  <a:cubicBezTo>
                    <a:pt x="69" y="91"/>
                    <a:pt x="61" y="82"/>
                    <a:pt x="61" y="71"/>
                  </a:cubicBezTo>
                  <a:cubicBezTo>
                    <a:pt x="61" y="60"/>
                    <a:pt x="69" y="51"/>
                    <a:pt x="80" y="51"/>
                  </a:cubicBezTo>
                  <a:cubicBezTo>
                    <a:pt x="90" y="51"/>
                    <a:pt x="98" y="60"/>
                    <a:pt x="98" y="71"/>
                  </a:cubicBezTo>
                  <a:cubicBezTo>
                    <a:pt x="98" y="82"/>
                    <a:pt x="90" y="91"/>
                    <a:pt x="80" y="9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251">
              <a:extLst>
                <a:ext uri="{FF2B5EF4-FFF2-40B4-BE49-F238E27FC236}">
                  <a16:creationId xmlns:a16="http://schemas.microsoft.com/office/drawing/2014/main" id="{627C361C-EFB5-4D68-8C5F-EF87DF492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0825" y="3825542"/>
              <a:ext cx="35439" cy="39236"/>
            </a:xfrm>
            <a:prstGeom prst="ellipse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252">
              <a:extLst>
                <a:ext uri="{FF2B5EF4-FFF2-40B4-BE49-F238E27FC236}">
                  <a16:creationId xmlns:a16="http://schemas.microsoft.com/office/drawing/2014/main" id="{67D6FD76-7A0D-46E6-9AC7-D50FE559C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389" y="3723023"/>
              <a:ext cx="20251" cy="22782"/>
            </a:xfrm>
            <a:prstGeom prst="ellipse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253">
              <a:extLst>
                <a:ext uri="{FF2B5EF4-FFF2-40B4-BE49-F238E27FC236}">
                  <a16:creationId xmlns:a16="http://schemas.microsoft.com/office/drawing/2014/main" id="{F0B80572-BBC8-4922-9967-7C66837B9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449" y="3695178"/>
              <a:ext cx="21517" cy="21516"/>
            </a:xfrm>
            <a:prstGeom prst="ellipse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75">
              <a:extLst>
                <a:ext uri="{FF2B5EF4-FFF2-40B4-BE49-F238E27FC236}">
                  <a16:creationId xmlns:a16="http://schemas.microsoft.com/office/drawing/2014/main" id="{1D59CBFE-8088-41BE-B80A-2F94634F67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7290" y="4982373"/>
              <a:ext cx="232885" cy="302497"/>
            </a:xfrm>
            <a:custGeom>
              <a:avLst/>
              <a:gdLst>
                <a:gd name="T0" fmla="*/ 84 w 145"/>
                <a:gd name="T1" fmla="*/ 44 h 189"/>
                <a:gd name="T2" fmla="*/ 92 w 145"/>
                <a:gd name="T3" fmla="*/ 0 h 189"/>
                <a:gd name="T4" fmla="*/ 75 w 145"/>
                <a:gd name="T5" fmla="*/ 43 h 189"/>
                <a:gd name="T6" fmla="*/ 73 w 145"/>
                <a:gd name="T7" fmla="*/ 43 h 189"/>
                <a:gd name="T8" fmla="*/ 0 w 145"/>
                <a:gd name="T9" fmla="*/ 116 h 189"/>
                <a:gd name="T10" fmla="*/ 73 w 145"/>
                <a:gd name="T11" fmla="*/ 189 h 189"/>
                <a:gd name="T12" fmla="*/ 145 w 145"/>
                <a:gd name="T13" fmla="*/ 116 h 189"/>
                <a:gd name="T14" fmla="*/ 84 w 145"/>
                <a:gd name="T15" fmla="*/ 44 h 189"/>
                <a:gd name="T16" fmla="*/ 59 w 145"/>
                <a:gd name="T17" fmla="*/ 172 h 189"/>
                <a:gd name="T18" fmla="*/ 11 w 145"/>
                <a:gd name="T19" fmla="*/ 124 h 189"/>
                <a:gd name="T20" fmla="*/ 40 w 145"/>
                <a:gd name="T21" fmla="*/ 79 h 189"/>
                <a:gd name="T22" fmla="*/ 19 w 145"/>
                <a:gd name="T23" fmla="*/ 119 h 189"/>
                <a:gd name="T24" fmla="*/ 68 w 145"/>
                <a:gd name="T25" fmla="*/ 167 h 189"/>
                <a:gd name="T26" fmla="*/ 87 w 145"/>
                <a:gd name="T27" fmla="*/ 164 h 189"/>
                <a:gd name="T28" fmla="*/ 59 w 145"/>
                <a:gd name="T29" fmla="*/ 17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" h="189">
                  <a:moveTo>
                    <a:pt x="84" y="44"/>
                  </a:moveTo>
                  <a:cubicBezTo>
                    <a:pt x="86" y="32"/>
                    <a:pt x="80" y="16"/>
                    <a:pt x="92" y="0"/>
                  </a:cubicBezTo>
                  <a:cubicBezTo>
                    <a:pt x="78" y="5"/>
                    <a:pt x="76" y="27"/>
                    <a:pt x="75" y="43"/>
                  </a:cubicBezTo>
                  <a:cubicBezTo>
                    <a:pt x="74" y="43"/>
                    <a:pt x="73" y="43"/>
                    <a:pt x="73" y="43"/>
                  </a:cubicBezTo>
                  <a:cubicBezTo>
                    <a:pt x="32" y="43"/>
                    <a:pt x="0" y="76"/>
                    <a:pt x="0" y="116"/>
                  </a:cubicBezTo>
                  <a:cubicBezTo>
                    <a:pt x="0" y="156"/>
                    <a:pt x="32" y="189"/>
                    <a:pt x="73" y="189"/>
                  </a:cubicBezTo>
                  <a:cubicBezTo>
                    <a:pt x="113" y="189"/>
                    <a:pt x="145" y="156"/>
                    <a:pt x="145" y="116"/>
                  </a:cubicBezTo>
                  <a:cubicBezTo>
                    <a:pt x="145" y="80"/>
                    <a:pt x="119" y="50"/>
                    <a:pt x="84" y="44"/>
                  </a:cubicBezTo>
                  <a:close/>
                  <a:moveTo>
                    <a:pt x="59" y="172"/>
                  </a:moveTo>
                  <a:cubicBezTo>
                    <a:pt x="33" y="172"/>
                    <a:pt x="11" y="150"/>
                    <a:pt x="11" y="124"/>
                  </a:cubicBezTo>
                  <a:cubicBezTo>
                    <a:pt x="11" y="104"/>
                    <a:pt x="23" y="87"/>
                    <a:pt x="40" y="79"/>
                  </a:cubicBezTo>
                  <a:cubicBezTo>
                    <a:pt x="28" y="88"/>
                    <a:pt x="19" y="103"/>
                    <a:pt x="19" y="119"/>
                  </a:cubicBezTo>
                  <a:cubicBezTo>
                    <a:pt x="19" y="146"/>
                    <a:pt x="41" y="167"/>
                    <a:pt x="68" y="167"/>
                  </a:cubicBezTo>
                  <a:cubicBezTo>
                    <a:pt x="74" y="167"/>
                    <a:pt x="81" y="166"/>
                    <a:pt x="87" y="164"/>
                  </a:cubicBezTo>
                  <a:cubicBezTo>
                    <a:pt x="79" y="169"/>
                    <a:pt x="69" y="172"/>
                    <a:pt x="59" y="172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82">
              <a:extLst>
                <a:ext uri="{FF2B5EF4-FFF2-40B4-BE49-F238E27FC236}">
                  <a16:creationId xmlns:a16="http://schemas.microsoft.com/office/drawing/2014/main" id="{C5BB449F-C5D1-4B0D-A24E-7B2FFE1835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7917" y="2264960"/>
              <a:ext cx="102520" cy="302497"/>
            </a:xfrm>
            <a:custGeom>
              <a:avLst/>
              <a:gdLst>
                <a:gd name="T0" fmla="*/ 0 w 81"/>
                <a:gd name="T1" fmla="*/ 0 h 239"/>
                <a:gd name="T2" fmla="*/ 0 w 81"/>
                <a:gd name="T3" fmla="*/ 239 h 239"/>
                <a:gd name="T4" fmla="*/ 36 w 81"/>
                <a:gd name="T5" fmla="*/ 239 h 239"/>
                <a:gd name="T6" fmla="*/ 36 w 81"/>
                <a:gd name="T7" fmla="*/ 215 h 239"/>
                <a:gd name="T8" fmla="*/ 46 w 81"/>
                <a:gd name="T9" fmla="*/ 215 h 239"/>
                <a:gd name="T10" fmla="*/ 46 w 81"/>
                <a:gd name="T11" fmla="*/ 239 h 239"/>
                <a:gd name="T12" fmla="*/ 81 w 81"/>
                <a:gd name="T13" fmla="*/ 239 h 239"/>
                <a:gd name="T14" fmla="*/ 81 w 81"/>
                <a:gd name="T15" fmla="*/ 0 h 239"/>
                <a:gd name="T16" fmla="*/ 0 w 81"/>
                <a:gd name="T17" fmla="*/ 0 h 239"/>
                <a:gd name="T18" fmla="*/ 46 w 81"/>
                <a:gd name="T19" fmla="*/ 197 h 239"/>
                <a:gd name="T20" fmla="*/ 36 w 81"/>
                <a:gd name="T21" fmla="*/ 197 h 239"/>
                <a:gd name="T22" fmla="*/ 36 w 81"/>
                <a:gd name="T23" fmla="*/ 175 h 239"/>
                <a:gd name="T24" fmla="*/ 46 w 81"/>
                <a:gd name="T25" fmla="*/ 175 h 239"/>
                <a:gd name="T26" fmla="*/ 46 w 81"/>
                <a:gd name="T27" fmla="*/ 197 h 239"/>
                <a:gd name="T28" fmla="*/ 46 w 81"/>
                <a:gd name="T29" fmla="*/ 157 h 239"/>
                <a:gd name="T30" fmla="*/ 36 w 81"/>
                <a:gd name="T31" fmla="*/ 157 h 239"/>
                <a:gd name="T32" fmla="*/ 36 w 81"/>
                <a:gd name="T33" fmla="*/ 133 h 239"/>
                <a:gd name="T34" fmla="*/ 46 w 81"/>
                <a:gd name="T35" fmla="*/ 133 h 239"/>
                <a:gd name="T36" fmla="*/ 46 w 81"/>
                <a:gd name="T37" fmla="*/ 157 h 239"/>
                <a:gd name="T38" fmla="*/ 46 w 81"/>
                <a:gd name="T39" fmla="*/ 116 h 239"/>
                <a:gd name="T40" fmla="*/ 36 w 81"/>
                <a:gd name="T41" fmla="*/ 116 h 239"/>
                <a:gd name="T42" fmla="*/ 36 w 81"/>
                <a:gd name="T43" fmla="*/ 92 h 239"/>
                <a:gd name="T44" fmla="*/ 46 w 81"/>
                <a:gd name="T45" fmla="*/ 92 h 239"/>
                <a:gd name="T46" fmla="*/ 46 w 81"/>
                <a:gd name="T47" fmla="*/ 116 h 239"/>
                <a:gd name="T48" fmla="*/ 46 w 81"/>
                <a:gd name="T49" fmla="*/ 74 h 239"/>
                <a:gd name="T50" fmla="*/ 36 w 81"/>
                <a:gd name="T51" fmla="*/ 74 h 239"/>
                <a:gd name="T52" fmla="*/ 36 w 81"/>
                <a:gd name="T53" fmla="*/ 52 h 239"/>
                <a:gd name="T54" fmla="*/ 46 w 81"/>
                <a:gd name="T55" fmla="*/ 52 h 239"/>
                <a:gd name="T56" fmla="*/ 46 w 81"/>
                <a:gd name="T57" fmla="*/ 74 h 239"/>
                <a:gd name="T58" fmla="*/ 46 w 81"/>
                <a:gd name="T59" fmla="*/ 34 h 239"/>
                <a:gd name="T60" fmla="*/ 36 w 81"/>
                <a:gd name="T61" fmla="*/ 34 h 239"/>
                <a:gd name="T62" fmla="*/ 36 w 81"/>
                <a:gd name="T63" fmla="*/ 10 h 239"/>
                <a:gd name="T64" fmla="*/ 46 w 81"/>
                <a:gd name="T65" fmla="*/ 10 h 239"/>
                <a:gd name="T66" fmla="*/ 46 w 81"/>
                <a:gd name="T67" fmla="*/ 3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" h="239">
                  <a:moveTo>
                    <a:pt x="0" y="0"/>
                  </a:moveTo>
                  <a:lnTo>
                    <a:pt x="0" y="239"/>
                  </a:lnTo>
                  <a:lnTo>
                    <a:pt x="36" y="239"/>
                  </a:lnTo>
                  <a:lnTo>
                    <a:pt x="36" y="215"/>
                  </a:lnTo>
                  <a:lnTo>
                    <a:pt x="46" y="215"/>
                  </a:lnTo>
                  <a:lnTo>
                    <a:pt x="46" y="239"/>
                  </a:lnTo>
                  <a:lnTo>
                    <a:pt x="81" y="239"/>
                  </a:lnTo>
                  <a:lnTo>
                    <a:pt x="81" y="0"/>
                  </a:lnTo>
                  <a:lnTo>
                    <a:pt x="0" y="0"/>
                  </a:lnTo>
                  <a:close/>
                  <a:moveTo>
                    <a:pt x="46" y="197"/>
                  </a:moveTo>
                  <a:lnTo>
                    <a:pt x="36" y="197"/>
                  </a:lnTo>
                  <a:lnTo>
                    <a:pt x="36" y="175"/>
                  </a:lnTo>
                  <a:lnTo>
                    <a:pt x="46" y="175"/>
                  </a:lnTo>
                  <a:lnTo>
                    <a:pt x="46" y="197"/>
                  </a:lnTo>
                  <a:close/>
                  <a:moveTo>
                    <a:pt x="46" y="157"/>
                  </a:moveTo>
                  <a:lnTo>
                    <a:pt x="36" y="157"/>
                  </a:lnTo>
                  <a:lnTo>
                    <a:pt x="36" y="133"/>
                  </a:lnTo>
                  <a:lnTo>
                    <a:pt x="46" y="133"/>
                  </a:lnTo>
                  <a:lnTo>
                    <a:pt x="46" y="157"/>
                  </a:lnTo>
                  <a:close/>
                  <a:moveTo>
                    <a:pt x="46" y="116"/>
                  </a:moveTo>
                  <a:lnTo>
                    <a:pt x="36" y="116"/>
                  </a:lnTo>
                  <a:lnTo>
                    <a:pt x="36" y="92"/>
                  </a:lnTo>
                  <a:lnTo>
                    <a:pt x="46" y="92"/>
                  </a:lnTo>
                  <a:lnTo>
                    <a:pt x="46" y="116"/>
                  </a:lnTo>
                  <a:close/>
                  <a:moveTo>
                    <a:pt x="46" y="74"/>
                  </a:moveTo>
                  <a:lnTo>
                    <a:pt x="36" y="74"/>
                  </a:lnTo>
                  <a:lnTo>
                    <a:pt x="36" y="52"/>
                  </a:lnTo>
                  <a:lnTo>
                    <a:pt x="46" y="52"/>
                  </a:lnTo>
                  <a:lnTo>
                    <a:pt x="46" y="74"/>
                  </a:lnTo>
                  <a:close/>
                  <a:moveTo>
                    <a:pt x="46" y="34"/>
                  </a:moveTo>
                  <a:lnTo>
                    <a:pt x="36" y="34"/>
                  </a:lnTo>
                  <a:lnTo>
                    <a:pt x="36" y="10"/>
                  </a:lnTo>
                  <a:lnTo>
                    <a:pt x="46" y="10"/>
                  </a:lnTo>
                  <a:lnTo>
                    <a:pt x="46" y="34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95">
              <a:extLst>
                <a:ext uri="{FF2B5EF4-FFF2-40B4-BE49-F238E27FC236}">
                  <a16:creationId xmlns:a16="http://schemas.microsoft.com/office/drawing/2014/main" id="{7722156E-1226-4D39-B811-E3C8DC1D4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992" y="5964540"/>
              <a:ext cx="102520" cy="162007"/>
            </a:xfrm>
            <a:custGeom>
              <a:avLst/>
              <a:gdLst>
                <a:gd name="T0" fmla="*/ 0 w 81"/>
                <a:gd name="T1" fmla="*/ 0 h 128"/>
                <a:gd name="T2" fmla="*/ 0 w 81"/>
                <a:gd name="T3" fmla="*/ 128 h 128"/>
                <a:gd name="T4" fmla="*/ 81 w 81"/>
                <a:gd name="T5" fmla="*/ 68 h 128"/>
                <a:gd name="T6" fmla="*/ 0 w 81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8">
                  <a:moveTo>
                    <a:pt x="0" y="0"/>
                  </a:moveTo>
                  <a:lnTo>
                    <a:pt x="0" y="128"/>
                  </a:lnTo>
                  <a:lnTo>
                    <a:pt x="81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96">
              <a:extLst>
                <a:ext uri="{FF2B5EF4-FFF2-40B4-BE49-F238E27FC236}">
                  <a16:creationId xmlns:a16="http://schemas.microsoft.com/office/drawing/2014/main" id="{C8883695-6C92-4F94-993D-11D2C761C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5649" y="5958212"/>
              <a:ext cx="232885" cy="110114"/>
            </a:xfrm>
            <a:custGeom>
              <a:avLst/>
              <a:gdLst>
                <a:gd name="T0" fmla="*/ 142 w 145"/>
                <a:gd name="T1" fmla="*/ 0 h 69"/>
                <a:gd name="T2" fmla="*/ 0 w 145"/>
                <a:gd name="T3" fmla="*/ 0 h 69"/>
                <a:gd name="T4" fmla="*/ 81 w 145"/>
                <a:gd name="T5" fmla="*/ 69 h 69"/>
                <a:gd name="T6" fmla="*/ 145 w 145"/>
                <a:gd name="T7" fmla="*/ 15 h 69"/>
                <a:gd name="T8" fmla="*/ 142 w 145"/>
                <a:gd name="T9" fmla="*/ 4 h 69"/>
                <a:gd name="T10" fmla="*/ 142 w 145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69">
                  <a:moveTo>
                    <a:pt x="1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3" y="12"/>
                    <a:pt x="142" y="8"/>
                    <a:pt x="142" y="4"/>
                  </a:cubicBezTo>
                  <a:cubicBezTo>
                    <a:pt x="142" y="3"/>
                    <a:pt x="142" y="2"/>
                    <a:pt x="142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97">
              <a:extLst>
                <a:ext uri="{FF2B5EF4-FFF2-40B4-BE49-F238E27FC236}">
                  <a16:creationId xmlns:a16="http://schemas.microsoft.com/office/drawing/2014/main" id="{7DDCF3D1-B37D-4F30-B568-078CE1738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4383" y="6059466"/>
              <a:ext cx="258199" cy="74675"/>
            </a:xfrm>
            <a:custGeom>
              <a:avLst/>
              <a:gdLst>
                <a:gd name="T0" fmla="*/ 104 w 204"/>
                <a:gd name="T1" fmla="*/ 20 h 59"/>
                <a:gd name="T2" fmla="*/ 79 w 204"/>
                <a:gd name="T3" fmla="*/ 0 h 59"/>
                <a:gd name="T4" fmla="*/ 0 w 204"/>
                <a:gd name="T5" fmla="*/ 59 h 59"/>
                <a:gd name="T6" fmla="*/ 204 w 204"/>
                <a:gd name="T7" fmla="*/ 59 h 59"/>
                <a:gd name="T8" fmla="*/ 125 w 204"/>
                <a:gd name="T9" fmla="*/ 2 h 59"/>
                <a:gd name="T10" fmla="*/ 104 w 204"/>
                <a:gd name="T11" fmla="*/ 2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59">
                  <a:moveTo>
                    <a:pt x="104" y="20"/>
                  </a:moveTo>
                  <a:lnTo>
                    <a:pt x="79" y="0"/>
                  </a:lnTo>
                  <a:lnTo>
                    <a:pt x="0" y="59"/>
                  </a:lnTo>
                  <a:lnTo>
                    <a:pt x="204" y="59"/>
                  </a:lnTo>
                  <a:lnTo>
                    <a:pt x="125" y="2"/>
                  </a:lnTo>
                  <a:lnTo>
                    <a:pt x="104" y="2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98">
              <a:extLst>
                <a:ext uri="{FF2B5EF4-FFF2-40B4-BE49-F238E27FC236}">
                  <a16:creationId xmlns:a16="http://schemas.microsoft.com/office/drawing/2014/main" id="{0939F828-BC83-4AE3-994E-202461933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3984" y="5993651"/>
              <a:ext cx="106317" cy="137959"/>
            </a:xfrm>
            <a:custGeom>
              <a:avLst/>
              <a:gdLst>
                <a:gd name="T0" fmla="*/ 45 w 66"/>
                <a:gd name="T1" fmla="*/ 0 h 86"/>
                <a:gd name="T2" fmla="*/ 0 w 66"/>
                <a:gd name="T3" fmla="*/ 37 h 86"/>
                <a:gd name="T4" fmla="*/ 66 w 66"/>
                <a:gd name="T5" fmla="*/ 86 h 86"/>
                <a:gd name="T6" fmla="*/ 66 w 66"/>
                <a:gd name="T7" fmla="*/ 5 h 86"/>
                <a:gd name="T8" fmla="*/ 60 w 66"/>
                <a:gd name="T9" fmla="*/ 6 h 86"/>
                <a:gd name="T10" fmla="*/ 45 w 66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6">
                  <a:moveTo>
                    <a:pt x="45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4" y="6"/>
                    <a:pt x="62" y="6"/>
                    <a:pt x="60" y="6"/>
                  </a:cubicBezTo>
                  <a:cubicBezTo>
                    <a:pt x="54" y="6"/>
                    <a:pt x="49" y="4"/>
                    <a:pt x="45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99">
              <a:extLst>
                <a:ext uri="{FF2B5EF4-FFF2-40B4-BE49-F238E27FC236}">
                  <a16:creationId xmlns:a16="http://schemas.microsoft.com/office/drawing/2014/main" id="{DED443F8-F908-4169-9D1B-C3933CB5A0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2330" y="5927836"/>
              <a:ext cx="63284" cy="65815"/>
            </a:xfrm>
            <a:custGeom>
              <a:avLst/>
              <a:gdLst>
                <a:gd name="T0" fmla="*/ 19 w 39"/>
                <a:gd name="T1" fmla="*/ 0 h 41"/>
                <a:gd name="T2" fmla="*/ 0 w 39"/>
                <a:gd name="T3" fmla="*/ 21 h 41"/>
                <a:gd name="T4" fmla="*/ 19 w 39"/>
                <a:gd name="T5" fmla="*/ 41 h 41"/>
                <a:gd name="T6" fmla="*/ 39 w 39"/>
                <a:gd name="T7" fmla="*/ 21 h 41"/>
                <a:gd name="T8" fmla="*/ 19 w 39"/>
                <a:gd name="T9" fmla="*/ 0 h 41"/>
                <a:gd name="T10" fmla="*/ 23 w 39"/>
                <a:gd name="T11" fmla="*/ 25 h 41"/>
                <a:gd name="T12" fmla="*/ 16 w 39"/>
                <a:gd name="T13" fmla="*/ 25 h 41"/>
                <a:gd name="T14" fmla="*/ 4 w 39"/>
                <a:gd name="T15" fmla="*/ 25 h 41"/>
                <a:gd name="T16" fmla="*/ 4 w 39"/>
                <a:gd name="T17" fmla="*/ 17 h 41"/>
                <a:gd name="T18" fmla="*/ 16 w 39"/>
                <a:gd name="T19" fmla="*/ 17 h 41"/>
                <a:gd name="T20" fmla="*/ 23 w 39"/>
                <a:gd name="T21" fmla="*/ 17 h 41"/>
                <a:gd name="T22" fmla="*/ 35 w 39"/>
                <a:gd name="T23" fmla="*/ 17 h 41"/>
                <a:gd name="T24" fmla="*/ 35 w 39"/>
                <a:gd name="T25" fmla="*/ 25 h 41"/>
                <a:gd name="T26" fmla="*/ 23 w 39"/>
                <a:gd name="T27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1">
                  <a:moveTo>
                    <a:pt x="19" y="0"/>
                  </a:moveTo>
                  <a:cubicBezTo>
                    <a:pt x="8" y="0"/>
                    <a:pt x="0" y="10"/>
                    <a:pt x="0" y="21"/>
                  </a:cubicBezTo>
                  <a:cubicBezTo>
                    <a:pt x="0" y="32"/>
                    <a:pt x="8" y="41"/>
                    <a:pt x="19" y="41"/>
                  </a:cubicBezTo>
                  <a:cubicBezTo>
                    <a:pt x="30" y="41"/>
                    <a:pt x="39" y="32"/>
                    <a:pt x="39" y="21"/>
                  </a:cubicBezTo>
                  <a:cubicBezTo>
                    <a:pt x="39" y="10"/>
                    <a:pt x="30" y="0"/>
                    <a:pt x="19" y="0"/>
                  </a:cubicBezTo>
                  <a:close/>
                  <a:moveTo>
                    <a:pt x="23" y="25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5"/>
                    <a:pt x="35" y="25"/>
                    <a:pt x="35" y="25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09">
              <a:extLst>
                <a:ext uri="{FF2B5EF4-FFF2-40B4-BE49-F238E27FC236}">
                  <a16:creationId xmlns:a16="http://schemas.microsoft.com/office/drawing/2014/main" id="{711377D3-92B7-44E6-8842-B09F70957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132" y="1503022"/>
              <a:ext cx="327811" cy="175929"/>
            </a:xfrm>
            <a:custGeom>
              <a:avLst/>
              <a:gdLst>
                <a:gd name="T0" fmla="*/ 190 w 204"/>
                <a:gd name="T1" fmla="*/ 42 h 109"/>
                <a:gd name="T2" fmla="*/ 122 w 204"/>
                <a:gd name="T3" fmla="*/ 8 h 109"/>
                <a:gd name="T4" fmla="*/ 114 w 204"/>
                <a:gd name="T5" fmla="*/ 0 h 109"/>
                <a:gd name="T6" fmla="*/ 81 w 204"/>
                <a:gd name="T7" fmla="*/ 0 h 109"/>
                <a:gd name="T8" fmla="*/ 75 w 204"/>
                <a:gd name="T9" fmla="*/ 7 h 109"/>
                <a:gd name="T10" fmla="*/ 47 w 204"/>
                <a:gd name="T11" fmla="*/ 20 h 109"/>
                <a:gd name="T12" fmla="*/ 18 w 204"/>
                <a:gd name="T13" fmla="*/ 35 h 109"/>
                <a:gd name="T14" fmla="*/ 7 w 204"/>
                <a:gd name="T15" fmla="*/ 77 h 109"/>
                <a:gd name="T16" fmla="*/ 199 w 204"/>
                <a:gd name="T17" fmla="*/ 77 h 109"/>
                <a:gd name="T18" fmla="*/ 190 w 204"/>
                <a:gd name="T19" fmla="*/ 4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109">
                  <a:moveTo>
                    <a:pt x="190" y="42"/>
                  </a:moveTo>
                  <a:cubicBezTo>
                    <a:pt x="181" y="26"/>
                    <a:pt x="125" y="9"/>
                    <a:pt x="122" y="8"/>
                  </a:cubicBezTo>
                  <a:cubicBezTo>
                    <a:pt x="121" y="7"/>
                    <a:pt x="110" y="5"/>
                    <a:pt x="114" y="0"/>
                  </a:cubicBezTo>
                  <a:cubicBezTo>
                    <a:pt x="114" y="0"/>
                    <a:pt x="98" y="18"/>
                    <a:pt x="81" y="0"/>
                  </a:cubicBezTo>
                  <a:cubicBezTo>
                    <a:pt x="81" y="1"/>
                    <a:pt x="82" y="5"/>
                    <a:pt x="75" y="7"/>
                  </a:cubicBezTo>
                  <a:cubicBezTo>
                    <a:pt x="71" y="9"/>
                    <a:pt x="58" y="14"/>
                    <a:pt x="47" y="20"/>
                  </a:cubicBezTo>
                  <a:cubicBezTo>
                    <a:pt x="35" y="25"/>
                    <a:pt x="23" y="31"/>
                    <a:pt x="18" y="35"/>
                  </a:cubicBezTo>
                  <a:cubicBezTo>
                    <a:pt x="8" y="43"/>
                    <a:pt x="0" y="67"/>
                    <a:pt x="7" y="77"/>
                  </a:cubicBezTo>
                  <a:cubicBezTo>
                    <a:pt x="58" y="100"/>
                    <a:pt x="136" y="109"/>
                    <a:pt x="199" y="77"/>
                  </a:cubicBezTo>
                  <a:cubicBezTo>
                    <a:pt x="204" y="69"/>
                    <a:pt x="195" y="49"/>
                    <a:pt x="190" y="42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10">
              <a:extLst>
                <a:ext uri="{FF2B5EF4-FFF2-40B4-BE49-F238E27FC236}">
                  <a16:creationId xmlns:a16="http://schemas.microsoft.com/office/drawing/2014/main" id="{450B42B9-439E-4CC1-8EC9-50C4FA9F4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0323" y="1389110"/>
              <a:ext cx="141756" cy="140490"/>
            </a:xfrm>
            <a:custGeom>
              <a:avLst/>
              <a:gdLst>
                <a:gd name="T0" fmla="*/ 2 w 88"/>
                <a:gd name="T1" fmla="*/ 65 h 87"/>
                <a:gd name="T2" fmla="*/ 16 w 88"/>
                <a:gd name="T3" fmla="*/ 68 h 87"/>
                <a:gd name="T4" fmla="*/ 22 w 88"/>
                <a:gd name="T5" fmla="*/ 74 h 87"/>
                <a:gd name="T6" fmla="*/ 62 w 88"/>
                <a:gd name="T7" fmla="*/ 61 h 87"/>
                <a:gd name="T8" fmla="*/ 66 w 88"/>
                <a:gd name="T9" fmla="*/ 2 h 87"/>
                <a:gd name="T10" fmla="*/ 16 w 88"/>
                <a:gd name="T11" fmla="*/ 0 h 87"/>
                <a:gd name="T12" fmla="*/ 2 w 88"/>
                <a:gd name="T13" fmla="*/ 14 h 87"/>
                <a:gd name="T14" fmla="*/ 1 w 88"/>
                <a:gd name="T15" fmla="*/ 37 h 87"/>
                <a:gd name="T16" fmla="*/ 0 w 88"/>
                <a:gd name="T17" fmla="*/ 63 h 87"/>
                <a:gd name="T18" fmla="*/ 2 w 88"/>
                <a:gd name="T19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7">
                  <a:moveTo>
                    <a:pt x="2" y="65"/>
                  </a:moveTo>
                  <a:cubicBezTo>
                    <a:pt x="2" y="65"/>
                    <a:pt x="15" y="68"/>
                    <a:pt x="16" y="68"/>
                  </a:cubicBezTo>
                  <a:cubicBezTo>
                    <a:pt x="16" y="70"/>
                    <a:pt x="19" y="71"/>
                    <a:pt x="22" y="74"/>
                  </a:cubicBezTo>
                  <a:cubicBezTo>
                    <a:pt x="30" y="81"/>
                    <a:pt x="45" y="87"/>
                    <a:pt x="62" y="61"/>
                  </a:cubicBezTo>
                  <a:cubicBezTo>
                    <a:pt x="88" y="21"/>
                    <a:pt x="66" y="2"/>
                    <a:pt x="66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2" y="65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11">
              <a:extLst>
                <a:ext uri="{FF2B5EF4-FFF2-40B4-BE49-F238E27FC236}">
                  <a16:creationId xmlns:a16="http://schemas.microsoft.com/office/drawing/2014/main" id="{501F2898-9874-4858-A8AA-E28F885B6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759" y="1308107"/>
              <a:ext cx="224026" cy="217697"/>
            </a:xfrm>
            <a:custGeom>
              <a:avLst/>
              <a:gdLst>
                <a:gd name="T0" fmla="*/ 15 w 140"/>
                <a:gd name="T1" fmla="*/ 100 h 136"/>
                <a:gd name="T2" fmla="*/ 44 w 140"/>
                <a:gd name="T3" fmla="*/ 40 h 136"/>
                <a:gd name="T4" fmla="*/ 119 w 140"/>
                <a:gd name="T5" fmla="*/ 90 h 136"/>
                <a:gd name="T6" fmla="*/ 119 w 140"/>
                <a:gd name="T7" fmla="*/ 91 h 136"/>
                <a:gd name="T8" fmla="*/ 91 w 140"/>
                <a:gd name="T9" fmla="*/ 112 h 136"/>
                <a:gd name="T10" fmla="*/ 91 w 140"/>
                <a:gd name="T11" fmla="*/ 84 h 136"/>
                <a:gd name="T12" fmla="*/ 49 w 140"/>
                <a:gd name="T13" fmla="*/ 60 h 136"/>
                <a:gd name="T14" fmla="*/ 46 w 140"/>
                <a:gd name="T15" fmla="*/ 120 h 136"/>
                <a:gd name="T16" fmla="*/ 15 w 140"/>
                <a:gd name="T17" fmla="*/ 10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6">
                  <a:moveTo>
                    <a:pt x="15" y="100"/>
                  </a:moveTo>
                  <a:cubicBezTo>
                    <a:pt x="35" y="110"/>
                    <a:pt x="0" y="38"/>
                    <a:pt x="44" y="40"/>
                  </a:cubicBezTo>
                  <a:cubicBezTo>
                    <a:pt x="140" y="0"/>
                    <a:pt x="87" y="121"/>
                    <a:pt x="119" y="90"/>
                  </a:cubicBezTo>
                  <a:cubicBezTo>
                    <a:pt x="119" y="90"/>
                    <a:pt x="119" y="91"/>
                    <a:pt x="119" y="91"/>
                  </a:cubicBezTo>
                  <a:cubicBezTo>
                    <a:pt x="123" y="102"/>
                    <a:pt x="104" y="129"/>
                    <a:pt x="91" y="112"/>
                  </a:cubicBezTo>
                  <a:cubicBezTo>
                    <a:pt x="91" y="112"/>
                    <a:pt x="106" y="56"/>
                    <a:pt x="91" y="84"/>
                  </a:cubicBezTo>
                  <a:cubicBezTo>
                    <a:pt x="81" y="68"/>
                    <a:pt x="57" y="65"/>
                    <a:pt x="49" y="60"/>
                  </a:cubicBezTo>
                  <a:cubicBezTo>
                    <a:pt x="34" y="63"/>
                    <a:pt x="25" y="94"/>
                    <a:pt x="46" y="120"/>
                  </a:cubicBezTo>
                  <a:cubicBezTo>
                    <a:pt x="25" y="136"/>
                    <a:pt x="10" y="111"/>
                    <a:pt x="15" y="10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69">
              <a:extLst>
                <a:ext uri="{FF2B5EF4-FFF2-40B4-BE49-F238E27FC236}">
                  <a16:creationId xmlns:a16="http://schemas.microsoft.com/office/drawing/2014/main" id="{D6A59A54-2C1D-48DA-A1D5-55FE128B48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0586" y="5432955"/>
              <a:ext cx="301232" cy="299966"/>
            </a:xfrm>
            <a:custGeom>
              <a:avLst/>
              <a:gdLst>
                <a:gd name="T0" fmla="*/ 94 w 188"/>
                <a:gd name="T1" fmla="*/ 0 h 187"/>
                <a:gd name="T2" fmla="*/ 0 w 188"/>
                <a:gd name="T3" fmla="*/ 94 h 187"/>
                <a:gd name="T4" fmla="*/ 94 w 188"/>
                <a:gd name="T5" fmla="*/ 187 h 187"/>
                <a:gd name="T6" fmla="*/ 188 w 188"/>
                <a:gd name="T7" fmla="*/ 94 h 187"/>
                <a:gd name="T8" fmla="*/ 94 w 188"/>
                <a:gd name="T9" fmla="*/ 0 h 187"/>
                <a:gd name="T10" fmla="*/ 148 w 188"/>
                <a:gd name="T11" fmla="*/ 118 h 187"/>
                <a:gd name="T12" fmla="*/ 40 w 188"/>
                <a:gd name="T13" fmla="*/ 118 h 187"/>
                <a:gd name="T14" fmla="*/ 17 w 188"/>
                <a:gd name="T15" fmla="*/ 94 h 187"/>
                <a:gd name="T16" fmla="*/ 40 w 188"/>
                <a:gd name="T17" fmla="*/ 69 h 187"/>
                <a:gd name="T18" fmla="*/ 148 w 188"/>
                <a:gd name="T19" fmla="*/ 69 h 187"/>
                <a:gd name="T20" fmla="*/ 170 w 188"/>
                <a:gd name="T21" fmla="*/ 94 h 187"/>
                <a:gd name="T22" fmla="*/ 148 w 188"/>
                <a:gd name="T23" fmla="*/ 11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87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45"/>
                    <a:pt x="42" y="187"/>
                    <a:pt x="94" y="187"/>
                  </a:cubicBezTo>
                  <a:cubicBezTo>
                    <a:pt x="146" y="187"/>
                    <a:pt x="188" y="145"/>
                    <a:pt x="188" y="94"/>
                  </a:cubicBezTo>
                  <a:cubicBezTo>
                    <a:pt x="188" y="42"/>
                    <a:pt x="146" y="0"/>
                    <a:pt x="94" y="0"/>
                  </a:cubicBezTo>
                  <a:close/>
                  <a:moveTo>
                    <a:pt x="148" y="118"/>
                  </a:moveTo>
                  <a:cubicBezTo>
                    <a:pt x="40" y="118"/>
                    <a:pt x="40" y="118"/>
                    <a:pt x="40" y="118"/>
                  </a:cubicBezTo>
                  <a:cubicBezTo>
                    <a:pt x="28" y="118"/>
                    <a:pt x="17" y="107"/>
                    <a:pt x="17" y="94"/>
                  </a:cubicBezTo>
                  <a:cubicBezTo>
                    <a:pt x="17" y="80"/>
                    <a:pt x="28" y="69"/>
                    <a:pt x="40" y="69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60" y="69"/>
                    <a:pt x="170" y="80"/>
                    <a:pt x="170" y="94"/>
                  </a:cubicBezTo>
                  <a:cubicBezTo>
                    <a:pt x="170" y="107"/>
                    <a:pt x="160" y="118"/>
                    <a:pt x="148" y="118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1">
              <a:extLst>
                <a:ext uri="{FF2B5EF4-FFF2-40B4-BE49-F238E27FC236}">
                  <a16:creationId xmlns:a16="http://schemas.microsoft.com/office/drawing/2014/main" id="{99D1E377-1E1A-463A-AC11-3B9E8C754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73" y="4978576"/>
              <a:ext cx="197446" cy="305029"/>
            </a:xfrm>
            <a:custGeom>
              <a:avLst/>
              <a:gdLst>
                <a:gd name="T0" fmla="*/ 43 w 123"/>
                <a:gd name="T1" fmla="*/ 178 h 190"/>
                <a:gd name="T2" fmla="*/ 21 w 123"/>
                <a:gd name="T3" fmla="*/ 190 h 190"/>
                <a:gd name="T4" fmla="*/ 12 w 123"/>
                <a:gd name="T5" fmla="*/ 180 h 190"/>
                <a:gd name="T6" fmla="*/ 38 w 123"/>
                <a:gd name="T7" fmla="*/ 153 h 190"/>
                <a:gd name="T8" fmla="*/ 38 w 123"/>
                <a:gd name="T9" fmla="*/ 142 h 190"/>
                <a:gd name="T10" fmla="*/ 0 w 123"/>
                <a:gd name="T11" fmla="*/ 149 h 190"/>
                <a:gd name="T12" fmla="*/ 1 w 123"/>
                <a:gd name="T13" fmla="*/ 132 h 190"/>
                <a:gd name="T14" fmla="*/ 44 w 123"/>
                <a:gd name="T15" fmla="*/ 97 h 190"/>
                <a:gd name="T16" fmla="*/ 56 w 123"/>
                <a:gd name="T17" fmla="*/ 64 h 190"/>
                <a:gd name="T18" fmla="*/ 57 w 123"/>
                <a:gd name="T19" fmla="*/ 33 h 190"/>
                <a:gd name="T20" fmla="*/ 65 w 123"/>
                <a:gd name="T21" fmla="*/ 0 h 190"/>
                <a:gd name="T22" fmla="*/ 72 w 123"/>
                <a:gd name="T23" fmla="*/ 33 h 190"/>
                <a:gd name="T24" fmla="*/ 71 w 123"/>
                <a:gd name="T25" fmla="*/ 64 h 190"/>
                <a:gd name="T26" fmla="*/ 82 w 123"/>
                <a:gd name="T27" fmla="*/ 97 h 190"/>
                <a:gd name="T28" fmla="*/ 123 w 123"/>
                <a:gd name="T29" fmla="*/ 132 h 190"/>
                <a:gd name="T30" fmla="*/ 123 w 123"/>
                <a:gd name="T31" fmla="*/ 150 h 190"/>
                <a:gd name="T32" fmla="*/ 84 w 123"/>
                <a:gd name="T33" fmla="*/ 142 h 190"/>
                <a:gd name="T34" fmla="*/ 84 w 123"/>
                <a:gd name="T35" fmla="*/ 153 h 190"/>
                <a:gd name="T36" fmla="*/ 110 w 123"/>
                <a:gd name="T37" fmla="*/ 180 h 190"/>
                <a:gd name="T38" fmla="*/ 100 w 123"/>
                <a:gd name="T39" fmla="*/ 190 h 190"/>
                <a:gd name="T40" fmla="*/ 78 w 123"/>
                <a:gd name="T41" fmla="*/ 178 h 190"/>
                <a:gd name="T42" fmla="*/ 61 w 123"/>
                <a:gd name="T43" fmla="*/ 178 h 190"/>
                <a:gd name="T44" fmla="*/ 43 w 123"/>
                <a:gd name="T45" fmla="*/ 1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3" h="190">
                  <a:moveTo>
                    <a:pt x="43" y="178"/>
                  </a:moveTo>
                  <a:cubicBezTo>
                    <a:pt x="21" y="190"/>
                    <a:pt x="21" y="190"/>
                    <a:pt x="21" y="19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7" y="50"/>
                    <a:pt x="57" y="40"/>
                    <a:pt x="57" y="33"/>
                  </a:cubicBezTo>
                  <a:cubicBezTo>
                    <a:pt x="57" y="27"/>
                    <a:pt x="60" y="16"/>
                    <a:pt x="65" y="0"/>
                  </a:cubicBezTo>
                  <a:cubicBezTo>
                    <a:pt x="70" y="16"/>
                    <a:pt x="72" y="27"/>
                    <a:pt x="72" y="33"/>
                  </a:cubicBezTo>
                  <a:cubicBezTo>
                    <a:pt x="71" y="40"/>
                    <a:pt x="71" y="50"/>
                    <a:pt x="71" y="64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123" y="132"/>
                    <a:pt x="123" y="132"/>
                    <a:pt x="123" y="132"/>
                  </a:cubicBezTo>
                  <a:cubicBezTo>
                    <a:pt x="123" y="150"/>
                    <a:pt x="123" y="150"/>
                    <a:pt x="123" y="150"/>
                  </a:cubicBezTo>
                  <a:cubicBezTo>
                    <a:pt x="84" y="142"/>
                    <a:pt x="84" y="142"/>
                    <a:pt x="84" y="142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78" y="178"/>
                    <a:pt x="78" y="178"/>
                    <a:pt x="78" y="178"/>
                  </a:cubicBezTo>
                  <a:cubicBezTo>
                    <a:pt x="61" y="178"/>
                    <a:pt x="61" y="178"/>
                    <a:pt x="61" y="178"/>
                  </a:cubicBezTo>
                  <a:lnTo>
                    <a:pt x="43" y="178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9C138A17-D2BD-4838-B27B-BBD2BA626498}"/>
                </a:ext>
              </a:extLst>
            </p:cNvPr>
            <p:cNvGrpSpPr/>
            <p:nvPr/>
          </p:nvGrpSpPr>
          <p:grpSpPr>
            <a:xfrm>
              <a:off x="1103452" y="1444800"/>
              <a:ext cx="321483" cy="188587"/>
              <a:chOff x="1274763" y="323851"/>
              <a:chExt cx="403226" cy="236538"/>
            </a:xfrm>
            <a:solidFill>
              <a:srgbClr val="424953"/>
            </a:solidFill>
          </p:grpSpPr>
          <p:sp>
            <p:nvSpPr>
              <p:cNvPr id="130" name="Freeform 34">
                <a:extLst>
                  <a:ext uri="{FF2B5EF4-FFF2-40B4-BE49-F238E27FC236}">
                    <a16:creationId xmlns:a16="http://schemas.microsoft.com/office/drawing/2014/main" id="{5DA0F48E-C418-460F-B638-BA783202D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4763" y="323851"/>
                <a:ext cx="317500" cy="236538"/>
              </a:xfrm>
              <a:custGeom>
                <a:avLst/>
                <a:gdLst>
                  <a:gd name="T0" fmla="*/ 110 w 158"/>
                  <a:gd name="T1" fmla="*/ 55 h 118"/>
                  <a:gd name="T2" fmla="*/ 109 w 158"/>
                  <a:gd name="T3" fmla="*/ 50 h 118"/>
                  <a:gd name="T4" fmla="*/ 119 w 158"/>
                  <a:gd name="T5" fmla="*/ 33 h 118"/>
                  <a:gd name="T6" fmla="*/ 119 w 158"/>
                  <a:gd name="T7" fmla="*/ 24 h 118"/>
                  <a:gd name="T8" fmla="*/ 119 w 158"/>
                  <a:gd name="T9" fmla="*/ 16 h 118"/>
                  <a:gd name="T10" fmla="*/ 118 w 158"/>
                  <a:gd name="T11" fmla="*/ 15 h 118"/>
                  <a:gd name="T12" fmla="*/ 117 w 158"/>
                  <a:gd name="T13" fmla="*/ 8 h 118"/>
                  <a:gd name="T14" fmla="*/ 99 w 158"/>
                  <a:gd name="T15" fmla="*/ 0 h 118"/>
                  <a:gd name="T16" fmla="*/ 81 w 158"/>
                  <a:gd name="T17" fmla="*/ 5 h 118"/>
                  <a:gd name="T18" fmla="*/ 78 w 158"/>
                  <a:gd name="T19" fmla="*/ 13 h 118"/>
                  <a:gd name="T20" fmla="*/ 77 w 158"/>
                  <a:gd name="T21" fmla="*/ 15 h 118"/>
                  <a:gd name="T22" fmla="*/ 77 w 158"/>
                  <a:gd name="T23" fmla="*/ 23 h 118"/>
                  <a:gd name="T24" fmla="*/ 77 w 158"/>
                  <a:gd name="T25" fmla="*/ 32 h 118"/>
                  <a:gd name="T26" fmla="*/ 87 w 158"/>
                  <a:gd name="T27" fmla="*/ 49 h 118"/>
                  <a:gd name="T28" fmla="*/ 86 w 158"/>
                  <a:gd name="T29" fmla="*/ 55 h 118"/>
                  <a:gd name="T30" fmla="*/ 69 w 158"/>
                  <a:gd name="T31" fmla="*/ 63 h 118"/>
                  <a:gd name="T32" fmla="*/ 52 w 158"/>
                  <a:gd name="T33" fmla="*/ 56 h 118"/>
                  <a:gd name="T34" fmla="*/ 51 w 158"/>
                  <a:gd name="T35" fmla="*/ 52 h 118"/>
                  <a:gd name="T36" fmla="*/ 58 w 158"/>
                  <a:gd name="T37" fmla="*/ 38 h 118"/>
                  <a:gd name="T38" fmla="*/ 59 w 158"/>
                  <a:gd name="T39" fmla="*/ 32 h 118"/>
                  <a:gd name="T40" fmla="*/ 58 w 158"/>
                  <a:gd name="T41" fmla="*/ 18 h 118"/>
                  <a:gd name="T42" fmla="*/ 44 w 158"/>
                  <a:gd name="T43" fmla="*/ 12 h 118"/>
                  <a:gd name="T44" fmla="*/ 29 w 158"/>
                  <a:gd name="T45" fmla="*/ 16 h 118"/>
                  <a:gd name="T46" fmla="*/ 26 w 158"/>
                  <a:gd name="T47" fmla="*/ 31 h 118"/>
                  <a:gd name="T48" fmla="*/ 27 w 158"/>
                  <a:gd name="T49" fmla="*/ 38 h 118"/>
                  <a:gd name="T50" fmla="*/ 34 w 158"/>
                  <a:gd name="T51" fmla="*/ 51 h 118"/>
                  <a:gd name="T52" fmla="*/ 33 w 158"/>
                  <a:gd name="T53" fmla="*/ 56 h 118"/>
                  <a:gd name="T54" fmla="*/ 8 w 158"/>
                  <a:gd name="T55" fmla="*/ 70 h 118"/>
                  <a:gd name="T56" fmla="*/ 3 w 158"/>
                  <a:gd name="T57" fmla="*/ 89 h 118"/>
                  <a:gd name="T58" fmla="*/ 41 w 158"/>
                  <a:gd name="T59" fmla="*/ 99 h 118"/>
                  <a:gd name="T60" fmla="*/ 48 w 158"/>
                  <a:gd name="T61" fmla="*/ 76 h 118"/>
                  <a:gd name="T62" fmla="*/ 57 w 158"/>
                  <a:gd name="T63" fmla="*/ 70 h 118"/>
                  <a:gd name="T64" fmla="*/ 53 w 158"/>
                  <a:gd name="T65" fmla="*/ 73 h 118"/>
                  <a:gd name="T66" fmla="*/ 47 w 158"/>
                  <a:gd name="T67" fmla="*/ 99 h 118"/>
                  <a:gd name="T68" fmla="*/ 155 w 158"/>
                  <a:gd name="T69" fmla="*/ 99 h 118"/>
                  <a:gd name="T70" fmla="*/ 150 w 158"/>
                  <a:gd name="T71" fmla="*/ 78 h 118"/>
                  <a:gd name="T72" fmla="*/ 110 w 158"/>
                  <a:gd name="T73" fmla="*/ 5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8" h="118">
                    <a:moveTo>
                      <a:pt x="110" y="55"/>
                    </a:moveTo>
                    <a:cubicBezTo>
                      <a:pt x="109" y="50"/>
                      <a:pt x="109" y="50"/>
                      <a:pt x="109" y="50"/>
                    </a:cubicBezTo>
                    <a:cubicBezTo>
                      <a:pt x="113" y="47"/>
                      <a:pt x="117" y="42"/>
                      <a:pt x="119" y="33"/>
                    </a:cubicBezTo>
                    <a:cubicBezTo>
                      <a:pt x="122" y="27"/>
                      <a:pt x="119" y="24"/>
                      <a:pt x="119" y="24"/>
                    </a:cubicBezTo>
                    <a:cubicBezTo>
                      <a:pt x="119" y="16"/>
                      <a:pt x="119" y="16"/>
                      <a:pt x="119" y="16"/>
                    </a:cubicBezTo>
                    <a:cubicBezTo>
                      <a:pt x="119" y="16"/>
                      <a:pt x="118" y="15"/>
                      <a:pt x="118" y="15"/>
                    </a:cubicBezTo>
                    <a:cubicBezTo>
                      <a:pt x="118" y="13"/>
                      <a:pt x="118" y="10"/>
                      <a:pt x="117" y="8"/>
                    </a:cubicBezTo>
                    <a:cubicBezTo>
                      <a:pt x="114" y="5"/>
                      <a:pt x="110" y="1"/>
                      <a:pt x="99" y="0"/>
                    </a:cubicBezTo>
                    <a:cubicBezTo>
                      <a:pt x="92" y="0"/>
                      <a:pt x="84" y="3"/>
                      <a:pt x="81" y="5"/>
                    </a:cubicBezTo>
                    <a:cubicBezTo>
                      <a:pt x="80" y="7"/>
                      <a:pt x="79" y="10"/>
                      <a:pt x="78" y="13"/>
                    </a:cubicBezTo>
                    <a:cubicBezTo>
                      <a:pt x="78" y="13"/>
                      <a:pt x="78" y="14"/>
                      <a:pt x="77" y="15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23"/>
                      <a:pt x="74" y="27"/>
                      <a:pt x="77" y="32"/>
                    </a:cubicBezTo>
                    <a:cubicBezTo>
                      <a:pt x="79" y="41"/>
                      <a:pt x="83" y="46"/>
                      <a:pt x="87" y="49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4" y="56"/>
                      <a:pt x="76" y="60"/>
                      <a:pt x="69" y="63"/>
                    </a:cubicBezTo>
                    <a:cubicBezTo>
                      <a:pt x="61" y="59"/>
                      <a:pt x="52" y="56"/>
                      <a:pt x="52" y="56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4" y="50"/>
                      <a:pt x="57" y="46"/>
                      <a:pt x="58" y="38"/>
                    </a:cubicBezTo>
                    <a:cubicBezTo>
                      <a:pt x="59" y="37"/>
                      <a:pt x="59" y="34"/>
                      <a:pt x="59" y="32"/>
                    </a:cubicBezTo>
                    <a:cubicBezTo>
                      <a:pt x="59" y="30"/>
                      <a:pt x="60" y="23"/>
                      <a:pt x="58" y="18"/>
                    </a:cubicBezTo>
                    <a:cubicBezTo>
                      <a:pt x="56" y="16"/>
                      <a:pt x="52" y="13"/>
                      <a:pt x="44" y="12"/>
                    </a:cubicBezTo>
                    <a:cubicBezTo>
                      <a:pt x="38" y="12"/>
                      <a:pt x="32" y="14"/>
                      <a:pt x="29" y="16"/>
                    </a:cubicBezTo>
                    <a:cubicBezTo>
                      <a:pt x="26" y="20"/>
                      <a:pt x="26" y="27"/>
                      <a:pt x="26" y="31"/>
                    </a:cubicBezTo>
                    <a:cubicBezTo>
                      <a:pt x="25" y="33"/>
                      <a:pt x="25" y="36"/>
                      <a:pt x="27" y="38"/>
                    </a:cubicBezTo>
                    <a:cubicBezTo>
                      <a:pt x="28" y="45"/>
                      <a:pt x="31" y="49"/>
                      <a:pt x="34" y="51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56"/>
                      <a:pt x="13" y="65"/>
                      <a:pt x="8" y="70"/>
                    </a:cubicBezTo>
                    <a:cubicBezTo>
                      <a:pt x="4" y="73"/>
                      <a:pt x="0" y="85"/>
                      <a:pt x="3" y="89"/>
                    </a:cubicBezTo>
                    <a:cubicBezTo>
                      <a:pt x="14" y="94"/>
                      <a:pt x="27" y="98"/>
                      <a:pt x="41" y="99"/>
                    </a:cubicBezTo>
                    <a:cubicBezTo>
                      <a:pt x="40" y="91"/>
                      <a:pt x="44" y="80"/>
                      <a:pt x="48" y="76"/>
                    </a:cubicBezTo>
                    <a:cubicBezTo>
                      <a:pt x="50" y="75"/>
                      <a:pt x="53" y="73"/>
                      <a:pt x="57" y="70"/>
                    </a:cubicBezTo>
                    <a:cubicBezTo>
                      <a:pt x="55" y="72"/>
                      <a:pt x="54" y="73"/>
                      <a:pt x="53" y="73"/>
                    </a:cubicBezTo>
                    <a:cubicBezTo>
                      <a:pt x="47" y="78"/>
                      <a:pt x="43" y="93"/>
                      <a:pt x="47" y="99"/>
                    </a:cubicBezTo>
                    <a:cubicBezTo>
                      <a:pt x="75" y="113"/>
                      <a:pt x="119" y="118"/>
                      <a:pt x="155" y="99"/>
                    </a:cubicBezTo>
                    <a:cubicBezTo>
                      <a:pt x="158" y="94"/>
                      <a:pt x="153" y="82"/>
                      <a:pt x="150" y="78"/>
                    </a:cubicBezTo>
                    <a:cubicBezTo>
                      <a:pt x="144" y="69"/>
                      <a:pt x="121" y="57"/>
                      <a:pt x="11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5">
                <a:extLst>
                  <a:ext uri="{FF2B5EF4-FFF2-40B4-BE49-F238E27FC236}">
                    <a16:creationId xmlns:a16="http://schemas.microsoft.com/office/drawing/2014/main" id="{1FE55DAA-619D-4E98-9589-CB75248F2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701" y="344489"/>
                <a:ext cx="141288" cy="174625"/>
              </a:xfrm>
              <a:custGeom>
                <a:avLst/>
                <a:gdLst>
                  <a:gd name="T0" fmla="*/ 62 w 70"/>
                  <a:gd name="T1" fmla="*/ 57 h 86"/>
                  <a:gd name="T2" fmla="*/ 37 w 70"/>
                  <a:gd name="T3" fmla="*/ 44 h 86"/>
                  <a:gd name="T4" fmla="*/ 36 w 70"/>
                  <a:gd name="T5" fmla="*/ 39 h 86"/>
                  <a:gd name="T6" fmla="*/ 43 w 70"/>
                  <a:gd name="T7" fmla="*/ 26 h 86"/>
                  <a:gd name="T8" fmla="*/ 44 w 70"/>
                  <a:gd name="T9" fmla="*/ 19 h 86"/>
                  <a:gd name="T10" fmla="*/ 41 w 70"/>
                  <a:gd name="T11" fmla="*/ 4 h 86"/>
                  <a:gd name="T12" fmla="*/ 26 w 70"/>
                  <a:gd name="T13" fmla="*/ 0 h 86"/>
                  <a:gd name="T14" fmla="*/ 12 w 70"/>
                  <a:gd name="T15" fmla="*/ 6 h 86"/>
                  <a:gd name="T16" fmla="*/ 11 w 70"/>
                  <a:gd name="T17" fmla="*/ 20 h 86"/>
                  <a:gd name="T18" fmla="*/ 12 w 70"/>
                  <a:gd name="T19" fmla="*/ 26 h 86"/>
                  <a:gd name="T20" fmla="*/ 19 w 70"/>
                  <a:gd name="T21" fmla="*/ 40 h 86"/>
                  <a:gd name="T22" fmla="*/ 18 w 70"/>
                  <a:gd name="T23" fmla="*/ 44 h 86"/>
                  <a:gd name="T24" fmla="*/ 0 w 70"/>
                  <a:gd name="T25" fmla="*/ 52 h 86"/>
                  <a:gd name="T26" fmla="*/ 22 w 70"/>
                  <a:gd name="T27" fmla="*/ 64 h 86"/>
                  <a:gd name="T28" fmla="*/ 29 w 70"/>
                  <a:gd name="T29" fmla="*/ 86 h 86"/>
                  <a:gd name="T30" fmla="*/ 67 w 70"/>
                  <a:gd name="T31" fmla="*/ 77 h 86"/>
                  <a:gd name="T32" fmla="*/ 62 w 70"/>
                  <a:gd name="T33" fmla="*/ 5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86">
                    <a:moveTo>
                      <a:pt x="62" y="57"/>
                    </a:moveTo>
                    <a:cubicBezTo>
                      <a:pt x="57" y="53"/>
                      <a:pt x="37" y="44"/>
                      <a:pt x="37" y="44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9" y="37"/>
                      <a:pt x="42" y="33"/>
                      <a:pt x="43" y="26"/>
                    </a:cubicBezTo>
                    <a:cubicBezTo>
                      <a:pt x="45" y="24"/>
                      <a:pt x="45" y="21"/>
                      <a:pt x="44" y="19"/>
                    </a:cubicBezTo>
                    <a:cubicBezTo>
                      <a:pt x="44" y="15"/>
                      <a:pt x="44" y="8"/>
                      <a:pt x="41" y="4"/>
                    </a:cubicBezTo>
                    <a:cubicBezTo>
                      <a:pt x="39" y="2"/>
                      <a:pt x="32" y="0"/>
                      <a:pt x="26" y="0"/>
                    </a:cubicBezTo>
                    <a:cubicBezTo>
                      <a:pt x="18" y="0"/>
                      <a:pt x="14" y="4"/>
                      <a:pt x="12" y="6"/>
                    </a:cubicBezTo>
                    <a:cubicBezTo>
                      <a:pt x="10" y="11"/>
                      <a:pt x="11" y="18"/>
                      <a:pt x="11" y="20"/>
                    </a:cubicBezTo>
                    <a:cubicBezTo>
                      <a:pt x="11" y="22"/>
                      <a:pt x="11" y="25"/>
                      <a:pt x="12" y="26"/>
                    </a:cubicBezTo>
                    <a:cubicBezTo>
                      <a:pt x="13" y="34"/>
                      <a:pt x="16" y="37"/>
                      <a:pt x="19" y="40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44"/>
                      <a:pt x="9" y="47"/>
                      <a:pt x="0" y="52"/>
                    </a:cubicBezTo>
                    <a:cubicBezTo>
                      <a:pt x="8" y="56"/>
                      <a:pt x="18" y="61"/>
                      <a:pt x="22" y="64"/>
                    </a:cubicBezTo>
                    <a:cubicBezTo>
                      <a:pt x="26" y="68"/>
                      <a:pt x="30" y="79"/>
                      <a:pt x="29" y="86"/>
                    </a:cubicBezTo>
                    <a:cubicBezTo>
                      <a:pt x="43" y="86"/>
                      <a:pt x="56" y="82"/>
                      <a:pt x="67" y="77"/>
                    </a:cubicBezTo>
                    <a:cubicBezTo>
                      <a:pt x="70" y="73"/>
                      <a:pt x="66" y="61"/>
                      <a:pt x="6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2" name="Freeform 53">
              <a:extLst>
                <a:ext uri="{FF2B5EF4-FFF2-40B4-BE49-F238E27FC236}">
                  <a16:creationId xmlns:a16="http://schemas.microsoft.com/office/drawing/2014/main" id="{3D41B57F-DDC3-45F9-BDD1-315AC03BEC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7250" y="4527995"/>
              <a:ext cx="313888" cy="301232"/>
            </a:xfrm>
            <a:custGeom>
              <a:avLst/>
              <a:gdLst>
                <a:gd name="T0" fmla="*/ 194 w 196"/>
                <a:gd name="T1" fmla="*/ 0 h 188"/>
                <a:gd name="T2" fmla="*/ 3 w 196"/>
                <a:gd name="T3" fmla="*/ 0 h 188"/>
                <a:gd name="T4" fmla="*/ 0 w 196"/>
                <a:gd name="T5" fmla="*/ 1 h 188"/>
                <a:gd name="T6" fmla="*/ 0 w 196"/>
                <a:gd name="T7" fmla="*/ 126 h 188"/>
                <a:gd name="T8" fmla="*/ 0 w 196"/>
                <a:gd name="T9" fmla="*/ 130 h 188"/>
                <a:gd name="T10" fmla="*/ 0 w 196"/>
                <a:gd name="T11" fmla="*/ 134 h 188"/>
                <a:gd name="T12" fmla="*/ 78 w 196"/>
                <a:gd name="T13" fmla="*/ 140 h 188"/>
                <a:gd name="T14" fmla="*/ 78 w 196"/>
                <a:gd name="T15" fmla="*/ 175 h 188"/>
                <a:gd name="T16" fmla="*/ 54 w 196"/>
                <a:gd name="T17" fmla="*/ 175 h 188"/>
                <a:gd name="T18" fmla="*/ 48 w 196"/>
                <a:gd name="T19" fmla="*/ 182 h 188"/>
                <a:gd name="T20" fmla="*/ 54 w 196"/>
                <a:gd name="T21" fmla="*/ 188 h 188"/>
                <a:gd name="T22" fmla="*/ 143 w 196"/>
                <a:gd name="T23" fmla="*/ 188 h 188"/>
                <a:gd name="T24" fmla="*/ 150 w 196"/>
                <a:gd name="T25" fmla="*/ 182 h 188"/>
                <a:gd name="T26" fmla="*/ 143 w 196"/>
                <a:gd name="T27" fmla="*/ 175 h 188"/>
                <a:gd name="T28" fmla="*/ 119 w 196"/>
                <a:gd name="T29" fmla="*/ 175 h 188"/>
                <a:gd name="T30" fmla="*/ 119 w 196"/>
                <a:gd name="T31" fmla="*/ 140 h 188"/>
                <a:gd name="T32" fmla="*/ 196 w 196"/>
                <a:gd name="T33" fmla="*/ 135 h 188"/>
                <a:gd name="T34" fmla="*/ 196 w 196"/>
                <a:gd name="T35" fmla="*/ 130 h 188"/>
                <a:gd name="T36" fmla="*/ 196 w 196"/>
                <a:gd name="T37" fmla="*/ 125 h 188"/>
                <a:gd name="T38" fmla="*/ 196 w 196"/>
                <a:gd name="T39" fmla="*/ 1 h 188"/>
                <a:gd name="T40" fmla="*/ 194 w 196"/>
                <a:gd name="T41" fmla="*/ 0 h 188"/>
                <a:gd name="T42" fmla="*/ 58 w 196"/>
                <a:gd name="T43" fmla="*/ 133 h 188"/>
                <a:gd name="T44" fmla="*/ 53 w 196"/>
                <a:gd name="T45" fmla="*/ 129 h 188"/>
                <a:gd name="T46" fmla="*/ 58 w 196"/>
                <a:gd name="T47" fmla="*/ 125 h 188"/>
                <a:gd name="T48" fmla="*/ 62 w 196"/>
                <a:gd name="T49" fmla="*/ 129 h 188"/>
                <a:gd name="T50" fmla="*/ 58 w 196"/>
                <a:gd name="T51" fmla="*/ 133 h 188"/>
                <a:gd name="T52" fmla="*/ 70 w 196"/>
                <a:gd name="T53" fmla="*/ 133 h 188"/>
                <a:gd name="T54" fmla="*/ 66 w 196"/>
                <a:gd name="T55" fmla="*/ 129 h 188"/>
                <a:gd name="T56" fmla="*/ 70 w 196"/>
                <a:gd name="T57" fmla="*/ 125 h 188"/>
                <a:gd name="T58" fmla="*/ 74 w 196"/>
                <a:gd name="T59" fmla="*/ 129 h 188"/>
                <a:gd name="T60" fmla="*/ 70 w 196"/>
                <a:gd name="T61" fmla="*/ 133 h 188"/>
                <a:gd name="T62" fmla="*/ 97 w 196"/>
                <a:gd name="T63" fmla="*/ 133 h 188"/>
                <a:gd name="T64" fmla="*/ 80 w 196"/>
                <a:gd name="T65" fmla="*/ 129 h 188"/>
                <a:gd name="T66" fmla="*/ 97 w 196"/>
                <a:gd name="T67" fmla="*/ 125 h 188"/>
                <a:gd name="T68" fmla="*/ 114 w 196"/>
                <a:gd name="T69" fmla="*/ 129 h 188"/>
                <a:gd name="T70" fmla="*/ 97 w 196"/>
                <a:gd name="T71" fmla="*/ 133 h 188"/>
                <a:gd name="T72" fmla="*/ 125 w 196"/>
                <a:gd name="T73" fmla="*/ 133 h 188"/>
                <a:gd name="T74" fmla="*/ 121 w 196"/>
                <a:gd name="T75" fmla="*/ 129 h 188"/>
                <a:gd name="T76" fmla="*/ 125 w 196"/>
                <a:gd name="T77" fmla="*/ 125 h 188"/>
                <a:gd name="T78" fmla="*/ 129 w 196"/>
                <a:gd name="T79" fmla="*/ 129 h 188"/>
                <a:gd name="T80" fmla="*/ 125 w 196"/>
                <a:gd name="T81" fmla="*/ 133 h 188"/>
                <a:gd name="T82" fmla="*/ 137 w 196"/>
                <a:gd name="T83" fmla="*/ 133 h 188"/>
                <a:gd name="T84" fmla="*/ 133 w 196"/>
                <a:gd name="T85" fmla="*/ 129 h 188"/>
                <a:gd name="T86" fmla="*/ 137 w 196"/>
                <a:gd name="T87" fmla="*/ 125 h 188"/>
                <a:gd name="T88" fmla="*/ 142 w 196"/>
                <a:gd name="T89" fmla="*/ 129 h 188"/>
                <a:gd name="T90" fmla="*/ 137 w 196"/>
                <a:gd name="T91" fmla="*/ 133 h 188"/>
                <a:gd name="T92" fmla="*/ 181 w 196"/>
                <a:gd name="T93" fmla="*/ 119 h 188"/>
                <a:gd name="T94" fmla="*/ 15 w 196"/>
                <a:gd name="T95" fmla="*/ 119 h 188"/>
                <a:gd name="T96" fmla="*/ 15 w 196"/>
                <a:gd name="T97" fmla="*/ 13 h 188"/>
                <a:gd name="T98" fmla="*/ 181 w 196"/>
                <a:gd name="T99" fmla="*/ 13 h 188"/>
                <a:gd name="T100" fmla="*/ 181 w 196"/>
                <a:gd name="T101" fmla="*/ 11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6" h="188">
                  <a:moveTo>
                    <a:pt x="19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11" y="137"/>
                    <a:pt x="51" y="139"/>
                    <a:pt x="78" y="140"/>
                  </a:cubicBezTo>
                  <a:cubicBezTo>
                    <a:pt x="78" y="175"/>
                    <a:pt x="78" y="175"/>
                    <a:pt x="78" y="175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51" y="175"/>
                    <a:pt x="48" y="178"/>
                    <a:pt x="48" y="182"/>
                  </a:cubicBezTo>
                  <a:cubicBezTo>
                    <a:pt x="48" y="185"/>
                    <a:pt x="51" y="188"/>
                    <a:pt x="54" y="188"/>
                  </a:cubicBezTo>
                  <a:cubicBezTo>
                    <a:pt x="143" y="188"/>
                    <a:pt x="143" y="188"/>
                    <a:pt x="143" y="188"/>
                  </a:cubicBezTo>
                  <a:cubicBezTo>
                    <a:pt x="147" y="188"/>
                    <a:pt x="150" y="185"/>
                    <a:pt x="150" y="182"/>
                  </a:cubicBezTo>
                  <a:cubicBezTo>
                    <a:pt x="150" y="178"/>
                    <a:pt x="147" y="175"/>
                    <a:pt x="143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40"/>
                    <a:pt x="119" y="140"/>
                    <a:pt x="119" y="140"/>
                  </a:cubicBezTo>
                  <a:cubicBezTo>
                    <a:pt x="145" y="139"/>
                    <a:pt x="183" y="137"/>
                    <a:pt x="196" y="135"/>
                  </a:cubicBezTo>
                  <a:cubicBezTo>
                    <a:pt x="196" y="130"/>
                    <a:pt x="196" y="130"/>
                    <a:pt x="196" y="130"/>
                  </a:cubicBezTo>
                  <a:cubicBezTo>
                    <a:pt x="196" y="125"/>
                    <a:pt x="196" y="125"/>
                    <a:pt x="196" y="125"/>
                  </a:cubicBezTo>
                  <a:cubicBezTo>
                    <a:pt x="196" y="1"/>
                    <a:pt x="196" y="1"/>
                    <a:pt x="196" y="1"/>
                  </a:cubicBezTo>
                  <a:cubicBezTo>
                    <a:pt x="196" y="0"/>
                    <a:pt x="195" y="0"/>
                    <a:pt x="194" y="0"/>
                  </a:cubicBezTo>
                  <a:close/>
                  <a:moveTo>
                    <a:pt x="58" y="133"/>
                  </a:moveTo>
                  <a:cubicBezTo>
                    <a:pt x="55" y="133"/>
                    <a:pt x="53" y="131"/>
                    <a:pt x="53" y="129"/>
                  </a:cubicBezTo>
                  <a:cubicBezTo>
                    <a:pt x="53" y="127"/>
                    <a:pt x="55" y="125"/>
                    <a:pt x="58" y="125"/>
                  </a:cubicBezTo>
                  <a:cubicBezTo>
                    <a:pt x="60" y="125"/>
                    <a:pt x="62" y="127"/>
                    <a:pt x="62" y="129"/>
                  </a:cubicBezTo>
                  <a:cubicBezTo>
                    <a:pt x="62" y="131"/>
                    <a:pt x="60" y="133"/>
                    <a:pt x="58" y="133"/>
                  </a:cubicBezTo>
                  <a:close/>
                  <a:moveTo>
                    <a:pt x="70" y="133"/>
                  </a:moveTo>
                  <a:cubicBezTo>
                    <a:pt x="67" y="133"/>
                    <a:pt x="66" y="131"/>
                    <a:pt x="66" y="129"/>
                  </a:cubicBezTo>
                  <a:cubicBezTo>
                    <a:pt x="66" y="127"/>
                    <a:pt x="67" y="125"/>
                    <a:pt x="70" y="125"/>
                  </a:cubicBezTo>
                  <a:cubicBezTo>
                    <a:pt x="72" y="125"/>
                    <a:pt x="74" y="127"/>
                    <a:pt x="74" y="129"/>
                  </a:cubicBezTo>
                  <a:cubicBezTo>
                    <a:pt x="74" y="131"/>
                    <a:pt x="72" y="133"/>
                    <a:pt x="70" y="133"/>
                  </a:cubicBezTo>
                  <a:close/>
                  <a:moveTo>
                    <a:pt x="97" y="133"/>
                  </a:moveTo>
                  <a:cubicBezTo>
                    <a:pt x="88" y="133"/>
                    <a:pt x="80" y="131"/>
                    <a:pt x="80" y="129"/>
                  </a:cubicBezTo>
                  <a:cubicBezTo>
                    <a:pt x="80" y="127"/>
                    <a:pt x="88" y="125"/>
                    <a:pt x="97" y="125"/>
                  </a:cubicBezTo>
                  <a:cubicBezTo>
                    <a:pt x="106" y="125"/>
                    <a:pt x="114" y="127"/>
                    <a:pt x="114" y="129"/>
                  </a:cubicBezTo>
                  <a:cubicBezTo>
                    <a:pt x="114" y="131"/>
                    <a:pt x="106" y="133"/>
                    <a:pt x="97" y="133"/>
                  </a:cubicBezTo>
                  <a:close/>
                  <a:moveTo>
                    <a:pt x="125" y="133"/>
                  </a:moveTo>
                  <a:cubicBezTo>
                    <a:pt x="123" y="133"/>
                    <a:pt x="121" y="131"/>
                    <a:pt x="121" y="129"/>
                  </a:cubicBezTo>
                  <a:cubicBezTo>
                    <a:pt x="121" y="127"/>
                    <a:pt x="123" y="125"/>
                    <a:pt x="125" y="125"/>
                  </a:cubicBezTo>
                  <a:cubicBezTo>
                    <a:pt x="128" y="125"/>
                    <a:pt x="129" y="127"/>
                    <a:pt x="129" y="129"/>
                  </a:cubicBezTo>
                  <a:cubicBezTo>
                    <a:pt x="129" y="131"/>
                    <a:pt x="128" y="133"/>
                    <a:pt x="125" y="133"/>
                  </a:cubicBezTo>
                  <a:close/>
                  <a:moveTo>
                    <a:pt x="137" y="133"/>
                  </a:moveTo>
                  <a:cubicBezTo>
                    <a:pt x="135" y="133"/>
                    <a:pt x="133" y="131"/>
                    <a:pt x="133" y="129"/>
                  </a:cubicBezTo>
                  <a:cubicBezTo>
                    <a:pt x="133" y="127"/>
                    <a:pt x="135" y="125"/>
                    <a:pt x="137" y="125"/>
                  </a:cubicBezTo>
                  <a:cubicBezTo>
                    <a:pt x="140" y="125"/>
                    <a:pt x="142" y="127"/>
                    <a:pt x="142" y="129"/>
                  </a:cubicBezTo>
                  <a:cubicBezTo>
                    <a:pt x="142" y="131"/>
                    <a:pt x="140" y="133"/>
                    <a:pt x="137" y="133"/>
                  </a:cubicBezTo>
                  <a:close/>
                  <a:moveTo>
                    <a:pt x="181" y="119"/>
                  </a:moveTo>
                  <a:cubicBezTo>
                    <a:pt x="15" y="119"/>
                    <a:pt x="15" y="119"/>
                    <a:pt x="15" y="11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81" y="13"/>
                    <a:pt x="181" y="13"/>
                    <a:pt x="181" y="13"/>
                  </a:cubicBezTo>
                  <a:lnTo>
                    <a:pt x="181" y="11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3">
              <a:extLst>
                <a:ext uri="{FF2B5EF4-FFF2-40B4-BE49-F238E27FC236}">
                  <a16:creationId xmlns:a16="http://schemas.microsoft.com/office/drawing/2014/main" id="{DA9A23B7-0CAB-4825-9313-5956D3CE7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63" y="2266226"/>
              <a:ext cx="220228" cy="299966"/>
            </a:xfrm>
            <a:custGeom>
              <a:avLst/>
              <a:gdLst>
                <a:gd name="T0" fmla="*/ 137 w 137"/>
                <a:gd name="T1" fmla="*/ 148 h 187"/>
                <a:gd name="T2" fmla="*/ 121 w 137"/>
                <a:gd name="T3" fmla="*/ 178 h 187"/>
                <a:gd name="T4" fmla="*/ 87 w 137"/>
                <a:gd name="T5" fmla="*/ 187 h 187"/>
                <a:gd name="T6" fmla="*/ 49 w 137"/>
                <a:gd name="T7" fmla="*/ 173 h 187"/>
                <a:gd name="T8" fmla="*/ 35 w 137"/>
                <a:gd name="T9" fmla="*/ 149 h 187"/>
                <a:gd name="T10" fmla="*/ 35 w 137"/>
                <a:gd name="T11" fmla="*/ 148 h 187"/>
                <a:gd name="T12" fmla="*/ 8 w 137"/>
                <a:gd name="T13" fmla="*/ 110 h 187"/>
                <a:gd name="T14" fmla="*/ 0 w 137"/>
                <a:gd name="T15" fmla="*/ 97 h 187"/>
                <a:gd name="T16" fmla="*/ 1 w 137"/>
                <a:gd name="T17" fmla="*/ 95 h 187"/>
                <a:gd name="T18" fmla="*/ 9 w 137"/>
                <a:gd name="T19" fmla="*/ 91 h 187"/>
                <a:gd name="T20" fmla="*/ 16 w 137"/>
                <a:gd name="T21" fmla="*/ 94 h 187"/>
                <a:gd name="T22" fmla="*/ 18 w 137"/>
                <a:gd name="T23" fmla="*/ 96 h 187"/>
                <a:gd name="T24" fmla="*/ 40 w 137"/>
                <a:gd name="T25" fmla="*/ 115 h 187"/>
                <a:gd name="T26" fmla="*/ 45 w 137"/>
                <a:gd name="T27" fmla="*/ 117 h 187"/>
                <a:gd name="T28" fmla="*/ 50 w 137"/>
                <a:gd name="T29" fmla="*/ 111 h 187"/>
                <a:gd name="T30" fmla="*/ 50 w 137"/>
                <a:gd name="T31" fmla="*/ 103 h 187"/>
                <a:gd name="T32" fmla="*/ 50 w 137"/>
                <a:gd name="T33" fmla="*/ 27 h 187"/>
                <a:gd name="T34" fmla="*/ 65 w 137"/>
                <a:gd name="T35" fmla="*/ 27 h 187"/>
                <a:gd name="T36" fmla="*/ 65 w 137"/>
                <a:gd name="T37" fmla="*/ 88 h 187"/>
                <a:gd name="T38" fmla="*/ 69 w 137"/>
                <a:gd name="T39" fmla="*/ 96 h 187"/>
                <a:gd name="T40" fmla="*/ 73 w 137"/>
                <a:gd name="T41" fmla="*/ 90 h 187"/>
                <a:gd name="T42" fmla="*/ 73 w 137"/>
                <a:gd name="T43" fmla="*/ 11 h 187"/>
                <a:gd name="T44" fmla="*/ 76 w 137"/>
                <a:gd name="T45" fmla="*/ 3 h 187"/>
                <a:gd name="T46" fmla="*/ 86 w 137"/>
                <a:gd name="T47" fmla="*/ 2 h 187"/>
                <a:gd name="T48" fmla="*/ 88 w 137"/>
                <a:gd name="T49" fmla="*/ 9 h 187"/>
                <a:gd name="T50" fmla="*/ 88 w 137"/>
                <a:gd name="T51" fmla="*/ 76 h 187"/>
                <a:gd name="T52" fmla="*/ 88 w 137"/>
                <a:gd name="T53" fmla="*/ 85 h 187"/>
                <a:gd name="T54" fmla="*/ 92 w 137"/>
                <a:gd name="T55" fmla="*/ 94 h 187"/>
                <a:gd name="T56" fmla="*/ 97 w 137"/>
                <a:gd name="T57" fmla="*/ 85 h 187"/>
                <a:gd name="T58" fmla="*/ 97 w 137"/>
                <a:gd name="T59" fmla="*/ 73 h 187"/>
                <a:gd name="T60" fmla="*/ 97 w 137"/>
                <a:gd name="T61" fmla="*/ 24 h 187"/>
                <a:gd name="T62" fmla="*/ 99 w 137"/>
                <a:gd name="T63" fmla="*/ 15 h 187"/>
                <a:gd name="T64" fmla="*/ 113 w 137"/>
                <a:gd name="T65" fmla="*/ 25 h 187"/>
                <a:gd name="T66" fmla="*/ 113 w 137"/>
                <a:gd name="T67" fmla="*/ 79 h 187"/>
                <a:gd name="T68" fmla="*/ 113 w 137"/>
                <a:gd name="T69" fmla="*/ 89 h 187"/>
                <a:gd name="T70" fmla="*/ 117 w 137"/>
                <a:gd name="T71" fmla="*/ 98 h 187"/>
                <a:gd name="T72" fmla="*/ 121 w 137"/>
                <a:gd name="T73" fmla="*/ 89 h 187"/>
                <a:gd name="T74" fmla="*/ 121 w 137"/>
                <a:gd name="T75" fmla="*/ 39 h 187"/>
                <a:gd name="T76" fmla="*/ 124 w 137"/>
                <a:gd name="T77" fmla="*/ 30 h 187"/>
                <a:gd name="T78" fmla="*/ 137 w 137"/>
                <a:gd name="T79" fmla="*/ 42 h 187"/>
                <a:gd name="T80" fmla="*/ 137 w 137"/>
                <a:gd name="T81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7" h="187">
                  <a:moveTo>
                    <a:pt x="137" y="148"/>
                  </a:moveTo>
                  <a:cubicBezTo>
                    <a:pt x="137" y="163"/>
                    <a:pt x="129" y="170"/>
                    <a:pt x="121" y="178"/>
                  </a:cubicBezTo>
                  <a:cubicBezTo>
                    <a:pt x="117" y="181"/>
                    <a:pt x="104" y="187"/>
                    <a:pt x="87" y="187"/>
                  </a:cubicBezTo>
                  <a:cubicBezTo>
                    <a:pt x="76" y="187"/>
                    <a:pt x="61" y="185"/>
                    <a:pt x="49" y="173"/>
                  </a:cubicBezTo>
                  <a:cubicBezTo>
                    <a:pt x="44" y="168"/>
                    <a:pt x="36" y="158"/>
                    <a:pt x="35" y="149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28" y="133"/>
                    <a:pt x="14" y="116"/>
                    <a:pt x="8" y="110"/>
                  </a:cubicBezTo>
                  <a:cubicBezTo>
                    <a:pt x="3" y="105"/>
                    <a:pt x="0" y="101"/>
                    <a:pt x="0" y="97"/>
                  </a:cubicBezTo>
                  <a:cubicBezTo>
                    <a:pt x="0" y="97"/>
                    <a:pt x="0" y="95"/>
                    <a:pt x="1" y="95"/>
                  </a:cubicBezTo>
                  <a:cubicBezTo>
                    <a:pt x="3" y="93"/>
                    <a:pt x="6" y="91"/>
                    <a:pt x="9" y="91"/>
                  </a:cubicBezTo>
                  <a:cubicBezTo>
                    <a:pt x="11" y="91"/>
                    <a:pt x="14" y="92"/>
                    <a:pt x="16" y="94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23" y="101"/>
                    <a:pt x="32" y="110"/>
                    <a:pt x="40" y="115"/>
                  </a:cubicBezTo>
                  <a:cubicBezTo>
                    <a:pt x="42" y="116"/>
                    <a:pt x="43" y="117"/>
                    <a:pt x="45" y="117"/>
                  </a:cubicBezTo>
                  <a:cubicBezTo>
                    <a:pt x="46" y="117"/>
                    <a:pt x="49" y="116"/>
                    <a:pt x="50" y="111"/>
                  </a:cubicBezTo>
                  <a:cubicBezTo>
                    <a:pt x="50" y="109"/>
                    <a:pt x="50" y="106"/>
                    <a:pt x="50" y="103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16"/>
                    <a:pt x="65" y="16"/>
                    <a:pt x="65" y="27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5" y="88"/>
                    <a:pt x="65" y="96"/>
                    <a:pt x="69" y="96"/>
                  </a:cubicBezTo>
                  <a:cubicBezTo>
                    <a:pt x="73" y="96"/>
                    <a:pt x="73" y="92"/>
                    <a:pt x="73" y="90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8"/>
                    <a:pt x="74" y="5"/>
                    <a:pt x="76" y="3"/>
                  </a:cubicBezTo>
                  <a:cubicBezTo>
                    <a:pt x="78" y="0"/>
                    <a:pt x="83" y="0"/>
                    <a:pt x="86" y="2"/>
                  </a:cubicBezTo>
                  <a:cubicBezTo>
                    <a:pt x="87" y="4"/>
                    <a:pt x="88" y="6"/>
                    <a:pt x="88" y="9"/>
                  </a:cubicBezTo>
                  <a:cubicBezTo>
                    <a:pt x="88" y="22"/>
                    <a:pt x="88" y="58"/>
                    <a:pt x="88" y="76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88"/>
                    <a:pt x="88" y="94"/>
                    <a:pt x="92" y="94"/>
                  </a:cubicBezTo>
                  <a:cubicBezTo>
                    <a:pt x="97" y="94"/>
                    <a:pt x="97" y="88"/>
                    <a:pt x="97" y="85"/>
                  </a:cubicBezTo>
                  <a:cubicBezTo>
                    <a:pt x="97" y="83"/>
                    <a:pt x="97" y="78"/>
                    <a:pt x="97" y="73"/>
                  </a:cubicBezTo>
                  <a:cubicBezTo>
                    <a:pt x="97" y="56"/>
                    <a:pt x="97" y="31"/>
                    <a:pt x="97" y="24"/>
                  </a:cubicBezTo>
                  <a:cubicBezTo>
                    <a:pt x="96" y="20"/>
                    <a:pt x="97" y="17"/>
                    <a:pt x="99" y="15"/>
                  </a:cubicBezTo>
                  <a:cubicBezTo>
                    <a:pt x="103" y="11"/>
                    <a:pt x="112" y="14"/>
                    <a:pt x="113" y="25"/>
                  </a:cubicBezTo>
                  <a:cubicBezTo>
                    <a:pt x="113" y="33"/>
                    <a:pt x="113" y="63"/>
                    <a:pt x="113" y="79"/>
                  </a:cubicBezTo>
                  <a:cubicBezTo>
                    <a:pt x="113" y="89"/>
                    <a:pt x="113" y="89"/>
                    <a:pt x="113" y="89"/>
                  </a:cubicBezTo>
                  <a:cubicBezTo>
                    <a:pt x="113" y="96"/>
                    <a:pt x="115" y="98"/>
                    <a:pt x="117" y="98"/>
                  </a:cubicBezTo>
                  <a:cubicBezTo>
                    <a:pt x="121" y="98"/>
                    <a:pt x="121" y="92"/>
                    <a:pt x="121" y="8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5"/>
                    <a:pt x="122" y="32"/>
                    <a:pt x="124" y="30"/>
                  </a:cubicBezTo>
                  <a:cubicBezTo>
                    <a:pt x="128" y="25"/>
                    <a:pt x="137" y="27"/>
                    <a:pt x="137" y="42"/>
                  </a:cubicBezTo>
                  <a:lnTo>
                    <a:pt x="137" y="148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59">
              <a:extLst>
                <a:ext uri="{FF2B5EF4-FFF2-40B4-BE49-F238E27FC236}">
                  <a16:creationId xmlns:a16="http://schemas.microsoft.com/office/drawing/2014/main" id="{67BB41B7-FAE0-4A62-8396-5C0C284F6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611" y="3171187"/>
              <a:ext cx="250604" cy="299966"/>
            </a:xfrm>
            <a:custGeom>
              <a:avLst/>
              <a:gdLst>
                <a:gd name="T0" fmla="*/ 0 w 198"/>
                <a:gd name="T1" fmla="*/ 0 h 237"/>
                <a:gd name="T2" fmla="*/ 0 w 198"/>
                <a:gd name="T3" fmla="*/ 237 h 237"/>
                <a:gd name="T4" fmla="*/ 198 w 198"/>
                <a:gd name="T5" fmla="*/ 118 h 237"/>
                <a:gd name="T6" fmla="*/ 0 w 198"/>
                <a:gd name="T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237">
                  <a:moveTo>
                    <a:pt x="0" y="0"/>
                  </a:moveTo>
                  <a:lnTo>
                    <a:pt x="0" y="237"/>
                  </a:lnTo>
                  <a:lnTo>
                    <a:pt x="198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40">
              <a:extLst>
                <a:ext uri="{FF2B5EF4-FFF2-40B4-BE49-F238E27FC236}">
                  <a16:creationId xmlns:a16="http://schemas.microsoft.com/office/drawing/2014/main" id="{1B60541F-EB63-40D0-BCC2-474CC2693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678" y="6337916"/>
              <a:ext cx="40502" cy="93660"/>
            </a:xfrm>
            <a:custGeom>
              <a:avLst/>
              <a:gdLst>
                <a:gd name="T0" fmla="*/ 12 w 25"/>
                <a:gd name="T1" fmla="*/ 56 h 58"/>
                <a:gd name="T2" fmla="*/ 25 w 25"/>
                <a:gd name="T3" fmla="*/ 58 h 58"/>
                <a:gd name="T4" fmla="*/ 12 w 25"/>
                <a:gd name="T5" fmla="*/ 0 h 58"/>
                <a:gd name="T6" fmla="*/ 0 w 25"/>
                <a:gd name="T7" fmla="*/ 58 h 58"/>
                <a:gd name="T8" fmla="*/ 12 w 25"/>
                <a:gd name="T9" fmla="*/ 5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8">
                  <a:moveTo>
                    <a:pt x="12" y="56"/>
                  </a:moveTo>
                  <a:cubicBezTo>
                    <a:pt x="17" y="56"/>
                    <a:pt x="21" y="57"/>
                    <a:pt x="25" y="5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4" y="57"/>
                    <a:pt x="8" y="56"/>
                    <a:pt x="12" y="56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41">
              <a:extLst>
                <a:ext uri="{FF2B5EF4-FFF2-40B4-BE49-F238E27FC236}">
                  <a16:creationId xmlns:a16="http://schemas.microsoft.com/office/drawing/2014/main" id="{69CB5F54-1981-420A-8FAE-E4EB1022E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164" y="6413856"/>
              <a:ext cx="89864" cy="64549"/>
            </a:xfrm>
            <a:custGeom>
              <a:avLst/>
              <a:gdLst>
                <a:gd name="T0" fmla="*/ 0 w 56"/>
                <a:gd name="T1" fmla="*/ 18 h 40"/>
                <a:gd name="T2" fmla="*/ 12 w 56"/>
                <a:gd name="T3" fmla="*/ 40 h 40"/>
                <a:gd name="T4" fmla="*/ 56 w 56"/>
                <a:gd name="T5" fmla="*/ 0 h 40"/>
                <a:gd name="T6" fmla="*/ 0 w 56"/>
                <a:gd name="T7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0">
                  <a:moveTo>
                    <a:pt x="0" y="18"/>
                  </a:moveTo>
                  <a:cubicBezTo>
                    <a:pt x="7" y="24"/>
                    <a:pt x="11" y="31"/>
                    <a:pt x="12" y="40"/>
                  </a:cubicBezTo>
                  <a:cubicBezTo>
                    <a:pt x="56" y="0"/>
                    <a:pt x="56" y="0"/>
                    <a:pt x="56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42">
              <a:extLst>
                <a:ext uri="{FF2B5EF4-FFF2-40B4-BE49-F238E27FC236}">
                  <a16:creationId xmlns:a16="http://schemas.microsoft.com/office/drawing/2014/main" id="{9E086E9F-63EF-47FF-A58B-8E3616421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63" y="6413856"/>
              <a:ext cx="89864" cy="64549"/>
            </a:xfrm>
            <a:custGeom>
              <a:avLst/>
              <a:gdLst>
                <a:gd name="T0" fmla="*/ 56 w 56"/>
                <a:gd name="T1" fmla="*/ 18 h 40"/>
                <a:gd name="T2" fmla="*/ 0 w 56"/>
                <a:gd name="T3" fmla="*/ 0 h 40"/>
                <a:gd name="T4" fmla="*/ 44 w 56"/>
                <a:gd name="T5" fmla="*/ 40 h 40"/>
                <a:gd name="T6" fmla="*/ 56 w 56"/>
                <a:gd name="T7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0">
                  <a:moveTo>
                    <a:pt x="56" y="1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6" y="31"/>
                    <a:pt x="50" y="24"/>
                    <a:pt x="56" y="18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43">
              <a:extLst>
                <a:ext uri="{FF2B5EF4-FFF2-40B4-BE49-F238E27FC236}">
                  <a16:creationId xmlns:a16="http://schemas.microsoft.com/office/drawing/2014/main" id="{A14FB7F7-9AC8-4258-A9F2-82FD07135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8368" y="6499923"/>
              <a:ext cx="93660" cy="64549"/>
            </a:xfrm>
            <a:custGeom>
              <a:avLst/>
              <a:gdLst>
                <a:gd name="T0" fmla="*/ 0 w 59"/>
                <a:gd name="T1" fmla="*/ 21 h 40"/>
                <a:gd name="T2" fmla="*/ 59 w 59"/>
                <a:gd name="T3" fmla="*/ 40 h 40"/>
                <a:gd name="T4" fmla="*/ 15 w 59"/>
                <a:gd name="T5" fmla="*/ 0 h 40"/>
                <a:gd name="T6" fmla="*/ 0 w 59"/>
                <a:gd name="T7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40">
                  <a:moveTo>
                    <a:pt x="0" y="21"/>
                  </a:moveTo>
                  <a:cubicBezTo>
                    <a:pt x="59" y="40"/>
                    <a:pt x="59" y="40"/>
                    <a:pt x="59" y="4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8"/>
                    <a:pt x="7" y="16"/>
                    <a:pt x="0" y="2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44">
              <a:extLst>
                <a:ext uri="{FF2B5EF4-FFF2-40B4-BE49-F238E27FC236}">
                  <a16:creationId xmlns:a16="http://schemas.microsoft.com/office/drawing/2014/main" id="{24352565-D929-436B-9D41-39897F1E2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63" y="6499923"/>
              <a:ext cx="94926" cy="64549"/>
            </a:xfrm>
            <a:custGeom>
              <a:avLst/>
              <a:gdLst>
                <a:gd name="T0" fmla="*/ 45 w 59"/>
                <a:gd name="T1" fmla="*/ 0 h 40"/>
                <a:gd name="T2" fmla="*/ 0 w 59"/>
                <a:gd name="T3" fmla="*/ 40 h 40"/>
                <a:gd name="T4" fmla="*/ 59 w 59"/>
                <a:gd name="T5" fmla="*/ 21 h 40"/>
                <a:gd name="T6" fmla="*/ 45 w 59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40">
                  <a:moveTo>
                    <a:pt x="45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2" y="16"/>
                    <a:pt x="47" y="8"/>
                    <a:pt x="45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45">
              <a:extLst>
                <a:ext uri="{FF2B5EF4-FFF2-40B4-BE49-F238E27FC236}">
                  <a16:creationId xmlns:a16="http://schemas.microsoft.com/office/drawing/2014/main" id="{E3BB593E-089F-4434-B9EB-7D7B9449F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412" y="6541690"/>
              <a:ext cx="41768" cy="98723"/>
            </a:xfrm>
            <a:custGeom>
              <a:avLst/>
              <a:gdLst>
                <a:gd name="T0" fmla="*/ 13 w 26"/>
                <a:gd name="T1" fmla="*/ 2 h 61"/>
                <a:gd name="T2" fmla="*/ 0 w 26"/>
                <a:gd name="T3" fmla="*/ 0 h 61"/>
                <a:gd name="T4" fmla="*/ 13 w 26"/>
                <a:gd name="T5" fmla="*/ 61 h 61"/>
                <a:gd name="T6" fmla="*/ 26 w 26"/>
                <a:gd name="T7" fmla="*/ 0 h 61"/>
                <a:gd name="T8" fmla="*/ 13 w 26"/>
                <a:gd name="T9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1">
                  <a:moveTo>
                    <a:pt x="13" y="2"/>
                  </a:moveTo>
                  <a:cubicBezTo>
                    <a:pt x="9" y="2"/>
                    <a:pt x="4" y="1"/>
                    <a:pt x="0" y="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1"/>
                    <a:pt x="18" y="2"/>
                    <a:pt x="13" y="2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F802DE4C-6E34-4533-8637-0DCE7E1D7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161" y="6445498"/>
              <a:ext cx="83535" cy="83535"/>
            </a:xfrm>
            <a:prstGeom prst="ellipse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54">
              <a:extLst>
                <a:ext uri="{FF2B5EF4-FFF2-40B4-BE49-F238E27FC236}">
                  <a16:creationId xmlns:a16="http://schemas.microsoft.com/office/drawing/2014/main" id="{4DB2EB45-ACAE-4377-B8A3-B9555603E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940" y="3625565"/>
              <a:ext cx="149350" cy="208837"/>
            </a:xfrm>
            <a:custGeom>
              <a:avLst/>
              <a:gdLst>
                <a:gd name="T0" fmla="*/ 118 w 118"/>
                <a:gd name="T1" fmla="*/ 71 h 165"/>
                <a:gd name="T2" fmla="*/ 118 w 118"/>
                <a:gd name="T3" fmla="*/ 0 h 165"/>
                <a:gd name="T4" fmla="*/ 43 w 118"/>
                <a:gd name="T5" fmla="*/ 76 h 165"/>
                <a:gd name="T6" fmla="*/ 0 w 118"/>
                <a:gd name="T7" fmla="*/ 76 h 165"/>
                <a:gd name="T8" fmla="*/ 0 w 118"/>
                <a:gd name="T9" fmla="*/ 165 h 165"/>
                <a:gd name="T10" fmla="*/ 27 w 118"/>
                <a:gd name="T11" fmla="*/ 165 h 165"/>
                <a:gd name="T12" fmla="*/ 118 w 118"/>
                <a:gd name="T13" fmla="*/ 7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65">
                  <a:moveTo>
                    <a:pt x="118" y="71"/>
                  </a:moveTo>
                  <a:lnTo>
                    <a:pt x="118" y="0"/>
                  </a:lnTo>
                  <a:lnTo>
                    <a:pt x="43" y="76"/>
                  </a:lnTo>
                  <a:lnTo>
                    <a:pt x="0" y="76"/>
                  </a:lnTo>
                  <a:lnTo>
                    <a:pt x="0" y="165"/>
                  </a:lnTo>
                  <a:lnTo>
                    <a:pt x="27" y="165"/>
                  </a:lnTo>
                  <a:lnTo>
                    <a:pt x="118" y="71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55">
              <a:extLst>
                <a:ext uri="{FF2B5EF4-FFF2-40B4-BE49-F238E27FC236}">
                  <a16:creationId xmlns:a16="http://schemas.microsoft.com/office/drawing/2014/main" id="{7E8DB3BF-1E57-47A3-BA8F-F0B70EF59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829" y="3629362"/>
              <a:ext cx="280981" cy="288575"/>
            </a:xfrm>
            <a:custGeom>
              <a:avLst/>
              <a:gdLst>
                <a:gd name="T0" fmla="*/ 5 w 222"/>
                <a:gd name="T1" fmla="*/ 228 h 228"/>
                <a:gd name="T2" fmla="*/ 0 w 222"/>
                <a:gd name="T3" fmla="*/ 223 h 228"/>
                <a:gd name="T4" fmla="*/ 218 w 222"/>
                <a:gd name="T5" fmla="*/ 0 h 228"/>
                <a:gd name="T6" fmla="*/ 222 w 222"/>
                <a:gd name="T7" fmla="*/ 5 h 228"/>
                <a:gd name="T8" fmla="*/ 5 w 222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228">
                  <a:moveTo>
                    <a:pt x="5" y="228"/>
                  </a:moveTo>
                  <a:lnTo>
                    <a:pt x="0" y="223"/>
                  </a:lnTo>
                  <a:lnTo>
                    <a:pt x="218" y="0"/>
                  </a:lnTo>
                  <a:lnTo>
                    <a:pt x="222" y="5"/>
                  </a:lnTo>
                  <a:lnTo>
                    <a:pt x="5" y="228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56">
              <a:extLst>
                <a:ext uri="{FF2B5EF4-FFF2-40B4-BE49-F238E27FC236}">
                  <a16:creationId xmlns:a16="http://schemas.microsoft.com/office/drawing/2014/main" id="{81E52E4A-4EAC-42DB-84EE-5D06E4EBF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692" y="3757196"/>
              <a:ext cx="84801" cy="168335"/>
            </a:xfrm>
            <a:custGeom>
              <a:avLst/>
              <a:gdLst>
                <a:gd name="T0" fmla="*/ 0 w 67"/>
                <a:gd name="T1" fmla="*/ 70 h 133"/>
                <a:gd name="T2" fmla="*/ 67 w 67"/>
                <a:gd name="T3" fmla="*/ 133 h 133"/>
                <a:gd name="T4" fmla="*/ 67 w 67"/>
                <a:gd name="T5" fmla="*/ 0 h 133"/>
                <a:gd name="T6" fmla="*/ 0 w 67"/>
                <a:gd name="T7" fmla="*/ 7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33">
                  <a:moveTo>
                    <a:pt x="0" y="70"/>
                  </a:moveTo>
                  <a:lnTo>
                    <a:pt x="67" y="133"/>
                  </a:lnTo>
                  <a:lnTo>
                    <a:pt x="67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88">
              <a:extLst>
                <a:ext uri="{FF2B5EF4-FFF2-40B4-BE49-F238E27FC236}">
                  <a16:creationId xmlns:a16="http://schemas.microsoft.com/office/drawing/2014/main" id="{CDE02AC0-E5BE-4080-848E-9D2107DD8A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1925" y="1811847"/>
              <a:ext cx="164538" cy="303763"/>
            </a:xfrm>
            <a:custGeom>
              <a:avLst/>
              <a:gdLst>
                <a:gd name="T0" fmla="*/ 98 w 102"/>
                <a:gd name="T1" fmla="*/ 129 h 189"/>
                <a:gd name="T2" fmla="*/ 90 w 102"/>
                <a:gd name="T3" fmla="*/ 126 h 189"/>
                <a:gd name="T4" fmla="*/ 62 w 102"/>
                <a:gd name="T5" fmla="*/ 126 h 189"/>
                <a:gd name="T6" fmla="*/ 62 w 102"/>
                <a:gd name="T7" fmla="*/ 100 h 189"/>
                <a:gd name="T8" fmla="*/ 101 w 102"/>
                <a:gd name="T9" fmla="*/ 51 h 189"/>
                <a:gd name="T10" fmla="*/ 51 w 102"/>
                <a:gd name="T11" fmla="*/ 0 h 189"/>
                <a:gd name="T12" fmla="*/ 1 w 102"/>
                <a:gd name="T13" fmla="*/ 51 h 189"/>
                <a:gd name="T14" fmla="*/ 40 w 102"/>
                <a:gd name="T15" fmla="*/ 100 h 189"/>
                <a:gd name="T16" fmla="*/ 40 w 102"/>
                <a:gd name="T17" fmla="*/ 126 h 189"/>
                <a:gd name="T18" fmla="*/ 12 w 102"/>
                <a:gd name="T19" fmla="*/ 126 h 189"/>
                <a:gd name="T20" fmla="*/ 4 w 102"/>
                <a:gd name="T21" fmla="*/ 129 h 189"/>
                <a:gd name="T22" fmla="*/ 0 w 102"/>
                <a:gd name="T23" fmla="*/ 137 h 189"/>
                <a:gd name="T24" fmla="*/ 4 w 102"/>
                <a:gd name="T25" fmla="*/ 145 h 189"/>
                <a:gd name="T26" fmla="*/ 12 w 102"/>
                <a:gd name="T27" fmla="*/ 148 h 189"/>
                <a:gd name="T28" fmla="*/ 40 w 102"/>
                <a:gd name="T29" fmla="*/ 148 h 189"/>
                <a:gd name="T30" fmla="*/ 40 w 102"/>
                <a:gd name="T31" fmla="*/ 177 h 189"/>
                <a:gd name="T32" fmla="*/ 43 w 102"/>
                <a:gd name="T33" fmla="*/ 185 h 189"/>
                <a:gd name="T34" fmla="*/ 51 w 102"/>
                <a:gd name="T35" fmla="*/ 189 h 189"/>
                <a:gd name="T36" fmla="*/ 59 w 102"/>
                <a:gd name="T37" fmla="*/ 185 h 189"/>
                <a:gd name="T38" fmla="*/ 62 w 102"/>
                <a:gd name="T39" fmla="*/ 176 h 189"/>
                <a:gd name="T40" fmla="*/ 62 w 102"/>
                <a:gd name="T41" fmla="*/ 148 h 189"/>
                <a:gd name="T42" fmla="*/ 89 w 102"/>
                <a:gd name="T43" fmla="*/ 148 h 189"/>
                <a:gd name="T44" fmla="*/ 98 w 102"/>
                <a:gd name="T45" fmla="*/ 145 h 189"/>
                <a:gd name="T46" fmla="*/ 102 w 102"/>
                <a:gd name="T47" fmla="*/ 137 h 189"/>
                <a:gd name="T48" fmla="*/ 98 w 102"/>
                <a:gd name="T49" fmla="*/ 129 h 189"/>
                <a:gd name="T50" fmla="*/ 19 w 102"/>
                <a:gd name="T51" fmla="*/ 51 h 189"/>
                <a:gd name="T52" fmla="*/ 51 w 102"/>
                <a:gd name="T53" fmla="*/ 19 h 189"/>
                <a:gd name="T54" fmla="*/ 83 w 102"/>
                <a:gd name="T55" fmla="*/ 51 h 189"/>
                <a:gd name="T56" fmla="*/ 51 w 102"/>
                <a:gd name="T57" fmla="*/ 82 h 189"/>
                <a:gd name="T58" fmla="*/ 19 w 102"/>
                <a:gd name="T59" fmla="*/ 5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2" h="189">
                  <a:moveTo>
                    <a:pt x="98" y="129"/>
                  </a:moveTo>
                  <a:cubicBezTo>
                    <a:pt x="95" y="127"/>
                    <a:pt x="93" y="126"/>
                    <a:pt x="90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84" y="95"/>
                    <a:pt x="101" y="75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cubicBezTo>
                    <a:pt x="23" y="0"/>
                    <a:pt x="1" y="23"/>
                    <a:pt x="1" y="51"/>
                  </a:cubicBezTo>
                  <a:cubicBezTo>
                    <a:pt x="1" y="75"/>
                    <a:pt x="17" y="95"/>
                    <a:pt x="40" y="100"/>
                  </a:cubicBezTo>
                  <a:cubicBezTo>
                    <a:pt x="40" y="126"/>
                    <a:pt x="40" y="126"/>
                    <a:pt x="40" y="126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9" y="126"/>
                    <a:pt x="6" y="127"/>
                    <a:pt x="4" y="129"/>
                  </a:cubicBezTo>
                  <a:cubicBezTo>
                    <a:pt x="1" y="131"/>
                    <a:pt x="0" y="134"/>
                    <a:pt x="0" y="137"/>
                  </a:cubicBezTo>
                  <a:cubicBezTo>
                    <a:pt x="0" y="140"/>
                    <a:pt x="1" y="143"/>
                    <a:pt x="4" y="145"/>
                  </a:cubicBezTo>
                  <a:cubicBezTo>
                    <a:pt x="6" y="147"/>
                    <a:pt x="9" y="148"/>
                    <a:pt x="12" y="148"/>
                  </a:cubicBezTo>
                  <a:cubicBezTo>
                    <a:pt x="40" y="148"/>
                    <a:pt x="40" y="148"/>
                    <a:pt x="40" y="148"/>
                  </a:cubicBezTo>
                  <a:cubicBezTo>
                    <a:pt x="40" y="177"/>
                    <a:pt x="40" y="177"/>
                    <a:pt x="40" y="177"/>
                  </a:cubicBezTo>
                  <a:cubicBezTo>
                    <a:pt x="40" y="180"/>
                    <a:pt x="41" y="183"/>
                    <a:pt x="43" y="185"/>
                  </a:cubicBezTo>
                  <a:cubicBezTo>
                    <a:pt x="45" y="188"/>
                    <a:pt x="49" y="189"/>
                    <a:pt x="51" y="189"/>
                  </a:cubicBezTo>
                  <a:cubicBezTo>
                    <a:pt x="54" y="189"/>
                    <a:pt x="57" y="187"/>
                    <a:pt x="59" y="185"/>
                  </a:cubicBezTo>
                  <a:cubicBezTo>
                    <a:pt x="61" y="183"/>
                    <a:pt x="62" y="180"/>
                    <a:pt x="62" y="176"/>
                  </a:cubicBezTo>
                  <a:cubicBezTo>
                    <a:pt x="62" y="148"/>
                    <a:pt x="62" y="148"/>
                    <a:pt x="62" y="148"/>
                  </a:cubicBezTo>
                  <a:cubicBezTo>
                    <a:pt x="89" y="148"/>
                    <a:pt x="89" y="148"/>
                    <a:pt x="89" y="148"/>
                  </a:cubicBezTo>
                  <a:cubicBezTo>
                    <a:pt x="93" y="148"/>
                    <a:pt x="96" y="147"/>
                    <a:pt x="98" y="145"/>
                  </a:cubicBezTo>
                  <a:cubicBezTo>
                    <a:pt x="100" y="143"/>
                    <a:pt x="102" y="141"/>
                    <a:pt x="102" y="137"/>
                  </a:cubicBezTo>
                  <a:cubicBezTo>
                    <a:pt x="102" y="134"/>
                    <a:pt x="100" y="131"/>
                    <a:pt x="98" y="129"/>
                  </a:cubicBezTo>
                  <a:close/>
                  <a:moveTo>
                    <a:pt x="19" y="51"/>
                  </a:moveTo>
                  <a:cubicBezTo>
                    <a:pt x="19" y="33"/>
                    <a:pt x="33" y="19"/>
                    <a:pt x="51" y="19"/>
                  </a:cubicBezTo>
                  <a:cubicBezTo>
                    <a:pt x="68" y="19"/>
                    <a:pt x="83" y="33"/>
                    <a:pt x="83" y="51"/>
                  </a:cubicBezTo>
                  <a:cubicBezTo>
                    <a:pt x="83" y="68"/>
                    <a:pt x="68" y="82"/>
                    <a:pt x="51" y="82"/>
                  </a:cubicBezTo>
                  <a:cubicBezTo>
                    <a:pt x="33" y="82"/>
                    <a:pt x="19" y="68"/>
                    <a:pt x="19" y="5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13">
              <a:extLst>
                <a:ext uri="{FF2B5EF4-FFF2-40B4-BE49-F238E27FC236}">
                  <a16:creationId xmlns:a16="http://schemas.microsoft.com/office/drawing/2014/main" id="{8EBF1B1C-2383-4B0C-B2F4-D13CBBD27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50" y="5917710"/>
              <a:ext cx="267059" cy="224025"/>
            </a:xfrm>
            <a:custGeom>
              <a:avLst/>
              <a:gdLst>
                <a:gd name="T0" fmla="*/ 210 w 211"/>
                <a:gd name="T1" fmla="*/ 42 h 177"/>
                <a:gd name="T2" fmla="*/ 211 w 211"/>
                <a:gd name="T3" fmla="*/ 9 h 177"/>
                <a:gd name="T4" fmla="*/ 87 w 211"/>
                <a:gd name="T5" fmla="*/ 18 h 177"/>
                <a:gd name="T6" fmla="*/ 77 w 211"/>
                <a:gd name="T7" fmla="*/ 0 h 177"/>
                <a:gd name="T8" fmla="*/ 9 w 211"/>
                <a:gd name="T9" fmla="*/ 4 h 177"/>
                <a:gd name="T10" fmla="*/ 0 w 211"/>
                <a:gd name="T11" fmla="*/ 24 h 177"/>
                <a:gd name="T12" fmla="*/ 5 w 211"/>
                <a:gd name="T13" fmla="*/ 177 h 177"/>
                <a:gd name="T14" fmla="*/ 49 w 211"/>
                <a:gd name="T15" fmla="*/ 57 h 177"/>
                <a:gd name="T16" fmla="*/ 210 w 211"/>
                <a:gd name="T17" fmla="*/ 4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177">
                  <a:moveTo>
                    <a:pt x="210" y="42"/>
                  </a:moveTo>
                  <a:lnTo>
                    <a:pt x="211" y="9"/>
                  </a:lnTo>
                  <a:lnTo>
                    <a:pt x="87" y="18"/>
                  </a:lnTo>
                  <a:lnTo>
                    <a:pt x="77" y="0"/>
                  </a:lnTo>
                  <a:lnTo>
                    <a:pt x="9" y="4"/>
                  </a:lnTo>
                  <a:lnTo>
                    <a:pt x="0" y="24"/>
                  </a:lnTo>
                  <a:lnTo>
                    <a:pt x="5" y="177"/>
                  </a:lnTo>
                  <a:lnTo>
                    <a:pt x="49" y="57"/>
                  </a:lnTo>
                  <a:lnTo>
                    <a:pt x="210" y="4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14">
              <a:extLst>
                <a:ext uri="{FF2B5EF4-FFF2-40B4-BE49-F238E27FC236}">
                  <a16:creationId xmlns:a16="http://schemas.microsoft.com/office/drawing/2014/main" id="{3A8822EF-E60C-4EBE-BAE9-761B610A9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641" y="5972134"/>
              <a:ext cx="299966" cy="169601"/>
            </a:xfrm>
            <a:custGeom>
              <a:avLst/>
              <a:gdLst>
                <a:gd name="T0" fmla="*/ 43 w 237"/>
                <a:gd name="T1" fmla="*/ 18 h 134"/>
                <a:gd name="T2" fmla="*/ 237 w 237"/>
                <a:gd name="T3" fmla="*/ 0 h 134"/>
                <a:gd name="T4" fmla="*/ 196 w 237"/>
                <a:gd name="T5" fmla="*/ 118 h 134"/>
                <a:gd name="T6" fmla="*/ 0 w 237"/>
                <a:gd name="T7" fmla="*/ 134 h 134"/>
                <a:gd name="T8" fmla="*/ 43 w 237"/>
                <a:gd name="T9" fmla="*/ 1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34">
                  <a:moveTo>
                    <a:pt x="43" y="18"/>
                  </a:moveTo>
                  <a:lnTo>
                    <a:pt x="237" y="0"/>
                  </a:lnTo>
                  <a:lnTo>
                    <a:pt x="196" y="118"/>
                  </a:lnTo>
                  <a:lnTo>
                    <a:pt x="0" y="134"/>
                  </a:lnTo>
                  <a:lnTo>
                    <a:pt x="43" y="18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70">
              <a:extLst>
                <a:ext uri="{FF2B5EF4-FFF2-40B4-BE49-F238E27FC236}">
                  <a16:creationId xmlns:a16="http://schemas.microsoft.com/office/drawing/2014/main" id="{A73CD4F2-14F7-456F-A07E-C789A0F7CB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453" y="5432955"/>
              <a:ext cx="317686" cy="306294"/>
            </a:xfrm>
            <a:custGeom>
              <a:avLst/>
              <a:gdLst>
                <a:gd name="T0" fmla="*/ 161 w 198"/>
                <a:gd name="T1" fmla="*/ 0 h 191"/>
                <a:gd name="T2" fmla="*/ 37 w 198"/>
                <a:gd name="T3" fmla="*/ 0 h 191"/>
                <a:gd name="T4" fmla="*/ 0 w 198"/>
                <a:gd name="T5" fmla="*/ 36 h 191"/>
                <a:gd name="T6" fmla="*/ 0 w 198"/>
                <a:gd name="T7" fmla="*/ 156 h 191"/>
                <a:gd name="T8" fmla="*/ 37 w 198"/>
                <a:gd name="T9" fmla="*/ 191 h 191"/>
                <a:gd name="T10" fmla="*/ 161 w 198"/>
                <a:gd name="T11" fmla="*/ 191 h 191"/>
                <a:gd name="T12" fmla="*/ 198 w 198"/>
                <a:gd name="T13" fmla="*/ 156 h 191"/>
                <a:gd name="T14" fmla="*/ 198 w 198"/>
                <a:gd name="T15" fmla="*/ 36 h 191"/>
                <a:gd name="T16" fmla="*/ 161 w 198"/>
                <a:gd name="T17" fmla="*/ 0 h 191"/>
                <a:gd name="T18" fmla="*/ 55 w 198"/>
                <a:gd name="T19" fmla="*/ 136 h 191"/>
                <a:gd name="T20" fmla="*/ 55 w 198"/>
                <a:gd name="T21" fmla="*/ 135 h 191"/>
                <a:gd name="T22" fmla="*/ 54 w 198"/>
                <a:gd name="T23" fmla="*/ 136 h 191"/>
                <a:gd name="T24" fmla="*/ 24 w 198"/>
                <a:gd name="T25" fmla="*/ 79 h 191"/>
                <a:gd name="T26" fmla="*/ 44 w 198"/>
                <a:gd name="T27" fmla="*/ 68 h 191"/>
                <a:gd name="T28" fmla="*/ 64 w 198"/>
                <a:gd name="T29" fmla="*/ 106 h 191"/>
                <a:gd name="T30" fmla="*/ 163 w 198"/>
                <a:gd name="T31" fmla="*/ 55 h 191"/>
                <a:gd name="T32" fmla="*/ 174 w 198"/>
                <a:gd name="T33" fmla="*/ 76 h 191"/>
                <a:gd name="T34" fmla="*/ 55 w 198"/>
                <a:gd name="T35" fmla="*/ 13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" h="191">
                  <a:moveTo>
                    <a:pt x="16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6"/>
                    <a:pt x="0" y="3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75"/>
                    <a:pt x="17" y="191"/>
                    <a:pt x="37" y="191"/>
                  </a:cubicBezTo>
                  <a:cubicBezTo>
                    <a:pt x="161" y="191"/>
                    <a:pt x="161" y="191"/>
                    <a:pt x="161" y="191"/>
                  </a:cubicBezTo>
                  <a:cubicBezTo>
                    <a:pt x="181" y="191"/>
                    <a:pt x="198" y="175"/>
                    <a:pt x="198" y="156"/>
                  </a:cubicBezTo>
                  <a:cubicBezTo>
                    <a:pt x="198" y="36"/>
                    <a:pt x="198" y="36"/>
                    <a:pt x="198" y="36"/>
                  </a:cubicBezTo>
                  <a:cubicBezTo>
                    <a:pt x="198" y="16"/>
                    <a:pt x="181" y="0"/>
                    <a:pt x="161" y="0"/>
                  </a:cubicBezTo>
                  <a:close/>
                  <a:moveTo>
                    <a:pt x="55" y="136"/>
                  </a:moveTo>
                  <a:cubicBezTo>
                    <a:pt x="55" y="135"/>
                    <a:pt x="55" y="135"/>
                    <a:pt x="55" y="135"/>
                  </a:cubicBezTo>
                  <a:cubicBezTo>
                    <a:pt x="54" y="136"/>
                    <a:pt x="54" y="136"/>
                    <a:pt x="54" y="136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74" y="76"/>
                    <a:pt x="174" y="76"/>
                    <a:pt x="174" y="76"/>
                  </a:cubicBezTo>
                  <a:lnTo>
                    <a:pt x="55" y="13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94">
              <a:extLst>
                <a:ext uri="{FF2B5EF4-FFF2-40B4-BE49-F238E27FC236}">
                  <a16:creationId xmlns:a16="http://schemas.microsoft.com/office/drawing/2014/main" id="{80C61A44-762C-497D-864C-3FD8075771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3578" y="2716807"/>
              <a:ext cx="301232" cy="303763"/>
            </a:xfrm>
            <a:custGeom>
              <a:avLst/>
              <a:gdLst>
                <a:gd name="T0" fmla="*/ 94 w 188"/>
                <a:gd name="T1" fmla="*/ 0 h 189"/>
                <a:gd name="T2" fmla="*/ 0 w 188"/>
                <a:gd name="T3" fmla="*/ 94 h 189"/>
                <a:gd name="T4" fmla="*/ 94 w 188"/>
                <a:gd name="T5" fmla="*/ 189 h 189"/>
                <a:gd name="T6" fmla="*/ 188 w 188"/>
                <a:gd name="T7" fmla="*/ 94 h 189"/>
                <a:gd name="T8" fmla="*/ 94 w 188"/>
                <a:gd name="T9" fmla="*/ 0 h 189"/>
                <a:gd name="T10" fmla="*/ 145 w 188"/>
                <a:gd name="T11" fmla="*/ 117 h 189"/>
                <a:gd name="T12" fmla="*/ 95 w 188"/>
                <a:gd name="T13" fmla="*/ 117 h 189"/>
                <a:gd name="T14" fmla="*/ 95 w 188"/>
                <a:gd name="T15" fmla="*/ 140 h 189"/>
                <a:gd name="T16" fmla="*/ 43 w 188"/>
                <a:gd name="T17" fmla="*/ 94 h 189"/>
                <a:gd name="T18" fmla="*/ 95 w 188"/>
                <a:gd name="T19" fmla="*/ 49 h 189"/>
                <a:gd name="T20" fmla="*/ 95 w 188"/>
                <a:gd name="T21" fmla="*/ 72 h 189"/>
                <a:gd name="T22" fmla="*/ 145 w 188"/>
                <a:gd name="T23" fmla="*/ 72 h 189"/>
                <a:gd name="T24" fmla="*/ 145 w 188"/>
                <a:gd name="T25" fmla="*/ 11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89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9"/>
                    <a:pt x="94" y="189"/>
                  </a:cubicBezTo>
                  <a:cubicBezTo>
                    <a:pt x="146" y="189"/>
                    <a:pt x="188" y="146"/>
                    <a:pt x="188" y="94"/>
                  </a:cubicBezTo>
                  <a:cubicBezTo>
                    <a:pt x="188" y="42"/>
                    <a:pt x="146" y="0"/>
                    <a:pt x="94" y="0"/>
                  </a:cubicBezTo>
                  <a:close/>
                  <a:moveTo>
                    <a:pt x="145" y="117"/>
                  </a:moveTo>
                  <a:cubicBezTo>
                    <a:pt x="95" y="117"/>
                    <a:pt x="95" y="117"/>
                    <a:pt x="95" y="117"/>
                  </a:cubicBezTo>
                  <a:cubicBezTo>
                    <a:pt x="95" y="140"/>
                    <a:pt x="95" y="140"/>
                    <a:pt x="95" y="140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145" y="72"/>
                    <a:pt x="145" y="72"/>
                    <a:pt x="145" y="72"/>
                  </a:cubicBezTo>
                  <a:lnTo>
                    <a:pt x="145" y="117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97">
              <a:extLst>
                <a:ext uri="{FF2B5EF4-FFF2-40B4-BE49-F238E27FC236}">
                  <a16:creationId xmlns:a16="http://schemas.microsoft.com/office/drawing/2014/main" id="{51E72E0A-63FB-458E-BB5D-F3DDBDF4A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59" y="4255873"/>
              <a:ext cx="112646" cy="68347"/>
            </a:xfrm>
            <a:custGeom>
              <a:avLst/>
              <a:gdLst>
                <a:gd name="T0" fmla="*/ 70 w 70"/>
                <a:gd name="T1" fmla="*/ 31 h 42"/>
                <a:gd name="T2" fmla="*/ 59 w 70"/>
                <a:gd name="T3" fmla="*/ 42 h 42"/>
                <a:gd name="T4" fmla="*/ 11 w 70"/>
                <a:gd name="T5" fmla="*/ 42 h 42"/>
                <a:gd name="T6" fmla="*/ 0 w 70"/>
                <a:gd name="T7" fmla="*/ 31 h 42"/>
                <a:gd name="T8" fmla="*/ 0 w 70"/>
                <a:gd name="T9" fmla="*/ 10 h 42"/>
                <a:gd name="T10" fmla="*/ 11 w 70"/>
                <a:gd name="T11" fmla="*/ 0 h 42"/>
                <a:gd name="T12" fmla="*/ 59 w 70"/>
                <a:gd name="T13" fmla="*/ 0 h 42"/>
                <a:gd name="T14" fmla="*/ 70 w 70"/>
                <a:gd name="T15" fmla="*/ 10 h 42"/>
                <a:gd name="T16" fmla="*/ 70 w 70"/>
                <a:gd name="T17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42">
                  <a:moveTo>
                    <a:pt x="70" y="31"/>
                  </a:moveTo>
                  <a:cubicBezTo>
                    <a:pt x="70" y="37"/>
                    <a:pt x="65" y="42"/>
                    <a:pt x="59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5" y="42"/>
                    <a:pt x="0" y="37"/>
                    <a:pt x="0" y="3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5" y="0"/>
                    <a:pt x="70" y="4"/>
                    <a:pt x="70" y="10"/>
                  </a:cubicBezTo>
                  <a:lnTo>
                    <a:pt x="70" y="31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98">
              <a:extLst>
                <a:ext uri="{FF2B5EF4-FFF2-40B4-BE49-F238E27FC236}">
                  <a16:creationId xmlns:a16="http://schemas.microsoft.com/office/drawing/2014/main" id="{C6675944-9D04-48A7-A1FE-B1E1787DC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7250" y="4139431"/>
              <a:ext cx="269590" cy="211368"/>
            </a:xfrm>
            <a:custGeom>
              <a:avLst/>
              <a:gdLst>
                <a:gd name="T0" fmla="*/ 147 w 168"/>
                <a:gd name="T1" fmla="*/ 32 h 132"/>
                <a:gd name="T2" fmla="*/ 116 w 168"/>
                <a:gd name="T3" fmla="*/ 32 h 132"/>
                <a:gd name="T4" fmla="*/ 99 w 168"/>
                <a:gd name="T5" fmla="*/ 3 h 132"/>
                <a:gd name="T6" fmla="*/ 99 w 168"/>
                <a:gd name="T7" fmla="*/ 3 h 132"/>
                <a:gd name="T8" fmla="*/ 66 w 168"/>
                <a:gd name="T9" fmla="*/ 3 h 132"/>
                <a:gd name="T10" fmla="*/ 61 w 168"/>
                <a:gd name="T11" fmla="*/ 0 h 132"/>
                <a:gd name="T12" fmla="*/ 27 w 168"/>
                <a:gd name="T13" fmla="*/ 0 h 132"/>
                <a:gd name="T14" fmla="*/ 22 w 168"/>
                <a:gd name="T15" fmla="*/ 7 h 132"/>
                <a:gd name="T16" fmla="*/ 27 w 168"/>
                <a:gd name="T17" fmla="*/ 14 h 132"/>
                <a:gd name="T18" fmla="*/ 61 w 168"/>
                <a:gd name="T19" fmla="*/ 14 h 132"/>
                <a:gd name="T20" fmla="*/ 66 w 168"/>
                <a:gd name="T21" fmla="*/ 12 h 132"/>
                <a:gd name="T22" fmla="*/ 93 w 168"/>
                <a:gd name="T23" fmla="*/ 12 h 132"/>
                <a:gd name="T24" fmla="*/ 105 w 168"/>
                <a:gd name="T25" fmla="*/ 32 h 132"/>
                <a:gd name="T26" fmla="*/ 23 w 168"/>
                <a:gd name="T27" fmla="*/ 32 h 132"/>
                <a:gd name="T28" fmla="*/ 0 w 168"/>
                <a:gd name="T29" fmla="*/ 53 h 132"/>
                <a:gd name="T30" fmla="*/ 0 w 168"/>
                <a:gd name="T31" fmla="*/ 111 h 132"/>
                <a:gd name="T32" fmla="*/ 23 w 168"/>
                <a:gd name="T33" fmla="*/ 132 h 132"/>
                <a:gd name="T34" fmla="*/ 147 w 168"/>
                <a:gd name="T35" fmla="*/ 132 h 132"/>
                <a:gd name="T36" fmla="*/ 168 w 168"/>
                <a:gd name="T37" fmla="*/ 103 h 132"/>
                <a:gd name="T38" fmla="*/ 168 w 168"/>
                <a:gd name="T39" fmla="*/ 59 h 132"/>
                <a:gd name="T40" fmla="*/ 147 w 168"/>
                <a:gd name="T41" fmla="*/ 32 h 132"/>
                <a:gd name="T42" fmla="*/ 123 w 168"/>
                <a:gd name="T43" fmla="*/ 106 h 132"/>
                <a:gd name="T44" fmla="*/ 110 w 168"/>
                <a:gd name="T45" fmla="*/ 120 h 132"/>
                <a:gd name="T46" fmla="*/ 53 w 168"/>
                <a:gd name="T47" fmla="*/ 120 h 132"/>
                <a:gd name="T48" fmla="*/ 39 w 168"/>
                <a:gd name="T49" fmla="*/ 106 h 132"/>
                <a:gd name="T50" fmla="*/ 39 w 168"/>
                <a:gd name="T51" fmla="*/ 80 h 132"/>
                <a:gd name="T52" fmla="*/ 53 w 168"/>
                <a:gd name="T53" fmla="*/ 66 h 132"/>
                <a:gd name="T54" fmla="*/ 110 w 168"/>
                <a:gd name="T55" fmla="*/ 66 h 132"/>
                <a:gd name="T56" fmla="*/ 123 w 168"/>
                <a:gd name="T57" fmla="*/ 80 h 132"/>
                <a:gd name="T58" fmla="*/ 123 w 168"/>
                <a:gd name="T5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132">
                  <a:moveTo>
                    <a:pt x="147" y="32"/>
                  </a:moveTo>
                  <a:cubicBezTo>
                    <a:pt x="116" y="32"/>
                    <a:pt x="116" y="32"/>
                    <a:pt x="116" y="32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2" y="3"/>
                    <a:pt x="22" y="7"/>
                  </a:cubicBezTo>
                  <a:cubicBezTo>
                    <a:pt x="22" y="11"/>
                    <a:pt x="24" y="14"/>
                    <a:pt x="27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3" y="14"/>
                    <a:pt x="64" y="13"/>
                    <a:pt x="66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10" y="32"/>
                    <a:pt x="0" y="41"/>
                    <a:pt x="0" y="53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3"/>
                    <a:pt x="10" y="132"/>
                    <a:pt x="23" y="132"/>
                  </a:cubicBezTo>
                  <a:cubicBezTo>
                    <a:pt x="147" y="132"/>
                    <a:pt x="147" y="132"/>
                    <a:pt x="147" y="132"/>
                  </a:cubicBezTo>
                  <a:cubicBezTo>
                    <a:pt x="163" y="132"/>
                    <a:pt x="164" y="110"/>
                    <a:pt x="168" y="103"/>
                  </a:cubicBezTo>
                  <a:cubicBezTo>
                    <a:pt x="168" y="59"/>
                    <a:pt x="168" y="59"/>
                    <a:pt x="168" y="59"/>
                  </a:cubicBezTo>
                  <a:cubicBezTo>
                    <a:pt x="165" y="51"/>
                    <a:pt x="167" y="34"/>
                    <a:pt x="147" y="32"/>
                  </a:cubicBezTo>
                  <a:close/>
                  <a:moveTo>
                    <a:pt x="123" y="106"/>
                  </a:moveTo>
                  <a:cubicBezTo>
                    <a:pt x="123" y="114"/>
                    <a:pt x="117" y="120"/>
                    <a:pt x="110" y="120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45" y="120"/>
                    <a:pt x="39" y="114"/>
                    <a:pt x="39" y="106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73"/>
                    <a:pt x="45" y="66"/>
                    <a:pt x="53" y="66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17" y="66"/>
                    <a:pt x="123" y="73"/>
                    <a:pt x="123" y="80"/>
                  </a:cubicBezTo>
                  <a:lnTo>
                    <a:pt x="123" y="10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9">
              <a:extLst>
                <a:ext uri="{FF2B5EF4-FFF2-40B4-BE49-F238E27FC236}">
                  <a16:creationId xmlns:a16="http://schemas.microsoft.com/office/drawing/2014/main" id="{2C9959B1-2A2A-47BF-A4CD-7C11D571B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636" y="4211575"/>
              <a:ext cx="44299" cy="110114"/>
            </a:xfrm>
            <a:custGeom>
              <a:avLst/>
              <a:gdLst>
                <a:gd name="T0" fmla="*/ 27 w 27"/>
                <a:gd name="T1" fmla="*/ 0 h 69"/>
                <a:gd name="T2" fmla="*/ 0 w 27"/>
                <a:gd name="T3" fmla="*/ 14 h 69"/>
                <a:gd name="T4" fmla="*/ 0 w 27"/>
                <a:gd name="T5" fmla="*/ 57 h 69"/>
                <a:gd name="T6" fmla="*/ 27 w 27"/>
                <a:gd name="T7" fmla="*/ 69 h 69"/>
                <a:gd name="T8" fmla="*/ 27 w 27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69">
                  <a:moveTo>
                    <a:pt x="27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57"/>
                    <a:pt x="0" y="57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40"/>
                    <a:pt x="27" y="11"/>
                    <a:pt x="27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045CB24C-5A40-413F-BFEE-D9CB92D73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06" y="3120157"/>
              <a:ext cx="275918" cy="179726"/>
            </a:xfrm>
            <a:custGeom>
              <a:avLst/>
              <a:gdLst>
                <a:gd name="T0" fmla="*/ 0 w 218"/>
                <a:gd name="T1" fmla="*/ 142 h 142"/>
                <a:gd name="T2" fmla="*/ 218 w 218"/>
                <a:gd name="T3" fmla="*/ 142 h 142"/>
                <a:gd name="T4" fmla="*/ 109 w 218"/>
                <a:gd name="T5" fmla="*/ 0 h 142"/>
                <a:gd name="T6" fmla="*/ 0 w 218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8" h="142">
                  <a:moveTo>
                    <a:pt x="0" y="142"/>
                  </a:moveTo>
                  <a:lnTo>
                    <a:pt x="218" y="142"/>
                  </a:lnTo>
                  <a:lnTo>
                    <a:pt x="109" y="0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6">
              <a:extLst>
                <a:ext uri="{FF2B5EF4-FFF2-40B4-BE49-F238E27FC236}">
                  <a16:creationId xmlns:a16="http://schemas.microsoft.com/office/drawing/2014/main" id="{07BB8E5D-B753-42A5-8151-C760BA992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06" y="3340386"/>
              <a:ext cx="275918" cy="79738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2C2A708D-522D-4FAE-AA06-AEE0028CF7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852" y="5381926"/>
              <a:ext cx="312623" cy="307560"/>
            </a:xfrm>
            <a:custGeom>
              <a:avLst/>
              <a:gdLst>
                <a:gd name="T0" fmla="*/ 159 w 195"/>
                <a:gd name="T1" fmla="*/ 0 h 192"/>
                <a:gd name="T2" fmla="*/ 37 w 195"/>
                <a:gd name="T3" fmla="*/ 0 h 192"/>
                <a:gd name="T4" fmla="*/ 0 w 195"/>
                <a:gd name="T5" fmla="*/ 36 h 192"/>
                <a:gd name="T6" fmla="*/ 0 w 195"/>
                <a:gd name="T7" fmla="*/ 156 h 192"/>
                <a:gd name="T8" fmla="*/ 37 w 195"/>
                <a:gd name="T9" fmla="*/ 192 h 192"/>
                <a:gd name="T10" fmla="*/ 159 w 195"/>
                <a:gd name="T11" fmla="*/ 192 h 192"/>
                <a:gd name="T12" fmla="*/ 195 w 195"/>
                <a:gd name="T13" fmla="*/ 156 h 192"/>
                <a:gd name="T14" fmla="*/ 195 w 195"/>
                <a:gd name="T15" fmla="*/ 36 h 192"/>
                <a:gd name="T16" fmla="*/ 159 w 195"/>
                <a:gd name="T17" fmla="*/ 0 h 192"/>
                <a:gd name="T18" fmla="*/ 151 w 195"/>
                <a:gd name="T19" fmla="*/ 135 h 192"/>
                <a:gd name="T20" fmla="*/ 133 w 195"/>
                <a:gd name="T21" fmla="*/ 153 h 192"/>
                <a:gd name="T22" fmla="*/ 98 w 195"/>
                <a:gd name="T23" fmla="*/ 118 h 192"/>
                <a:gd name="T24" fmla="*/ 63 w 195"/>
                <a:gd name="T25" fmla="*/ 153 h 192"/>
                <a:gd name="T26" fmla="*/ 45 w 195"/>
                <a:gd name="T27" fmla="*/ 136 h 192"/>
                <a:gd name="T28" fmla="*/ 42 w 195"/>
                <a:gd name="T29" fmla="*/ 133 h 192"/>
                <a:gd name="T30" fmla="*/ 45 w 195"/>
                <a:gd name="T31" fmla="*/ 130 h 192"/>
                <a:gd name="T32" fmla="*/ 77 w 195"/>
                <a:gd name="T33" fmla="*/ 98 h 192"/>
                <a:gd name="T34" fmla="*/ 45 w 195"/>
                <a:gd name="T35" fmla="*/ 65 h 192"/>
                <a:gd name="T36" fmla="*/ 42 w 195"/>
                <a:gd name="T37" fmla="*/ 62 h 192"/>
                <a:gd name="T38" fmla="*/ 45 w 195"/>
                <a:gd name="T39" fmla="*/ 59 h 192"/>
                <a:gd name="T40" fmla="*/ 62 w 195"/>
                <a:gd name="T41" fmla="*/ 42 h 192"/>
                <a:gd name="T42" fmla="*/ 98 w 195"/>
                <a:gd name="T43" fmla="*/ 79 h 192"/>
                <a:gd name="T44" fmla="*/ 133 w 195"/>
                <a:gd name="T45" fmla="*/ 42 h 192"/>
                <a:gd name="T46" fmla="*/ 151 w 195"/>
                <a:gd name="T47" fmla="*/ 61 h 192"/>
                <a:gd name="T48" fmla="*/ 154 w 195"/>
                <a:gd name="T49" fmla="*/ 63 h 192"/>
                <a:gd name="T50" fmla="*/ 151 w 195"/>
                <a:gd name="T51" fmla="*/ 66 h 192"/>
                <a:gd name="T52" fmla="*/ 118 w 195"/>
                <a:gd name="T53" fmla="*/ 98 h 192"/>
                <a:gd name="T54" fmla="*/ 151 w 195"/>
                <a:gd name="T55" fmla="*/ 130 h 192"/>
                <a:gd name="T56" fmla="*/ 154 w 195"/>
                <a:gd name="T57" fmla="*/ 132 h 192"/>
                <a:gd name="T58" fmla="*/ 151 w 195"/>
                <a:gd name="T59" fmla="*/ 13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92">
                  <a:moveTo>
                    <a:pt x="159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6"/>
                    <a:pt x="0" y="3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76"/>
                    <a:pt x="17" y="192"/>
                    <a:pt x="37" y="192"/>
                  </a:cubicBezTo>
                  <a:cubicBezTo>
                    <a:pt x="159" y="192"/>
                    <a:pt x="159" y="192"/>
                    <a:pt x="159" y="192"/>
                  </a:cubicBezTo>
                  <a:cubicBezTo>
                    <a:pt x="179" y="192"/>
                    <a:pt x="195" y="176"/>
                    <a:pt x="195" y="156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95" y="16"/>
                    <a:pt x="179" y="0"/>
                    <a:pt x="159" y="0"/>
                  </a:cubicBezTo>
                  <a:close/>
                  <a:moveTo>
                    <a:pt x="151" y="135"/>
                  </a:moveTo>
                  <a:cubicBezTo>
                    <a:pt x="133" y="153"/>
                    <a:pt x="133" y="153"/>
                    <a:pt x="133" y="153"/>
                  </a:cubicBezTo>
                  <a:cubicBezTo>
                    <a:pt x="98" y="118"/>
                    <a:pt x="98" y="118"/>
                    <a:pt x="98" y="118"/>
                  </a:cubicBezTo>
                  <a:cubicBezTo>
                    <a:pt x="63" y="153"/>
                    <a:pt x="63" y="153"/>
                    <a:pt x="63" y="153"/>
                  </a:cubicBezTo>
                  <a:cubicBezTo>
                    <a:pt x="45" y="136"/>
                    <a:pt x="45" y="136"/>
                    <a:pt x="45" y="13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51" y="61"/>
                    <a:pt x="151" y="61"/>
                    <a:pt x="151" y="61"/>
                  </a:cubicBezTo>
                  <a:cubicBezTo>
                    <a:pt x="154" y="63"/>
                    <a:pt x="154" y="63"/>
                    <a:pt x="154" y="63"/>
                  </a:cubicBezTo>
                  <a:cubicBezTo>
                    <a:pt x="151" y="66"/>
                    <a:pt x="151" y="66"/>
                    <a:pt x="151" y="66"/>
                  </a:cubicBezTo>
                  <a:cubicBezTo>
                    <a:pt x="118" y="98"/>
                    <a:pt x="118" y="98"/>
                    <a:pt x="118" y="98"/>
                  </a:cubicBezTo>
                  <a:cubicBezTo>
                    <a:pt x="151" y="130"/>
                    <a:pt x="151" y="130"/>
                    <a:pt x="151" y="130"/>
                  </a:cubicBezTo>
                  <a:cubicBezTo>
                    <a:pt x="154" y="132"/>
                    <a:pt x="154" y="132"/>
                    <a:pt x="154" y="132"/>
                  </a:cubicBezTo>
                  <a:lnTo>
                    <a:pt x="151" y="135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6">
              <a:extLst>
                <a:ext uri="{FF2B5EF4-FFF2-40B4-BE49-F238E27FC236}">
                  <a16:creationId xmlns:a16="http://schemas.microsoft.com/office/drawing/2014/main" id="{F176DBA1-7463-4EF0-AB56-490368636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55" y="1369723"/>
              <a:ext cx="320217" cy="221494"/>
            </a:xfrm>
            <a:custGeom>
              <a:avLst/>
              <a:gdLst>
                <a:gd name="T0" fmla="*/ 193 w 200"/>
                <a:gd name="T1" fmla="*/ 84 h 138"/>
                <a:gd name="T2" fmla="*/ 152 w 200"/>
                <a:gd name="T3" fmla="*/ 63 h 138"/>
                <a:gd name="T4" fmla="*/ 148 w 200"/>
                <a:gd name="T5" fmla="*/ 58 h 138"/>
                <a:gd name="T6" fmla="*/ 157 w 200"/>
                <a:gd name="T7" fmla="*/ 40 h 138"/>
                <a:gd name="T8" fmla="*/ 158 w 200"/>
                <a:gd name="T9" fmla="*/ 40 h 138"/>
                <a:gd name="T10" fmla="*/ 159 w 200"/>
                <a:gd name="T11" fmla="*/ 31 h 138"/>
                <a:gd name="T12" fmla="*/ 159 w 200"/>
                <a:gd name="T13" fmla="*/ 26 h 138"/>
                <a:gd name="T14" fmla="*/ 144 w 200"/>
                <a:gd name="T15" fmla="*/ 10 h 138"/>
                <a:gd name="T16" fmla="*/ 127 w 200"/>
                <a:gd name="T17" fmla="*/ 11 h 138"/>
                <a:gd name="T18" fmla="*/ 119 w 200"/>
                <a:gd name="T19" fmla="*/ 20 h 138"/>
                <a:gd name="T20" fmla="*/ 117 w 200"/>
                <a:gd name="T21" fmla="*/ 30 h 138"/>
                <a:gd name="T22" fmla="*/ 118 w 200"/>
                <a:gd name="T23" fmla="*/ 38 h 138"/>
                <a:gd name="T24" fmla="*/ 119 w 200"/>
                <a:gd name="T25" fmla="*/ 40 h 138"/>
                <a:gd name="T26" fmla="*/ 128 w 200"/>
                <a:gd name="T27" fmla="*/ 59 h 138"/>
                <a:gd name="T28" fmla="*/ 126 w 200"/>
                <a:gd name="T29" fmla="*/ 62 h 138"/>
                <a:gd name="T30" fmla="*/ 109 w 200"/>
                <a:gd name="T31" fmla="*/ 70 h 138"/>
                <a:gd name="T32" fmla="*/ 104 w 200"/>
                <a:gd name="T33" fmla="*/ 73 h 138"/>
                <a:gd name="T34" fmla="*/ 85 w 200"/>
                <a:gd name="T35" fmla="*/ 66 h 138"/>
                <a:gd name="T36" fmla="*/ 79 w 200"/>
                <a:gd name="T37" fmla="*/ 59 h 138"/>
                <a:gd name="T38" fmla="*/ 90 w 200"/>
                <a:gd name="T39" fmla="*/ 39 h 138"/>
                <a:gd name="T40" fmla="*/ 91 w 200"/>
                <a:gd name="T41" fmla="*/ 38 h 138"/>
                <a:gd name="T42" fmla="*/ 92 w 200"/>
                <a:gd name="T43" fmla="*/ 28 h 138"/>
                <a:gd name="T44" fmla="*/ 92 w 200"/>
                <a:gd name="T45" fmla="*/ 21 h 138"/>
                <a:gd name="T46" fmla="*/ 75 w 200"/>
                <a:gd name="T47" fmla="*/ 3 h 138"/>
                <a:gd name="T48" fmla="*/ 54 w 200"/>
                <a:gd name="T49" fmla="*/ 5 h 138"/>
                <a:gd name="T50" fmla="*/ 44 w 200"/>
                <a:gd name="T51" fmla="*/ 15 h 138"/>
                <a:gd name="T52" fmla="*/ 42 w 200"/>
                <a:gd name="T53" fmla="*/ 27 h 138"/>
                <a:gd name="T54" fmla="*/ 43 w 200"/>
                <a:gd name="T55" fmla="*/ 36 h 138"/>
                <a:gd name="T56" fmla="*/ 44 w 200"/>
                <a:gd name="T57" fmla="*/ 38 h 138"/>
                <a:gd name="T58" fmla="*/ 56 w 200"/>
                <a:gd name="T59" fmla="*/ 60 h 138"/>
                <a:gd name="T60" fmla="*/ 53 w 200"/>
                <a:gd name="T61" fmla="*/ 64 h 138"/>
                <a:gd name="T62" fmla="*/ 32 w 200"/>
                <a:gd name="T63" fmla="*/ 74 h 138"/>
                <a:gd name="T64" fmla="*/ 12 w 200"/>
                <a:gd name="T65" fmla="*/ 85 h 138"/>
                <a:gd name="T66" fmla="*/ 5 w 200"/>
                <a:gd name="T67" fmla="*/ 116 h 138"/>
                <a:gd name="T68" fmla="*/ 132 w 200"/>
                <a:gd name="T69" fmla="*/ 118 h 138"/>
                <a:gd name="T70" fmla="*/ 198 w 200"/>
                <a:gd name="T71" fmla="*/ 106 h 138"/>
                <a:gd name="T72" fmla="*/ 193 w 200"/>
                <a:gd name="T73" fmla="*/ 8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0" h="138">
                  <a:moveTo>
                    <a:pt x="193" y="84"/>
                  </a:moveTo>
                  <a:cubicBezTo>
                    <a:pt x="187" y="74"/>
                    <a:pt x="152" y="63"/>
                    <a:pt x="152" y="63"/>
                  </a:cubicBezTo>
                  <a:cubicBezTo>
                    <a:pt x="152" y="63"/>
                    <a:pt x="144" y="61"/>
                    <a:pt x="148" y="58"/>
                  </a:cubicBezTo>
                  <a:cubicBezTo>
                    <a:pt x="153" y="53"/>
                    <a:pt x="157" y="47"/>
                    <a:pt x="157" y="40"/>
                  </a:cubicBezTo>
                  <a:cubicBezTo>
                    <a:pt x="158" y="40"/>
                    <a:pt x="158" y="40"/>
                    <a:pt x="158" y="40"/>
                  </a:cubicBezTo>
                  <a:cubicBezTo>
                    <a:pt x="158" y="40"/>
                    <a:pt x="159" y="36"/>
                    <a:pt x="159" y="31"/>
                  </a:cubicBezTo>
                  <a:cubicBezTo>
                    <a:pt x="159" y="29"/>
                    <a:pt x="159" y="28"/>
                    <a:pt x="159" y="26"/>
                  </a:cubicBezTo>
                  <a:cubicBezTo>
                    <a:pt x="159" y="26"/>
                    <a:pt x="157" y="12"/>
                    <a:pt x="144" y="10"/>
                  </a:cubicBezTo>
                  <a:cubicBezTo>
                    <a:pt x="144" y="10"/>
                    <a:pt x="134" y="7"/>
                    <a:pt x="127" y="11"/>
                  </a:cubicBezTo>
                  <a:cubicBezTo>
                    <a:pt x="120" y="14"/>
                    <a:pt x="119" y="20"/>
                    <a:pt x="119" y="20"/>
                  </a:cubicBezTo>
                  <a:cubicBezTo>
                    <a:pt x="117" y="24"/>
                    <a:pt x="116" y="27"/>
                    <a:pt x="117" y="30"/>
                  </a:cubicBezTo>
                  <a:cubicBezTo>
                    <a:pt x="116" y="35"/>
                    <a:pt x="118" y="38"/>
                    <a:pt x="118" y="38"/>
                  </a:cubicBezTo>
                  <a:cubicBezTo>
                    <a:pt x="118" y="38"/>
                    <a:pt x="118" y="39"/>
                    <a:pt x="119" y="40"/>
                  </a:cubicBezTo>
                  <a:cubicBezTo>
                    <a:pt x="119" y="47"/>
                    <a:pt x="123" y="54"/>
                    <a:pt x="128" y="59"/>
                  </a:cubicBezTo>
                  <a:cubicBezTo>
                    <a:pt x="131" y="60"/>
                    <a:pt x="126" y="62"/>
                    <a:pt x="126" y="62"/>
                  </a:cubicBezTo>
                  <a:cubicBezTo>
                    <a:pt x="126" y="62"/>
                    <a:pt x="117" y="66"/>
                    <a:pt x="109" y="70"/>
                  </a:cubicBezTo>
                  <a:cubicBezTo>
                    <a:pt x="107" y="71"/>
                    <a:pt x="105" y="72"/>
                    <a:pt x="104" y="73"/>
                  </a:cubicBezTo>
                  <a:cubicBezTo>
                    <a:pt x="95" y="69"/>
                    <a:pt x="88" y="67"/>
                    <a:pt x="85" y="66"/>
                  </a:cubicBezTo>
                  <a:cubicBezTo>
                    <a:pt x="84" y="65"/>
                    <a:pt x="76" y="62"/>
                    <a:pt x="79" y="59"/>
                  </a:cubicBezTo>
                  <a:cubicBezTo>
                    <a:pt x="85" y="54"/>
                    <a:pt x="89" y="46"/>
                    <a:pt x="90" y="39"/>
                  </a:cubicBezTo>
                  <a:cubicBezTo>
                    <a:pt x="90" y="38"/>
                    <a:pt x="91" y="38"/>
                    <a:pt x="91" y="38"/>
                  </a:cubicBezTo>
                  <a:cubicBezTo>
                    <a:pt x="91" y="38"/>
                    <a:pt x="92" y="34"/>
                    <a:pt x="92" y="28"/>
                  </a:cubicBezTo>
                  <a:cubicBezTo>
                    <a:pt x="92" y="26"/>
                    <a:pt x="92" y="24"/>
                    <a:pt x="92" y="21"/>
                  </a:cubicBezTo>
                  <a:cubicBezTo>
                    <a:pt x="92" y="21"/>
                    <a:pt x="89" y="5"/>
                    <a:pt x="75" y="3"/>
                  </a:cubicBezTo>
                  <a:cubicBezTo>
                    <a:pt x="75" y="3"/>
                    <a:pt x="63" y="0"/>
                    <a:pt x="54" y="5"/>
                  </a:cubicBezTo>
                  <a:cubicBezTo>
                    <a:pt x="46" y="8"/>
                    <a:pt x="44" y="15"/>
                    <a:pt x="44" y="15"/>
                  </a:cubicBezTo>
                  <a:cubicBezTo>
                    <a:pt x="42" y="19"/>
                    <a:pt x="42" y="23"/>
                    <a:pt x="42" y="27"/>
                  </a:cubicBezTo>
                  <a:cubicBezTo>
                    <a:pt x="42" y="32"/>
                    <a:pt x="43" y="36"/>
                    <a:pt x="43" y="36"/>
                  </a:cubicBezTo>
                  <a:cubicBezTo>
                    <a:pt x="44" y="36"/>
                    <a:pt x="44" y="37"/>
                    <a:pt x="44" y="38"/>
                  </a:cubicBezTo>
                  <a:cubicBezTo>
                    <a:pt x="44" y="46"/>
                    <a:pt x="49" y="55"/>
                    <a:pt x="56" y="60"/>
                  </a:cubicBezTo>
                  <a:cubicBezTo>
                    <a:pt x="59" y="62"/>
                    <a:pt x="53" y="64"/>
                    <a:pt x="53" y="64"/>
                  </a:cubicBezTo>
                  <a:cubicBezTo>
                    <a:pt x="53" y="64"/>
                    <a:pt x="43" y="69"/>
                    <a:pt x="32" y="74"/>
                  </a:cubicBezTo>
                  <a:cubicBezTo>
                    <a:pt x="24" y="78"/>
                    <a:pt x="16" y="82"/>
                    <a:pt x="12" y="85"/>
                  </a:cubicBezTo>
                  <a:cubicBezTo>
                    <a:pt x="6" y="91"/>
                    <a:pt x="0" y="109"/>
                    <a:pt x="5" y="116"/>
                  </a:cubicBezTo>
                  <a:cubicBezTo>
                    <a:pt x="38" y="132"/>
                    <a:pt x="89" y="138"/>
                    <a:pt x="132" y="118"/>
                  </a:cubicBezTo>
                  <a:cubicBezTo>
                    <a:pt x="153" y="120"/>
                    <a:pt x="177" y="117"/>
                    <a:pt x="198" y="106"/>
                  </a:cubicBezTo>
                  <a:cubicBezTo>
                    <a:pt x="200" y="101"/>
                    <a:pt x="195" y="89"/>
                    <a:pt x="193" y="84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5">
              <a:extLst>
                <a:ext uri="{FF2B5EF4-FFF2-40B4-BE49-F238E27FC236}">
                  <a16:creationId xmlns:a16="http://schemas.microsoft.com/office/drawing/2014/main" id="{D4C5417C-3263-424C-8877-89393ACC2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29" y="5899589"/>
              <a:ext cx="255667" cy="239214"/>
            </a:xfrm>
            <a:custGeom>
              <a:avLst/>
              <a:gdLst>
                <a:gd name="T0" fmla="*/ 119 w 159"/>
                <a:gd name="T1" fmla="*/ 0 h 149"/>
                <a:gd name="T2" fmla="*/ 122 w 159"/>
                <a:gd name="T3" fmla="*/ 15 h 149"/>
                <a:gd name="T4" fmla="*/ 121 w 159"/>
                <a:gd name="T5" fmla="*/ 24 h 149"/>
                <a:gd name="T6" fmla="*/ 141 w 159"/>
                <a:gd name="T7" fmla="*/ 69 h 149"/>
                <a:gd name="T8" fmla="*/ 80 w 159"/>
                <a:gd name="T9" fmla="*/ 131 h 149"/>
                <a:gd name="T10" fmla="*/ 19 w 159"/>
                <a:gd name="T11" fmla="*/ 69 h 149"/>
                <a:gd name="T12" fmla="*/ 39 w 159"/>
                <a:gd name="T13" fmla="*/ 24 h 149"/>
                <a:gd name="T14" fmla="*/ 38 w 159"/>
                <a:gd name="T15" fmla="*/ 15 h 149"/>
                <a:gd name="T16" fmla="*/ 41 w 159"/>
                <a:gd name="T17" fmla="*/ 0 h 149"/>
                <a:gd name="T18" fmla="*/ 0 w 159"/>
                <a:gd name="T19" fmla="*/ 69 h 149"/>
                <a:gd name="T20" fmla="*/ 80 w 159"/>
                <a:gd name="T21" fmla="*/ 149 h 149"/>
                <a:gd name="T22" fmla="*/ 159 w 159"/>
                <a:gd name="T23" fmla="*/ 69 h 149"/>
                <a:gd name="T24" fmla="*/ 119 w 159"/>
                <a:gd name="T2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149">
                  <a:moveTo>
                    <a:pt x="119" y="0"/>
                  </a:moveTo>
                  <a:cubicBezTo>
                    <a:pt x="121" y="5"/>
                    <a:pt x="122" y="10"/>
                    <a:pt x="122" y="15"/>
                  </a:cubicBezTo>
                  <a:cubicBezTo>
                    <a:pt x="122" y="18"/>
                    <a:pt x="122" y="21"/>
                    <a:pt x="121" y="24"/>
                  </a:cubicBezTo>
                  <a:cubicBezTo>
                    <a:pt x="133" y="35"/>
                    <a:pt x="141" y="52"/>
                    <a:pt x="141" y="69"/>
                  </a:cubicBezTo>
                  <a:cubicBezTo>
                    <a:pt x="141" y="103"/>
                    <a:pt x="114" y="131"/>
                    <a:pt x="80" y="131"/>
                  </a:cubicBezTo>
                  <a:cubicBezTo>
                    <a:pt x="46" y="131"/>
                    <a:pt x="19" y="103"/>
                    <a:pt x="19" y="69"/>
                  </a:cubicBezTo>
                  <a:cubicBezTo>
                    <a:pt x="19" y="52"/>
                    <a:pt x="27" y="35"/>
                    <a:pt x="39" y="24"/>
                  </a:cubicBezTo>
                  <a:cubicBezTo>
                    <a:pt x="38" y="21"/>
                    <a:pt x="38" y="18"/>
                    <a:pt x="38" y="15"/>
                  </a:cubicBezTo>
                  <a:cubicBezTo>
                    <a:pt x="38" y="10"/>
                    <a:pt x="39" y="5"/>
                    <a:pt x="41" y="0"/>
                  </a:cubicBezTo>
                  <a:cubicBezTo>
                    <a:pt x="17" y="14"/>
                    <a:pt x="0" y="40"/>
                    <a:pt x="0" y="69"/>
                  </a:cubicBezTo>
                  <a:cubicBezTo>
                    <a:pt x="0" y="113"/>
                    <a:pt x="36" y="149"/>
                    <a:pt x="80" y="149"/>
                  </a:cubicBezTo>
                  <a:cubicBezTo>
                    <a:pt x="124" y="149"/>
                    <a:pt x="159" y="113"/>
                    <a:pt x="159" y="69"/>
                  </a:cubicBezTo>
                  <a:cubicBezTo>
                    <a:pt x="159" y="40"/>
                    <a:pt x="143" y="14"/>
                    <a:pt x="119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6">
              <a:extLst>
                <a:ext uri="{FF2B5EF4-FFF2-40B4-BE49-F238E27FC236}">
                  <a16:creationId xmlns:a16="http://schemas.microsoft.com/office/drawing/2014/main" id="{137F09DD-1DD4-41E2-8BFD-9F8AAD7A1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608" y="5836305"/>
              <a:ext cx="35439" cy="192383"/>
            </a:xfrm>
            <a:custGeom>
              <a:avLst/>
              <a:gdLst>
                <a:gd name="T0" fmla="*/ 11 w 22"/>
                <a:gd name="T1" fmla="*/ 120 h 120"/>
                <a:gd name="T2" fmla="*/ 22 w 22"/>
                <a:gd name="T3" fmla="*/ 109 h 120"/>
                <a:gd name="T4" fmla="*/ 22 w 22"/>
                <a:gd name="T5" fmla="*/ 11 h 120"/>
                <a:gd name="T6" fmla="*/ 11 w 22"/>
                <a:gd name="T7" fmla="*/ 0 h 120"/>
                <a:gd name="T8" fmla="*/ 0 w 22"/>
                <a:gd name="T9" fmla="*/ 11 h 120"/>
                <a:gd name="T10" fmla="*/ 0 w 22"/>
                <a:gd name="T11" fmla="*/ 109 h 120"/>
                <a:gd name="T12" fmla="*/ 11 w 22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20">
                  <a:moveTo>
                    <a:pt x="11" y="120"/>
                  </a:moveTo>
                  <a:cubicBezTo>
                    <a:pt x="17" y="120"/>
                    <a:pt x="22" y="115"/>
                    <a:pt x="22" y="109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5"/>
                    <a:pt x="5" y="120"/>
                    <a:pt x="11" y="12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52">
              <a:extLst>
                <a:ext uri="{FF2B5EF4-FFF2-40B4-BE49-F238E27FC236}">
                  <a16:creationId xmlns:a16="http://schemas.microsoft.com/office/drawing/2014/main" id="{A867AD71-9313-47E8-9F0D-70D7110490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369" y="4478231"/>
              <a:ext cx="259465" cy="301232"/>
            </a:xfrm>
            <a:custGeom>
              <a:avLst/>
              <a:gdLst>
                <a:gd name="T0" fmla="*/ 160 w 162"/>
                <a:gd name="T1" fmla="*/ 0 h 188"/>
                <a:gd name="T2" fmla="*/ 3 w 162"/>
                <a:gd name="T3" fmla="*/ 0 h 188"/>
                <a:gd name="T4" fmla="*/ 0 w 162"/>
                <a:gd name="T5" fmla="*/ 1 h 188"/>
                <a:gd name="T6" fmla="*/ 0 w 162"/>
                <a:gd name="T7" fmla="*/ 126 h 188"/>
                <a:gd name="T8" fmla="*/ 0 w 162"/>
                <a:gd name="T9" fmla="*/ 130 h 188"/>
                <a:gd name="T10" fmla="*/ 0 w 162"/>
                <a:gd name="T11" fmla="*/ 134 h 188"/>
                <a:gd name="T12" fmla="*/ 61 w 162"/>
                <a:gd name="T13" fmla="*/ 140 h 188"/>
                <a:gd name="T14" fmla="*/ 61 w 162"/>
                <a:gd name="T15" fmla="*/ 175 h 188"/>
                <a:gd name="T16" fmla="*/ 37 w 162"/>
                <a:gd name="T17" fmla="*/ 175 h 188"/>
                <a:gd name="T18" fmla="*/ 31 w 162"/>
                <a:gd name="T19" fmla="*/ 182 h 188"/>
                <a:gd name="T20" fmla="*/ 37 w 162"/>
                <a:gd name="T21" fmla="*/ 188 h 188"/>
                <a:gd name="T22" fmla="*/ 125 w 162"/>
                <a:gd name="T23" fmla="*/ 188 h 188"/>
                <a:gd name="T24" fmla="*/ 132 w 162"/>
                <a:gd name="T25" fmla="*/ 182 h 188"/>
                <a:gd name="T26" fmla="*/ 125 w 162"/>
                <a:gd name="T27" fmla="*/ 175 h 188"/>
                <a:gd name="T28" fmla="*/ 102 w 162"/>
                <a:gd name="T29" fmla="*/ 175 h 188"/>
                <a:gd name="T30" fmla="*/ 102 w 162"/>
                <a:gd name="T31" fmla="*/ 140 h 188"/>
                <a:gd name="T32" fmla="*/ 162 w 162"/>
                <a:gd name="T33" fmla="*/ 135 h 188"/>
                <a:gd name="T34" fmla="*/ 162 w 162"/>
                <a:gd name="T35" fmla="*/ 130 h 188"/>
                <a:gd name="T36" fmla="*/ 162 w 162"/>
                <a:gd name="T37" fmla="*/ 125 h 188"/>
                <a:gd name="T38" fmla="*/ 162 w 162"/>
                <a:gd name="T39" fmla="*/ 1 h 188"/>
                <a:gd name="T40" fmla="*/ 160 w 162"/>
                <a:gd name="T41" fmla="*/ 0 h 188"/>
                <a:gd name="T42" fmla="*/ 41 w 162"/>
                <a:gd name="T43" fmla="*/ 133 h 188"/>
                <a:gd name="T44" fmla="*/ 36 w 162"/>
                <a:gd name="T45" fmla="*/ 129 h 188"/>
                <a:gd name="T46" fmla="*/ 41 w 162"/>
                <a:gd name="T47" fmla="*/ 125 h 188"/>
                <a:gd name="T48" fmla="*/ 45 w 162"/>
                <a:gd name="T49" fmla="*/ 129 h 188"/>
                <a:gd name="T50" fmla="*/ 41 w 162"/>
                <a:gd name="T51" fmla="*/ 133 h 188"/>
                <a:gd name="T52" fmla="*/ 49 w 162"/>
                <a:gd name="T53" fmla="*/ 129 h 188"/>
                <a:gd name="T54" fmla="*/ 53 w 162"/>
                <a:gd name="T55" fmla="*/ 125 h 188"/>
                <a:gd name="T56" fmla="*/ 57 w 162"/>
                <a:gd name="T57" fmla="*/ 129 h 188"/>
                <a:gd name="T58" fmla="*/ 53 w 162"/>
                <a:gd name="T59" fmla="*/ 133 h 188"/>
                <a:gd name="T60" fmla="*/ 49 w 162"/>
                <a:gd name="T61" fmla="*/ 129 h 188"/>
                <a:gd name="T62" fmla="*/ 63 w 162"/>
                <a:gd name="T63" fmla="*/ 129 h 188"/>
                <a:gd name="T64" fmla="*/ 80 w 162"/>
                <a:gd name="T65" fmla="*/ 125 h 188"/>
                <a:gd name="T66" fmla="*/ 96 w 162"/>
                <a:gd name="T67" fmla="*/ 129 h 188"/>
                <a:gd name="T68" fmla="*/ 80 w 162"/>
                <a:gd name="T69" fmla="*/ 133 h 188"/>
                <a:gd name="T70" fmla="*/ 63 w 162"/>
                <a:gd name="T71" fmla="*/ 129 h 188"/>
                <a:gd name="T72" fmla="*/ 108 w 162"/>
                <a:gd name="T73" fmla="*/ 133 h 188"/>
                <a:gd name="T74" fmla="*/ 104 w 162"/>
                <a:gd name="T75" fmla="*/ 129 h 188"/>
                <a:gd name="T76" fmla="*/ 108 w 162"/>
                <a:gd name="T77" fmla="*/ 125 h 188"/>
                <a:gd name="T78" fmla="*/ 112 w 162"/>
                <a:gd name="T79" fmla="*/ 129 h 188"/>
                <a:gd name="T80" fmla="*/ 108 w 162"/>
                <a:gd name="T81" fmla="*/ 133 h 188"/>
                <a:gd name="T82" fmla="*/ 120 w 162"/>
                <a:gd name="T83" fmla="*/ 133 h 188"/>
                <a:gd name="T84" fmla="*/ 116 w 162"/>
                <a:gd name="T85" fmla="*/ 129 h 188"/>
                <a:gd name="T86" fmla="*/ 120 w 162"/>
                <a:gd name="T87" fmla="*/ 125 h 188"/>
                <a:gd name="T88" fmla="*/ 124 w 162"/>
                <a:gd name="T89" fmla="*/ 129 h 188"/>
                <a:gd name="T90" fmla="*/ 120 w 162"/>
                <a:gd name="T91" fmla="*/ 133 h 188"/>
                <a:gd name="T92" fmla="*/ 147 w 162"/>
                <a:gd name="T93" fmla="*/ 119 h 188"/>
                <a:gd name="T94" fmla="*/ 15 w 162"/>
                <a:gd name="T95" fmla="*/ 119 h 188"/>
                <a:gd name="T96" fmla="*/ 15 w 162"/>
                <a:gd name="T97" fmla="*/ 12 h 188"/>
                <a:gd name="T98" fmla="*/ 147 w 162"/>
                <a:gd name="T99" fmla="*/ 12 h 188"/>
                <a:gd name="T100" fmla="*/ 147 w 162"/>
                <a:gd name="T101" fmla="*/ 11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" h="188">
                  <a:moveTo>
                    <a:pt x="16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11" y="137"/>
                    <a:pt x="34" y="139"/>
                    <a:pt x="61" y="140"/>
                  </a:cubicBezTo>
                  <a:cubicBezTo>
                    <a:pt x="61" y="175"/>
                    <a:pt x="61" y="175"/>
                    <a:pt x="61" y="175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34" y="175"/>
                    <a:pt x="31" y="178"/>
                    <a:pt x="31" y="182"/>
                  </a:cubicBezTo>
                  <a:cubicBezTo>
                    <a:pt x="31" y="185"/>
                    <a:pt x="34" y="188"/>
                    <a:pt x="37" y="188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9" y="188"/>
                    <a:pt x="132" y="185"/>
                    <a:pt x="132" y="182"/>
                  </a:cubicBezTo>
                  <a:cubicBezTo>
                    <a:pt x="132" y="178"/>
                    <a:pt x="129" y="175"/>
                    <a:pt x="125" y="175"/>
                  </a:cubicBezTo>
                  <a:cubicBezTo>
                    <a:pt x="102" y="175"/>
                    <a:pt x="102" y="175"/>
                    <a:pt x="102" y="175"/>
                  </a:cubicBezTo>
                  <a:cubicBezTo>
                    <a:pt x="102" y="140"/>
                    <a:pt x="102" y="140"/>
                    <a:pt x="102" y="140"/>
                  </a:cubicBezTo>
                  <a:cubicBezTo>
                    <a:pt x="128" y="139"/>
                    <a:pt x="150" y="137"/>
                    <a:pt x="162" y="135"/>
                  </a:cubicBezTo>
                  <a:cubicBezTo>
                    <a:pt x="162" y="130"/>
                    <a:pt x="162" y="130"/>
                    <a:pt x="162" y="130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2" y="0"/>
                    <a:pt x="161" y="0"/>
                    <a:pt x="160" y="0"/>
                  </a:cubicBezTo>
                  <a:close/>
                  <a:moveTo>
                    <a:pt x="41" y="133"/>
                  </a:moveTo>
                  <a:cubicBezTo>
                    <a:pt x="38" y="133"/>
                    <a:pt x="36" y="131"/>
                    <a:pt x="36" y="129"/>
                  </a:cubicBezTo>
                  <a:cubicBezTo>
                    <a:pt x="36" y="127"/>
                    <a:pt x="38" y="125"/>
                    <a:pt x="41" y="125"/>
                  </a:cubicBezTo>
                  <a:cubicBezTo>
                    <a:pt x="43" y="125"/>
                    <a:pt x="45" y="127"/>
                    <a:pt x="45" y="129"/>
                  </a:cubicBezTo>
                  <a:cubicBezTo>
                    <a:pt x="45" y="131"/>
                    <a:pt x="43" y="133"/>
                    <a:pt x="41" y="133"/>
                  </a:cubicBezTo>
                  <a:close/>
                  <a:moveTo>
                    <a:pt x="49" y="129"/>
                  </a:moveTo>
                  <a:cubicBezTo>
                    <a:pt x="49" y="127"/>
                    <a:pt x="50" y="125"/>
                    <a:pt x="53" y="125"/>
                  </a:cubicBezTo>
                  <a:cubicBezTo>
                    <a:pt x="55" y="125"/>
                    <a:pt x="57" y="127"/>
                    <a:pt x="57" y="129"/>
                  </a:cubicBezTo>
                  <a:cubicBezTo>
                    <a:pt x="57" y="131"/>
                    <a:pt x="55" y="133"/>
                    <a:pt x="53" y="133"/>
                  </a:cubicBezTo>
                  <a:cubicBezTo>
                    <a:pt x="50" y="133"/>
                    <a:pt x="49" y="131"/>
                    <a:pt x="49" y="129"/>
                  </a:cubicBezTo>
                  <a:close/>
                  <a:moveTo>
                    <a:pt x="63" y="129"/>
                  </a:moveTo>
                  <a:cubicBezTo>
                    <a:pt x="63" y="127"/>
                    <a:pt x="71" y="125"/>
                    <a:pt x="80" y="125"/>
                  </a:cubicBezTo>
                  <a:cubicBezTo>
                    <a:pt x="89" y="125"/>
                    <a:pt x="96" y="127"/>
                    <a:pt x="96" y="129"/>
                  </a:cubicBezTo>
                  <a:cubicBezTo>
                    <a:pt x="96" y="131"/>
                    <a:pt x="89" y="133"/>
                    <a:pt x="80" y="133"/>
                  </a:cubicBezTo>
                  <a:cubicBezTo>
                    <a:pt x="71" y="133"/>
                    <a:pt x="63" y="131"/>
                    <a:pt x="63" y="129"/>
                  </a:cubicBezTo>
                  <a:close/>
                  <a:moveTo>
                    <a:pt x="108" y="133"/>
                  </a:moveTo>
                  <a:cubicBezTo>
                    <a:pt x="105" y="133"/>
                    <a:pt x="104" y="131"/>
                    <a:pt x="104" y="129"/>
                  </a:cubicBezTo>
                  <a:cubicBezTo>
                    <a:pt x="104" y="127"/>
                    <a:pt x="105" y="125"/>
                    <a:pt x="108" y="125"/>
                  </a:cubicBezTo>
                  <a:cubicBezTo>
                    <a:pt x="110" y="125"/>
                    <a:pt x="112" y="127"/>
                    <a:pt x="112" y="129"/>
                  </a:cubicBezTo>
                  <a:cubicBezTo>
                    <a:pt x="112" y="131"/>
                    <a:pt x="110" y="133"/>
                    <a:pt x="108" y="133"/>
                  </a:cubicBezTo>
                  <a:close/>
                  <a:moveTo>
                    <a:pt x="120" y="133"/>
                  </a:moveTo>
                  <a:cubicBezTo>
                    <a:pt x="118" y="133"/>
                    <a:pt x="116" y="131"/>
                    <a:pt x="116" y="129"/>
                  </a:cubicBezTo>
                  <a:cubicBezTo>
                    <a:pt x="116" y="127"/>
                    <a:pt x="118" y="125"/>
                    <a:pt x="120" y="125"/>
                  </a:cubicBezTo>
                  <a:cubicBezTo>
                    <a:pt x="122" y="125"/>
                    <a:pt x="124" y="127"/>
                    <a:pt x="124" y="129"/>
                  </a:cubicBezTo>
                  <a:cubicBezTo>
                    <a:pt x="124" y="131"/>
                    <a:pt x="122" y="133"/>
                    <a:pt x="120" y="133"/>
                  </a:cubicBezTo>
                  <a:close/>
                  <a:moveTo>
                    <a:pt x="147" y="119"/>
                  </a:moveTo>
                  <a:cubicBezTo>
                    <a:pt x="15" y="119"/>
                    <a:pt x="15" y="119"/>
                    <a:pt x="15" y="119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7" y="12"/>
                    <a:pt x="147" y="12"/>
                    <a:pt x="147" y="12"/>
                  </a:cubicBezTo>
                  <a:lnTo>
                    <a:pt x="147" y="11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1">
              <a:extLst>
                <a:ext uri="{FF2B5EF4-FFF2-40B4-BE49-F238E27FC236}">
                  <a16:creationId xmlns:a16="http://schemas.microsoft.com/office/drawing/2014/main" id="{0B185D4D-ACBB-4896-818F-A74EF45199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852" y="2218994"/>
              <a:ext cx="315154" cy="275918"/>
            </a:xfrm>
            <a:custGeom>
              <a:avLst/>
              <a:gdLst>
                <a:gd name="T0" fmla="*/ 194 w 196"/>
                <a:gd name="T1" fmla="*/ 157 h 172"/>
                <a:gd name="T2" fmla="*/ 150 w 196"/>
                <a:gd name="T3" fmla="*/ 81 h 172"/>
                <a:gd name="T4" fmla="*/ 150 w 196"/>
                <a:gd name="T5" fmla="*/ 80 h 172"/>
                <a:gd name="T6" fmla="*/ 107 w 196"/>
                <a:gd name="T7" fmla="*/ 5 h 172"/>
                <a:gd name="T8" fmla="*/ 98 w 196"/>
                <a:gd name="T9" fmla="*/ 0 h 172"/>
                <a:gd name="T10" fmla="*/ 89 w 196"/>
                <a:gd name="T11" fmla="*/ 5 h 172"/>
                <a:gd name="T12" fmla="*/ 45 w 196"/>
                <a:gd name="T13" fmla="*/ 81 h 172"/>
                <a:gd name="T14" fmla="*/ 38 w 196"/>
                <a:gd name="T15" fmla="*/ 92 h 172"/>
                <a:gd name="T16" fmla="*/ 1 w 196"/>
                <a:gd name="T17" fmla="*/ 157 h 172"/>
                <a:gd name="T18" fmla="*/ 1 w 196"/>
                <a:gd name="T19" fmla="*/ 167 h 172"/>
                <a:gd name="T20" fmla="*/ 10 w 196"/>
                <a:gd name="T21" fmla="*/ 172 h 172"/>
                <a:gd name="T22" fmla="*/ 185 w 196"/>
                <a:gd name="T23" fmla="*/ 172 h 172"/>
                <a:gd name="T24" fmla="*/ 194 w 196"/>
                <a:gd name="T25" fmla="*/ 167 h 172"/>
                <a:gd name="T26" fmla="*/ 194 w 196"/>
                <a:gd name="T27" fmla="*/ 157 h 172"/>
                <a:gd name="T28" fmla="*/ 134 w 196"/>
                <a:gd name="T29" fmla="*/ 123 h 172"/>
                <a:gd name="T30" fmla="*/ 123 w 196"/>
                <a:gd name="T31" fmla="*/ 138 h 172"/>
                <a:gd name="T32" fmla="*/ 120 w 196"/>
                <a:gd name="T33" fmla="*/ 148 h 172"/>
                <a:gd name="T34" fmla="*/ 80 w 196"/>
                <a:gd name="T35" fmla="*/ 148 h 172"/>
                <a:gd name="T36" fmla="*/ 77 w 196"/>
                <a:gd name="T37" fmla="*/ 135 h 172"/>
                <a:gd name="T38" fmla="*/ 68 w 196"/>
                <a:gd name="T39" fmla="*/ 123 h 172"/>
                <a:gd name="T40" fmla="*/ 53 w 196"/>
                <a:gd name="T41" fmla="*/ 105 h 172"/>
                <a:gd name="T42" fmla="*/ 48 w 196"/>
                <a:gd name="T43" fmla="*/ 99 h 172"/>
                <a:gd name="T44" fmla="*/ 60 w 196"/>
                <a:gd name="T45" fmla="*/ 96 h 172"/>
                <a:gd name="T46" fmla="*/ 74 w 196"/>
                <a:gd name="T47" fmla="*/ 106 h 172"/>
                <a:gd name="T48" fmla="*/ 77 w 196"/>
                <a:gd name="T49" fmla="*/ 101 h 172"/>
                <a:gd name="T50" fmla="*/ 77 w 196"/>
                <a:gd name="T51" fmla="*/ 65 h 172"/>
                <a:gd name="T52" fmla="*/ 88 w 196"/>
                <a:gd name="T53" fmla="*/ 65 h 172"/>
                <a:gd name="T54" fmla="*/ 88 w 196"/>
                <a:gd name="T55" fmla="*/ 94 h 172"/>
                <a:gd name="T56" fmla="*/ 91 w 196"/>
                <a:gd name="T57" fmla="*/ 95 h 172"/>
                <a:gd name="T58" fmla="*/ 91 w 196"/>
                <a:gd name="T59" fmla="*/ 58 h 172"/>
                <a:gd name="T60" fmla="*/ 103 w 196"/>
                <a:gd name="T61" fmla="*/ 57 h 172"/>
                <a:gd name="T62" fmla="*/ 103 w 196"/>
                <a:gd name="T63" fmla="*/ 93 h 172"/>
                <a:gd name="T64" fmla="*/ 105 w 196"/>
                <a:gd name="T65" fmla="*/ 93 h 172"/>
                <a:gd name="T66" fmla="*/ 105 w 196"/>
                <a:gd name="T67" fmla="*/ 63 h 172"/>
                <a:gd name="T68" fmla="*/ 117 w 196"/>
                <a:gd name="T69" fmla="*/ 63 h 172"/>
                <a:gd name="T70" fmla="*/ 117 w 196"/>
                <a:gd name="T71" fmla="*/ 94 h 172"/>
                <a:gd name="T72" fmla="*/ 120 w 196"/>
                <a:gd name="T73" fmla="*/ 94 h 172"/>
                <a:gd name="T74" fmla="*/ 120 w 196"/>
                <a:gd name="T75" fmla="*/ 71 h 172"/>
                <a:gd name="T76" fmla="*/ 134 w 196"/>
                <a:gd name="T77" fmla="*/ 73 h 172"/>
                <a:gd name="T78" fmla="*/ 134 w 196"/>
                <a:gd name="T79" fmla="*/ 12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172">
                  <a:moveTo>
                    <a:pt x="194" y="157"/>
                  </a:moveTo>
                  <a:cubicBezTo>
                    <a:pt x="150" y="81"/>
                    <a:pt x="150" y="81"/>
                    <a:pt x="150" y="81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05" y="2"/>
                    <a:pt x="101" y="0"/>
                    <a:pt x="98" y="0"/>
                  </a:cubicBezTo>
                  <a:cubicBezTo>
                    <a:pt x="94" y="0"/>
                    <a:pt x="90" y="2"/>
                    <a:pt x="89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0" y="160"/>
                    <a:pt x="0" y="164"/>
                    <a:pt x="1" y="167"/>
                  </a:cubicBezTo>
                  <a:cubicBezTo>
                    <a:pt x="3" y="170"/>
                    <a:pt x="7" y="172"/>
                    <a:pt x="10" y="172"/>
                  </a:cubicBezTo>
                  <a:cubicBezTo>
                    <a:pt x="185" y="172"/>
                    <a:pt x="185" y="172"/>
                    <a:pt x="185" y="172"/>
                  </a:cubicBezTo>
                  <a:cubicBezTo>
                    <a:pt x="189" y="172"/>
                    <a:pt x="192" y="170"/>
                    <a:pt x="194" y="167"/>
                  </a:cubicBezTo>
                  <a:cubicBezTo>
                    <a:pt x="196" y="164"/>
                    <a:pt x="196" y="160"/>
                    <a:pt x="194" y="157"/>
                  </a:cubicBezTo>
                  <a:close/>
                  <a:moveTo>
                    <a:pt x="134" y="123"/>
                  </a:moveTo>
                  <a:cubicBezTo>
                    <a:pt x="134" y="130"/>
                    <a:pt x="129" y="134"/>
                    <a:pt x="123" y="138"/>
                  </a:cubicBezTo>
                  <a:cubicBezTo>
                    <a:pt x="119" y="141"/>
                    <a:pt x="120" y="145"/>
                    <a:pt x="120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80" y="143"/>
                    <a:pt x="80" y="137"/>
                    <a:pt x="77" y="135"/>
                  </a:cubicBezTo>
                  <a:cubicBezTo>
                    <a:pt x="74" y="133"/>
                    <a:pt x="69" y="127"/>
                    <a:pt x="68" y="123"/>
                  </a:cubicBezTo>
                  <a:cubicBezTo>
                    <a:pt x="64" y="116"/>
                    <a:pt x="56" y="108"/>
                    <a:pt x="53" y="105"/>
                  </a:cubicBezTo>
                  <a:cubicBezTo>
                    <a:pt x="50" y="103"/>
                    <a:pt x="48" y="101"/>
                    <a:pt x="48" y="99"/>
                  </a:cubicBezTo>
                  <a:cubicBezTo>
                    <a:pt x="47" y="95"/>
                    <a:pt x="56" y="92"/>
                    <a:pt x="60" y="96"/>
                  </a:cubicBezTo>
                  <a:cubicBezTo>
                    <a:pt x="63" y="98"/>
                    <a:pt x="69" y="103"/>
                    <a:pt x="74" y="106"/>
                  </a:cubicBezTo>
                  <a:cubicBezTo>
                    <a:pt x="77" y="107"/>
                    <a:pt x="77" y="104"/>
                    <a:pt x="77" y="101"/>
                  </a:cubicBezTo>
                  <a:cubicBezTo>
                    <a:pt x="77" y="84"/>
                    <a:pt x="77" y="72"/>
                    <a:pt x="77" y="65"/>
                  </a:cubicBezTo>
                  <a:cubicBezTo>
                    <a:pt x="77" y="58"/>
                    <a:pt x="88" y="58"/>
                    <a:pt x="88" y="65"/>
                  </a:cubicBezTo>
                  <a:cubicBezTo>
                    <a:pt x="88" y="72"/>
                    <a:pt x="88" y="92"/>
                    <a:pt x="88" y="94"/>
                  </a:cubicBezTo>
                  <a:cubicBezTo>
                    <a:pt x="88" y="96"/>
                    <a:pt x="91" y="98"/>
                    <a:pt x="91" y="95"/>
                  </a:cubicBezTo>
                  <a:cubicBezTo>
                    <a:pt x="91" y="92"/>
                    <a:pt x="91" y="65"/>
                    <a:pt x="91" y="58"/>
                  </a:cubicBezTo>
                  <a:cubicBezTo>
                    <a:pt x="91" y="51"/>
                    <a:pt x="103" y="49"/>
                    <a:pt x="103" y="57"/>
                  </a:cubicBezTo>
                  <a:cubicBezTo>
                    <a:pt x="103" y="64"/>
                    <a:pt x="103" y="90"/>
                    <a:pt x="103" y="93"/>
                  </a:cubicBezTo>
                  <a:cubicBezTo>
                    <a:pt x="103" y="96"/>
                    <a:pt x="105" y="97"/>
                    <a:pt x="105" y="93"/>
                  </a:cubicBezTo>
                  <a:cubicBezTo>
                    <a:pt x="105" y="89"/>
                    <a:pt x="105" y="67"/>
                    <a:pt x="105" y="63"/>
                  </a:cubicBezTo>
                  <a:cubicBezTo>
                    <a:pt x="105" y="58"/>
                    <a:pt x="117" y="58"/>
                    <a:pt x="117" y="63"/>
                  </a:cubicBezTo>
                  <a:cubicBezTo>
                    <a:pt x="117" y="69"/>
                    <a:pt x="117" y="91"/>
                    <a:pt x="117" y="94"/>
                  </a:cubicBezTo>
                  <a:cubicBezTo>
                    <a:pt x="117" y="97"/>
                    <a:pt x="120" y="98"/>
                    <a:pt x="120" y="94"/>
                  </a:cubicBezTo>
                  <a:cubicBezTo>
                    <a:pt x="120" y="91"/>
                    <a:pt x="120" y="77"/>
                    <a:pt x="120" y="71"/>
                  </a:cubicBezTo>
                  <a:cubicBezTo>
                    <a:pt x="120" y="65"/>
                    <a:pt x="134" y="63"/>
                    <a:pt x="134" y="73"/>
                  </a:cubicBezTo>
                  <a:cubicBezTo>
                    <a:pt x="134" y="82"/>
                    <a:pt x="134" y="115"/>
                    <a:pt x="134" y="123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29">
              <a:extLst>
                <a:ext uri="{FF2B5EF4-FFF2-40B4-BE49-F238E27FC236}">
                  <a16:creationId xmlns:a16="http://schemas.microsoft.com/office/drawing/2014/main" id="{95809063-2957-48B5-A161-363CF10186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915" y="4047900"/>
              <a:ext cx="311357" cy="241745"/>
            </a:xfrm>
            <a:custGeom>
              <a:avLst/>
              <a:gdLst>
                <a:gd name="T0" fmla="*/ 194 w 194"/>
                <a:gd name="T1" fmla="*/ 65 h 151"/>
                <a:gd name="T2" fmla="*/ 167 w 194"/>
                <a:gd name="T3" fmla="*/ 79 h 151"/>
                <a:gd name="T4" fmla="*/ 146 w 194"/>
                <a:gd name="T5" fmla="*/ 52 h 151"/>
                <a:gd name="T6" fmla="*/ 137 w 194"/>
                <a:gd name="T7" fmla="*/ 52 h 151"/>
                <a:gd name="T8" fmla="*/ 145 w 194"/>
                <a:gd name="T9" fmla="*/ 30 h 151"/>
                <a:gd name="T10" fmla="*/ 116 w 194"/>
                <a:gd name="T11" fmla="*/ 0 h 151"/>
                <a:gd name="T12" fmla="*/ 88 w 194"/>
                <a:gd name="T13" fmla="*/ 30 h 151"/>
                <a:gd name="T14" fmla="*/ 96 w 194"/>
                <a:gd name="T15" fmla="*/ 52 h 151"/>
                <a:gd name="T16" fmla="*/ 61 w 194"/>
                <a:gd name="T17" fmla="*/ 52 h 151"/>
                <a:gd name="T18" fmla="*/ 69 w 194"/>
                <a:gd name="T19" fmla="*/ 33 h 151"/>
                <a:gd name="T20" fmla="*/ 45 w 194"/>
                <a:gd name="T21" fmla="*/ 8 h 151"/>
                <a:gd name="T22" fmla="*/ 21 w 194"/>
                <a:gd name="T23" fmla="*/ 33 h 151"/>
                <a:gd name="T24" fmla="*/ 30 w 194"/>
                <a:gd name="T25" fmla="*/ 52 h 151"/>
                <a:gd name="T26" fmla="*/ 23 w 194"/>
                <a:gd name="T27" fmla="*/ 52 h 151"/>
                <a:gd name="T28" fmla="*/ 0 w 194"/>
                <a:gd name="T29" fmla="*/ 72 h 151"/>
                <a:gd name="T30" fmla="*/ 0 w 194"/>
                <a:gd name="T31" fmla="*/ 130 h 151"/>
                <a:gd name="T32" fmla="*/ 23 w 194"/>
                <a:gd name="T33" fmla="*/ 151 h 151"/>
                <a:gd name="T34" fmla="*/ 146 w 194"/>
                <a:gd name="T35" fmla="*/ 151 h 151"/>
                <a:gd name="T36" fmla="*/ 167 w 194"/>
                <a:gd name="T37" fmla="*/ 121 h 151"/>
                <a:gd name="T38" fmla="*/ 194 w 194"/>
                <a:gd name="T39" fmla="*/ 134 h 151"/>
                <a:gd name="T40" fmla="*/ 194 w 194"/>
                <a:gd name="T41" fmla="*/ 65 h 151"/>
                <a:gd name="T42" fmla="*/ 116 w 194"/>
                <a:gd name="T43" fmla="*/ 11 h 151"/>
                <a:gd name="T44" fmla="*/ 135 w 194"/>
                <a:gd name="T45" fmla="*/ 30 h 151"/>
                <a:gd name="T46" fmla="*/ 116 w 194"/>
                <a:gd name="T47" fmla="*/ 50 h 151"/>
                <a:gd name="T48" fmla="*/ 98 w 194"/>
                <a:gd name="T49" fmla="*/ 30 h 151"/>
                <a:gd name="T50" fmla="*/ 116 w 194"/>
                <a:gd name="T51" fmla="*/ 11 h 151"/>
                <a:gd name="T52" fmla="*/ 45 w 194"/>
                <a:gd name="T53" fmla="*/ 16 h 151"/>
                <a:gd name="T54" fmla="*/ 61 w 194"/>
                <a:gd name="T55" fmla="*/ 33 h 151"/>
                <a:gd name="T56" fmla="*/ 45 w 194"/>
                <a:gd name="T57" fmla="*/ 49 h 151"/>
                <a:gd name="T58" fmla="*/ 30 w 194"/>
                <a:gd name="T59" fmla="*/ 33 h 151"/>
                <a:gd name="T60" fmla="*/ 45 w 194"/>
                <a:gd name="T61" fmla="*/ 16 h 151"/>
                <a:gd name="T62" fmla="*/ 78 w 194"/>
                <a:gd name="T63" fmla="*/ 63 h 151"/>
                <a:gd name="T64" fmla="*/ 93 w 194"/>
                <a:gd name="T65" fmla="*/ 63 h 151"/>
                <a:gd name="T66" fmla="*/ 98 w 194"/>
                <a:gd name="T67" fmla="*/ 68 h 151"/>
                <a:gd name="T68" fmla="*/ 93 w 194"/>
                <a:gd name="T69" fmla="*/ 73 h 151"/>
                <a:gd name="T70" fmla="*/ 78 w 194"/>
                <a:gd name="T71" fmla="*/ 73 h 151"/>
                <a:gd name="T72" fmla="*/ 74 w 194"/>
                <a:gd name="T73" fmla="*/ 68 h 151"/>
                <a:gd name="T74" fmla="*/ 78 w 194"/>
                <a:gd name="T75" fmla="*/ 63 h 151"/>
                <a:gd name="T76" fmla="*/ 63 w 194"/>
                <a:gd name="T77" fmla="*/ 68 h 151"/>
                <a:gd name="T78" fmla="*/ 59 w 194"/>
                <a:gd name="T79" fmla="*/ 73 h 151"/>
                <a:gd name="T80" fmla="*/ 43 w 194"/>
                <a:gd name="T81" fmla="*/ 73 h 151"/>
                <a:gd name="T82" fmla="*/ 39 w 194"/>
                <a:gd name="T83" fmla="*/ 68 h 151"/>
                <a:gd name="T84" fmla="*/ 43 w 194"/>
                <a:gd name="T85" fmla="*/ 63 h 151"/>
                <a:gd name="T86" fmla="*/ 59 w 194"/>
                <a:gd name="T87" fmla="*/ 63 h 151"/>
                <a:gd name="T88" fmla="*/ 63 w 194"/>
                <a:gd name="T89" fmla="*/ 68 h 151"/>
                <a:gd name="T90" fmla="*/ 127 w 194"/>
                <a:gd name="T91" fmla="*/ 126 h 151"/>
                <a:gd name="T92" fmla="*/ 113 w 194"/>
                <a:gd name="T93" fmla="*/ 140 h 151"/>
                <a:gd name="T94" fmla="*/ 51 w 194"/>
                <a:gd name="T95" fmla="*/ 140 h 151"/>
                <a:gd name="T96" fmla="*/ 36 w 194"/>
                <a:gd name="T97" fmla="*/ 126 h 151"/>
                <a:gd name="T98" fmla="*/ 36 w 194"/>
                <a:gd name="T99" fmla="*/ 98 h 151"/>
                <a:gd name="T100" fmla="*/ 51 w 194"/>
                <a:gd name="T101" fmla="*/ 84 h 151"/>
                <a:gd name="T102" fmla="*/ 113 w 194"/>
                <a:gd name="T103" fmla="*/ 84 h 151"/>
                <a:gd name="T104" fmla="*/ 127 w 194"/>
                <a:gd name="T105" fmla="*/ 98 h 151"/>
                <a:gd name="T106" fmla="*/ 127 w 194"/>
                <a:gd name="T107" fmla="*/ 126 h 151"/>
                <a:gd name="T108" fmla="*/ 128 w 194"/>
                <a:gd name="T109" fmla="*/ 73 h 151"/>
                <a:gd name="T110" fmla="*/ 113 w 194"/>
                <a:gd name="T111" fmla="*/ 73 h 151"/>
                <a:gd name="T112" fmla="*/ 109 w 194"/>
                <a:gd name="T113" fmla="*/ 68 h 151"/>
                <a:gd name="T114" fmla="*/ 113 w 194"/>
                <a:gd name="T115" fmla="*/ 63 h 151"/>
                <a:gd name="T116" fmla="*/ 128 w 194"/>
                <a:gd name="T117" fmla="*/ 63 h 151"/>
                <a:gd name="T118" fmla="*/ 132 w 194"/>
                <a:gd name="T119" fmla="*/ 68 h 151"/>
                <a:gd name="T120" fmla="*/ 128 w 194"/>
                <a:gd name="T121" fmla="*/ 7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4" h="151">
                  <a:moveTo>
                    <a:pt x="194" y="65"/>
                  </a:moveTo>
                  <a:cubicBezTo>
                    <a:pt x="167" y="79"/>
                    <a:pt x="167" y="79"/>
                    <a:pt x="167" y="79"/>
                  </a:cubicBezTo>
                  <a:cubicBezTo>
                    <a:pt x="164" y="72"/>
                    <a:pt x="166" y="54"/>
                    <a:pt x="146" y="52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42" y="46"/>
                    <a:pt x="145" y="39"/>
                    <a:pt x="145" y="30"/>
                  </a:cubicBezTo>
                  <a:cubicBezTo>
                    <a:pt x="145" y="14"/>
                    <a:pt x="132" y="0"/>
                    <a:pt x="116" y="0"/>
                  </a:cubicBezTo>
                  <a:cubicBezTo>
                    <a:pt x="101" y="0"/>
                    <a:pt x="88" y="14"/>
                    <a:pt x="88" y="30"/>
                  </a:cubicBezTo>
                  <a:cubicBezTo>
                    <a:pt x="88" y="39"/>
                    <a:pt x="91" y="46"/>
                    <a:pt x="96" y="52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6" y="47"/>
                    <a:pt x="69" y="40"/>
                    <a:pt x="69" y="33"/>
                  </a:cubicBezTo>
                  <a:cubicBezTo>
                    <a:pt x="69" y="19"/>
                    <a:pt x="58" y="8"/>
                    <a:pt x="45" y="8"/>
                  </a:cubicBezTo>
                  <a:cubicBezTo>
                    <a:pt x="32" y="8"/>
                    <a:pt x="21" y="19"/>
                    <a:pt x="21" y="33"/>
                  </a:cubicBezTo>
                  <a:cubicBezTo>
                    <a:pt x="21" y="40"/>
                    <a:pt x="25" y="47"/>
                    <a:pt x="30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61"/>
                    <a:pt x="0" y="72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1"/>
                    <a:pt x="10" y="151"/>
                    <a:pt x="23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63" y="151"/>
                    <a:pt x="163" y="128"/>
                    <a:pt x="167" y="121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94" y="104"/>
                    <a:pt x="194" y="76"/>
                    <a:pt x="194" y="65"/>
                  </a:cubicBezTo>
                  <a:close/>
                  <a:moveTo>
                    <a:pt x="116" y="11"/>
                  </a:moveTo>
                  <a:cubicBezTo>
                    <a:pt x="127" y="11"/>
                    <a:pt x="135" y="19"/>
                    <a:pt x="135" y="30"/>
                  </a:cubicBezTo>
                  <a:cubicBezTo>
                    <a:pt x="135" y="41"/>
                    <a:pt x="127" y="50"/>
                    <a:pt x="116" y="50"/>
                  </a:cubicBezTo>
                  <a:cubicBezTo>
                    <a:pt x="106" y="50"/>
                    <a:pt x="98" y="41"/>
                    <a:pt x="98" y="30"/>
                  </a:cubicBezTo>
                  <a:cubicBezTo>
                    <a:pt x="98" y="19"/>
                    <a:pt x="106" y="11"/>
                    <a:pt x="116" y="11"/>
                  </a:cubicBezTo>
                  <a:close/>
                  <a:moveTo>
                    <a:pt x="45" y="16"/>
                  </a:moveTo>
                  <a:cubicBezTo>
                    <a:pt x="54" y="16"/>
                    <a:pt x="61" y="24"/>
                    <a:pt x="61" y="33"/>
                  </a:cubicBezTo>
                  <a:cubicBezTo>
                    <a:pt x="61" y="42"/>
                    <a:pt x="54" y="49"/>
                    <a:pt x="45" y="49"/>
                  </a:cubicBezTo>
                  <a:cubicBezTo>
                    <a:pt x="37" y="49"/>
                    <a:pt x="30" y="42"/>
                    <a:pt x="30" y="33"/>
                  </a:cubicBezTo>
                  <a:cubicBezTo>
                    <a:pt x="30" y="24"/>
                    <a:pt x="37" y="16"/>
                    <a:pt x="45" y="16"/>
                  </a:cubicBezTo>
                  <a:close/>
                  <a:moveTo>
                    <a:pt x="78" y="63"/>
                  </a:moveTo>
                  <a:cubicBezTo>
                    <a:pt x="93" y="63"/>
                    <a:pt x="93" y="63"/>
                    <a:pt x="93" y="63"/>
                  </a:cubicBezTo>
                  <a:cubicBezTo>
                    <a:pt x="96" y="63"/>
                    <a:pt x="98" y="65"/>
                    <a:pt x="98" y="68"/>
                  </a:cubicBezTo>
                  <a:cubicBezTo>
                    <a:pt x="98" y="71"/>
                    <a:pt x="96" y="73"/>
                    <a:pt x="93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6" y="73"/>
                    <a:pt x="74" y="71"/>
                    <a:pt x="74" y="68"/>
                  </a:cubicBezTo>
                  <a:cubicBezTo>
                    <a:pt x="74" y="65"/>
                    <a:pt x="76" y="63"/>
                    <a:pt x="78" y="63"/>
                  </a:cubicBezTo>
                  <a:close/>
                  <a:moveTo>
                    <a:pt x="63" y="68"/>
                  </a:moveTo>
                  <a:cubicBezTo>
                    <a:pt x="63" y="71"/>
                    <a:pt x="61" y="73"/>
                    <a:pt x="59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1" y="73"/>
                    <a:pt x="39" y="71"/>
                    <a:pt x="39" y="68"/>
                  </a:cubicBezTo>
                  <a:cubicBezTo>
                    <a:pt x="39" y="65"/>
                    <a:pt x="41" y="63"/>
                    <a:pt x="43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1" y="63"/>
                    <a:pt x="63" y="65"/>
                    <a:pt x="63" y="68"/>
                  </a:cubicBezTo>
                  <a:close/>
                  <a:moveTo>
                    <a:pt x="127" y="126"/>
                  </a:moveTo>
                  <a:cubicBezTo>
                    <a:pt x="127" y="134"/>
                    <a:pt x="121" y="140"/>
                    <a:pt x="113" y="140"/>
                  </a:cubicBezTo>
                  <a:cubicBezTo>
                    <a:pt x="51" y="140"/>
                    <a:pt x="51" y="140"/>
                    <a:pt x="51" y="140"/>
                  </a:cubicBezTo>
                  <a:cubicBezTo>
                    <a:pt x="43" y="140"/>
                    <a:pt x="36" y="134"/>
                    <a:pt x="36" y="126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91"/>
                    <a:pt x="43" y="84"/>
                    <a:pt x="51" y="84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21" y="84"/>
                    <a:pt x="127" y="91"/>
                    <a:pt x="127" y="98"/>
                  </a:cubicBezTo>
                  <a:lnTo>
                    <a:pt x="127" y="126"/>
                  </a:lnTo>
                  <a:close/>
                  <a:moveTo>
                    <a:pt x="128" y="73"/>
                  </a:moveTo>
                  <a:cubicBezTo>
                    <a:pt x="113" y="73"/>
                    <a:pt x="113" y="73"/>
                    <a:pt x="113" y="73"/>
                  </a:cubicBezTo>
                  <a:cubicBezTo>
                    <a:pt x="110" y="73"/>
                    <a:pt x="109" y="71"/>
                    <a:pt x="109" y="68"/>
                  </a:cubicBezTo>
                  <a:cubicBezTo>
                    <a:pt x="109" y="65"/>
                    <a:pt x="110" y="63"/>
                    <a:pt x="113" y="63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1" y="63"/>
                    <a:pt x="132" y="65"/>
                    <a:pt x="132" y="68"/>
                  </a:cubicBezTo>
                  <a:cubicBezTo>
                    <a:pt x="132" y="71"/>
                    <a:pt x="131" y="73"/>
                    <a:pt x="128" y="73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0">
              <a:extLst>
                <a:ext uri="{FF2B5EF4-FFF2-40B4-BE49-F238E27FC236}">
                  <a16:creationId xmlns:a16="http://schemas.microsoft.com/office/drawing/2014/main" id="{D48D7ACC-20E4-4793-B09F-005EA5E76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96" y="4188391"/>
              <a:ext cx="129099" cy="77207"/>
            </a:xfrm>
            <a:custGeom>
              <a:avLst/>
              <a:gdLst>
                <a:gd name="T0" fmla="*/ 67 w 80"/>
                <a:gd name="T1" fmla="*/ 0 h 48"/>
                <a:gd name="T2" fmla="*/ 12 w 80"/>
                <a:gd name="T3" fmla="*/ 0 h 48"/>
                <a:gd name="T4" fmla="*/ 0 w 80"/>
                <a:gd name="T5" fmla="*/ 12 h 48"/>
                <a:gd name="T6" fmla="*/ 0 w 80"/>
                <a:gd name="T7" fmla="*/ 36 h 48"/>
                <a:gd name="T8" fmla="*/ 12 w 80"/>
                <a:gd name="T9" fmla="*/ 48 h 48"/>
                <a:gd name="T10" fmla="*/ 67 w 80"/>
                <a:gd name="T11" fmla="*/ 48 h 48"/>
                <a:gd name="T12" fmla="*/ 80 w 80"/>
                <a:gd name="T13" fmla="*/ 36 h 48"/>
                <a:gd name="T14" fmla="*/ 80 w 80"/>
                <a:gd name="T15" fmla="*/ 12 h 48"/>
                <a:gd name="T16" fmla="*/ 67 w 80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48">
                  <a:moveTo>
                    <a:pt x="67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5" y="48"/>
                    <a:pt x="12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74" y="48"/>
                    <a:pt x="80" y="42"/>
                    <a:pt x="80" y="36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0" y="6"/>
                    <a:pt x="74" y="0"/>
                    <a:pt x="67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50">
              <a:extLst>
                <a:ext uri="{FF2B5EF4-FFF2-40B4-BE49-F238E27FC236}">
                  <a16:creationId xmlns:a16="http://schemas.microsoft.com/office/drawing/2014/main" id="{756BFAE5-19AB-4023-8479-E532FDD2DF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088" y="3572004"/>
              <a:ext cx="229088" cy="301232"/>
            </a:xfrm>
            <a:custGeom>
              <a:avLst/>
              <a:gdLst>
                <a:gd name="T0" fmla="*/ 121 w 143"/>
                <a:gd name="T1" fmla="*/ 136 h 187"/>
                <a:gd name="T2" fmla="*/ 117 w 143"/>
                <a:gd name="T3" fmla="*/ 136 h 187"/>
                <a:gd name="T4" fmla="*/ 96 w 143"/>
                <a:gd name="T5" fmla="*/ 146 h 187"/>
                <a:gd name="T6" fmla="*/ 96 w 143"/>
                <a:gd name="T7" fmla="*/ 0 h 187"/>
                <a:gd name="T8" fmla="*/ 36 w 143"/>
                <a:gd name="T9" fmla="*/ 60 h 187"/>
                <a:gd name="T10" fmla="*/ 0 w 143"/>
                <a:gd name="T11" fmla="*/ 60 h 187"/>
                <a:gd name="T12" fmla="*/ 0 w 143"/>
                <a:gd name="T13" fmla="*/ 130 h 187"/>
                <a:gd name="T14" fmla="*/ 38 w 143"/>
                <a:gd name="T15" fmla="*/ 130 h 187"/>
                <a:gd name="T16" fmla="*/ 96 w 143"/>
                <a:gd name="T17" fmla="*/ 187 h 187"/>
                <a:gd name="T18" fmla="*/ 96 w 143"/>
                <a:gd name="T19" fmla="*/ 177 h 187"/>
                <a:gd name="T20" fmla="*/ 117 w 143"/>
                <a:gd name="T21" fmla="*/ 187 h 187"/>
                <a:gd name="T22" fmla="*/ 121 w 143"/>
                <a:gd name="T23" fmla="*/ 187 h 187"/>
                <a:gd name="T24" fmla="*/ 143 w 143"/>
                <a:gd name="T25" fmla="*/ 162 h 187"/>
                <a:gd name="T26" fmla="*/ 121 w 143"/>
                <a:gd name="T27" fmla="*/ 136 h 187"/>
                <a:gd name="T28" fmla="*/ 97 w 143"/>
                <a:gd name="T29" fmla="*/ 162 h 187"/>
                <a:gd name="T30" fmla="*/ 117 w 143"/>
                <a:gd name="T31" fmla="*/ 142 h 187"/>
                <a:gd name="T32" fmla="*/ 121 w 143"/>
                <a:gd name="T33" fmla="*/ 142 h 187"/>
                <a:gd name="T34" fmla="*/ 128 w 143"/>
                <a:gd name="T35" fmla="*/ 145 h 187"/>
                <a:gd name="T36" fmla="*/ 121 w 143"/>
                <a:gd name="T37" fmla="*/ 152 h 187"/>
                <a:gd name="T38" fmla="*/ 101 w 143"/>
                <a:gd name="T39" fmla="*/ 173 h 187"/>
                <a:gd name="T40" fmla="*/ 97 w 143"/>
                <a:gd name="T41" fmla="*/ 162 h 187"/>
                <a:gd name="T42" fmla="*/ 121 w 143"/>
                <a:gd name="T43" fmla="*/ 181 h 187"/>
                <a:gd name="T44" fmla="*/ 117 w 143"/>
                <a:gd name="T45" fmla="*/ 181 h 187"/>
                <a:gd name="T46" fmla="*/ 106 w 143"/>
                <a:gd name="T47" fmla="*/ 178 h 187"/>
                <a:gd name="T48" fmla="*/ 121 w 143"/>
                <a:gd name="T49" fmla="*/ 163 h 187"/>
                <a:gd name="T50" fmla="*/ 134 w 143"/>
                <a:gd name="T51" fmla="*/ 151 h 187"/>
                <a:gd name="T52" fmla="*/ 137 w 143"/>
                <a:gd name="T53" fmla="*/ 162 h 187"/>
                <a:gd name="T54" fmla="*/ 121 w 143"/>
                <a:gd name="T55" fmla="*/ 18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3" h="187">
                  <a:moveTo>
                    <a:pt x="121" y="136"/>
                  </a:moveTo>
                  <a:cubicBezTo>
                    <a:pt x="120" y="136"/>
                    <a:pt x="118" y="136"/>
                    <a:pt x="117" y="136"/>
                  </a:cubicBezTo>
                  <a:cubicBezTo>
                    <a:pt x="109" y="136"/>
                    <a:pt x="101" y="140"/>
                    <a:pt x="96" y="1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96" y="187"/>
                    <a:pt x="96" y="187"/>
                    <a:pt x="96" y="187"/>
                  </a:cubicBezTo>
                  <a:cubicBezTo>
                    <a:pt x="96" y="177"/>
                    <a:pt x="96" y="177"/>
                    <a:pt x="96" y="177"/>
                  </a:cubicBezTo>
                  <a:cubicBezTo>
                    <a:pt x="101" y="183"/>
                    <a:pt x="109" y="187"/>
                    <a:pt x="117" y="187"/>
                  </a:cubicBezTo>
                  <a:cubicBezTo>
                    <a:pt x="118" y="187"/>
                    <a:pt x="120" y="187"/>
                    <a:pt x="121" y="187"/>
                  </a:cubicBezTo>
                  <a:cubicBezTo>
                    <a:pt x="133" y="185"/>
                    <a:pt x="143" y="174"/>
                    <a:pt x="143" y="162"/>
                  </a:cubicBezTo>
                  <a:cubicBezTo>
                    <a:pt x="143" y="149"/>
                    <a:pt x="133" y="138"/>
                    <a:pt x="121" y="136"/>
                  </a:cubicBezTo>
                  <a:close/>
                  <a:moveTo>
                    <a:pt x="97" y="162"/>
                  </a:moveTo>
                  <a:cubicBezTo>
                    <a:pt x="97" y="151"/>
                    <a:pt x="106" y="142"/>
                    <a:pt x="117" y="142"/>
                  </a:cubicBezTo>
                  <a:cubicBezTo>
                    <a:pt x="119" y="142"/>
                    <a:pt x="120" y="142"/>
                    <a:pt x="121" y="142"/>
                  </a:cubicBezTo>
                  <a:cubicBezTo>
                    <a:pt x="124" y="143"/>
                    <a:pt x="126" y="144"/>
                    <a:pt x="128" y="145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01" y="173"/>
                    <a:pt x="101" y="173"/>
                    <a:pt x="101" y="173"/>
                  </a:cubicBezTo>
                  <a:cubicBezTo>
                    <a:pt x="99" y="169"/>
                    <a:pt x="97" y="166"/>
                    <a:pt x="97" y="162"/>
                  </a:cubicBezTo>
                  <a:close/>
                  <a:moveTo>
                    <a:pt x="121" y="181"/>
                  </a:moveTo>
                  <a:cubicBezTo>
                    <a:pt x="120" y="181"/>
                    <a:pt x="119" y="181"/>
                    <a:pt x="117" y="181"/>
                  </a:cubicBezTo>
                  <a:cubicBezTo>
                    <a:pt x="113" y="181"/>
                    <a:pt x="109" y="180"/>
                    <a:pt x="106" y="178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34" y="151"/>
                    <a:pt x="134" y="151"/>
                    <a:pt x="134" y="151"/>
                  </a:cubicBezTo>
                  <a:cubicBezTo>
                    <a:pt x="136" y="154"/>
                    <a:pt x="137" y="158"/>
                    <a:pt x="137" y="162"/>
                  </a:cubicBezTo>
                  <a:cubicBezTo>
                    <a:pt x="137" y="171"/>
                    <a:pt x="130" y="179"/>
                    <a:pt x="121" y="18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86">
              <a:extLst>
                <a:ext uri="{FF2B5EF4-FFF2-40B4-BE49-F238E27FC236}">
                  <a16:creationId xmlns:a16="http://schemas.microsoft.com/office/drawing/2014/main" id="{F55CDF10-D8CC-4333-A571-7B6D37BCA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84" y="6355233"/>
              <a:ext cx="303763" cy="187321"/>
            </a:xfrm>
            <a:custGeom>
              <a:avLst/>
              <a:gdLst>
                <a:gd name="T0" fmla="*/ 123 w 190"/>
                <a:gd name="T1" fmla="*/ 90 h 116"/>
                <a:gd name="T2" fmla="*/ 128 w 190"/>
                <a:gd name="T3" fmla="*/ 88 h 116"/>
                <a:gd name="T4" fmla="*/ 123 w 190"/>
                <a:gd name="T5" fmla="*/ 84 h 116"/>
                <a:gd name="T6" fmla="*/ 128 w 190"/>
                <a:gd name="T7" fmla="*/ 82 h 116"/>
                <a:gd name="T8" fmla="*/ 125 w 190"/>
                <a:gd name="T9" fmla="*/ 78 h 116"/>
                <a:gd name="T10" fmla="*/ 130 w 190"/>
                <a:gd name="T11" fmla="*/ 77 h 116"/>
                <a:gd name="T12" fmla="*/ 127 w 190"/>
                <a:gd name="T13" fmla="*/ 73 h 116"/>
                <a:gd name="T14" fmla="*/ 132 w 190"/>
                <a:gd name="T15" fmla="*/ 73 h 116"/>
                <a:gd name="T16" fmla="*/ 130 w 190"/>
                <a:gd name="T17" fmla="*/ 68 h 116"/>
                <a:gd name="T18" fmla="*/ 136 w 190"/>
                <a:gd name="T19" fmla="*/ 68 h 116"/>
                <a:gd name="T20" fmla="*/ 134 w 190"/>
                <a:gd name="T21" fmla="*/ 63 h 116"/>
                <a:gd name="T22" fmla="*/ 139 w 190"/>
                <a:gd name="T23" fmla="*/ 65 h 116"/>
                <a:gd name="T24" fmla="*/ 139 w 190"/>
                <a:gd name="T25" fmla="*/ 59 h 116"/>
                <a:gd name="T26" fmla="*/ 144 w 190"/>
                <a:gd name="T27" fmla="*/ 62 h 116"/>
                <a:gd name="T28" fmla="*/ 144 w 190"/>
                <a:gd name="T29" fmla="*/ 56 h 116"/>
                <a:gd name="T30" fmla="*/ 148 w 190"/>
                <a:gd name="T31" fmla="*/ 59 h 116"/>
                <a:gd name="T32" fmla="*/ 149 w 190"/>
                <a:gd name="T33" fmla="*/ 54 h 116"/>
                <a:gd name="T34" fmla="*/ 153 w 190"/>
                <a:gd name="T35" fmla="*/ 58 h 116"/>
                <a:gd name="T36" fmla="*/ 155 w 190"/>
                <a:gd name="T37" fmla="*/ 53 h 116"/>
                <a:gd name="T38" fmla="*/ 158 w 190"/>
                <a:gd name="T39" fmla="*/ 57 h 116"/>
                <a:gd name="T40" fmla="*/ 161 w 190"/>
                <a:gd name="T41" fmla="*/ 52 h 116"/>
                <a:gd name="T42" fmla="*/ 164 w 190"/>
                <a:gd name="T43" fmla="*/ 57 h 116"/>
                <a:gd name="T44" fmla="*/ 167 w 190"/>
                <a:gd name="T45" fmla="*/ 53 h 116"/>
                <a:gd name="T46" fmla="*/ 169 w 190"/>
                <a:gd name="T47" fmla="*/ 58 h 116"/>
                <a:gd name="T48" fmla="*/ 173 w 190"/>
                <a:gd name="T49" fmla="*/ 54 h 116"/>
                <a:gd name="T50" fmla="*/ 174 w 190"/>
                <a:gd name="T51" fmla="*/ 59 h 116"/>
                <a:gd name="T52" fmla="*/ 178 w 190"/>
                <a:gd name="T53" fmla="*/ 56 h 116"/>
                <a:gd name="T54" fmla="*/ 179 w 190"/>
                <a:gd name="T55" fmla="*/ 62 h 116"/>
                <a:gd name="T56" fmla="*/ 183 w 190"/>
                <a:gd name="T57" fmla="*/ 59 h 116"/>
                <a:gd name="T58" fmla="*/ 183 w 190"/>
                <a:gd name="T59" fmla="*/ 65 h 116"/>
                <a:gd name="T60" fmla="*/ 188 w 190"/>
                <a:gd name="T61" fmla="*/ 63 h 116"/>
                <a:gd name="T62" fmla="*/ 187 w 190"/>
                <a:gd name="T63" fmla="*/ 68 h 116"/>
                <a:gd name="T64" fmla="*/ 189 w 190"/>
                <a:gd name="T65" fmla="*/ 68 h 116"/>
                <a:gd name="T66" fmla="*/ 190 w 190"/>
                <a:gd name="T67" fmla="*/ 63 h 116"/>
                <a:gd name="T68" fmla="*/ 171 w 190"/>
                <a:gd name="T69" fmla="*/ 42 h 116"/>
                <a:gd name="T70" fmla="*/ 143 w 190"/>
                <a:gd name="T71" fmla="*/ 26 h 116"/>
                <a:gd name="T72" fmla="*/ 119 w 190"/>
                <a:gd name="T73" fmla="*/ 0 h 116"/>
                <a:gd name="T74" fmla="*/ 94 w 190"/>
                <a:gd name="T75" fmla="*/ 12 h 116"/>
                <a:gd name="T76" fmla="*/ 91 w 190"/>
                <a:gd name="T77" fmla="*/ 12 h 116"/>
                <a:gd name="T78" fmla="*/ 60 w 190"/>
                <a:gd name="T79" fmla="*/ 27 h 116"/>
                <a:gd name="T80" fmla="*/ 50 w 190"/>
                <a:gd name="T81" fmla="*/ 25 h 116"/>
                <a:gd name="T82" fmla="*/ 22 w 190"/>
                <a:gd name="T83" fmla="*/ 47 h 116"/>
                <a:gd name="T84" fmla="*/ 22 w 190"/>
                <a:gd name="T85" fmla="*/ 47 h 116"/>
                <a:gd name="T86" fmla="*/ 0 w 190"/>
                <a:gd name="T87" fmla="*/ 66 h 116"/>
                <a:gd name="T88" fmla="*/ 23 w 190"/>
                <a:gd name="T89" fmla="*/ 85 h 116"/>
                <a:gd name="T90" fmla="*/ 24 w 190"/>
                <a:gd name="T91" fmla="*/ 85 h 116"/>
                <a:gd name="T92" fmla="*/ 26 w 190"/>
                <a:gd name="T93" fmla="*/ 85 h 116"/>
                <a:gd name="T94" fmla="*/ 44 w 190"/>
                <a:gd name="T95" fmla="*/ 85 h 116"/>
                <a:gd name="T96" fmla="*/ 45 w 190"/>
                <a:gd name="T97" fmla="*/ 85 h 116"/>
                <a:gd name="T98" fmla="*/ 63 w 190"/>
                <a:gd name="T99" fmla="*/ 100 h 116"/>
                <a:gd name="T100" fmla="*/ 63 w 190"/>
                <a:gd name="T101" fmla="*/ 100 h 116"/>
                <a:gd name="T102" fmla="*/ 83 w 190"/>
                <a:gd name="T103" fmla="*/ 116 h 116"/>
                <a:gd name="T104" fmla="*/ 101 w 190"/>
                <a:gd name="T105" fmla="*/ 107 h 116"/>
                <a:gd name="T106" fmla="*/ 103 w 190"/>
                <a:gd name="T107" fmla="*/ 107 h 116"/>
                <a:gd name="T108" fmla="*/ 126 w 190"/>
                <a:gd name="T109" fmla="*/ 97 h 116"/>
                <a:gd name="T110" fmla="*/ 123 w 190"/>
                <a:gd name="T111" fmla="*/ 96 h 116"/>
                <a:gd name="T112" fmla="*/ 128 w 190"/>
                <a:gd name="T113" fmla="*/ 93 h 116"/>
                <a:gd name="T114" fmla="*/ 123 w 190"/>
                <a:gd name="T115" fmla="*/ 9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0" h="116">
                  <a:moveTo>
                    <a:pt x="123" y="90"/>
                  </a:moveTo>
                  <a:cubicBezTo>
                    <a:pt x="128" y="88"/>
                    <a:pt x="128" y="88"/>
                    <a:pt x="128" y="88"/>
                  </a:cubicBezTo>
                  <a:cubicBezTo>
                    <a:pt x="123" y="84"/>
                    <a:pt x="123" y="84"/>
                    <a:pt x="123" y="84"/>
                  </a:cubicBezTo>
                  <a:cubicBezTo>
                    <a:pt x="128" y="82"/>
                    <a:pt x="128" y="82"/>
                    <a:pt x="128" y="82"/>
                  </a:cubicBezTo>
                  <a:cubicBezTo>
                    <a:pt x="125" y="78"/>
                    <a:pt x="125" y="78"/>
                    <a:pt x="125" y="78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44" y="62"/>
                    <a:pt x="144" y="62"/>
                    <a:pt x="144" y="62"/>
                  </a:cubicBezTo>
                  <a:cubicBezTo>
                    <a:pt x="144" y="56"/>
                    <a:pt x="144" y="56"/>
                    <a:pt x="144" y="56"/>
                  </a:cubicBezTo>
                  <a:cubicBezTo>
                    <a:pt x="148" y="59"/>
                    <a:pt x="148" y="59"/>
                    <a:pt x="148" y="59"/>
                  </a:cubicBezTo>
                  <a:cubicBezTo>
                    <a:pt x="149" y="54"/>
                    <a:pt x="149" y="54"/>
                    <a:pt x="149" y="54"/>
                  </a:cubicBezTo>
                  <a:cubicBezTo>
                    <a:pt x="153" y="58"/>
                    <a:pt x="153" y="58"/>
                    <a:pt x="153" y="58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74" y="59"/>
                    <a:pt x="174" y="59"/>
                    <a:pt x="174" y="59"/>
                  </a:cubicBezTo>
                  <a:cubicBezTo>
                    <a:pt x="178" y="56"/>
                    <a:pt x="178" y="56"/>
                    <a:pt x="178" y="56"/>
                  </a:cubicBezTo>
                  <a:cubicBezTo>
                    <a:pt x="179" y="62"/>
                    <a:pt x="179" y="62"/>
                    <a:pt x="179" y="62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83" y="65"/>
                    <a:pt x="183" y="65"/>
                    <a:pt x="183" y="65"/>
                  </a:cubicBezTo>
                  <a:cubicBezTo>
                    <a:pt x="188" y="63"/>
                    <a:pt x="188" y="63"/>
                    <a:pt x="188" y="63"/>
                  </a:cubicBezTo>
                  <a:cubicBezTo>
                    <a:pt x="187" y="68"/>
                    <a:pt x="187" y="68"/>
                    <a:pt x="187" y="68"/>
                  </a:cubicBezTo>
                  <a:cubicBezTo>
                    <a:pt x="189" y="68"/>
                    <a:pt x="189" y="68"/>
                    <a:pt x="189" y="68"/>
                  </a:cubicBezTo>
                  <a:cubicBezTo>
                    <a:pt x="190" y="67"/>
                    <a:pt x="190" y="65"/>
                    <a:pt x="190" y="63"/>
                  </a:cubicBezTo>
                  <a:cubicBezTo>
                    <a:pt x="190" y="53"/>
                    <a:pt x="182" y="45"/>
                    <a:pt x="171" y="42"/>
                  </a:cubicBezTo>
                  <a:cubicBezTo>
                    <a:pt x="181" y="31"/>
                    <a:pt x="159" y="13"/>
                    <a:pt x="143" y="26"/>
                  </a:cubicBezTo>
                  <a:cubicBezTo>
                    <a:pt x="143" y="25"/>
                    <a:pt x="145" y="3"/>
                    <a:pt x="119" y="0"/>
                  </a:cubicBezTo>
                  <a:cubicBezTo>
                    <a:pt x="108" y="0"/>
                    <a:pt x="99" y="5"/>
                    <a:pt x="94" y="12"/>
                  </a:cubicBezTo>
                  <a:cubicBezTo>
                    <a:pt x="93" y="12"/>
                    <a:pt x="92" y="12"/>
                    <a:pt x="91" y="12"/>
                  </a:cubicBezTo>
                  <a:cubicBezTo>
                    <a:pt x="78" y="12"/>
                    <a:pt x="66" y="18"/>
                    <a:pt x="60" y="27"/>
                  </a:cubicBezTo>
                  <a:cubicBezTo>
                    <a:pt x="57" y="26"/>
                    <a:pt x="53" y="25"/>
                    <a:pt x="50" y="25"/>
                  </a:cubicBezTo>
                  <a:cubicBezTo>
                    <a:pt x="34" y="25"/>
                    <a:pt x="22" y="35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10" y="48"/>
                    <a:pt x="0" y="56"/>
                    <a:pt x="0" y="66"/>
                  </a:cubicBezTo>
                  <a:cubicBezTo>
                    <a:pt x="0" y="77"/>
                    <a:pt x="11" y="85"/>
                    <a:pt x="23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5" y="85"/>
                    <a:pt x="26" y="85"/>
                    <a:pt x="26" y="85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4" y="85"/>
                    <a:pt x="44" y="85"/>
                    <a:pt x="45" y="85"/>
                  </a:cubicBezTo>
                  <a:cubicBezTo>
                    <a:pt x="47" y="93"/>
                    <a:pt x="54" y="98"/>
                    <a:pt x="63" y="100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3" y="109"/>
                    <a:pt x="72" y="116"/>
                    <a:pt x="83" y="116"/>
                  </a:cubicBezTo>
                  <a:cubicBezTo>
                    <a:pt x="91" y="116"/>
                    <a:pt x="98" y="113"/>
                    <a:pt x="101" y="107"/>
                  </a:cubicBezTo>
                  <a:cubicBezTo>
                    <a:pt x="102" y="107"/>
                    <a:pt x="102" y="107"/>
                    <a:pt x="103" y="107"/>
                  </a:cubicBezTo>
                  <a:cubicBezTo>
                    <a:pt x="113" y="107"/>
                    <a:pt x="121" y="103"/>
                    <a:pt x="126" y="97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8" y="93"/>
                    <a:pt x="128" y="93"/>
                    <a:pt x="128" y="93"/>
                  </a:cubicBezTo>
                  <a:lnTo>
                    <a:pt x="123" y="9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87">
              <a:extLst>
                <a:ext uri="{FF2B5EF4-FFF2-40B4-BE49-F238E27FC236}">
                  <a16:creationId xmlns:a16="http://schemas.microsoft.com/office/drawing/2014/main" id="{A86C5015-E7F0-4E77-AD46-7384594D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09" y="6466613"/>
              <a:ext cx="67081" cy="67081"/>
            </a:xfrm>
            <a:custGeom>
              <a:avLst/>
              <a:gdLst>
                <a:gd name="T0" fmla="*/ 37 w 42"/>
                <a:gd name="T1" fmla="*/ 31 h 42"/>
                <a:gd name="T2" fmla="*/ 38 w 42"/>
                <a:gd name="T3" fmla="*/ 28 h 42"/>
                <a:gd name="T4" fmla="*/ 39 w 42"/>
                <a:gd name="T5" fmla="*/ 25 h 42"/>
                <a:gd name="T6" fmla="*/ 40 w 42"/>
                <a:gd name="T7" fmla="*/ 23 h 42"/>
                <a:gd name="T8" fmla="*/ 40 w 42"/>
                <a:gd name="T9" fmla="*/ 20 h 42"/>
                <a:gd name="T10" fmla="*/ 39 w 42"/>
                <a:gd name="T11" fmla="*/ 17 h 42"/>
                <a:gd name="T12" fmla="*/ 38 w 42"/>
                <a:gd name="T13" fmla="*/ 14 h 42"/>
                <a:gd name="T14" fmla="*/ 37 w 42"/>
                <a:gd name="T15" fmla="*/ 12 h 42"/>
                <a:gd name="T16" fmla="*/ 38 w 42"/>
                <a:gd name="T17" fmla="*/ 9 h 42"/>
                <a:gd name="T18" fmla="*/ 35 w 42"/>
                <a:gd name="T19" fmla="*/ 9 h 42"/>
                <a:gd name="T20" fmla="*/ 36 w 42"/>
                <a:gd name="T21" fmla="*/ 7 h 42"/>
                <a:gd name="T22" fmla="*/ 33 w 42"/>
                <a:gd name="T23" fmla="*/ 7 h 42"/>
                <a:gd name="T24" fmla="*/ 33 w 42"/>
                <a:gd name="T25" fmla="*/ 5 h 42"/>
                <a:gd name="T26" fmla="*/ 31 w 42"/>
                <a:gd name="T27" fmla="*/ 6 h 42"/>
                <a:gd name="T28" fmla="*/ 30 w 42"/>
                <a:gd name="T29" fmla="*/ 3 h 42"/>
                <a:gd name="T30" fmla="*/ 28 w 42"/>
                <a:gd name="T31" fmla="*/ 4 h 42"/>
                <a:gd name="T32" fmla="*/ 28 w 42"/>
                <a:gd name="T33" fmla="*/ 2 h 42"/>
                <a:gd name="T34" fmla="*/ 26 w 42"/>
                <a:gd name="T35" fmla="*/ 3 h 42"/>
                <a:gd name="T36" fmla="*/ 24 w 42"/>
                <a:gd name="T37" fmla="*/ 1 h 42"/>
                <a:gd name="T38" fmla="*/ 23 w 42"/>
                <a:gd name="T39" fmla="*/ 3 h 42"/>
                <a:gd name="T40" fmla="*/ 21 w 42"/>
                <a:gd name="T41" fmla="*/ 1 h 42"/>
                <a:gd name="T42" fmla="*/ 20 w 42"/>
                <a:gd name="T43" fmla="*/ 3 h 42"/>
                <a:gd name="T44" fmla="*/ 18 w 42"/>
                <a:gd name="T45" fmla="*/ 1 h 42"/>
                <a:gd name="T46" fmla="*/ 17 w 42"/>
                <a:gd name="T47" fmla="*/ 3 h 42"/>
                <a:gd name="T48" fmla="*/ 15 w 42"/>
                <a:gd name="T49" fmla="*/ 2 h 42"/>
                <a:gd name="T50" fmla="*/ 14 w 42"/>
                <a:gd name="T51" fmla="*/ 4 h 42"/>
                <a:gd name="T52" fmla="*/ 12 w 42"/>
                <a:gd name="T53" fmla="*/ 3 h 42"/>
                <a:gd name="T54" fmla="*/ 12 w 42"/>
                <a:gd name="T55" fmla="*/ 6 h 42"/>
                <a:gd name="T56" fmla="*/ 9 w 42"/>
                <a:gd name="T57" fmla="*/ 5 h 42"/>
                <a:gd name="T58" fmla="*/ 9 w 42"/>
                <a:gd name="T59" fmla="*/ 7 h 42"/>
                <a:gd name="T60" fmla="*/ 7 w 42"/>
                <a:gd name="T61" fmla="*/ 7 h 42"/>
                <a:gd name="T62" fmla="*/ 7 w 42"/>
                <a:gd name="T63" fmla="*/ 9 h 42"/>
                <a:gd name="T64" fmla="*/ 5 w 42"/>
                <a:gd name="T65" fmla="*/ 9 h 42"/>
                <a:gd name="T66" fmla="*/ 5 w 42"/>
                <a:gd name="T67" fmla="*/ 12 h 42"/>
                <a:gd name="T68" fmla="*/ 4 w 42"/>
                <a:gd name="T69" fmla="*/ 14 h 42"/>
                <a:gd name="T70" fmla="*/ 3 w 42"/>
                <a:gd name="T71" fmla="*/ 17 h 42"/>
                <a:gd name="T72" fmla="*/ 3 w 42"/>
                <a:gd name="T73" fmla="*/ 20 h 42"/>
                <a:gd name="T74" fmla="*/ 3 w 42"/>
                <a:gd name="T75" fmla="*/ 23 h 42"/>
                <a:gd name="T76" fmla="*/ 3 w 42"/>
                <a:gd name="T77" fmla="*/ 25 h 42"/>
                <a:gd name="T78" fmla="*/ 2 w 42"/>
                <a:gd name="T79" fmla="*/ 27 h 42"/>
                <a:gd name="T80" fmla="*/ 4 w 42"/>
                <a:gd name="T81" fmla="*/ 28 h 42"/>
                <a:gd name="T82" fmla="*/ 6 w 42"/>
                <a:gd name="T83" fmla="*/ 31 h 42"/>
                <a:gd name="T84" fmla="*/ 7 w 42"/>
                <a:gd name="T85" fmla="*/ 33 h 42"/>
                <a:gd name="T86" fmla="*/ 9 w 42"/>
                <a:gd name="T87" fmla="*/ 35 h 42"/>
                <a:gd name="T88" fmla="*/ 12 w 42"/>
                <a:gd name="T89" fmla="*/ 37 h 42"/>
                <a:gd name="T90" fmla="*/ 14 w 42"/>
                <a:gd name="T91" fmla="*/ 38 h 42"/>
                <a:gd name="T92" fmla="*/ 17 w 42"/>
                <a:gd name="T93" fmla="*/ 39 h 42"/>
                <a:gd name="T94" fmla="*/ 20 w 42"/>
                <a:gd name="T95" fmla="*/ 39 h 42"/>
                <a:gd name="T96" fmla="*/ 23 w 42"/>
                <a:gd name="T97" fmla="*/ 39 h 42"/>
                <a:gd name="T98" fmla="*/ 26 w 42"/>
                <a:gd name="T99" fmla="*/ 39 h 42"/>
                <a:gd name="T100" fmla="*/ 28 w 42"/>
                <a:gd name="T101" fmla="*/ 38 h 42"/>
                <a:gd name="T102" fmla="*/ 31 w 42"/>
                <a:gd name="T103" fmla="*/ 37 h 42"/>
                <a:gd name="T104" fmla="*/ 33 w 42"/>
                <a:gd name="T105" fmla="*/ 35 h 42"/>
                <a:gd name="T106" fmla="*/ 35 w 42"/>
                <a:gd name="T107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42">
                  <a:moveTo>
                    <a:pt x="38" y="33"/>
                  </a:moveTo>
                  <a:cubicBezTo>
                    <a:pt x="37" y="31"/>
                    <a:pt x="37" y="31"/>
                    <a:pt x="37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5" y="33"/>
                    <a:pt x="35" y="33"/>
                    <a:pt x="35" y="33"/>
                  </a:cubicBezTo>
                  <a:lnTo>
                    <a:pt x="38" y="33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88">
              <a:extLst>
                <a:ext uri="{FF2B5EF4-FFF2-40B4-BE49-F238E27FC236}">
                  <a16:creationId xmlns:a16="http://schemas.microsoft.com/office/drawing/2014/main" id="{08B21C76-6A54-4415-8BDF-930C687488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158" y="6445096"/>
              <a:ext cx="108848" cy="110114"/>
            </a:xfrm>
            <a:custGeom>
              <a:avLst/>
              <a:gdLst>
                <a:gd name="T0" fmla="*/ 81 w 86"/>
                <a:gd name="T1" fmla="*/ 41 h 87"/>
                <a:gd name="T2" fmla="*/ 84 w 86"/>
                <a:gd name="T3" fmla="*/ 31 h 87"/>
                <a:gd name="T4" fmla="*/ 76 w 86"/>
                <a:gd name="T5" fmla="*/ 25 h 87"/>
                <a:gd name="T6" fmla="*/ 73 w 86"/>
                <a:gd name="T7" fmla="*/ 13 h 87"/>
                <a:gd name="T8" fmla="*/ 63 w 86"/>
                <a:gd name="T9" fmla="*/ 12 h 87"/>
                <a:gd name="T10" fmla="*/ 57 w 86"/>
                <a:gd name="T11" fmla="*/ 3 h 87"/>
                <a:gd name="T12" fmla="*/ 46 w 86"/>
                <a:gd name="T13" fmla="*/ 7 h 87"/>
                <a:gd name="T14" fmla="*/ 36 w 86"/>
                <a:gd name="T15" fmla="*/ 2 h 87"/>
                <a:gd name="T16" fmla="*/ 29 w 86"/>
                <a:gd name="T17" fmla="*/ 9 h 87"/>
                <a:gd name="T18" fmla="*/ 17 w 86"/>
                <a:gd name="T19" fmla="*/ 9 h 87"/>
                <a:gd name="T20" fmla="*/ 15 w 86"/>
                <a:gd name="T21" fmla="*/ 20 h 87"/>
                <a:gd name="T22" fmla="*/ 5 w 86"/>
                <a:gd name="T23" fmla="*/ 25 h 87"/>
                <a:gd name="T24" fmla="*/ 6 w 86"/>
                <a:gd name="T25" fmla="*/ 35 h 87"/>
                <a:gd name="T26" fmla="*/ 0 w 86"/>
                <a:gd name="T27" fmla="*/ 44 h 87"/>
                <a:gd name="T28" fmla="*/ 6 w 86"/>
                <a:gd name="T29" fmla="*/ 52 h 87"/>
                <a:gd name="T30" fmla="*/ 5 w 86"/>
                <a:gd name="T31" fmla="*/ 63 h 87"/>
                <a:gd name="T32" fmla="*/ 15 w 86"/>
                <a:gd name="T33" fmla="*/ 68 h 87"/>
                <a:gd name="T34" fmla="*/ 17 w 86"/>
                <a:gd name="T35" fmla="*/ 78 h 87"/>
                <a:gd name="T36" fmla="*/ 29 w 86"/>
                <a:gd name="T37" fmla="*/ 79 h 87"/>
                <a:gd name="T38" fmla="*/ 36 w 86"/>
                <a:gd name="T39" fmla="*/ 87 h 87"/>
                <a:gd name="T40" fmla="*/ 46 w 86"/>
                <a:gd name="T41" fmla="*/ 82 h 87"/>
                <a:gd name="T42" fmla="*/ 57 w 86"/>
                <a:gd name="T43" fmla="*/ 84 h 87"/>
                <a:gd name="T44" fmla="*/ 63 w 86"/>
                <a:gd name="T45" fmla="*/ 75 h 87"/>
                <a:gd name="T46" fmla="*/ 73 w 86"/>
                <a:gd name="T47" fmla="*/ 74 h 87"/>
                <a:gd name="T48" fmla="*/ 76 w 86"/>
                <a:gd name="T49" fmla="*/ 64 h 87"/>
                <a:gd name="T50" fmla="*/ 84 w 86"/>
                <a:gd name="T51" fmla="*/ 58 h 87"/>
                <a:gd name="T52" fmla="*/ 81 w 86"/>
                <a:gd name="T53" fmla="*/ 46 h 87"/>
                <a:gd name="T54" fmla="*/ 58 w 86"/>
                <a:gd name="T55" fmla="*/ 71 h 87"/>
                <a:gd name="T56" fmla="*/ 49 w 86"/>
                <a:gd name="T57" fmla="*/ 70 h 87"/>
                <a:gd name="T58" fmla="*/ 43 w 86"/>
                <a:gd name="T59" fmla="*/ 75 h 87"/>
                <a:gd name="T60" fmla="*/ 36 w 86"/>
                <a:gd name="T61" fmla="*/ 70 h 87"/>
                <a:gd name="T62" fmla="*/ 29 w 86"/>
                <a:gd name="T63" fmla="*/ 71 h 87"/>
                <a:gd name="T64" fmla="*/ 25 w 86"/>
                <a:gd name="T65" fmla="*/ 65 h 87"/>
                <a:gd name="T66" fmla="*/ 17 w 86"/>
                <a:gd name="T67" fmla="*/ 63 h 87"/>
                <a:gd name="T68" fmla="*/ 17 w 86"/>
                <a:gd name="T69" fmla="*/ 55 h 87"/>
                <a:gd name="T70" fmla="*/ 12 w 86"/>
                <a:gd name="T71" fmla="*/ 49 h 87"/>
                <a:gd name="T72" fmla="*/ 15 w 86"/>
                <a:gd name="T73" fmla="*/ 41 h 87"/>
                <a:gd name="T74" fmla="*/ 12 w 86"/>
                <a:gd name="T75" fmla="*/ 33 h 87"/>
                <a:gd name="T76" fmla="*/ 20 w 86"/>
                <a:gd name="T77" fmla="*/ 30 h 87"/>
                <a:gd name="T78" fmla="*/ 21 w 86"/>
                <a:gd name="T79" fmla="*/ 21 h 87"/>
                <a:gd name="T80" fmla="*/ 29 w 86"/>
                <a:gd name="T81" fmla="*/ 20 h 87"/>
                <a:gd name="T82" fmla="*/ 34 w 86"/>
                <a:gd name="T83" fmla="*/ 13 h 87"/>
                <a:gd name="T84" fmla="*/ 41 w 86"/>
                <a:gd name="T85" fmla="*/ 16 h 87"/>
                <a:gd name="T86" fmla="*/ 48 w 86"/>
                <a:gd name="T87" fmla="*/ 12 h 87"/>
                <a:gd name="T88" fmla="*/ 54 w 86"/>
                <a:gd name="T89" fmla="*/ 18 h 87"/>
                <a:gd name="T90" fmla="*/ 62 w 86"/>
                <a:gd name="T91" fmla="*/ 18 h 87"/>
                <a:gd name="T92" fmla="*/ 64 w 86"/>
                <a:gd name="T93" fmla="*/ 26 h 87"/>
                <a:gd name="T94" fmla="*/ 72 w 86"/>
                <a:gd name="T95" fmla="*/ 30 h 87"/>
                <a:gd name="T96" fmla="*/ 71 w 86"/>
                <a:gd name="T97" fmla="*/ 37 h 87"/>
                <a:gd name="T98" fmla="*/ 74 w 86"/>
                <a:gd name="T99" fmla="*/ 44 h 87"/>
                <a:gd name="T100" fmla="*/ 71 w 86"/>
                <a:gd name="T101" fmla="*/ 50 h 87"/>
                <a:gd name="T102" fmla="*/ 72 w 86"/>
                <a:gd name="T103" fmla="*/ 58 h 87"/>
                <a:gd name="T104" fmla="*/ 64 w 86"/>
                <a:gd name="T105" fmla="*/ 61 h 87"/>
                <a:gd name="T106" fmla="*/ 62 w 86"/>
                <a:gd name="T107" fmla="*/ 6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" h="87">
                  <a:moveTo>
                    <a:pt x="81" y="46"/>
                  </a:moveTo>
                  <a:lnTo>
                    <a:pt x="86" y="44"/>
                  </a:lnTo>
                  <a:lnTo>
                    <a:pt x="81" y="41"/>
                  </a:lnTo>
                  <a:lnTo>
                    <a:pt x="86" y="37"/>
                  </a:lnTo>
                  <a:lnTo>
                    <a:pt x="79" y="35"/>
                  </a:lnTo>
                  <a:lnTo>
                    <a:pt x="84" y="31"/>
                  </a:lnTo>
                  <a:lnTo>
                    <a:pt x="78" y="30"/>
                  </a:lnTo>
                  <a:lnTo>
                    <a:pt x="82" y="25"/>
                  </a:lnTo>
                  <a:lnTo>
                    <a:pt x="76" y="25"/>
                  </a:lnTo>
                  <a:lnTo>
                    <a:pt x="78" y="18"/>
                  </a:lnTo>
                  <a:lnTo>
                    <a:pt x="72" y="20"/>
                  </a:lnTo>
                  <a:lnTo>
                    <a:pt x="73" y="13"/>
                  </a:lnTo>
                  <a:lnTo>
                    <a:pt x="68" y="16"/>
                  </a:lnTo>
                  <a:lnTo>
                    <a:pt x="68" y="9"/>
                  </a:lnTo>
                  <a:lnTo>
                    <a:pt x="63" y="12"/>
                  </a:lnTo>
                  <a:lnTo>
                    <a:pt x="63" y="6"/>
                  </a:lnTo>
                  <a:lnTo>
                    <a:pt x="58" y="9"/>
                  </a:lnTo>
                  <a:lnTo>
                    <a:pt x="57" y="3"/>
                  </a:lnTo>
                  <a:lnTo>
                    <a:pt x="52" y="7"/>
                  </a:lnTo>
                  <a:lnTo>
                    <a:pt x="50" y="2"/>
                  </a:lnTo>
                  <a:lnTo>
                    <a:pt x="46" y="7"/>
                  </a:lnTo>
                  <a:lnTo>
                    <a:pt x="43" y="0"/>
                  </a:lnTo>
                  <a:lnTo>
                    <a:pt x="40" y="7"/>
                  </a:lnTo>
                  <a:lnTo>
                    <a:pt x="36" y="2"/>
                  </a:lnTo>
                  <a:lnTo>
                    <a:pt x="34" y="7"/>
                  </a:lnTo>
                  <a:lnTo>
                    <a:pt x="30" y="3"/>
                  </a:lnTo>
                  <a:lnTo>
                    <a:pt x="29" y="9"/>
                  </a:lnTo>
                  <a:lnTo>
                    <a:pt x="24" y="6"/>
                  </a:lnTo>
                  <a:lnTo>
                    <a:pt x="24" y="12"/>
                  </a:lnTo>
                  <a:lnTo>
                    <a:pt x="17" y="9"/>
                  </a:lnTo>
                  <a:lnTo>
                    <a:pt x="19" y="16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8" y="18"/>
                  </a:lnTo>
                  <a:lnTo>
                    <a:pt x="11" y="25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2" y="31"/>
                  </a:lnTo>
                  <a:lnTo>
                    <a:pt x="6" y="35"/>
                  </a:lnTo>
                  <a:lnTo>
                    <a:pt x="1" y="37"/>
                  </a:lnTo>
                  <a:lnTo>
                    <a:pt x="6" y="41"/>
                  </a:lnTo>
                  <a:lnTo>
                    <a:pt x="0" y="44"/>
                  </a:lnTo>
                  <a:lnTo>
                    <a:pt x="6" y="46"/>
                  </a:lnTo>
                  <a:lnTo>
                    <a:pt x="1" y="50"/>
                  </a:lnTo>
                  <a:lnTo>
                    <a:pt x="6" y="52"/>
                  </a:lnTo>
                  <a:lnTo>
                    <a:pt x="2" y="58"/>
                  </a:lnTo>
                  <a:lnTo>
                    <a:pt x="8" y="58"/>
                  </a:lnTo>
                  <a:lnTo>
                    <a:pt x="5" y="63"/>
                  </a:lnTo>
                  <a:lnTo>
                    <a:pt x="11" y="64"/>
                  </a:lnTo>
                  <a:lnTo>
                    <a:pt x="8" y="69"/>
                  </a:lnTo>
                  <a:lnTo>
                    <a:pt x="15" y="68"/>
                  </a:lnTo>
                  <a:lnTo>
                    <a:pt x="12" y="74"/>
                  </a:lnTo>
                  <a:lnTo>
                    <a:pt x="19" y="73"/>
                  </a:lnTo>
                  <a:lnTo>
                    <a:pt x="17" y="78"/>
                  </a:lnTo>
                  <a:lnTo>
                    <a:pt x="24" y="75"/>
                  </a:lnTo>
                  <a:lnTo>
                    <a:pt x="24" y="82"/>
                  </a:lnTo>
                  <a:lnTo>
                    <a:pt x="29" y="79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6" y="87"/>
                  </a:lnTo>
                  <a:lnTo>
                    <a:pt x="40" y="82"/>
                  </a:lnTo>
                  <a:lnTo>
                    <a:pt x="43" y="87"/>
                  </a:lnTo>
                  <a:lnTo>
                    <a:pt x="46" y="82"/>
                  </a:lnTo>
                  <a:lnTo>
                    <a:pt x="50" y="87"/>
                  </a:lnTo>
                  <a:lnTo>
                    <a:pt x="52" y="80"/>
                  </a:lnTo>
                  <a:lnTo>
                    <a:pt x="57" y="84"/>
                  </a:lnTo>
                  <a:lnTo>
                    <a:pt x="58" y="79"/>
                  </a:lnTo>
                  <a:lnTo>
                    <a:pt x="63" y="82"/>
                  </a:lnTo>
                  <a:lnTo>
                    <a:pt x="63" y="75"/>
                  </a:lnTo>
                  <a:lnTo>
                    <a:pt x="68" y="78"/>
                  </a:lnTo>
                  <a:lnTo>
                    <a:pt x="68" y="73"/>
                  </a:lnTo>
                  <a:lnTo>
                    <a:pt x="73" y="74"/>
                  </a:lnTo>
                  <a:lnTo>
                    <a:pt x="72" y="68"/>
                  </a:lnTo>
                  <a:lnTo>
                    <a:pt x="78" y="69"/>
                  </a:lnTo>
                  <a:lnTo>
                    <a:pt x="76" y="64"/>
                  </a:lnTo>
                  <a:lnTo>
                    <a:pt x="82" y="63"/>
                  </a:lnTo>
                  <a:lnTo>
                    <a:pt x="78" y="58"/>
                  </a:lnTo>
                  <a:lnTo>
                    <a:pt x="84" y="58"/>
                  </a:lnTo>
                  <a:lnTo>
                    <a:pt x="79" y="52"/>
                  </a:lnTo>
                  <a:lnTo>
                    <a:pt x="86" y="50"/>
                  </a:lnTo>
                  <a:lnTo>
                    <a:pt x="81" y="46"/>
                  </a:lnTo>
                  <a:close/>
                  <a:moveTo>
                    <a:pt x="62" y="69"/>
                  </a:moveTo>
                  <a:lnTo>
                    <a:pt x="58" y="68"/>
                  </a:lnTo>
                  <a:lnTo>
                    <a:pt x="58" y="71"/>
                  </a:lnTo>
                  <a:lnTo>
                    <a:pt x="54" y="69"/>
                  </a:lnTo>
                  <a:lnTo>
                    <a:pt x="53" y="74"/>
                  </a:lnTo>
                  <a:lnTo>
                    <a:pt x="49" y="70"/>
                  </a:lnTo>
                  <a:lnTo>
                    <a:pt x="48" y="75"/>
                  </a:lnTo>
                  <a:lnTo>
                    <a:pt x="45" y="71"/>
                  </a:lnTo>
                  <a:lnTo>
                    <a:pt x="43" y="75"/>
                  </a:lnTo>
                  <a:lnTo>
                    <a:pt x="41" y="71"/>
                  </a:lnTo>
                  <a:lnTo>
                    <a:pt x="38" y="75"/>
                  </a:lnTo>
                  <a:lnTo>
                    <a:pt x="36" y="70"/>
                  </a:lnTo>
                  <a:lnTo>
                    <a:pt x="34" y="74"/>
                  </a:lnTo>
                  <a:lnTo>
                    <a:pt x="32" y="69"/>
                  </a:lnTo>
                  <a:lnTo>
                    <a:pt x="29" y="71"/>
                  </a:lnTo>
                  <a:lnTo>
                    <a:pt x="29" y="68"/>
                  </a:lnTo>
                  <a:lnTo>
                    <a:pt x="25" y="69"/>
                  </a:lnTo>
                  <a:lnTo>
                    <a:pt x="25" y="65"/>
                  </a:lnTo>
                  <a:lnTo>
                    <a:pt x="21" y="66"/>
                  </a:lnTo>
                  <a:lnTo>
                    <a:pt x="22" y="61"/>
                  </a:lnTo>
                  <a:lnTo>
                    <a:pt x="17" y="63"/>
                  </a:lnTo>
                  <a:lnTo>
                    <a:pt x="20" y="59"/>
                  </a:lnTo>
                  <a:lnTo>
                    <a:pt x="15" y="58"/>
                  </a:lnTo>
                  <a:lnTo>
                    <a:pt x="17" y="55"/>
                  </a:lnTo>
                  <a:lnTo>
                    <a:pt x="12" y="54"/>
                  </a:lnTo>
                  <a:lnTo>
                    <a:pt x="16" y="50"/>
                  </a:lnTo>
                  <a:lnTo>
                    <a:pt x="12" y="49"/>
                  </a:lnTo>
                  <a:lnTo>
                    <a:pt x="15" y="46"/>
                  </a:lnTo>
                  <a:lnTo>
                    <a:pt x="11" y="44"/>
                  </a:lnTo>
                  <a:lnTo>
                    <a:pt x="15" y="41"/>
                  </a:lnTo>
                  <a:lnTo>
                    <a:pt x="12" y="39"/>
                  </a:lnTo>
                  <a:lnTo>
                    <a:pt x="16" y="37"/>
                  </a:lnTo>
                  <a:lnTo>
                    <a:pt x="12" y="33"/>
                  </a:lnTo>
                  <a:lnTo>
                    <a:pt x="17" y="33"/>
                  </a:lnTo>
                  <a:lnTo>
                    <a:pt x="15" y="30"/>
                  </a:lnTo>
                  <a:lnTo>
                    <a:pt x="20" y="30"/>
                  </a:lnTo>
                  <a:lnTo>
                    <a:pt x="17" y="25"/>
                  </a:lnTo>
                  <a:lnTo>
                    <a:pt x="22" y="26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5" y="18"/>
                  </a:lnTo>
                  <a:lnTo>
                    <a:pt x="29" y="20"/>
                  </a:lnTo>
                  <a:lnTo>
                    <a:pt x="29" y="16"/>
                  </a:lnTo>
                  <a:lnTo>
                    <a:pt x="32" y="18"/>
                  </a:lnTo>
                  <a:lnTo>
                    <a:pt x="34" y="13"/>
                  </a:lnTo>
                  <a:lnTo>
                    <a:pt x="36" y="17"/>
                  </a:lnTo>
                  <a:lnTo>
                    <a:pt x="38" y="13"/>
                  </a:lnTo>
                  <a:lnTo>
                    <a:pt x="41" y="16"/>
                  </a:lnTo>
                  <a:lnTo>
                    <a:pt x="43" y="12"/>
                  </a:lnTo>
                  <a:lnTo>
                    <a:pt x="45" y="16"/>
                  </a:lnTo>
                  <a:lnTo>
                    <a:pt x="48" y="12"/>
                  </a:lnTo>
                  <a:lnTo>
                    <a:pt x="49" y="17"/>
                  </a:lnTo>
                  <a:lnTo>
                    <a:pt x="53" y="13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58" y="20"/>
                  </a:lnTo>
                  <a:lnTo>
                    <a:pt x="62" y="18"/>
                  </a:lnTo>
                  <a:lnTo>
                    <a:pt x="62" y="22"/>
                  </a:lnTo>
                  <a:lnTo>
                    <a:pt x="65" y="21"/>
                  </a:lnTo>
                  <a:lnTo>
                    <a:pt x="64" y="26"/>
                  </a:lnTo>
                  <a:lnTo>
                    <a:pt x="69" y="25"/>
                  </a:lnTo>
                  <a:lnTo>
                    <a:pt x="67" y="30"/>
                  </a:lnTo>
                  <a:lnTo>
                    <a:pt x="72" y="30"/>
                  </a:lnTo>
                  <a:lnTo>
                    <a:pt x="69" y="33"/>
                  </a:lnTo>
                  <a:lnTo>
                    <a:pt x="73" y="33"/>
                  </a:lnTo>
                  <a:lnTo>
                    <a:pt x="71" y="37"/>
                  </a:lnTo>
                  <a:lnTo>
                    <a:pt x="74" y="39"/>
                  </a:lnTo>
                  <a:lnTo>
                    <a:pt x="71" y="41"/>
                  </a:lnTo>
                  <a:lnTo>
                    <a:pt x="74" y="44"/>
                  </a:lnTo>
                  <a:lnTo>
                    <a:pt x="71" y="46"/>
                  </a:lnTo>
                  <a:lnTo>
                    <a:pt x="74" y="49"/>
                  </a:lnTo>
                  <a:lnTo>
                    <a:pt x="71" y="50"/>
                  </a:lnTo>
                  <a:lnTo>
                    <a:pt x="73" y="54"/>
                  </a:lnTo>
                  <a:lnTo>
                    <a:pt x="69" y="55"/>
                  </a:lnTo>
                  <a:lnTo>
                    <a:pt x="72" y="58"/>
                  </a:lnTo>
                  <a:lnTo>
                    <a:pt x="67" y="59"/>
                  </a:lnTo>
                  <a:lnTo>
                    <a:pt x="69" y="63"/>
                  </a:lnTo>
                  <a:lnTo>
                    <a:pt x="64" y="61"/>
                  </a:lnTo>
                  <a:lnTo>
                    <a:pt x="65" y="66"/>
                  </a:lnTo>
                  <a:lnTo>
                    <a:pt x="62" y="65"/>
                  </a:lnTo>
                  <a:lnTo>
                    <a:pt x="62" y="6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55">
              <a:extLst>
                <a:ext uri="{FF2B5EF4-FFF2-40B4-BE49-F238E27FC236}">
                  <a16:creationId xmlns:a16="http://schemas.microsoft.com/office/drawing/2014/main" id="{18DE5A61-76C6-43CB-AD37-F03EA6A4F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35" y="4930078"/>
              <a:ext cx="270855" cy="303763"/>
            </a:xfrm>
            <a:custGeom>
              <a:avLst/>
              <a:gdLst>
                <a:gd name="T0" fmla="*/ 95 w 169"/>
                <a:gd name="T1" fmla="*/ 102 h 189"/>
                <a:gd name="T2" fmla="*/ 169 w 169"/>
                <a:gd name="T3" fmla="*/ 138 h 189"/>
                <a:gd name="T4" fmla="*/ 168 w 169"/>
                <a:gd name="T5" fmla="*/ 125 h 189"/>
                <a:gd name="T6" fmla="*/ 134 w 169"/>
                <a:gd name="T7" fmla="*/ 93 h 189"/>
                <a:gd name="T8" fmla="*/ 134 w 169"/>
                <a:gd name="T9" fmla="*/ 92 h 189"/>
                <a:gd name="T10" fmla="*/ 133 w 169"/>
                <a:gd name="T11" fmla="*/ 82 h 189"/>
                <a:gd name="T12" fmla="*/ 125 w 169"/>
                <a:gd name="T13" fmla="*/ 74 h 189"/>
                <a:gd name="T14" fmla="*/ 118 w 169"/>
                <a:gd name="T15" fmla="*/ 78 h 189"/>
                <a:gd name="T16" fmla="*/ 95 w 169"/>
                <a:gd name="T17" fmla="*/ 57 h 189"/>
                <a:gd name="T18" fmla="*/ 86 w 169"/>
                <a:gd name="T19" fmla="*/ 0 h 189"/>
                <a:gd name="T20" fmla="*/ 74 w 169"/>
                <a:gd name="T21" fmla="*/ 57 h 189"/>
                <a:gd name="T22" fmla="*/ 50 w 169"/>
                <a:gd name="T23" fmla="*/ 79 h 189"/>
                <a:gd name="T24" fmla="*/ 42 w 169"/>
                <a:gd name="T25" fmla="*/ 74 h 189"/>
                <a:gd name="T26" fmla="*/ 34 w 169"/>
                <a:gd name="T27" fmla="*/ 83 h 189"/>
                <a:gd name="T28" fmla="*/ 35 w 169"/>
                <a:gd name="T29" fmla="*/ 93 h 189"/>
                <a:gd name="T30" fmla="*/ 35 w 169"/>
                <a:gd name="T31" fmla="*/ 93 h 189"/>
                <a:gd name="T32" fmla="*/ 2 w 169"/>
                <a:gd name="T33" fmla="*/ 124 h 189"/>
                <a:gd name="T34" fmla="*/ 0 w 169"/>
                <a:gd name="T35" fmla="*/ 136 h 189"/>
                <a:gd name="T36" fmla="*/ 75 w 169"/>
                <a:gd name="T37" fmla="*/ 103 h 189"/>
                <a:gd name="T38" fmla="*/ 78 w 169"/>
                <a:gd name="T39" fmla="*/ 163 h 189"/>
                <a:gd name="T40" fmla="*/ 55 w 169"/>
                <a:gd name="T41" fmla="*/ 181 h 189"/>
                <a:gd name="T42" fmla="*/ 54 w 169"/>
                <a:gd name="T43" fmla="*/ 189 h 189"/>
                <a:gd name="T44" fmla="*/ 81 w 169"/>
                <a:gd name="T45" fmla="*/ 181 h 189"/>
                <a:gd name="T46" fmla="*/ 88 w 169"/>
                <a:gd name="T47" fmla="*/ 181 h 189"/>
                <a:gd name="T48" fmla="*/ 113 w 169"/>
                <a:gd name="T49" fmla="*/ 189 h 189"/>
                <a:gd name="T50" fmla="*/ 114 w 169"/>
                <a:gd name="T51" fmla="*/ 182 h 189"/>
                <a:gd name="T52" fmla="*/ 90 w 169"/>
                <a:gd name="T53" fmla="*/ 163 h 189"/>
                <a:gd name="T54" fmla="*/ 95 w 169"/>
                <a:gd name="T55" fmla="*/ 10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89">
                  <a:moveTo>
                    <a:pt x="95" y="102"/>
                  </a:moveTo>
                  <a:cubicBezTo>
                    <a:pt x="169" y="138"/>
                    <a:pt x="169" y="138"/>
                    <a:pt x="169" y="138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4" y="93"/>
                    <a:pt x="134" y="92"/>
                    <a:pt x="134" y="92"/>
                  </a:cubicBezTo>
                  <a:cubicBezTo>
                    <a:pt x="133" y="82"/>
                    <a:pt x="133" y="82"/>
                    <a:pt x="133" y="82"/>
                  </a:cubicBezTo>
                  <a:cubicBezTo>
                    <a:pt x="133" y="78"/>
                    <a:pt x="129" y="74"/>
                    <a:pt x="125" y="74"/>
                  </a:cubicBezTo>
                  <a:cubicBezTo>
                    <a:pt x="122" y="75"/>
                    <a:pt x="119" y="76"/>
                    <a:pt x="118" y="78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5" y="57"/>
                    <a:pt x="97" y="19"/>
                    <a:pt x="86" y="0"/>
                  </a:cubicBezTo>
                  <a:cubicBezTo>
                    <a:pt x="86" y="0"/>
                    <a:pt x="73" y="19"/>
                    <a:pt x="74" y="57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49" y="76"/>
                    <a:pt x="46" y="74"/>
                    <a:pt x="42" y="74"/>
                  </a:cubicBezTo>
                  <a:cubicBezTo>
                    <a:pt x="37" y="75"/>
                    <a:pt x="34" y="79"/>
                    <a:pt x="34" y="83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78" y="163"/>
                    <a:pt x="78" y="163"/>
                    <a:pt x="78" y="163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4" y="189"/>
                    <a:pt x="54" y="189"/>
                    <a:pt x="54" y="189"/>
                  </a:cubicBezTo>
                  <a:cubicBezTo>
                    <a:pt x="81" y="181"/>
                    <a:pt x="81" y="181"/>
                    <a:pt x="81" y="181"/>
                  </a:cubicBezTo>
                  <a:cubicBezTo>
                    <a:pt x="88" y="181"/>
                    <a:pt x="88" y="181"/>
                    <a:pt x="88" y="181"/>
                  </a:cubicBezTo>
                  <a:cubicBezTo>
                    <a:pt x="113" y="189"/>
                    <a:pt x="113" y="189"/>
                    <a:pt x="113" y="189"/>
                  </a:cubicBezTo>
                  <a:cubicBezTo>
                    <a:pt x="114" y="182"/>
                    <a:pt x="114" y="182"/>
                    <a:pt x="114" y="182"/>
                  </a:cubicBezTo>
                  <a:cubicBezTo>
                    <a:pt x="90" y="163"/>
                    <a:pt x="90" y="163"/>
                    <a:pt x="90" y="163"/>
                  </a:cubicBezTo>
                  <a:lnTo>
                    <a:pt x="95" y="10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93">
              <a:extLst>
                <a:ext uri="{FF2B5EF4-FFF2-40B4-BE49-F238E27FC236}">
                  <a16:creationId xmlns:a16="http://schemas.microsoft.com/office/drawing/2014/main" id="{0E4E05B1-3FCE-4BC3-B858-25A127813F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915" y="2667043"/>
              <a:ext cx="303763" cy="303763"/>
            </a:xfrm>
            <a:custGeom>
              <a:avLst/>
              <a:gdLst>
                <a:gd name="T0" fmla="*/ 95 w 189"/>
                <a:gd name="T1" fmla="*/ 0 h 189"/>
                <a:gd name="T2" fmla="*/ 0 w 189"/>
                <a:gd name="T3" fmla="*/ 94 h 189"/>
                <a:gd name="T4" fmla="*/ 95 w 189"/>
                <a:gd name="T5" fmla="*/ 189 h 189"/>
                <a:gd name="T6" fmla="*/ 189 w 189"/>
                <a:gd name="T7" fmla="*/ 94 h 189"/>
                <a:gd name="T8" fmla="*/ 95 w 189"/>
                <a:gd name="T9" fmla="*/ 0 h 189"/>
                <a:gd name="T10" fmla="*/ 95 w 189"/>
                <a:gd name="T11" fmla="*/ 145 h 189"/>
                <a:gd name="T12" fmla="*/ 49 w 189"/>
                <a:gd name="T13" fmla="*/ 93 h 189"/>
                <a:gd name="T14" fmla="*/ 72 w 189"/>
                <a:gd name="T15" fmla="*/ 93 h 189"/>
                <a:gd name="T16" fmla="*/ 72 w 189"/>
                <a:gd name="T17" fmla="*/ 44 h 189"/>
                <a:gd name="T18" fmla="*/ 117 w 189"/>
                <a:gd name="T19" fmla="*/ 44 h 189"/>
                <a:gd name="T20" fmla="*/ 117 w 189"/>
                <a:gd name="T21" fmla="*/ 93 h 189"/>
                <a:gd name="T22" fmla="*/ 140 w 189"/>
                <a:gd name="T23" fmla="*/ 93 h 189"/>
                <a:gd name="T24" fmla="*/ 95 w 189"/>
                <a:gd name="T25" fmla="*/ 14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" h="189">
                  <a:moveTo>
                    <a:pt x="95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9"/>
                    <a:pt x="95" y="189"/>
                  </a:cubicBezTo>
                  <a:cubicBezTo>
                    <a:pt x="147" y="189"/>
                    <a:pt x="189" y="146"/>
                    <a:pt x="189" y="94"/>
                  </a:cubicBezTo>
                  <a:cubicBezTo>
                    <a:pt x="189" y="42"/>
                    <a:pt x="147" y="0"/>
                    <a:pt x="95" y="0"/>
                  </a:cubicBezTo>
                  <a:close/>
                  <a:moveTo>
                    <a:pt x="95" y="145"/>
                  </a:moveTo>
                  <a:cubicBezTo>
                    <a:pt x="49" y="93"/>
                    <a:pt x="49" y="93"/>
                    <a:pt x="49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117" y="44"/>
                    <a:pt x="117" y="44"/>
                    <a:pt x="117" y="44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40" y="93"/>
                    <a:pt x="140" y="93"/>
                    <a:pt x="140" y="93"/>
                  </a:cubicBezTo>
                  <a:lnTo>
                    <a:pt x="95" y="145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400">
              <a:extLst>
                <a:ext uri="{FF2B5EF4-FFF2-40B4-BE49-F238E27FC236}">
                  <a16:creationId xmlns:a16="http://schemas.microsoft.com/office/drawing/2014/main" id="{36C18744-2C85-4133-B5B2-88857AEE1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03" y="1800054"/>
              <a:ext cx="48096" cy="53159"/>
            </a:xfrm>
            <a:prstGeom prst="ellipse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01">
              <a:extLst>
                <a:ext uri="{FF2B5EF4-FFF2-40B4-BE49-F238E27FC236}">
                  <a16:creationId xmlns:a16="http://schemas.microsoft.com/office/drawing/2014/main" id="{2510BC7D-42D9-4BF4-A92F-BA255506D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44" y="1857009"/>
              <a:ext cx="150616" cy="169601"/>
            </a:xfrm>
            <a:custGeom>
              <a:avLst/>
              <a:gdLst>
                <a:gd name="T0" fmla="*/ 61 w 94"/>
                <a:gd name="T1" fmla="*/ 1 h 106"/>
                <a:gd name="T2" fmla="*/ 58 w 94"/>
                <a:gd name="T3" fmla="*/ 0 h 106"/>
                <a:gd name="T4" fmla="*/ 37 w 94"/>
                <a:gd name="T5" fmla="*/ 0 h 106"/>
                <a:gd name="T6" fmla="*/ 33 w 94"/>
                <a:gd name="T7" fmla="*/ 1 h 106"/>
                <a:gd name="T8" fmla="*/ 0 w 94"/>
                <a:gd name="T9" fmla="*/ 33 h 106"/>
                <a:gd name="T10" fmla="*/ 7 w 94"/>
                <a:gd name="T11" fmla="*/ 41 h 106"/>
                <a:gd name="T12" fmla="*/ 28 w 94"/>
                <a:gd name="T13" fmla="*/ 20 h 106"/>
                <a:gd name="T14" fmla="*/ 28 w 94"/>
                <a:gd name="T15" fmla="*/ 50 h 106"/>
                <a:gd name="T16" fmla="*/ 32 w 94"/>
                <a:gd name="T17" fmla="*/ 57 h 106"/>
                <a:gd name="T18" fmla="*/ 32 w 94"/>
                <a:gd name="T19" fmla="*/ 98 h 106"/>
                <a:gd name="T20" fmla="*/ 39 w 94"/>
                <a:gd name="T21" fmla="*/ 106 h 106"/>
                <a:gd name="T22" fmla="*/ 46 w 94"/>
                <a:gd name="T23" fmla="*/ 98 h 106"/>
                <a:gd name="T24" fmla="*/ 46 w 94"/>
                <a:gd name="T25" fmla="*/ 59 h 106"/>
                <a:gd name="T26" fmla="*/ 49 w 94"/>
                <a:gd name="T27" fmla="*/ 59 h 106"/>
                <a:gd name="T28" fmla="*/ 49 w 94"/>
                <a:gd name="T29" fmla="*/ 98 h 106"/>
                <a:gd name="T30" fmla="*/ 56 w 94"/>
                <a:gd name="T31" fmla="*/ 106 h 106"/>
                <a:gd name="T32" fmla="*/ 63 w 94"/>
                <a:gd name="T33" fmla="*/ 98 h 106"/>
                <a:gd name="T34" fmla="*/ 63 w 94"/>
                <a:gd name="T35" fmla="*/ 57 h 106"/>
                <a:gd name="T36" fmla="*/ 67 w 94"/>
                <a:gd name="T37" fmla="*/ 50 h 106"/>
                <a:gd name="T38" fmla="*/ 67 w 94"/>
                <a:gd name="T39" fmla="*/ 21 h 106"/>
                <a:gd name="T40" fmla="*/ 87 w 94"/>
                <a:gd name="T41" fmla="*/ 40 h 106"/>
                <a:gd name="T42" fmla="*/ 94 w 94"/>
                <a:gd name="T43" fmla="*/ 32 h 106"/>
                <a:gd name="T44" fmla="*/ 61 w 94"/>
                <a:gd name="T45" fmla="*/ 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" h="106">
                  <a:moveTo>
                    <a:pt x="61" y="1"/>
                  </a:moveTo>
                  <a:cubicBezTo>
                    <a:pt x="61" y="1"/>
                    <a:pt x="60" y="0"/>
                    <a:pt x="5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4" y="0"/>
                    <a:pt x="33" y="1"/>
                    <a:pt x="33" y="1"/>
                  </a:cubicBezTo>
                  <a:cubicBezTo>
                    <a:pt x="32" y="2"/>
                    <a:pt x="0" y="33"/>
                    <a:pt x="0" y="33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3"/>
                    <a:pt x="30" y="55"/>
                    <a:pt x="32" y="57"/>
                  </a:cubicBezTo>
                  <a:cubicBezTo>
                    <a:pt x="32" y="98"/>
                    <a:pt x="32" y="98"/>
                    <a:pt x="32" y="98"/>
                  </a:cubicBezTo>
                  <a:cubicBezTo>
                    <a:pt x="32" y="103"/>
                    <a:pt x="35" y="106"/>
                    <a:pt x="39" y="106"/>
                  </a:cubicBezTo>
                  <a:cubicBezTo>
                    <a:pt x="43" y="106"/>
                    <a:pt x="46" y="103"/>
                    <a:pt x="46" y="98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103"/>
                    <a:pt x="52" y="106"/>
                    <a:pt x="56" y="106"/>
                  </a:cubicBezTo>
                  <a:cubicBezTo>
                    <a:pt x="60" y="106"/>
                    <a:pt x="63" y="103"/>
                    <a:pt x="63" y="9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5" y="55"/>
                    <a:pt x="67" y="53"/>
                    <a:pt x="67" y="5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63" y="1"/>
                    <a:pt x="61" y="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57">
              <a:extLst>
                <a:ext uri="{FF2B5EF4-FFF2-40B4-BE49-F238E27FC236}">
                  <a16:creationId xmlns:a16="http://schemas.microsoft.com/office/drawing/2014/main" id="{4EEABF83-5185-4ABB-89FE-4FAAFF65C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33" y="5565851"/>
              <a:ext cx="197446" cy="48096"/>
            </a:xfrm>
            <a:custGeom>
              <a:avLst/>
              <a:gdLst>
                <a:gd name="T0" fmla="*/ 156 w 156"/>
                <a:gd name="T1" fmla="*/ 38 h 38"/>
                <a:gd name="T2" fmla="*/ 97 w 156"/>
                <a:gd name="T3" fmla="*/ 38 h 38"/>
                <a:gd name="T4" fmla="*/ 60 w 156"/>
                <a:gd name="T5" fmla="*/ 38 h 38"/>
                <a:gd name="T6" fmla="*/ 0 w 156"/>
                <a:gd name="T7" fmla="*/ 38 h 38"/>
                <a:gd name="T8" fmla="*/ 0 w 156"/>
                <a:gd name="T9" fmla="*/ 0 h 38"/>
                <a:gd name="T10" fmla="*/ 60 w 156"/>
                <a:gd name="T11" fmla="*/ 0 h 38"/>
                <a:gd name="T12" fmla="*/ 60 w 156"/>
                <a:gd name="T13" fmla="*/ 0 h 38"/>
                <a:gd name="T14" fmla="*/ 97 w 156"/>
                <a:gd name="T15" fmla="*/ 0 h 38"/>
                <a:gd name="T16" fmla="*/ 97 w 156"/>
                <a:gd name="T17" fmla="*/ 0 h 38"/>
                <a:gd name="T18" fmla="*/ 156 w 156"/>
                <a:gd name="T19" fmla="*/ 0 h 38"/>
                <a:gd name="T20" fmla="*/ 156 w 156"/>
                <a:gd name="T2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38">
                  <a:moveTo>
                    <a:pt x="156" y="38"/>
                  </a:moveTo>
                  <a:lnTo>
                    <a:pt x="97" y="38"/>
                  </a:lnTo>
                  <a:lnTo>
                    <a:pt x="60" y="3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56" y="0"/>
                  </a:lnTo>
                  <a:lnTo>
                    <a:pt x="156" y="38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58">
              <a:extLst>
                <a:ext uri="{FF2B5EF4-FFF2-40B4-BE49-F238E27FC236}">
                  <a16:creationId xmlns:a16="http://schemas.microsoft.com/office/drawing/2014/main" id="{599CDDEC-5CAB-4529-8459-CFAB2305B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602" y="3216751"/>
              <a:ext cx="217697" cy="216432"/>
            </a:xfrm>
            <a:prstGeom prst="ellipse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82">
              <a:extLst>
                <a:ext uri="{FF2B5EF4-FFF2-40B4-BE49-F238E27FC236}">
                  <a16:creationId xmlns:a16="http://schemas.microsoft.com/office/drawing/2014/main" id="{328A766D-8E80-458A-916B-A12F330FA3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8226" y="2262429"/>
              <a:ext cx="224026" cy="302498"/>
            </a:xfrm>
            <a:custGeom>
              <a:avLst/>
              <a:gdLst>
                <a:gd name="T0" fmla="*/ 117 w 140"/>
                <a:gd name="T1" fmla="*/ 32 h 188"/>
                <a:gd name="T2" fmla="*/ 103 w 140"/>
                <a:gd name="T3" fmla="*/ 14 h 188"/>
                <a:gd name="T4" fmla="*/ 95 w 140"/>
                <a:gd name="T5" fmla="*/ 18 h 188"/>
                <a:gd name="T6" fmla="*/ 91 w 140"/>
                <a:gd name="T7" fmla="*/ 5 h 188"/>
                <a:gd name="T8" fmla="*/ 69 w 140"/>
                <a:gd name="T9" fmla="*/ 18 h 188"/>
                <a:gd name="T10" fmla="*/ 47 w 140"/>
                <a:gd name="T11" fmla="*/ 33 h 188"/>
                <a:gd name="T12" fmla="*/ 47 w 140"/>
                <a:gd name="T13" fmla="*/ 110 h 188"/>
                <a:gd name="T14" fmla="*/ 27 w 140"/>
                <a:gd name="T15" fmla="*/ 93 h 188"/>
                <a:gd name="T16" fmla="*/ 15 w 140"/>
                <a:gd name="T17" fmla="*/ 87 h 188"/>
                <a:gd name="T18" fmla="*/ 0 w 140"/>
                <a:gd name="T19" fmla="*/ 99 h 188"/>
                <a:gd name="T20" fmla="*/ 33 w 140"/>
                <a:gd name="T21" fmla="*/ 148 h 188"/>
                <a:gd name="T22" fmla="*/ 88 w 140"/>
                <a:gd name="T23" fmla="*/ 188 h 188"/>
                <a:gd name="T24" fmla="*/ 140 w 140"/>
                <a:gd name="T25" fmla="*/ 146 h 188"/>
                <a:gd name="T26" fmla="*/ 118 w 140"/>
                <a:gd name="T27" fmla="*/ 32 h 188"/>
                <a:gd name="T28" fmla="*/ 119 w 140"/>
                <a:gd name="T29" fmla="*/ 174 h 188"/>
                <a:gd name="T30" fmla="*/ 52 w 140"/>
                <a:gd name="T31" fmla="*/ 169 h 188"/>
                <a:gd name="T32" fmla="*/ 38 w 140"/>
                <a:gd name="T33" fmla="*/ 146 h 188"/>
                <a:gd name="T34" fmla="*/ 6 w 140"/>
                <a:gd name="T35" fmla="*/ 98 h 188"/>
                <a:gd name="T36" fmla="*/ 15 w 140"/>
                <a:gd name="T37" fmla="*/ 92 h 188"/>
                <a:gd name="T38" fmla="*/ 23 w 140"/>
                <a:gd name="T39" fmla="*/ 97 h 188"/>
                <a:gd name="T40" fmla="*/ 48 w 140"/>
                <a:gd name="T41" fmla="*/ 116 h 188"/>
                <a:gd name="T42" fmla="*/ 53 w 140"/>
                <a:gd name="T43" fmla="*/ 104 h 188"/>
                <a:gd name="T44" fmla="*/ 67 w 140"/>
                <a:gd name="T45" fmla="*/ 33 h 188"/>
                <a:gd name="T46" fmla="*/ 71 w 140"/>
                <a:gd name="T47" fmla="*/ 97 h 188"/>
                <a:gd name="T48" fmla="*/ 75 w 140"/>
                <a:gd name="T49" fmla="*/ 18 h 188"/>
                <a:gd name="T50" fmla="*/ 87 w 140"/>
                <a:gd name="T51" fmla="*/ 9 h 188"/>
                <a:gd name="T52" fmla="*/ 89 w 140"/>
                <a:gd name="T53" fmla="*/ 78 h 188"/>
                <a:gd name="T54" fmla="*/ 93 w 140"/>
                <a:gd name="T55" fmla="*/ 95 h 188"/>
                <a:gd name="T56" fmla="*/ 97 w 140"/>
                <a:gd name="T57" fmla="*/ 75 h 188"/>
                <a:gd name="T58" fmla="*/ 99 w 140"/>
                <a:gd name="T59" fmla="*/ 21 h 188"/>
                <a:gd name="T60" fmla="*/ 112 w 140"/>
                <a:gd name="T61" fmla="*/ 81 h 188"/>
                <a:gd name="T62" fmla="*/ 116 w 140"/>
                <a:gd name="T63" fmla="*/ 98 h 188"/>
                <a:gd name="T64" fmla="*/ 120 w 140"/>
                <a:gd name="T65" fmla="*/ 43 h 188"/>
                <a:gd name="T66" fmla="*/ 134 w 140"/>
                <a:gd name="T67" fmla="*/ 4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188">
                  <a:moveTo>
                    <a:pt x="118" y="32"/>
                  </a:moveTo>
                  <a:cubicBezTo>
                    <a:pt x="118" y="32"/>
                    <a:pt x="117" y="32"/>
                    <a:pt x="117" y="32"/>
                  </a:cubicBezTo>
                  <a:cubicBezTo>
                    <a:pt x="117" y="32"/>
                    <a:pt x="117" y="31"/>
                    <a:pt x="117" y="30"/>
                  </a:cubicBezTo>
                  <a:cubicBezTo>
                    <a:pt x="117" y="19"/>
                    <a:pt x="110" y="14"/>
                    <a:pt x="103" y="14"/>
                  </a:cubicBezTo>
                  <a:cubicBezTo>
                    <a:pt x="100" y="14"/>
                    <a:pt x="97" y="15"/>
                    <a:pt x="95" y="17"/>
                  </a:cubicBezTo>
                  <a:cubicBezTo>
                    <a:pt x="95" y="17"/>
                    <a:pt x="95" y="18"/>
                    <a:pt x="95" y="18"/>
                  </a:cubicBezTo>
                  <a:cubicBezTo>
                    <a:pt x="95" y="17"/>
                    <a:pt x="95" y="16"/>
                    <a:pt x="95" y="15"/>
                  </a:cubicBezTo>
                  <a:cubicBezTo>
                    <a:pt x="95" y="11"/>
                    <a:pt x="93" y="8"/>
                    <a:pt x="91" y="5"/>
                  </a:cubicBezTo>
                  <a:cubicBezTo>
                    <a:pt x="86" y="0"/>
                    <a:pt x="77" y="1"/>
                    <a:pt x="73" y="6"/>
                  </a:cubicBezTo>
                  <a:cubicBezTo>
                    <a:pt x="70" y="9"/>
                    <a:pt x="69" y="13"/>
                    <a:pt x="69" y="18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2" y="16"/>
                    <a:pt x="47" y="19"/>
                    <a:pt x="47" y="3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7" y="106"/>
                    <a:pt x="47" y="109"/>
                    <a:pt x="47" y="110"/>
                  </a:cubicBezTo>
                  <a:cubicBezTo>
                    <a:pt x="47" y="110"/>
                    <a:pt x="47" y="110"/>
                    <a:pt x="47" y="110"/>
                  </a:cubicBezTo>
                  <a:cubicBezTo>
                    <a:pt x="40" y="105"/>
                    <a:pt x="32" y="97"/>
                    <a:pt x="27" y="93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3" y="88"/>
                    <a:pt x="19" y="87"/>
                    <a:pt x="15" y="87"/>
                  </a:cubicBezTo>
                  <a:cubicBezTo>
                    <a:pt x="10" y="87"/>
                    <a:pt x="6" y="89"/>
                    <a:pt x="3" y="92"/>
                  </a:cubicBezTo>
                  <a:cubicBezTo>
                    <a:pt x="1" y="94"/>
                    <a:pt x="0" y="96"/>
                    <a:pt x="0" y="99"/>
                  </a:cubicBezTo>
                  <a:cubicBezTo>
                    <a:pt x="0" y="104"/>
                    <a:pt x="4" y="109"/>
                    <a:pt x="10" y="114"/>
                  </a:cubicBezTo>
                  <a:cubicBezTo>
                    <a:pt x="15" y="119"/>
                    <a:pt x="27" y="135"/>
                    <a:pt x="33" y="148"/>
                  </a:cubicBezTo>
                  <a:cubicBezTo>
                    <a:pt x="35" y="158"/>
                    <a:pt x="44" y="169"/>
                    <a:pt x="49" y="173"/>
                  </a:cubicBezTo>
                  <a:cubicBezTo>
                    <a:pt x="61" y="185"/>
                    <a:pt x="77" y="188"/>
                    <a:pt x="88" y="188"/>
                  </a:cubicBezTo>
                  <a:cubicBezTo>
                    <a:pt x="104" y="188"/>
                    <a:pt x="118" y="182"/>
                    <a:pt x="123" y="178"/>
                  </a:cubicBezTo>
                  <a:cubicBezTo>
                    <a:pt x="132" y="170"/>
                    <a:pt x="140" y="162"/>
                    <a:pt x="140" y="146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26"/>
                    <a:pt x="125" y="23"/>
                    <a:pt x="118" y="32"/>
                  </a:cubicBezTo>
                  <a:close/>
                  <a:moveTo>
                    <a:pt x="134" y="146"/>
                  </a:moveTo>
                  <a:cubicBezTo>
                    <a:pt x="134" y="159"/>
                    <a:pt x="127" y="167"/>
                    <a:pt x="119" y="174"/>
                  </a:cubicBezTo>
                  <a:cubicBezTo>
                    <a:pt x="116" y="177"/>
                    <a:pt x="103" y="182"/>
                    <a:pt x="88" y="182"/>
                  </a:cubicBezTo>
                  <a:cubicBezTo>
                    <a:pt x="78" y="182"/>
                    <a:pt x="64" y="180"/>
                    <a:pt x="52" y="169"/>
                  </a:cubicBezTo>
                  <a:cubicBezTo>
                    <a:pt x="47" y="164"/>
                    <a:pt x="40" y="155"/>
                    <a:pt x="39" y="14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2" y="132"/>
                    <a:pt x="19" y="116"/>
                    <a:pt x="14" y="110"/>
                  </a:cubicBezTo>
                  <a:cubicBezTo>
                    <a:pt x="9" y="105"/>
                    <a:pt x="6" y="102"/>
                    <a:pt x="6" y="98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9" y="94"/>
                    <a:pt x="12" y="92"/>
                    <a:pt x="15" y="92"/>
                  </a:cubicBezTo>
                  <a:cubicBezTo>
                    <a:pt x="17" y="92"/>
                    <a:pt x="19" y="93"/>
                    <a:pt x="22" y="95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28" y="101"/>
                    <a:pt x="36" y="110"/>
                    <a:pt x="44" y="115"/>
                  </a:cubicBezTo>
                  <a:cubicBezTo>
                    <a:pt x="45" y="116"/>
                    <a:pt x="47" y="116"/>
                    <a:pt x="48" y="116"/>
                  </a:cubicBezTo>
                  <a:cubicBezTo>
                    <a:pt x="49" y="116"/>
                    <a:pt x="52" y="116"/>
                    <a:pt x="53" y="111"/>
                  </a:cubicBezTo>
                  <a:cubicBezTo>
                    <a:pt x="53" y="109"/>
                    <a:pt x="53" y="107"/>
                    <a:pt x="53" y="10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22"/>
                    <a:pt x="67" y="22"/>
                    <a:pt x="67" y="33"/>
                  </a:cubicBezTo>
                  <a:cubicBezTo>
                    <a:pt x="67" y="89"/>
                    <a:pt x="67" y="89"/>
                    <a:pt x="67" y="89"/>
                  </a:cubicBezTo>
                  <a:cubicBezTo>
                    <a:pt x="67" y="89"/>
                    <a:pt x="67" y="97"/>
                    <a:pt x="71" y="97"/>
                  </a:cubicBezTo>
                  <a:cubicBezTo>
                    <a:pt x="75" y="97"/>
                    <a:pt x="75" y="93"/>
                    <a:pt x="75" y="91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4"/>
                    <a:pt x="75" y="11"/>
                    <a:pt x="77" y="10"/>
                  </a:cubicBezTo>
                  <a:cubicBezTo>
                    <a:pt x="79" y="7"/>
                    <a:pt x="84" y="7"/>
                    <a:pt x="87" y="9"/>
                  </a:cubicBezTo>
                  <a:cubicBezTo>
                    <a:pt x="88" y="11"/>
                    <a:pt x="89" y="13"/>
                    <a:pt x="89" y="15"/>
                  </a:cubicBezTo>
                  <a:cubicBezTo>
                    <a:pt x="89" y="27"/>
                    <a:pt x="89" y="61"/>
                    <a:pt x="89" y="78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9" y="89"/>
                    <a:pt x="89" y="95"/>
                    <a:pt x="93" y="95"/>
                  </a:cubicBezTo>
                  <a:cubicBezTo>
                    <a:pt x="97" y="95"/>
                    <a:pt x="97" y="89"/>
                    <a:pt x="97" y="86"/>
                  </a:cubicBezTo>
                  <a:cubicBezTo>
                    <a:pt x="97" y="84"/>
                    <a:pt x="97" y="80"/>
                    <a:pt x="97" y="75"/>
                  </a:cubicBezTo>
                  <a:cubicBezTo>
                    <a:pt x="97" y="60"/>
                    <a:pt x="97" y="36"/>
                    <a:pt x="97" y="30"/>
                  </a:cubicBezTo>
                  <a:cubicBezTo>
                    <a:pt x="96" y="26"/>
                    <a:pt x="97" y="23"/>
                    <a:pt x="99" y="21"/>
                  </a:cubicBezTo>
                  <a:cubicBezTo>
                    <a:pt x="103" y="17"/>
                    <a:pt x="111" y="20"/>
                    <a:pt x="111" y="30"/>
                  </a:cubicBezTo>
                  <a:cubicBezTo>
                    <a:pt x="112" y="38"/>
                    <a:pt x="112" y="66"/>
                    <a:pt x="112" y="81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1" y="97"/>
                    <a:pt x="114" y="98"/>
                    <a:pt x="116" y="98"/>
                  </a:cubicBezTo>
                  <a:cubicBezTo>
                    <a:pt x="120" y="98"/>
                    <a:pt x="120" y="93"/>
                    <a:pt x="120" y="91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120" y="40"/>
                    <a:pt x="121" y="37"/>
                    <a:pt x="122" y="35"/>
                  </a:cubicBezTo>
                  <a:cubicBezTo>
                    <a:pt x="126" y="31"/>
                    <a:pt x="134" y="33"/>
                    <a:pt x="134" y="47"/>
                  </a:cubicBezTo>
                  <a:lnTo>
                    <a:pt x="134" y="14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id="{6040B7E3-E1BA-4A6B-BF1A-706BD951E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211" y="3624300"/>
              <a:ext cx="158210" cy="299966"/>
            </a:xfrm>
            <a:custGeom>
              <a:avLst/>
              <a:gdLst>
                <a:gd name="T0" fmla="*/ 0 w 125"/>
                <a:gd name="T1" fmla="*/ 75 h 237"/>
                <a:gd name="T2" fmla="*/ 0 w 125"/>
                <a:gd name="T3" fmla="*/ 163 h 237"/>
                <a:gd name="T4" fmla="*/ 49 w 125"/>
                <a:gd name="T5" fmla="*/ 163 h 237"/>
                <a:gd name="T6" fmla="*/ 125 w 125"/>
                <a:gd name="T7" fmla="*/ 237 h 237"/>
                <a:gd name="T8" fmla="*/ 125 w 125"/>
                <a:gd name="T9" fmla="*/ 0 h 237"/>
                <a:gd name="T10" fmla="*/ 47 w 125"/>
                <a:gd name="T11" fmla="*/ 75 h 237"/>
                <a:gd name="T12" fmla="*/ 0 w 125"/>
                <a:gd name="T13" fmla="*/ 7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237">
                  <a:moveTo>
                    <a:pt x="0" y="75"/>
                  </a:moveTo>
                  <a:lnTo>
                    <a:pt x="0" y="163"/>
                  </a:lnTo>
                  <a:lnTo>
                    <a:pt x="49" y="163"/>
                  </a:lnTo>
                  <a:lnTo>
                    <a:pt x="125" y="237"/>
                  </a:lnTo>
                  <a:lnTo>
                    <a:pt x="125" y="0"/>
                  </a:lnTo>
                  <a:lnTo>
                    <a:pt x="47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3">
              <a:extLst>
                <a:ext uri="{FF2B5EF4-FFF2-40B4-BE49-F238E27FC236}">
                  <a16:creationId xmlns:a16="http://schemas.microsoft.com/office/drawing/2014/main" id="{D197B06E-0145-4F16-BA1B-741F6C49D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115" y="1353671"/>
              <a:ext cx="326545" cy="326545"/>
            </a:xfrm>
            <a:custGeom>
              <a:avLst/>
              <a:gdLst>
                <a:gd name="T0" fmla="*/ 191 w 204"/>
                <a:gd name="T1" fmla="*/ 132 h 203"/>
                <a:gd name="T2" fmla="*/ 122 w 204"/>
                <a:gd name="T3" fmla="*/ 96 h 203"/>
                <a:gd name="T4" fmla="*/ 115 w 204"/>
                <a:gd name="T5" fmla="*/ 87 h 203"/>
                <a:gd name="T6" fmla="*/ 131 w 204"/>
                <a:gd name="T7" fmla="*/ 57 h 203"/>
                <a:gd name="T8" fmla="*/ 132 w 204"/>
                <a:gd name="T9" fmla="*/ 56 h 203"/>
                <a:gd name="T10" fmla="*/ 134 w 204"/>
                <a:gd name="T11" fmla="*/ 41 h 203"/>
                <a:gd name="T12" fmla="*/ 134 w 204"/>
                <a:gd name="T13" fmla="*/ 32 h 203"/>
                <a:gd name="T14" fmla="*/ 109 w 204"/>
                <a:gd name="T15" fmla="*/ 4 h 203"/>
                <a:gd name="T16" fmla="*/ 80 w 204"/>
                <a:gd name="T17" fmla="*/ 7 h 203"/>
                <a:gd name="T18" fmla="*/ 65 w 204"/>
                <a:gd name="T19" fmla="*/ 23 h 203"/>
                <a:gd name="T20" fmla="*/ 61 w 204"/>
                <a:gd name="T21" fmla="*/ 39 h 203"/>
                <a:gd name="T22" fmla="*/ 63 w 204"/>
                <a:gd name="T23" fmla="*/ 54 h 203"/>
                <a:gd name="T24" fmla="*/ 65 w 204"/>
                <a:gd name="T25" fmla="*/ 55 h 203"/>
                <a:gd name="T26" fmla="*/ 81 w 204"/>
                <a:gd name="T27" fmla="*/ 88 h 203"/>
                <a:gd name="T28" fmla="*/ 76 w 204"/>
                <a:gd name="T29" fmla="*/ 95 h 203"/>
                <a:gd name="T30" fmla="*/ 47 w 204"/>
                <a:gd name="T31" fmla="*/ 108 h 203"/>
                <a:gd name="T32" fmla="*/ 19 w 204"/>
                <a:gd name="T33" fmla="*/ 124 h 203"/>
                <a:gd name="T34" fmla="*/ 8 w 204"/>
                <a:gd name="T35" fmla="*/ 170 h 203"/>
                <a:gd name="T36" fmla="*/ 200 w 204"/>
                <a:gd name="T37" fmla="*/ 169 h 203"/>
                <a:gd name="T38" fmla="*/ 191 w 204"/>
                <a:gd name="T39" fmla="*/ 13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03">
                  <a:moveTo>
                    <a:pt x="191" y="132"/>
                  </a:moveTo>
                  <a:cubicBezTo>
                    <a:pt x="181" y="115"/>
                    <a:pt x="126" y="97"/>
                    <a:pt x="122" y="96"/>
                  </a:cubicBezTo>
                  <a:cubicBezTo>
                    <a:pt x="121" y="96"/>
                    <a:pt x="110" y="93"/>
                    <a:pt x="115" y="87"/>
                  </a:cubicBezTo>
                  <a:cubicBezTo>
                    <a:pt x="124" y="79"/>
                    <a:pt x="130" y="67"/>
                    <a:pt x="131" y="57"/>
                  </a:cubicBezTo>
                  <a:cubicBezTo>
                    <a:pt x="131" y="56"/>
                    <a:pt x="132" y="56"/>
                    <a:pt x="132" y="56"/>
                  </a:cubicBezTo>
                  <a:cubicBezTo>
                    <a:pt x="132" y="56"/>
                    <a:pt x="134" y="50"/>
                    <a:pt x="134" y="41"/>
                  </a:cubicBezTo>
                  <a:cubicBezTo>
                    <a:pt x="134" y="38"/>
                    <a:pt x="134" y="35"/>
                    <a:pt x="134" y="32"/>
                  </a:cubicBezTo>
                  <a:cubicBezTo>
                    <a:pt x="134" y="32"/>
                    <a:pt x="130" y="8"/>
                    <a:pt x="109" y="4"/>
                  </a:cubicBezTo>
                  <a:cubicBezTo>
                    <a:pt x="109" y="4"/>
                    <a:pt x="91" y="0"/>
                    <a:pt x="80" y="7"/>
                  </a:cubicBezTo>
                  <a:cubicBezTo>
                    <a:pt x="67" y="12"/>
                    <a:pt x="65" y="23"/>
                    <a:pt x="65" y="23"/>
                  </a:cubicBezTo>
                  <a:cubicBezTo>
                    <a:pt x="61" y="28"/>
                    <a:pt x="61" y="34"/>
                    <a:pt x="61" y="39"/>
                  </a:cubicBezTo>
                  <a:cubicBezTo>
                    <a:pt x="61" y="47"/>
                    <a:pt x="63" y="54"/>
                    <a:pt x="63" y="54"/>
                  </a:cubicBezTo>
                  <a:cubicBezTo>
                    <a:pt x="64" y="54"/>
                    <a:pt x="64" y="54"/>
                    <a:pt x="65" y="55"/>
                  </a:cubicBezTo>
                  <a:cubicBezTo>
                    <a:pt x="65" y="67"/>
                    <a:pt x="72" y="80"/>
                    <a:pt x="81" y="88"/>
                  </a:cubicBezTo>
                  <a:cubicBezTo>
                    <a:pt x="83" y="89"/>
                    <a:pt x="81" y="93"/>
                    <a:pt x="76" y="95"/>
                  </a:cubicBezTo>
                  <a:cubicBezTo>
                    <a:pt x="71" y="97"/>
                    <a:pt x="59" y="102"/>
                    <a:pt x="47" y="108"/>
                  </a:cubicBezTo>
                  <a:cubicBezTo>
                    <a:pt x="35" y="114"/>
                    <a:pt x="23" y="120"/>
                    <a:pt x="19" y="124"/>
                  </a:cubicBezTo>
                  <a:cubicBezTo>
                    <a:pt x="9" y="133"/>
                    <a:pt x="0" y="159"/>
                    <a:pt x="8" y="170"/>
                  </a:cubicBezTo>
                  <a:cubicBezTo>
                    <a:pt x="58" y="194"/>
                    <a:pt x="137" y="203"/>
                    <a:pt x="200" y="169"/>
                  </a:cubicBezTo>
                  <a:cubicBezTo>
                    <a:pt x="204" y="160"/>
                    <a:pt x="196" y="140"/>
                    <a:pt x="191" y="132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A80741C5-6FAE-48A7-8F4C-1D34A054B596}"/>
                </a:ext>
              </a:extLst>
            </p:cNvPr>
            <p:cNvGrpSpPr/>
            <p:nvPr/>
          </p:nvGrpSpPr>
          <p:grpSpPr>
            <a:xfrm>
              <a:off x="1839366" y="4073616"/>
              <a:ext cx="291107" cy="302498"/>
              <a:chOff x="2005013" y="3621089"/>
              <a:chExt cx="365126" cy="379413"/>
            </a:xfrm>
            <a:solidFill>
              <a:srgbClr val="424953"/>
            </a:solidFill>
          </p:grpSpPr>
          <p:sp>
            <p:nvSpPr>
              <p:cNvPr id="177" name="Oval 174">
                <a:extLst>
                  <a:ext uri="{FF2B5EF4-FFF2-40B4-BE49-F238E27FC236}">
                    <a16:creationId xmlns:a16="http://schemas.microsoft.com/office/drawing/2014/main" id="{2F44B4B4-1CC8-4463-8A31-68D8C45BB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013" y="3659189"/>
                <a:ext cx="28575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175">
                <a:extLst>
                  <a:ext uri="{FF2B5EF4-FFF2-40B4-BE49-F238E27FC236}">
                    <a16:creationId xmlns:a16="http://schemas.microsoft.com/office/drawing/2014/main" id="{891A4E92-AE7D-42ED-91F6-BEEE71B3E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9338" y="3717926"/>
                <a:ext cx="25400" cy="269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176">
                <a:extLst>
                  <a:ext uri="{FF2B5EF4-FFF2-40B4-BE49-F238E27FC236}">
                    <a16:creationId xmlns:a16="http://schemas.microsoft.com/office/drawing/2014/main" id="{9C665BB8-D07D-4776-8D85-8E1CE0DAC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9976" y="3800476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177">
                <a:extLst>
                  <a:ext uri="{FF2B5EF4-FFF2-40B4-BE49-F238E27FC236}">
                    <a16:creationId xmlns:a16="http://schemas.microsoft.com/office/drawing/2014/main" id="{E07332C1-C0C6-47B9-90A5-AD6035573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4576" y="3878264"/>
                <a:ext cx="34925" cy="365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Oval 178">
                <a:extLst>
                  <a:ext uri="{FF2B5EF4-FFF2-40B4-BE49-F238E27FC236}">
                    <a16:creationId xmlns:a16="http://schemas.microsoft.com/office/drawing/2014/main" id="{9281D52D-DD41-43AA-AC6B-5E51069C3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4251" y="3938589"/>
                <a:ext cx="36513" cy="365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Oval 179">
                <a:extLst>
                  <a:ext uri="{FF2B5EF4-FFF2-40B4-BE49-F238E27FC236}">
                    <a16:creationId xmlns:a16="http://schemas.microsoft.com/office/drawing/2014/main" id="{7309A2F8-1A89-4FA7-8842-34715A9C8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1701" y="3960814"/>
                <a:ext cx="39688" cy="396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180">
                <a:extLst>
                  <a:ext uri="{FF2B5EF4-FFF2-40B4-BE49-F238E27FC236}">
                    <a16:creationId xmlns:a16="http://schemas.microsoft.com/office/drawing/2014/main" id="{BE7FF918-2EC7-487C-B945-CF172F12D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738" y="3937001"/>
                <a:ext cx="38100" cy="396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Oval 181">
                <a:extLst>
                  <a:ext uri="{FF2B5EF4-FFF2-40B4-BE49-F238E27FC236}">
                    <a16:creationId xmlns:a16="http://schemas.microsoft.com/office/drawing/2014/main" id="{48A006C2-8721-4C59-8A2D-4B529A755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7238" y="3875089"/>
                <a:ext cx="44450" cy="428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Oval 182">
                <a:extLst>
                  <a:ext uri="{FF2B5EF4-FFF2-40B4-BE49-F238E27FC236}">
                    <a16:creationId xmlns:a16="http://schemas.microsoft.com/office/drawing/2014/main" id="{1C508B63-4C0A-4856-AE9A-8368FEE55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013" y="3792539"/>
                <a:ext cx="44450" cy="428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Oval 183">
                <a:extLst>
                  <a:ext uri="{FF2B5EF4-FFF2-40B4-BE49-F238E27FC236}">
                    <a16:creationId xmlns:a16="http://schemas.microsoft.com/office/drawing/2014/main" id="{F90D287B-0C2B-451A-A5E6-AF3FCE718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063" y="3705226"/>
                <a:ext cx="49213" cy="523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Oval 184">
                <a:extLst>
                  <a:ext uri="{FF2B5EF4-FFF2-40B4-BE49-F238E27FC236}">
                    <a16:creationId xmlns:a16="http://schemas.microsoft.com/office/drawing/2014/main" id="{85C6C354-94E1-41A9-B2DF-DA572D65C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388" y="3646489"/>
                <a:ext cx="52388" cy="508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185">
                <a:extLst>
                  <a:ext uri="{FF2B5EF4-FFF2-40B4-BE49-F238E27FC236}">
                    <a16:creationId xmlns:a16="http://schemas.microsoft.com/office/drawing/2014/main" id="{16782AEE-C7F7-472E-9F7C-D9A975813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176" y="3621089"/>
                <a:ext cx="57150" cy="555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9" name="Freeform 193">
              <a:extLst>
                <a:ext uri="{FF2B5EF4-FFF2-40B4-BE49-F238E27FC236}">
                  <a16:creationId xmlns:a16="http://schemas.microsoft.com/office/drawing/2014/main" id="{C7C9A3FD-2160-450E-8AD7-0594C0388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388" y="5910116"/>
              <a:ext cx="159476" cy="37970"/>
            </a:xfrm>
            <a:custGeom>
              <a:avLst/>
              <a:gdLst>
                <a:gd name="T0" fmla="*/ 96 w 99"/>
                <a:gd name="T1" fmla="*/ 24 h 24"/>
                <a:gd name="T2" fmla="*/ 99 w 99"/>
                <a:gd name="T3" fmla="*/ 24 h 24"/>
                <a:gd name="T4" fmla="*/ 94 w 99"/>
                <a:gd name="T5" fmla="*/ 5 h 24"/>
                <a:gd name="T6" fmla="*/ 89 w 99"/>
                <a:gd name="T7" fmla="*/ 0 h 24"/>
                <a:gd name="T8" fmla="*/ 66 w 99"/>
                <a:gd name="T9" fmla="*/ 0 h 24"/>
                <a:gd name="T10" fmla="*/ 24 w 99"/>
                <a:gd name="T11" fmla="*/ 0 h 24"/>
                <a:gd name="T12" fmla="*/ 15 w 99"/>
                <a:gd name="T13" fmla="*/ 0 h 24"/>
                <a:gd name="T14" fmla="*/ 15 w 99"/>
                <a:gd name="T15" fmla="*/ 0 h 24"/>
                <a:gd name="T16" fmla="*/ 12 w 99"/>
                <a:gd name="T17" fmla="*/ 0 h 24"/>
                <a:gd name="T18" fmla="*/ 7 w 99"/>
                <a:gd name="T19" fmla="*/ 4 h 24"/>
                <a:gd name="T20" fmla="*/ 0 w 99"/>
                <a:gd name="T21" fmla="*/ 24 h 24"/>
                <a:gd name="T22" fmla="*/ 3 w 99"/>
                <a:gd name="T23" fmla="*/ 24 h 24"/>
                <a:gd name="T24" fmla="*/ 96 w 99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24">
                  <a:moveTo>
                    <a:pt x="96" y="24"/>
                  </a:moveTo>
                  <a:cubicBezTo>
                    <a:pt x="99" y="24"/>
                    <a:pt x="99" y="24"/>
                    <a:pt x="99" y="24"/>
                  </a:cubicBezTo>
                  <a:cubicBezTo>
                    <a:pt x="98" y="17"/>
                    <a:pt x="95" y="7"/>
                    <a:pt x="94" y="5"/>
                  </a:cubicBezTo>
                  <a:cubicBezTo>
                    <a:pt x="93" y="1"/>
                    <a:pt x="93" y="0"/>
                    <a:pt x="89" y="0"/>
                  </a:cubicBezTo>
                  <a:cubicBezTo>
                    <a:pt x="88" y="0"/>
                    <a:pt x="78" y="0"/>
                    <a:pt x="66" y="0"/>
                  </a:cubicBezTo>
                  <a:cubicBezTo>
                    <a:pt x="53" y="0"/>
                    <a:pt x="35" y="0"/>
                    <a:pt x="24" y="0"/>
                  </a:cubicBezTo>
                  <a:cubicBezTo>
                    <a:pt x="19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0" y="0"/>
                    <a:pt x="8" y="1"/>
                    <a:pt x="7" y="4"/>
                  </a:cubicBezTo>
                  <a:cubicBezTo>
                    <a:pt x="6" y="7"/>
                    <a:pt x="1" y="21"/>
                    <a:pt x="0" y="24"/>
                  </a:cubicBezTo>
                  <a:cubicBezTo>
                    <a:pt x="3" y="24"/>
                    <a:pt x="3" y="24"/>
                    <a:pt x="3" y="24"/>
                  </a:cubicBezTo>
                  <a:lnTo>
                    <a:pt x="96" y="24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94">
              <a:extLst>
                <a:ext uri="{FF2B5EF4-FFF2-40B4-BE49-F238E27FC236}">
                  <a16:creationId xmlns:a16="http://schemas.microsoft.com/office/drawing/2014/main" id="{13A46FB1-74C4-4369-A697-4DD887DE9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177" y="5958212"/>
              <a:ext cx="317686" cy="192383"/>
            </a:xfrm>
            <a:custGeom>
              <a:avLst/>
              <a:gdLst>
                <a:gd name="T0" fmla="*/ 1 w 198"/>
                <a:gd name="T1" fmla="*/ 0 h 120"/>
                <a:gd name="T2" fmla="*/ 1 w 198"/>
                <a:gd name="T3" fmla="*/ 1 h 120"/>
                <a:gd name="T4" fmla="*/ 1 w 198"/>
                <a:gd name="T5" fmla="*/ 120 h 120"/>
                <a:gd name="T6" fmla="*/ 198 w 198"/>
                <a:gd name="T7" fmla="*/ 120 h 120"/>
                <a:gd name="T8" fmla="*/ 198 w 198"/>
                <a:gd name="T9" fmla="*/ 0 h 120"/>
                <a:gd name="T10" fmla="*/ 102 w 198"/>
                <a:gd name="T11" fmla="*/ 0 h 120"/>
                <a:gd name="T12" fmla="*/ 1 w 198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20">
                  <a:moveTo>
                    <a:pt x="1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198" y="120"/>
                    <a:pt x="198" y="120"/>
                    <a:pt x="198" y="12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39">
              <a:extLst>
                <a:ext uri="{FF2B5EF4-FFF2-40B4-BE49-F238E27FC236}">
                  <a16:creationId xmlns:a16="http://schemas.microsoft.com/office/drawing/2014/main" id="{EB2E4146-B748-4C0A-B18A-677172CE62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9492" y="4527995"/>
              <a:ext cx="282247" cy="305028"/>
            </a:xfrm>
            <a:custGeom>
              <a:avLst/>
              <a:gdLst>
                <a:gd name="T0" fmla="*/ 145 w 176"/>
                <a:gd name="T1" fmla="*/ 0 h 190"/>
                <a:gd name="T2" fmla="*/ 31 w 176"/>
                <a:gd name="T3" fmla="*/ 0 h 190"/>
                <a:gd name="T4" fmla="*/ 0 w 176"/>
                <a:gd name="T5" fmla="*/ 31 h 190"/>
                <a:gd name="T6" fmla="*/ 0 w 176"/>
                <a:gd name="T7" fmla="*/ 119 h 190"/>
                <a:gd name="T8" fmla="*/ 6 w 176"/>
                <a:gd name="T9" fmla="*/ 137 h 190"/>
                <a:gd name="T10" fmla="*/ 6 w 176"/>
                <a:gd name="T11" fmla="*/ 138 h 190"/>
                <a:gd name="T12" fmla="*/ 6 w 176"/>
                <a:gd name="T13" fmla="*/ 138 h 190"/>
                <a:gd name="T14" fmla="*/ 31 w 176"/>
                <a:gd name="T15" fmla="*/ 150 h 190"/>
                <a:gd name="T16" fmla="*/ 69 w 176"/>
                <a:gd name="T17" fmla="*/ 150 h 190"/>
                <a:gd name="T18" fmla="*/ 47 w 176"/>
                <a:gd name="T19" fmla="*/ 185 h 190"/>
                <a:gd name="T20" fmla="*/ 55 w 176"/>
                <a:gd name="T21" fmla="*/ 190 h 190"/>
                <a:gd name="T22" fmla="*/ 81 w 176"/>
                <a:gd name="T23" fmla="*/ 150 h 190"/>
                <a:gd name="T24" fmla="*/ 88 w 176"/>
                <a:gd name="T25" fmla="*/ 150 h 190"/>
                <a:gd name="T26" fmla="*/ 116 w 176"/>
                <a:gd name="T27" fmla="*/ 190 h 190"/>
                <a:gd name="T28" fmla="*/ 124 w 176"/>
                <a:gd name="T29" fmla="*/ 184 h 190"/>
                <a:gd name="T30" fmla="*/ 100 w 176"/>
                <a:gd name="T31" fmla="*/ 150 h 190"/>
                <a:gd name="T32" fmla="*/ 145 w 176"/>
                <a:gd name="T33" fmla="*/ 150 h 190"/>
                <a:gd name="T34" fmla="*/ 176 w 176"/>
                <a:gd name="T35" fmla="*/ 119 h 190"/>
                <a:gd name="T36" fmla="*/ 176 w 176"/>
                <a:gd name="T37" fmla="*/ 31 h 190"/>
                <a:gd name="T38" fmla="*/ 145 w 176"/>
                <a:gd name="T39" fmla="*/ 0 h 190"/>
                <a:gd name="T40" fmla="*/ 13 w 176"/>
                <a:gd name="T41" fmla="*/ 39 h 190"/>
                <a:gd name="T42" fmla="*/ 39 w 176"/>
                <a:gd name="T43" fmla="*/ 13 h 190"/>
                <a:gd name="T44" fmla="*/ 137 w 176"/>
                <a:gd name="T45" fmla="*/ 13 h 190"/>
                <a:gd name="T46" fmla="*/ 163 w 176"/>
                <a:gd name="T47" fmla="*/ 39 h 190"/>
                <a:gd name="T48" fmla="*/ 163 w 176"/>
                <a:gd name="T49" fmla="*/ 111 h 190"/>
                <a:gd name="T50" fmla="*/ 162 w 176"/>
                <a:gd name="T51" fmla="*/ 118 h 190"/>
                <a:gd name="T52" fmla="*/ 14 w 176"/>
                <a:gd name="T53" fmla="*/ 118 h 190"/>
                <a:gd name="T54" fmla="*/ 13 w 176"/>
                <a:gd name="T55" fmla="*/ 111 h 190"/>
                <a:gd name="T56" fmla="*/ 13 w 176"/>
                <a:gd name="T57" fmla="*/ 39 h 190"/>
                <a:gd name="T58" fmla="*/ 59 w 176"/>
                <a:gd name="T59" fmla="*/ 136 h 190"/>
                <a:gd name="T60" fmla="*/ 59 w 176"/>
                <a:gd name="T61" fmla="*/ 129 h 190"/>
                <a:gd name="T62" fmla="*/ 113 w 176"/>
                <a:gd name="T63" fmla="*/ 129 h 190"/>
                <a:gd name="T64" fmla="*/ 113 w 176"/>
                <a:gd name="T65" fmla="*/ 136 h 190"/>
                <a:gd name="T66" fmla="*/ 59 w 176"/>
                <a:gd name="T67" fmla="*/ 13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6" h="190">
                  <a:moveTo>
                    <a:pt x="145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6"/>
                    <a:pt x="2" y="132"/>
                    <a:pt x="6" y="137"/>
                  </a:cubicBezTo>
                  <a:cubicBezTo>
                    <a:pt x="6" y="138"/>
                    <a:pt x="6" y="138"/>
                    <a:pt x="6" y="138"/>
                  </a:cubicBezTo>
                  <a:cubicBezTo>
                    <a:pt x="6" y="138"/>
                    <a:pt x="6" y="138"/>
                    <a:pt x="6" y="138"/>
                  </a:cubicBezTo>
                  <a:cubicBezTo>
                    <a:pt x="12" y="145"/>
                    <a:pt x="21" y="150"/>
                    <a:pt x="31" y="150"/>
                  </a:cubicBezTo>
                  <a:cubicBezTo>
                    <a:pt x="69" y="150"/>
                    <a:pt x="69" y="150"/>
                    <a:pt x="69" y="150"/>
                  </a:cubicBezTo>
                  <a:cubicBezTo>
                    <a:pt x="47" y="185"/>
                    <a:pt x="47" y="185"/>
                    <a:pt x="47" y="185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8" y="150"/>
                    <a:pt x="88" y="150"/>
                    <a:pt x="88" y="150"/>
                  </a:cubicBezTo>
                  <a:cubicBezTo>
                    <a:pt x="116" y="190"/>
                    <a:pt x="116" y="190"/>
                    <a:pt x="116" y="190"/>
                  </a:cubicBezTo>
                  <a:cubicBezTo>
                    <a:pt x="124" y="184"/>
                    <a:pt x="124" y="184"/>
                    <a:pt x="124" y="184"/>
                  </a:cubicBezTo>
                  <a:cubicBezTo>
                    <a:pt x="100" y="150"/>
                    <a:pt x="100" y="150"/>
                    <a:pt x="100" y="150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62" y="150"/>
                    <a:pt x="176" y="136"/>
                    <a:pt x="176" y="119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6" y="14"/>
                    <a:pt x="162" y="0"/>
                    <a:pt x="145" y="0"/>
                  </a:cubicBezTo>
                  <a:close/>
                  <a:moveTo>
                    <a:pt x="13" y="39"/>
                  </a:moveTo>
                  <a:cubicBezTo>
                    <a:pt x="13" y="25"/>
                    <a:pt x="24" y="13"/>
                    <a:pt x="39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51" y="13"/>
                    <a:pt x="163" y="25"/>
                    <a:pt x="163" y="39"/>
                  </a:cubicBezTo>
                  <a:cubicBezTo>
                    <a:pt x="163" y="111"/>
                    <a:pt x="163" y="111"/>
                    <a:pt x="163" y="111"/>
                  </a:cubicBezTo>
                  <a:cubicBezTo>
                    <a:pt x="163" y="113"/>
                    <a:pt x="162" y="116"/>
                    <a:pt x="162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3" y="116"/>
                    <a:pt x="13" y="113"/>
                    <a:pt x="13" y="111"/>
                  </a:cubicBezTo>
                  <a:lnTo>
                    <a:pt x="13" y="39"/>
                  </a:lnTo>
                  <a:close/>
                  <a:moveTo>
                    <a:pt x="59" y="136"/>
                  </a:moveTo>
                  <a:cubicBezTo>
                    <a:pt x="59" y="129"/>
                    <a:pt x="59" y="129"/>
                    <a:pt x="59" y="129"/>
                  </a:cubicBezTo>
                  <a:cubicBezTo>
                    <a:pt x="113" y="129"/>
                    <a:pt x="113" y="129"/>
                    <a:pt x="113" y="129"/>
                  </a:cubicBezTo>
                  <a:cubicBezTo>
                    <a:pt x="113" y="136"/>
                    <a:pt x="113" y="136"/>
                    <a:pt x="113" y="136"/>
                  </a:cubicBezTo>
                  <a:lnTo>
                    <a:pt x="59" y="13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89">
              <a:extLst>
                <a:ext uri="{FF2B5EF4-FFF2-40B4-BE49-F238E27FC236}">
                  <a16:creationId xmlns:a16="http://schemas.microsoft.com/office/drawing/2014/main" id="{263FF112-5E98-4D66-B1A3-C39F806177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1133" y="1847286"/>
              <a:ext cx="234151" cy="241744"/>
            </a:xfrm>
            <a:custGeom>
              <a:avLst/>
              <a:gdLst>
                <a:gd name="T0" fmla="*/ 145 w 146"/>
                <a:gd name="T1" fmla="*/ 63 h 151"/>
                <a:gd name="T2" fmla="*/ 143 w 146"/>
                <a:gd name="T3" fmla="*/ 11 h 151"/>
                <a:gd name="T4" fmla="*/ 140 w 146"/>
                <a:gd name="T5" fmla="*/ 3 h 151"/>
                <a:gd name="T6" fmla="*/ 132 w 146"/>
                <a:gd name="T7" fmla="*/ 1 h 151"/>
                <a:gd name="T8" fmla="*/ 80 w 146"/>
                <a:gd name="T9" fmla="*/ 4 h 151"/>
                <a:gd name="T10" fmla="*/ 72 w 146"/>
                <a:gd name="T11" fmla="*/ 7 h 151"/>
                <a:gd name="T12" fmla="*/ 70 w 146"/>
                <a:gd name="T13" fmla="*/ 15 h 151"/>
                <a:gd name="T14" fmla="*/ 79 w 146"/>
                <a:gd name="T15" fmla="*/ 22 h 151"/>
                <a:gd name="T16" fmla="*/ 112 w 146"/>
                <a:gd name="T17" fmla="*/ 21 h 151"/>
                <a:gd name="T18" fmla="*/ 76 w 146"/>
                <a:gd name="T19" fmla="*/ 58 h 151"/>
                <a:gd name="T20" fmla="*/ 18 w 146"/>
                <a:gd name="T21" fmla="*/ 67 h 151"/>
                <a:gd name="T22" fmla="*/ 21 w 146"/>
                <a:gd name="T23" fmla="*/ 134 h 151"/>
                <a:gd name="T24" fmla="*/ 88 w 146"/>
                <a:gd name="T25" fmla="*/ 131 h 151"/>
                <a:gd name="T26" fmla="*/ 91 w 146"/>
                <a:gd name="T27" fmla="*/ 72 h 151"/>
                <a:gd name="T28" fmla="*/ 127 w 146"/>
                <a:gd name="T29" fmla="*/ 35 h 151"/>
                <a:gd name="T30" fmla="*/ 127 w 146"/>
                <a:gd name="T31" fmla="*/ 67 h 151"/>
                <a:gd name="T32" fmla="*/ 135 w 146"/>
                <a:gd name="T33" fmla="*/ 74 h 151"/>
                <a:gd name="T34" fmla="*/ 143 w 146"/>
                <a:gd name="T35" fmla="*/ 71 h 151"/>
                <a:gd name="T36" fmla="*/ 145 w 146"/>
                <a:gd name="T37" fmla="*/ 63 h 151"/>
                <a:gd name="T38" fmla="*/ 75 w 146"/>
                <a:gd name="T39" fmla="*/ 119 h 151"/>
                <a:gd name="T40" fmla="*/ 33 w 146"/>
                <a:gd name="T41" fmla="*/ 121 h 151"/>
                <a:gd name="T42" fmla="*/ 31 w 146"/>
                <a:gd name="T43" fmla="*/ 79 h 151"/>
                <a:gd name="T44" fmla="*/ 73 w 146"/>
                <a:gd name="T45" fmla="*/ 77 h 151"/>
                <a:gd name="T46" fmla="*/ 75 w 146"/>
                <a:gd name="T47" fmla="*/ 11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6" h="151">
                  <a:moveTo>
                    <a:pt x="145" y="63"/>
                  </a:moveTo>
                  <a:cubicBezTo>
                    <a:pt x="145" y="60"/>
                    <a:pt x="143" y="14"/>
                    <a:pt x="143" y="11"/>
                  </a:cubicBezTo>
                  <a:cubicBezTo>
                    <a:pt x="144" y="7"/>
                    <a:pt x="142" y="5"/>
                    <a:pt x="140" y="3"/>
                  </a:cubicBezTo>
                  <a:cubicBezTo>
                    <a:pt x="138" y="1"/>
                    <a:pt x="135" y="0"/>
                    <a:pt x="132" y="1"/>
                  </a:cubicBezTo>
                  <a:cubicBezTo>
                    <a:pt x="130" y="1"/>
                    <a:pt x="83" y="4"/>
                    <a:pt x="80" y="4"/>
                  </a:cubicBezTo>
                  <a:cubicBezTo>
                    <a:pt x="77" y="3"/>
                    <a:pt x="74" y="5"/>
                    <a:pt x="72" y="7"/>
                  </a:cubicBezTo>
                  <a:cubicBezTo>
                    <a:pt x="70" y="9"/>
                    <a:pt x="70" y="12"/>
                    <a:pt x="70" y="15"/>
                  </a:cubicBezTo>
                  <a:cubicBezTo>
                    <a:pt x="71" y="22"/>
                    <a:pt x="79" y="22"/>
                    <a:pt x="79" y="22"/>
                  </a:cubicBezTo>
                  <a:cubicBezTo>
                    <a:pt x="112" y="21"/>
                    <a:pt x="112" y="21"/>
                    <a:pt x="112" y="21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58" y="47"/>
                    <a:pt x="33" y="51"/>
                    <a:pt x="18" y="67"/>
                  </a:cubicBezTo>
                  <a:cubicBezTo>
                    <a:pt x="0" y="87"/>
                    <a:pt x="2" y="116"/>
                    <a:pt x="21" y="134"/>
                  </a:cubicBezTo>
                  <a:cubicBezTo>
                    <a:pt x="40" y="151"/>
                    <a:pt x="70" y="150"/>
                    <a:pt x="88" y="131"/>
                  </a:cubicBezTo>
                  <a:cubicBezTo>
                    <a:pt x="103" y="114"/>
                    <a:pt x="104" y="90"/>
                    <a:pt x="91" y="72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7" y="67"/>
                    <a:pt x="128" y="73"/>
                    <a:pt x="135" y="74"/>
                  </a:cubicBezTo>
                  <a:cubicBezTo>
                    <a:pt x="138" y="75"/>
                    <a:pt x="141" y="74"/>
                    <a:pt x="143" y="71"/>
                  </a:cubicBezTo>
                  <a:cubicBezTo>
                    <a:pt x="145" y="69"/>
                    <a:pt x="146" y="66"/>
                    <a:pt x="145" y="63"/>
                  </a:cubicBezTo>
                  <a:close/>
                  <a:moveTo>
                    <a:pt x="75" y="119"/>
                  </a:moveTo>
                  <a:cubicBezTo>
                    <a:pt x="64" y="132"/>
                    <a:pt x="45" y="132"/>
                    <a:pt x="33" y="121"/>
                  </a:cubicBezTo>
                  <a:cubicBezTo>
                    <a:pt x="20" y="110"/>
                    <a:pt x="19" y="91"/>
                    <a:pt x="31" y="79"/>
                  </a:cubicBezTo>
                  <a:cubicBezTo>
                    <a:pt x="42" y="67"/>
                    <a:pt x="61" y="66"/>
                    <a:pt x="73" y="77"/>
                  </a:cubicBezTo>
                  <a:cubicBezTo>
                    <a:pt x="85" y="88"/>
                    <a:pt x="86" y="107"/>
                    <a:pt x="75" y="119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15">
              <a:extLst>
                <a:ext uri="{FF2B5EF4-FFF2-40B4-BE49-F238E27FC236}">
                  <a16:creationId xmlns:a16="http://schemas.microsoft.com/office/drawing/2014/main" id="{5D3CD9AC-D174-4BAF-A0A7-2C4FFAE645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7975" y="6407528"/>
              <a:ext cx="315154" cy="184789"/>
            </a:xfrm>
            <a:custGeom>
              <a:avLst/>
              <a:gdLst>
                <a:gd name="T0" fmla="*/ 167 w 196"/>
                <a:gd name="T1" fmla="*/ 32 h 115"/>
                <a:gd name="T2" fmla="*/ 162 w 196"/>
                <a:gd name="T3" fmla="*/ 33 h 115"/>
                <a:gd name="T4" fmla="*/ 121 w 196"/>
                <a:gd name="T5" fmla="*/ 3 h 115"/>
                <a:gd name="T6" fmla="*/ 105 w 196"/>
                <a:gd name="T7" fmla="*/ 6 h 115"/>
                <a:gd name="T8" fmla="*/ 89 w 196"/>
                <a:gd name="T9" fmla="*/ 0 h 115"/>
                <a:gd name="T10" fmla="*/ 61 w 196"/>
                <a:gd name="T11" fmla="*/ 23 h 115"/>
                <a:gd name="T12" fmla="*/ 56 w 196"/>
                <a:gd name="T13" fmla="*/ 23 h 115"/>
                <a:gd name="T14" fmla="*/ 31 w 196"/>
                <a:gd name="T15" fmla="*/ 43 h 115"/>
                <a:gd name="T16" fmla="*/ 26 w 196"/>
                <a:gd name="T17" fmla="*/ 42 h 115"/>
                <a:gd name="T18" fmla="*/ 0 w 196"/>
                <a:gd name="T19" fmla="*/ 71 h 115"/>
                <a:gd name="T20" fmla="*/ 26 w 196"/>
                <a:gd name="T21" fmla="*/ 100 h 115"/>
                <a:gd name="T22" fmla="*/ 31 w 196"/>
                <a:gd name="T23" fmla="*/ 99 h 115"/>
                <a:gd name="T24" fmla="*/ 27 w 196"/>
                <a:gd name="T25" fmla="*/ 89 h 115"/>
                <a:gd name="T26" fmla="*/ 48 w 196"/>
                <a:gd name="T27" fmla="*/ 102 h 115"/>
                <a:gd name="T28" fmla="*/ 64 w 196"/>
                <a:gd name="T29" fmla="*/ 95 h 115"/>
                <a:gd name="T30" fmla="*/ 89 w 196"/>
                <a:gd name="T31" fmla="*/ 111 h 115"/>
                <a:gd name="T32" fmla="*/ 107 w 196"/>
                <a:gd name="T33" fmla="*/ 104 h 115"/>
                <a:gd name="T34" fmla="*/ 129 w 196"/>
                <a:gd name="T35" fmla="*/ 115 h 115"/>
                <a:gd name="T36" fmla="*/ 156 w 196"/>
                <a:gd name="T37" fmla="*/ 93 h 115"/>
                <a:gd name="T38" fmla="*/ 167 w 196"/>
                <a:gd name="T39" fmla="*/ 96 h 115"/>
                <a:gd name="T40" fmla="*/ 196 w 196"/>
                <a:gd name="T41" fmla="*/ 64 h 115"/>
                <a:gd name="T42" fmla="*/ 167 w 196"/>
                <a:gd name="T43" fmla="*/ 32 h 115"/>
                <a:gd name="T44" fmla="*/ 106 w 196"/>
                <a:gd name="T45" fmla="*/ 64 h 115"/>
                <a:gd name="T46" fmla="*/ 106 w 196"/>
                <a:gd name="T47" fmla="*/ 89 h 115"/>
                <a:gd name="T48" fmla="*/ 87 w 196"/>
                <a:gd name="T49" fmla="*/ 89 h 115"/>
                <a:gd name="T50" fmla="*/ 87 w 196"/>
                <a:gd name="T51" fmla="*/ 64 h 115"/>
                <a:gd name="T52" fmla="*/ 72 w 196"/>
                <a:gd name="T53" fmla="*/ 64 h 115"/>
                <a:gd name="T54" fmla="*/ 97 w 196"/>
                <a:gd name="T55" fmla="*/ 31 h 115"/>
                <a:gd name="T56" fmla="*/ 121 w 196"/>
                <a:gd name="T57" fmla="*/ 64 h 115"/>
                <a:gd name="T58" fmla="*/ 106 w 196"/>
                <a:gd name="T59" fmla="*/ 6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" h="115">
                  <a:moveTo>
                    <a:pt x="167" y="32"/>
                  </a:moveTo>
                  <a:cubicBezTo>
                    <a:pt x="165" y="32"/>
                    <a:pt x="164" y="32"/>
                    <a:pt x="162" y="33"/>
                  </a:cubicBezTo>
                  <a:cubicBezTo>
                    <a:pt x="155" y="15"/>
                    <a:pt x="139" y="3"/>
                    <a:pt x="121" y="3"/>
                  </a:cubicBezTo>
                  <a:cubicBezTo>
                    <a:pt x="115" y="3"/>
                    <a:pt x="110" y="4"/>
                    <a:pt x="105" y="6"/>
                  </a:cubicBezTo>
                  <a:cubicBezTo>
                    <a:pt x="101" y="2"/>
                    <a:pt x="95" y="0"/>
                    <a:pt x="89" y="0"/>
                  </a:cubicBezTo>
                  <a:cubicBezTo>
                    <a:pt x="76" y="0"/>
                    <a:pt x="65" y="10"/>
                    <a:pt x="61" y="23"/>
                  </a:cubicBezTo>
                  <a:cubicBezTo>
                    <a:pt x="60" y="23"/>
                    <a:pt x="58" y="23"/>
                    <a:pt x="56" y="23"/>
                  </a:cubicBezTo>
                  <a:cubicBezTo>
                    <a:pt x="44" y="23"/>
                    <a:pt x="34" y="31"/>
                    <a:pt x="31" y="43"/>
                  </a:cubicBezTo>
                  <a:cubicBezTo>
                    <a:pt x="29" y="43"/>
                    <a:pt x="28" y="42"/>
                    <a:pt x="26" y="42"/>
                  </a:cubicBezTo>
                  <a:cubicBezTo>
                    <a:pt x="11" y="42"/>
                    <a:pt x="0" y="55"/>
                    <a:pt x="0" y="71"/>
                  </a:cubicBezTo>
                  <a:cubicBezTo>
                    <a:pt x="0" y="87"/>
                    <a:pt x="11" y="100"/>
                    <a:pt x="26" y="100"/>
                  </a:cubicBezTo>
                  <a:cubicBezTo>
                    <a:pt x="28" y="100"/>
                    <a:pt x="29" y="99"/>
                    <a:pt x="31" y="99"/>
                  </a:cubicBezTo>
                  <a:cubicBezTo>
                    <a:pt x="29" y="96"/>
                    <a:pt x="27" y="93"/>
                    <a:pt x="27" y="89"/>
                  </a:cubicBezTo>
                  <a:cubicBezTo>
                    <a:pt x="31" y="97"/>
                    <a:pt x="39" y="102"/>
                    <a:pt x="48" y="102"/>
                  </a:cubicBezTo>
                  <a:cubicBezTo>
                    <a:pt x="54" y="102"/>
                    <a:pt x="60" y="99"/>
                    <a:pt x="64" y="95"/>
                  </a:cubicBezTo>
                  <a:cubicBezTo>
                    <a:pt x="69" y="104"/>
                    <a:pt x="78" y="111"/>
                    <a:pt x="89" y="111"/>
                  </a:cubicBezTo>
                  <a:cubicBezTo>
                    <a:pt x="96" y="111"/>
                    <a:pt x="102" y="108"/>
                    <a:pt x="107" y="104"/>
                  </a:cubicBezTo>
                  <a:cubicBezTo>
                    <a:pt x="112" y="110"/>
                    <a:pt x="120" y="115"/>
                    <a:pt x="129" y="115"/>
                  </a:cubicBezTo>
                  <a:cubicBezTo>
                    <a:pt x="141" y="115"/>
                    <a:pt x="152" y="106"/>
                    <a:pt x="156" y="93"/>
                  </a:cubicBezTo>
                  <a:cubicBezTo>
                    <a:pt x="159" y="95"/>
                    <a:pt x="163" y="96"/>
                    <a:pt x="167" y="96"/>
                  </a:cubicBezTo>
                  <a:cubicBezTo>
                    <a:pt x="183" y="96"/>
                    <a:pt x="196" y="81"/>
                    <a:pt x="196" y="64"/>
                  </a:cubicBezTo>
                  <a:cubicBezTo>
                    <a:pt x="196" y="46"/>
                    <a:pt x="183" y="32"/>
                    <a:pt x="167" y="32"/>
                  </a:cubicBezTo>
                  <a:close/>
                  <a:moveTo>
                    <a:pt x="106" y="64"/>
                  </a:moveTo>
                  <a:cubicBezTo>
                    <a:pt x="106" y="89"/>
                    <a:pt x="106" y="89"/>
                    <a:pt x="106" y="89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121" y="64"/>
                    <a:pt x="121" y="64"/>
                    <a:pt x="121" y="64"/>
                  </a:cubicBezTo>
                  <a:lnTo>
                    <a:pt x="106" y="64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96">
              <a:extLst>
                <a:ext uri="{FF2B5EF4-FFF2-40B4-BE49-F238E27FC236}">
                  <a16:creationId xmlns:a16="http://schemas.microsoft.com/office/drawing/2014/main" id="{2B673555-B0FB-4F46-A8F5-FFC694699B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1772" y="2716807"/>
              <a:ext cx="302498" cy="303763"/>
            </a:xfrm>
            <a:custGeom>
              <a:avLst/>
              <a:gdLst>
                <a:gd name="T0" fmla="*/ 95 w 189"/>
                <a:gd name="T1" fmla="*/ 0 h 189"/>
                <a:gd name="T2" fmla="*/ 0 w 189"/>
                <a:gd name="T3" fmla="*/ 95 h 189"/>
                <a:gd name="T4" fmla="*/ 95 w 189"/>
                <a:gd name="T5" fmla="*/ 189 h 189"/>
                <a:gd name="T6" fmla="*/ 189 w 189"/>
                <a:gd name="T7" fmla="*/ 95 h 189"/>
                <a:gd name="T8" fmla="*/ 95 w 189"/>
                <a:gd name="T9" fmla="*/ 0 h 189"/>
                <a:gd name="T10" fmla="*/ 117 w 189"/>
                <a:gd name="T11" fmla="*/ 96 h 189"/>
                <a:gd name="T12" fmla="*/ 117 w 189"/>
                <a:gd name="T13" fmla="*/ 145 h 189"/>
                <a:gd name="T14" fmla="*/ 72 w 189"/>
                <a:gd name="T15" fmla="*/ 145 h 189"/>
                <a:gd name="T16" fmla="*/ 72 w 189"/>
                <a:gd name="T17" fmla="*/ 96 h 189"/>
                <a:gd name="T18" fmla="*/ 49 w 189"/>
                <a:gd name="T19" fmla="*/ 96 h 189"/>
                <a:gd name="T20" fmla="*/ 95 w 189"/>
                <a:gd name="T21" fmla="*/ 44 h 189"/>
                <a:gd name="T22" fmla="*/ 140 w 189"/>
                <a:gd name="T23" fmla="*/ 96 h 189"/>
                <a:gd name="T24" fmla="*/ 117 w 189"/>
                <a:gd name="T25" fmla="*/ 9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" h="189">
                  <a:moveTo>
                    <a:pt x="95" y="0"/>
                  </a:moveTo>
                  <a:cubicBezTo>
                    <a:pt x="43" y="0"/>
                    <a:pt x="0" y="43"/>
                    <a:pt x="0" y="95"/>
                  </a:cubicBezTo>
                  <a:cubicBezTo>
                    <a:pt x="0" y="147"/>
                    <a:pt x="43" y="189"/>
                    <a:pt x="95" y="189"/>
                  </a:cubicBezTo>
                  <a:cubicBezTo>
                    <a:pt x="147" y="189"/>
                    <a:pt x="189" y="147"/>
                    <a:pt x="189" y="95"/>
                  </a:cubicBezTo>
                  <a:cubicBezTo>
                    <a:pt x="189" y="43"/>
                    <a:pt x="147" y="0"/>
                    <a:pt x="95" y="0"/>
                  </a:cubicBezTo>
                  <a:close/>
                  <a:moveTo>
                    <a:pt x="117" y="96"/>
                  </a:moveTo>
                  <a:cubicBezTo>
                    <a:pt x="117" y="145"/>
                    <a:pt x="117" y="145"/>
                    <a:pt x="117" y="145"/>
                  </a:cubicBezTo>
                  <a:cubicBezTo>
                    <a:pt x="72" y="145"/>
                    <a:pt x="72" y="145"/>
                    <a:pt x="72" y="145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140" y="96"/>
                    <a:pt x="140" y="96"/>
                    <a:pt x="140" y="96"/>
                  </a:cubicBezTo>
                  <a:lnTo>
                    <a:pt x="117" y="9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403">
              <a:extLst>
                <a:ext uri="{FF2B5EF4-FFF2-40B4-BE49-F238E27FC236}">
                  <a16:creationId xmlns:a16="http://schemas.microsoft.com/office/drawing/2014/main" id="{426994F6-3109-4447-AD0D-AAF2845F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772" y="5205133"/>
              <a:ext cx="265793" cy="70878"/>
            </a:xfrm>
            <a:custGeom>
              <a:avLst/>
              <a:gdLst>
                <a:gd name="T0" fmla="*/ 84 w 166"/>
                <a:gd name="T1" fmla="*/ 16 h 44"/>
                <a:gd name="T2" fmla="*/ 0 w 166"/>
                <a:gd name="T3" fmla="*/ 0 h 44"/>
                <a:gd name="T4" fmla="*/ 91 w 166"/>
                <a:gd name="T5" fmla="*/ 41 h 44"/>
                <a:gd name="T6" fmla="*/ 166 w 166"/>
                <a:gd name="T7" fmla="*/ 6 h 44"/>
                <a:gd name="T8" fmla="*/ 84 w 166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44">
                  <a:moveTo>
                    <a:pt x="84" y="16"/>
                  </a:moveTo>
                  <a:cubicBezTo>
                    <a:pt x="51" y="15"/>
                    <a:pt x="21" y="8"/>
                    <a:pt x="0" y="0"/>
                  </a:cubicBezTo>
                  <a:cubicBezTo>
                    <a:pt x="7" y="26"/>
                    <a:pt x="46" y="44"/>
                    <a:pt x="91" y="41"/>
                  </a:cubicBezTo>
                  <a:cubicBezTo>
                    <a:pt x="125" y="38"/>
                    <a:pt x="153" y="24"/>
                    <a:pt x="166" y="6"/>
                  </a:cubicBezTo>
                  <a:cubicBezTo>
                    <a:pt x="145" y="13"/>
                    <a:pt x="116" y="17"/>
                    <a:pt x="84" y="16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404">
              <a:extLst>
                <a:ext uri="{FF2B5EF4-FFF2-40B4-BE49-F238E27FC236}">
                  <a16:creationId xmlns:a16="http://schemas.microsoft.com/office/drawing/2014/main" id="{08878604-9754-416D-A22E-C21858268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001" y="5227915"/>
              <a:ext cx="24048" cy="43033"/>
            </a:xfrm>
            <a:custGeom>
              <a:avLst/>
              <a:gdLst>
                <a:gd name="T0" fmla="*/ 0 w 15"/>
                <a:gd name="T1" fmla="*/ 7 h 27"/>
                <a:gd name="T2" fmla="*/ 7 w 15"/>
                <a:gd name="T3" fmla="*/ 27 h 27"/>
                <a:gd name="T4" fmla="*/ 15 w 15"/>
                <a:gd name="T5" fmla="*/ 0 h 27"/>
                <a:gd name="T6" fmla="*/ 0 w 15"/>
                <a:gd name="T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7">
                  <a:moveTo>
                    <a:pt x="0" y="7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15" y="12"/>
                    <a:pt x="15" y="0"/>
                  </a:cubicBezTo>
                  <a:cubicBezTo>
                    <a:pt x="0" y="7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05">
              <a:extLst>
                <a:ext uri="{FF2B5EF4-FFF2-40B4-BE49-F238E27FC236}">
                  <a16:creationId xmlns:a16="http://schemas.microsoft.com/office/drawing/2014/main" id="{AE4A01B2-E72F-4C20-AFBC-8847F5560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5546" y="4991233"/>
              <a:ext cx="6329" cy="255667"/>
            </a:xfrm>
            <a:custGeom>
              <a:avLst/>
              <a:gdLst>
                <a:gd name="T0" fmla="*/ 5 w 5"/>
                <a:gd name="T1" fmla="*/ 0 h 202"/>
                <a:gd name="T2" fmla="*/ 5 w 5"/>
                <a:gd name="T3" fmla="*/ 202 h 202"/>
                <a:gd name="T4" fmla="*/ 0 w 5"/>
                <a:gd name="T5" fmla="*/ 202 h 202"/>
                <a:gd name="T6" fmla="*/ 5 w 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02">
                  <a:moveTo>
                    <a:pt x="5" y="0"/>
                  </a:moveTo>
                  <a:lnTo>
                    <a:pt x="5" y="202"/>
                  </a:lnTo>
                  <a:lnTo>
                    <a:pt x="0" y="20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407">
              <a:extLst>
                <a:ext uri="{FF2B5EF4-FFF2-40B4-BE49-F238E27FC236}">
                  <a16:creationId xmlns:a16="http://schemas.microsoft.com/office/drawing/2014/main" id="{B12C1E58-AC0D-4B8C-AA38-1AA636F9C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993" y="4978576"/>
              <a:ext cx="146819" cy="213899"/>
            </a:xfrm>
            <a:custGeom>
              <a:avLst/>
              <a:gdLst>
                <a:gd name="T0" fmla="*/ 92 w 92"/>
                <a:gd name="T1" fmla="*/ 0 h 133"/>
                <a:gd name="T2" fmla="*/ 0 w 92"/>
                <a:gd name="T3" fmla="*/ 133 h 133"/>
                <a:gd name="T4" fmla="*/ 90 w 92"/>
                <a:gd name="T5" fmla="*/ 133 h 133"/>
                <a:gd name="T6" fmla="*/ 92 w 92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33">
                  <a:moveTo>
                    <a:pt x="92" y="0"/>
                  </a:moveTo>
                  <a:cubicBezTo>
                    <a:pt x="92" y="0"/>
                    <a:pt x="38" y="40"/>
                    <a:pt x="0" y="133"/>
                  </a:cubicBezTo>
                  <a:cubicBezTo>
                    <a:pt x="0" y="133"/>
                    <a:pt x="50" y="108"/>
                    <a:pt x="90" y="13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408">
              <a:extLst>
                <a:ext uri="{FF2B5EF4-FFF2-40B4-BE49-F238E27FC236}">
                  <a16:creationId xmlns:a16="http://schemas.microsoft.com/office/drawing/2014/main" id="{011C44D8-5CB2-49C0-8958-612A2E89A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978" y="5192476"/>
              <a:ext cx="131631" cy="35439"/>
            </a:xfrm>
            <a:custGeom>
              <a:avLst/>
              <a:gdLst>
                <a:gd name="T0" fmla="*/ 82 w 82"/>
                <a:gd name="T1" fmla="*/ 18 h 22"/>
                <a:gd name="T2" fmla="*/ 7 w 82"/>
                <a:gd name="T3" fmla="*/ 0 h 22"/>
                <a:gd name="T4" fmla="*/ 0 w 82"/>
                <a:gd name="T5" fmla="*/ 19 h 22"/>
                <a:gd name="T6" fmla="*/ 30 w 82"/>
                <a:gd name="T7" fmla="*/ 21 h 22"/>
                <a:gd name="T8" fmla="*/ 82 w 8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22">
                  <a:moveTo>
                    <a:pt x="82" y="18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9" y="20"/>
                    <a:pt x="20" y="21"/>
                    <a:pt x="30" y="21"/>
                  </a:cubicBezTo>
                  <a:cubicBezTo>
                    <a:pt x="53" y="22"/>
                    <a:pt x="64" y="21"/>
                    <a:pt x="82" y="18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09">
              <a:extLst>
                <a:ext uri="{FF2B5EF4-FFF2-40B4-BE49-F238E27FC236}">
                  <a16:creationId xmlns:a16="http://schemas.microsoft.com/office/drawing/2014/main" id="{BFA8489A-3B6C-42C6-BA16-EEDA58000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5306" y="5198804"/>
              <a:ext cx="18986" cy="18985"/>
            </a:xfrm>
            <a:custGeom>
              <a:avLst/>
              <a:gdLst>
                <a:gd name="T0" fmla="*/ 8 w 12"/>
                <a:gd name="T1" fmla="*/ 12 h 12"/>
                <a:gd name="T2" fmla="*/ 0 w 12"/>
                <a:gd name="T3" fmla="*/ 11 h 12"/>
                <a:gd name="T4" fmla="*/ 4 w 12"/>
                <a:gd name="T5" fmla="*/ 0 h 12"/>
                <a:gd name="T6" fmla="*/ 12 w 12"/>
                <a:gd name="T7" fmla="*/ 2 h 12"/>
                <a:gd name="T8" fmla="*/ 8 w 1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8" y="12"/>
                  </a:moveTo>
                  <a:cubicBezTo>
                    <a:pt x="4" y="12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10" y="1"/>
                    <a:pt x="12" y="2"/>
                  </a:cubicBezTo>
                  <a:cubicBezTo>
                    <a:pt x="11" y="6"/>
                    <a:pt x="10" y="8"/>
                    <a:pt x="8" y="12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4">
              <a:extLst>
                <a:ext uri="{FF2B5EF4-FFF2-40B4-BE49-F238E27FC236}">
                  <a16:creationId xmlns:a16="http://schemas.microsoft.com/office/drawing/2014/main" id="{26423D2C-9C88-4653-BDA8-9EFB37C5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691" y="3169921"/>
              <a:ext cx="174664" cy="301232"/>
            </a:xfrm>
            <a:custGeom>
              <a:avLst/>
              <a:gdLst>
                <a:gd name="T0" fmla="*/ 138 w 138"/>
                <a:gd name="T1" fmla="*/ 0 h 238"/>
                <a:gd name="T2" fmla="*/ 33 w 138"/>
                <a:gd name="T3" fmla="*/ 104 h 238"/>
                <a:gd name="T4" fmla="*/ 33 w 138"/>
                <a:gd name="T5" fmla="*/ 28 h 238"/>
                <a:gd name="T6" fmla="*/ 0 w 138"/>
                <a:gd name="T7" fmla="*/ 28 h 238"/>
                <a:gd name="T8" fmla="*/ 0 w 138"/>
                <a:gd name="T9" fmla="*/ 212 h 238"/>
                <a:gd name="T10" fmla="*/ 33 w 138"/>
                <a:gd name="T11" fmla="*/ 212 h 238"/>
                <a:gd name="T12" fmla="*/ 33 w 138"/>
                <a:gd name="T13" fmla="*/ 134 h 238"/>
                <a:gd name="T14" fmla="*/ 138 w 138"/>
                <a:gd name="T15" fmla="*/ 238 h 238"/>
                <a:gd name="T16" fmla="*/ 138 w 138"/>
                <a:gd name="T1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238">
                  <a:moveTo>
                    <a:pt x="138" y="0"/>
                  </a:moveTo>
                  <a:lnTo>
                    <a:pt x="33" y="104"/>
                  </a:lnTo>
                  <a:lnTo>
                    <a:pt x="33" y="28"/>
                  </a:lnTo>
                  <a:lnTo>
                    <a:pt x="0" y="28"/>
                  </a:lnTo>
                  <a:lnTo>
                    <a:pt x="0" y="212"/>
                  </a:lnTo>
                  <a:lnTo>
                    <a:pt x="33" y="212"/>
                  </a:lnTo>
                  <a:lnTo>
                    <a:pt x="33" y="134"/>
                  </a:lnTo>
                  <a:lnTo>
                    <a:pt x="138" y="238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65">
              <a:extLst>
                <a:ext uri="{FF2B5EF4-FFF2-40B4-BE49-F238E27FC236}">
                  <a16:creationId xmlns:a16="http://schemas.microsoft.com/office/drawing/2014/main" id="{B2B09384-A0E8-431F-8B64-217BCC9A1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0548" y="3205360"/>
              <a:ext cx="41768" cy="23288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84">
              <a:extLst>
                <a:ext uri="{FF2B5EF4-FFF2-40B4-BE49-F238E27FC236}">
                  <a16:creationId xmlns:a16="http://schemas.microsoft.com/office/drawing/2014/main" id="{3E95A497-CB7D-471C-A0B2-944BD3B04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5109" y="2835782"/>
              <a:ext cx="312623" cy="99989"/>
            </a:xfrm>
            <a:custGeom>
              <a:avLst/>
              <a:gdLst>
                <a:gd name="T0" fmla="*/ 123 w 247"/>
                <a:gd name="T1" fmla="*/ 24 h 79"/>
                <a:gd name="T2" fmla="*/ 61 w 247"/>
                <a:gd name="T3" fmla="*/ 24 h 79"/>
                <a:gd name="T4" fmla="*/ 61 w 247"/>
                <a:gd name="T5" fmla="*/ 0 h 79"/>
                <a:gd name="T6" fmla="*/ 0 w 247"/>
                <a:gd name="T7" fmla="*/ 38 h 79"/>
                <a:gd name="T8" fmla="*/ 61 w 247"/>
                <a:gd name="T9" fmla="*/ 79 h 79"/>
                <a:gd name="T10" fmla="*/ 61 w 247"/>
                <a:gd name="T11" fmla="*/ 55 h 79"/>
                <a:gd name="T12" fmla="*/ 126 w 247"/>
                <a:gd name="T13" fmla="*/ 55 h 79"/>
                <a:gd name="T14" fmla="*/ 188 w 247"/>
                <a:gd name="T15" fmla="*/ 55 h 79"/>
                <a:gd name="T16" fmla="*/ 188 w 247"/>
                <a:gd name="T17" fmla="*/ 79 h 79"/>
                <a:gd name="T18" fmla="*/ 247 w 247"/>
                <a:gd name="T19" fmla="*/ 39 h 79"/>
                <a:gd name="T20" fmla="*/ 188 w 247"/>
                <a:gd name="T21" fmla="*/ 0 h 79"/>
                <a:gd name="T22" fmla="*/ 188 w 247"/>
                <a:gd name="T23" fmla="*/ 24 h 79"/>
                <a:gd name="T24" fmla="*/ 123 w 247"/>
                <a:gd name="T25" fmla="*/ 2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79">
                  <a:moveTo>
                    <a:pt x="123" y="24"/>
                  </a:moveTo>
                  <a:lnTo>
                    <a:pt x="61" y="24"/>
                  </a:lnTo>
                  <a:lnTo>
                    <a:pt x="61" y="0"/>
                  </a:lnTo>
                  <a:lnTo>
                    <a:pt x="0" y="38"/>
                  </a:lnTo>
                  <a:lnTo>
                    <a:pt x="61" y="79"/>
                  </a:lnTo>
                  <a:lnTo>
                    <a:pt x="61" y="55"/>
                  </a:lnTo>
                  <a:lnTo>
                    <a:pt x="126" y="55"/>
                  </a:lnTo>
                  <a:lnTo>
                    <a:pt x="188" y="55"/>
                  </a:lnTo>
                  <a:lnTo>
                    <a:pt x="188" y="79"/>
                  </a:lnTo>
                  <a:lnTo>
                    <a:pt x="247" y="39"/>
                  </a:lnTo>
                  <a:lnTo>
                    <a:pt x="188" y="0"/>
                  </a:lnTo>
                  <a:lnTo>
                    <a:pt x="188" y="24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95">
              <a:extLst>
                <a:ext uri="{FF2B5EF4-FFF2-40B4-BE49-F238E27FC236}">
                  <a16:creationId xmlns:a16="http://schemas.microsoft.com/office/drawing/2014/main" id="{C431F11C-279E-490C-A3E2-A78C1B6187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6374" y="5435487"/>
              <a:ext cx="313888" cy="274653"/>
            </a:xfrm>
            <a:custGeom>
              <a:avLst/>
              <a:gdLst>
                <a:gd name="T0" fmla="*/ 193 w 195"/>
                <a:gd name="T1" fmla="*/ 155 h 171"/>
                <a:gd name="T2" fmla="*/ 150 w 195"/>
                <a:gd name="T3" fmla="*/ 80 h 171"/>
                <a:gd name="T4" fmla="*/ 149 w 195"/>
                <a:gd name="T5" fmla="*/ 80 h 171"/>
                <a:gd name="T6" fmla="*/ 106 w 195"/>
                <a:gd name="T7" fmla="*/ 6 h 171"/>
                <a:gd name="T8" fmla="*/ 97 w 195"/>
                <a:gd name="T9" fmla="*/ 0 h 171"/>
                <a:gd name="T10" fmla="*/ 89 w 195"/>
                <a:gd name="T11" fmla="*/ 6 h 171"/>
                <a:gd name="T12" fmla="*/ 45 w 195"/>
                <a:gd name="T13" fmla="*/ 80 h 171"/>
                <a:gd name="T14" fmla="*/ 39 w 195"/>
                <a:gd name="T15" fmla="*/ 92 h 171"/>
                <a:gd name="T16" fmla="*/ 2 w 195"/>
                <a:gd name="T17" fmla="*/ 155 h 171"/>
                <a:gd name="T18" fmla="*/ 2 w 195"/>
                <a:gd name="T19" fmla="*/ 165 h 171"/>
                <a:gd name="T20" fmla="*/ 11 w 195"/>
                <a:gd name="T21" fmla="*/ 171 h 171"/>
                <a:gd name="T22" fmla="*/ 184 w 195"/>
                <a:gd name="T23" fmla="*/ 171 h 171"/>
                <a:gd name="T24" fmla="*/ 193 w 195"/>
                <a:gd name="T25" fmla="*/ 165 h 171"/>
                <a:gd name="T26" fmla="*/ 193 w 195"/>
                <a:gd name="T27" fmla="*/ 155 h 171"/>
                <a:gd name="T28" fmla="*/ 98 w 195"/>
                <a:gd name="T29" fmla="*/ 144 h 171"/>
                <a:gd name="T30" fmla="*/ 86 w 195"/>
                <a:gd name="T31" fmla="*/ 132 h 171"/>
                <a:gd name="T32" fmla="*/ 98 w 195"/>
                <a:gd name="T33" fmla="*/ 120 h 171"/>
                <a:gd name="T34" fmla="*/ 110 w 195"/>
                <a:gd name="T35" fmla="*/ 132 h 171"/>
                <a:gd name="T36" fmla="*/ 98 w 195"/>
                <a:gd name="T37" fmla="*/ 144 h 171"/>
                <a:gd name="T38" fmla="*/ 109 w 195"/>
                <a:gd name="T39" fmla="*/ 79 h 171"/>
                <a:gd name="T40" fmla="*/ 107 w 195"/>
                <a:gd name="T41" fmla="*/ 87 h 171"/>
                <a:gd name="T42" fmla="*/ 101 w 195"/>
                <a:gd name="T43" fmla="*/ 111 h 171"/>
                <a:gd name="T44" fmla="*/ 97 w 195"/>
                <a:gd name="T45" fmla="*/ 116 h 171"/>
                <a:gd name="T46" fmla="*/ 93 w 195"/>
                <a:gd name="T47" fmla="*/ 111 h 171"/>
                <a:gd name="T48" fmla="*/ 88 w 195"/>
                <a:gd name="T49" fmla="*/ 87 h 171"/>
                <a:gd name="T50" fmla="*/ 87 w 195"/>
                <a:gd name="T51" fmla="*/ 85 h 171"/>
                <a:gd name="T52" fmla="*/ 85 w 195"/>
                <a:gd name="T53" fmla="*/ 73 h 171"/>
                <a:gd name="T54" fmla="*/ 97 w 195"/>
                <a:gd name="T55" fmla="*/ 58 h 171"/>
                <a:gd name="T56" fmla="*/ 110 w 195"/>
                <a:gd name="T57" fmla="*/ 73 h 171"/>
                <a:gd name="T58" fmla="*/ 109 w 195"/>
                <a:gd name="T59" fmla="*/ 7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71">
                  <a:moveTo>
                    <a:pt x="193" y="155"/>
                  </a:moveTo>
                  <a:cubicBezTo>
                    <a:pt x="150" y="80"/>
                    <a:pt x="150" y="80"/>
                    <a:pt x="150" y="80"/>
                  </a:cubicBezTo>
                  <a:cubicBezTo>
                    <a:pt x="149" y="80"/>
                    <a:pt x="149" y="80"/>
                    <a:pt x="149" y="8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2"/>
                    <a:pt x="101" y="0"/>
                    <a:pt x="97" y="0"/>
                  </a:cubicBezTo>
                  <a:cubicBezTo>
                    <a:pt x="94" y="0"/>
                    <a:pt x="90" y="2"/>
                    <a:pt x="89" y="6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0" y="158"/>
                    <a:pt x="0" y="162"/>
                    <a:pt x="2" y="165"/>
                  </a:cubicBezTo>
                  <a:cubicBezTo>
                    <a:pt x="4" y="169"/>
                    <a:pt x="7" y="171"/>
                    <a:pt x="11" y="171"/>
                  </a:cubicBezTo>
                  <a:cubicBezTo>
                    <a:pt x="184" y="171"/>
                    <a:pt x="184" y="171"/>
                    <a:pt x="184" y="171"/>
                  </a:cubicBezTo>
                  <a:cubicBezTo>
                    <a:pt x="187" y="171"/>
                    <a:pt x="191" y="169"/>
                    <a:pt x="193" y="165"/>
                  </a:cubicBezTo>
                  <a:cubicBezTo>
                    <a:pt x="195" y="162"/>
                    <a:pt x="195" y="158"/>
                    <a:pt x="193" y="155"/>
                  </a:cubicBezTo>
                  <a:close/>
                  <a:moveTo>
                    <a:pt x="98" y="144"/>
                  </a:moveTo>
                  <a:cubicBezTo>
                    <a:pt x="91" y="144"/>
                    <a:pt x="86" y="139"/>
                    <a:pt x="86" y="132"/>
                  </a:cubicBezTo>
                  <a:cubicBezTo>
                    <a:pt x="86" y="126"/>
                    <a:pt x="91" y="120"/>
                    <a:pt x="98" y="120"/>
                  </a:cubicBezTo>
                  <a:cubicBezTo>
                    <a:pt x="105" y="120"/>
                    <a:pt x="110" y="126"/>
                    <a:pt x="110" y="132"/>
                  </a:cubicBezTo>
                  <a:cubicBezTo>
                    <a:pt x="110" y="139"/>
                    <a:pt x="105" y="144"/>
                    <a:pt x="98" y="144"/>
                  </a:cubicBezTo>
                  <a:close/>
                  <a:moveTo>
                    <a:pt x="109" y="79"/>
                  </a:moveTo>
                  <a:cubicBezTo>
                    <a:pt x="109" y="82"/>
                    <a:pt x="108" y="85"/>
                    <a:pt x="107" y="87"/>
                  </a:cubicBezTo>
                  <a:cubicBezTo>
                    <a:pt x="104" y="95"/>
                    <a:pt x="102" y="103"/>
                    <a:pt x="101" y="111"/>
                  </a:cubicBezTo>
                  <a:cubicBezTo>
                    <a:pt x="101" y="113"/>
                    <a:pt x="101" y="116"/>
                    <a:pt x="97" y="116"/>
                  </a:cubicBezTo>
                  <a:cubicBezTo>
                    <a:pt x="94" y="116"/>
                    <a:pt x="94" y="113"/>
                    <a:pt x="93" y="111"/>
                  </a:cubicBezTo>
                  <a:cubicBezTo>
                    <a:pt x="93" y="103"/>
                    <a:pt x="91" y="95"/>
                    <a:pt x="88" y="87"/>
                  </a:cubicBezTo>
                  <a:cubicBezTo>
                    <a:pt x="88" y="87"/>
                    <a:pt x="88" y="86"/>
                    <a:pt x="87" y="85"/>
                  </a:cubicBezTo>
                  <a:cubicBezTo>
                    <a:pt x="86" y="81"/>
                    <a:pt x="85" y="77"/>
                    <a:pt x="85" y="73"/>
                  </a:cubicBezTo>
                  <a:cubicBezTo>
                    <a:pt x="85" y="65"/>
                    <a:pt x="89" y="58"/>
                    <a:pt x="97" y="58"/>
                  </a:cubicBezTo>
                  <a:cubicBezTo>
                    <a:pt x="106" y="58"/>
                    <a:pt x="110" y="65"/>
                    <a:pt x="110" y="73"/>
                  </a:cubicBezTo>
                  <a:cubicBezTo>
                    <a:pt x="110" y="75"/>
                    <a:pt x="110" y="77"/>
                    <a:pt x="109" y="79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17">
              <a:extLst>
                <a:ext uri="{FF2B5EF4-FFF2-40B4-BE49-F238E27FC236}">
                  <a16:creationId xmlns:a16="http://schemas.microsoft.com/office/drawing/2014/main" id="{1405D30B-0A32-4E9A-98AB-7CE62B47C1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2190" y="4527995"/>
              <a:ext cx="194915" cy="302498"/>
            </a:xfrm>
            <a:custGeom>
              <a:avLst/>
              <a:gdLst>
                <a:gd name="T0" fmla="*/ 22 w 121"/>
                <a:gd name="T1" fmla="*/ 0 h 189"/>
                <a:gd name="T2" fmla="*/ 0 w 121"/>
                <a:gd name="T3" fmla="*/ 167 h 189"/>
                <a:gd name="T4" fmla="*/ 98 w 121"/>
                <a:gd name="T5" fmla="*/ 189 h 189"/>
                <a:gd name="T6" fmla="*/ 121 w 121"/>
                <a:gd name="T7" fmla="*/ 22 h 189"/>
                <a:gd name="T8" fmla="*/ 29 w 121"/>
                <a:gd name="T9" fmla="*/ 157 h 189"/>
                <a:gd name="T10" fmla="*/ 29 w 121"/>
                <a:gd name="T11" fmla="*/ 142 h 189"/>
                <a:gd name="T12" fmla="*/ 29 w 121"/>
                <a:gd name="T13" fmla="*/ 157 h 189"/>
                <a:gd name="T14" fmla="*/ 21 w 121"/>
                <a:gd name="T15" fmla="*/ 130 h 189"/>
                <a:gd name="T16" fmla="*/ 37 w 121"/>
                <a:gd name="T17" fmla="*/ 130 h 189"/>
                <a:gd name="T18" fmla="*/ 29 w 121"/>
                <a:gd name="T19" fmla="*/ 118 h 189"/>
                <a:gd name="T20" fmla="*/ 29 w 121"/>
                <a:gd name="T21" fmla="*/ 102 h 189"/>
                <a:gd name="T22" fmla="*/ 29 w 121"/>
                <a:gd name="T23" fmla="*/ 118 h 189"/>
                <a:gd name="T24" fmla="*/ 21 w 121"/>
                <a:gd name="T25" fmla="*/ 90 h 189"/>
                <a:gd name="T26" fmla="*/ 37 w 121"/>
                <a:gd name="T27" fmla="*/ 90 h 189"/>
                <a:gd name="T28" fmla="*/ 41 w 121"/>
                <a:gd name="T29" fmla="*/ 150 h 189"/>
                <a:gd name="T30" fmla="*/ 57 w 121"/>
                <a:gd name="T31" fmla="*/ 150 h 189"/>
                <a:gd name="T32" fmla="*/ 41 w 121"/>
                <a:gd name="T33" fmla="*/ 150 h 189"/>
                <a:gd name="T34" fmla="*/ 77 w 121"/>
                <a:gd name="T35" fmla="*/ 110 h 189"/>
                <a:gd name="T36" fmla="*/ 61 w 121"/>
                <a:gd name="T37" fmla="*/ 110 h 189"/>
                <a:gd name="T38" fmla="*/ 61 w 121"/>
                <a:gd name="T39" fmla="*/ 90 h 189"/>
                <a:gd name="T40" fmla="*/ 77 w 121"/>
                <a:gd name="T41" fmla="*/ 90 h 189"/>
                <a:gd name="T42" fmla="*/ 61 w 121"/>
                <a:gd name="T43" fmla="*/ 90 h 189"/>
                <a:gd name="T44" fmla="*/ 77 w 121"/>
                <a:gd name="T45" fmla="*/ 130 h 189"/>
                <a:gd name="T46" fmla="*/ 61 w 121"/>
                <a:gd name="T47" fmla="*/ 130 h 189"/>
                <a:gd name="T48" fmla="*/ 69 w 121"/>
                <a:gd name="T49" fmla="*/ 142 h 189"/>
                <a:gd name="T50" fmla="*/ 69 w 121"/>
                <a:gd name="T51" fmla="*/ 157 h 189"/>
                <a:gd name="T52" fmla="*/ 69 w 121"/>
                <a:gd name="T53" fmla="*/ 142 h 189"/>
                <a:gd name="T54" fmla="*/ 57 w 121"/>
                <a:gd name="T55" fmla="*/ 110 h 189"/>
                <a:gd name="T56" fmla="*/ 41 w 121"/>
                <a:gd name="T57" fmla="*/ 110 h 189"/>
                <a:gd name="T58" fmla="*/ 41 w 121"/>
                <a:gd name="T59" fmla="*/ 90 h 189"/>
                <a:gd name="T60" fmla="*/ 57 w 121"/>
                <a:gd name="T61" fmla="*/ 90 h 189"/>
                <a:gd name="T62" fmla="*/ 41 w 121"/>
                <a:gd name="T63" fmla="*/ 90 h 189"/>
                <a:gd name="T64" fmla="*/ 57 w 121"/>
                <a:gd name="T65" fmla="*/ 130 h 189"/>
                <a:gd name="T66" fmla="*/ 41 w 121"/>
                <a:gd name="T67" fmla="*/ 130 h 189"/>
                <a:gd name="T68" fmla="*/ 89 w 121"/>
                <a:gd name="T69" fmla="*/ 157 h 189"/>
                <a:gd name="T70" fmla="*/ 89 w 121"/>
                <a:gd name="T71" fmla="*/ 142 h 189"/>
                <a:gd name="T72" fmla="*/ 89 w 121"/>
                <a:gd name="T73" fmla="*/ 157 h 189"/>
                <a:gd name="T74" fmla="*/ 81 w 121"/>
                <a:gd name="T75" fmla="*/ 130 h 189"/>
                <a:gd name="T76" fmla="*/ 97 w 121"/>
                <a:gd name="T77" fmla="*/ 130 h 189"/>
                <a:gd name="T78" fmla="*/ 89 w 121"/>
                <a:gd name="T79" fmla="*/ 118 h 189"/>
                <a:gd name="T80" fmla="*/ 89 w 121"/>
                <a:gd name="T81" fmla="*/ 102 h 189"/>
                <a:gd name="T82" fmla="*/ 89 w 121"/>
                <a:gd name="T83" fmla="*/ 118 h 189"/>
                <a:gd name="T84" fmla="*/ 81 w 121"/>
                <a:gd name="T85" fmla="*/ 90 h 189"/>
                <a:gd name="T86" fmla="*/ 97 w 121"/>
                <a:gd name="T87" fmla="*/ 90 h 189"/>
                <a:gd name="T88" fmla="*/ 107 w 121"/>
                <a:gd name="T89" fmla="*/ 65 h 189"/>
                <a:gd name="T90" fmla="*/ 16 w 121"/>
                <a:gd name="T91" fmla="*/ 67 h 189"/>
                <a:gd name="T92" fmla="*/ 14 w 121"/>
                <a:gd name="T93" fmla="*/ 30 h 189"/>
                <a:gd name="T94" fmla="*/ 105 w 121"/>
                <a:gd name="T95" fmla="*/ 28 h 189"/>
                <a:gd name="T96" fmla="*/ 107 w 121"/>
                <a:gd name="T97" fmla="*/ 6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" h="189">
                  <a:moveTo>
                    <a:pt x="98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79"/>
                    <a:pt x="10" y="189"/>
                    <a:pt x="22" y="189"/>
                  </a:cubicBezTo>
                  <a:cubicBezTo>
                    <a:pt x="98" y="189"/>
                    <a:pt x="98" y="189"/>
                    <a:pt x="98" y="189"/>
                  </a:cubicBezTo>
                  <a:cubicBezTo>
                    <a:pt x="111" y="189"/>
                    <a:pt x="121" y="179"/>
                    <a:pt x="121" y="167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21" y="10"/>
                    <a:pt x="111" y="0"/>
                    <a:pt x="98" y="0"/>
                  </a:cubicBezTo>
                  <a:close/>
                  <a:moveTo>
                    <a:pt x="29" y="157"/>
                  </a:moveTo>
                  <a:cubicBezTo>
                    <a:pt x="25" y="157"/>
                    <a:pt x="21" y="154"/>
                    <a:pt x="21" y="150"/>
                  </a:cubicBezTo>
                  <a:cubicBezTo>
                    <a:pt x="21" y="145"/>
                    <a:pt x="25" y="142"/>
                    <a:pt x="29" y="142"/>
                  </a:cubicBezTo>
                  <a:cubicBezTo>
                    <a:pt x="33" y="142"/>
                    <a:pt x="37" y="145"/>
                    <a:pt x="37" y="150"/>
                  </a:cubicBezTo>
                  <a:cubicBezTo>
                    <a:pt x="37" y="154"/>
                    <a:pt x="33" y="157"/>
                    <a:pt x="29" y="157"/>
                  </a:cubicBezTo>
                  <a:close/>
                  <a:moveTo>
                    <a:pt x="29" y="138"/>
                  </a:moveTo>
                  <a:cubicBezTo>
                    <a:pt x="25" y="138"/>
                    <a:pt x="21" y="134"/>
                    <a:pt x="21" y="130"/>
                  </a:cubicBezTo>
                  <a:cubicBezTo>
                    <a:pt x="21" y="126"/>
                    <a:pt x="25" y="122"/>
                    <a:pt x="29" y="122"/>
                  </a:cubicBezTo>
                  <a:cubicBezTo>
                    <a:pt x="33" y="122"/>
                    <a:pt x="37" y="126"/>
                    <a:pt x="37" y="130"/>
                  </a:cubicBezTo>
                  <a:cubicBezTo>
                    <a:pt x="37" y="134"/>
                    <a:pt x="33" y="138"/>
                    <a:pt x="29" y="138"/>
                  </a:cubicBezTo>
                  <a:close/>
                  <a:moveTo>
                    <a:pt x="29" y="118"/>
                  </a:moveTo>
                  <a:cubicBezTo>
                    <a:pt x="25" y="118"/>
                    <a:pt x="21" y="114"/>
                    <a:pt x="21" y="110"/>
                  </a:cubicBezTo>
                  <a:cubicBezTo>
                    <a:pt x="21" y="106"/>
                    <a:pt x="25" y="102"/>
                    <a:pt x="29" y="102"/>
                  </a:cubicBezTo>
                  <a:cubicBezTo>
                    <a:pt x="33" y="102"/>
                    <a:pt x="37" y="106"/>
                    <a:pt x="37" y="110"/>
                  </a:cubicBezTo>
                  <a:cubicBezTo>
                    <a:pt x="37" y="114"/>
                    <a:pt x="33" y="118"/>
                    <a:pt x="29" y="118"/>
                  </a:cubicBezTo>
                  <a:close/>
                  <a:moveTo>
                    <a:pt x="29" y="98"/>
                  </a:moveTo>
                  <a:cubicBezTo>
                    <a:pt x="25" y="98"/>
                    <a:pt x="21" y="95"/>
                    <a:pt x="21" y="90"/>
                  </a:cubicBezTo>
                  <a:cubicBezTo>
                    <a:pt x="21" y="86"/>
                    <a:pt x="25" y="83"/>
                    <a:pt x="29" y="83"/>
                  </a:cubicBezTo>
                  <a:cubicBezTo>
                    <a:pt x="33" y="83"/>
                    <a:pt x="37" y="86"/>
                    <a:pt x="37" y="90"/>
                  </a:cubicBezTo>
                  <a:cubicBezTo>
                    <a:pt x="37" y="95"/>
                    <a:pt x="33" y="98"/>
                    <a:pt x="29" y="98"/>
                  </a:cubicBezTo>
                  <a:close/>
                  <a:moveTo>
                    <a:pt x="41" y="150"/>
                  </a:moveTo>
                  <a:cubicBezTo>
                    <a:pt x="41" y="145"/>
                    <a:pt x="45" y="142"/>
                    <a:pt x="49" y="142"/>
                  </a:cubicBezTo>
                  <a:cubicBezTo>
                    <a:pt x="53" y="142"/>
                    <a:pt x="57" y="145"/>
                    <a:pt x="57" y="150"/>
                  </a:cubicBezTo>
                  <a:cubicBezTo>
                    <a:pt x="57" y="154"/>
                    <a:pt x="53" y="157"/>
                    <a:pt x="49" y="157"/>
                  </a:cubicBezTo>
                  <a:cubicBezTo>
                    <a:pt x="45" y="157"/>
                    <a:pt x="41" y="154"/>
                    <a:pt x="41" y="150"/>
                  </a:cubicBezTo>
                  <a:close/>
                  <a:moveTo>
                    <a:pt x="69" y="102"/>
                  </a:moveTo>
                  <a:cubicBezTo>
                    <a:pt x="73" y="102"/>
                    <a:pt x="77" y="106"/>
                    <a:pt x="77" y="110"/>
                  </a:cubicBezTo>
                  <a:cubicBezTo>
                    <a:pt x="77" y="114"/>
                    <a:pt x="73" y="118"/>
                    <a:pt x="69" y="118"/>
                  </a:cubicBezTo>
                  <a:cubicBezTo>
                    <a:pt x="65" y="118"/>
                    <a:pt x="61" y="114"/>
                    <a:pt x="61" y="110"/>
                  </a:cubicBezTo>
                  <a:cubicBezTo>
                    <a:pt x="61" y="106"/>
                    <a:pt x="65" y="102"/>
                    <a:pt x="69" y="102"/>
                  </a:cubicBezTo>
                  <a:close/>
                  <a:moveTo>
                    <a:pt x="61" y="90"/>
                  </a:moveTo>
                  <a:cubicBezTo>
                    <a:pt x="61" y="86"/>
                    <a:pt x="65" y="83"/>
                    <a:pt x="69" y="83"/>
                  </a:cubicBezTo>
                  <a:cubicBezTo>
                    <a:pt x="73" y="83"/>
                    <a:pt x="77" y="86"/>
                    <a:pt x="77" y="90"/>
                  </a:cubicBezTo>
                  <a:cubicBezTo>
                    <a:pt x="77" y="95"/>
                    <a:pt x="73" y="98"/>
                    <a:pt x="69" y="98"/>
                  </a:cubicBezTo>
                  <a:cubicBezTo>
                    <a:pt x="65" y="98"/>
                    <a:pt x="61" y="95"/>
                    <a:pt x="61" y="90"/>
                  </a:cubicBezTo>
                  <a:close/>
                  <a:moveTo>
                    <a:pt x="69" y="122"/>
                  </a:moveTo>
                  <a:cubicBezTo>
                    <a:pt x="73" y="122"/>
                    <a:pt x="77" y="126"/>
                    <a:pt x="77" y="130"/>
                  </a:cubicBezTo>
                  <a:cubicBezTo>
                    <a:pt x="77" y="134"/>
                    <a:pt x="73" y="138"/>
                    <a:pt x="69" y="138"/>
                  </a:cubicBezTo>
                  <a:cubicBezTo>
                    <a:pt x="65" y="138"/>
                    <a:pt x="61" y="134"/>
                    <a:pt x="61" y="130"/>
                  </a:cubicBezTo>
                  <a:cubicBezTo>
                    <a:pt x="61" y="126"/>
                    <a:pt x="65" y="122"/>
                    <a:pt x="69" y="122"/>
                  </a:cubicBezTo>
                  <a:close/>
                  <a:moveTo>
                    <a:pt x="69" y="142"/>
                  </a:moveTo>
                  <a:cubicBezTo>
                    <a:pt x="73" y="142"/>
                    <a:pt x="77" y="145"/>
                    <a:pt x="77" y="150"/>
                  </a:cubicBezTo>
                  <a:cubicBezTo>
                    <a:pt x="77" y="154"/>
                    <a:pt x="73" y="157"/>
                    <a:pt x="69" y="157"/>
                  </a:cubicBezTo>
                  <a:cubicBezTo>
                    <a:pt x="65" y="157"/>
                    <a:pt x="61" y="154"/>
                    <a:pt x="61" y="150"/>
                  </a:cubicBezTo>
                  <a:cubicBezTo>
                    <a:pt x="61" y="145"/>
                    <a:pt x="65" y="142"/>
                    <a:pt x="69" y="142"/>
                  </a:cubicBezTo>
                  <a:close/>
                  <a:moveTo>
                    <a:pt x="49" y="102"/>
                  </a:moveTo>
                  <a:cubicBezTo>
                    <a:pt x="53" y="102"/>
                    <a:pt x="57" y="106"/>
                    <a:pt x="57" y="110"/>
                  </a:cubicBezTo>
                  <a:cubicBezTo>
                    <a:pt x="57" y="114"/>
                    <a:pt x="53" y="118"/>
                    <a:pt x="49" y="118"/>
                  </a:cubicBezTo>
                  <a:cubicBezTo>
                    <a:pt x="45" y="118"/>
                    <a:pt x="41" y="114"/>
                    <a:pt x="41" y="110"/>
                  </a:cubicBezTo>
                  <a:cubicBezTo>
                    <a:pt x="41" y="106"/>
                    <a:pt x="45" y="102"/>
                    <a:pt x="49" y="102"/>
                  </a:cubicBezTo>
                  <a:close/>
                  <a:moveTo>
                    <a:pt x="41" y="90"/>
                  </a:moveTo>
                  <a:cubicBezTo>
                    <a:pt x="41" y="86"/>
                    <a:pt x="45" y="83"/>
                    <a:pt x="49" y="83"/>
                  </a:cubicBezTo>
                  <a:cubicBezTo>
                    <a:pt x="53" y="83"/>
                    <a:pt x="57" y="86"/>
                    <a:pt x="57" y="90"/>
                  </a:cubicBezTo>
                  <a:cubicBezTo>
                    <a:pt x="57" y="95"/>
                    <a:pt x="53" y="98"/>
                    <a:pt x="49" y="98"/>
                  </a:cubicBezTo>
                  <a:cubicBezTo>
                    <a:pt x="45" y="98"/>
                    <a:pt x="41" y="95"/>
                    <a:pt x="41" y="90"/>
                  </a:cubicBezTo>
                  <a:close/>
                  <a:moveTo>
                    <a:pt x="49" y="122"/>
                  </a:moveTo>
                  <a:cubicBezTo>
                    <a:pt x="53" y="122"/>
                    <a:pt x="57" y="126"/>
                    <a:pt x="57" y="130"/>
                  </a:cubicBezTo>
                  <a:cubicBezTo>
                    <a:pt x="57" y="134"/>
                    <a:pt x="53" y="138"/>
                    <a:pt x="49" y="138"/>
                  </a:cubicBezTo>
                  <a:cubicBezTo>
                    <a:pt x="45" y="138"/>
                    <a:pt x="41" y="134"/>
                    <a:pt x="41" y="130"/>
                  </a:cubicBezTo>
                  <a:cubicBezTo>
                    <a:pt x="41" y="126"/>
                    <a:pt x="45" y="122"/>
                    <a:pt x="49" y="122"/>
                  </a:cubicBezTo>
                  <a:close/>
                  <a:moveTo>
                    <a:pt x="89" y="157"/>
                  </a:moveTo>
                  <a:cubicBezTo>
                    <a:pt x="85" y="157"/>
                    <a:pt x="81" y="154"/>
                    <a:pt x="81" y="150"/>
                  </a:cubicBezTo>
                  <a:cubicBezTo>
                    <a:pt x="81" y="145"/>
                    <a:pt x="85" y="142"/>
                    <a:pt x="89" y="142"/>
                  </a:cubicBezTo>
                  <a:cubicBezTo>
                    <a:pt x="93" y="142"/>
                    <a:pt x="97" y="145"/>
                    <a:pt x="97" y="150"/>
                  </a:cubicBezTo>
                  <a:cubicBezTo>
                    <a:pt x="97" y="154"/>
                    <a:pt x="93" y="157"/>
                    <a:pt x="89" y="157"/>
                  </a:cubicBezTo>
                  <a:close/>
                  <a:moveTo>
                    <a:pt x="89" y="138"/>
                  </a:moveTo>
                  <a:cubicBezTo>
                    <a:pt x="85" y="138"/>
                    <a:pt x="81" y="134"/>
                    <a:pt x="81" y="130"/>
                  </a:cubicBezTo>
                  <a:cubicBezTo>
                    <a:pt x="81" y="126"/>
                    <a:pt x="85" y="122"/>
                    <a:pt x="89" y="122"/>
                  </a:cubicBezTo>
                  <a:cubicBezTo>
                    <a:pt x="93" y="122"/>
                    <a:pt x="97" y="126"/>
                    <a:pt x="97" y="130"/>
                  </a:cubicBezTo>
                  <a:cubicBezTo>
                    <a:pt x="97" y="134"/>
                    <a:pt x="93" y="138"/>
                    <a:pt x="89" y="138"/>
                  </a:cubicBezTo>
                  <a:close/>
                  <a:moveTo>
                    <a:pt x="89" y="118"/>
                  </a:moveTo>
                  <a:cubicBezTo>
                    <a:pt x="85" y="118"/>
                    <a:pt x="81" y="114"/>
                    <a:pt x="81" y="110"/>
                  </a:cubicBezTo>
                  <a:cubicBezTo>
                    <a:pt x="81" y="106"/>
                    <a:pt x="85" y="102"/>
                    <a:pt x="89" y="102"/>
                  </a:cubicBezTo>
                  <a:cubicBezTo>
                    <a:pt x="93" y="102"/>
                    <a:pt x="97" y="106"/>
                    <a:pt x="97" y="110"/>
                  </a:cubicBezTo>
                  <a:cubicBezTo>
                    <a:pt x="97" y="114"/>
                    <a:pt x="93" y="118"/>
                    <a:pt x="89" y="118"/>
                  </a:cubicBezTo>
                  <a:close/>
                  <a:moveTo>
                    <a:pt x="89" y="98"/>
                  </a:moveTo>
                  <a:cubicBezTo>
                    <a:pt x="85" y="98"/>
                    <a:pt x="81" y="95"/>
                    <a:pt x="81" y="90"/>
                  </a:cubicBezTo>
                  <a:cubicBezTo>
                    <a:pt x="81" y="86"/>
                    <a:pt x="85" y="83"/>
                    <a:pt x="89" y="83"/>
                  </a:cubicBezTo>
                  <a:cubicBezTo>
                    <a:pt x="93" y="83"/>
                    <a:pt x="97" y="86"/>
                    <a:pt x="97" y="90"/>
                  </a:cubicBezTo>
                  <a:cubicBezTo>
                    <a:pt x="97" y="95"/>
                    <a:pt x="93" y="98"/>
                    <a:pt x="89" y="98"/>
                  </a:cubicBezTo>
                  <a:close/>
                  <a:moveTo>
                    <a:pt x="107" y="65"/>
                  </a:moveTo>
                  <a:cubicBezTo>
                    <a:pt x="107" y="66"/>
                    <a:pt x="106" y="67"/>
                    <a:pt x="105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5" y="67"/>
                    <a:pt x="14" y="66"/>
                    <a:pt x="14" y="65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8"/>
                    <a:pt x="16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8"/>
                    <a:pt x="107" y="29"/>
                    <a:pt x="107" y="30"/>
                  </a:cubicBezTo>
                  <a:lnTo>
                    <a:pt x="107" y="65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18">
              <a:extLst>
                <a:ext uri="{FF2B5EF4-FFF2-40B4-BE49-F238E27FC236}">
                  <a16:creationId xmlns:a16="http://schemas.microsoft.com/office/drawing/2014/main" id="{BFF944F1-00EA-429F-81E4-CF078B70C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097" y="4578622"/>
              <a:ext cx="129099" cy="50627"/>
            </a:xfrm>
            <a:custGeom>
              <a:avLst/>
              <a:gdLst>
                <a:gd name="T0" fmla="*/ 80 w 81"/>
                <a:gd name="T1" fmla="*/ 0 h 31"/>
                <a:gd name="T2" fmla="*/ 1 w 81"/>
                <a:gd name="T3" fmla="*/ 0 h 31"/>
                <a:gd name="T4" fmla="*/ 0 w 81"/>
                <a:gd name="T5" fmla="*/ 2 h 31"/>
                <a:gd name="T6" fmla="*/ 0 w 81"/>
                <a:gd name="T7" fmla="*/ 30 h 31"/>
                <a:gd name="T8" fmla="*/ 1 w 81"/>
                <a:gd name="T9" fmla="*/ 31 h 31"/>
                <a:gd name="T10" fmla="*/ 80 w 81"/>
                <a:gd name="T11" fmla="*/ 31 h 31"/>
                <a:gd name="T12" fmla="*/ 81 w 81"/>
                <a:gd name="T13" fmla="*/ 30 h 31"/>
                <a:gd name="T14" fmla="*/ 81 w 81"/>
                <a:gd name="T15" fmla="*/ 2 h 31"/>
                <a:gd name="T16" fmla="*/ 80 w 8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31">
                  <a:moveTo>
                    <a:pt x="8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1" y="31"/>
                    <a:pt x="81" y="31"/>
                    <a:pt x="81" y="30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1" y="1"/>
                    <a:pt x="81" y="0"/>
                    <a:pt x="80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25">
              <a:extLst>
                <a:ext uri="{FF2B5EF4-FFF2-40B4-BE49-F238E27FC236}">
                  <a16:creationId xmlns:a16="http://schemas.microsoft.com/office/drawing/2014/main" id="{0506E4C2-A99A-4C3F-8D88-32DB7DBC5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9282" y="4067287"/>
              <a:ext cx="146819" cy="146819"/>
            </a:xfrm>
            <a:custGeom>
              <a:avLst/>
              <a:gdLst>
                <a:gd name="T0" fmla="*/ 18 w 92"/>
                <a:gd name="T1" fmla="*/ 20 h 92"/>
                <a:gd name="T2" fmla="*/ 0 w 92"/>
                <a:gd name="T3" fmla="*/ 87 h 92"/>
                <a:gd name="T4" fmla="*/ 73 w 92"/>
                <a:gd name="T5" fmla="*/ 92 h 92"/>
                <a:gd name="T6" fmla="*/ 92 w 92"/>
                <a:gd name="T7" fmla="*/ 25 h 92"/>
                <a:gd name="T8" fmla="*/ 18 w 92"/>
                <a:gd name="T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18" y="2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43" y="71"/>
                    <a:pt x="73" y="92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5"/>
                    <a:pt x="63" y="0"/>
                    <a:pt x="18" y="2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26">
              <a:extLst>
                <a:ext uri="{FF2B5EF4-FFF2-40B4-BE49-F238E27FC236}">
                  <a16:creationId xmlns:a16="http://schemas.microsoft.com/office/drawing/2014/main" id="{C4AF596A-6669-4783-8860-657ECD1E6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6374" y="4190059"/>
              <a:ext cx="146819" cy="148085"/>
            </a:xfrm>
            <a:custGeom>
              <a:avLst/>
              <a:gdLst>
                <a:gd name="T0" fmla="*/ 18 w 91"/>
                <a:gd name="T1" fmla="*/ 20 h 92"/>
                <a:gd name="T2" fmla="*/ 0 w 91"/>
                <a:gd name="T3" fmla="*/ 87 h 92"/>
                <a:gd name="T4" fmla="*/ 72 w 91"/>
                <a:gd name="T5" fmla="*/ 92 h 92"/>
                <a:gd name="T6" fmla="*/ 91 w 91"/>
                <a:gd name="T7" fmla="*/ 24 h 92"/>
                <a:gd name="T8" fmla="*/ 18 w 91"/>
                <a:gd name="T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2">
                  <a:moveTo>
                    <a:pt x="18" y="2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42" y="71"/>
                    <a:pt x="72" y="92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91" y="24"/>
                    <a:pt x="62" y="0"/>
                    <a:pt x="18" y="2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27">
              <a:extLst>
                <a:ext uri="{FF2B5EF4-FFF2-40B4-BE49-F238E27FC236}">
                  <a16:creationId xmlns:a16="http://schemas.microsoft.com/office/drawing/2014/main" id="{1F53BD0A-E9BC-47AE-807A-074BBB7A5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179" y="4117915"/>
              <a:ext cx="145553" cy="146819"/>
            </a:xfrm>
            <a:custGeom>
              <a:avLst/>
              <a:gdLst>
                <a:gd name="T0" fmla="*/ 73 w 91"/>
                <a:gd name="T1" fmla="*/ 71 h 91"/>
                <a:gd name="T2" fmla="*/ 91 w 91"/>
                <a:gd name="T3" fmla="*/ 4 h 91"/>
                <a:gd name="T4" fmla="*/ 19 w 91"/>
                <a:gd name="T5" fmla="*/ 0 h 91"/>
                <a:gd name="T6" fmla="*/ 0 w 91"/>
                <a:gd name="T7" fmla="*/ 67 h 91"/>
                <a:gd name="T8" fmla="*/ 73 w 91"/>
                <a:gd name="T9" fmla="*/ 7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1">
                  <a:moveTo>
                    <a:pt x="73" y="71"/>
                  </a:moveTo>
                  <a:cubicBezTo>
                    <a:pt x="91" y="4"/>
                    <a:pt x="91" y="4"/>
                    <a:pt x="91" y="4"/>
                  </a:cubicBezTo>
                  <a:cubicBezTo>
                    <a:pt x="91" y="4"/>
                    <a:pt x="49" y="21"/>
                    <a:pt x="19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29" y="91"/>
                    <a:pt x="73" y="7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28">
              <a:extLst>
                <a:ext uri="{FF2B5EF4-FFF2-40B4-BE49-F238E27FC236}">
                  <a16:creationId xmlns:a16="http://schemas.microsoft.com/office/drawing/2014/main" id="{D01AFF43-3554-4F30-9177-E3533656E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740" y="4244483"/>
              <a:ext cx="145553" cy="146819"/>
            </a:xfrm>
            <a:custGeom>
              <a:avLst/>
              <a:gdLst>
                <a:gd name="T0" fmla="*/ 73 w 91"/>
                <a:gd name="T1" fmla="*/ 71 h 91"/>
                <a:gd name="T2" fmla="*/ 91 w 91"/>
                <a:gd name="T3" fmla="*/ 4 h 91"/>
                <a:gd name="T4" fmla="*/ 19 w 91"/>
                <a:gd name="T5" fmla="*/ 0 h 91"/>
                <a:gd name="T6" fmla="*/ 0 w 91"/>
                <a:gd name="T7" fmla="*/ 67 h 91"/>
                <a:gd name="T8" fmla="*/ 73 w 91"/>
                <a:gd name="T9" fmla="*/ 7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1">
                  <a:moveTo>
                    <a:pt x="73" y="71"/>
                  </a:moveTo>
                  <a:cubicBezTo>
                    <a:pt x="91" y="4"/>
                    <a:pt x="91" y="4"/>
                    <a:pt x="91" y="4"/>
                  </a:cubicBezTo>
                  <a:cubicBezTo>
                    <a:pt x="91" y="4"/>
                    <a:pt x="48" y="21"/>
                    <a:pt x="19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28" y="91"/>
                    <a:pt x="73" y="7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98">
              <a:extLst>
                <a:ext uri="{FF2B5EF4-FFF2-40B4-BE49-F238E27FC236}">
                  <a16:creationId xmlns:a16="http://schemas.microsoft.com/office/drawing/2014/main" id="{07C9080E-C202-4FFD-AB3E-3ABE10F52C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6123" y="4986170"/>
              <a:ext cx="346796" cy="293638"/>
            </a:xfrm>
            <a:custGeom>
              <a:avLst/>
              <a:gdLst>
                <a:gd name="T0" fmla="*/ 108 w 216"/>
                <a:gd name="T1" fmla="*/ 61 h 183"/>
                <a:gd name="T2" fmla="*/ 102 w 216"/>
                <a:gd name="T3" fmla="*/ 77 h 183"/>
                <a:gd name="T4" fmla="*/ 81 w 216"/>
                <a:gd name="T5" fmla="*/ 77 h 183"/>
                <a:gd name="T6" fmla="*/ 98 w 216"/>
                <a:gd name="T7" fmla="*/ 89 h 183"/>
                <a:gd name="T8" fmla="*/ 91 w 216"/>
                <a:gd name="T9" fmla="*/ 110 h 183"/>
                <a:gd name="T10" fmla="*/ 109 w 216"/>
                <a:gd name="T11" fmla="*/ 98 h 183"/>
                <a:gd name="T12" fmla="*/ 125 w 216"/>
                <a:gd name="T13" fmla="*/ 110 h 183"/>
                <a:gd name="T14" fmla="*/ 118 w 216"/>
                <a:gd name="T15" fmla="*/ 89 h 183"/>
                <a:gd name="T16" fmla="*/ 135 w 216"/>
                <a:gd name="T17" fmla="*/ 77 h 183"/>
                <a:gd name="T18" fmla="*/ 115 w 216"/>
                <a:gd name="T19" fmla="*/ 77 h 183"/>
                <a:gd name="T20" fmla="*/ 108 w 216"/>
                <a:gd name="T21" fmla="*/ 61 h 183"/>
                <a:gd name="T22" fmla="*/ 114 w 216"/>
                <a:gd name="T23" fmla="*/ 183 h 183"/>
                <a:gd name="T24" fmla="*/ 41 w 216"/>
                <a:gd name="T25" fmla="*/ 43 h 183"/>
                <a:gd name="T26" fmla="*/ 29 w 216"/>
                <a:gd name="T27" fmla="*/ 31 h 183"/>
                <a:gd name="T28" fmla="*/ 14 w 216"/>
                <a:gd name="T29" fmla="*/ 24 h 183"/>
                <a:gd name="T30" fmla="*/ 25 w 216"/>
                <a:gd name="T31" fmla="*/ 6 h 183"/>
                <a:gd name="T32" fmla="*/ 50 w 216"/>
                <a:gd name="T33" fmla="*/ 16 h 183"/>
                <a:gd name="T34" fmla="*/ 68 w 216"/>
                <a:gd name="T35" fmla="*/ 12 h 183"/>
                <a:gd name="T36" fmla="*/ 84 w 216"/>
                <a:gd name="T37" fmla="*/ 4 h 183"/>
                <a:gd name="T38" fmla="*/ 105 w 216"/>
                <a:gd name="T39" fmla="*/ 0 h 183"/>
                <a:gd name="T40" fmla="*/ 127 w 216"/>
                <a:gd name="T41" fmla="*/ 4 h 183"/>
                <a:gd name="T42" fmla="*/ 143 w 216"/>
                <a:gd name="T43" fmla="*/ 10 h 183"/>
                <a:gd name="T44" fmla="*/ 162 w 216"/>
                <a:gd name="T45" fmla="*/ 13 h 183"/>
                <a:gd name="T46" fmla="*/ 190 w 216"/>
                <a:gd name="T47" fmla="*/ 6 h 183"/>
                <a:gd name="T48" fmla="*/ 201 w 216"/>
                <a:gd name="T49" fmla="*/ 24 h 183"/>
                <a:gd name="T50" fmla="*/ 186 w 216"/>
                <a:gd name="T51" fmla="*/ 31 h 183"/>
                <a:gd name="T52" fmla="*/ 174 w 216"/>
                <a:gd name="T53" fmla="*/ 43 h 183"/>
                <a:gd name="T54" fmla="*/ 114 w 216"/>
                <a:gd name="T55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6" h="183">
                  <a:moveTo>
                    <a:pt x="108" y="61"/>
                  </a:moveTo>
                  <a:cubicBezTo>
                    <a:pt x="102" y="77"/>
                    <a:pt x="102" y="77"/>
                    <a:pt x="102" y="77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109" y="98"/>
                    <a:pt x="109" y="98"/>
                    <a:pt x="109" y="98"/>
                  </a:cubicBezTo>
                  <a:cubicBezTo>
                    <a:pt x="125" y="110"/>
                    <a:pt x="125" y="110"/>
                    <a:pt x="125" y="11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35" y="77"/>
                    <a:pt x="135" y="77"/>
                    <a:pt x="135" y="77"/>
                  </a:cubicBezTo>
                  <a:cubicBezTo>
                    <a:pt x="115" y="77"/>
                    <a:pt x="115" y="77"/>
                    <a:pt x="115" y="77"/>
                  </a:cubicBezTo>
                  <a:lnTo>
                    <a:pt x="108" y="61"/>
                  </a:lnTo>
                  <a:close/>
                  <a:moveTo>
                    <a:pt x="114" y="183"/>
                  </a:moveTo>
                  <a:cubicBezTo>
                    <a:pt x="0" y="138"/>
                    <a:pt x="46" y="51"/>
                    <a:pt x="41" y="43"/>
                  </a:cubicBezTo>
                  <a:cubicBezTo>
                    <a:pt x="38" y="38"/>
                    <a:pt x="34" y="34"/>
                    <a:pt x="29" y="31"/>
                  </a:cubicBezTo>
                  <a:cubicBezTo>
                    <a:pt x="24" y="29"/>
                    <a:pt x="19" y="26"/>
                    <a:pt x="14" y="24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36" y="12"/>
                    <a:pt x="44" y="16"/>
                    <a:pt x="50" y="16"/>
                  </a:cubicBezTo>
                  <a:cubicBezTo>
                    <a:pt x="57" y="16"/>
                    <a:pt x="63" y="15"/>
                    <a:pt x="68" y="12"/>
                  </a:cubicBezTo>
                  <a:cubicBezTo>
                    <a:pt x="73" y="10"/>
                    <a:pt x="78" y="7"/>
                    <a:pt x="84" y="4"/>
                  </a:cubicBezTo>
                  <a:cubicBezTo>
                    <a:pt x="89" y="1"/>
                    <a:pt x="96" y="0"/>
                    <a:pt x="105" y="0"/>
                  </a:cubicBezTo>
                  <a:cubicBezTo>
                    <a:pt x="114" y="0"/>
                    <a:pt x="121" y="1"/>
                    <a:pt x="127" y="4"/>
                  </a:cubicBezTo>
                  <a:cubicBezTo>
                    <a:pt x="132" y="6"/>
                    <a:pt x="137" y="8"/>
                    <a:pt x="143" y="10"/>
                  </a:cubicBezTo>
                  <a:cubicBezTo>
                    <a:pt x="148" y="12"/>
                    <a:pt x="155" y="13"/>
                    <a:pt x="162" y="13"/>
                  </a:cubicBezTo>
                  <a:cubicBezTo>
                    <a:pt x="169" y="13"/>
                    <a:pt x="178" y="11"/>
                    <a:pt x="190" y="6"/>
                  </a:cubicBezTo>
                  <a:cubicBezTo>
                    <a:pt x="201" y="24"/>
                    <a:pt x="201" y="24"/>
                    <a:pt x="201" y="24"/>
                  </a:cubicBezTo>
                  <a:cubicBezTo>
                    <a:pt x="196" y="26"/>
                    <a:pt x="191" y="29"/>
                    <a:pt x="186" y="31"/>
                  </a:cubicBezTo>
                  <a:cubicBezTo>
                    <a:pt x="181" y="34"/>
                    <a:pt x="177" y="38"/>
                    <a:pt x="174" y="43"/>
                  </a:cubicBezTo>
                  <a:cubicBezTo>
                    <a:pt x="169" y="51"/>
                    <a:pt x="216" y="137"/>
                    <a:pt x="114" y="183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57">
              <a:extLst>
                <a:ext uri="{FF2B5EF4-FFF2-40B4-BE49-F238E27FC236}">
                  <a16:creationId xmlns:a16="http://schemas.microsoft.com/office/drawing/2014/main" id="{A3C80F29-C869-4AD8-83A9-51F678D110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1438" y="3621768"/>
              <a:ext cx="299966" cy="302497"/>
            </a:xfrm>
            <a:custGeom>
              <a:avLst/>
              <a:gdLst>
                <a:gd name="T0" fmla="*/ 0 w 187"/>
                <a:gd name="T1" fmla="*/ 0 h 188"/>
                <a:gd name="T2" fmla="*/ 0 w 187"/>
                <a:gd name="T3" fmla="*/ 188 h 188"/>
                <a:gd name="T4" fmla="*/ 187 w 187"/>
                <a:gd name="T5" fmla="*/ 188 h 188"/>
                <a:gd name="T6" fmla="*/ 187 w 187"/>
                <a:gd name="T7" fmla="*/ 0 h 188"/>
                <a:gd name="T8" fmla="*/ 0 w 187"/>
                <a:gd name="T9" fmla="*/ 0 h 188"/>
                <a:gd name="T10" fmla="*/ 151 w 187"/>
                <a:gd name="T11" fmla="*/ 128 h 188"/>
                <a:gd name="T12" fmla="*/ 134 w 187"/>
                <a:gd name="T13" fmla="*/ 141 h 188"/>
                <a:gd name="T14" fmla="*/ 108 w 187"/>
                <a:gd name="T15" fmla="*/ 126 h 188"/>
                <a:gd name="T16" fmla="*/ 127 w 187"/>
                <a:gd name="T17" fmla="*/ 102 h 188"/>
                <a:gd name="T18" fmla="*/ 145 w 187"/>
                <a:gd name="T19" fmla="*/ 105 h 188"/>
                <a:gd name="T20" fmla="*/ 145 w 187"/>
                <a:gd name="T21" fmla="*/ 47 h 188"/>
                <a:gd name="T22" fmla="*/ 81 w 187"/>
                <a:gd name="T23" fmla="*/ 62 h 188"/>
                <a:gd name="T24" fmla="*/ 82 w 187"/>
                <a:gd name="T25" fmla="*/ 140 h 188"/>
                <a:gd name="T26" fmla="*/ 63 w 187"/>
                <a:gd name="T27" fmla="*/ 158 h 188"/>
                <a:gd name="T28" fmla="*/ 36 w 187"/>
                <a:gd name="T29" fmla="*/ 143 h 188"/>
                <a:gd name="T30" fmla="*/ 55 w 187"/>
                <a:gd name="T31" fmla="*/ 119 h 188"/>
                <a:gd name="T32" fmla="*/ 74 w 187"/>
                <a:gd name="T33" fmla="*/ 123 h 188"/>
                <a:gd name="T34" fmla="*/ 74 w 187"/>
                <a:gd name="T35" fmla="*/ 45 h 188"/>
                <a:gd name="T36" fmla="*/ 152 w 187"/>
                <a:gd name="T37" fmla="*/ 30 h 188"/>
                <a:gd name="T38" fmla="*/ 151 w 187"/>
                <a:gd name="T39" fmla="*/ 12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88">
                  <a:moveTo>
                    <a:pt x="0" y="0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187" y="188"/>
                    <a:pt x="187" y="188"/>
                    <a:pt x="187" y="188"/>
                  </a:cubicBezTo>
                  <a:cubicBezTo>
                    <a:pt x="187" y="0"/>
                    <a:pt x="187" y="0"/>
                    <a:pt x="187" y="0"/>
                  </a:cubicBezTo>
                  <a:lnTo>
                    <a:pt x="0" y="0"/>
                  </a:lnTo>
                  <a:close/>
                  <a:moveTo>
                    <a:pt x="151" y="128"/>
                  </a:moveTo>
                  <a:cubicBezTo>
                    <a:pt x="148" y="134"/>
                    <a:pt x="142" y="139"/>
                    <a:pt x="134" y="141"/>
                  </a:cubicBezTo>
                  <a:cubicBezTo>
                    <a:pt x="122" y="143"/>
                    <a:pt x="110" y="136"/>
                    <a:pt x="108" y="126"/>
                  </a:cubicBezTo>
                  <a:cubicBezTo>
                    <a:pt x="106" y="115"/>
                    <a:pt x="114" y="104"/>
                    <a:pt x="127" y="102"/>
                  </a:cubicBezTo>
                  <a:cubicBezTo>
                    <a:pt x="134" y="100"/>
                    <a:pt x="140" y="102"/>
                    <a:pt x="145" y="105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2"/>
                    <a:pt x="82" y="139"/>
                    <a:pt x="82" y="140"/>
                  </a:cubicBezTo>
                  <a:cubicBezTo>
                    <a:pt x="80" y="149"/>
                    <a:pt x="73" y="156"/>
                    <a:pt x="63" y="158"/>
                  </a:cubicBezTo>
                  <a:cubicBezTo>
                    <a:pt x="50" y="161"/>
                    <a:pt x="38" y="154"/>
                    <a:pt x="36" y="143"/>
                  </a:cubicBezTo>
                  <a:cubicBezTo>
                    <a:pt x="34" y="133"/>
                    <a:pt x="42" y="122"/>
                    <a:pt x="55" y="119"/>
                  </a:cubicBezTo>
                  <a:cubicBezTo>
                    <a:pt x="62" y="118"/>
                    <a:pt x="69" y="119"/>
                    <a:pt x="74" y="12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113"/>
                    <a:pt x="151" y="128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77">
              <a:extLst>
                <a:ext uri="{FF2B5EF4-FFF2-40B4-BE49-F238E27FC236}">
                  <a16:creationId xmlns:a16="http://schemas.microsoft.com/office/drawing/2014/main" id="{9A1A7501-3839-4064-BBAC-AAF4C09FBC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6980" y="5911381"/>
              <a:ext cx="60753" cy="59487"/>
            </a:xfrm>
            <a:custGeom>
              <a:avLst/>
              <a:gdLst>
                <a:gd name="T0" fmla="*/ 19 w 38"/>
                <a:gd name="T1" fmla="*/ 0 h 37"/>
                <a:gd name="T2" fmla="*/ 0 w 38"/>
                <a:gd name="T3" fmla="*/ 18 h 37"/>
                <a:gd name="T4" fmla="*/ 19 w 38"/>
                <a:gd name="T5" fmla="*/ 37 h 37"/>
                <a:gd name="T6" fmla="*/ 38 w 38"/>
                <a:gd name="T7" fmla="*/ 18 h 37"/>
                <a:gd name="T8" fmla="*/ 19 w 38"/>
                <a:gd name="T9" fmla="*/ 0 h 37"/>
                <a:gd name="T10" fmla="*/ 5 w 38"/>
                <a:gd name="T11" fmla="*/ 18 h 37"/>
                <a:gd name="T12" fmla="*/ 10 w 38"/>
                <a:gd name="T13" fmla="*/ 7 h 37"/>
                <a:gd name="T14" fmla="*/ 24 w 38"/>
                <a:gd name="T15" fmla="*/ 32 h 37"/>
                <a:gd name="T16" fmla="*/ 19 w 38"/>
                <a:gd name="T17" fmla="*/ 32 h 37"/>
                <a:gd name="T18" fmla="*/ 5 w 38"/>
                <a:gd name="T19" fmla="*/ 18 h 37"/>
                <a:gd name="T20" fmla="*/ 28 w 38"/>
                <a:gd name="T21" fmla="*/ 29 h 37"/>
                <a:gd name="T22" fmla="*/ 14 w 38"/>
                <a:gd name="T23" fmla="*/ 5 h 37"/>
                <a:gd name="T24" fmla="*/ 19 w 38"/>
                <a:gd name="T25" fmla="*/ 4 h 37"/>
                <a:gd name="T26" fmla="*/ 34 w 38"/>
                <a:gd name="T27" fmla="*/ 18 h 37"/>
                <a:gd name="T28" fmla="*/ 28 w 38"/>
                <a:gd name="T2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37">
                  <a:moveTo>
                    <a:pt x="19" y="0"/>
                  </a:moveTo>
                  <a:cubicBezTo>
                    <a:pt x="9" y="0"/>
                    <a:pt x="0" y="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30" y="37"/>
                    <a:pt x="38" y="28"/>
                    <a:pt x="38" y="18"/>
                  </a:cubicBezTo>
                  <a:cubicBezTo>
                    <a:pt x="38" y="8"/>
                    <a:pt x="30" y="0"/>
                    <a:pt x="19" y="0"/>
                  </a:cubicBezTo>
                  <a:close/>
                  <a:moveTo>
                    <a:pt x="5" y="18"/>
                  </a:moveTo>
                  <a:cubicBezTo>
                    <a:pt x="5" y="14"/>
                    <a:pt x="7" y="10"/>
                    <a:pt x="10" y="7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2" y="32"/>
                    <a:pt x="21" y="32"/>
                    <a:pt x="19" y="32"/>
                  </a:cubicBezTo>
                  <a:cubicBezTo>
                    <a:pt x="11" y="32"/>
                    <a:pt x="5" y="26"/>
                    <a:pt x="5" y="18"/>
                  </a:cubicBezTo>
                  <a:close/>
                  <a:moveTo>
                    <a:pt x="28" y="29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6" y="4"/>
                    <a:pt x="18" y="4"/>
                    <a:pt x="19" y="4"/>
                  </a:cubicBezTo>
                  <a:cubicBezTo>
                    <a:pt x="27" y="4"/>
                    <a:pt x="34" y="10"/>
                    <a:pt x="34" y="18"/>
                  </a:cubicBezTo>
                  <a:cubicBezTo>
                    <a:pt x="34" y="23"/>
                    <a:pt x="31" y="27"/>
                    <a:pt x="28" y="29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78">
              <a:extLst>
                <a:ext uri="{FF2B5EF4-FFF2-40B4-BE49-F238E27FC236}">
                  <a16:creationId xmlns:a16="http://schemas.microsoft.com/office/drawing/2014/main" id="{401ECCD3-03B6-49D4-A0B8-77BAAAEAB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5109" y="5973400"/>
              <a:ext cx="101254" cy="153147"/>
            </a:xfrm>
            <a:custGeom>
              <a:avLst/>
              <a:gdLst>
                <a:gd name="T0" fmla="*/ 0 w 80"/>
                <a:gd name="T1" fmla="*/ 0 h 121"/>
                <a:gd name="T2" fmla="*/ 80 w 80"/>
                <a:gd name="T3" fmla="*/ 64 h 121"/>
                <a:gd name="T4" fmla="*/ 0 w 80"/>
                <a:gd name="T5" fmla="*/ 121 h 121"/>
                <a:gd name="T6" fmla="*/ 0 w 80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21">
                  <a:moveTo>
                    <a:pt x="0" y="0"/>
                  </a:moveTo>
                  <a:lnTo>
                    <a:pt x="80" y="64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79">
              <a:extLst>
                <a:ext uri="{FF2B5EF4-FFF2-40B4-BE49-F238E27FC236}">
                  <a16:creationId xmlns:a16="http://schemas.microsoft.com/office/drawing/2014/main" id="{A89FE59C-4014-4EA1-AE7D-A5FFC6C56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7766" y="5967071"/>
              <a:ext cx="250604" cy="105051"/>
            </a:xfrm>
            <a:custGeom>
              <a:avLst/>
              <a:gdLst>
                <a:gd name="T0" fmla="*/ 0 w 156"/>
                <a:gd name="T1" fmla="*/ 0 h 65"/>
                <a:gd name="T2" fmla="*/ 150 w 156"/>
                <a:gd name="T3" fmla="*/ 0 h 65"/>
                <a:gd name="T4" fmla="*/ 156 w 156"/>
                <a:gd name="T5" fmla="*/ 3 h 65"/>
                <a:gd name="T6" fmla="*/ 80 w 156"/>
                <a:gd name="T7" fmla="*/ 65 h 65"/>
                <a:gd name="T8" fmla="*/ 0 w 15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65">
                  <a:moveTo>
                    <a:pt x="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2" y="1"/>
                    <a:pt x="154" y="2"/>
                    <a:pt x="156" y="3"/>
                  </a:cubicBezTo>
                  <a:cubicBezTo>
                    <a:pt x="80" y="65"/>
                    <a:pt x="80" y="65"/>
                    <a:pt x="80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80">
              <a:extLst>
                <a:ext uri="{FF2B5EF4-FFF2-40B4-BE49-F238E27FC236}">
                  <a16:creationId xmlns:a16="http://schemas.microsoft.com/office/drawing/2014/main" id="{EF58A7E2-3E6C-4321-9684-CFFBC212D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34" y="6063263"/>
              <a:ext cx="256933" cy="70878"/>
            </a:xfrm>
            <a:custGeom>
              <a:avLst/>
              <a:gdLst>
                <a:gd name="T0" fmla="*/ 0 w 203"/>
                <a:gd name="T1" fmla="*/ 56 h 56"/>
                <a:gd name="T2" fmla="*/ 80 w 203"/>
                <a:gd name="T3" fmla="*/ 0 h 56"/>
                <a:gd name="T4" fmla="*/ 104 w 203"/>
                <a:gd name="T5" fmla="*/ 19 h 56"/>
                <a:gd name="T6" fmla="*/ 125 w 203"/>
                <a:gd name="T7" fmla="*/ 2 h 56"/>
                <a:gd name="T8" fmla="*/ 203 w 203"/>
                <a:gd name="T9" fmla="*/ 56 h 56"/>
                <a:gd name="T10" fmla="*/ 0 w 203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56">
                  <a:moveTo>
                    <a:pt x="0" y="56"/>
                  </a:moveTo>
                  <a:lnTo>
                    <a:pt x="80" y="0"/>
                  </a:lnTo>
                  <a:lnTo>
                    <a:pt x="104" y="19"/>
                  </a:lnTo>
                  <a:lnTo>
                    <a:pt x="125" y="2"/>
                  </a:lnTo>
                  <a:lnTo>
                    <a:pt x="203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81">
              <a:extLst>
                <a:ext uri="{FF2B5EF4-FFF2-40B4-BE49-F238E27FC236}">
                  <a16:creationId xmlns:a16="http://schemas.microsoft.com/office/drawing/2014/main" id="{1C0609D8-83FF-4141-A1E3-BA55540A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4835" y="5975932"/>
              <a:ext cx="105052" cy="155678"/>
            </a:xfrm>
            <a:custGeom>
              <a:avLst/>
              <a:gdLst>
                <a:gd name="T0" fmla="*/ 0 w 65"/>
                <a:gd name="T1" fmla="*/ 51 h 97"/>
                <a:gd name="T2" fmla="*/ 63 w 65"/>
                <a:gd name="T3" fmla="*/ 0 h 97"/>
                <a:gd name="T4" fmla="*/ 65 w 65"/>
                <a:gd name="T5" fmla="*/ 0 h 97"/>
                <a:gd name="T6" fmla="*/ 65 w 65"/>
                <a:gd name="T7" fmla="*/ 97 h 97"/>
                <a:gd name="T8" fmla="*/ 0 w 65"/>
                <a:gd name="T9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7">
                  <a:moveTo>
                    <a:pt x="0" y="51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4" y="0"/>
                    <a:pt x="65" y="0"/>
                  </a:cubicBezTo>
                  <a:cubicBezTo>
                    <a:pt x="65" y="97"/>
                    <a:pt x="65" y="97"/>
                    <a:pt x="65" y="97"/>
                  </a:cubicBezTo>
                  <a:lnTo>
                    <a:pt x="0" y="51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25">
              <a:extLst>
                <a:ext uri="{FF2B5EF4-FFF2-40B4-BE49-F238E27FC236}">
                  <a16:creationId xmlns:a16="http://schemas.microsoft.com/office/drawing/2014/main" id="{72191198-5DB1-4E03-B61A-BD8A546B86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5109" y="6337916"/>
              <a:ext cx="315154" cy="302497"/>
            </a:xfrm>
            <a:custGeom>
              <a:avLst/>
              <a:gdLst>
                <a:gd name="T0" fmla="*/ 152 w 196"/>
                <a:gd name="T1" fmla="*/ 0 h 188"/>
                <a:gd name="T2" fmla="*/ 143 w 196"/>
                <a:gd name="T3" fmla="*/ 0 h 188"/>
                <a:gd name="T4" fmla="*/ 98 w 196"/>
                <a:gd name="T5" fmla="*/ 24 h 188"/>
                <a:gd name="T6" fmla="*/ 53 w 196"/>
                <a:gd name="T7" fmla="*/ 0 h 188"/>
                <a:gd name="T8" fmla="*/ 44 w 196"/>
                <a:gd name="T9" fmla="*/ 0 h 188"/>
                <a:gd name="T10" fmla="*/ 0 w 196"/>
                <a:gd name="T11" fmla="*/ 54 h 188"/>
                <a:gd name="T12" fmla="*/ 0 w 196"/>
                <a:gd name="T13" fmla="*/ 65 h 188"/>
                <a:gd name="T14" fmla="*/ 98 w 196"/>
                <a:gd name="T15" fmla="*/ 188 h 188"/>
                <a:gd name="T16" fmla="*/ 196 w 196"/>
                <a:gd name="T17" fmla="*/ 65 h 188"/>
                <a:gd name="T18" fmla="*/ 196 w 196"/>
                <a:gd name="T19" fmla="*/ 54 h 188"/>
                <a:gd name="T20" fmla="*/ 152 w 196"/>
                <a:gd name="T21" fmla="*/ 0 h 188"/>
                <a:gd name="T22" fmla="*/ 133 w 196"/>
                <a:gd name="T23" fmla="*/ 103 h 188"/>
                <a:gd name="T24" fmla="*/ 108 w 196"/>
                <a:gd name="T25" fmla="*/ 103 h 188"/>
                <a:gd name="T26" fmla="*/ 108 w 196"/>
                <a:gd name="T27" fmla="*/ 129 h 188"/>
                <a:gd name="T28" fmla="*/ 89 w 196"/>
                <a:gd name="T29" fmla="*/ 129 h 188"/>
                <a:gd name="T30" fmla="*/ 89 w 196"/>
                <a:gd name="T31" fmla="*/ 103 h 188"/>
                <a:gd name="T32" fmla="*/ 63 w 196"/>
                <a:gd name="T33" fmla="*/ 103 h 188"/>
                <a:gd name="T34" fmla="*/ 63 w 196"/>
                <a:gd name="T35" fmla="*/ 84 h 188"/>
                <a:gd name="T36" fmla="*/ 89 w 196"/>
                <a:gd name="T37" fmla="*/ 84 h 188"/>
                <a:gd name="T38" fmla="*/ 89 w 196"/>
                <a:gd name="T39" fmla="*/ 58 h 188"/>
                <a:gd name="T40" fmla="*/ 108 w 196"/>
                <a:gd name="T41" fmla="*/ 58 h 188"/>
                <a:gd name="T42" fmla="*/ 108 w 196"/>
                <a:gd name="T43" fmla="*/ 84 h 188"/>
                <a:gd name="T44" fmla="*/ 133 w 196"/>
                <a:gd name="T45" fmla="*/ 84 h 188"/>
                <a:gd name="T46" fmla="*/ 133 w 196"/>
                <a:gd name="T47" fmla="*/ 10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188">
                  <a:moveTo>
                    <a:pt x="152" y="0"/>
                  </a:moveTo>
                  <a:cubicBezTo>
                    <a:pt x="149" y="0"/>
                    <a:pt x="146" y="0"/>
                    <a:pt x="143" y="0"/>
                  </a:cubicBezTo>
                  <a:cubicBezTo>
                    <a:pt x="121" y="0"/>
                    <a:pt x="110" y="9"/>
                    <a:pt x="98" y="24"/>
                  </a:cubicBezTo>
                  <a:cubicBezTo>
                    <a:pt x="86" y="9"/>
                    <a:pt x="75" y="0"/>
                    <a:pt x="53" y="0"/>
                  </a:cubicBezTo>
                  <a:cubicBezTo>
                    <a:pt x="50" y="0"/>
                    <a:pt x="47" y="0"/>
                    <a:pt x="44" y="0"/>
                  </a:cubicBezTo>
                  <a:cubicBezTo>
                    <a:pt x="25" y="2"/>
                    <a:pt x="3" y="20"/>
                    <a:pt x="0" y="5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98"/>
                    <a:pt x="27" y="138"/>
                    <a:pt x="98" y="188"/>
                  </a:cubicBezTo>
                  <a:cubicBezTo>
                    <a:pt x="169" y="138"/>
                    <a:pt x="193" y="98"/>
                    <a:pt x="196" y="65"/>
                  </a:cubicBezTo>
                  <a:cubicBezTo>
                    <a:pt x="196" y="54"/>
                    <a:pt x="196" y="54"/>
                    <a:pt x="196" y="54"/>
                  </a:cubicBezTo>
                  <a:cubicBezTo>
                    <a:pt x="193" y="20"/>
                    <a:pt x="171" y="2"/>
                    <a:pt x="152" y="0"/>
                  </a:cubicBezTo>
                  <a:close/>
                  <a:moveTo>
                    <a:pt x="133" y="103"/>
                  </a:moveTo>
                  <a:cubicBezTo>
                    <a:pt x="108" y="103"/>
                    <a:pt x="108" y="103"/>
                    <a:pt x="108" y="103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89" y="129"/>
                    <a:pt x="89" y="129"/>
                    <a:pt x="89" y="129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84"/>
                    <a:pt x="108" y="84"/>
                    <a:pt x="108" y="84"/>
                  </a:cubicBezTo>
                  <a:cubicBezTo>
                    <a:pt x="133" y="84"/>
                    <a:pt x="133" y="84"/>
                    <a:pt x="133" y="84"/>
                  </a:cubicBezTo>
                  <a:lnTo>
                    <a:pt x="133" y="103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57">
              <a:extLst>
                <a:ext uri="{FF2B5EF4-FFF2-40B4-BE49-F238E27FC236}">
                  <a16:creationId xmlns:a16="http://schemas.microsoft.com/office/drawing/2014/main" id="{A8D25732-B330-475D-8357-964BA28162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6375" y="2292805"/>
              <a:ext cx="315154" cy="239213"/>
            </a:xfrm>
            <a:custGeom>
              <a:avLst/>
              <a:gdLst>
                <a:gd name="T0" fmla="*/ 182 w 249"/>
                <a:gd name="T1" fmla="*/ 0 h 189"/>
                <a:gd name="T2" fmla="*/ 76 w 249"/>
                <a:gd name="T3" fmla="*/ 0 h 189"/>
                <a:gd name="T4" fmla="*/ 0 w 249"/>
                <a:gd name="T5" fmla="*/ 189 h 189"/>
                <a:gd name="T6" fmla="*/ 249 w 249"/>
                <a:gd name="T7" fmla="*/ 189 h 189"/>
                <a:gd name="T8" fmla="*/ 182 w 249"/>
                <a:gd name="T9" fmla="*/ 0 h 189"/>
                <a:gd name="T10" fmla="*/ 121 w 249"/>
                <a:gd name="T11" fmla="*/ 13 h 189"/>
                <a:gd name="T12" fmla="*/ 128 w 249"/>
                <a:gd name="T13" fmla="*/ 13 h 189"/>
                <a:gd name="T14" fmla="*/ 134 w 249"/>
                <a:gd name="T15" fmla="*/ 41 h 189"/>
                <a:gd name="T16" fmla="*/ 115 w 249"/>
                <a:gd name="T17" fmla="*/ 41 h 189"/>
                <a:gd name="T18" fmla="*/ 121 w 249"/>
                <a:gd name="T19" fmla="*/ 13 h 189"/>
                <a:gd name="T20" fmla="*/ 120 w 249"/>
                <a:gd name="T21" fmla="*/ 64 h 189"/>
                <a:gd name="T22" fmla="*/ 130 w 249"/>
                <a:gd name="T23" fmla="*/ 64 h 189"/>
                <a:gd name="T24" fmla="*/ 136 w 249"/>
                <a:gd name="T25" fmla="*/ 98 h 189"/>
                <a:gd name="T26" fmla="*/ 112 w 249"/>
                <a:gd name="T27" fmla="*/ 98 h 189"/>
                <a:gd name="T28" fmla="*/ 120 w 249"/>
                <a:gd name="T29" fmla="*/ 64 h 189"/>
                <a:gd name="T30" fmla="*/ 109 w 249"/>
                <a:gd name="T31" fmla="*/ 173 h 189"/>
                <a:gd name="T32" fmla="*/ 118 w 249"/>
                <a:gd name="T33" fmla="*/ 128 h 189"/>
                <a:gd name="T34" fmla="*/ 131 w 249"/>
                <a:gd name="T35" fmla="*/ 128 h 189"/>
                <a:gd name="T36" fmla="*/ 139 w 249"/>
                <a:gd name="T37" fmla="*/ 173 h 189"/>
                <a:gd name="T38" fmla="*/ 109 w 249"/>
                <a:gd name="T39" fmla="*/ 17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9" h="189">
                  <a:moveTo>
                    <a:pt x="182" y="0"/>
                  </a:moveTo>
                  <a:lnTo>
                    <a:pt x="76" y="0"/>
                  </a:lnTo>
                  <a:lnTo>
                    <a:pt x="0" y="189"/>
                  </a:lnTo>
                  <a:lnTo>
                    <a:pt x="249" y="189"/>
                  </a:lnTo>
                  <a:lnTo>
                    <a:pt x="182" y="0"/>
                  </a:lnTo>
                  <a:close/>
                  <a:moveTo>
                    <a:pt x="121" y="13"/>
                  </a:moveTo>
                  <a:lnTo>
                    <a:pt x="128" y="13"/>
                  </a:lnTo>
                  <a:lnTo>
                    <a:pt x="134" y="41"/>
                  </a:lnTo>
                  <a:lnTo>
                    <a:pt x="115" y="41"/>
                  </a:lnTo>
                  <a:lnTo>
                    <a:pt x="121" y="13"/>
                  </a:lnTo>
                  <a:close/>
                  <a:moveTo>
                    <a:pt x="120" y="64"/>
                  </a:moveTo>
                  <a:lnTo>
                    <a:pt x="130" y="64"/>
                  </a:lnTo>
                  <a:lnTo>
                    <a:pt x="136" y="98"/>
                  </a:lnTo>
                  <a:lnTo>
                    <a:pt x="112" y="98"/>
                  </a:lnTo>
                  <a:lnTo>
                    <a:pt x="120" y="64"/>
                  </a:lnTo>
                  <a:close/>
                  <a:moveTo>
                    <a:pt x="109" y="173"/>
                  </a:moveTo>
                  <a:lnTo>
                    <a:pt x="118" y="128"/>
                  </a:lnTo>
                  <a:lnTo>
                    <a:pt x="131" y="128"/>
                  </a:lnTo>
                  <a:lnTo>
                    <a:pt x="139" y="173"/>
                  </a:lnTo>
                  <a:lnTo>
                    <a:pt x="109" y="173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89">
              <a:extLst>
                <a:ext uri="{FF2B5EF4-FFF2-40B4-BE49-F238E27FC236}">
                  <a16:creationId xmlns:a16="http://schemas.microsoft.com/office/drawing/2014/main" id="{FACB1CEC-BE4A-4247-B7DC-BF964380F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6980" y="1567571"/>
              <a:ext cx="59487" cy="60753"/>
            </a:xfrm>
            <a:custGeom>
              <a:avLst/>
              <a:gdLst>
                <a:gd name="T0" fmla="*/ 19 w 37"/>
                <a:gd name="T1" fmla="*/ 0 h 38"/>
                <a:gd name="T2" fmla="*/ 0 w 37"/>
                <a:gd name="T3" fmla="*/ 19 h 38"/>
                <a:gd name="T4" fmla="*/ 19 w 37"/>
                <a:gd name="T5" fmla="*/ 38 h 38"/>
                <a:gd name="T6" fmla="*/ 37 w 37"/>
                <a:gd name="T7" fmla="*/ 19 h 38"/>
                <a:gd name="T8" fmla="*/ 19 w 37"/>
                <a:gd name="T9" fmla="*/ 0 h 38"/>
                <a:gd name="T10" fmla="*/ 22 w 37"/>
                <a:gd name="T11" fmla="*/ 22 h 38"/>
                <a:gd name="T12" fmla="*/ 22 w 37"/>
                <a:gd name="T13" fmla="*/ 22 h 38"/>
                <a:gd name="T14" fmla="*/ 22 w 37"/>
                <a:gd name="T15" fmla="*/ 32 h 38"/>
                <a:gd name="T16" fmla="*/ 15 w 37"/>
                <a:gd name="T17" fmla="*/ 32 h 38"/>
                <a:gd name="T18" fmla="*/ 15 w 37"/>
                <a:gd name="T19" fmla="*/ 22 h 38"/>
                <a:gd name="T20" fmla="*/ 15 w 37"/>
                <a:gd name="T21" fmla="*/ 22 h 38"/>
                <a:gd name="T22" fmla="*/ 15 w 37"/>
                <a:gd name="T23" fmla="*/ 22 h 38"/>
                <a:gd name="T24" fmla="*/ 5 w 37"/>
                <a:gd name="T25" fmla="*/ 22 h 38"/>
                <a:gd name="T26" fmla="*/ 5 w 37"/>
                <a:gd name="T27" fmla="*/ 15 h 38"/>
                <a:gd name="T28" fmla="*/ 15 w 37"/>
                <a:gd name="T29" fmla="*/ 15 h 38"/>
                <a:gd name="T30" fmla="*/ 15 w 37"/>
                <a:gd name="T31" fmla="*/ 15 h 38"/>
                <a:gd name="T32" fmla="*/ 15 w 37"/>
                <a:gd name="T33" fmla="*/ 4 h 38"/>
                <a:gd name="T34" fmla="*/ 22 w 37"/>
                <a:gd name="T35" fmla="*/ 4 h 38"/>
                <a:gd name="T36" fmla="*/ 22 w 37"/>
                <a:gd name="T37" fmla="*/ 15 h 38"/>
                <a:gd name="T38" fmla="*/ 33 w 37"/>
                <a:gd name="T39" fmla="*/ 15 h 38"/>
                <a:gd name="T40" fmla="*/ 33 w 37"/>
                <a:gd name="T41" fmla="*/ 22 h 38"/>
                <a:gd name="T42" fmla="*/ 22 w 37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38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8"/>
                    <a:pt x="19" y="38"/>
                  </a:cubicBezTo>
                  <a:cubicBezTo>
                    <a:pt x="29" y="38"/>
                    <a:pt x="37" y="29"/>
                    <a:pt x="37" y="19"/>
                  </a:cubicBezTo>
                  <a:cubicBezTo>
                    <a:pt x="37" y="8"/>
                    <a:pt x="29" y="0"/>
                    <a:pt x="19" y="0"/>
                  </a:cubicBezTo>
                  <a:close/>
                  <a:moveTo>
                    <a:pt x="22" y="22"/>
                  </a:moveTo>
                  <a:cubicBezTo>
                    <a:pt x="22" y="22"/>
                    <a:pt x="22" y="22"/>
                    <a:pt x="22" y="2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22"/>
                    <a:pt x="33" y="22"/>
                    <a:pt x="33" y="22"/>
                  </a:cubicBezTo>
                  <a:lnTo>
                    <a:pt x="22" y="2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90">
              <a:extLst>
                <a:ext uri="{FF2B5EF4-FFF2-40B4-BE49-F238E27FC236}">
                  <a16:creationId xmlns:a16="http://schemas.microsoft.com/office/drawing/2014/main" id="{B35A4B95-19E0-4E3D-90A5-76E6F03C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8644" y="1389110"/>
              <a:ext cx="131631" cy="140490"/>
            </a:xfrm>
            <a:custGeom>
              <a:avLst/>
              <a:gdLst>
                <a:gd name="T0" fmla="*/ 2 w 82"/>
                <a:gd name="T1" fmla="*/ 66 h 87"/>
                <a:gd name="T2" fmla="*/ 14 w 82"/>
                <a:gd name="T3" fmla="*/ 69 h 87"/>
                <a:gd name="T4" fmla="*/ 21 w 82"/>
                <a:gd name="T5" fmla="*/ 74 h 87"/>
                <a:gd name="T6" fmla="*/ 58 w 82"/>
                <a:gd name="T7" fmla="*/ 61 h 87"/>
                <a:gd name="T8" fmla="*/ 61 w 82"/>
                <a:gd name="T9" fmla="*/ 3 h 87"/>
                <a:gd name="T10" fmla="*/ 15 w 82"/>
                <a:gd name="T11" fmla="*/ 0 h 87"/>
                <a:gd name="T12" fmla="*/ 2 w 82"/>
                <a:gd name="T13" fmla="*/ 15 h 87"/>
                <a:gd name="T14" fmla="*/ 1 w 82"/>
                <a:gd name="T15" fmla="*/ 37 h 87"/>
                <a:gd name="T16" fmla="*/ 0 w 82"/>
                <a:gd name="T17" fmla="*/ 63 h 87"/>
                <a:gd name="T18" fmla="*/ 2 w 82"/>
                <a:gd name="T19" fmla="*/ 6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7">
                  <a:moveTo>
                    <a:pt x="2" y="66"/>
                  </a:moveTo>
                  <a:cubicBezTo>
                    <a:pt x="2" y="66"/>
                    <a:pt x="14" y="68"/>
                    <a:pt x="14" y="69"/>
                  </a:cubicBezTo>
                  <a:cubicBezTo>
                    <a:pt x="15" y="70"/>
                    <a:pt x="18" y="72"/>
                    <a:pt x="21" y="74"/>
                  </a:cubicBezTo>
                  <a:cubicBezTo>
                    <a:pt x="28" y="81"/>
                    <a:pt x="42" y="87"/>
                    <a:pt x="58" y="61"/>
                  </a:cubicBezTo>
                  <a:cubicBezTo>
                    <a:pt x="82" y="22"/>
                    <a:pt x="61" y="3"/>
                    <a:pt x="61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2" y="6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91">
              <a:extLst>
                <a:ext uri="{FF2B5EF4-FFF2-40B4-BE49-F238E27FC236}">
                  <a16:creationId xmlns:a16="http://schemas.microsoft.com/office/drawing/2014/main" id="{3C279C50-F038-4760-ABD0-3C0AE5B6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611" y="1309372"/>
              <a:ext cx="208837" cy="217697"/>
            </a:xfrm>
            <a:custGeom>
              <a:avLst/>
              <a:gdLst>
                <a:gd name="T0" fmla="*/ 14 w 130"/>
                <a:gd name="T1" fmla="*/ 99 h 136"/>
                <a:gd name="T2" fmla="*/ 41 w 130"/>
                <a:gd name="T3" fmla="*/ 40 h 136"/>
                <a:gd name="T4" fmla="*/ 110 w 130"/>
                <a:gd name="T5" fmla="*/ 90 h 136"/>
                <a:gd name="T6" fmla="*/ 111 w 130"/>
                <a:gd name="T7" fmla="*/ 90 h 136"/>
                <a:gd name="T8" fmla="*/ 85 w 130"/>
                <a:gd name="T9" fmla="*/ 111 h 136"/>
                <a:gd name="T10" fmla="*/ 84 w 130"/>
                <a:gd name="T11" fmla="*/ 84 h 136"/>
                <a:gd name="T12" fmla="*/ 45 w 130"/>
                <a:gd name="T13" fmla="*/ 59 h 136"/>
                <a:gd name="T14" fmla="*/ 43 w 130"/>
                <a:gd name="T15" fmla="*/ 119 h 136"/>
                <a:gd name="T16" fmla="*/ 14 w 130"/>
                <a:gd name="T17" fmla="*/ 9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36">
                  <a:moveTo>
                    <a:pt x="14" y="99"/>
                  </a:moveTo>
                  <a:cubicBezTo>
                    <a:pt x="32" y="110"/>
                    <a:pt x="0" y="38"/>
                    <a:pt x="41" y="40"/>
                  </a:cubicBezTo>
                  <a:cubicBezTo>
                    <a:pt x="130" y="0"/>
                    <a:pt x="81" y="121"/>
                    <a:pt x="110" y="90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4" y="101"/>
                    <a:pt x="96" y="128"/>
                    <a:pt x="85" y="111"/>
                  </a:cubicBezTo>
                  <a:cubicBezTo>
                    <a:pt x="85" y="111"/>
                    <a:pt x="98" y="56"/>
                    <a:pt x="84" y="84"/>
                  </a:cubicBezTo>
                  <a:cubicBezTo>
                    <a:pt x="75" y="67"/>
                    <a:pt x="53" y="65"/>
                    <a:pt x="45" y="59"/>
                  </a:cubicBezTo>
                  <a:cubicBezTo>
                    <a:pt x="31" y="63"/>
                    <a:pt x="23" y="93"/>
                    <a:pt x="43" y="119"/>
                  </a:cubicBezTo>
                  <a:cubicBezTo>
                    <a:pt x="24" y="136"/>
                    <a:pt x="9" y="111"/>
                    <a:pt x="14" y="99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92">
              <a:extLst>
                <a:ext uri="{FF2B5EF4-FFF2-40B4-BE49-F238E27FC236}">
                  <a16:creationId xmlns:a16="http://schemas.microsoft.com/office/drawing/2014/main" id="{B87EE098-786D-47BC-8B97-B9926E46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046" y="1508084"/>
              <a:ext cx="278449" cy="167070"/>
            </a:xfrm>
            <a:custGeom>
              <a:avLst/>
              <a:gdLst>
                <a:gd name="T0" fmla="*/ 154 w 173"/>
                <a:gd name="T1" fmla="*/ 56 h 104"/>
                <a:gd name="T2" fmla="*/ 170 w 173"/>
                <a:gd name="T3" fmla="*/ 33 h 104"/>
                <a:gd name="T4" fmla="*/ 112 w 173"/>
                <a:gd name="T5" fmla="*/ 5 h 104"/>
                <a:gd name="T6" fmla="*/ 104 w 173"/>
                <a:gd name="T7" fmla="*/ 0 h 104"/>
                <a:gd name="T8" fmla="*/ 75 w 173"/>
                <a:gd name="T9" fmla="*/ 0 h 104"/>
                <a:gd name="T10" fmla="*/ 67 w 173"/>
                <a:gd name="T11" fmla="*/ 5 h 104"/>
                <a:gd name="T12" fmla="*/ 43 w 173"/>
                <a:gd name="T13" fmla="*/ 17 h 104"/>
                <a:gd name="T14" fmla="*/ 16 w 173"/>
                <a:gd name="T15" fmla="*/ 32 h 104"/>
                <a:gd name="T16" fmla="*/ 6 w 173"/>
                <a:gd name="T17" fmla="*/ 75 h 104"/>
                <a:gd name="T18" fmla="*/ 173 w 173"/>
                <a:gd name="T19" fmla="*/ 79 h 104"/>
                <a:gd name="T20" fmla="*/ 154 w 173"/>
                <a:gd name="T21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104">
                  <a:moveTo>
                    <a:pt x="154" y="56"/>
                  </a:moveTo>
                  <a:cubicBezTo>
                    <a:pt x="154" y="45"/>
                    <a:pt x="161" y="36"/>
                    <a:pt x="170" y="33"/>
                  </a:cubicBezTo>
                  <a:cubicBezTo>
                    <a:pt x="154" y="19"/>
                    <a:pt x="115" y="6"/>
                    <a:pt x="112" y="5"/>
                  </a:cubicBezTo>
                  <a:cubicBezTo>
                    <a:pt x="112" y="5"/>
                    <a:pt x="105" y="2"/>
                    <a:pt x="104" y="0"/>
                  </a:cubicBezTo>
                  <a:cubicBezTo>
                    <a:pt x="104" y="0"/>
                    <a:pt x="88" y="15"/>
                    <a:pt x="75" y="0"/>
                  </a:cubicBezTo>
                  <a:cubicBezTo>
                    <a:pt x="73" y="1"/>
                    <a:pt x="68" y="5"/>
                    <a:pt x="67" y="5"/>
                  </a:cubicBezTo>
                  <a:cubicBezTo>
                    <a:pt x="62" y="7"/>
                    <a:pt x="52" y="12"/>
                    <a:pt x="43" y="17"/>
                  </a:cubicBezTo>
                  <a:cubicBezTo>
                    <a:pt x="32" y="22"/>
                    <a:pt x="21" y="28"/>
                    <a:pt x="16" y="32"/>
                  </a:cubicBezTo>
                  <a:cubicBezTo>
                    <a:pt x="7" y="40"/>
                    <a:pt x="0" y="64"/>
                    <a:pt x="6" y="75"/>
                  </a:cubicBezTo>
                  <a:cubicBezTo>
                    <a:pt x="50" y="96"/>
                    <a:pt x="116" y="104"/>
                    <a:pt x="173" y="79"/>
                  </a:cubicBezTo>
                  <a:cubicBezTo>
                    <a:pt x="162" y="77"/>
                    <a:pt x="154" y="67"/>
                    <a:pt x="154" y="56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16">
              <a:extLst>
                <a:ext uri="{FF2B5EF4-FFF2-40B4-BE49-F238E27FC236}">
                  <a16:creationId xmlns:a16="http://schemas.microsoft.com/office/drawing/2014/main" id="{02119F78-03BE-487B-AA47-A74FCCEB2D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6374" y="1823238"/>
              <a:ext cx="317686" cy="282246"/>
            </a:xfrm>
            <a:custGeom>
              <a:avLst/>
              <a:gdLst>
                <a:gd name="T0" fmla="*/ 179 w 198"/>
                <a:gd name="T1" fmla="*/ 0 h 176"/>
                <a:gd name="T2" fmla="*/ 19 w 198"/>
                <a:gd name="T3" fmla="*/ 0 h 176"/>
                <a:gd name="T4" fmla="*/ 0 w 198"/>
                <a:gd name="T5" fmla="*/ 19 h 176"/>
                <a:gd name="T6" fmla="*/ 0 w 198"/>
                <a:gd name="T7" fmla="*/ 81 h 176"/>
                <a:gd name="T8" fmla="*/ 8 w 198"/>
                <a:gd name="T9" fmla="*/ 97 h 176"/>
                <a:gd name="T10" fmla="*/ 8 w 198"/>
                <a:gd name="T11" fmla="*/ 176 h 176"/>
                <a:gd name="T12" fmla="*/ 19 w 198"/>
                <a:gd name="T13" fmla="*/ 176 h 176"/>
                <a:gd name="T14" fmla="*/ 19 w 198"/>
                <a:gd name="T15" fmla="*/ 100 h 176"/>
                <a:gd name="T16" fmla="*/ 179 w 198"/>
                <a:gd name="T17" fmla="*/ 100 h 176"/>
                <a:gd name="T18" fmla="*/ 179 w 198"/>
                <a:gd name="T19" fmla="*/ 100 h 176"/>
                <a:gd name="T20" fmla="*/ 179 w 198"/>
                <a:gd name="T21" fmla="*/ 176 h 176"/>
                <a:gd name="T22" fmla="*/ 190 w 198"/>
                <a:gd name="T23" fmla="*/ 176 h 176"/>
                <a:gd name="T24" fmla="*/ 190 w 198"/>
                <a:gd name="T25" fmla="*/ 96 h 176"/>
                <a:gd name="T26" fmla="*/ 198 w 198"/>
                <a:gd name="T27" fmla="*/ 81 h 176"/>
                <a:gd name="T28" fmla="*/ 198 w 198"/>
                <a:gd name="T29" fmla="*/ 19 h 176"/>
                <a:gd name="T30" fmla="*/ 179 w 198"/>
                <a:gd name="T31" fmla="*/ 0 h 176"/>
                <a:gd name="T32" fmla="*/ 8 w 198"/>
                <a:gd name="T33" fmla="*/ 32 h 176"/>
                <a:gd name="T34" fmla="*/ 20 w 198"/>
                <a:gd name="T35" fmla="*/ 9 h 176"/>
                <a:gd name="T36" fmla="*/ 36 w 198"/>
                <a:gd name="T37" fmla="*/ 9 h 176"/>
                <a:gd name="T38" fmla="*/ 8 w 198"/>
                <a:gd name="T39" fmla="*/ 60 h 176"/>
                <a:gd name="T40" fmla="*/ 8 w 198"/>
                <a:gd name="T41" fmla="*/ 32 h 176"/>
                <a:gd name="T42" fmla="*/ 30 w 198"/>
                <a:gd name="T43" fmla="*/ 91 h 176"/>
                <a:gd name="T44" fmla="*/ 74 w 198"/>
                <a:gd name="T45" fmla="*/ 9 h 176"/>
                <a:gd name="T46" fmla="*/ 89 w 198"/>
                <a:gd name="T47" fmla="*/ 9 h 176"/>
                <a:gd name="T48" fmla="*/ 45 w 198"/>
                <a:gd name="T49" fmla="*/ 91 h 176"/>
                <a:gd name="T50" fmla="*/ 30 w 198"/>
                <a:gd name="T51" fmla="*/ 91 h 176"/>
                <a:gd name="T52" fmla="*/ 84 w 198"/>
                <a:gd name="T53" fmla="*/ 91 h 176"/>
                <a:gd name="T54" fmla="*/ 128 w 198"/>
                <a:gd name="T55" fmla="*/ 9 h 176"/>
                <a:gd name="T56" fmla="*/ 143 w 198"/>
                <a:gd name="T57" fmla="*/ 9 h 176"/>
                <a:gd name="T58" fmla="*/ 99 w 198"/>
                <a:gd name="T59" fmla="*/ 91 h 176"/>
                <a:gd name="T60" fmla="*/ 84 w 198"/>
                <a:gd name="T61" fmla="*/ 91 h 176"/>
                <a:gd name="T62" fmla="*/ 153 w 198"/>
                <a:gd name="T63" fmla="*/ 91 h 176"/>
                <a:gd name="T64" fmla="*/ 138 w 198"/>
                <a:gd name="T65" fmla="*/ 91 h 176"/>
                <a:gd name="T66" fmla="*/ 182 w 198"/>
                <a:gd name="T67" fmla="*/ 9 h 176"/>
                <a:gd name="T68" fmla="*/ 190 w 198"/>
                <a:gd name="T69" fmla="*/ 9 h 176"/>
                <a:gd name="T70" fmla="*/ 190 w 198"/>
                <a:gd name="T71" fmla="*/ 23 h 176"/>
                <a:gd name="T72" fmla="*/ 153 w 198"/>
                <a:gd name="T73" fmla="*/ 9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" h="176">
                  <a:moveTo>
                    <a:pt x="17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8"/>
                    <a:pt x="3" y="94"/>
                    <a:pt x="8" y="97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19" y="176"/>
                    <a:pt x="19" y="176"/>
                    <a:pt x="19" y="176"/>
                  </a:cubicBezTo>
                  <a:cubicBezTo>
                    <a:pt x="19" y="100"/>
                    <a:pt x="19" y="100"/>
                    <a:pt x="19" y="100"/>
                  </a:cubicBezTo>
                  <a:cubicBezTo>
                    <a:pt x="179" y="100"/>
                    <a:pt x="179" y="100"/>
                    <a:pt x="179" y="100"/>
                  </a:cubicBezTo>
                  <a:cubicBezTo>
                    <a:pt x="179" y="100"/>
                    <a:pt x="179" y="100"/>
                    <a:pt x="179" y="100"/>
                  </a:cubicBezTo>
                  <a:cubicBezTo>
                    <a:pt x="179" y="176"/>
                    <a:pt x="179" y="176"/>
                    <a:pt x="179" y="176"/>
                  </a:cubicBezTo>
                  <a:cubicBezTo>
                    <a:pt x="190" y="176"/>
                    <a:pt x="190" y="176"/>
                    <a:pt x="190" y="176"/>
                  </a:cubicBezTo>
                  <a:cubicBezTo>
                    <a:pt x="190" y="96"/>
                    <a:pt x="190" y="96"/>
                    <a:pt x="190" y="96"/>
                  </a:cubicBezTo>
                  <a:cubicBezTo>
                    <a:pt x="195" y="93"/>
                    <a:pt x="198" y="88"/>
                    <a:pt x="198" y="81"/>
                  </a:cubicBezTo>
                  <a:cubicBezTo>
                    <a:pt x="198" y="19"/>
                    <a:pt x="198" y="19"/>
                    <a:pt x="198" y="19"/>
                  </a:cubicBezTo>
                  <a:cubicBezTo>
                    <a:pt x="198" y="8"/>
                    <a:pt x="189" y="0"/>
                    <a:pt x="179" y="0"/>
                  </a:cubicBezTo>
                  <a:close/>
                  <a:moveTo>
                    <a:pt x="8" y="32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8" y="60"/>
                    <a:pt x="8" y="60"/>
                    <a:pt x="8" y="60"/>
                  </a:cubicBezTo>
                  <a:lnTo>
                    <a:pt x="8" y="32"/>
                  </a:lnTo>
                  <a:close/>
                  <a:moveTo>
                    <a:pt x="30" y="91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45" y="91"/>
                    <a:pt x="45" y="91"/>
                    <a:pt x="45" y="91"/>
                  </a:cubicBezTo>
                  <a:lnTo>
                    <a:pt x="30" y="91"/>
                  </a:lnTo>
                  <a:close/>
                  <a:moveTo>
                    <a:pt x="84" y="91"/>
                  </a:moveTo>
                  <a:cubicBezTo>
                    <a:pt x="128" y="9"/>
                    <a:pt x="128" y="9"/>
                    <a:pt x="128" y="9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99" y="91"/>
                    <a:pt x="99" y="91"/>
                    <a:pt x="99" y="91"/>
                  </a:cubicBezTo>
                  <a:lnTo>
                    <a:pt x="84" y="91"/>
                  </a:lnTo>
                  <a:close/>
                  <a:moveTo>
                    <a:pt x="153" y="91"/>
                  </a:moveTo>
                  <a:cubicBezTo>
                    <a:pt x="138" y="91"/>
                    <a:pt x="138" y="91"/>
                    <a:pt x="138" y="91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90" y="9"/>
                    <a:pt x="190" y="9"/>
                    <a:pt x="190" y="9"/>
                  </a:cubicBezTo>
                  <a:cubicBezTo>
                    <a:pt x="190" y="23"/>
                    <a:pt x="190" y="23"/>
                    <a:pt x="190" y="23"/>
                  </a:cubicBezTo>
                  <a:lnTo>
                    <a:pt x="153" y="91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54">
              <a:extLst>
                <a:ext uri="{FF2B5EF4-FFF2-40B4-BE49-F238E27FC236}">
                  <a16:creationId xmlns:a16="http://schemas.microsoft.com/office/drawing/2014/main" id="{19F5F53B-C1D0-4511-8857-9BCE88206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1428" y="5443080"/>
              <a:ext cx="120240" cy="36705"/>
            </a:xfrm>
            <a:custGeom>
              <a:avLst/>
              <a:gdLst>
                <a:gd name="T0" fmla="*/ 11 w 75"/>
                <a:gd name="T1" fmla="*/ 23 h 23"/>
                <a:gd name="T2" fmla="*/ 64 w 75"/>
                <a:gd name="T3" fmla="*/ 23 h 23"/>
                <a:gd name="T4" fmla="*/ 75 w 75"/>
                <a:gd name="T5" fmla="*/ 12 h 23"/>
                <a:gd name="T6" fmla="*/ 64 w 75"/>
                <a:gd name="T7" fmla="*/ 0 h 23"/>
                <a:gd name="T8" fmla="*/ 11 w 75"/>
                <a:gd name="T9" fmla="*/ 0 h 23"/>
                <a:gd name="T10" fmla="*/ 0 w 75"/>
                <a:gd name="T11" fmla="*/ 12 h 23"/>
                <a:gd name="T12" fmla="*/ 11 w 75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23">
                  <a:moveTo>
                    <a:pt x="11" y="23"/>
                  </a:moveTo>
                  <a:cubicBezTo>
                    <a:pt x="64" y="23"/>
                    <a:pt x="64" y="23"/>
                    <a:pt x="64" y="23"/>
                  </a:cubicBezTo>
                  <a:cubicBezTo>
                    <a:pt x="70" y="23"/>
                    <a:pt x="75" y="18"/>
                    <a:pt x="75" y="12"/>
                  </a:cubicBezTo>
                  <a:cubicBezTo>
                    <a:pt x="75" y="5"/>
                    <a:pt x="70" y="0"/>
                    <a:pt x="6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55">
              <a:extLst>
                <a:ext uri="{FF2B5EF4-FFF2-40B4-BE49-F238E27FC236}">
                  <a16:creationId xmlns:a16="http://schemas.microsoft.com/office/drawing/2014/main" id="{3CEE239A-EBB5-4189-8120-6434F4B34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1428" y="5567117"/>
              <a:ext cx="120240" cy="35439"/>
            </a:xfrm>
            <a:custGeom>
              <a:avLst/>
              <a:gdLst>
                <a:gd name="T0" fmla="*/ 64 w 75"/>
                <a:gd name="T1" fmla="*/ 0 h 22"/>
                <a:gd name="T2" fmla="*/ 11 w 75"/>
                <a:gd name="T3" fmla="*/ 0 h 22"/>
                <a:gd name="T4" fmla="*/ 0 w 75"/>
                <a:gd name="T5" fmla="*/ 11 h 22"/>
                <a:gd name="T6" fmla="*/ 11 w 75"/>
                <a:gd name="T7" fmla="*/ 22 h 22"/>
                <a:gd name="T8" fmla="*/ 64 w 75"/>
                <a:gd name="T9" fmla="*/ 22 h 22"/>
                <a:gd name="T10" fmla="*/ 75 w 75"/>
                <a:gd name="T11" fmla="*/ 11 h 22"/>
                <a:gd name="T12" fmla="*/ 64 w 75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22">
                  <a:moveTo>
                    <a:pt x="6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70" y="22"/>
                    <a:pt x="75" y="17"/>
                    <a:pt x="75" y="11"/>
                  </a:cubicBezTo>
                  <a:cubicBezTo>
                    <a:pt x="75" y="5"/>
                    <a:pt x="70" y="0"/>
                    <a:pt x="64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56">
              <a:extLst>
                <a:ext uri="{FF2B5EF4-FFF2-40B4-BE49-F238E27FC236}">
                  <a16:creationId xmlns:a16="http://schemas.microsoft.com/office/drawing/2014/main" id="{CD4E692C-D086-4A8E-8525-00D25714A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2945" y="5486113"/>
              <a:ext cx="284778" cy="72144"/>
            </a:xfrm>
            <a:custGeom>
              <a:avLst/>
              <a:gdLst>
                <a:gd name="T0" fmla="*/ 163 w 178"/>
                <a:gd name="T1" fmla="*/ 8 h 45"/>
                <a:gd name="T2" fmla="*/ 96 w 178"/>
                <a:gd name="T3" fmla="*/ 8 h 45"/>
                <a:gd name="T4" fmla="*/ 82 w 178"/>
                <a:gd name="T5" fmla="*/ 17 h 45"/>
                <a:gd name="T6" fmla="*/ 46 w 178"/>
                <a:gd name="T7" fmla="*/ 17 h 45"/>
                <a:gd name="T8" fmla="*/ 46 w 178"/>
                <a:gd name="T9" fmla="*/ 0 h 45"/>
                <a:gd name="T10" fmla="*/ 0 w 178"/>
                <a:gd name="T11" fmla="*/ 0 h 45"/>
                <a:gd name="T12" fmla="*/ 0 w 178"/>
                <a:gd name="T13" fmla="*/ 45 h 45"/>
                <a:gd name="T14" fmla="*/ 46 w 178"/>
                <a:gd name="T15" fmla="*/ 45 h 45"/>
                <a:gd name="T16" fmla="*/ 46 w 178"/>
                <a:gd name="T17" fmla="*/ 30 h 45"/>
                <a:gd name="T18" fmla="*/ 83 w 178"/>
                <a:gd name="T19" fmla="*/ 30 h 45"/>
                <a:gd name="T20" fmla="*/ 96 w 178"/>
                <a:gd name="T21" fmla="*/ 38 h 45"/>
                <a:gd name="T22" fmla="*/ 163 w 178"/>
                <a:gd name="T23" fmla="*/ 38 h 45"/>
                <a:gd name="T24" fmla="*/ 178 w 178"/>
                <a:gd name="T25" fmla="*/ 23 h 45"/>
                <a:gd name="T26" fmla="*/ 163 w 178"/>
                <a:gd name="T27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8" h="45">
                  <a:moveTo>
                    <a:pt x="163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89" y="8"/>
                    <a:pt x="84" y="11"/>
                    <a:pt x="82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5"/>
                    <a:pt x="90" y="38"/>
                    <a:pt x="96" y="38"/>
                  </a:cubicBezTo>
                  <a:cubicBezTo>
                    <a:pt x="163" y="38"/>
                    <a:pt x="163" y="38"/>
                    <a:pt x="163" y="38"/>
                  </a:cubicBezTo>
                  <a:cubicBezTo>
                    <a:pt x="172" y="38"/>
                    <a:pt x="178" y="31"/>
                    <a:pt x="178" y="23"/>
                  </a:cubicBezTo>
                  <a:cubicBezTo>
                    <a:pt x="178" y="14"/>
                    <a:pt x="172" y="8"/>
                    <a:pt x="163" y="8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69">
              <a:extLst>
                <a:ext uri="{FF2B5EF4-FFF2-40B4-BE49-F238E27FC236}">
                  <a16:creationId xmlns:a16="http://schemas.microsoft.com/office/drawing/2014/main" id="{F13A1034-D4F0-4DFC-8C8F-5A07911590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27757" y="4477367"/>
              <a:ext cx="292372" cy="301232"/>
            </a:xfrm>
            <a:custGeom>
              <a:avLst/>
              <a:gdLst>
                <a:gd name="T0" fmla="*/ 153 w 182"/>
                <a:gd name="T1" fmla="*/ 9 h 188"/>
                <a:gd name="T2" fmla="*/ 133 w 182"/>
                <a:gd name="T3" fmla="*/ 9 h 188"/>
                <a:gd name="T4" fmla="*/ 133 w 182"/>
                <a:gd name="T5" fmla="*/ 8 h 188"/>
                <a:gd name="T6" fmla="*/ 133 w 182"/>
                <a:gd name="T7" fmla="*/ 5 h 188"/>
                <a:gd name="T8" fmla="*/ 128 w 182"/>
                <a:gd name="T9" fmla="*/ 0 h 188"/>
                <a:gd name="T10" fmla="*/ 122 w 182"/>
                <a:gd name="T11" fmla="*/ 5 h 188"/>
                <a:gd name="T12" fmla="*/ 122 w 182"/>
                <a:gd name="T13" fmla="*/ 8 h 188"/>
                <a:gd name="T14" fmla="*/ 122 w 182"/>
                <a:gd name="T15" fmla="*/ 9 h 188"/>
                <a:gd name="T16" fmla="*/ 56 w 182"/>
                <a:gd name="T17" fmla="*/ 9 h 188"/>
                <a:gd name="T18" fmla="*/ 57 w 182"/>
                <a:gd name="T19" fmla="*/ 8 h 188"/>
                <a:gd name="T20" fmla="*/ 57 w 182"/>
                <a:gd name="T21" fmla="*/ 5 h 188"/>
                <a:gd name="T22" fmla="*/ 51 w 182"/>
                <a:gd name="T23" fmla="*/ 0 h 188"/>
                <a:gd name="T24" fmla="*/ 46 w 182"/>
                <a:gd name="T25" fmla="*/ 5 h 188"/>
                <a:gd name="T26" fmla="*/ 46 w 182"/>
                <a:gd name="T27" fmla="*/ 8 h 188"/>
                <a:gd name="T28" fmla="*/ 46 w 182"/>
                <a:gd name="T29" fmla="*/ 9 h 188"/>
                <a:gd name="T30" fmla="*/ 29 w 182"/>
                <a:gd name="T31" fmla="*/ 9 h 188"/>
                <a:gd name="T32" fmla="*/ 0 w 182"/>
                <a:gd name="T33" fmla="*/ 37 h 188"/>
                <a:gd name="T34" fmla="*/ 0 w 182"/>
                <a:gd name="T35" fmla="*/ 104 h 188"/>
                <a:gd name="T36" fmla="*/ 29 w 182"/>
                <a:gd name="T37" fmla="*/ 132 h 188"/>
                <a:gd name="T38" fmla="*/ 51 w 182"/>
                <a:gd name="T39" fmla="*/ 132 h 188"/>
                <a:gd name="T40" fmla="*/ 51 w 182"/>
                <a:gd name="T41" fmla="*/ 133 h 188"/>
                <a:gd name="T42" fmla="*/ 51 w 182"/>
                <a:gd name="T43" fmla="*/ 182 h 188"/>
                <a:gd name="T44" fmla="*/ 57 w 182"/>
                <a:gd name="T45" fmla="*/ 188 h 188"/>
                <a:gd name="T46" fmla="*/ 62 w 182"/>
                <a:gd name="T47" fmla="*/ 182 h 188"/>
                <a:gd name="T48" fmla="*/ 62 w 182"/>
                <a:gd name="T49" fmla="*/ 133 h 188"/>
                <a:gd name="T50" fmla="*/ 62 w 182"/>
                <a:gd name="T51" fmla="*/ 132 h 188"/>
                <a:gd name="T52" fmla="*/ 125 w 182"/>
                <a:gd name="T53" fmla="*/ 132 h 188"/>
                <a:gd name="T54" fmla="*/ 125 w 182"/>
                <a:gd name="T55" fmla="*/ 133 h 188"/>
                <a:gd name="T56" fmla="*/ 125 w 182"/>
                <a:gd name="T57" fmla="*/ 182 h 188"/>
                <a:gd name="T58" fmla="*/ 130 w 182"/>
                <a:gd name="T59" fmla="*/ 188 h 188"/>
                <a:gd name="T60" fmla="*/ 136 w 182"/>
                <a:gd name="T61" fmla="*/ 182 h 188"/>
                <a:gd name="T62" fmla="*/ 136 w 182"/>
                <a:gd name="T63" fmla="*/ 133 h 188"/>
                <a:gd name="T64" fmla="*/ 135 w 182"/>
                <a:gd name="T65" fmla="*/ 132 h 188"/>
                <a:gd name="T66" fmla="*/ 153 w 182"/>
                <a:gd name="T67" fmla="*/ 132 h 188"/>
                <a:gd name="T68" fmla="*/ 182 w 182"/>
                <a:gd name="T69" fmla="*/ 104 h 188"/>
                <a:gd name="T70" fmla="*/ 182 w 182"/>
                <a:gd name="T71" fmla="*/ 37 h 188"/>
                <a:gd name="T72" fmla="*/ 153 w 182"/>
                <a:gd name="T73" fmla="*/ 9 h 188"/>
                <a:gd name="T74" fmla="*/ 173 w 182"/>
                <a:gd name="T75" fmla="*/ 101 h 188"/>
                <a:gd name="T76" fmla="*/ 147 w 182"/>
                <a:gd name="T77" fmla="*/ 126 h 188"/>
                <a:gd name="T78" fmla="*/ 35 w 182"/>
                <a:gd name="T79" fmla="*/ 126 h 188"/>
                <a:gd name="T80" fmla="*/ 9 w 182"/>
                <a:gd name="T81" fmla="*/ 101 h 188"/>
                <a:gd name="T82" fmla="*/ 9 w 182"/>
                <a:gd name="T83" fmla="*/ 40 h 188"/>
                <a:gd name="T84" fmla="*/ 35 w 182"/>
                <a:gd name="T85" fmla="*/ 15 h 188"/>
                <a:gd name="T86" fmla="*/ 147 w 182"/>
                <a:gd name="T87" fmla="*/ 15 h 188"/>
                <a:gd name="T88" fmla="*/ 173 w 182"/>
                <a:gd name="T89" fmla="*/ 40 h 188"/>
                <a:gd name="T90" fmla="*/ 173 w 182"/>
                <a:gd name="T91" fmla="*/ 10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88">
                  <a:moveTo>
                    <a:pt x="153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9"/>
                    <a:pt x="133" y="8"/>
                    <a:pt x="133" y="8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1" y="0"/>
                    <a:pt x="128" y="0"/>
                  </a:cubicBezTo>
                  <a:cubicBezTo>
                    <a:pt x="125" y="0"/>
                    <a:pt x="122" y="2"/>
                    <a:pt x="122" y="5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8"/>
                    <a:pt x="122" y="9"/>
                    <a:pt x="122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7" y="8"/>
                    <a:pt x="57" y="8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2"/>
                    <a:pt x="54" y="0"/>
                    <a:pt x="51" y="0"/>
                  </a:cubicBezTo>
                  <a:cubicBezTo>
                    <a:pt x="48" y="0"/>
                    <a:pt x="46" y="2"/>
                    <a:pt x="46" y="5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9"/>
                    <a:pt x="46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13" y="9"/>
                    <a:pt x="0" y="21"/>
                    <a:pt x="0" y="3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9"/>
                    <a:pt x="13" y="132"/>
                    <a:pt x="29" y="132"/>
                  </a:cubicBezTo>
                  <a:cubicBezTo>
                    <a:pt x="51" y="132"/>
                    <a:pt x="51" y="132"/>
                    <a:pt x="51" y="132"/>
                  </a:cubicBezTo>
                  <a:cubicBezTo>
                    <a:pt x="51" y="132"/>
                    <a:pt x="51" y="133"/>
                    <a:pt x="51" y="133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5"/>
                    <a:pt x="54" y="188"/>
                    <a:pt x="57" y="188"/>
                  </a:cubicBezTo>
                  <a:cubicBezTo>
                    <a:pt x="59" y="188"/>
                    <a:pt x="62" y="185"/>
                    <a:pt x="62" y="182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62" y="133"/>
                    <a:pt x="62" y="132"/>
                    <a:pt x="62" y="132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5" y="132"/>
                    <a:pt x="125" y="133"/>
                    <a:pt x="125" y="133"/>
                  </a:cubicBezTo>
                  <a:cubicBezTo>
                    <a:pt x="125" y="182"/>
                    <a:pt x="125" y="182"/>
                    <a:pt x="125" y="182"/>
                  </a:cubicBezTo>
                  <a:cubicBezTo>
                    <a:pt x="125" y="185"/>
                    <a:pt x="127" y="188"/>
                    <a:pt x="130" y="188"/>
                  </a:cubicBezTo>
                  <a:cubicBezTo>
                    <a:pt x="133" y="188"/>
                    <a:pt x="136" y="185"/>
                    <a:pt x="136" y="182"/>
                  </a:cubicBezTo>
                  <a:cubicBezTo>
                    <a:pt x="136" y="133"/>
                    <a:pt x="136" y="133"/>
                    <a:pt x="136" y="133"/>
                  </a:cubicBezTo>
                  <a:cubicBezTo>
                    <a:pt x="136" y="133"/>
                    <a:pt x="135" y="132"/>
                    <a:pt x="135" y="132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169" y="132"/>
                    <a:pt x="182" y="119"/>
                    <a:pt x="182" y="104"/>
                  </a:cubicBezTo>
                  <a:cubicBezTo>
                    <a:pt x="182" y="37"/>
                    <a:pt x="182" y="37"/>
                    <a:pt x="182" y="37"/>
                  </a:cubicBezTo>
                  <a:cubicBezTo>
                    <a:pt x="182" y="21"/>
                    <a:pt x="169" y="9"/>
                    <a:pt x="153" y="9"/>
                  </a:cubicBezTo>
                  <a:close/>
                  <a:moveTo>
                    <a:pt x="173" y="101"/>
                  </a:moveTo>
                  <a:cubicBezTo>
                    <a:pt x="173" y="115"/>
                    <a:pt x="161" y="126"/>
                    <a:pt x="147" y="126"/>
                  </a:cubicBezTo>
                  <a:cubicBezTo>
                    <a:pt x="35" y="126"/>
                    <a:pt x="35" y="126"/>
                    <a:pt x="35" y="126"/>
                  </a:cubicBezTo>
                  <a:cubicBezTo>
                    <a:pt x="20" y="126"/>
                    <a:pt x="9" y="115"/>
                    <a:pt x="9" y="101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26"/>
                    <a:pt x="20" y="15"/>
                    <a:pt x="35" y="15"/>
                  </a:cubicBezTo>
                  <a:cubicBezTo>
                    <a:pt x="147" y="15"/>
                    <a:pt x="147" y="15"/>
                    <a:pt x="147" y="15"/>
                  </a:cubicBezTo>
                  <a:cubicBezTo>
                    <a:pt x="161" y="15"/>
                    <a:pt x="173" y="26"/>
                    <a:pt x="173" y="40"/>
                  </a:cubicBezTo>
                  <a:lnTo>
                    <a:pt x="173" y="101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70">
              <a:extLst>
                <a:ext uri="{FF2B5EF4-FFF2-40B4-BE49-F238E27FC236}">
                  <a16:creationId xmlns:a16="http://schemas.microsoft.com/office/drawing/2014/main" id="{3AC68745-0932-4BB2-8580-48D7CC54C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6867" y="4509009"/>
              <a:ext cx="232885" cy="156944"/>
            </a:xfrm>
            <a:custGeom>
              <a:avLst/>
              <a:gdLst>
                <a:gd name="T0" fmla="*/ 123 w 145"/>
                <a:gd name="T1" fmla="*/ 0 h 98"/>
                <a:gd name="T2" fmla="*/ 23 w 145"/>
                <a:gd name="T3" fmla="*/ 0 h 98"/>
                <a:gd name="T4" fmla="*/ 0 w 145"/>
                <a:gd name="T5" fmla="*/ 22 h 98"/>
                <a:gd name="T6" fmla="*/ 0 w 145"/>
                <a:gd name="T7" fmla="*/ 76 h 98"/>
                <a:gd name="T8" fmla="*/ 23 w 145"/>
                <a:gd name="T9" fmla="*/ 98 h 98"/>
                <a:gd name="T10" fmla="*/ 123 w 145"/>
                <a:gd name="T11" fmla="*/ 98 h 98"/>
                <a:gd name="T12" fmla="*/ 145 w 145"/>
                <a:gd name="T13" fmla="*/ 76 h 98"/>
                <a:gd name="T14" fmla="*/ 145 w 145"/>
                <a:gd name="T15" fmla="*/ 22 h 98"/>
                <a:gd name="T16" fmla="*/ 123 w 14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98">
                  <a:moveTo>
                    <a:pt x="1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8"/>
                    <a:pt x="10" y="98"/>
                    <a:pt x="23" y="98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35" y="98"/>
                    <a:pt x="145" y="88"/>
                    <a:pt x="145" y="76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10"/>
                    <a:pt x="135" y="0"/>
                    <a:pt x="123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21">
              <a:extLst>
                <a:ext uri="{FF2B5EF4-FFF2-40B4-BE49-F238E27FC236}">
                  <a16:creationId xmlns:a16="http://schemas.microsoft.com/office/drawing/2014/main" id="{4BC06A46-0C57-4629-979F-C1053B93B9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06229" y="3211688"/>
              <a:ext cx="135428" cy="134162"/>
            </a:xfrm>
            <a:custGeom>
              <a:avLst/>
              <a:gdLst>
                <a:gd name="T0" fmla="*/ 42 w 84"/>
                <a:gd name="T1" fmla="*/ 0 h 83"/>
                <a:gd name="T2" fmla="*/ 0 w 84"/>
                <a:gd name="T3" fmla="*/ 41 h 83"/>
                <a:gd name="T4" fmla="*/ 42 w 84"/>
                <a:gd name="T5" fmla="*/ 83 h 83"/>
                <a:gd name="T6" fmla="*/ 84 w 84"/>
                <a:gd name="T7" fmla="*/ 41 h 83"/>
                <a:gd name="T8" fmla="*/ 42 w 84"/>
                <a:gd name="T9" fmla="*/ 0 h 83"/>
                <a:gd name="T10" fmla="*/ 42 w 84"/>
                <a:gd name="T11" fmla="*/ 60 h 83"/>
                <a:gd name="T12" fmla="*/ 24 w 84"/>
                <a:gd name="T13" fmla="*/ 41 h 83"/>
                <a:gd name="T14" fmla="*/ 42 w 84"/>
                <a:gd name="T15" fmla="*/ 23 h 83"/>
                <a:gd name="T16" fmla="*/ 60 w 84"/>
                <a:gd name="T17" fmla="*/ 41 h 83"/>
                <a:gd name="T18" fmla="*/ 42 w 84"/>
                <a:gd name="T19" fmla="*/ 6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3">
                  <a:moveTo>
                    <a:pt x="42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5"/>
                    <a:pt x="19" y="83"/>
                    <a:pt x="42" y="83"/>
                  </a:cubicBezTo>
                  <a:cubicBezTo>
                    <a:pt x="65" y="83"/>
                    <a:pt x="84" y="65"/>
                    <a:pt x="84" y="41"/>
                  </a:cubicBezTo>
                  <a:cubicBezTo>
                    <a:pt x="84" y="18"/>
                    <a:pt x="65" y="0"/>
                    <a:pt x="42" y="0"/>
                  </a:cubicBezTo>
                  <a:close/>
                  <a:moveTo>
                    <a:pt x="42" y="60"/>
                  </a:moveTo>
                  <a:cubicBezTo>
                    <a:pt x="32" y="60"/>
                    <a:pt x="24" y="51"/>
                    <a:pt x="24" y="41"/>
                  </a:cubicBezTo>
                  <a:cubicBezTo>
                    <a:pt x="24" y="31"/>
                    <a:pt x="32" y="23"/>
                    <a:pt x="42" y="23"/>
                  </a:cubicBezTo>
                  <a:cubicBezTo>
                    <a:pt x="52" y="23"/>
                    <a:pt x="60" y="31"/>
                    <a:pt x="60" y="41"/>
                  </a:cubicBezTo>
                  <a:cubicBezTo>
                    <a:pt x="60" y="51"/>
                    <a:pt x="52" y="60"/>
                    <a:pt x="42" y="6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22">
              <a:extLst>
                <a:ext uri="{FF2B5EF4-FFF2-40B4-BE49-F238E27FC236}">
                  <a16:creationId xmlns:a16="http://schemas.microsoft.com/office/drawing/2014/main" id="{4F96E361-4E0B-41B4-9624-2C6CA18C3B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18897" y="3121825"/>
              <a:ext cx="311357" cy="313888"/>
            </a:xfrm>
            <a:custGeom>
              <a:avLst/>
              <a:gdLst>
                <a:gd name="T0" fmla="*/ 97 w 194"/>
                <a:gd name="T1" fmla="*/ 0 h 195"/>
                <a:gd name="T2" fmla="*/ 0 w 194"/>
                <a:gd name="T3" fmla="*/ 97 h 195"/>
                <a:gd name="T4" fmla="*/ 97 w 194"/>
                <a:gd name="T5" fmla="*/ 195 h 195"/>
                <a:gd name="T6" fmla="*/ 194 w 194"/>
                <a:gd name="T7" fmla="*/ 97 h 195"/>
                <a:gd name="T8" fmla="*/ 97 w 194"/>
                <a:gd name="T9" fmla="*/ 0 h 195"/>
                <a:gd name="T10" fmla="*/ 97 w 194"/>
                <a:gd name="T11" fmla="*/ 145 h 195"/>
                <a:gd name="T12" fmla="*/ 50 w 194"/>
                <a:gd name="T13" fmla="*/ 97 h 195"/>
                <a:gd name="T14" fmla="*/ 97 w 194"/>
                <a:gd name="T15" fmla="*/ 50 h 195"/>
                <a:gd name="T16" fmla="*/ 144 w 194"/>
                <a:gd name="T17" fmla="*/ 97 h 195"/>
                <a:gd name="T18" fmla="*/ 97 w 194"/>
                <a:gd name="T19" fmla="*/ 14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95">
                  <a:moveTo>
                    <a:pt x="97" y="0"/>
                  </a:moveTo>
                  <a:cubicBezTo>
                    <a:pt x="43" y="0"/>
                    <a:pt x="0" y="44"/>
                    <a:pt x="0" y="97"/>
                  </a:cubicBezTo>
                  <a:cubicBezTo>
                    <a:pt x="0" y="151"/>
                    <a:pt x="43" y="195"/>
                    <a:pt x="97" y="195"/>
                  </a:cubicBezTo>
                  <a:cubicBezTo>
                    <a:pt x="151" y="195"/>
                    <a:pt x="194" y="151"/>
                    <a:pt x="194" y="97"/>
                  </a:cubicBezTo>
                  <a:cubicBezTo>
                    <a:pt x="194" y="44"/>
                    <a:pt x="151" y="0"/>
                    <a:pt x="97" y="0"/>
                  </a:cubicBezTo>
                  <a:close/>
                  <a:moveTo>
                    <a:pt x="97" y="145"/>
                  </a:moveTo>
                  <a:cubicBezTo>
                    <a:pt x="71" y="145"/>
                    <a:pt x="50" y="123"/>
                    <a:pt x="50" y="97"/>
                  </a:cubicBezTo>
                  <a:cubicBezTo>
                    <a:pt x="50" y="71"/>
                    <a:pt x="71" y="50"/>
                    <a:pt x="97" y="50"/>
                  </a:cubicBezTo>
                  <a:cubicBezTo>
                    <a:pt x="123" y="50"/>
                    <a:pt x="144" y="71"/>
                    <a:pt x="144" y="97"/>
                  </a:cubicBezTo>
                  <a:cubicBezTo>
                    <a:pt x="144" y="123"/>
                    <a:pt x="123" y="145"/>
                    <a:pt x="97" y="145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24">
              <a:extLst>
                <a:ext uri="{FF2B5EF4-FFF2-40B4-BE49-F238E27FC236}">
                  <a16:creationId xmlns:a16="http://schemas.microsoft.com/office/drawing/2014/main" id="{35AD5C87-8751-4282-8791-671762F97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0915" y="2663649"/>
              <a:ext cx="189852" cy="313888"/>
            </a:xfrm>
            <a:custGeom>
              <a:avLst/>
              <a:gdLst>
                <a:gd name="T0" fmla="*/ 0 w 150"/>
                <a:gd name="T1" fmla="*/ 248 h 248"/>
                <a:gd name="T2" fmla="*/ 0 w 150"/>
                <a:gd name="T3" fmla="*/ 209 h 248"/>
                <a:gd name="T4" fmla="*/ 112 w 150"/>
                <a:gd name="T5" fmla="*/ 209 h 248"/>
                <a:gd name="T6" fmla="*/ 112 w 150"/>
                <a:gd name="T7" fmla="*/ 81 h 248"/>
                <a:gd name="T8" fmla="*/ 72 w 150"/>
                <a:gd name="T9" fmla="*/ 81 h 248"/>
                <a:gd name="T10" fmla="*/ 72 w 150"/>
                <a:gd name="T11" fmla="*/ 116 h 248"/>
                <a:gd name="T12" fmla="*/ 0 w 150"/>
                <a:gd name="T13" fmla="*/ 59 h 248"/>
                <a:gd name="T14" fmla="*/ 72 w 150"/>
                <a:gd name="T15" fmla="*/ 0 h 248"/>
                <a:gd name="T16" fmla="*/ 72 w 150"/>
                <a:gd name="T17" fmla="*/ 35 h 248"/>
                <a:gd name="T18" fmla="*/ 150 w 150"/>
                <a:gd name="T19" fmla="*/ 35 h 248"/>
                <a:gd name="T20" fmla="*/ 150 w 150"/>
                <a:gd name="T21" fmla="*/ 209 h 248"/>
                <a:gd name="T22" fmla="*/ 150 w 150"/>
                <a:gd name="T23" fmla="*/ 248 h 248"/>
                <a:gd name="T24" fmla="*/ 150 w 150"/>
                <a:gd name="T25" fmla="*/ 248 h 248"/>
                <a:gd name="T26" fmla="*/ 0 w 150"/>
                <a:gd name="T27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248">
                  <a:moveTo>
                    <a:pt x="0" y="248"/>
                  </a:moveTo>
                  <a:lnTo>
                    <a:pt x="0" y="209"/>
                  </a:lnTo>
                  <a:lnTo>
                    <a:pt x="112" y="209"/>
                  </a:lnTo>
                  <a:lnTo>
                    <a:pt x="112" y="81"/>
                  </a:lnTo>
                  <a:lnTo>
                    <a:pt x="72" y="81"/>
                  </a:lnTo>
                  <a:lnTo>
                    <a:pt x="72" y="116"/>
                  </a:lnTo>
                  <a:lnTo>
                    <a:pt x="0" y="59"/>
                  </a:lnTo>
                  <a:lnTo>
                    <a:pt x="72" y="0"/>
                  </a:lnTo>
                  <a:lnTo>
                    <a:pt x="72" y="35"/>
                  </a:lnTo>
                  <a:lnTo>
                    <a:pt x="150" y="35"/>
                  </a:lnTo>
                  <a:lnTo>
                    <a:pt x="150" y="209"/>
                  </a:lnTo>
                  <a:lnTo>
                    <a:pt x="150" y="248"/>
                  </a:lnTo>
                  <a:lnTo>
                    <a:pt x="150" y="248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03">
              <a:extLst>
                <a:ext uri="{FF2B5EF4-FFF2-40B4-BE49-F238E27FC236}">
                  <a16:creationId xmlns:a16="http://schemas.microsoft.com/office/drawing/2014/main" id="{930F0F13-5CC5-4209-A3C6-F8F71EAA1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3834" y="4019191"/>
              <a:ext cx="312623" cy="251871"/>
            </a:xfrm>
            <a:custGeom>
              <a:avLst/>
              <a:gdLst>
                <a:gd name="T0" fmla="*/ 195 w 195"/>
                <a:gd name="T1" fmla="*/ 115 h 157"/>
                <a:gd name="T2" fmla="*/ 189 w 195"/>
                <a:gd name="T3" fmla="*/ 110 h 157"/>
                <a:gd name="T4" fmla="*/ 101 w 195"/>
                <a:gd name="T5" fmla="*/ 80 h 157"/>
                <a:gd name="T6" fmla="*/ 116 w 195"/>
                <a:gd name="T7" fmla="*/ 48 h 157"/>
                <a:gd name="T8" fmla="*/ 119 w 195"/>
                <a:gd name="T9" fmla="*/ 47 h 157"/>
                <a:gd name="T10" fmla="*/ 122 w 195"/>
                <a:gd name="T11" fmla="*/ 43 h 157"/>
                <a:gd name="T12" fmla="*/ 122 w 195"/>
                <a:gd name="T13" fmla="*/ 5 h 157"/>
                <a:gd name="T14" fmla="*/ 116 w 195"/>
                <a:gd name="T15" fmla="*/ 0 h 157"/>
                <a:gd name="T16" fmla="*/ 77 w 195"/>
                <a:gd name="T17" fmla="*/ 0 h 157"/>
                <a:gd name="T18" fmla="*/ 73 w 195"/>
                <a:gd name="T19" fmla="*/ 5 h 157"/>
                <a:gd name="T20" fmla="*/ 77 w 195"/>
                <a:gd name="T21" fmla="*/ 47 h 157"/>
                <a:gd name="T22" fmla="*/ 79 w 195"/>
                <a:gd name="T23" fmla="*/ 48 h 157"/>
                <a:gd name="T24" fmla="*/ 94 w 195"/>
                <a:gd name="T25" fmla="*/ 80 h 157"/>
                <a:gd name="T26" fmla="*/ 5 w 195"/>
                <a:gd name="T27" fmla="*/ 110 h 157"/>
                <a:gd name="T28" fmla="*/ 5 w 195"/>
                <a:gd name="T29" fmla="*/ 110 h 157"/>
                <a:gd name="T30" fmla="*/ 3 w 195"/>
                <a:gd name="T31" fmla="*/ 110 h 157"/>
                <a:gd name="T32" fmla="*/ 2 w 195"/>
                <a:gd name="T33" fmla="*/ 111 h 157"/>
                <a:gd name="T34" fmla="*/ 1 w 195"/>
                <a:gd name="T35" fmla="*/ 113 h 157"/>
                <a:gd name="T36" fmla="*/ 0 w 195"/>
                <a:gd name="T37" fmla="*/ 142 h 157"/>
                <a:gd name="T38" fmla="*/ 0 w 195"/>
                <a:gd name="T39" fmla="*/ 153 h 157"/>
                <a:gd name="T40" fmla="*/ 1 w 195"/>
                <a:gd name="T41" fmla="*/ 154 h 157"/>
                <a:gd name="T42" fmla="*/ 2 w 195"/>
                <a:gd name="T43" fmla="*/ 156 h 157"/>
                <a:gd name="T44" fmla="*/ 3 w 195"/>
                <a:gd name="T45" fmla="*/ 157 h 157"/>
                <a:gd name="T46" fmla="*/ 5 w 195"/>
                <a:gd name="T47" fmla="*/ 157 h 157"/>
                <a:gd name="T48" fmla="*/ 43 w 195"/>
                <a:gd name="T49" fmla="*/ 157 h 157"/>
                <a:gd name="T50" fmla="*/ 43 w 195"/>
                <a:gd name="T51" fmla="*/ 157 h 157"/>
                <a:gd name="T52" fmla="*/ 45 w 195"/>
                <a:gd name="T53" fmla="*/ 157 h 157"/>
                <a:gd name="T54" fmla="*/ 47 w 195"/>
                <a:gd name="T55" fmla="*/ 156 h 157"/>
                <a:gd name="T56" fmla="*/ 48 w 195"/>
                <a:gd name="T57" fmla="*/ 154 h 157"/>
                <a:gd name="T58" fmla="*/ 48 w 195"/>
                <a:gd name="T59" fmla="*/ 152 h 157"/>
                <a:gd name="T60" fmla="*/ 48 w 195"/>
                <a:gd name="T61" fmla="*/ 115 h 157"/>
                <a:gd name="T62" fmla="*/ 48 w 195"/>
                <a:gd name="T63" fmla="*/ 113 h 157"/>
                <a:gd name="T64" fmla="*/ 47 w 195"/>
                <a:gd name="T65" fmla="*/ 111 h 157"/>
                <a:gd name="T66" fmla="*/ 45 w 195"/>
                <a:gd name="T67" fmla="*/ 110 h 157"/>
                <a:gd name="T68" fmla="*/ 43 w 195"/>
                <a:gd name="T69" fmla="*/ 110 h 157"/>
                <a:gd name="T70" fmla="*/ 32 w 195"/>
                <a:gd name="T71" fmla="*/ 110 h 157"/>
                <a:gd name="T72" fmla="*/ 94 w 195"/>
                <a:gd name="T73" fmla="*/ 110 h 157"/>
                <a:gd name="T74" fmla="*/ 73 w 195"/>
                <a:gd name="T75" fmla="*/ 115 h 157"/>
                <a:gd name="T76" fmla="*/ 73 w 195"/>
                <a:gd name="T77" fmla="*/ 141 h 157"/>
                <a:gd name="T78" fmla="*/ 73 w 195"/>
                <a:gd name="T79" fmla="*/ 152 h 157"/>
                <a:gd name="T80" fmla="*/ 73 w 195"/>
                <a:gd name="T81" fmla="*/ 153 h 157"/>
                <a:gd name="T82" fmla="*/ 77 w 195"/>
                <a:gd name="T83" fmla="*/ 157 h 157"/>
                <a:gd name="T84" fmla="*/ 116 w 195"/>
                <a:gd name="T85" fmla="*/ 157 h 157"/>
                <a:gd name="T86" fmla="*/ 121 w 195"/>
                <a:gd name="T87" fmla="*/ 153 h 157"/>
                <a:gd name="T88" fmla="*/ 122 w 195"/>
                <a:gd name="T89" fmla="*/ 152 h 157"/>
                <a:gd name="T90" fmla="*/ 122 w 195"/>
                <a:gd name="T91" fmla="*/ 151 h 157"/>
                <a:gd name="T92" fmla="*/ 122 w 195"/>
                <a:gd name="T93" fmla="*/ 140 h 157"/>
                <a:gd name="T94" fmla="*/ 116 w 195"/>
                <a:gd name="T95" fmla="*/ 110 h 157"/>
                <a:gd name="T96" fmla="*/ 101 w 195"/>
                <a:gd name="T97" fmla="*/ 86 h 157"/>
                <a:gd name="T98" fmla="*/ 152 w 195"/>
                <a:gd name="T99" fmla="*/ 110 h 157"/>
                <a:gd name="T100" fmla="*/ 146 w 195"/>
                <a:gd name="T101" fmla="*/ 115 h 157"/>
                <a:gd name="T102" fmla="*/ 146 w 195"/>
                <a:gd name="T103" fmla="*/ 153 h 157"/>
                <a:gd name="T104" fmla="*/ 148 w 195"/>
                <a:gd name="T105" fmla="*/ 156 h 157"/>
                <a:gd name="T106" fmla="*/ 152 w 195"/>
                <a:gd name="T107" fmla="*/ 157 h 157"/>
                <a:gd name="T108" fmla="*/ 191 w 195"/>
                <a:gd name="T109" fmla="*/ 157 h 157"/>
                <a:gd name="T110" fmla="*/ 195 w 195"/>
                <a:gd name="T111" fmla="*/ 153 h 157"/>
                <a:gd name="T112" fmla="*/ 195 w 195"/>
                <a:gd name="T113" fmla="*/ 15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5" h="157">
                  <a:moveTo>
                    <a:pt x="195" y="152"/>
                  </a:moveTo>
                  <a:cubicBezTo>
                    <a:pt x="195" y="115"/>
                    <a:pt x="195" y="115"/>
                    <a:pt x="195" y="115"/>
                  </a:cubicBezTo>
                  <a:cubicBezTo>
                    <a:pt x="195" y="113"/>
                    <a:pt x="194" y="112"/>
                    <a:pt x="193" y="111"/>
                  </a:cubicBezTo>
                  <a:cubicBezTo>
                    <a:pt x="192" y="110"/>
                    <a:pt x="191" y="110"/>
                    <a:pt x="189" y="110"/>
                  </a:cubicBezTo>
                  <a:cubicBezTo>
                    <a:pt x="174" y="110"/>
                    <a:pt x="174" y="110"/>
                    <a:pt x="174" y="110"/>
                  </a:cubicBezTo>
                  <a:cubicBezTo>
                    <a:pt x="157" y="92"/>
                    <a:pt x="131" y="81"/>
                    <a:pt x="101" y="80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8" y="48"/>
                    <a:pt x="118" y="47"/>
                  </a:cubicBezTo>
                  <a:cubicBezTo>
                    <a:pt x="118" y="47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3"/>
                  </a:cubicBezTo>
                  <a:cubicBezTo>
                    <a:pt x="121" y="43"/>
                    <a:pt x="122" y="43"/>
                    <a:pt x="122" y="43"/>
                  </a:cubicBezTo>
                  <a:cubicBezTo>
                    <a:pt x="122" y="43"/>
                    <a:pt x="122" y="43"/>
                    <a:pt x="122" y="42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3"/>
                    <a:pt x="121" y="2"/>
                    <a:pt x="119" y="1"/>
                  </a:cubicBezTo>
                  <a:cubicBezTo>
                    <a:pt x="118" y="0"/>
                    <a:pt x="117" y="0"/>
                    <a:pt x="116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8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1"/>
                    <a:pt x="73" y="3"/>
                    <a:pt x="73" y="5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5"/>
                    <a:pt x="75" y="46"/>
                    <a:pt x="77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7" y="47"/>
                    <a:pt x="78" y="48"/>
                    <a:pt x="79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4" y="81"/>
                    <a:pt x="38" y="92"/>
                    <a:pt x="21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5" y="110"/>
                    <a:pt x="4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1" y="112"/>
                    <a:pt x="1" y="112"/>
                    <a:pt x="1" y="113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3"/>
                    <a:pt x="0" y="114"/>
                    <a:pt x="0" y="115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4"/>
                    <a:pt x="0" y="154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1" y="155"/>
                    <a:pt x="1" y="155"/>
                    <a:pt x="2" y="156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2" y="156"/>
                    <a:pt x="3" y="157"/>
                    <a:pt x="3" y="157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4" y="157"/>
                    <a:pt x="5" y="157"/>
                    <a:pt x="5" y="157"/>
                  </a:cubicBezTo>
                  <a:cubicBezTo>
                    <a:pt x="5" y="157"/>
                    <a:pt x="5" y="157"/>
                    <a:pt x="5" y="157"/>
                  </a:cubicBezTo>
                  <a:cubicBezTo>
                    <a:pt x="43" y="157"/>
                    <a:pt x="43" y="157"/>
                    <a:pt x="43" y="157"/>
                  </a:cubicBezTo>
                  <a:cubicBezTo>
                    <a:pt x="43" y="157"/>
                    <a:pt x="43" y="157"/>
                    <a:pt x="43" y="157"/>
                  </a:cubicBezTo>
                  <a:cubicBezTo>
                    <a:pt x="43" y="157"/>
                    <a:pt x="43" y="157"/>
                    <a:pt x="43" y="157"/>
                  </a:cubicBezTo>
                  <a:cubicBezTo>
                    <a:pt x="43" y="157"/>
                    <a:pt x="43" y="157"/>
                    <a:pt x="43" y="157"/>
                  </a:cubicBezTo>
                  <a:cubicBezTo>
                    <a:pt x="43" y="157"/>
                    <a:pt x="43" y="157"/>
                    <a:pt x="43" y="157"/>
                  </a:cubicBezTo>
                  <a:cubicBezTo>
                    <a:pt x="44" y="157"/>
                    <a:pt x="45" y="157"/>
                    <a:pt x="45" y="157"/>
                  </a:cubicBezTo>
                  <a:cubicBezTo>
                    <a:pt x="45" y="157"/>
                    <a:pt x="45" y="157"/>
                    <a:pt x="45" y="157"/>
                  </a:cubicBezTo>
                  <a:cubicBezTo>
                    <a:pt x="46" y="157"/>
                    <a:pt x="46" y="156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7" y="155"/>
                    <a:pt x="48" y="155"/>
                    <a:pt x="48" y="154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48" y="154"/>
                    <a:pt x="48" y="153"/>
                    <a:pt x="48" y="152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4"/>
                    <a:pt x="48" y="113"/>
                    <a:pt x="48" y="113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2"/>
                    <a:pt x="47" y="112"/>
                    <a:pt x="47" y="111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6" y="111"/>
                    <a:pt x="46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4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32" y="110"/>
                    <a:pt x="32" y="110"/>
                    <a:pt x="32" y="110"/>
                  </a:cubicBezTo>
                  <a:cubicBezTo>
                    <a:pt x="47" y="96"/>
                    <a:pt x="69" y="87"/>
                    <a:pt x="94" y="86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79" y="110"/>
                    <a:pt x="79" y="110"/>
                    <a:pt x="79" y="110"/>
                  </a:cubicBezTo>
                  <a:cubicBezTo>
                    <a:pt x="76" y="110"/>
                    <a:pt x="73" y="112"/>
                    <a:pt x="73" y="115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3"/>
                    <a:pt x="73" y="153"/>
                  </a:cubicBezTo>
                  <a:cubicBezTo>
                    <a:pt x="73" y="153"/>
                    <a:pt x="73" y="153"/>
                    <a:pt x="74" y="153"/>
                  </a:cubicBezTo>
                  <a:cubicBezTo>
                    <a:pt x="74" y="155"/>
                    <a:pt x="75" y="157"/>
                    <a:pt x="77" y="157"/>
                  </a:cubicBezTo>
                  <a:cubicBezTo>
                    <a:pt x="77" y="157"/>
                    <a:pt x="78" y="157"/>
                    <a:pt x="79" y="157"/>
                  </a:cubicBezTo>
                  <a:cubicBezTo>
                    <a:pt x="116" y="157"/>
                    <a:pt x="116" y="157"/>
                    <a:pt x="116" y="157"/>
                  </a:cubicBezTo>
                  <a:cubicBezTo>
                    <a:pt x="117" y="157"/>
                    <a:pt x="117" y="157"/>
                    <a:pt x="118" y="157"/>
                  </a:cubicBezTo>
                  <a:cubicBezTo>
                    <a:pt x="120" y="157"/>
                    <a:pt x="121" y="155"/>
                    <a:pt x="121" y="153"/>
                  </a:cubicBezTo>
                  <a:cubicBezTo>
                    <a:pt x="121" y="153"/>
                    <a:pt x="122" y="153"/>
                    <a:pt x="122" y="153"/>
                  </a:cubicBezTo>
                  <a:cubicBezTo>
                    <a:pt x="122" y="153"/>
                    <a:pt x="122" y="152"/>
                    <a:pt x="122" y="152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22" y="151"/>
                    <a:pt x="122" y="151"/>
                    <a:pt x="122" y="151"/>
                  </a:cubicBezTo>
                  <a:cubicBezTo>
                    <a:pt x="122" y="141"/>
                    <a:pt x="122" y="141"/>
                    <a:pt x="122" y="141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112"/>
                    <a:pt x="119" y="110"/>
                    <a:pt x="116" y="110"/>
                  </a:cubicBezTo>
                  <a:cubicBezTo>
                    <a:pt x="101" y="110"/>
                    <a:pt x="101" y="110"/>
                    <a:pt x="101" y="110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26" y="87"/>
                    <a:pt x="148" y="96"/>
                    <a:pt x="163" y="110"/>
                  </a:cubicBezTo>
                  <a:cubicBezTo>
                    <a:pt x="152" y="110"/>
                    <a:pt x="152" y="110"/>
                    <a:pt x="152" y="110"/>
                  </a:cubicBezTo>
                  <a:cubicBezTo>
                    <a:pt x="150" y="110"/>
                    <a:pt x="149" y="110"/>
                    <a:pt x="148" y="111"/>
                  </a:cubicBezTo>
                  <a:cubicBezTo>
                    <a:pt x="147" y="112"/>
                    <a:pt x="146" y="113"/>
                    <a:pt x="146" y="115"/>
                  </a:cubicBezTo>
                  <a:cubicBezTo>
                    <a:pt x="146" y="152"/>
                    <a:pt x="146" y="152"/>
                    <a:pt x="146" y="152"/>
                  </a:cubicBezTo>
                  <a:cubicBezTo>
                    <a:pt x="146" y="152"/>
                    <a:pt x="146" y="153"/>
                    <a:pt x="146" y="153"/>
                  </a:cubicBezTo>
                  <a:cubicBezTo>
                    <a:pt x="147" y="153"/>
                    <a:pt x="147" y="153"/>
                    <a:pt x="147" y="153"/>
                  </a:cubicBezTo>
                  <a:cubicBezTo>
                    <a:pt x="147" y="154"/>
                    <a:pt x="147" y="155"/>
                    <a:pt x="148" y="156"/>
                  </a:cubicBezTo>
                  <a:cubicBezTo>
                    <a:pt x="149" y="157"/>
                    <a:pt x="149" y="157"/>
                    <a:pt x="150" y="157"/>
                  </a:cubicBezTo>
                  <a:cubicBezTo>
                    <a:pt x="151" y="157"/>
                    <a:pt x="151" y="157"/>
                    <a:pt x="152" y="157"/>
                  </a:cubicBezTo>
                  <a:cubicBezTo>
                    <a:pt x="189" y="157"/>
                    <a:pt x="189" y="157"/>
                    <a:pt x="189" y="157"/>
                  </a:cubicBezTo>
                  <a:cubicBezTo>
                    <a:pt x="190" y="157"/>
                    <a:pt x="191" y="157"/>
                    <a:pt x="191" y="157"/>
                  </a:cubicBezTo>
                  <a:cubicBezTo>
                    <a:pt x="192" y="157"/>
                    <a:pt x="193" y="156"/>
                    <a:pt x="193" y="156"/>
                  </a:cubicBezTo>
                  <a:cubicBezTo>
                    <a:pt x="194" y="155"/>
                    <a:pt x="194" y="154"/>
                    <a:pt x="195" y="153"/>
                  </a:cubicBezTo>
                  <a:cubicBezTo>
                    <a:pt x="195" y="153"/>
                    <a:pt x="195" y="153"/>
                    <a:pt x="195" y="153"/>
                  </a:cubicBezTo>
                  <a:cubicBezTo>
                    <a:pt x="195" y="153"/>
                    <a:pt x="195" y="152"/>
                    <a:pt x="195" y="152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30">
              <a:extLst>
                <a:ext uri="{FF2B5EF4-FFF2-40B4-BE49-F238E27FC236}">
                  <a16:creationId xmlns:a16="http://schemas.microsoft.com/office/drawing/2014/main" id="{2B1DC55E-E145-4215-A0FE-F611F5AC2B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70" y="4931745"/>
              <a:ext cx="267059" cy="299966"/>
            </a:xfrm>
            <a:custGeom>
              <a:avLst/>
              <a:gdLst>
                <a:gd name="T0" fmla="*/ 90 w 166"/>
                <a:gd name="T1" fmla="*/ 94 h 187"/>
                <a:gd name="T2" fmla="*/ 77 w 166"/>
                <a:gd name="T3" fmla="*/ 34 h 187"/>
                <a:gd name="T4" fmla="*/ 77 w 166"/>
                <a:gd name="T5" fmla="*/ 31 h 187"/>
                <a:gd name="T6" fmla="*/ 64 w 166"/>
                <a:gd name="T7" fmla="*/ 7 h 187"/>
                <a:gd name="T8" fmla="*/ 63 w 166"/>
                <a:gd name="T9" fmla="*/ 7 h 187"/>
                <a:gd name="T10" fmla="*/ 62 w 166"/>
                <a:gd name="T11" fmla="*/ 6 h 187"/>
                <a:gd name="T12" fmla="*/ 61 w 166"/>
                <a:gd name="T13" fmla="*/ 5 h 187"/>
                <a:gd name="T14" fmla="*/ 59 w 166"/>
                <a:gd name="T15" fmla="*/ 4 h 187"/>
                <a:gd name="T16" fmla="*/ 58 w 166"/>
                <a:gd name="T17" fmla="*/ 3 h 187"/>
                <a:gd name="T18" fmla="*/ 55 w 166"/>
                <a:gd name="T19" fmla="*/ 2 h 187"/>
                <a:gd name="T20" fmla="*/ 54 w 166"/>
                <a:gd name="T21" fmla="*/ 2 h 187"/>
                <a:gd name="T22" fmla="*/ 52 w 166"/>
                <a:gd name="T23" fmla="*/ 1 h 187"/>
                <a:gd name="T24" fmla="*/ 51 w 166"/>
                <a:gd name="T25" fmla="*/ 1 h 187"/>
                <a:gd name="T26" fmla="*/ 49 w 166"/>
                <a:gd name="T27" fmla="*/ 0 h 187"/>
                <a:gd name="T28" fmla="*/ 47 w 166"/>
                <a:gd name="T29" fmla="*/ 0 h 187"/>
                <a:gd name="T30" fmla="*/ 46 w 166"/>
                <a:gd name="T31" fmla="*/ 0 h 187"/>
                <a:gd name="T32" fmla="*/ 44 w 166"/>
                <a:gd name="T33" fmla="*/ 0 h 187"/>
                <a:gd name="T34" fmla="*/ 41 w 166"/>
                <a:gd name="T35" fmla="*/ 0 h 187"/>
                <a:gd name="T36" fmla="*/ 40 w 166"/>
                <a:gd name="T37" fmla="*/ 0 h 187"/>
                <a:gd name="T38" fmla="*/ 38 w 166"/>
                <a:gd name="T39" fmla="*/ 0 h 187"/>
                <a:gd name="T40" fmla="*/ 36 w 166"/>
                <a:gd name="T41" fmla="*/ 1 h 187"/>
                <a:gd name="T42" fmla="*/ 35 w 166"/>
                <a:gd name="T43" fmla="*/ 1 h 187"/>
                <a:gd name="T44" fmla="*/ 33 w 166"/>
                <a:gd name="T45" fmla="*/ 1 h 187"/>
                <a:gd name="T46" fmla="*/ 31 w 166"/>
                <a:gd name="T47" fmla="*/ 2 h 187"/>
                <a:gd name="T48" fmla="*/ 30 w 166"/>
                <a:gd name="T49" fmla="*/ 3 h 187"/>
                <a:gd name="T50" fmla="*/ 28 w 166"/>
                <a:gd name="T51" fmla="*/ 3 h 187"/>
                <a:gd name="T52" fmla="*/ 27 w 166"/>
                <a:gd name="T53" fmla="*/ 4 h 187"/>
                <a:gd name="T54" fmla="*/ 10 w 166"/>
                <a:gd name="T55" fmla="*/ 26 h 187"/>
                <a:gd name="T56" fmla="*/ 9 w 166"/>
                <a:gd name="T57" fmla="*/ 34 h 187"/>
                <a:gd name="T58" fmla="*/ 17 w 166"/>
                <a:gd name="T59" fmla="*/ 111 h 187"/>
                <a:gd name="T60" fmla="*/ 48 w 166"/>
                <a:gd name="T61" fmla="*/ 138 h 187"/>
                <a:gd name="T62" fmla="*/ 52 w 166"/>
                <a:gd name="T63" fmla="*/ 152 h 187"/>
                <a:gd name="T64" fmla="*/ 57 w 166"/>
                <a:gd name="T65" fmla="*/ 166 h 187"/>
                <a:gd name="T66" fmla="*/ 62 w 166"/>
                <a:gd name="T67" fmla="*/ 172 h 187"/>
                <a:gd name="T68" fmla="*/ 70 w 166"/>
                <a:gd name="T69" fmla="*/ 177 h 187"/>
                <a:gd name="T70" fmla="*/ 77 w 166"/>
                <a:gd name="T71" fmla="*/ 174 h 187"/>
                <a:gd name="T72" fmla="*/ 66 w 166"/>
                <a:gd name="T73" fmla="*/ 122 h 187"/>
                <a:gd name="T74" fmla="*/ 103 w 166"/>
                <a:gd name="T75" fmla="*/ 150 h 187"/>
                <a:gd name="T76" fmla="*/ 119 w 166"/>
                <a:gd name="T77" fmla="*/ 167 h 187"/>
                <a:gd name="T78" fmla="*/ 135 w 166"/>
                <a:gd name="T79" fmla="*/ 182 h 187"/>
                <a:gd name="T80" fmla="*/ 146 w 166"/>
                <a:gd name="T81" fmla="*/ 186 h 187"/>
                <a:gd name="T82" fmla="*/ 158 w 166"/>
                <a:gd name="T83" fmla="*/ 187 h 187"/>
                <a:gd name="T84" fmla="*/ 166 w 166"/>
                <a:gd name="T85" fmla="*/ 178 h 187"/>
                <a:gd name="T86" fmla="*/ 71 w 166"/>
                <a:gd name="T87" fmla="*/ 42 h 187"/>
                <a:gd name="T88" fmla="*/ 29 w 166"/>
                <a:gd name="T89" fmla="*/ 65 h 187"/>
                <a:gd name="T90" fmla="*/ 32 w 166"/>
                <a:gd name="T91" fmla="*/ 61 h 187"/>
                <a:gd name="T92" fmla="*/ 29 w 166"/>
                <a:gd name="T93" fmla="*/ 68 h 187"/>
                <a:gd name="T94" fmla="*/ 61 w 166"/>
                <a:gd name="T95" fmla="*/ 122 h 187"/>
                <a:gd name="T96" fmla="*/ 82 w 166"/>
                <a:gd name="T97" fmla="*/ 10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6" h="187">
                  <a:moveTo>
                    <a:pt x="164" y="170"/>
                  </a:moveTo>
                  <a:cubicBezTo>
                    <a:pt x="164" y="170"/>
                    <a:pt x="164" y="169"/>
                    <a:pt x="163" y="169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0" y="96"/>
                    <a:pt x="90" y="95"/>
                    <a:pt x="90" y="94"/>
                  </a:cubicBezTo>
                  <a:cubicBezTo>
                    <a:pt x="90" y="94"/>
                    <a:pt x="90" y="94"/>
                    <a:pt x="90" y="94"/>
                  </a:cubicBezTo>
                  <a:cubicBezTo>
                    <a:pt x="96" y="78"/>
                    <a:pt x="92" y="60"/>
                    <a:pt x="79" y="48"/>
                  </a:cubicBezTo>
                  <a:cubicBezTo>
                    <a:pt x="78" y="47"/>
                    <a:pt x="77" y="46"/>
                    <a:pt x="75" y="45"/>
                  </a:cubicBezTo>
                  <a:cubicBezTo>
                    <a:pt x="76" y="41"/>
                    <a:pt x="77" y="38"/>
                    <a:pt x="77" y="34"/>
                  </a:cubicBezTo>
                  <a:cubicBezTo>
                    <a:pt x="77" y="33"/>
                    <a:pt x="77" y="32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29"/>
                    <a:pt x="76" y="27"/>
                    <a:pt x="76" y="24"/>
                  </a:cubicBezTo>
                  <a:cubicBezTo>
                    <a:pt x="74" y="18"/>
                    <a:pt x="70" y="12"/>
                    <a:pt x="65" y="8"/>
                  </a:cubicBezTo>
                  <a:cubicBezTo>
                    <a:pt x="65" y="8"/>
                    <a:pt x="64" y="8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5"/>
                    <a:pt x="61" y="5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3"/>
                    <a:pt x="56" y="3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3" y="2"/>
                    <a:pt x="53" y="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3" y="1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49" y="1"/>
                    <a:pt x="49" y="1"/>
                  </a:cubicBezTo>
                  <a:cubicBezTo>
                    <a:pt x="49" y="1"/>
                    <a:pt x="49" y="1"/>
                    <a:pt x="49" y="0"/>
                  </a:cubicBezTo>
                  <a:cubicBezTo>
                    <a:pt x="49" y="0"/>
                    <a:pt x="49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7" y="0"/>
                  </a:cubicBezTo>
                  <a:cubicBezTo>
                    <a:pt x="37" y="0"/>
                    <a:pt x="37" y="0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2"/>
                    <a:pt x="33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18" y="9"/>
                    <a:pt x="13" y="16"/>
                    <a:pt x="10" y="25"/>
                  </a:cubicBezTo>
                  <a:cubicBezTo>
                    <a:pt x="10" y="25"/>
                    <a:pt x="10" y="26"/>
                    <a:pt x="10" y="26"/>
                  </a:cubicBezTo>
                  <a:cubicBezTo>
                    <a:pt x="10" y="27"/>
                    <a:pt x="9" y="28"/>
                    <a:pt x="9" y="29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9" y="30"/>
                    <a:pt x="9" y="31"/>
                    <a:pt x="9" y="31"/>
                  </a:cubicBezTo>
                  <a:cubicBezTo>
                    <a:pt x="9" y="32"/>
                    <a:pt x="9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41"/>
                    <a:pt x="11" y="47"/>
                    <a:pt x="14" y="52"/>
                  </a:cubicBezTo>
                  <a:cubicBezTo>
                    <a:pt x="0" y="69"/>
                    <a:pt x="1" y="95"/>
                    <a:pt x="17" y="111"/>
                  </a:cubicBezTo>
                  <a:cubicBezTo>
                    <a:pt x="25" y="119"/>
                    <a:pt x="36" y="124"/>
                    <a:pt x="48" y="124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8" y="138"/>
                    <a:pt x="48" y="138"/>
                    <a:pt x="48" y="138"/>
                  </a:cubicBezTo>
                  <a:cubicBezTo>
                    <a:pt x="54" y="143"/>
                    <a:pt x="54" y="143"/>
                    <a:pt x="54" y="143"/>
                  </a:cubicBezTo>
                  <a:cubicBezTo>
                    <a:pt x="52" y="151"/>
                    <a:pt x="52" y="151"/>
                    <a:pt x="52" y="151"/>
                  </a:cubicBezTo>
                  <a:cubicBezTo>
                    <a:pt x="52" y="151"/>
                    <a:pt x="52" y="151"/>
                    <a:pt x="52" y="151"/>
                  </a:cubicBezTo>
                  <a:cubicBezTo>
                    <a:pt x="52" y="152"/>
                    <a:pt x="52" y="152"/>
                    <a:pt x="52" y="152"/>
                  </a:cubicBezTo>
                  <a:cubicBezTo>
                    <a:pt x="53" y="153"/>
                    <a:pt x="53" y="153"/>
                    <a:pt x="53" y="153"/>
                  </a:cubicBezTo>
                  <a:cubicBezTo>
                    <a:pt x="53" y="153"/>
                    <a:pt x="53" y="153"/>
                    <a:pt x="53" y="153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57" y="166"/>
                    <a:pt x="57" y="166"/>
                    <a:pt x="57" y="166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7" y="167"/>
                    <a:pt x="57" y="168"/>
                    <a:pt x="58" y="168"/>
                  </a:cubicBezTo>
                  <a:cubicBezTo>
                    <a:pt x="59" y="170"/>
                    <a:pt x="59" y="170"/>
                    <a:pt x="59" y="170"/>
                  </a:cubicBezTo>
                  <a:cubicBezTo>
                    <a:pt x="62" y="172"/>
                    <a:pt x="62" y="172"/>
                    <a:pt x="62" y="172"/>
                  </a:cubicBezTo>
                  <a:cubicBezTo>
                    <a:pt x="66" y="175"/>
                    <a:pt x="66" y="175"/>
                    <a:pt x="66" y="175"/>
                  </a:cubicBezTo>
                  <a:cubicBezTo>
                    <a:pt x="66" y="175"/>
                    <a:pt x="66" y="175"/>
                    <a:pt x="66" y="175"/>
                  </a:cubicBezTo>
                  <a:cubicBezTo>
                    <a:pt x="69" y="177"/>
                    <a:pt x="69" y="177"/>
                    <a:pt x="69" y="177"/>
                  </a:cubicBezTo>
                  <a:cubicBezTo>
                    <a:pt x="69" y="177"/>
                    <a:pt x="69" y="177"/>
                    <a:pt x="70" y="177"/>
                  </a:cubicBezTo>
                  <a:cubicBezTo>
                    <a:pt x="71" y="176"/>
                    <a:pt x="71" y="176"/>
                    <a:pt x="71" y="176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6" y="175"/>
                    <a:pt x="76" y="175"/>
                    <a:pt x="76" y="175"/>
                  </a:cubicBezTo>
                  <a:cubicBezTo>
                    <a:pt x="76" y="175"/>
                    <a:pt x="76" y="174"/>
                    <a:pt x="77" y="174"/>
                  </a:cubicBezTo>
                  <a:cubicBezTo>
                    <a:pt x="77" y="173"/>
                    <a:pt x="78" y="171"/>
                    <a:pt x="78" y="168"/>
                  </a:cubicBezTo>
                  <a:cubicBezTo>
                    <a:pt x="78" y="168"/>
                    <a:pt x="78" y="168"/>
                    <a:pt x="78" y="168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65" y="121"/>
                    <a:pt x="66" y="121"/>
                    <a:pt x="66" y="122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97" y="132"/>
                    <a:pt x="97" y="132"/>
                    <a:pt x="97" y="132"/>
                  </a:cubicBezTo>
                  <a:cubicBezTo>
                    <a:pt x="99" y="147"/>
                    <a:pt x="99" y="147"/>
                    <a:pt x="99" y="147"/>
                  </a:cubicBezTo>
                  <a:cubicBezTo>
                    <a:pt x="103" y="150"/>
                    <a:pt x="103" y="150"/>
                    <a:pt x="103" y="150"/>
                  </a:cubicBezTo>
                  <a:cubicBezTo>
                    <a:pt x="114" y="153"/>
                    <a:pt x="114" y="153"/>
                    <a:pt x="114" y="153"/>
                  </a:cubicBezTo>
                  <a:cubicBezTo>
                    <a:pt x="117" y="165"/>
                    <a:pt x="117" y="165"/>
                    <a:pt x="117" y="165"/>
                  </a:cubicBezTo>
                  <a:cubicBezTo>
                    <a:pt x="117" y="165"/>
                    <a:pt x="117" y="165"/>
                    <a:pt x="118" y="165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19" y="167"/>
                    <a:pt x="120" y="167"/>
                    <a:pt x="120" y="167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6" y="183"/>
                    <a:pt x="136" y="183"/>
                    <a:pt x="136" y="183"/>
                  </a:cubicBezTo>
                  <a:cubicBezTo>
                    <a:pt x="136" y="183"/>
                    <a:pt x="136" y="183"/>
                    <a:pt x="137" y="183"/>
                  </a:cubicBezTo>
                  <a:cubicBezTo>
                    <a:pt x="140" y="185"/>
                    <a:pt x="140" y="185"/>
                    <a:pt x="140" y="185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52" y="187"/>
                    <a:pt x="152" y="187"/>
                    <a:pt x="152" y="187"/>
                  </a:cubicBezTo>
                  <a:cubicBezTo>
                    <a:pt x="152" y="187"/>
                    <a:pt x="152" y="187"/>
                    <a:pt x="152" y="18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9" y="185"/>
                    <a:pt x="159" y="185"/>
                    <a:pt x="159" y="185"/>
                  </a:cubicBezTo>
                  <a:cubicBezTo>
                    <a:pt x="164" y="180"/>
                    <a:pt x="164" y="180"/>
                    <a:pt x="164" y="180"/>
                  </a:cubicBezTo>
                  <a:cubicBezTo>
                    <a:pt x="165" y="180"/>
                    <a:pt x="165" y="180"/>
                    <a:pt x="165" y="180"/>
                  </a:cubicBezTo>
                  <a:cubicBezTo>
                    <a:pt x="165" y="179"/>
                    <a:pt x="166" y="179"/>
                    <a:pt x="166" y="178"/>
                  </a:cubicBezTo>
                  <a:cubicBezTo>
                    <a:pt x="166" y="176"/>
                    <a:pt x="165" y="173"/>
                    <a:pt x="164" y="170"/>
                  </a:cubicBezTo>
                  <a:close/>
                  <a:moveTo>
                    <a:pt x="43" y="6"/>
                  </a:moveTo>
                  <a:cubicBezTo>
                    <a:pt x="59" y="6"/>
                    <a:pt x="72" y="19"/>
                    <a:pt x="72" y="35"/>
                  </a:cubicBezTo>
                  <a:cubicBezTo>
                    <a:pt x="72" y="37"/>
                    <a:pt x="72" y="39"/>
                    <a:pt x="71" y="42"/>
                  </a:cubicBezTo>
                  <a:cubicBezTo>
                    <a:pt x="54" y="32"/>
                    <a:pt x="32" y="34"/>
                    <a:pt x="17" y="48"/>
                  </a:cubicBezTo>
                  <a:cubicBezTo>
                    <a:pt x="15" y="44"/>
                    <a:pt x="14" y="39"/>
                    <a:pt x="14" y="35"/>
                  </a:cubicBezTo>
                  <a:cubicBezTo>
                    <a:pt x="14" y="19"/>
                    <a:pt x="27" y="6"/>
                    <a:pt x="43" y="6"/>
                  </a:cubicBezTo>
                  <a:close/>
                  <a:moveTo>
                    <a:pt x="29" y="65"/>
                  </a:moveTo>
                  <a:cubicBezTo>
                    <a:pt x="32" y="66"/>
                    <a:pt x="35" y="67"/>
                    <a:pt x="38" y="68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5" y="62"/>
                    <a:pt x="34" y="62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5" y="60"/>
                    <a:pt x="39" y="62"/>
                    <a:pt x="39" y="65"/>
                  </a:cubicBezTo>
                  <a:cubicBezTo>
                    <a:pt x="40" y="68"/>
                    <a:pt x="39" y="71"/>
                    <a:pt x="36" y="72"/>
                  </a:cubicBezTo>
                  <a:cubicBezTo>
                    <a:pt x="33" y="72"/>
                    <a:pt x="30" y="71"/>
                    <a:pt x="29" y="68"/>
                  </a:cubicBezTo>
                  <a:cubicBezTo>
                    <a:pt x="28" y="67"/>
                    <a:pt x="28" y="66"/>
                    <a:pt x="29" y="65"/>
                  </a:cubicBezTo>
                  <a:close/>
                  <a:moveTo>
                    <a:pt x="71" y="171"/>
                  </a:moveTo>
                  <a:cubicBezTo>
                    <a:pt x="56" y="123"/>
                    <a:pt x="56" y="123"/>
                    <a:pt x="56" y="123"/>
                  </a:cubicBezTo>
                  <a:cubicBezTo>
                    <a:pt x="58" y="123"/>
                    <a:pt x="59" y="122"/>
                    <a:pt x="61" y="122"/>
                  </a:cubicBezTo>
                  <a:cubicBezTo>
                    <a:pt x="76" y="169"/>
                    <a:pt x="76" y="169"/>
                    <a:pt x="76" y="169"/>
                  </a:cubicBezTo>
                  <a:lnTo>
                    <a:pt x="71" y="171"/>
                  </a:lnTo>
                  <a:close/>
                  <a:moveTo>
                    <a:pt x="156" y="178"/>
                  </a:moveTo>
                  <a:cubicBezTo>
                    <a:pt x="82" y="104"/>
                    <a:pt x="82" y="104"/>
                    <a:pt x="82" y="104"/>
                  </a:cubicBezTo>
                  <a:cubicBezTo>
                    <a:pt x="84" y="102"/>
                    <a:pt x="85" y="100"/>
                    <a:pt x="86" y="98"/>
                  </a:cubicBezTo>
                  <a:cubicBezTo>
                    <a:pt x="161" y="173"/>
                    <a:pt x="161" y="173"/>
                    <a:pt x="161" y="173"/>
                  </a:cubicBezTo>
                  <a:lnTo>
                    <a:pt x="156" y="178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38">
              <a:extLst>
                <a:ext uri="{FF2B5EF4-FFF2-40B4-BE49-F238E27FC236}">
                  <a16:creationId xmlns:a16="http://schemas.microsoft.com/office/drawing/2014/main" id="{5D218504-0E30-436E-A27A-C52AB1EFD0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80915" y="3574937"/>
              <a:ext cx="193649" cy="311357"/>
            </a:xfrm>
            <a:custGeom>
              <a:avLst/>
              <a:gdLst>
                <a:gd name="T0" fmla="*/ 0 w 153"/>
                <a:gd name="T1" fmla="*/ 246 h 246"/>
                <a:gd name="T2" fmla="*/ 153 w 153"/>
                <a:gd name="T3" fmla="*/ 0 h 246"/>
                <a:gd name="T4" fmla="*/ 27 w 153"/>
                <a:gd name="T5" fmla="*/ 219 h 246"/>
                <a:gd name="T6" fmla="*/ 14 w 153"/>
                <a:gd name="T7" fmla="*/ 205 h 246"/>
                <a:gd name="T8" fmla="*/ 27 w 153"/>
                <a:gd name="T9" fmla="*/ 219 h 246"/>
                <a:gd name="T10" fmla="*/ 14 w 153"/>
                <a:gd name="T11" fmla="*/ 185 h 246"/>
                <a:gd name="T12" fmla="*/ 27 w 153"/>
                <a:gd name="T13" fmla="*/ 171 h 246"/>
                <a:gd name="T14" fmla="*/ 27 w 153"/>
                <a:gd name="T15" fmla="*/ 151 h 246"/>
                <a:gd name="T16" fmla="*/ 14 w 153"/>
                <a:gd name="T17" fmla="*/ 137 h 246"/>
                <a:gd name="T18" fmla="*/ 27 w 153"/>
                <a:gd name="T19" fmla="*/ 151 h 246"/>
                <a:gd name="T20" fmla="*/ 14 w 153"/>
                <a:gd name="T21" fmla="*/ 115 h 246"/>
                <a:gd name="T22" fmla="*/ 27 w 153"/>
                <a:gd name="T23" fmla="*/ 101 h 246"/>
                <a:gd name="T24" fmla="*/ 27 w 153"/>
                <a:gd name="T25" fmla="*/ 81 h 246"/>
                <a:gd name="T26" fmla="*/ 14 w 153"/>
                <a:gd name="T27" fmla="*/ 67 h 246"/>
                <a:gd name="T28" fmla="*/ 27 w 153"/>
                <a:gd name="T29" fmla="*/ 81 h 246"/>
                <a:gd name="T30" fmla="*/ 14 w 153"/>
                <a:gd name="T31" fmla="*/ 47 h 246"/>
                <a:gd name="T32" fmla="*/ 27 w 153"/>
                <a:gd name="T33" fmla="*/ 33 h 246"/>
                <a:gd name="T34" fmla="*/ 118 w 153"/>
                <a:gd name="T35" fmla="*/ 223 h 246"/>
                <a:gd name="T36" fmla="*/ 36 w 153"/>
                <a:gd name="T37" fmla="*/ 133 h 246"/>
                <a:gd name="T38" fmla="*/ 118 w 153"/>
                <a:gd name="T39" fmla="*/ 223 h 246"/>
                <a:gd name="T40" fmla="*/ 36 w 153"/>
                <a:gd name="T41" fmla="*/ 112 h 246"/>
                <a:gd name="T42" fmla="*/ 118 w 153"/>
                <a:gd name="T43" fmla="*/ 23 h 246"/>
                <a:gd name="T44" fmla="*/ 141 w 153"/>
                <a:gd name="T45" fmla="*/ 219 h 246"/>
                <a:gd name="T46" fmla="*/ 127 w 153"/>
                <a:gd name="T47" fmla="*/ 205 h 246"/>
                <a:gd name="T48" fmla="*/ 141 w 153"/>
                <a:gd name="T49" fmla="*/ 219 h 246"/>
                <a:gd name="T50" fmla="*/ 127 w 153"/>
                <a:gd name="T51" fmla="*/ 185 h 246"/>
                <a:gd name="T52" fmla="*/ 141 w 153"/>
                <a:gd name="T53" fmla="*/ 171 h 246"/>
                <a:gd name="T54" fmla="*/ 141 w 153"/>
                <a:gd name="T55" fmla="*/ 151 h 246"/>
                <a:gd name="T56" fmla="*/ 127 w 153"/>
                <a:gd name="T57" fmla="*/ 137 h 246"/>
                <a:gd name="T58" fmla="*/ 141 w 153"/>
                <a:gd name="T59" fmla="*/ 151 h 246"/>
                <a:gd name="T60" fmla="*/ 127 w 153"/>
                <a:gd name="T61" fmla="*/ 115 h 246"/>
                <a:gd name="T62" fmla="*/ 141 w 153"/>
                <a:gd name="T63" fmla="*/ 101 h 246"/>
                <a:gd name="T64" fmla="*/ 141 w 153"/>
                <a:gd name="T65" fmla="*/ 81 h 246"/>
                <a:gd name="T66" fmla="*/ 127 w 153"/>
                <a:gd name="T67" fmla="*/ 67 h 246"/>
                <a:gd name="T68" fmla="*/ 141 w 153"/>
                <a:gd name="T69" fmla="*/ 81 h 246"/>
                <a:gd name="T70" fmla="*/ 127 w 153"/>
                <a:gd name="T71" fmla="*/ 47 h 246"/>
                <a:gd name="T72" fmla="*/ 141 w 153"/>
                <a:gd name="T73" fmla="*/ 33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" h="246">
                  <a:moveTo>
                    <a:pt x="0" y="0"/>
                  </a:moveTo>
                  <a:lnTo>
                    <a:pt x="0" y="246"/>
                  </a:lnTo>
                  <a:lnTo>
                    <a:pt x="153" y="246"/>
                  </a:lnTo>
                  <a:lnTo>
                    <a:pt x="153" y="0"/>
                  </a:lnTo>
                  <a:lnTo>
                    <a:pt x="0" y="0"/>
                  </a:lnTo>
                  <a:close/>
                  <a:moveTo>
                    <a:pt x="27" y="219"/>
                  </a:moveTo>
                  <a:lnTo>
                    <a:pt x="14" y="219"/>
                  </a:lnTo>
                  <a:lnTo>
                    <a:pt x="14" y="205"/>
                  </a:lnTo>
                  <a:lnTo>
                    <a:pt x="27" y="205"/>
                  </a:lnTo>
                  <a:lnTo>
                    <a:pt x="27" y="219"/>
                  </a:lnTo>
                  <a:close/>
                  <a:moveTo>
                    <a:pt x="27" y="185"/>
                  </a:moveTo>
                  <a:lnTo>
                    <a:pt x="14" y="185"/>
                  </a:lnTo>
                  <a:lnTo>
                    <a:pt x="14" y="171"/>
                  </a:lnTo>
                  <a:lnTo>
                    <a:pt x="27" y="171"/>
                  </a:lnTo>
                  <a:lnTo>
                    <a:pt x="27" y="185"/>
                  </a:lnTo>
                  <a:close/>
                  <a:moveTo>
                    <a:pt x="27" y="151"/>
                  </a:moveTo>
                  <a:lnTo>
                    <a:pt x="14" y="151"/>
                  </a:lnTo>
                  <a:lnTo>
                    <a:pt x="14" y="137"/>
                  </a:lnTo>
                  <a:lnTo>
                    <a:pt x="27" y="137"/>
                  </a:lnTo>
                  <a:lnTo>
                    <a:pt x="27" y="151"/>
                  </a:lnTo>
                  <a:close/>
                  <a:moveTo>
                    <a:pt x="27" y="115"/>
                  </a:moveTo>
                  <a:lnTo>
                    <a:pt x="14" y="115"/>
                  </a:lnTo>
                  <a:lnTo>
                    <a:pt x="14" y="101"/>
                  </a:lnTo>
                  <a:lnTo>
                    <a:pt x="27" y="101"/>
                  </a:lnTo>
                  <a:lnTo>
                    <a:pt x="27" y="115"/>
                  </a:lnTo>
                  <a:close/>
                  <a:moveTo>
                    <a:pt x="27" y="81"/>
                  </a:moveTo>
                  <a:lnTo>
                    <a:pt x="14" y="81"/>
                  </a:lnTo>
                  <a:lnTo>
                    <a:pt x="14" y="67"/>
                  </a:lnTo>
                  <a:lnTo>
                    <a:pt x="27" y="67"/>
                  </a:lnTo>
                  <a:lnTo>
                    <a:pt x="27" y="81"/>
                  </a:lnTo>
                  <a:close/>
                  <a:moveTo>
                    <a:pt x="27" y="47"/>
                  </a:moveTo>
                  <a:lnTo>
                    <a:pt x="14" y="47"/>
                  </a:lnTo>
                  <a:lnTo>
                    <a:pt x="14" y="33"/>
                  </a:lnTo>
                  <a:lnTo>
                    <a:pt x="27" y="33"/>
                  </a:lnTo>
                  <a:lnTo>
                    <a:pt x="27" y="47"/>
                  </a:lnTo>
                  <a:close/>
                  <a:moveTo>
                    <a:pt x="118" y="223"/>
                  </a:moveTo>
                  <a:lnTo>
                    <a:pt x="36" y="223"/>
                  </a:lnTo>
                  <a:lnTo>
                    <a:pt x="36" y="133"/>
                  </a:lnTo>
                  <a:lnTo>
                    <a:pt x="118" y="133"/>
                  </a:lnTo>
                  <a:lnTo>
                    <a:pt x="118" y="223"/>
                  </a:lnTo>
                  <a:close/>
                  <a:moveTo>
                    <a:pt x="118" y="112"/>
                  </a:moveTo>
                  <a:lnTo>
                    <a:pt x="36" y="112"/>
                  </a:lnTo>
                  <a:lnTo>
                    <a:pt x="36" y="23"/>
                  </a:lnTo>
                  <a:lnTo>
                    <a:pt x="118" y="23"/>
                  </a:lnTo>
                  <a:lnTo>
                    <a:pt x="118" y="112"/>
                  </a:lnTo>
                  <a:close/>
                  <a:moveTo>
                    <a:pt x="141" y="219"/>
                  </a:moveTo>
                  <a:lnTo>
                    <a:pt x="127" y="219"/>
                  </a:lnTo>
                  <a:lnTo>
                    <a:pt x="127" y="205"/>
                  </a:lnTo>
                  <a:lnTo>
                    <a:pt x="141" y="205"/>
                  </a:lnTo>
                  <a:lnTo>
                    <a:pt x="141" y="219"/>
                  </a:lnTo>
                  <a:close/>
                  <a:moveTo>
                    <a:pt x="141" y="185"/>
                  </a:moveTo>
                  <a:lnTo>
                    <a:pt x="127" y="185"/>
                  </a:lnTo>
                  <a:lnTo>
                    <a:pt x="127" y="171"/>
                  </a:lnTo>
                  <a:lnTo>
                    <a:pt x="141" y="171"/>
                  </a:lnTo>
                  <a:lnTo>
                    <a:pt x="141" y="185"/>
                  </a:lnTo>
                  <a:close/>
                  <a:moveTo>
                    <a:pt x="141" y="151"/>
                  </a:moveTo>
                  <a:lnTo>
                    <a:pt x="127" y="151"/>
                  </a:lnTo>
                  <a:lnTo>
                    <a:pt x="127" y="137"/>
                  </a:lnTo>
                  <a:lnTo>
                    <a:pt x="141" y="137"/>
                  </a:lnTo>
                  <a:lnTo>
                    <a:pt x="141" y="151"/>
                  </a:lnTo>
                  <a:close/>
                  <a:moveTo>
                    <a:pt x="141" y="115"/>
                  </a:moveTo>
                  <a:lnTo>
                    <a:pt x="127" y="115"/>
                  </a:lnTo>
                  <a:lnTo>
                    <a:pt x="127" y="101"/>
                  </a:lnTo>
                  <a:lnTo>
                    <a:pt x="141" y="101"/>
                  </a:lnTo>
                  <a:lnTo>
                    <a:pt x="141" y="115"/>
                  </a:lnTo>
                  <a:close/>
                  <a:moveTo>
                    <a:pt x="141" y="81"/>
                  </a:moveTo>
                  <a:lnTo>
                    <a:pt x="127" y="81"/>
                  </a:lnTo>
                  <a:lnTo>
                    <a:pt x="127" y="67"/>
                  </a:lnTo>
                  <a:lnTo>
                    <a:pt x="141" y="67"/>
                  </a:lnTo>
                  <a:lnTo>
                    <a:pt x="141" y="81"/>
                  </a:lnTo>
                  <a:close/>
                  <a:moveTo>
                    <a:pt x="141" y="47"/>
                  </a:moveTo>
                  <a:lnTo>
                    <a:pt x="127" y="47"/>
                  </a:lnTo>
                  <a:lnTo>
                    <a:pt x="127" y="33"/>
                  </a:lnTo>
                  <a:lnTo>
                    <a:pt x="141" y="33"/>
                  </a:lnTo>
                  <a:lnTo>
                    <a:pt x="141" y="47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58">
              <a:extLst>
                <a:ext uri="{FF2B5EF4-FFF2-40B4-BE49-F238E27FC236}">
                  <a16:creationId xmlns:a16="http://schemas.microsoft.com/office/drawing/2014/main" id="{279F648E-7653-444E-B782-448C7DCCB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0664" y="1305575"/>
              <a:ext cx="172132" cy="298700"/>
            </a:xfrm>
            <a:custGeom>
              <a:avLst/>
              <a:gdLst>
                <a:gd name="T0" fmla="*/ 98 w 108"/>
                <a:gd name="T1" fmla="*/ 106 h 186"/>
                <a:gd name="T2" fmla="*/ 75 w 108"/>
                <a:gd name="T3" fmla="*/ 59 h 186"/>
                <a:gd name="T4" fmla="*/ 68 w 108"/>
                <a:gd name="T5" fmla="*/ 77 h 186"/>
                <a:gd name="T6" fmla="*/ 90 w 108"/>
                <a:gd name="T7" fmla="*/ 134 h 186"/>
                <a:gd name="T8" fmla="*/ 69 w 108"/>
                <a:gd name="T9" fmla="*/ 136 h 186"/>
                <a:gd name="T10" fmla="*/ 62 w 108"/>
                <a:gd name="T11" fmla="*/ 186 h 186"/>
                <a:gd name="T12" fmla="*/ 46 w 108"/>
                <a:gd name="T13" fmla="*/ 186 h 186"/>
                <a:gd name="T14" fmla="*/ 39 w 108"/>
                <a:gd name="T15" fmla="*/ 136 h 186"/>
                <a:gd name="T16" fmla="*/ 18 w 108"/>
                <a:gd name="T17" fmla="*/ 134 h 186"/>
                <a:gd name="T18" fmla="*/ 40 w 108"/>
                <a:gd name="T19" fmla="*/ 77 h 186"/>
                <a:gd name="T20" fmla="*/ 33 w 108"/>
                <a:gd name="T21" fmla="*/ 59 h 186"/>
                <a:gd name="T22" fmla="*/ 11 w 108"/>
                <a:gd name="T23" fmla="*/ 106 h 186"/>
                <a:gd name="T24" fmla="*/ 0 w 108"/>
                <a:gd name="T25" fmla="*/ 102 h 186"/>
                <a:gd name="T26" fmla="*/ 25 w 108"/>
                <a:gd name="T27" fmla="*/ 41 h 186"/>
                <a:gd name="T28" fmla="*/ 46 w 108"/>
                <a:gd name="T29" fmla="*/ 40 h 186"/>
                <a:gd name="T30" fmla="*/ 46 w 108"/>
                <a:gd name="T31" fmla="*/ 35 h 186"/>
                <a:gd name="T32" fmla="*/ 39 w 108"/>
                <a:gd name="T33" fmla="*/ 28 h 186"/>
                <a:gd name="T34" fmla="*/ 36 w 108"/>
                <a:gd name="T35" fmla="*/ 20 h 186"/>
                <a:gd name="T36" fmla="*/ 40 w 108"/>
                <a:gd name="T37" fmla="*/ 7 h 186"/>
                <a:gd name="T38" fmla="*/ 54 w 108"/>
                <a:gd name="T39" fmla="*/ 0 h 186"/>
                <a:gd name="T40" fmla="*/ 68 w 108"/>
                <a:gd name="T41" fmla="*/ 7 h 186"/>
                <a:gd name="T42" fmla="*/ 72 w 108"/>
                <a:gd name="T43" fmla="*/ 13 h 186"/>
                <a:gd name="T44" fmla="*/ 73 w 108"/>
                <a:gd name="T45" fmla="*/ 21 h 186"/>
                <a:gd name="T46" fmla="*/ 72 w 108"/>
                <a:gd name="T47" fmla="*/ 25 h 186"/>
                <a:gd name="T48" fmla="*/ 69 w 108"/>
                <a:gd name="T49" fmla="*/ 28 h 186"/>
                <a:gd name="T50" fmla="*/ 62 w 108"/>
                <a:gd name="T51" fmla="*/ 35 h 186"/>
                <a:gd name="T52" fmla="*/ 62 w 108"/>
                <a:gd name="T53" fmla="*/ 40 h 186"/>
                <a:gd name="T54" fmla="*/ 83 w 108"/>
                <a:gd name="T55" fmla="*/ 41 h 186"/>
                <a:gd name="T56" fmla="*/ 108 w 108"/>
                <a:gd name="T57" fmla="*/ 102 h 186"/>
                <a:gd name="T58" fmla="*/ 98 w 108"/>
                <a:gd name="T59" fmla="*/ 10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" h="186">
                  <a:moveTo>
                    <a:pt x="98" y="106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90" y="134"/>
                    <a:pt x="90" y="134"/>
                    <a:pt x="90" y="134"/>
                  </a:cubicBezTo>
                  <a:cubicBezTo>
                    <a:pt x="69" y="136"/>
                    <a:pt x="69" y="136"/>
                    <a:pt x="69" y="136"/>
                  </a:cubicBezTo>
                  <a:cubicBezTo>
                    <a:pt x="62" y="186"/>
                    <a:pt x="62" y="186"/>
                    <a:pt x="62" y="186"/>
                  </a:cubicBezTo>
                  <a:cubicBezTo>
                    <a:pt x="46" y="186"/>
                    <a:pt x="46" y="186"/>
                    <a:pt x="46" y="18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18" y="134"/>
                    <a:pt x="18" y="134"/>
                    <a:pt x="18" y="13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8" y="27"/>
                    <a:pt x="37" y="25"/>
                    <a:pt x="36" y="20"/>
                  </a:cubicBezTo>
                  <a:cubicBezTo>
                    <a:pt x="35" y="16"/>
                    <a:pt x="37" y="11"/>
                    <a:pt x="40" y="7"/>
                  </a:cubicBezTo>
                  <a:cubicBezTo>
                    <a:pt x="44" y="2"/>
                    <a:pt x="48" y="0"/>
                    <a:pt x="54" y="0"/>
                  </a:cubicBezTo>
                  <a:cubicBezTo>
                    <a:pt x="60" y="0"/>
                    <a:pt x="64" y="2"/>
                    <a:pt x="68" y="7"/>
                  </a:cubicBezTo>
                  <a:cubicBezTo>
                    <a:pt x="70" y="9"/>
                    <a:pt x="71" y="11"/>
                    <a:pt x="72" y="13"/>
                  </a:cubicBezTo>
                  <a:cubicBezTo>
                    <a:pt x="72" y="16"/>
                    <a:pt x="73" y="18"/>
                    <a:pt x="73" y="21"/>
                  </a:cubicBezTo>
                  <a:cubicBezTo>
                    <a:pt x="73" y="22"/>
                    <a:pt x="72" y="24"/>
                    <a:pt x="72" y="25"/>
                  </a:cubicBezTo>
                  <a:cubicBezTo>
                    <a:pt x="71" y="26"/>
                    <a:pt x="71" y="27"/>
                    <a:pt x="69" y="28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108" y="102"/>
                    <a:pt x="108" y="102"/>
                    <a:pt x="108" y="102"/>
                  </a:cubicBezTo>
                  <a:lnTo>
                    <a:pt x="98" y="10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76">
              <a:extLst>
                <a:ext uri="{FF2B5EF4-FFF2-40B4-BE49-F238E27FC236}">
                  <a16:creationId xmlns:a16="http://schemas.microsoft.com/office/drawing/2014/main" id="{28D49CAE-5373-435A-B3B3-641C06CF38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32819" y="2209270"/>
              <a:ext cx="282247" cy="310091"/>
            </a:xfrm>
            <a:custGeom>
              <a:avLst/>
              <a:gdLst>
                <a:gd name="T0" fmla="*/ 113 w 176"/>
                <a:gd name="T1" fmla="*/ 180 h 193"/>
                <a:gd name="T2" fmla="*/ 113 w 176"/>
                <a:gd name="T3" fmla="*/ 92 h 193"/>
                <a:gd name="T4" fmla="*/ 120 w 176"/>
                <a:gd name="T5" fmla="*/ 92 h 193"/>
                <a:gd name="T6" fmla="*/ 124 w 176"/>
                <a:gd name="T7" fmla="*/ 95 h 193"/>
                <a:gd name="T8" fmla="*/ 124 w 176"/>
                <a:gd name="T9" fmla="*/ 137 h 193"/>
                <a:gd name="T10" fmla="*/ 139 w 176"/>
                <a:gd name="T11" fmla="*/ 151 h 193"/>
                <a:gd name="T12" fmla="*/ 150 w 176"/>
                <a:gd name="T13" fmla="*/ 147 h 193"/>
                <a:gd name="T14" fmla="*/ 156 w 176"/>
                <a:gd name="T15" fmla="*/ 137 h 193"/>
                <a:gd name="T16" fmla="*/ 156 w 176"/>
                <a:gd name="T17" fmla="*/ 49 h 193"/>
                <a:gd name="T18" fmla="*/ 146 w 176"/>
                <a:gd name="T19" fmla="*/ 36 h 193"/>
                <a:gd name="T20" fmla="*/ 131 w 176"/>
                <a:gd name="T21" fmla="*/ 23 h 193"/>
                <a:gd name="T22" fmla="*/ 131 w 176"/>
                <a:gd name="T23" fmla="*/ 33 h 193"/>
                <a:gd name="T24" fmla="*/ 139 w 176"/>
                <a:gd name="T25" fmla="*/ 42 h 193"/>
                <a:gd name="T26" fmla="*/ 137 w 176"/>
                <a:gd name="T27" fmla="*/ 51 h 193"/>
                <a:gd name="T28" fmla="*/ 150 w 176"/>
                <a:gd name="T29" fmla="*/ 59 h 193"/>
                <a:gd name="T30" fmla="*/ 150 w 176"/>
                <a:gd name="T31" fmla="*/ 137 h 193"/>
                <a:gd name="T32" fmla="*/ 139 w 176"/>
                <a:gd name="T33" fmla="*/ 144 h 193"/>
                <a:gd name="T34" fmla="*/ 131 w 176"/>
                <a:gd name="T35" fmla="*/ 137 h 193"/>
                <a:gd name="T36" fmla="*/ 131 w 176"/>
                <a:gd name="T37" fmla="*/ 95 h 193"/>
                <a:gd name="T38" fmla="*/ 120 w 176"/>
                <a:gd name="T39" fmla="*/ 85 h 193"/>
                <a:gd name="T40" fmla="*/ 113 w 176"/>
                <a:gd name="T41" fmla="*/ 85 h 193"/>
                <a:gd name="T42" fmla="*/ 113 w 176"/>
                <a:gd name="T43" fmla="*/ 78 h 193"/>
                <a:gd name="T44" fmla="*/ 128 w 176"/>
                <a:gd name="T45" fmla="*/ 78 h 193"/>
                <a:gd name="T46" fmla="*/ 128 w 176"/>
                <a:gd name="T47" fmla="*/ 0 h 193"/>
                <a:gd name="T48" fmla="*/ 47 w 176"/>
                <a:gd name="T49" fmla="*/ 0 h 193"/>
                <a:gd name="T50" fmla="*/ 47 w 176"/>
                <a:gd name="T51" fmla="*/ 78 h 193"/>
                <a:gd name="T52" fmla="*/ 62 w 176"/>
                <a:gd name="T53" fmla="*/ 78 h 193"/>
                <a:gd name="T54" fmla="*/ 62 w 176"/>
                <a:gd name="T55" fmla="*/ 180 h 193"/>
                <a:gd name="T56" fmla="*/ 0 w 176"/>
                <a:gd name="T57" fmla="*/ 180 h 193"/>
                <a:gd name="T58" fmla="*/ 0 w 176"/>
                <a:gd name="T59" fmla="*/ 193 h 193"/>
                <a:gd name="T60" fmla="*/ 176 w 176"/>
                <a:gd name="T61" fmla="*/ 193 h 193"/>
                <a:gd name="T62" fmla="*/ 176 w 176"/>
                <a:gd name="T63" fmla="*/ 180 h 193"/>
                <a:gd name="T64" fmla="*/ 113 w 176"/>
                <a:gd name="T65" fmla="*/ 180 h 193"/>
                <a:gd name="T66" fmla="*/ 59 w 176"/>
                <a:gd name="T67" fmla="*/ 63 h 193"/>
                <a:gd name="T68" fmla="*/ 59 w 176"/>
                <a:gd name="T69" fmla="*/ 13 h 193"/>
                <a:gd name="T70" fmla="*/ 114 w 176"/>
                <a:gd name="T71" fmla="*/ 13 h 193"/>
                <a:gd name="T72" fmla="*/ 114 w 176"/>
                <a:gd name="T73" fmla="*/ 63 h 193"/>
                <a:gd name="T74" fmla="*/ 59 w 176"/>
                <a:gd name="T75" fmla="*/ 6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6" h="193">
                  <a:moveTo>
                    <a:pt x="113" y="180"/>
                  </a:moveTo>
                  <a:cubicBezTo>
                    <a:pt x="113" y="92"/>
                    <a:pt x="113" y="92"/>
                    <a:pt x="113" y="92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22" y="92"/>
                    <a:pt x="124" y="93"/>
                    <a:pt x="124" y="95"/>
                  </a:cubicBezTo>
                  <a:cubicBezTo>
                    <a:pt x="124" y="137"/>
                    <a:pt x="124" y="137"/>
                    <a:pt x="124" y="137"/>
                  </a:cubicBezTo>
                  <a:cubicBezTo>
                    <a:pt x="124" y="146"/>
                    <a:pt x="129" y="151"/>
                    <a:pt x="139" y="151"/>
                  </a:cubicBezTo>
                  <a:cubicBezTo>
                    <a:pt x="143" y="151"/>
                    <a:pt x="146" y="149"/>
                    <a:pt x="150" y="147"/>
                  </a:cubicBezTo>
                  <a:cubicBezTo>
                    <a:pt x="154" y="144"/>
                    <a:pt x="156" y="141"/>
                    <a:pt x="156" y="137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6" y="46"/>
                    <a:pt x="153" y="42"/>
                    <a:pt x="146" y="36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8" y="45"/>
                    <a:pt x="137" y="48"/>
                    <a:pt x="137" y="51"/>
                  </a:cubicBezTo>
                  <a:cubicBezTo>
                    <a:pt x="137" y="56"/>
                    <a:pt x="141" y="59"/>
                    <a:pt x="150" y="59"/>
                  </a:cubicBezTo>
                  <a:cubicBezTo>
                    <a:pt x="150" y="137"/>
                    <a:pt x="150" y="137"/>
                    <a:pt x="150" y="137"/>
                  </a:cubicBezTo>
                  <a:cubicBezTo>
                    <a:pt x="150" y="142"/>
                    <a:pt x="146" y="144"/>
                    <a:pt x="139" y="144"/>
                  </a:cubicBezTo>
                  <a:cubicBezTo>
                    <a:pt x="134" y="144"/>
                    <a:pt x="131" y="142"/>
                    <a:pt x="131" y="137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88"/>
                    <a:pt x="128" y="85"/>
                    <a:pt x="120" y="85"/>
                  </a:cubicBezTo>
                  <a:cubicBezTo>
                    <a:pt x="113" y="85"/>
                    <a:pt x="113" y="85"/>
                    <a:pt x="113" y="85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28" y="78"/>
                    <a:pt x="128" y="78"/>
                    <a:pt x="128" y="78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2" y="180"/>
                    <a:pt x="62" y="180"/>
                    <a:pt x="62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76" y="193"/>
                    <a:pt x="176" y="193"/>
                    <a:pt x="176" y="193"/>
                  </a:cubicBezTo>
                  <a:cubicBezTo>
                    <a:pt x="176" y="180"/>
                    <a:pt x="176" y="180"/>
                    <a:pt x="176" y="180"/>
                  </a:cubicBezTo>
                  <a:lnTo>
                    <a:pt x="113" y="180"/>
                  </a:lnTo>
                  <a:close/>
                  <a:moveTo>
                    <a:pt x="59" y="63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63"/>
                    <a:pt x="114" y="63"/>
                    <a:pt x="114" y="63"/>
                  </a:cubicBezTo>
                  <a:lnTo>
                    <a:pt x="59" y="63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16">
              <a:extLst>
                <a:ext uri="{FF2B5EF4-FFF2-40B4-BE49-F238E27FC236}">
                  <a16:creationId xmlns:a16="http://schemas.microsoft.com/office/drawing/2014/main" id="{0DF7AB7D-E16B-4A24-A863-FE339A2F8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8897" y="5892396"/>
              <a:ext cx="312623" cy="182258"/>
            </a:xfrm>
            <a:custGeom>
              <a:avLst/>
              <a:gdLst>
                <a:gd name="T0" fmla="*/ 167 w 195"/>
                <a:gd name="T1" fmla="*/ 31 h 113"/>
                <a:gd name="T2" fmla="*/ 162 w 195"/>
                <a:gd name="T3" fmla="*/ 32 h 113"/>
                <a:gd name="T4" fmla="*/ 121 w 195"/>
                <a:gd name="T5" fmla="*/ 3 h 113"/>
                <a:gd name="T6" fmla="*/ 105 w 195"/>
                <a:gd name="T7" fmla="*/ 6 h 113"/>
                <a:gd name="T8" fmla="*/ 89 w 195"/>
                <a:gd name="T9" fmla="*/ 0 h 113"/>
                <a:gd name="T10" fmla="*/ 61 w 195"/>
                <a:gd name="T11" fmla="*/ 23 h 113"/>
                <a:gd name="T12" fmla="*/ 56 w 195"/>
                <a:gd name="T13" fmla="*/ 22 h 113"/>
                <a:gd name="T14" fmla="*/ 31 w 195"/>
                <a:gd name="T15" fmla="*/ 42 h 113"/>
                <a:gd name="T16" fmla="*/ 26 w 195"/>
                <a:gd name="T17" fmla="*/ 41 h 113"/>
                <a:gd name="T18" fmla="*/ 0 w 195"/>
                <a:gd name="T19" fmla="*/ 70 h 113"/>
                <a:gd name="T20" fmla="*/ 26 w 195"/>
                <a:gd name="T21" fmla="*/ 98 h 113"/>
                <a:gd name="T22" fmla="*/ 30 w 195"/>
                <a:gd name="T23" fmla="*/ 97 h 113"/>
                <a:gd name="T24" fmla="*/ 27 w 195"/>
                <a:gd name="T25" fmla="*/ 87 h 113"/>
                <a:gd name="T26" fmla="*/ 48 w 195"/>
                <a:gd name="T27" fmla="*/ 100 h 113"/>
                <a:gd name="T28" fmla="*/ 64 w 195"/>
                <a:gd name="T29" fmla="*/ 93 h 113"/>
                <a:gd name="T30" fmla="*/ 89 w 195"/>
                <a:gd name="T31" fmla="*/ 109 h 113"/>
                <a:gd name="T32" fmla="*/ 107 w 195"/>
                <a:gd name="T33" fmla="*/ 101 h 113"/>
                <a:gd name="T34" fmla="*/ 128 w 195"/>
                <a:gd name="T35" fmla="*/ 113 h 113"/>
                <a:gd name="T36" fmla="*/ 155 w 195"/>
                <a:gd name="T37" fmla="*/ 91 h 113"/>
                <a:gd name="T38" fmla="*/ 167 w 195"/>
                <a:gd name="T39" fmla="*/ 94 h 113"/>
                <a:gd name="T40" fmla="*/ 195 w 195"/>
                <a:gd name="T41" fmla="*/ 62 h 113"/>
                <a:gd name="T42" fmla="*/ 167 w 195"/>
                <a:gd name="T43" fmla="*/ 3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5" h="113">
                  <a:moveTo>
                    <a:pt x="167" y="31"/>
                  </a:moveTo>
                  <a:cubicBezTo>
                    <a:pt x="165" y="31"/>
                    <a:pt x="163" y="31"/>
                    <a:pt x="162" y="32"/>
                  </a:cubicBezTo>
                  <a:cubicBezTo>
                    <a:pt x="155" y="15"/>
                    <a:pt x="139" y="3"/>
                    <a:pt x="121" y="3"/>
                  </a:cubicBezTo>
                  <a:cubicBezTo>
                    <a:pt x="115" y="3"/>
                    <a:pt x="110" y="4"/>
                    <a:pt x="105" y="6"/>
                  </a:cubicBezTo>
                  <a:cubicBezTo>
                    <a:pt x="101" y="2"/>
                    <a:pt x="95" y="0"/>
                    <a:pt x="89" y="0"/>
                  </a:cubicBezTo>
                  <a:cubicBezTo>
                    <a:pt x="75" y="0"/>
                    <a:pt x="65" y="10"/>
                    <a:pt x="61" y="23"/>
                  </a:cubicBezTo>
                  <a:cubicBezTo>
                    <a:pt x="59" y="22"/>
                    <a:pt x="58" y="22"/>
                    <a:pt x="56" y="22"/>
                  </a:cubicBezTo>
                  <a:cubicBezTo>
                    <a:pt x="44" y="22"/>
                    <a:pt x="34" y="31"/>
                    <a:pt x="31" y="42"/>
                  </a:cubicBezTo>
                  <a:cubicBezTo>
                    <a:pt x="29" y="42"/>
                    <a:pt x="27" y="41"/>
                    <a:pt x="26" y="41"/>
                  </a:cubicBezTo>
                  <a:cubicBezTo>
                    <a:pt x="11" y="41"/>
                    <a:pt x="0" y="54"/>
                    <a:pt x="0" y="70"/>
                  </a:cubicBezTo>
                  <a:cubicBezTo>
                    <a:pt x="0" y="85"/>
                    <a:pt x="11" y="98"/>
                    <a:pt x="26" y="98"/>
                  </a:cubicBezTo>
                  <a:cubicBezTo>
                    <a:pt x="27" y="98"/>
                    <a:pt x="29" y="97"/>
                    <a:pt x="30" y="97"/>
                  </a:cubicBezTo>
                  <a:cubicBezTo>
                    <a:pt x="29" y="94"/>
                    <a:pt x="27" y="91"/>
                    <a:pt x="27" y="87"/>
                  </a:cubicBezTo>
                  <a:cubicBezTo>
                    <a:pt x="31" y="95"/>
                    <a:pt x="39" y="100"/>
                    <a:pt x="48" y="100"/>
                  </a:cubicBezTo>
                  <a:cubicBezTo>
                    <a:pt x="54" y="100"/>
                    <a:pt x="60" y="97"/>
                    <a:pt x="64" y="93"/>
                  </a:cubicBezTo>
                  <a:cubicBezTo>
                    <a:pt x="69" y="102"/>
                    <a:pt x="78" y="109"/>
                    <a:pt x="89" y="109"/>
                  </a:cubicBezTo>
                  <a:cubicBezTo>
                    <a:pt x="96" y="109"/>
                    <a:pt x="102" y="106"/>
                    <a:pt x="107" y="101"/>
                  </a:cubicBezTo>
                  <a:cubicBezTo>
                    <a:pt x="112" y="108"/>
                    <a:pt x="120" y="113"/>
                    <a:pt x="128" y="113"/>
                  </a:cubicBezTo>
                  <a:cubicBezTo>
                    <a:pt x="141" y="113"/>
                    <a:pt x="152" y="104"/>
                    <a:pt x="155" y="91"/>
                  </a:cubicBezTo>
                  <a:cubicBezTo>
                    <a:pt x="159" y="93"/>
                    <a:pt x="163" y="94"/>
                    <a:pt x="167" y="94"/>
                  </a:cubicBezTo>
                  <a:cubicBezTo>
                    <a:pt x="183" y="94"/>
                    <a:pt x="195" y="80"/>
                    <a:pt x="195" y="62"/>
                  </a:cubicBezTo>
                  <a:cubicBezTo>
                    <a:pt x="195" y="45"/>
                    <a:pt x="183" y="31"/>
                    <a:pt x="167" y="3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30">
              <a:extLst>
                <a:ext uri="{FF2B5EF4-FFF2-40B4-BE49-F238E27FC236}">
                  <a16:creationId xmlns:a16="http://schemas.microsoft.com/office/drawing/2014/main" id="{A73CD307-1053-459F-A2B9-B19A04AF7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366" y="6323992"/>
              <a:ext cx="278449" cy="259464"/>
            </a:xfrm>
            <a:custGeom>
              <a:avLst/>
              <a:gdLst>
                <a:gd name="T0" fmla="*/ 173 w 173"/>
                <a:gd name="T1" fmla="*/ 67 h 161"/>
                <a:gd name="T2" fmla="*/ 153 w 173"/>
                <a:gd name="T3" fmla="*/ 67 h 161"/>
                <a:gd name="T4" fmla="*/ 153 w 173"/>
                <a:gd name="T5" fmla="*/ 52 h 161"/>
                <a:gd name="T6" fmla="*/ 165 w 173"/>
                <a:gd name="T7" fmla="*/ 52 h 161"/>
                <a:gd name="T8" fmla="*/ 165 w 173"/>
                <a:gd name="T9" fmla="*/ 52 h 161"/>
                <a:gd name="T10" fmla="*/ 173 w 173"/>
                <a:gd name="T11" fmla="*/ 52 h 161"/>
                <a:gd name="T12" fmla="*/ 170 w 173"/>
                <a:gd name="T13" fmla="*/ 32 h 161"/>
                <a:gd name="T14" fmla="*/ 134 w 173"/>
                <a:gd name="T15" fmla="*/ 1 h 161"/>
                <a:gd name="T16" fmla="*/ 126 w 173"/>
                <a:gd name="T17" fmla="*/ 0 h 161"/>
                <a:gd name="T18" fmla="*/ 86 w 173"/>
                <a:gd name="T19" fmla="*/ 21 h 161"/>
                <a:gd name="T20" fmla="*/ 46 w 173"/>
                <a:gd name="T21" fmla="*/ 0 h 161"/>
                <a:gd name="T22" fmla="*/ 39 w 173"/>
                <a:gd name="T23" fmla="*/ 1 h 161"/>
                <a:gd name="T24" fmla="*/ 0 w 173"/>
                <a:gd name="T25" fmla="*/ 46 h 161"/>
                <a:gd name="T26" fmla="*/ 0 w 173"/>
                <a:gd name="T27" fmla="*/ 56 h 161"/>
                <a:gd name="T28" fmla="*/ 86 w 173"/>
                <a:gd name="T29" fmla="*/ 161 h 161"/>
                <a:gd name="T30" fmla="*/ 165 w 173"/>
                <a:gd name="T31" fmla="*/ 83 h 161"/>
                <a:gd name="T32" fmla="*/ 173 w 173"/>
                <a:gd name="T33" fmla="*/ 6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161">
                  <a:moveTo>
                    <a:pt x="173" y="67"/>
                  </a:moveTo>
                  <a:cubicBezTo>
                    <a:pt x="153" y="67"/>
                    <a:pt x="153" y="67"/>
                    <a:pt x="153" y="67"/>
                  </a:cubicBezTo>
                  <a:cubicBezTo>
                    <a:pt x="153" y="52"/>
                    <a:pt x="153" y="52"/>
                    <a:pt x="153" y="52"/>
                  </a:cubicBezTo>
                  <a:cubicBezTo>
                    <a:pt x="165" y="52"/>
                    <a:pt x="165" y="52"/>
                    <a:pt x="165" y="52"/>
                  </a:cubicBezTo>
                  <a:cubicBezTo>
                    <a:pt x="165" y="52"/>
                    <a:pt x="165" y="52"/>
                    <a:pt x="165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3" y="51"/>
                    <a:pt x="172" y="36"/>
                    <a:pt x="170" y="32"/>
                  </a:cubicBezTo>
                  <a:cubicBezTo>
                    <a:pt x="163" y="12"/>
                    <a:pt x="148" y="2"/>
                    <a:pt x="134" y="1"/>
                  </a:cubicBezTo>
                  <a:cubicBezTo>
                    <a:pt x="131" y="1"/>
                    <a:pt x="128" y="0"/>
                    <a:pt x="126" y="0"/>
                  </a:cubicBezTo>
                  <a:cubicBezTo>
                    <a:pt x="106" y="0"/>
                    <a:pt x="97" y="9"/>
                    <a:pt x="86" y="21"/>
                  </a:cubicBezTo>
                  <a:cubicBezTo>
                    <a:pt x="75" y="9"/>
                    <a:pt x="66" y="0"/>
                    <a:pt x="46" y="0"/>
                  </a:cubicBezTo>
                  <a:cubicBezTo>
                    <a:pt x="44" y="0"/>
                    <a:pt x="41" y="1"/>
                    <a:pt x="39" y="1"/>
                  </a:cubicBezTo>
                  <a:cubicBezTo>
                    <a:pt x="22" y="2"/>
                    <a:pt x="2" y="18"/>
                    <a:pt x="0" y="4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84"/>
                    <a:pt x="23" y="118"/>
                    <a:pt x="86" y="161"/>
                  </a:cubicBezTo>
                  <a:cubicBezTo>
                    <a:pt x="130" y="131"/>
                    <a:pt x="154" y="105"/>
                    <a:pt x="165" y="83"/>
                  </a:cubicBezTo>
                  <a:lnTo>
                    <a:pt x="173" y="67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31">
              <a:extLst>
                <a:ext uri="{FF2B5EF4-FFF2-40B4-BE49-F238E27FC236}">
                  <a16:creationId xmlns:a16="http://schemas.microsoft.com/office/drawing/2014/main" id="{9C1B84D8-E110-40D1-971D-386E8D24A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236" y="6413856"/>
              <a:ext cx="46831" cy="11391"/>
            </a:xfrm>
            <a:custGeom>
              <a:avLst/>
              <a:gdLst>
                <a:gd name="T0" fmla="*/ 23 w 37"/>
                <a:gd name="T1" fmla="*/ 9 h 9"/>
                <a:gd name="T2" fmla="*/ 23 w 37"/>
                <a:gd name="T3" fmla="*/ 9 h 9"/>
                <a:gd name="T4" fmla="*/ 14 w 37"/>
                <a:gd name="T5" fmla="*/ 9 h 9"/>
                <a:gd name="T6" fmla="*/ 14 w 37"/>
                <a:gd name="T7" fmla="*/ 9 h 9"/>
                <a:gd name="T8" fmla="*/ 0 w 37"/>
                <a:gd name="T9" fmla="*/ 9 h 9"/>
                <a:gd name="T10" fmla="*/ 0 w 37"/>
                <a:gd name="T11" fmla="*/ 0 h 9"/>
                <a:gd name="T12" fmla="*/ 14 w 37"/>
                <a:gd name="T13" fmla="*/ 0 h 9"/>
                <a:gd name="T14" fmla="*/ 14 w 37"/>
                <a:gd name="T15" fmla="*/ 0 h 9"/>
                <a:gd name="T16" fmla="*/ 21 w 37"/>
                <a:gd name="T17" fmla="*/ 0 h 9"/>
                <a:gd name="T18" fmla="*/ 23 w 37"/>
                <a:gd name="T19" fmla="*/ 0 h 9"/>
                <a:gd name="T20" fmla="*/ 37 w 37"/>
                <a:gd name="T21" fmla="*/ 0 h 9"/>
                <a:gd name="T22" fmla="*/ 37 w 37"/>
                <a:gd name="T23" fmla="*/ 9 h 9"/>
                <a:gd name="T24" fmla="*/ 23 w 37"/>
                <a:gd name="T2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9">
                  <a:moveTo>
                    <a:pt x="23" y="9"/>
                  </a:moveTo>
                  <a:lnTo>
                    <a:pt x="23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37" y="0"/>
                  </a:lnTo>
                  <a:lnTo>
                    <a:pt x="37" y="9"/>
                  </a:lnTo>
                  <a:lnTo>
                    <a:pt x="23" y="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422">
              <a:extLst>
                <a:ext uri="{FF2B5EF4-FFF2-40B4-BE49-F238E27FC236}">
                  <a16:creationId xmlns:a16="http://schemas.microsoft.com/office/drawing/2014/main" id="{56284822-7385-4D74-AA87-A6042FF56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8623" y="1994103"/>
              <a:ext cx="32908" cy="37970"/>
            </a:xfrm>
            <a:custGeom>
              <a:avLst/>
              <a:gdLst>
                <a:gd name="T0" fmla="*/ 12 w 21"/>
                <a:gd name="T1" fmla="*/ 15 h 24"/>
                <a:gd name="T2" fmla="*/ 0 w 21"/>
                <a:gd name="T3" fmla="*/ 23 h 24"/>
                <a:gd name="T4" fmla="*/ 18 w 21"/>
                <a:gd name="T5" fmla="*/ 15 h 24"/>
                <a:gd name="T6" fmla="*/ 21 w 21"/>
                <a:gd name="T7" fmla="*/ 4 h 24"/>
                <a:gd name="T8" fmla="*/ 14 w 21"/>
                <a:gd name="T9" fmla="*/ 0 h 24"/>
                <a:gd name="T10" fmla="*/ 12 w 21"/>
                <a:gd name="T1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4">
                  <a:moveTo>
                    <a:pt x="12" y="15"/>
                  </a:moveTo>
                  <a:cubicBezTo>
                    <a:pt x="9" y="19"/>
                    <a:pt x="5" y="22"/>
                    <a:pt x="0" y="23"/>
                  </a:cubicBezTo>
                  <a:cubicBezTo>
                    <a:pt x="7" y="24"/>
                    <a:pt x="14" y="21"/>
                    <a:pt x="18" y="15"/>
                  </a:cubicBezTo>
                  <a:cubicBezTo>
                    <a:pt x="21" y="12"/>
                    <a:pt x="21" y="8"/>
                    <a:pt x="21" y="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5"/>
                    <a:pt x="15" y="10"/>
                    <a:pt x="12" y="15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423">
              <a:extLst>
                <a:ext uri="{FF2B5EF4-FFF2-40B4-BE49-F238E27FC236}">
                  <a16:creationId xmlns:a16="http://schemas.microsoft.com/office/drawing/2014/main" id="{13E09421-9BB9-4F0F-9EE9-C5E84EDF9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8748" y="2008026"/>
              <a:ext cx="51893" cy="43033"/>
            </a:xfrm>
            <a:custGeom>
              <a:avLst/>
              <a:gdLst>
                <a:gd name="T0" fmla="*/ 19 w 32"/>
                <a:gd name="T1" fmla="*/ 11 h 27"/>
                <a:gd name="T2" fmla="*/ 0 w 32"/>
                <a:gd name="T3" fmla="*/ 24 h 27"/>
                <a:gd name="T4" fmla="*/ 30 w 32"/>
                <a:gd name="T5" fmla="*/ 12 h 27"/>
                <a:gd name="T6" fmla="*/ 32 w 32"/>
                <a:gd name="T7" fmla="*/ 6 h 27"/>
                <a:gd name="T8" fmla="*/ 23 w 32"/>
                <a:gd name="T9" fmla="*/ 0 h 27"/>
                <a:gd name="T10" fmla="*/ 19 w 32"/>
                <a:gd name="T11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7">
                  <a:moveTo>
                    <a:pt x="19" y="11"/>
                  </a:moveTo>
                  <a:cubicBezTo>
                    <a:pt x="15" y="18"/>
                    <a:pt x="8" y="23"/>
                    <a:pt x="0" y="24"/>
                  </a:cubicBezTo>
                  <a:cubicBezTo>
                    <a:pt x="11" y="27"/>
                    <a:pt x="23" y="22"/>
                    <a:pt x="30" y="12"/>
                  </a:cubicBezTo>
                  <a:cubicBezTo>
                    <a:pt x="31" y="10"/>
                    <a:pt x="32" y="8"/>
                    <a:pt x="32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4"/>
                    <a:pt x="21" y="8"/>
                    <a:pt x="19" y="1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424">
              <a:extLst>
                <a:ext uri="{FF2B5EF4-FFF2-40B4-BE49-F238E27FC236}">
                  <a16:creationId xmlns:a16="http://schemas.microsoft.com/office/drawing/2014/main" id="{44DE20AF-6588-4F1D-AC0C-40322BE0E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6468" y="1943476"/>
              <a:ext cx="70878" cy="51892"/>
            </a:xfrm>
            <a:custGeom>
              <a:avLst/>
              <a:gdLst>
                <a:gd name="T0" fmla="*/ 27 w 44"/>
                <a:gd name="T1" fmla="*/ 7 h 32"/>
                <a:gd name="T2" fmla="*/ 0 w 44"/>
                <a:gd name="T3" fmla="*/ 1 h 32"/>
                <a:gd name="T4" fmla="*/ 12 w 44"/>
                <a:gd name="T5" fmla="*/ 6 h 32"/>
                <a:gd name="T6" fmla="*/ 27 w 44"/>
                <a:gd name="T7" fmla="*/ 22 h 32"/>
                <a:gd name="T8" fmla="*/ 44 w 44"/>
                <a:gd name="T9" fmla="*/ 32 h 32"/>
                <a:gd name="T10" fmla="*/ 27 w 44"/>
                <a:gd name="T11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2">
                  <a:moveTo>
                    <a:pt x="27" y="7"/>
                  </a:moveTo>
                  <a:cubicBezTo>
                    <a:pt x="19" y="2"/>
                    <a:pt x="9" y="0"/>
                    <a:pt x="0" y="1"/>
                  </a:cubicBezTo>
                  <a:cubicBezTo>
                    <a:pt x="5" y="2"/>
                    <a:pt x="9" y="4"/>
                    <a:pt x="12" y="6"/>
                  </a:cubicBezTo>
                  <a:cubicBezTo>
                    <a:pt x="19" y="10"/>
                    <a:pt x="23" y="16"/>
                    <a:pt x="27" y="2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2" y="22"/>
                    <a:pt x="36" y="13"/>
                    <a:pt x="27" y="7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425">
              <a:extLst>
                <a:ext uri="{FF2B5EF4-FFF2-40B4-BE49-F238E27FC236}">
                  <a16:creationId xmlns:a16="http://schemas.microsoft.com/office/drawing/2014/main" id="{E6ED3B59-B740-44A6-BBA7-A0B4DC079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2671" y="2024480"/>
              <a:ext cx="69613" cy="49361"/>
            </a:xfrm>
            <a:custGeom>
              <a:avLst/>
              <a:gdLst>
                <a:gd name="T0" fmla="*/ 27 w 44"/>
                <a:gd name="T1" fmla="*/ 10 h 31"/>
                <a:gd name="T2" fmla="*/ 0 w 44"/>
                <a:gd name="T3" fmla="*/ 27 h 31"/>
                <a:gd name="T4" fmla="*/ 42 w 44"/>
                <a:gd name="T5" fmla="*/ 10 h 31"/>
                <a:gd name="T6" fmla="*/ 44 w 44"/>
                <a:gd name="T7" fmla="*/ 6 h 31"/>
                <a:gd name="T8" fmla="*/ 32 w 44"/>
                <a:gd name="T9" fmla="*/ 0 h 31"/>
                <a:gd name="T10" fmla="*/ 27 w 44"/>
                <a:gd name="T11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1">
                  <a:moveTo>
                    <a:pt x="27" y="10"/>
                  </a:moveTo>
                  <a:cubicBezTo>
                    <a:pt x="21" y="19"/>
                    <a:pt x="11" y="26"/>
                    <a:pt x="0" y="27"/>
                  </a:cubicBezTo>
                  <a:cubicBezTo>
                    <a:pt x="16" y="31"/>
                    <a:pt x="33" y="24"/>
                    <a:pt x="42" y="10"/>
                  </a:cubicBezTo>
                  <a:cubicBezTo>
                    <a:pt x="43" y="9"/>
                    <a:pt x="43" y="8"/>
                    <a:pt x="44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3"/>
                    <a:pt x="29" y="6"/>
                    <a:pt x="27" y="1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426">
              <a:extLst>
                <a:ext uri="{FF2B5EF4-FFF2-40B4-BE49-F238E27FC236}">
                  <a16:creationId xmlns:a16="http://schemas.microsoft.com/office/drawing/2014/main" id="{E0AB568E-6D3B-4041-9FA2-526CD00FF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7243" y="1748562"/>
              <a:ext cx="120240" cy="197446"/>
            </a:xfrm>
            <a:custGeom>
              <a:avLst/>
              <a:gdLst>
                <a:gd name="T0" fmla="*/ 60 w 75"/>
                <a:gd name="T1" fmla="*/ 81 h 123"/>
                <a:gd name="T2" fmla="*/ 58 w 75"/>
                <a:gd name="T3" fmla="*/ 63 h 123"/>
                <a:gd name="T4" fmla="*/ 0 w 75"/>
                <a:gd name="T5" fmla="*/ 0 h 123"/>
                <a:gd name="T6" fmla="*/ 0 w 75"/>
                <a:gd name="T7" fmla="*/ 81 h 123"/>
                <a:gd name="T8" fmla="*/ 75 w 75"/>
                <a:gd name="T9" fmla="*/ 123 h 123"/>
                <a:gd name="T10" fmla="*/ 60 w 75"/>
                <a:gd name="T11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123">
                  <a:moveTo>
                    <a:pt x="60" y="81"/>
                  </a:moveTo>
                  <a:cubicBezTo>
                    <a:pt x="60" y="75"/>
                    <a:pt x="59" y="69"/>
                    <a:pt x="58" y="63"/>
                  </a:cubicBezTo>
                  <a:cubicBezTo>
                    <a:pt x="58" y="23"/>
                    <a:pt x="27" y="7"/>
                    <a:pt x="0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1" y="112"/>
                    <a:pt x="59" y="97"/>
                    <a:pt x="60" y="8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427">
              <a:extLst>
                <a:ext uri="{FF2B5EF4-FFF2-40B4-BE49-F238E27FC236}">
                  <a16:creationId xmlns:a16="http://schemas.microsoft.com/office/drawing/2014/main" id="{38B2845B-A6D8-430E-A3C4-66B4F654A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7243" y="1919429"/>
              <a:ext cx="105052" cy="146819"/>
            </a:xfrm>
            <a:custGeom>
              <a:avLst/>
              <a:gdLst>
                <a:gd name="T0" fmla="*/ 0 w 65"/>
                <a:gd name="T1" fmla="*/ 91 h 91"/>
                <a:gd name="T2" fmla="*/ 26 w 65"/>
                <a:gd name="T3" fmla="*/ 90 h 91"/>
                <a:gd name="T4" fmla="*/ 65 w 65"/>
                <a:gd name="T5" fmla="*/ 55 h 91"/>
                <a:gd name="T6" fmla="*/ 55 w 65"/>
                <a:gd name="T7" fmla="*/ 50 h 91"/>
                <a:gd name="T8" fmla="*/ 65 w 65"/>
                <a:gd name="T9" fmla="*/ 40 h 91"/>
                <a:gd name="T10" fmla="*/ 65 w 65"/>
                <a:gd name="T11" fmla="*/ 37 h 91"/>
                <a:gd name="T12" fmla="*/ 0 w 65"/>
                <a:gd name="T13" fmla="*/ 0 h 91"/>
                <a:gd name="T14" fmla="*/ 0 w 65"/>
                <a:gd name="T1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91">
                  <a:moveTo>
                    <a:pt x="0" y="91"/>
                  </a:moveTo>
                  <a:cubicBezTo>
                    <a:pt x="1" y="91"/>
                    <a:pt x="6" y="91"/>
                    <a:pt x="26" y="90"/>
                  </a:cubicBezTo>
                  <a:cubicBezTo>
                    <a:pt x="63" y="81"/>
                    <a:pt x="65" y="55"/>
                    <a:pt x="65" y="5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64" y="43"/>
                    <a:pt x="65" y="40"/>
                  </a:cubicBezTo>
                  <a:cubicBezTo>
                    <a:pt x="65" y="39"/>
                    <a:pt x="65" y="38"/>
                    <a:pt x="65" y="3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28">
              <a:extLst>
                <a:ext uri="{FF2B5EF4-FFF2-40B4-BE49-F238E27FC236}">
                  <a16:creationId xmlns:a16="http://schemas.microsoft.com/office/drawing/2014/main" id="{CD6CD313-EDFA-456C-8EC7-EC05F2CBA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3708" y="1846019"/>
              <a:ext cx="329077" cy="196180"/>
            </a:xfrm>
            <a:custGeom>
              <a:avLst/>
              <a:gdLst>
                <a:gd name="T0" fmla="*/ 0 w 260"/>
                <a:gd name="T1" fmla="*/ 12 h 155"/>
                <a:gd name="T2" fmla="*/ 7 w 260"/>
                <a:gd name="T3" fmla="*/ 0 h 155"/>
                <a:gd name="T4" fmla="*/ 260 w 260"/>
                <a:gd name="T5" fmla="*/ 145 h 155"/>
                <a:gd name="T6" fmla="*/ 254 w 260"/>
                <a:gd name="T7" fmla="*/ 155 h 155"/>
                <a:gd name="T8" fmla="*/ 0 w 260"/>
                <a:gd name="T9" fmla="*/ 1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55">
                  <a:moveTo>
                    <a:pt x="0" y="12"/>
                  </a:moveTo>
                  <a:lnTo>
                    <a:pt x="7" y="0"/>
                  </a:lnTo>
                  <a:lnTo>
                    <a:pt x="260" y="145"/>
                  </a:lnTo>
                  <a:lnTo>
                    <a:pt x="254" y="15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9">
              <a:extLst>
                <a:ext uri="{FF2B5EF4-FFF2-40B4-BE49-F238E27FC236}">
                  <a16:creationId xmlns:a16="http://schemas.microsoft.com/office/drawing/2014/main" id="{1AB0774A-958B-4364-8FE4-CE72A31B9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7561" y="3739477"/>
              <a:ext cx="179726" cy="184789"/>
            </a:xfrm>
            <a:custGeom>
              <a:avLst/>
              <a:gdLst>
                <a:gd name="T0" fmla="*/ 112 w 112"/>
                <a:gd name="T1" fmla="*/ 3 h 115"/>
                <a:gd name="T2" fmla="*/ 112 w 112"/>
                <a:gd name="T3" fmla="*/ 0 h 115"/>
                <a:gd name="T4" fmla="*/ 93 w 112"/>
                <a:gd name="T5" fmla="*/ 0 h 115"/>
                <a:gd name="T6" fmla="*/ 93 w 112"/>
                <a:gd name="T7" fmla="*/ 3 h 115"/>
                <a:gd name="T8" fmla="*/ 56 w 112"/>
                <a:gd name="T9" fmla="*/ 41 h 115"/>
                <a:gd name="T10" fmla="*/ 18 w 112"/>
                <a:gd name="T11" fmla="*/ 3 h 115"/>
                <a:gd name="T12" fmla="*/ 19 w 112"/>
                <a:gd name="T13" fmla="*/ 0 h 115"/>
                <a:gd name="T14" fmla="*/ 0 w 112"/>
                <a:gd name="T15" fmla="*/ 0 h 115"/>
                <a:gd name="T16" fmla="*/ 0 w 112"/>
                <a:gd name="T17" fmla="*/ 3 h 115"/>
                <a:gd name="T18" fmla="*/ 46 w 112"/>
                <a:gd name="T19" fmla="*/ 59 h 115"/>
                <a:gd name="T20" fmla="*/ 46 w 112"/>
                <a:gd name="T21" fmla="*/ 94 h 115"/>
                <a:gd name="T22" fmla="*/ 33 w 112"/>
                <a:gd name="T23" fmla="*/ 94 h 115"/>
                <a:gd name="T24" fmla="*/ 33 w 112"/>
                <a:gd name="T25" fmla="*/ 115 h 115"/>
                <a:gd name="T26" fmla="*/ 79 w 112"/>
                <a:gd name="T27" fmla="*/ 115 h 115"/>
                <a:gd name="T28" fmla="*/ 79 w 112"/>
                <a:gd name="T29" fmla="*/ 94 h 115"/>
                <a:gd name="T30" fmla="*/ 66 w 112"/>
                <a:gd name="T31" fmla="*/ 94 h 115"/>
                <a:gd name="T32" fmla="*/ 66 w 112"/>
                <a:gd name="T33" fmla="*/ 59 h 115"/>
                <a:gd name="T34" fmla="*/ 112 w 112"/>
                <a:gd name="T35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15">
                  <a:moveTo>
                    <a:pt x="112" y="3"/>
                  </a:moveTo>
                  <a:cubicBezTo>
                    <a:pt x="112" y="2"/>
                    <a:pt x="112" y="1"/>
                    <a:pt x="112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"/>
                    <a:pt x="93" y="2"/>
                    <a:pt x="93" y="3"/>
                  </a:cubicBezTo>
                  <a:cubicBezTo>
                    <a:pt x="93" y="24"/>
                    <a:pt x="77" y="41"/>
                    <a:pt x="56" y="41"/>
                  </a:cubicBezTo>
                  <a:cubicBezTo>
                    <a:pt x="35" y="41"/>
                    <a:pt x="18" y="24"/>
                    <a:pt x="18" y="3"/>
                  </a:cubicBezTo>
                  <a:cubicBezTo>
                    <a:pt x="18" y="2"/>
                    <a:pt x="19" y="1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1"/>
                    <a:pt x="20" y="54"/>
                    <a:pt x="46" y="59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79" y="115"/>
                    <a:pt x="79" y="115"/>
                    <a:pt x="79" y="115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92" y="54"/>
                    <a:pt x="112" y="31"/>
                    <a:pt x="112" y="3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0">
              <a:extLst>
                <a:ext uri="{FF2B5EF4-FFF2-40B4-BE49-F238E27FC236}">
                  <a16:creationId xmlns:a16="http://schemas.microsoft.com/office/drawing/2014/main" id="{A8AA26C7-A91A-4644-B2DF-8CDF4815F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9329" y="3621768"/>
              <a:ext cx="96192" cy="149350"/>
            </a:xfrm>
            <a:custGeom>
              <a:avLst/>
              <a:gdLst>
                <a:gd name="T0" fmla="*/ 60 w 60"/>
                <a:gd name="T1" fmla="*/ 63 h 93"/>
                <a:gd name="T2" fmla="*/ 30 w 60"/>
                <a:gd name="T3" fmla="*/ 93 h 93"/>
                <a:gd name="T4" fmla="*/ 30 w 60"/>
                <a:gd name="T5" fmla="*/ 93 h 93"/>
                <a:gd name="T6" fmla="*/ 0 w 60"/>
                <a:gd name="T7" fmla="*/ 63 h 93"/>
                <a:gd name="T8" fmla="*/ 0 w 60"/>
                <a:gd name="T9" fmla="*/ 30 h 93"/>
                <a:gd name="T10" fmla="*/ 30 w 60"/>
                <a:gd name="T11" fmla="*/ 0 h 93"/>
                <a:gd name="T12" fmla="*/ 30 w 60"/>
                <a:gd name="T13" fmla="*/ 0 h 93"/>
                <a:gd name="T14" fmla="*/ 60 w 60"/>
                <a:gd name="T15" fmla="*/ 30 h 93"/>
                <a:gd name="T16" fmla="*/ 60 w 60"/>
                <a:gd name="T17" fmla="*/ 6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93">
                  <a:moveTo>
                    <a:pt x="60" y="63"/>
                  </a:moveTo>
                  <a:cubicBezTo>
                    <a:pt x="60" y="80"/>
                    <a:pt x="47" y="93"/>
                    <a:pt x="30" y="93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13" y="93"/>
                    <a:pt x="0" y="80"/>
                    <a:pt x="0" y="6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lnTo>
                    <a:pt x="60" y="63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3">
              <a:extLst>
                <a:ext uri="{FF2B5EF4-FFF2-40B4-BE49-F238E27FC236}">
                  <a16:creationId xmlns:a16="http://schemas.microsoft.com/office/drawing/2014/main" id="{26DBA90D-3DD4-41DD-BF09-D5B8BDD99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46" y="3206626"/>
              <a:ext cx="312623" cy="127834"/>
            </a:xfrm>
            <a:custGeom>
              <a:avLst/>
              <a:gdLst>
                <a:gd name="T0" fmla="*/ 247 w 247"/>
                <a:gd name="T1" fmla="*/ 39 h 101"/>
                <a:gd name="T2" fmla="*/ 206 w 247"/>
                <a:gd name="T3" fmla="*/ 0 h 101"/>
                <a:gd name="T4" fmla="*/ 206 w 247"/>
                <a:gd name="T5" fmla="*/ 29 h 101"/>
                <a:gd name="T6" fmla="*/ 26 w 247"/>
                <a:gd name="T7" fmla="*/ 29 h 101"/>
                <a:gd name="T8" fmla="*/ 26 w 247"/>
                <a:gd name="T9" fmla="*/ 29 h 101"/>
                <a:gd name="T10" fmla="*/ 26 w 247"/>
                <a:gd name="T11" fmla="*/ 29 h 101"/>
                <a:gd name="T12" fmla="*/ 0 w 247"/>
                <a:gd name="T13" fmla="*/ 55 h 101"/>
                <a:gd name="T14" fmla="*/ 0 w 247"/>
                <a:gd name="T15" fmla="*/ 101 h 101"/>
                <a:gd name="T16" fmla="*/ 18 w 247"/>
                <a:gd name="T17" fmla="*/ 101 h 101"/>
                <a:gd name="T18" fmla="*/ 18 w 247"/>
                <a:gd name="T19" fmla="*/ 68 h 101"/>
                <a:gd name="T20" fmla="*/ 30 w 247"/>
                <a:gd name="T21" fmla="*/ 58 h 101"/>
                <a:gd name="T22" fmla="*/ 206 w 247"/>
                <a:gd name="T23" fmla="*/ 58 h 101"/>
                <a:gd name="T24" fmla="*/ 206 w 247"/>
                <a:gd name="T25" fmla="*/ 82 h 101"/>
                <a:gd name="T26" fmla="*/ 247 w 247"/>
                <a:gd name="T2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7" h="101">
                  <a:moveTo>
                    <a:pt x="247" y="39"/>
                  </a:moveTo>
                  <a:lnTo>
                    <a:pt x="206" y="0"/>
                  </a:lnTo>
                  <a:lnTo>
                    <a:pt x="206" y="2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0" y="55"/>
                  </a:lnTo>
                  <a:lnTo>
                    <a:pt x="0" y="101"/>
                  </a:lnTo>
                  <a:lnTo>
                    <a:pt x="18" y="101"/>
                  </a:lnTo>
                  <a:lnTo>
                    <a:pt x="18" y="68"/>
                  </a:lnTo>
                  <a:lnTo>
                    <a:pt x="30" y="58"/>
                  </a:lnTo>
                  <a:lnTo>
                    <a:pt x="206" y="58"/>
                  </a:lnTo>
                  <a:lnTo>
                    <a:pt x="206" y="82"/>
                  </a:lnTo>
                  <a:lnTo>
                    <a:pt x="247" y="3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4">
              <a:extLst>
                <a:ext uri="{FF2B5EF4-FFF2-40B4-BE49-F238E27FC236}">
                  <a16:creationId xmlns:a16="http://schemas.microsoft.com/office/drawing/2014/main" id="{CCE77127-1E29-4B6E-8175-95DF81CBC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46" y="3307880"/>
              <a:ext cx="312623" cy="126568"/>
            </a:xfrm>
            <a:custGeom>
              <a:avLst/>
              <a:gdLst>
                <a:gd name="T0" fmla="*/ 0 w 247"/>
                <a:gd name="T1" fmla="*/ 62 h 100"/>
                <a:gd name="T2" fmla="*/ 40 w 247"/>
                <a:gd name="T3" fmla="*/ 100 h 100"/>
                <a:gd name="T4" fmla="*/ 40 w 247"/>
                <a:gd name="T5" fmla="*/ 71 h 100"/>
                <a:gd name="T6" fmla="*/ 219 w 247"/>
                <a:gd name="T7" fmla="*/ 71 h 100"/>
                <a:gd name="T8" fmla="*/ 219 w 247"/>
                <a:gd name="T9" fmla="*/ 71 h 100"/>
                <a:gd name="T10" fmla="*/ 219 w 247"/>
                <a:gd name="T11" fmla="*/ 71 h 100"/>
                <a:gd name="T12" fmla="*/ 247 w 247"/>
                <a:gd name="T13" fmla="*/ 47 h 100"/>
                <a:gd name="T14" fmla="*/ 247 w 247"/>
                <a:gd name="T15" fmla="*/ 0 h 100"/>
                <a:gd name="T16" fmla="*/ 228 w 247"/>
                <a:gd name="T17" fmla="*/ 0 h 100"/>
                <a:gd name="T18" fmla="*/ 228 w 247"/>
                <a:gd name="T19" fmla="*/ 32 h 100"/>
                <a:gd name="T20" fmla="*/ 215 w 247"/>
                <a:gd name="T21" fmla="*/ 42 h 100"/>
                <a:gd name="T22" fmla="*/ 40 w 247"/>
                <a:gd name="T23" fmla="*/ 42 h 100"/>
                <a:gd name="T24" fmla="*/ 40 w 247"/>
                <a:gd name="T25" fmla="*/ 19 h 100"/>
                <a:gd name="T26" fmla="*/ 0 w 247"/>
                <a:gd name="T27" fmla="*/ 6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7" h="100">
                  <a:moveTo>
                    <a:pt x="0" y="62"/>
                  </a:moveTo>
                  <a:lnTo>
                    <a:pt x="40" y="100"/>
                  </a:lnTo>
                  <a:lnTo>
                    <a:pt x="40" y="71"/>
                  </a:lnTo>
                  <a:lnTo>
                    <a:pt x="219" y="71"/>
                  </a:lnTo>
                  <a:lnTo>
                    <a:pt x="219" y="71"/>
                  </a:lnTo>
                  <a:lnTo>
                    <a:pt x="219" y="71"/>
                  </a:lnTo>
                  <a:lnTo>
                    <a:pt x="247" y="47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28" y="32"/>
                  </a:lnTo>
                  <a:lnTo>
                    <a:pt x="215" y="42"/>
                  </a:lnTo>
                  <a:lnTo>
                    <a:pt x="40" y="42"/>
                  </a:lnTo>
                  <a:lnTo>
                    <a:pt x="40" y="19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80">
              <a:extLst>
                <a:ext uri="{FF2B5EF4-FFF2-40B4-BE49-F238E27FC236}">
                  <a16:creationId xmlns:a16="http://schemas.microsoft.com/office/drawing/2014/main" id="{2F9CA500-FDF9-44A2-8F5C-3074F37425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64654" y="4527995"/>
              <a:ext cx="258199" cy="301232"/>
            </a:xfrm>
            <a:custGeom>
              <a:avLst/>
              <a:gdLst>
                <a:gd name="T0" fmla="*/ 113 w 161"/>
                <a:gd name="T1" fmla="*/ 0 h 188"/>
                <a:gd name="T2" fmla="*/ 0 w 161"/>
                <a:gd name="T3" fmla="*/ 0 h 188"/>
                <a:gd name="T4" fmla="*/ 0 w 161"/>
                <a:gd name="T5" fmla="*/ 188 h 188"/>
                <a:gd name="T6" fmla="*/ 161 w 161"/>
                <a:gd name="T7" fmla="*/ 188 h 188"/>
                <a:gd name="T8" fmla="*/ 161 w 161"/>
                <a:gd name="T9" fmla="*/ 50 h 188"/>
                <a:gd name="T10" fmla="*/ 113 w 161"/>
                <a:gd name="T11" fmla="*/ 0 h 188"/>
                <a:gd name="T12" fmla="*/ 119 w 161"/>
                <a:gd name="T13" fmla="*/ 53 h 188"/>
                <a:gd name="T14" fmla="*/ 111 w 161"/>
                <a:gd name="T15" fmla="*/ 44 h 188"/>
                <a:gd name="T16" fmla="*/ 110 w 161"/>
                <a:gd name="T17" fmla="*/ 3 h 188"/>
                <a:gd name="T18" fmla="*/ 158 w 161"/>
                <a:gd name="T19" fmla="*/ 53 h 188"/>
                <a:gd name="T20" fmla="*/ 119 w 161"/>
                <a:gd name="T21" fmla="*/ 5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188">
                  <a:moveTo>
                    <a:pt x="1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61" y="188"/>
                    <a:pt x="161" y="188"/>
                    <a:pt x="161" y="188"/>
                  </a:cubicBezTo>
                  <a:cubicBezTo>
                    <a:pt x="161" y="50"/>
                    <a:pt x="161" y="50"/>
                    <a:pt x="161" y="50"/>
                  </a:cubicBezTo>
                  <a:lnTo>
                    <a:pt x="113" y="0"/>
                  </a:lnTo>
                  <a:close/>
                  <a:moveTo>
                    <a:pt x="119" y="53"/>
                  </a:moveTo>
                  <a:cubicBezTo>
                    <a:pt x="115" y="53"/>
                    <a:pt x="111" y="49"/>
                    <a:pt x="111" y="44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58" y="53"/>
                    <a:pt x="158" y="53"/>
                    <a:pt x="158" y="53"/>
                  </a:cubicBezTo>
                  <a:lnTo>
                    <a:pt x="119" y="53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03">
              <a:extLst>
                <a:ext uri="{FF2B5EF4-FFF2-40B4-BE49-F238E27FC236}">
                  <a16:creationId xmlns:a16="http://schemas.microsoft.com/office/drawing/2014/main" id="{9FD4E3DD-080E-4C6D-9068-42C98C77A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5418" y="4152088"/>
              <a:ext cx="318951" cy="183524"/>
            </a:xfrm>
            <a:custGeom>
              <a:avLst/>
              <a:gdLst>
                <a:gd name="T0" fmla="*/ 0 w 252"/>
                <a:gd name="T1" fmla="*/ 0 h 145"/>
                <a:gd name="T2" fmla="*/ 0 w 252"/>
                <a:gd name="T3" fmla="*/ 145 h 145"/>
                <a:gd name="T4" fmla="*/ 252 w 252"/>
                <a:gd name="T5" fmla="*/ 145 h 145"/>
                <a:gd name="T6" fmla="*/ 252 w 252"/>
                <a:gd name="T7" fmla="*/ 0 h 145"/>
                <a:gd name="T8" fmla="*/ 0 w 252"/>
                <a:gd name="T9" fmla="*/ 0 h 145"/>
                <a:gd name="T10" fmla="*/ 230 w 252"/>
                <a:gd name="T11" fmla="*/ 127 h 145"/>
                <a:gd name="T12" fmla="*/ 21 w 252"/>
                <a:gd name="T13" fmla="*/ 127 h 145"/>
                <a:gd name="T14" fmla="*/ 21 w 252"/>
                <a:gd name="T15" fmla="*/ 18 h 145"/>
                <a:gd name="T16" fmla="*/ 230 w 252"/>
                <a:gd name="T17" fmla="*/ 18 h 145"/>
                <a:gd name="T18" fmla="*/ 230 w 252"/>
                <a:gd name="T19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145">
                  <a:moveTo>
                    <a:pt x="0" y="0"/>
                  </a:moveTo>
                  <a:lnTo>
                    <a:pt x="0" y="145"/>
                  </a:lnTo>
                  <a:lnTo>
                    <a:pt x="252" y="145"/>
                  </a:lnTo>
                  <a:lnTo>
                    <a:pt x="252" y="0"/>
                  </a:lnTo>
                  <a:lnTo>
                    <a:pt x="0" y="0"/>
                  </a:lnTo>
                  <a:close/>
                  <a:moveTo>
                    <a:pt x="230" y="127"/>
                  </a:moveTo>
                  <a:lnTo>
                    <a:pt x="21" y="127"/>
                  </a:lnTo>
                  <a:lnTo>
                    <a:pt x="21" y="18"/>
                  </a:lnTo>
                  <a:lnTo>
                    <a:pt x="230" y="18"/>
                  </a:lnTo>
                  <a:lnTo>
                    <a:pt x="230" y="127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104">
              <a:extLst>
                <a:ext uri="{FF2B5EF4-FFF2-40B4-BE49-F238E27FC236}">
                  <a16:creationId xmlns:a16="http://schemas.microsoft.com/office/drawing/2014/main" id="{F18B79EC-F39C-4DDD-A00F-F422F68C7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3388" y="4187527"/>
              <a:ext cx="35439" cy="30376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Rectangle 105">
              <a:extLst>
                <a:ext uri="{FF2B5EF4-FFF2-40B4-BE49-F238E27FC236}">
                  <a16:creationId xmlns:a16="http://schemas.microsoft.com/office/drawing/2014/main" id="{191173F7-9C87-432F-89A3-8D86560D8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3388" y="4269796"/>
              <a:ext cx="35439" cy="30376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106">
              <a:extLst>
                <a:ext uri="{FF2B5EF4-FFF2-40B4-BE49-F238E27FC236}">
                  <a16:creationId xmlns:a16="http://schemas.microsoft.com/office/drawing/2014/main" id="{FCFBBF2C-7CD6-441A-9F07-1617208F8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8428" y="4269796"/>
              <a:ext cx="35439" cy="30376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Rectangle 107">
              <a:extLst>
                <a:ext uri="{FF2B5EF4-FFF2-40B4-BE49-F238E27FC236}">
                  <a16:creationId xmlns:a16="http://schemas.microsoft.com/office/drawing/2014/main" id="{E3C9EE85-F0CA-49E8-AC6A-44387FF1C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3388" y="4225498"/>
              <a:ext cx="60753" cy="30376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108">
              <a:extLst>
                <a:ext uri="{FF2B5EF4-FFF2-40B4-BE49-F238E27FC236}">
                  <a16:creationId xmlns:a16="http://schemas.microsoft.com/office/drawing/2014/main" id="{19C8A4B1-AEDB-4941-9378-EFD4A52A8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750" y="4269796"/>
              <a:ext cx="148085" cy="30376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Rectangle 109">
              <a:extLst>
                <a:ext uri="{FF2B5EF4-FFF2-40B4-BE49-F238E27FC236}">
                  <a16:creationId xmlns:a16="http://schemas.microsoft.com/office/drawing/2014/main" id="{754011E4-1C69-4DB2-9AF9-08C0E8780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218" y="4187527"/>
              <a:ext cx="35439" cy="30376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Rectangle 110">
              <a:extLst>
                <a:ext uri="{FF2B5EF4-FFF2-40B4-BE49-F238E27FC236}">
                  <a16:creationId xmlns:a16="http://schemas.microsoft.com/office/drawing/2014/main" id="{F860F560-8764-4B00-B2F3-E06769307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7049" y="4187527"/>
              <a:ext cx="35439" cy="30376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Rectangle 111">
              <a:extLst>
                <a:ext uri="{FF2B5EF4-FFF2-40B4-BE49-F238E27FC236}">
                  <a16:creationId xmlns:a16="http://schemas.microsoft.com/office/drawing/2014/main" id="{E6EE0E65-A0F4-4C47-8E01-2010E0C8C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6798" y="4229294"/>
              <a:ext cx="46831" cy="24048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Rectangle 112">
              <a:extLst>
                <a:ext uri="{FF2B5EF4-FFF2-40B4-BE49-F238E27FC236}">
                  <a16:creationId xmlns:a16="http://schemas.microsoft.com/office/drawing/2014/main" id="{04A68A89-3104-45B2-91BE-6509173D7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971" y="4229294"/>
              <a:ext cx="25314" cy="24048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113">
              <a:extLst>
                <a:ext uri="{FF2B5EF4-FFF2-40B4-BE49-F238E27FC236}">
                  <a16:creationId xmlns:a16="http://schemas.microsoft.com/office/drawing/2014/main" id="{E454EACE-BCEC-4370-9918-F3118762B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613" y="4229294"/>
              <a:ext cx="27845" cy="24048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114">
              <a:extLst>
                <a:ext uri="{FF2B5EF4-FFF2-40B4-BE49-F238E27FC236}">
                  <a16:creationId xmlns:a16="http://schemas.microsoft.com/office/drawing/2014/main" id="{9F9A725F-5773-4123-AE88-15823E2E6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6786" y="4229294"/>
              <a:ext cx="25314" cy="24048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Rectangle 115">
              <a:extLst>
                <a:ext uri="{FF2B5EF4-FFF2-40B4-BE49-F238E27FC236}">
                  <a16:creationId xmlns:a16="http://schemas.microsoft.com/office/drawing/2014/main" id="{C56E79E1-BB51-4D6E-893A-83467B275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613" y="4187527"/>
              <a:ext cx="35439" cy="30376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16">
              <a:extLst>
                <a:ext uri="{FF2B5EF4-FFF2-40B4-BE49-F238E27FC236}">
                  <a16:creationId xmlns:a16="http://schemas.microsoft.com/office/drawing/2014/main" id="{87D79CF0-E07F-47D3-A8F7-046E73797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443" y="4187527"/>
              <a:ext cx="56956" cy="68347"/>
            </a:xfrm>
            <a:custGeom>
              <a:avLst/>
              <a:gdLst>
                <a:gd name="T0" fmla="*/ 0 w 45"/>
                <a:gd name="T1" fmla="*/ 0 h 54"/>
                <a:gd name="T2" fmla="*/ 0 w 45"/>
                <a:gd name="T3" fmla="*/ 24 h 54"/>
                <a:gd name="T4" fmla="*/ 19 w 45"/>
                <a:gd name="T5" fmla="*/ 24 h 54"/>
                <a:gd name="T6" fmla="*/ 19 w 45"/>
                <a:gd name="T7" fmla="*/ 54 h 54"/>
                <a:gd name="T8" fmla="*/ 45 w 45"/>
                <a:gd name="T9" fmla="*/ 54 h 54"/>
                <a:gd name="T10" fmla="*/ 45 w 45"/>
                <a:gd name="T11" fmla="*/ 24 h 54"/>
                <a:gd name="T12" fmla="*/ 45 w 45"/>
                <a:gd name="T13" fmla="*/ 21 h 54"/>
                <a:gd name="T14" fmla="*/ 45 w 45"/>
                <a:gd name="T15" fmla="*/ 0 h 54"/>
                <a:gd name="T16" fmla="*/ 0 w 45"/>
                <a:gd name="T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4">
                  <a:moveTo>
                    <a:pt x="0" y="0"/>
                  </a:moveTo>
                  <a:lnTo>
                    <a:pt x="0" y="24"/>
                  </a:lnTo>
                  <a:lnTo>
                    <a:pt x="19" y="24"/>
                  </a:lnTo>
                  <a:lnTo>
                    <a:pt x="19" y="54"/>
                  </a:lnTo>
                  <a:lnTo>
                    <a:pt x="45" y="54"/>
                  </a:lnTo>
                  <a:lnTo>
                    <a:pt x="45" y="24"/>
                  </a:lnTo>
                  <a:lnTo>
                    <a:pt x="45" y="21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38">
              <a:extLst>
                <a:ext uri="{FF2B5EF4-FFF2-40B4-BE49-F238E27FC236}">
                  <a16:creationId xmlns:a16="http://schemas.microsoft.com/office/drawing/2014/main" id="{93B67794-502B-4B52-99D8-2E66C5E17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3012" y="2716808"/>
              <a:ext cx="307560" cy="303763"/>
            </a:xfrm>
            <a:custGeom>
              <a:avLst/>
              <a:gdLst>
                <a:gd name="T0" fmla="*/ 186 w 243"/>
                <a:gd name="T1" fmla="*/ 76 h 240"/>
                <a:gd name="T2" fmla="*/ 186 w 243"/>
                <a:gd name="T3" fmla="*/ 102 h 240"/>
                <a:gd name="T4" fmla="*/ 142 w 243"/>
                <a:gd name="T5" fmla="*/ 102 h 240"/>
                <a:gd name="T6" fmla="*/ 142 w 243"/>
                <a:gd name="T7" fmla="*/ 56 h 240"/>
                <a:gd name="T8" fmla="*/ 169 w 243"/>
                <a:gd name="T9" fmla="*/ 56 h 240"/>
                <a:gd name="T10" fmla="*/ 124 w 243"/>
                <a:gd name="T11" fmla="*/ 0 h 240"/>
                <a:gd name="T12" fmla="*/ 81 w 243"/>
                <a:gd name="T13" fmla="*/ 56 h 240"/>
                <a:gd name="T14" fmla="*/ 107 w 243"/>
                <a:gd name="T15" fmla="*/ 56 h 240"/>
                <a:gd name="T16" fmla="*/ 107 w 243"/>
                <a:gd name="T17" fmla="*/ 102 h 240"/>
                <a:gd name="T18" fmla="*/ 56 w 243"/>
                <a:gd name="T19" fmla="*/ 102 h 240"/>
                <a:gd name="T20" fmla="*/ 56 w 243"/>
                <a:gd name="T21" fmla="*/ 78 h 240"/>
                <a:gd name="T22" fmla="*/ 0 w 243"/>
                <a:gd name="T23" fmla="*/ 117 h 240"/>
                <a:gd name="T24" fmla="*/ 56 w 243"/>
                <a:gd name="T25" fmla="*/ 161 h 240"/>
                <a:gd name="T26" fmla="*/ 56 w 243"/>
                <a:gd name="T27" fmla="*/ 137 h 240"/>
                <a:gd name="T28" fmla="*/ 107 w 243"/>
                <a:gd name="T29" fmla="*/ 137 h 240"/>
                <a:gd name="T30" fmla="*/ 107 w 243"/>
                <a:gd name="T31" fmla="*/ 184 h 240"/>
                <a:gd name="T32" fmla="*/ 80 w 243"/>
                <a:gd name="T33" fmla="*/ 184 h 240"/>
                <a:gd name="T34" fmla="*/ 123 w 243"/>
                <a:gd name="T35" fmla="*/ 240 h 240"/>
                <a:gd name="T36" fmla="*/ 167 w 243"/>
                <a:gd name="T37" fmla="*/ 184 h 240"/>
                <a:gd name="T38" fmla="*/ 142 w 243"/>
                <a:gd name="T39" fmla="*/ 184 h 240"/>
                <a:gd name="T40" fmla="*/ 142 w 243"/>
                <a:gd name="T41" fmla="*/ 137 h 240"/>
                <a:gd name="T42" fmla="*/ 186 w 243"/>
                <a:gd name="T43" fmla="*/ 137 h 240"/>
                <a:gd name="T44" fmla="*/ 186 w 243"/>
                <a:gd name="T45" fmla="*/ 161 h 240"/>
                <a:gd name="T46" fmla="*/ 243 w 243"/>
                <a:gd name="T47" fmla="*/ 122 h 240"/>
                <a:gd name="T48" fmla="*/ 186 w 243"/>
                <a:gd name="T49" fmla="*/ 7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3" h="240">
                  <a:moveTo>
                    <a:pt x="186" y="76"/>
                  </a:moveTo>
                  <a:lnTo>
                    <a:pt x="186" y="102"/>
                  </a:lnTo>
                  <a:lnTo>
                    <a:pt x="142" y="102"/>
                  </a:lnTo>
                  <a:lnTo>
                    <a:pt x="142" y="56"/>
                  </a:lnTo>
                  <a:lnTo>
                    <a:pt x="169" y="56"/>
                  </a:lnTo>
                  <a:lnTo>
                    <a:pt x="124" y="0"/>
                  </a:lnTo>
                  <a:lnTo>
                    <a:pt x="81" y="56"/>
                  </a:lnTo>
                  <a:lnTo>
                    <a:pt x="107" y="56"/>
                  </a:lnTo>
                  <a:lnTo>
                    <a:pt x="107" y="102"/>
                  </a:lnTo>
                  <a:lnTo>
                    <a:pt x="56" y="102"/>
                  </a:lnTo>
                  <a:lnTo>
                    <a:pt x="56" y="78"/>
                  </a:lnTo>
                  <a:lnTo>
                    <a:pt x="0" y="117"/>
                  </a:lnTo>
                  <a:lnTo>
                    <a:pt x="56" y="161"/>
                  </a:lnTo>
                  <a:lnTo>
                    <a:pt x="56" y="137"/>
                  </a:lnTo>
                  <a:lnTo>
                    <a:pt x="107" y="137"/>
                  </a:lnTo>
                  <a:lnTo>
                    <a:pt x="107" y="184"/>
                  </a:lnTo>
                  <a:lnTo>
                    <a:pt x="80" y="184"/>
                  </a:lnTo>
                  <a:lnTo>
                    <a:pt x="123" y="240"/>
                  </a:lnTo>
                  <a:lnTo>
                    <a:pt x="167" y="184"/>
                  </a:lnTo>
                  <a:lnTo>
                    <a:pt x="142" y="184"/>
                  </a:lnTo>
                  <a:lnTo>
                    <a:pt x="142" y="137"/>
                  </a:lnTo>
                  <a:lnTo>
                    <a:pt x="186" y="137"/>
                  </a:lnTo>
                  <a:lnTo>
                    <a:pt x="186" y="161"/>
                  </a:lnTo>
                  <a:lnTo>
                    <a:pt x="243" y="122"/>
                  </a:lnTo>
                  <a:lnTo>
                    <a:pt x="186" y="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63">
              <a:extLst>
                <a:ext uri="{FF2B5EF4-FFF2-40B4-BE49-F238E27FC236}">
                  <a16:creationId xmlns:a16="http://schemas.microsoft.com/office/drawing/2014/main" id="{6D462479-E944-4142-989B-16F61C2C44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606" y="5889865"/>
              <a:ext cx="289841" cy="298700"/>
            </a:xfrm>
            <a:custGeom>
              <a:avLst/>
              <a:gdLst>
                <a:gd name="T0" fmla="*/ 164 w 229"/>
                <a:gd name="T1" fmla="*/ 128 h 236"/>
                <a:gd name="T2" fmla="*/ 177 w 229"/>
                <a:gd name="T3" fmla="*/ 95 h 236"/>
                <a:gd name="T4" fmla="*/ 184 w 229"/>
                <a:gd name="T5" fmla="*/ 74 h 236"/>
                <a:gd name="T6" fmla="*/ 215 w 229"/>
                <a:gd name="T7" fmla="*/ 99 h 236"/>
                <a:gd name="T8" fmla="*/ 229 w 229"/>
                <a:gd name="T9" fmla="*/ 99 h 236"/>
                <a:gd name="T10" fmla="*/ 188 w 229"/>
                <a:gd name="T11" fmla="*/ 65 h 236"/>
                <a:gd name="T12" fmla="*/ 191 w 229"/>
                <a:gd name="T13" fmla="*/ 59 h 236"/>
                <a:gd name="T14" fmla="*/ 173 w 229"/>
                <a:gd name="T15" fmla="*/ 51 h 236"/>
                <a:gd name="T16" fmla="*/ 114 w 229"/>
                <a:gd name="T17" fmla="*/ 0 h 236"/>
                <a:gd name="T18" fmla="*/ 92 w 229"/>
                <a:gd name="T19" fmla="*/ 21 h 236"/>
                <a:gd name="T20" fmla="*/ 75 w 229"/>
                <a:gd name="T21" fmla="*/ 14 h 236"/>
                <a:gd name="T22" fmla="*/ 63 w 229"/>
                <a:gd name="T23" fmla="*/ 46 h 236"/>
                <a:gd name="T24" fmla="*/ 0 w 229"/>
                <a:gd name="T25" fmla="*/ 99 h 236"/>
                <a:gd name="T26" fmla="*/ 14 w 229"/>
                <a:gd name="T27" fmla="*/ 99 h 236"/>
                <a:gd name="T28" fmla="*/ 56 w 229"/>
                <a:gd name="T29" fmla="*/ 63 h 236"/>
                <a:gd name="T30" fmla="*/ 36 w 229"/>
                <a:gd name="T31" fmla="*/ 116 h 236"/>
                <a:gd name="T32" fmla="*/ 0 w 229"/>
                <a:gd name="T33" fmla="*/ 99 h 236"/>
                <a:gd name="T34" fmla="*/ 0 w 229"/>
                <a:gd name="T35" fmla="*/ 236 h 236"/>
                <a:gd name="T36" fmla="*/ 229 w 229"/>
                <a:gd name="T37" fmla="*/ 236 h 236"/>
                <a:gd name="T38" fmla="*/ 229 w 229"/>
                <a:gd name="T39" fmla="*/ 99 h 236"/>
                <a:gd name="T40" fmla="*/ 164 w 229"/>
                <a:gd name="T41" fmla="*/ 128 h 236"/>
                <a:gd name="T42" fmla="*/ 130 w 229"/>
                <a:gd name="T43" fmla="*/ 144 h 236"/>
                <a:gd name="T44" fmla="*/ 61 w 229"/>
                <a:gd name="T45" fmla="*/ 118 h 236"/>
                <a:gd name="T46" fmla="*/ 63 w 229"/>
                <a:gd name="T47" fmla="*/ 115 h 236"/>
                <a:gd name="T48" fmla="*/ 133 w 229"/>
                <a:gd name="T49" fmla="*/ 141 h 236"/>
                <a:gd name="T50" fmla="*/ 133 w 229"/>
                <a:gd name="T51" fmla="*/ 142 h 236"/>
                <a:gd name="T52" fmla="*/ 130 w 229"/>
                <a:gd name="T53" fmla="*/ 144 h 236"/>
                <a:gd name="T54" fmla="*/ 145 w 229"/>
                <a:gd name="T55" fmla="*/ 109 h 236"/>
                <a:gd name="T56" fmla="*/ 144 w 229"/>
                <a:gd name="T57" fmla="*/ 113 h 236"/>
                <a:gd name="T58" fmla="*/ 73 w 229"/>
                <a:gd name="T59" fmla="*/ 85 h 236"/>
                <a:gd name="T60" fmla="*/ 74 w 229"/>
                <a:gd name="T61" fmla="*/ 82 h 236"/>
                <a:gd name="T62" fmla="*/ 145 w 229"/>
                <a:gd name="T63" fmla="*/ 109 h 236"/>
                <a:gd name="T64" fmla="*/ 76 w 229"/>
                <a:gd name="T65" fmla="*/ 75 h 236"/>
                <a:gd name="T66" fmla="*/ 78 w 229"/>
                <a:gd name="T67" fmla="*/ 71 h 236"/>
                <a:gd name="T68" fmla="*/ 149 w 229"/>
                <a:gd name="T69" fmla="*/ 98 h 236"/>
                <a:gd name="T70" fmla="*/ 147 w 229"/>
                <a:gd name="T71" fmla="*/ 102 h 236"/>
                <a:gd name="T72" fmla="*/ 76 w 229"/>
                <a:gd name="T73" fmla="*/ 75 h 236"/>
                <a:gd name="T74" fmla="*/ 141 w 229"/>
                <a:gd name="T75" fmla="*/ 120 h 236"/>
                <a:gd name="T76" fmla="*/ 140 w 229"/>
                <a:gd name="T77" fmla="*/ 123 h 236"/>
                <a:gd name="T78" fmla="*/ 69 w 229"/>
                <a:gd name="T79" fmla="*/ 97 h 236"/>
                <a:gd name="T80" fmla="*/ 70 w 229"/>
                <a:gd name="T81" fmla="*/ 93 h 236"/>
                <a:gd name="T82" fmla="*/ 141 w 229"/>
                <a:gd name="T83" fmla="*/ 120 h 236"/>
                <a:gd name="T84" fmla="*/ 137 w 229"/>
                <a:gd name="T85" fmla="*/ 131 h 236"/>
                <a:gd name="T86" fmla="*/ 136 w 229"/>
                <a:gd name="T87" fmla="*/ 135 h 236"/>
                <a:gd name="T88" fmla="*/ 65 w 229"/>
                <a:gd name="T89" fmla="*/ 107 h 236"/>
                <a:gd name="T90" fmla="*/ 66 w 229"/>
                <a:gd name="T91" fmla="*/ 103 h 236"/>
                <a:gd name="T92" fmla="*/ 137 w 229"/>
                <a:gd name="T93" fmla="*/ 131 h 236"/>
                <a:gd name="T94" fmla="*/ 114 w 229"/>
                <a:gd name="T95" fmla="*/ 12 h 236"/>
                <a:gd name="T96" fmla="*/ 150 w 229"/>
                <a:gd name="T97" fmla="*/ 42 h 236"/>
                <a:gd name="T98" fmla="*/ 101 w 229"/>
                <a:gd name="T99" fmla="*/ 24 h 236"/>
                <a:gd name="T100" fmla="*/ 114 w 229"/>
                <a:gd name="T101" fmla="*/ 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" h="236">
                  <a:moveTo>
                    <a:pt x="164" y="128"/>
                  </a:moveTo>
                  <a:lnTo>
                    <a:pt x="177" y="95"/>
                  </a:lnTo>
                  <a:lnTo>
                    <a:pt x="184" y="74"/>
                  </a:lnTo>
                  <a:lnTo>
                    <a:pt x="215" y="99"/>
                  </a:lnTo>
                  <a:lnTo>
                    <a:pt x="229" y="99"/>
                  </a:lnTo>
                  <a:lnTo>
                    <a:pt x="188" y="65"/>
                  </a:lnTo>
                  <a:lnTo>
                    <a:pt x="191" y="59"/>
                  </a:lnTo>
                  <a:lnTo>
                    <a:pt x="173" y="51"/>
                  </a:lnTo>
                  <a:lnTo>
                    <a:pt x="114" y="0"/>
                  </a:lnTo>
                  <a:lnTo>
                    <a:pt x="92" y="21"/>
                  </a:lnTo>
                  <a:lnTo>
                    <a:pt x="75" y="14"/>
                  </a:lnTo>
                  <a:lnTo>
                    <a:pt x="63" y="46"/>
                  </a:lnTo>
                  <a:lnTo>
                    <a:pt x="0" y="99"/>
                  </a:lnTo>
                  <a:lnTo>
                    <a:pt x="14" y="99"/>
                  </a:lnTo>
                  <a:lnTo>
                    <a:pt x="56" y="63"/>
                  </a:lnTo>
                  <a:lnTo>
                    <a:pt x="36" y="116"/>
                  </a:lnTo>
                  <a:lnTo>
                    <a:pt x="0" y="99"/>
                  </a:lnTo>
                  <a:lnTo>
                    <a:pt x="0" y="236"/>
                  </a:lnTo>
                  <a:lnTo>
                    <a:pt x="229" y="236"/>
                  </a:lnTo>
                  <a:lnTo>
                    <a:pt x="229" y="99"/>
                  </a:lnTo>
                  <a:lnTo>
                    <a:pt x="164" y="128"/>
                  </a:lnTo>
                  <a:close/>
                  <a:moveTo>
                    <a:pt x="130" y="144"/>
                  </a:moveTo>
                  <a:lnTo>
                    <a:pt x="61" y="118"/>
                  </a:lnTo>
                  <a:lnTo>
                    <a:pt x="63" y="115"/>
                  </a:lnTo>
                  <a:lnTo>
                    <a:pt x="133" y="141"/>
                  </a:lnTo>
                  <a:lnTo>
                    <a:pt x="133" y="142"/>
                  </a:lnTo>
                  <a:lnTo>
                    <a:pt x="130" y="144"/>
                  </a:lnTo>
                  <a:close/>
                  <a:moveTo>
                    <a:pt x="145" y="109"/>
                  </a:moveTo>
                  <a:lnTo>
                    <a:pt x="144" y="113"/>
                  </a:lnTo>
                  <a:lnTo>
                    <a:pt x="73" y="85"/>
                  </a:lnTo>
                  <a:lnTo>
                    <a:pt x="74" y="82"/>
                  </a:lnTo>
                  <a:lnTo>
                    <a:pt x="145" y="109"/>
                  </a:lnTo>
                  <a:close/>
                  <a:moveTo>
                    <a:pt x="76" y="75"/>
                  </a:moveTo>
                  <a:lnTo>
                    <a:pt x="78" y="71"/>
                  </a:lnTo>
                  <a:lnTo>
                    <a:pt x="149" y="98"/>
                  </a:lnTo>
                  <a:lnTo>
                    <a:pt x="147" y="102"/>
                  </a:lnTo>
                  <a:lnTo>
                    <a:pt x="76" y="75"/>
                  </a:lnTo>
                  <a:close/>
                  <a:moveTo>
                    <a:pt x="141" y="120"/>
                  </a:moveTo>
                  <a:lnTo>
                    <a:pt x="140" y="123"/>
                  </a:lnTo>
                  <a:lnTo>
                    <a:pt x="69" y="97"/>
                  </a:lnTo>
                  <a:lnTo>
                    <a:pt x="70" y="93"/>
                  </a:lnTo>
                  <a:lnTo>
                    <a:pt x="141" y="120"/>
                  </a:lnTo>
                  <a:close/>
                  <a:moveTo>
                    <a:pt x="137" y="131"/>
                  </a:moveTo>
                  <a:lnTo>
                    <a:pt x="136" y="135"/>
                  </a:lnTo>
                  <a:lnTo>
                    <a:pt x="65" y="107"/>
                  </a:lnTo>
                  <a:lnTo>
                    <a:pt x="66" y="103"/>
                  </a:lnTo>
                  <a:lnTo>
                    <a:pt x="137" y="131"/>
                  </a:lnTo>
                  <a:close/>
                  <a:moveTo>
                    <a:pt x="114" y="12"/>
                  </a:moveTo>
                  <a:lnTo>
                    <a:pt x="150" y="42"/>
                  </a:lnTo>
                  <a:lnTo>
                    <a:pt x="101" y="24"/>
                  </a:lnTo>
                  <a:lnTo>
                    <a:pt x="114" y="1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65">
              <a:extLst>
                <a:ext uri="{FF2B5EF4-FFF2-40B4-BE49-F238E27FC236}">
                  <a16:creationId xmlns:a16="http://schemas.microsoft.com/office/drawing/2014/main" id="{36BC43BB-07E3-47C2-938D-550310E1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4905" y="5524084"/>
              <a:ext cx="78472" cy="39236"/>
            </a:xfrm>
            <a:custGeom>
              <a:avLst/>
              <a:gdLst>
                <a:gd name="T0" fmla="*/ 48 w 49"/>
                <a:gd name="T1" fmla="*/ 0 h 24"/>
                <a:gd name="T2" fmla="*/ 0 w 49"/>
                <a:gd name="T3" fmla="*/ 17 h 24"/>
                <a:gd name="T4" fmla="*/ 49 w 49"/>
                <a:gd name="T5" fmla="*/ 5 h 24"/>
                <a:gd name="T6" fmla="*/ 48 w 49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4">
                  <a:moveTo>
                    <a:pt x="48" y="0"/>
                  </a:moveTo>
                  <a:cubicBezTo>
                    <a:pt x="41" y="3"/>
                    <a:pt x="8" y="14"/>
                    <a:pt x="0" y="17"/>
                  </a:cubicBezTo>
                  <a:cubicBezTo>
                    <a:pt x="31" y="24"/>
                    <a:pt x="26" y="22"/>
                    <a:pt x="49" y="5"/>
                  </a:cubicBezTo>
                  <a:cubicBezTo>
                    <a:pt x="48" y="3"/>
                    <a:pt x="48" y="3"/>
                    <a:pt x="48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66">
              <a:extLst>
                <a:ext uri="{FF2B5EF4-FFF2-40B4-BE49-F238E27FC236}">
                  <a16:creationId xmlns:a16="http://schemas.microsoft.com/office/drawing/2014/main" id="{8B5EF51F-8B1B-4B44-A9BB-8172A7AA4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5909" y="5515224"/>
              <a:ext cx="16454" cy="17720"/>
            </a:xfrm>
            <a:custGeom>
              <a:avLst/>
              <a:gdLst>
                <a:gd name="T0" fmla="*/ 4 w 10"/>
                <a:gd name="T1" fmla="*/ 11 h 11"/>
                <a:gd name="T2" fmla="*/ 10 w 10"/>
                <a:gd name="T3" fmla="*/ 7 h 11"/>
                <a:gd name="T4" fmla="*/ 6 w 10"/>
                <a:gd name="T5" fmla="*/ 1 h 11"/>
                <a:gd name="T6" fmla="*/ 0 w 10"/>
                <a:gd name="T7" fmla="*/ 5 h 11"/>
                <a:gd name="T8" fmla="*/ 4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4" y="11"/>
                  </a:moveTo>
                  <a:cubicBezTo>
                    <a:pt x="7" y="11"/>
                    <a:pt x="9" y="10"/>
                    <a:pt x="10" y="7"/>
                  </a:cubicBezTo>
                  <a:cubicBezTo>
                    <a:pt x="10" y="4"/>
                    <a:pt x="9" y="1"/>
                    <a:pt x="6" y="1"/>
                  </a:cubicBezTo>
                  <a:cubicBezTo>
                    <a:pt x="4" y="0"/>
                    <a:pt x="1" y="2"/>
                    <a:pt x="0" y="5"/>
                  </a:cubicBezTo>
                  <a:cubicBezTo>
                    <a:pt x="0" y="7"/>
                    <a:pt x="2" y="10"/>
                    <a:pt x="4" y="1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67">
              <a:extLst>
                <a:ext uri="{FF2B5EF4-FFF2-40B4-BE49-F238E27FC236}">
                  <a16:creationId xmlns:a16="http://schemas.microsoft.com/office/drawing/2014/main" id="{9449A370-0D5C-4ACF-BCDC-3F6FF08F2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1861" y="5530412"/>
              <a:ext cx="92395" cy="203774"/>
            </a:xfrm>
            <a:custGeom>
              <a:avLst/>
              <a:gdLst>
                <a:gd name="T0" fmla="*/ 57 w 57"/>
                <a:gd name="T1" fmla="*/ 42 h 127"/>
                <a:gd name="T2" fmla="*/ 27 w 57"/>
                <a:gd name="T3" fmla="*/ 0 h 127"/>
                <a:gd name="T4" fmla="*/ 24 w 57"/>
                <a:gd name="T5" fmla="*/ 3 h 127"/>
                <a:gd name="T6" fmla="*/ 24 w 57"/>
                <a:gd name="T7" fmla="*/ 2 h 127"/>
                <a:gd name="T8" fmla="*/ 17 w 57"/>
                <a:gd name="T9" fmla="*/ 2 h 127"/>
                <a:gd name="T10" fmla="*/ 0 w 57"/>
                <a:gd name="T11" fmla="*/ 127 h 127"/>
                <a:gd name="T12" fmla="*/ 46 w 57"/>
                <a:gd name="T13" fmla="*/ 127 h 127"/>
                <a:gd name="T14" fmla="*/ 24 w 57"/>
                <a:gd name="T15" fmla="*/ 3 h 127"/>
                <a:gd name="T16" fmla="*/ 57 w 57"/>
                <a:gd name="T17" fmla="*/ 4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27">
                  <a:moveTo>
                    <a:pt x="57" y="42"/>
                  </a:moveTo>
                  <a:cubicBezTo>
                    <a:pt x="51" y="10"/>
                    <a:pt x="51" y="15"/>
                    <a:pt x="27" y="0"/>
                  </a:cubicBezTo>
                  <a:cubicBezTo>
                    <a:pt x="27" y="2"/>
                    <a:pt x="26" y="2"/>
                    <a:pt x="24" y="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46" y="127"/>
                    <a:pt x="46" y="127"/>
                    <a:pt x="46" y="12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9" y="9"/>
                    <a:pt x="52" y="36"/>
                    <a:pt x="57" y="42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68">
              <a:extLst>
                <a:ext uri="{FF2B5EF4-FFF2-40B4-BE49-F238E27FC236}">
                  <a16:creationId xmlns:a16="http://schemas.microsoft.com/office/drawing/2014/main" id="{EE20712E-FF2B-4772-AB13-03826CA94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5909" y="5432955"/>
              <a:ext cx="36705" cy="79737"/>
            </a:xfrm>
            <a:custGeom>
              <a:avLst/>
              <a:gdLst>
                <a:gd name="T0" fmla="*/ 10 w 23"/>
                <a:gd name="T1" fmla="*/ 50 h 50"/>
                <a:gd name="T2" fmla="*/ 23 w 23"/>
                <a:gd name="T3" fmla="*/ 0 h 50"/>
                <a:gd name="T4" fmla="*/ 5 w 23"/>
                <a:gd name="T5" fmla="*/ 49 h 50"/>
                <a:gd name="T6" fmla="*/ 10 w 23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50">
                  <a:moveTo>
                    <a:pt x="10" y="50"/>
                  </a:moveTo>
                  <a:cubicBezTo>
                    <a:pt x="11" y="43"/>
                    <a:pt x="20" y="8"/>
                    <a:pt x="23" y="0"/>
                  </a:cubicBezTo>
                  <a:cubicBezTo>
                    <a:pt x="0" y="23"/>
                    <a:pt x="4" y="19"/>
                    <a:pt x="5" y="49"/>
                  </a:cubicBezTo>
                  <a:cubicBezTo>
                    <a:pt x="6" y="49"/>
                    <a:pt x="8" y="48"/>
                    <a:pt x="10" y="5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Oval 271">
              <a:extLst>
                <a:ext uri="{FF2B5EF4-FFF2-40B4-BE49-F238E27FC236}">
                  <a16:creationId xmlns:a16="http://schemas.microsoft.com/office/drawing/2014/main" id="{D49F72F9-F857-4D9B-97D6-D8F9D65B6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219" y="5141849"/>
              <a:ext cx="144287" cy="145553"/>
            </a:xfrm>
            <a:prstGeom prst="ellipse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Oval 272">
              <a:extLst>
                <a:ext uri="{FF2B5EF4-FFF2-40B4-BE49-F238E27FC236}">
                  <a16:creationId xmlns:a16="http://schemas.microsoft.com/office/drawing/2014/main" id="{727B3B6F-9FDF-4B5E-9B4F-461D679E4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706" y="5115270"/>
              <a:ext cx="25314" cy="26579"/>
            </a:xfrm>
            <a:prstGeom prst="ellipse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Rectangle 273">
              <a:extLst>
                <a:ext uri="{FF2B5EF4-FFF2-40B4-BE49-F238E27FC236}">
                  <a16:creationId xmlns:a16="http://schemas.microsoft.com/office/drawing/2014/main" id="{8F0E7951-DB94-48B8-A0D2-8FCE0B139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4141" y="4978576"/>
              <a:ext cx="26580" cy="137959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274">
              <a:extLst>
                <a:ext uri="{FF2B5EF4-FFF2-40B4-BE49-F238E27FC236}">
                  <a16:creationId xmlns:a16="http://schemas.microsoft.com/office/drawing/2014/main" id="{F48E540E-C43D-441C-91E7-4A7398E42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4005" y="4978576"/>
              <a:ext cx="26580" cy="137959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27">
              <a:extLst>
                <a:ext uri="{FF2B5EF4-FFF2-40B4-BE49-F238E27FC236}">
                  <a16:creationId xmlns:a16="http://schemas.microsoft.com/office/drawing/2014/main" id="{345AD09D-F0C0-483A-9A13-AF1BE27868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7949" y="6337916"/>
              <a:ext cx="312623" cy="302497"/>
            </a:xfrm>
            <a:custGeom>
              <a:avLst/>
              <a:gdLst>
                <a:gd name="T0" fmla="*/ 151 w 195"/>
                <a:gd name="T1" fmla="*/ 0 h 188"/>
                <a:gd name="T2" fmla="*/ 142 w 195"/>
                <a:gd name="T3" fmla="*/ 0 h 188"/>
                <a:gd name="T4" fmla="*/ 97 w 195"/>
                <a:gd name="T5" fmla="*/ 24 h 188"/>
                <a:gd name="T6" fmla="*/ 53 w 195"/>
                <a:gd name="T7" fmla="*/ 0 h 188"/>
                <a:gd name="T8" fmla="*/ 44 w 195"/>
                <a:gd name="T9" fmla="*/ 0 h 188"/>
                <a:gd name="T10" fmla="*/ 0 w 195"/>
                <a:gd name="T11" fmla="*/ 54 h 188"/>
                <a:gd name="T12" fmla="*/ 0 w 195"/>
                <a:gd name="T13" fmla="*/ 65 h 188"/>
                <a:gd name="T14" fmla="*/ 97 w 195"/>
                <a:gd name="T15" fmla="*/ 188 h 188"/>
                <a:gd name="T16" fmla="*/ 195 w 195"/>
                <a:gd name="T17" fmla="*/ 65 h 188"/>
                <a:gd name="T18" fmla="*/ 195 w 195"/>
                <a:gd name="T19" fmla="*/ 54 h 188"/>
                <a:gd name="T20" fmla="*/ 151 w 195"/>
                <a:gd name="T21" fmla="*/ 0 h 188"/>
                <a:gd name="T22" fmla="*/ 104 w 195"/>
                <a:gd name="T23" fmla="*/ 118 h 188"/>
                <a:gd name="T24" fmla="*/ 95 w 195"/>
                <a:gd name="T25" fmla="*/ 118 h 188"/>
                <a:gd name="T26" fmla="*/ 95 w 195"/>
                <a:gd name="T27" fmla="*/ 80 h 188"/>
                <a:gd name="T28" fmla="*/ 84 w 195"/>
                <a:gd name="T29" fmla="*/ 87 h 188"/>
                <a:gd name="T30" fmla="*/ 84 w 195"/>
                <a:gd name="T31" fmla="*/ 78 h 188"/>
                <a:gd name="T32" fmla="*/ 100 w 195"/>
                <a:gd name="T33" fmla="*/ 66 h 188"/>
                <a:gd name="T34" fmla="*/ 104 w 195"/>
                <a:gd name="T35" fmla="*/ 66 h 188"/>
                <a:gd name="T36" fmla="*/ 104 w 195"/>
                <a:gd name="T37" fmla="*/ 11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5" h="188">
                  <a:moveTo>
                    <a:pt x="151" y="0"/>
                  </a:moveTo>
                  <a:cubicBezTo>
                    <a:pt x="148" y="0"/>
                    <a:pt x="145" y="0"/>
                    <a:pt x="142" y="0"/>
                  </a:cubicBezTo>
                  <a:cubicBezTo>
                    <a:pt x="120" y="0"/>
                    <a:pt x="110" y="10"/>
                    <a:pt x="97" y="24"/>
                  </a:cubicBezTo>
                  <a:cubicBezTo>
                    <a:pt x="85" y="10"/>
                    <a:pt x="75" y="0"/>
                    <a:pt x="53" y="0"/>
                  </a:cubicBezTo>
                  <a:cubicBezTo>
                    <a:pt x="50" y="0"/>
                    <a:pt x="47" y="0"/>
                    <a:pt x="44" y="0"/>
                  </a:cubicBezTo>
                  <a:cubicBezTo>
                    <a:pt x="25" y="2"/>
                    <a:pt x="2" y="20"/>
                    <a:pt x="0" y="5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" y="98"/>
                    <a:pt x="27" y="138"/>
                    <a:pt x="97" y="188"/>
                  </a:cubicBezTo>
                  <a:cubicBezTo>
                    <a:pt x="168" y="138"/>
                    <a:pt x="193" y="98"/>
                    <a:pt x="195" y="65"/>
                  </a:cubicBezTo>
                  <a:cubicBezTo>
                    <a:pt x="195" y="54"/>
                    <a:pt x="195" y="54"/>
                    <a:pt x="195" y="54"/>
                  </a:cubicBezTo>
                  <a:cubicBezTo>
                    <a:pt x="193" y="20"/>
                    <a:pt x="170" y="2"/>
                    <a:pt x="151" y="0"/>
                  </a:cubicBezTo>
                  <a:close/>
                  <a:moveTo>
                    <a:pt x="104" y="118"/>
                  </a:moveTo>
                  <a:cubicBezTo>
                    <a:pt x="95" y="118"/>
                    <a:pt x="95" y="118"/>
                    <a:pt x="95" y="118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91" y="75"/>
                    <a:pt x="96" y="70"/>
                    <a:pt x="100" y="66"/>
                  </a:cubicBezTo>
                  <a:cubicBezTo>
                    <a:pt x="104" y="66"/>
                    <a:pt x="104" y="66"/>
                    <a:pt x="104" y="66"/>
                  </a:cubicBezTo>
                  <a:lnTo>
                    <a:pt x="104" y="118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345">
              <a:extLst>
                <a:ext uri="{FF2B5EF4-FFF2-40B4-BE49-F238E27FC236}">
                  <a16:creationId xmlns:a16="http://schemas.microsoft.com/office/drawing/2014/main" id="{3370CD71-4974-4EF0-9885-DBF5AC9929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8953" y="2368746"/>
              <a:ext cx="150616" cy="131631"/>
            </a:xfrm>
            <a:custGeom>
              <a:avLst/>
              <a:gdLst>
                <a:gd name="T0" fmla="*/ 90 w 94"/>
                <a:gd name="T1" fmla="*/ 30 h 82"/>
                <a:gd name="T2" fmla="*/ 89 w 94"/>
                <a:gd name="T3" fmla="*/ 30 h 82"/>
                <a:gd name="T4" fmla="*/ 80 w 94"/>
                <a:gd name="T5" fmla="*/ 10 h 82"/>
                <a:gd name="T6" fmla="*/ 70 w 94"/>
                <a:gd name="T7" fmla="*/ 1 h 82"/>
                <a:gd name="T8" fmla="*/ 23 w 94"/>
                <a:gd name="T9" fmla="*/ 1 h 82"/>
                <a:gd name="T10" fmla="*/ 14 w 94"/>
                <a:gd name="T11" fmla="*/ 6 h 82"/>
                <a:gd name="T12" fmla="*/ 5 w 94"/>
                <a:gd name="T13" fmla="*/ 30 h 82"/>
                <a:gd name="T14" fmla="*/ 4 w 94"/>
                <a:gd name="T15" fmla="*/ 30 h 82"/>
                <a:gd name="T16" fmla="*/ 0 w 94"/>
                <a:gd name="T17" fmla="*/ 34 h 82"/>
                <a:gd name="T18" fmla="*/ 0 w 94"/>
                <a:gd name="T19" fmla="*/ 60 h 82"/>
                <a:gd name="T20" fmla="*/ 4 w 94"/>
                <a:gd name="T21" fmla="*/ 65 h 82"/>
                <a:gd name="T22" fmla="*/ 7 w 94"/>
                <a:gd name="T23" fmla="*/ 65 h 82"/>
                <a:gd name="T24" fmla="*/ 7 w 94"/>
                <a:gd name="T25" fmla="*/ 77 h 82"/>
                <a:gd name="T26" fmla="*/ 12 w 94"/>
                <a:gd name="T27" fmla="*/ 82 h 82"/>
                <a:gd name="T28" fmla="*/ 18 w 94"/>
                <a:gd name="T29" fmla="*/ 82 h 82"/>
                <a:gd name="T30" fmla="*/ 23 w 94"/>
                <a:gd name="T31" fmla="*/ 77 h 82"/>
                <a:gd name="T32" fmla="*/ 23 w 94"/>
                <a:gd name="T33" fmla="*/ 65 h 82"/>
                <a:gd name="T34" fmla="*/ 73 w 94"/>
                <a:gd name="T35" fmla="*/ 65 h 82"/>
                <a:gd name="T36" fmla="*/ 73 w 94"/>
                <a:gd name="T37" fmla="*/ 77 h 82"/>
                <a:gd name="T38" fmla="*/ 77 w 94"/>
                <a:gd name="T39" fmla="*/ 82 h 82"/>
                <a:gd name="T40" fmla="*/ 84 w 94"/>
                <a:gd name="T41" fmla="*/ 82 h 82"/>
                <a:gd name="T42" fmla="*/ 88 w 94"/>
                <a:gd name="T43" fmla="*/ 77 h 82"/>
                <a:gd name="T44" fmla="*/ 88 w 94"/>
                <a:gd name="T45" fmla="*/ 65 h 82"/>
                <a:gd name="T46" fmla="*/ 90 w 94"/>
                <a:gd name="T47" fmla="*/ 65 h 82"/>
                <a:gd name="T48" fmla="*/ 94 w 94"/>
                <a:gd name="T49" fmla="*/ 60 h 82"/>
                <a:gd name="T50" fmla="*/ 94 w 94"/>
                <a:gd name="T51" fmla="*/ 34 h 82"/>
                <a:gd name="T52" fmla="*/ 90 w 94"/>
                <a:gd name="T53" fmla="*/ 30 h 82"/>
                <a:gd name="T54" fmla="*/ 17 w 94"/>
                <a:gd name="T55" fmla="*/ 9 h 82"/>
                <a:gd name="T56" fmla="*/ 24 w 94"/>
                <a:gd name="T57" fmla="*/ 4 h 82"/>
                <a:gd name="T58" fmla="*/ 67 w 94"/>
                <a:gd name="T59" fmla="*/ 4 h 82"/>
                <a:gd name="T60" fmla="*/ 76 w 94"/>
                <a:gd name="T61" fmla="*/ 11 h 82"/>
                <a:gd name="T62" fmla="*/ 84 w 94"/>
                <a:gd name="T63" fmla="*/ 29 h 82"/>
                <a:gd name="T64" fmla="*/ 10 w 94"/>
                <a:gd name="T65" fmla="*/ 29 h 82"/>
                <a:gd name="T66" fmla="*/ 17 w 94"/>
                <a:gd name="T67" fmla="*/ 9 h 82"/>
                <a:gd name="T68" fmla="*/ 17 w 94"/>
                <a:gd name="T69" fmla="*/ 53 h 82"/>
                <a:gd name="T70" fmla="*/ 10 w 94"/>
                <a:gd name="T71" fmla="*/ 46 h 82"/>
                <a:gd name="T72" fmla="*/ 17 w 94"/>
                <a:gd name="T73" fmla="*/ 39 h 82"/>
                <a:gd name="T74" fmla="*/ 23 w 94"/>
                <a:gd name="T75" fmla="*/ 46 h 82"/>
                <a:gd name="T76" fmla="*/ 17 w 94"/>
                <a:gd name="T77" fmla="*/ 53 h 82"/>
                <a:gd name="T78" fmla="*/ 78 w 94"/>
                <a:gd name="T79" fmla="*/ 53 h 82"/>
                <a:gd name="T80" fmla="*/ 72 w 94"/>
                <a:gd name="T81" fmla="*/ 46 h 82"/>
                <a:gd name="T82" fmla="*/ 78 w 94"/>
                <a:gd name="T83" fmla="*/ 39 h 82"/>
                <a:gd name="T84" fmla="*/ 84 w 94"/>
                <a:gd name="T85" fmla="*/ 46 h 82"/>
                <a:gd name="T86" fmla="*/ 78 w 94"/>
                <a:gd name="T87" fmla="*/ 5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" h="82">
                  <a:moveTo>
                    <a:pt x="90" y="30"/>
                  </a:moveTo>
                  <a:cubicBezTo>
                    <a:pt x="89" y="30"/>
                    <a:pt x="89" y="30"/>
                    <a:pt x="89" y="3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76" y="0"/>
                    <a:pt x="70" y="1"/>
                    <a:pt x="70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6" y="0"/>
                    <a:pt x="14" y="6"/>
                    <a:pt x="14" y="6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2"/>
                    <a:pt x="0" y="3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2" y="65"/>
                    <a:pt x="4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80"/>
                    <a:pt x="9" y="82"/>
                    <a:pt x="12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21" y="82"/>
                    <a:pt x="23" y="80"/>
                    <a:pt x="23" y="77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80"/>
                    <a:pt x="75" y="82"/>
                    <a:pt x="77" y="82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6" y="82"/>
                    <a:pt x="88" y="80"/>
                    <a:pt x="88" y="77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2" y="65"/>
                    <a:pt x="94" y="63"/>
                    <a:pt x="94" y="60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4" y="32"/>
                    <a:pt x="92" y="30"/>
                    <a:pt x="90" y="30"/>
                  </a:cubicBezTo>
                  <a:close/>
                  <a:moveTo>
                    <a:pt x="17" y="9"/>
                  </a:moveTo>
                  <a:cubicBezTo>
                    <a:pt x="17" y="9"/>
                    <a:pt x="19" y="4"/>
                    <a:pt x="24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73" y="3"/>
                    <a:pt x="76" y="11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10" y="29"/>
                    <a:pt x="10" y="29"/>
                    <a:pt x="10" y="29"/>
                  </a:cubicBezTo>
                  <a:lnTo>
                    <a:pt x="17" y="9"/>
                  </a:lnTo>
                  <a:close/>
                  <a:moveTo>
                    <a:pt x="17" y="53"/>
                  </a:moveTo>
                  <a:cubicBezTo>
                    <a:pt x="13" y="53"/>
                    <a:pt x="10" y="50"/>
                    <a:pt x="10" y="46"/>
                  </a:cubicBezTo>
                  <a:cubicBezTo>
                    <a:pt x="10" y="42"/>
                    <a:pt x="13" y="39"/>
                    <a:pt x="17" y="39"/>
                  </a:cubicBezTo>
                  <a:cubicBezTo>
                    <a:pt x="20" y="39"/>
                    <a:pt x="23" y="42"/>
                    <a:pt x="23" y="46"/>
                  </a:cubicBezTo>
                  <a:cubicBezTo>
                    <a:pt x="23" y="50"/>
                    <a:pt x="20" y="53"/>
                    <a:pt x="17" y="53"/>
                  </a:cubicBezTo>
                  <a:close/>
                  <a:moveTo>
                    <a:pt x="78" y="53"/>
                  </a:moveTo>
                  <a:cubicBezTo>
                    <a:pt x="75" y="53"/>
                    <a:pt x="72" y="50"/>
                    <a:pt x="72" y="46"/>
                  </a:cubicBezTo>
                  <a:cubicBezTo>
                    <a:pt x="72" y="42"/>
                    <a:pt x="75" y="39"/>
                    <a:pt x="78" y="39"/>
                  </a:cubicBezTo>
                  <a:cubicBezTo>
                    <a:pt x="82" y="39"/>
                    <a:pt x="84" y="42"/>
                    <a:pt x="84" y="46"/>
                  </a:cubicBezTo>
                  <a:cubicBezTo>
                    <a:pt x="84" y="50"/>
                    <a:pt x="82" y="53"/>
                    <a:pt x="78" y="53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46">
              <a:extLst>
                <a:ext uri="{FF2B5EF4-FFF2-40B4-BE49-F238E27FC236}">
                  <a16:creationId xmlns:a16="http://schemas.microsoft.com/office/drawing/2014/main" id="{D9DE4861-039A-47E8-9264-D7875BE59A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6411" y="2337104"/>
              <a:ext cx="134162" cy="131631"/>
            </a:xfrm>
            <a:custGeom>
              <a:avLst/>
              <a:gdLst>
                <a:gd name="T0" fmla="*/ 79 w 84"/>
                <a:gd name="T1" fmla="*/ 30 h 82"/>
                <a:gd name="T2" fmla="*/ 79 w 84"/>
                <a:gd name="T3" fmla="*/ 30 h 82"/>
                <a:gd name="T4" fmla="*/ 70 w 84"/>
                <a:gd name="T5" fmla="*/ 10 h 82"/>
                <a:gd name="T6" fmla="*/ 59 w 84"/>
                <a:gd name="T7" fmla="*/ 1 h 82"/>
                <a:gd name="T8" fmla="*/ 13 w 84"/>
                <a:gd name="T9" fmla="*/ 1 h 82"/>
                <a:gd name="T10" fmla="*/ 4 w 84"/>
                <a:gd name="T11" fmla="*/ 6 h 82"/>
                <a:gd name="T12" fmla="*/ 0 w 84"/>
                <a:gd name="T13" fmla="*/ 18 h 82"/>
                <a:gd name="T14" fmla="*/ 4 w 84"/>
                <a:gd name="T15" fmla="*/ 18 h 82"/>
                <a:gd name="T16" fmla="*/ 7 w 84"/>
                <a:gd name="T17" fmla="*/ 9 h 82"/>
                <a:gd name="T18" fmla="*/ 14 w 84"/>
                <a:gd name="T19" fmla="*/ 4 h 82"/>
                <a:gd name="T20" fmla="*/ 57 w 84"/>
                <a:gd name="T21" fmla="*/ 4 h 82"/>
                <a:gd name="T22" fmla="*/ 65 w 84"/>
                <a:gd name="T23" fmla="*/ 11 h 82"/>
                <a:gd name="T24" fmla="*/ 74 w 84"/>
                <a:gd name="T25" fmla="*/ 29 h 82"/>
                <a:gd name="T26" fmla="*/ 23 w 84"/>
                <a:gd name="T27" fmla="*/ 29 h 82"/>
                <a:gd name="T28" fmla="*/ 32 w 84"/>
                <a:gd name="T29" fmla="*/ 47 h 82"/>
                <a:gd name="T30" fmla="*/ 32 w 84"/>
                <a:gd name="T31" fmla="*/ 47 h 82"/>
                <a:gd name="T32" fmla="*/ 37 w 84"/>
                <a:gd name="T33" fmla="*/ 52 h 82"/>
                <a:gd name="T34" fmla="*/ 37 w 84"/>
                <a:gd name="T35" fmla="*/ 65 h 82"/>
                <a:gd name="T36" fmla="*/ 63 w 84"/>
                <a:gd name="T37" fmla="*/ 65 h 82"/>
                <a:gd name="T38" fmla="*/ 63 w 84"/>
                <a:gd name="T39" fmla="*/ 77 h 82"/>
                <a:gd name="T40" fmla="*/ 67 w 84"/>
                <a:gd name="T41" fmla="*/ 82 h 82"/>
                <a:gd name="T42" fmla="*/ 74 w 84"/>
                <a:gd name="T43" fmla="*/ 82 h 82"/>
                <a:gd name="T44" fmla="*/ 78 w 84"/>
                <a:gd name="T45" fmla="*/ 77 h 82"/>
                <a:gd name="T46" fmla="*/ 78 w 84"/>
                <a:gd name="T47" fmla="*/ 65 h 82"/>
                <a:gd name="T48" fmla="*/ 79 w 84"/>
                <a:gd name="T49" fmla="*/ 65 h 82"/>
                <a:gd name="T50" fmla="*/ 84 w 84"/>
                <a:gd name="T51" fmla="*/ 60 h 82"/>
                <a:gd name="T52" fmla="*/ 84 w 84"/>
                <a:gd name="T53" fmla="*/ 34 h 82"/>
                <a:gd name="T54" fmla="*/ 79 w 84"/>
                <a:gd name="T55" fmla="*/ 30 h 82"/>
                <a:gd name="T56" fmla="*/ 68 w 84"/>
                <a:gd name="T57" fmla="*/ 53 h 82"/>
                <a:gd name="T58" fmla="*/ 62 w 84"/>
                <a:gd name="T59" fmla="*/ 46 h 82"/>
                <a:gd name="T60" fmla="*/ 68 w 84"/>
                <a:gd name="T61" fmla="*/ 39 h 82"/>
                <a:gd name="T62" fmla="*/ 74 w 84"/>
                <a:gd name="T63" fmla="*/ 46 h 82"/>
                <a:gd name="T64" fmla="*/ 68 w 84"/>
                <a:gd name="T65" fmla="*/ 5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" h="82">
                  <a:moveTo>
                    <a:pt x="79" y="30"/>
                  </a:moveTo>
                  <a:cubicBezTo>
                    <a:pt x="79" y="30"/>
                    <a:pt x="79" y="30"/>
                    <a:pt x="79" y="3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6" y="0"/>
                    <a:pt x="59" y="1"/>
                    <a:pt x="59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6" y="0"/>
                    <a:pt x="4" y="6"/>
                    <a:pt x="4" y="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9" y="4"/>
                    <a:pt x="14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4"/>
                    <a:pt x="63" y="3"/>
                    <a:pt x="65" y="11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5" y="47"/>
                    <a:pt x="37" y="49"/>
                    <a:pt x="37" y="52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9"/>
                    <a:pt x="65" y="82"/>
                    <a:pt x="67" y="8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6" y="82"/>
                    <a:pt x="78" y="79"/>
                    <a:pt x="78" y="77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82" y="65"/>
                    <a:pt x="84" y="63"/>
                    <a:pt x="84" y="60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4" y="32"/>
                    <a:pt x="82" y="30"/>
                    <a:pt x="79" y="30"/>
                  </a:cubicBezTo>
                  <a:close/>
                  <a:moveTo>
                    <a:pt x="68" y="53"/>
                  </a:moveTo>
                  <a:cubicBezTo>
                    <a:pt x="65" y="53"/>
                    <a:pt x="62" y="50"/>
                    <a:pt x="62" y="46"/>
                  </a:cubicBezTo>
                  <a:cubicBezTo>
                    <a:pt x="62" y="42"/>
                    <a:pt x="65" y="39"/>
                    <a:pt x="68" y="39"/>
                  </a:cubicBezTo>
                  <a:cubicBezTo>
                    <a:pt x="72" y="39"/>
                    <a:pt x="74" y="42"/>
                    <a:pt x="74" y="46"/>
                  </a:cubicBezTo>
                  <a:cubicBezTo>
                    <a:pt x="74" y="50"/>
                    <a:pt x="72" y="53"/>
                    <a:pt x="68" y="53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347">
              <a:extLst>
                <a:ext uri="{FF2B5EF4-FFF2-40B4-BE49-F238E27FC236}">
                  <a16:creationId xmlns:a16="http://schemas.microsoft.com/office/drawing/2014/main" id="{1B811A41-E5CC-4517-BEE6-E8BC8D613A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6684" y="2337104"/>
              <a:ext cx="134162" cy="131631"/>
            </a:xfrm>
            <a:custGeom>
              <a:avLst/>
              <a:gdLst>
                <a:gd name="T0" fmla="*/ 0 w 84"/>
                <a:gd name="T1" fmla="*/ 35 h 82"/>
                <a:gd name="T2" fmla="*/ 0 w 84"/>
                <a:gd name="T3" fmla="*/ 60 h 82"/>
                <a:gd name="T4" fmla="*/ 4 w 84"/>
                <a:gd name="T5" fmla="*/ 65 h 82"/>
                <a:gd name="T6" fmla="*/ 5 w 84"/>
                <a:gd name="T7" fmla="*/ 65 h 82"/>
                <a:gd name="T8" fmla="*/ 5 w 84"/>
                <a:gd name="T9" fmla="*/ 77 h 82"/>
                <a:gd name="T10" fmla="*/ 10 w 84"/>
                <a:gd name="T11" fmla="*/ 82 h 82"/>
                <a:gd name="T12" fmla="*/ 16 w 84"/>
                <a:gd name="T13" fmla="*/ 82 h 82"/>
                <a:gd name="T14" fmla="*/ 21 w 84"/>
                <a:gd name="T15" fmla="*/ 77 h 82"/>
                <a:gd name="T16" fmla="*/ 21 w 84"/>
                <a:gd name="T17" fmla="*/ 65 h 82"/>
                <a:gd name="T18" fmla="*/ 47 w 84"/>
                <a:gd name="T19" fmla="*/ 65 h 82"/>
                <a:gd name="T20" fmla="*/ 47 w 84"/>
                <a:gd name="T21" fmla="*/ 52 h 82"/>
                <a:gd name="T22" fmla="*/ 51 w 84"/>
                <a:gd name="T23" fmla="*/ 47 h 82"/>
                <a:gd name="T24" fmla="*/ 52 w 84"/>
                <a:gd name="T25" fmla="*/ 47 h 82"/>
                <a:gd name="T26" fmla="*/ 60 w 84"/>
                <a:gd name="T27" fmla="*/ 29 h 82"/>
                <a:gd name="T28" fmla="*/ 10 w 84"/>
                <a:gd name="T29" fmla="*/ 29 h 82"/>
                <a:gd name="T30" fmla="*/ 18 w 84"/>
                <a:gd name="T31" fmla="*/ 11 h 82"/>
                <a:gd name="T32" fmla="*/ 26 w 84"/>
                <a:gd name="T33" fmla="*/ 4 h 82"/>
                <a:gd name="T34" fmla="*/ 69 w 84"/>
                <a:gd name="T35" fmla="*/ 4 h 82"/>
                <a:gd name="T36" fmla="*/ 77 w 84"/>
                <a:gd name="T37" fmla="*/ 9 h 82"/>
                <a:gd name="T38" fmla="*/ 80 w 84"/>
                <a:gd name="T39" fmla="*/ 18 h 82"/>
                <a:gd name="T40" fmla="*/ 84 w 84"/>
                <a:gd name="T41" fmla="*/ 18 h 82"/>
                <a:gd name="T42" fmla="*/ 79 w 84"/>
                <a:gd name="T43" fmla="*/ 6 h 82"/>
                <a:gd name="T44" fmla="*/ 71 w 84"/>
                <a:gd name="T45" fmla="*/ 1 h 82"/>
                <a:gd name="T46" fmla="*/ 24 w 84"/>
                <a:gd name="T47" fmla="*/ 1 h 82"/>
                <a:gd name="T48" fmla="*/ 14 w 84"/>
                <a:gd name="T49" fmla="*/ 10 h 82"/>
                <a:gd name="T50" fmla="*/ 5 w 84"/>
                <a:gd name="T51" fmla="*/ 30 h 82"/>
                <a:gd name="T52" fmla="*/ 4 w 84"/>
                <a:gd name="T53" fmla="*/ 30 h 82"/>
                <a:gd name="T54" fmla="*/ 0 w 84"/>
                <a:gd name="T55" fmla="*/ 35 h 82"/>
                <a:gd name="T56" fmla="*/ 9 w 84"/>
                <a:gd name="T57" fmla="*/ 46 h 82"/>
                <a:gd name="T58" fmla="*/ 15 w 84"/>
                <a:gd name="T59" fmla="*/ 39 h 82"/>
                <a:gd name="T60" fmla="*/ 22 w 84"/>
                <a:gd name="T61" fmla="*/ 46 h 82"/>
                <a:gd name="T62" fmla="*/ 15 w 84"/>
                <a:gd name="T63" fmla="*/ 53 h 82"/>
                <a:gd name="T64" fmla="*/ 9 w 84"/>
                <a:gd name="T65" fmla="*/ 4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" h="82">
                  <a:moveTo>
                    <a:pt x="0" y="35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2" y="65"/>
                    <a:pt x="4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80"/>
                    <a:pt x="7" y="82"/>
                    <a:pt x="10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9" y="82"/>
                    <a:pt x="21" y="80"/>
                    <a:pt x="21" y="77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49"/>
                    <a:pt x="49" y="47"/>
                    <a:pt x="51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0" y="4"/>
                    <a:pt x="26" y="4"/>
                    <a:pt x="26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75" y="4"/>
                    <a:pt x="77" y="9"/>
                    <a:pt x="77" y="9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6"/>
                    <a:pt x="78" y="1"/>
                    <a:pt x="71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18" y="0"/>
                    <a:pt x="14" y="1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2"/>
                    <a:pt x="0" y="35"/>
                  </a:cubicBezTo>
                  <a:close/>
                  <a:moveTo>
                    <a:pt x="9" y="46"/>
                  </a:moveTo>
                  <a:cubicBezTo>
                    <a:pt x="9" y="42"/>
                    <a:pt x="12" y="39"/>
                    <a:pt x="15" y="39"/>
                  </a:cubicBezTo>
                  <a:cubicBezTo>
                    <a:pt x="19" y="39"/>
                    <a:pt x="22" y="42"/>
                    <a:pt x="22" y="46"/>
                  </a:cubicBezTo>
                  <a:cubicBezTo>
                    <a:pt x="22" y="50"/>
                    <a:pt x="19" y="53"/>
                    <a:pt x="15" y="53"/>
                  </a:cubicBezTo>
                  <a:cubicBezTo>
                    <a:pt x="12" y="53"/>
                    <a:pt x="9" y="50"/>
                    <a:pt x="9" y="46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368">
              <a:extLst>
                <a:ext uri="{FF2B5EF4-FFF2-40B4-BE49-F238E27FC236}">
                  <a16:creationId xmlns:a16="http://schemas.microsoft.com/office/drawing/2014/main" id="{9AFA3A59-7743-459E-A57F-596F38934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444" y="1568837"/>
              <a:ext cx="46831" cy="13922"/>
            </a:xfrm>
            <a:custGeom>
              <a:avLst/>
              <a:gdLst>
                <a:gd name="T0" fmla="*/ 24 w 37"/>
                <a:gd name="T1" fmla="*/ 11 h 11"/>
                <a:gd name="T2" fmla="*/ 14 w 37"/>
                <a:gd name="T3" fmla="*/ 11 h 11"/>
                <a:gd name="T4" fmla="*/ 0 w 37"/>
                <a:gd name="T5" fmla="*/ 11 h 11"/>
                <a:gd name="T6" fmla="*/ 0 w 37"/>
                <a:gd name="T7" fmla="*/ 0 h 11"/>
                <a:gd name="T8" fmla="*/ 14 w 37"/>
                <a:gd name="T9" fmla="*/ 0 h 11"/>
                <a:gd name="T10" fmla="*/ 24 w 37"/>
                <a:gd name="T11" fmla="*/ 0 h 11"/>
                <a:gd name="T12" fmla="*/ 37 w 37"/>
                <a:gd name="T13" fmla="*/ 0 h 11"/>
                <a:gd name="T14" fmla="*/ 37 w 37"/>
                <a:gd name="T15" fmla="*/ 11 h 11"/>
                <a:gd name="T16" fmla="*/ 24 w 3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1">
                  <a:moveTo>
                    <a:pt x="24" y="11"/>
                  </a:moveTo>
                  <a:lnTo>
                    <a:pt x="14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4" y="0"/>
                  </a:lnTo>
                  <a:lnTo>
                    <a:pt x="37" y="0"/>
                  </a:lnTo>
                  <a:lnTo>
                    <a:pt x="37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375">
              <a:extLst>
                <a:ext uri="{FF2B5EF4-FFF2-40B4-BE49-F238E27FC236}">
                  <a16:creationId xmlns:a16="http://schemas.microsoft.com/office/drawing/2014/main" id="{D7039288-4CF8-4C22-B16F-D709E6210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1621" y="1505553"/>
              <a:ext cx="258199" cy="169601"/>
            </a:xfrm>
            <a:custGeom>
              <a:avLst/>
              <a:gdLst>
                <a:gd name="T0" fmla="*/ 160 w 161"/>
                <a:gd name="T1" fmla="*/ 52 h 106"/>
                <a:gd name="T2" fmla="*/ 138 w 161"/>
                <a:gd name="T3" fmla="*/ 52 h 106"/>
                <a:gd name="T4" fmla="*/ 138 w 161"/>
                <a:gd name="T5" fmla="*/ 36 h 106"/>
                <a:gd name="T6" fmla="*/ 161 w 161"/>
                <a:gd name="T7" fmla="*/ 36 h 106"/>
                <a:gd name="T8" fmla="*/ 106 w 161"/>
                <a:gd name="T9" fmla="*/ 7 h 106"/>
                <a:gd name="T10" fmla="*/ 101 w 161"/>
                <a:gd name="T11" fmla="*/ 0 h 106"/>
                <a:gd name="T12" fmla="*/ 70 w 161"/>
                <a:gd name="T13" fmla="*/ 0 h 106"/>
                <a:gd name="T14" fmla="*/ 65 w 161"/>
                <a:gd name="T15" fmla="*/ 7 h 106"/>
                <a:gd name="T16" fmla="*/ 41 w 161"/>
                <a:gd name="T17" fmla="*/ 19 h 106"/>
                <a:gd name="T18" fmla="*/ 16 w 161"/>
                <a:gd name="T19" fmla="*/ 34 h 106"/>
                <a:gd name="T20" fmla="*/ 7 w 161"/>
                <a:gd name="T21" fmla="*/ 77 h 106"/>
                <a:gd name="T22" fmla="*/ 160 w 161"/>
                <a:gd name="T23" fmla="*/ 83 h 106"/>
                <a:gd name="T24" fmla="*/ 160 w 161"/>
                <a:gd name="T25" fmla="*/ 5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106">
                  <a:moveTo>
                    <a:pt x="160" y="52"/>
                  </a:moveTo>
                  <a:cubicBezTo>
                    <a:pt x="138" y="52"/>
                    <a:pt x="138" y="52"/>
                    <a:pt x="138" y="52"/>
                  </a:cubicBezTo>
                  <a:cubicBezTo>
                    <a:pt x="138" y="36"/>
                    <a:pt x="138" y="36"/>
                    <a:pt x="138" y="36"/>
                  </a:cubicBezTo>
                  <a:cubicBezTo>
                    <a:pt x="161" y="36"/>
                    <a:pt x="161" y="36"/>
                    <a:pt x="161" y="36"/>
                  </a:cubicBezTo>
                  <a:cubicBezTo>
                    <a:pt x="145" y="23"/>
                    <a:pt x="109" y="8"/>
                    <a:pt x="106" y="7"/>
                  </a:cubicBezTo>
                  <a:cubicBezTo>
                    <a:pt x="105" y="7"/>
                    <a:pt x="97" y="5"/>
                    <a:pt x="101" y="0"/>
                  </a:cubicBezTo>
                  <a:cubicBezTo>
                    <a:pt x="101" y="0"/>
                    <a:pt x="91" y="19"/>
                    <a:pt x="70" y="0"/>
                  </a:cubicBezTo>
                  <a:cubicBezTo>
                    <a:pt x="70" y="1"/>
                    <a:pt x="71" y="4"/>
                    <a:pt x="65" y="7"/>
                  </a:cubicBezTo>
                  <a:cubicBezTo>
                    <a:pt x="61" y="9"/>
                    <a:pt x="51" y="14"/>
                    <a:pt x="41" y="19"/>
                  </a:cubicBezTo>
                  <a:cubicBezTo>
                    <a:pt x="31" y="24"/>
                    <a:pt x="20" y="30"/>
                    <a:pt x="16" y="34"/>
                  </a:cubicBezTo>
                  <a:cubicBezTo>
                    <a:pt x="8" y="42"/>
                    <a:pt x="0" y="67"/>
                    <a:pt x="7" y="77"/>
                  </a:cubicBezTo>
                  <a:cubicBezTo>
                    <a:pt x="47" y="98"/>
                    <a:pt x="108" y="106"/>
                    <a:pt x="160" y="83"/>
                  </a:cubicBezTo>
                  <a:lnTo>
                    <a:pt x="160" y="5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376">
              <a:extLst>
                <a:ext uri="{FF2B5EF4-FFF2-40B4-BE49-F238E27FC236}">
                  <a16:creationId xmlns:a16="http://schemas.microsoft.com/office/drawing/2014/main" id="{F63D6926-9C05-458D-A9D8-B63DF62EC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8953" y="1391642"/>
              <a:ext cx="122771" cy="137959"/>
            </a:xfrm>
            <a:custGeom>
              <a:avLst/>
              <a:gdLst>
                <a:gd name="T0" fmla="*/ 2 w 77"/>
                <a:gd name="T1" fmla="*/ 65 h 86"/>
                <a:gd name="T2" fmla="*/ 14 w 77"/>
                <a:gd name="T3" fmla="*/ 68 h 86"/>
                <a:gd name="T4" fmla="*/ 19 w 77"/>
                <a:gd name="T5" fmla="*/ 73 h 86"/>
                <a:gd name="T6" fmla="*/ 54 w 77"/>
                <a:gd name="T7" fmla="*/ 60 h 86"/>
                <a:gd name="T8" fmla="*/ 58 w 77"/>
                <a:gd name="T9" fmla="*/ 2 h 86"/>
                <a:gd name="T10" fmla="*/ 14 w 77"/>
                <a:gd name="T11" fmla="*/ 0 h 86"/>
                <a:gd name="T12" fmla="*/ 2 w 77"/>
                <a:gd name="T13" fmla="*/ 14 h 86"/>
                <a:gd name="T14" fmla="*/ 1 w 77"/>
                <a:gd name="T15" fmla="*/ 36 h 86"/>
                <a:gd name="T16" fmla="*/ 0 w 77"/>
                <a:gd name="T17" fmla="*/ 63 h 86"/>
                <a:gd name="T18" fmla="*/ 2 w 77"/>
                <a:gd name="T19" fmla="*/ 6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86">
                  <a:moveTo>
                    <a:pt x="2" y="65"/>
                  </a:moveTo>
                  <a:cubicBezTo>
                    <a:pt x="2" y="65"/>
                    <a:pt x="13" y="67"/>
                    <a:pt x="14" y="68"/>
                  </a:cubicBezTo>
                  <a:cubicBezTo>
                    <a:pt x="15" y="69"/>
                    <a:pt x="17" y="71"/>
                    <a:pt x="19" y="73"/>
                  </a:cubicBezTo>
                  <a:cubicBezTo>
                    <a:pt x="26" y="80"/>
                    <a:pt x="39" y="86"/>
                    <a:pt x="54" y="60"/>
                  </a:cubicBezTo>
                  <a:cubicBezTo>
                    <a:pt x="77" y="21"/>
                    <a:pt x="58" y="2"/>
                    <a:pt x="58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2" y="65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377">
              <a:extLst>
                <a:ext uri="{FF2B5EF4-FFF2-40B4-BE49-F238E27FC236}">
                  <a16:creationId xmlns:a16="http://schemas.microsoft.com/office/drawing/2014/main" id="{36739387-F901-4DEE-9E36-F8A98B74B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451" y="1309372"/>
              <a:ext cx="196181" cy="217697"/>
            </a:xfrm>
            <a:custGeom>
              <a:avLst/>
              <a:gdLst>
                <a:gd name="T0" fmla="*/ 13 w 122"/>
                <a:gd name="T1" fmla="*/ 100 h 136"/>
                <a:gd name="T2" fmla="*/ 38 w 122"/>
                <a:gd name="T3" fmla="*/ 40 h 136"/>
                <a:gd name="T4" fmla="*/ 103 w 122"/>
                <a:gd name="T5" fmla="*/ 90 h 136"/>
                <a:gd name="T6" fmla="*/ 104 w 122"/>
                <a:gd name="T7" fmla="*/ 91 h 136"/>
                <a:gd name="T8" fmla="*/ 79 w 122"/>
                <a:gd name="T9" fmla="*/ 111 h 136"/>
                <a:gd name="T10" fmla="*/ 79 w 122"/>
                <a:gd name="T11" fmla="*/ 84 h 136"/>
                <a:gd name="T12" fmla="*/ 42 w 122"/>
                <a:gd name="T13" fmla="*/ 59 h 136"/>
                <a:gd name="T14" fmla="*/ 40 w 122"/>
                <a:gd name="T15" fmla="*/ 119 h 136"/>
                <a:gd name="T16" fmla="*/ 13 w 122"/>
                <a:gd name="T17" fmla="*/ 10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136">
                  <a:moveTo>
                    <a:pt x="13" y="100"/>
                  </a:moveTo>
                  <a:cubicBezTo>
                    <a:pt x="30" y="110"/>
                    <a:pt x="0" y="38"/>
                    <a:pt x="38" y="40"/>
                  </a:cubicBezTo>
                  <a:cubicBezTo>
                    <a:pt x="122" y="0"/>
                    <a:pt x="75" y="121"/>
                    <a:pt x="103" y="90"/>
                  </a:cubicBezTo>
                  <a:cubicBezTo>
                    <a:pt x="104" y="90"/>
                    <a:pt x="104" y="90"/>
                    <a:pt x="104" y="91"/>
                  </a:cubicBezTo>
                  <a:cubicBezTo>
                    <a:pt x="107" y="101"/>
                    <a:pt x="90" y="128"/>
                    <a:pt x="79" y="111"/>
                  </a:cubicBezTo>
                  <a:cubicBezTo>
                    <a:pt x="79" y="111"/>
                    <a:pt x="92" y="56"/>
                    <a:pt x="79" y="84"/>
                  </a:cubicBezTo>
                  <a:cubicBezTo>
                    <a:pt x="70" y="68"/>
                    <a:pt x="49" y="65"/>
                    <a:pt x="42" y="59"/>
                  </a:cubicBezTo>
                  <a:cubicBezTo>
                    <a:pt x="29" y="63"/>
                    <a:pt x="22" y="93"/>
                    <a:pt x="40" y="119"/>
                  </a:cubicBezTo>
                  <a:cubicBezTo>
                    <a:pt x="22" y="136"/>
                    <a:pt x="8" y="111"/>
                    <a:pt x="13" y="10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429">
              <a:extLst>
                <a:ext uri="{FF2B5EF4-FFF2-40B4-BE49-F238E27FC236}">
                  <a16:creationId xmlns:a16="http://schemas.microsoft.com/office/drawing/2014/main" id="{0E9F3427-A389-40CF-9387-4DB864D340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8075" y="1811846"/>
              <a:ext cx="299966" cy="301232"/>
            </a:xfrm>
            <a:custGeom>
              <a:avLst/>
              <a:gdLst>
                <a:gd name="T0" fmla="*/ 166 w 187"/>
                <a:gd name="T1" fmla="*/ 0 h 188"/>
                <a:gd name="T2" fmla="*/ 13 w 187"/>
                <a:gd name="T3" fmla="*/ 0 h 188"/>
                <a:gd name="T4" fmla="*/ 0 w 187"/>
                <a:gd name="T5" fmla="*/ 15 h 188"/>
                <a:gd name="T6" fmla="*/ 0 w 187"/>
                <a:gd name="T7" fmla="*/ 173 h 188"/>
                <a:gd name="T8" fmla="*/ 13 w 187"/>
                <a:gd name="T9" fmla="*/ 188 h 188"/>
                <a:gd name="T10" fmla="*/ 166 w 187"/>
                <a:gd name="T11" fmla="*/ 188 h 188"/>
                <a:gd name="T12" fmla="*/ 187 w 187"/>
                <a:gd name="T13" fmla="*/ 173 h 188"/>
                <a:gd name="T14" fmla="*/ 187 w 187"/>
                <a:gd name="T15" fmla="*/ 15 h 188"/>
                <a:gd name="T16" fmla="*/ 166 w 187"/>
                <a:gd name="T17" fmla="*/ 0 h 188"/>
                <a:gd name="T18" fmla="*/ 179 w 187"/>
                <a:gd name="T19" fmla="*/ 130 h 188"/>
                <a:gd name="T20" fmla="*/ 179 w 187"/>
                <a:gd name="T21" fmla="*/ 133 h 188"/>
                <a:gd name="T22" fmla="*/ 174 w 187"/>
                <a:gd name="T23" fmla="*/ 134 h 188"/>
                <a:gd name="T24" fmla="*/ 177 w 187"/>
                <a:gd name="T25" fmla="*/ 134 h 188"/>
                <a:gd name="T26" fmla="*/ 174 w 187"/>
                <a:gd name="T27" fmla="*/ 134 h 188"/>
                <a:gd name="T28" fmla="*/ 152 w 187"/>
                <a:gd name="T29" fmla="*/ 130 h 188"/>
                <a:gd name="T30" fmla="*/ 128 w 187"/>
                <a:gd name="T31" fmla="*/ 130 h 188"/>
                <a:gd name="T32" fmla="*/ 99 w 187"/>
                <a:gd name="T33" fmla="*/ 126 h 188"/>
                <a:gd name="T34" fmla="*/ 67 w 187"/>
                <a:gd name="T35" fmla="*/ 125 h 188"/>
                <a:gd name="T36" fmla="*/ 35 w 187"/>
                <a:gd name="T37" fmla="*/ 126 h 188"/>
                <a:gd name="T38" fmla="*/ 8 w 187"/>
                <a:gd name="T39" fmla="*/ 133 h 188"/>
                <a:gd name="T40" fmla="*/ 8 w 187"/>
                <a:gd name="T41" fmla="*/ 15 h 188"/>
                <a:gd name="T42" fmla="*/ 13 w 187"/>
                <a:gd name="T43" fmla="*/ 9 h 188"/>
                <a:gd name="T44" fmla="*/ 166 w 187"/>
                <a:gd name="T45" fmla="*/ 9 h 188"/>
                <a:gd name="T46" fmla="*/ 179 w 187"/>
                <a:gd name="T47" fmla="*/ 15 h 188"/>
                <a:gd name="T48" fmla="*/ 179 w 187"/>
                <a:gd name="T49" fmla="*/ 130 h 188"/>
                <a:gd name="T50" fmla="*/ 181 w 187"/>
                <a:gd name="T51" fmla="*/ 130 h 188"/>
                <a:gd name="T52" fmla="*/ 179 w 187"/>
                <a:gd name="T53" fmla="*/ 13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7" h="188">
                  <a:moveTo>
                    <a:pt x="16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81"/>
                    <a:pt x="6" y="188"/>
                    <a:pt x="13" y="188"/>
                  </a:cubicBezTo>
                  <a:cubicBezTo>
                    <a:pt x="166" y="188"/>
                    <a:pt x="166" y="188"/>
                    <a:pt x="166" y="188"/>
                  </a:cubicBezTo>
                  <a:cubicBezTo>
                    <a:pt x="187" y="188"/>
                    <a:pt x="187" y="181"/>
                    <a:pt x="187" y="173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7"/>
                    <a:pt x="187" y="0"/>
                    <a:pt x="166" y="0"/>
                  </a:cubicBezTo>
                  <a:close/>
                  <a:moveTo>
                    <a:pt x="179" y="130"/>
                  </a:moveTo>
                  <a:cubicBezTo>
                    <a:pt x="179" y="133"/>
                    <a:pt x="179" y="133"/>
                    <a:pt x="179" y="133"/>
                  </a:cubicBezTo>
                  <a:cubicBezTo>
                    <a:pt x="178" y="133"/>
                    <a:pt x="176" y="134"/>
                    <a:pt x="174" y="134"/>
                  </a:cubicBezTo>
                  <a:cubicBezTo>
                    <a:pt x="175" y="135"/>
                    <a:pt x="176" y="136"/>
                    <a:pt x="177" y="134"/>
                  </a:cubicBezTo>
                  <a:cubicBezTo>
                    <a:pt x="176" y="136"/>
                    <a:pt x="175" y="135"/>
                    <a:pt x="174" y="134"/>
                  </a:cubicBezTo>
                  <a:cubicBezTo>
                    <a:pt x="167" y="135"/>
                    <a:pt x="156" y="133"/>
                    <a:pt x="152" y="130"/>
                  </a:cubicBezTo>
                  <a:cubicBezTo>
                    <a:pt x="152" y="130"/>
                    <a:pt x="138" y="140"/>
                    <a:pt x="128" y="130"/>
                  </a:cubicBezTo>
                  <a:cubicBezTo>
                    <a:pt x="120" y="138"/>
                    <a:pt x="108" y="143"/>
                    <a:pt x="99" y="126"/>
                  </a:cubicBezTo>
                  <a:cubicBezTo>
                    <a:pt x="89" y="145"/>
                    <a:pt x="72" y="138"/>
                    <a:pt x="67" y="125"/>
                  </a:cubicBezTo>
                  <a:cubicBezTo>
                    <a:pt x="59" y="138"/>
                    <a:pt x="43" y="142"/>
                    <a:pt x="35" y="126"/>
                  </a:cubicBezTo>
                  <a:cubicBezTo>
                    <a:pt x="28" y="137"/>
                    <a:pt x="16" y="141"/>
                    <a:pt x="8" y="13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2"/>
                    <a:pt x="10" y="9"/>
                    <a:pt x="13" y="9"/>
                  </a:cubicBezTo>
                  <a:cubicBezTo>
                    <a:pt x="166" y="9"/>
                    <a:pt x="166" y="9"/>
                    <a:pt x="166" y="9"/>
                  </a:cubicBezTo>
                  <a:cubicBezTo>
                    <a:pt x="177" y="9"/>
                    <a:pt x="179" y="12"/>
                    <a:pt x="179" y="15"/>
                  </a:cubicBezTo>
                  <a:cubicBezTo>
                    <a:pt x="179" y="130"/>
                    <a:pt x="179" y="130"/>
                    <a:pt x="179" y="130"/>
                  </a:cubicBezTo>
                  <a:cubicBezTo>
                    <a:pt x="180" y="130"/>
                    <a:pt x="180" y="130"/>
                    <a:pt x="181" y="130"/>
                  </a:cubicBezTo>
                  <a:cubicBezTo>
                    <a:pt x="180" y="130"/>
                    <a:pt x="180" y="130"/>
                    <a:pt x="179" y="13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430">
              <a:extLst>
                <a:ext uri="{FF2B5EF4-FFF2-40B4-BE49-F238E27FC236}">
                  <a16:creationId xmlns:a16="http://schemas.microsoft.com/office/drawing/2014/main" id="{3AFBB3BD-5327-42E6-8B3A-F74DEF1EF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0857" y="1891585"/>
              <a:ext cx="230354" cy="141756"/>
            </a:xfrm>
            <a:custGeom>
              <a:avLst/>
              <a:gdLst>
                <a:gd name="T0" fmla="*/ 131 w 144"/>
                <a:gd name="T1" fmla="*/ 57 h 88"/>
                <a:gd name="T2" fmla="*/ 111 w 144"/>
                <a:gd name="T3" fmla="*/ 35 h 88"/>
                <a:gd name="T4" fmla="*/ 90 w 144"/>
                <a:gd name="T5" fmla="*/ 17 h 88"/>
                <a:gd name="T6" fmla="*/ 0 w 144"/>
                <a:gd name="T7" fmla="*/ 60 h 88"/>
                <a:gd name="T8" fmla="*/ 78 w 144"/>
                <a:gd name="T9" fmla="*/ 42 h 88"/>
                <a:gd name="T10" fmla="*/ 35 w 144"/>
                <a:gd name="T11" fmla="*/ 82 h 88"/>
                <a:gd name="T12" fmla="*/ 53 w 144"/>
                <a:gd name="T13" fmla="*/ 70 h 88"/>
                <a:gd name="T14" fmla="*/ 68 w 144"/>
                <a:gd name="T15" fmla="*/ 82 h 88"/>
                <a:gd name="T16" fmla="*/ 72 w 144"/>
                <a:gd name="T17" fmla="*/ 82 h 88"/>
                <a:gd name="T18" fmla="*/ 85 w 144"/>
                <a:gd name="T19" fmla="*/ 71 h 88"/>
                <a:gd name="T20" fmla="*/ 114 w 144"/>
                <a:gd name="T21" fmla="*/ 75 h 88"/>
                <a:gd name="T22" fmla="*/ 139 w 144"/>
                <a:gd name="T23" fmla="*/ 75 h 88"/>
                <a:gd name="T24" fmla="*/ 135 w 144"/>
                <a:gd name="T25" fmla="*/ 57 h 88"/>
                <a:gd name="T26" fmla="*/ 131 w 144"/>
                <a:gd name="T27" fmla="*/ 5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88">
                  <a:moveTo>
                    <a:pt x="131" y="57"/>
                  </a:moveTo>
                  <a:cubicBezTo>
                    <a:pt x="120" y="57"/>
                    <a:pt x="112" y="47"/>
                    <a:pt x="111" y="35"/>
                  </a:cubicBezTo>
                  <a:cubicBezTo>
                    <a:pt x="103" y="28"/>
                    <a:pt x="95" y="21"/>
                    <a:pt x="90" y="17"/>
                  </a:cubicBezTo>
                  <a:cubicBezTo>
                    <a:pt x="52" y="0"/>
                    <a:pt x="0" y="60"/>
                    <a:pt x="0" y="60"/>
                  </a:cubicBezTo>
                  <a:cubicBezTo>
                    <a:pt x="71" y="28"/>
                    <a:pt x="78" y="42"/>
                    <a:pt x="78" y="42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42" y="82"/>
                    <a:pt x="49" y="78"/>
                    <a:pt x="53" y="70"/>
                  </a:cubicBezTo>
                  <a:cubicBezTo>
                    <a:pt x="56" y="76"/>
                    <a:pt x="62" y="81"/>
                    <a:pt x="68" y="82"/>
                  </a:cubicBezTo>
                  <a:cubicBezTo>
                    <a:pt x="72" y="82"/>
                    <a:pt x="72" y="82"/>
                    <a:pt x="72" y="82"/>
                  </a:cubicBezTo>
                  <a:cubicBezTo>
                    <a:pt x="77" y="81"/>
                    <a:pt x="82" y="78"/>
                    <a:pt x="85" y="71"/>
                  </a:cubicBezTo>
                  <a:cubicBezTo>
                    <a:pt x="94" y="88"/>
                    <a:pt x="107" y="83"/>
                    <a:pt x="114" y="75"/>
                  </a:cubicBezTo>
                  <a:cubicBezTo>
                    <a:pt x="124" y="85"/>
                    <a:pt x="139" y="75"/>
                    <a:pt x="139" y="75"/>
                  </a:cubicBezTo>
                  <a:cubicBezTo>
                    <a:pt x="144" y="78"/>
                    <a:pt x="143" y="64"/>
                    <a:pt x="135" y="57"/>
                  </a:cubicBezTo>
                  <a:cubicBezTo>
                    <a:pt x="134" y="57"/>
                    <a:pt x="132" y="57"/>
                    <a:pt x="131" y="57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431">
              <a:extLst>
                <a:ext uri="{FF2B5EF4-FFF2-40B4-BE49-F238E27FC236}">
                  <a16:creationId xmlns:a16="http://schemas.microsoft.com/office/drawing/2014/main" id="{5A4FCC9E-8B6D-4ABF-91D1-C5565BF1A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5384" y="2020684"/>
              <a:ext cx="2531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Oval 432">
              <a:extLst>
                <a:ext uri="{FF2B5EF4-FFF2-40B4-BE49-F238E27FC236}">
                  <a16:creationId xmlns:a16="http://schemas.microsoft.com/office/drawing/2014/main" id="{7737F6B6-3C81-4804-9069-5C2D2D309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1849" y="1915632"/>
              <a:ext cx="67081" cy="64549"/>
            </a:xfrm>
            <a:prstGeom prst="ellipse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2">
              <a:extLst>
                <a:ext uri="{FF2B5EF4-FFF2-40B4-BE49-F238E27FC236}">
                  <a16:creationId xmlns:a16="http://schemas.microsoft.com/office/drawing/2014/main" id="{DFCAA511-43D6-4119-BD71-9BD41F418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808" y="2718074"/>
              <a:ext cx="98723" cy="302498"/>
            </a:xfrm>
            <a:custGeom>
              <a:avLst/>
              <a:gdLst>
                <a:gd name="T0" fmla="*/ 54 w 78"/>
                <a:gd name="T1" fmla="*/ 118 h 239"/>
                <a:gd name="T2" fmla="*/ 54 w 78"/>
                <a:gd name="T3" fmla="*/ 59 h 239"/>
                <a:gd name="T4" fmla="*/ 78 w 78"/>
                <a:gd name="T5" fmla="*/ 59 h 239"/>
                <a:gd name="T6" fmla="*/ 39 w 78"/>
                <a:gd name="T7" fmla="*/ 0 h 239"/>
                <a:gd name="T8" fmla="*/ 0 w 78"/>
                <a:gd name="T9" fmla="*/ 59 h 239"/>
                <a:gd name="T10" fmla="*/ 24 w 78"/>
                <a:gd name="T11" fmla="*/ 59 h 239"/>
                <a:gd name="T12" fmla="*/ 24 w 78"/>
                <a:gd name="T13" fmla="*/ 121 h 239"/>
                <a:gd name="T14" fmla="*/ 24 w 78"/>
                <a:gd name="T15" fmla="*/ 181 h 239"/>
                <a:gd name="T16" fmla="*/ 0 w 78"/>
                <a:gd name="T17" fmla="*/ 181 h 239"/>
                <a:gd name="T18" fmla="*/ 38 w 78"/>
                <a:gd name="T19" fmla="*/ 239 h 239"/>
                <a:gd name="T20" fmla="*/ 78 w 78"/>
                <a:gd name="T21" fmla="*/ 181 h 239"/>
                <a:gd name="T22" fmla="*/ 54 w 78"/>
                <a:gd name="T23" fmla="*/ 181 h 239"/>
                <a:gd name="T24" fmla="*/ 54 w 78"/>
                <a:gd name="T25" fmla="*/ 11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239">
                  <a:moveTo>
                    <a:pt x="54" y="118"/>
                  </a:moveTo>
                  <a:lnTo>
                    <a:pt x="54" y="59"/>
                  </a:lnTo>
                  <a:lnTo>
                    <a:pt x="78" y="59"/>
                  </a:lnTo>
                  <a:lnTo>
                    <a:pt x="39" y="0"/>
                  </a:lnTo>
                  <a:lnTo>
                    <a:pt x="0" y="59"/>
                  </a:lnTo>
                  <a:lnTo>
                    <a:pt x="24" y="59"/>
                  </a:lnTo>
                  <a:lnTo>
                    <a:pt x="24" y="121"/>
                  </a:lnTo>
                  <a:lnTo>
                    <a:pt x="24" y="181"/>
                  </a:lnTo>
                  <a:lnTo>
                    <a:pt x="0" y="181"/>
                  </a:lnTo>
                  <a:lnTo>
                    <a:pt x="38" y="239"/>
                  </a:lnTo>
                  <a:lnTo>
                    <a:pt x="78" y="181"/>
                  </a:lnTo>
                  <a:lnTo>
                    <a:pt x="54" y="181"/>
                  </a:lnTo>
                  <a:lnTo>
                    <a:pt x="54" y="118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85">
              <a:extLst>
                <a:ext uri="{FF2B5EF4-FFF2-40B4-BE49-F238E27FC236}">
                  <a16:creationId xmlns:a16="http://schemas.microsoft.com/office/drawing/2014/main" id="{A7CC3B26-5E7D-49DC-B451-D841CC1C5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575" y="3325599"/>
              <a:ext cx="164538" cy="113911"/>
            </a:xfrm>
            <a:custGeom>
              <a:avLst/>
              <a:gdLst>
                <a:gd name="T0" fmla="*/ 85 w 130"/>
                <a:gd name="T1" fmla="*/ 25 h 90"/>
                <a:gd name="T2" fmla="*/ 39 w 130"/>
                <a:gd name="T3" fmla="*/ 25 h 90"/>
                <a:gd name="T4" fmla="*/ 17 w 130"/>
                <a:gd name="T5" fmla="*/ 0 h 90"/>
                <a:gd name="T6" fmla="*/ 0 w 130"/>
                <a:gd name="T7" fmla="*/ 18 h 90"/>
                <a:gd name="T8" fmla="*/ 39 w 130"/>
                <a:gd name="T9" fmla="*/ 58 h 90"/>
                <a:gd name="T10" fmla="*/ 85 w 130"/>
                <a:gd name="T11" fmla="*/ 58 h 90"/>
                <a:gd name="T12" fmla="*/ 85 w 130"/>
                <a:gd name="T13" fmla="*/ 90 h 90"/>
                <a:gd name="T14" fmla="*/ 130 w 130"/>
                <a:gd name="T15" fmla="*/ 47 h 90"/>
                <a:gd name="T16" fmla="*/ 85 w 130"/>
                <a:gd name="T17" fmla="*/ 2 h 90"/>
                <a:gd name="T18" fmla="*/ 85 w 130"/>
                <a:gd name="T19" fmla="*/ 2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90">
                  <a:moveTo>
                    <a:pt x="85" y="25"/>
                  </a:moveTo>
                  <a:lnTo>
                    <a:pt x="39" y="25"/>
                  </a:lnTo>
                  <a:lnTo>
                    <a:pt x="17" y="0"/>
                  </a:lnTo>
                  <a:lnTo>
                    <a:pt x="0" y="18"/>
                  </a:lnTo>
                  <a:lnTo>
                    <a:pt x="39" y="58"/>
                  </a:lnTo>
                  <a:lnTo>
                    <a:pt x="85" y="58"/>
                  </a:lnTo>
                  <a:lnTo>
                    <a:pt x="85" y="90"/>
                  </a:lnTo>
                  <a:lnTo>
                    <a:pt x="130" y="47"/>
                  </a:lnTo>
                  <a:lnTo>
                    <a:pt x="85" y="2"/>
                  </a:lnTo>
                  <a:lnTo>
                    <a:pt x="85" y="25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86">
              <a:extLst>
                <a:ext uri="{FF2B5EF4-FFF2-40B4-BE49-F238E27FC236}">
                  <a16:creationId xmlns:a16="http://schemas.microsoft.com/office/drawing/2014/main" id="{A614B1C6-25DA-4CB2-8234-43EF8E6F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1" y="3206626"/>
              <a:ext cx="316420" cy="192383"/>
            </a:xfrm>
            <a:custGeom>
              <a:avLst/>
              <a:gdLst>
                <a:gd name="T0" fmla="*/ 250 w 250"/>
                <a:gd name="T1" fmla="*/ 42 h 152"/>
                <a:gd name="T2" fmla="*/ 203 w 250"/>
                <a:gd name="T3" fmla="*/ 0 h 152"/>
                <a:gd name="T4" fmla="*/ 203 w 250"/>
                <a:gd name="T5" fmla="*/ 32 h 152"/>
                <a:gd name="T6" fmla="*/ 157 w 250"/>
                <a:gd name="T7" fmla="*/ 32 h 152"/>
                <a:gd name="T8" fmla="*/ 66 w 250"/>
                <a:gd name="T9" fmla="*/ 123 h 152"/>
                <a:gd name="T10" fmla="*/ 0 w 250"/>
                <a:gd name="T11" fmla="*/ 123 h 152"/>
                <a:gd name="T12" fmla="*/ 0 w 250"/>
                <a:gd name="T13" fmla="*/ 152 h 152"/>
                <a:gd name="T14" fmla="*/ 66 w 250"/>
                <a:gd name="T15" fmla="*/ 152 h 152"/>
                <a:gd name="T16" fmla="*/ 157 w 250"/>
                <a:gd name="T17" fmla="*/ 62 h 152"/>
                <a:gd name="T18" fmla="*/ 203 w 250"/>
                <a:gd name="T19" fmla="*/ 62 h 152"/>
                <a:gd name="T20" fmla="*/ 203 w 250"/>
                <a:gd name="T21" fmla="*/ 86 h 152"/>
                <a:gd name="T22" fmla="*/ 250 w 250"/>
                <a:gd name="T23" fmla="*/ 4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152">
                  <a:moveTo>
                    <a:pt x="250" y="42"/>
                  </a:moveTo>
                  <a:lnTo>
                    <a:pt x="203" y="0"/>
                  </a:lnTo>
                  <a:lnTo>
                    <a:pt x="203" y="32"/>
                  </a:lnTo>
                  <a:lnTo>
                    <a:pt x="157" y="32"/>
                  </a:lnTo>
                  <a:lnTo>
                    <a:pt x="66" y="123"/>
                  </a:lnTo>
                  <a:lnTo>
                    <a:pt x="0" y="123"/>
                  </a:lnTo>
                  <a:lnTo>
                    <a:pt x="0" y="152"/>
                  </a:lnTo>
                  <a:lnTo>
                    <a:pt x="66" y="152"/>
                  </a:lnTo>
                  <a:lnTo>
                    <a:pt x="157" y="62"/>
                  </a:lnTo>
                  <a:lnTo>
                    <a:pt x="203" y="62"/>
                  </a:lnTo>
                  <a:lnTo>
                    <a:pt x="203" y="86"/>
                  </a:lnTo>
                  <a:lnTo>
                    <a:pt x="250" y="4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87">
              <a:extLst>
                <a:ext uri="{FF2B5EF4-FFF2-40B4-BE49-F238E27FC236}">
                  <a16:creationId xmlns:a16="http://schemas.microsoft.com/office/drawing/2014/main" id="{EF5736EF-BA2A-43BD-AEB8-7E37BAC5E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1" y="3247127"/>
              <a:ext cx="139225" cy="69613"/>
            </a:xfrm>
            <a:custGeom>
              <a:avLst/>
              <a:gdLst>
                <a:gd name="T0" fmla="*/ 65 w 110"/>
                <a:gd name="T1" fmla="*/ 26 h 55"/>
                <a:gd name="T2" fmla="*/ 93 w 110"/>
                <a:gd name="T3" fmla="*/ 55 h 55"/>
                <a:gd name="T4" fmla="*/ 110 w 110"/>
                <a:gd name="T5" fmla="*/ 36 h 55"/>
                <a:gd name="T6" fmla="*/ 77 w 110"/>
                <a:gd name="T7" fmla="*/ 0 h 55"/>
                <a:gd name="T8" fmla="*/ 0 w 110"/>
                <a:gd name="T9" fmla="*/ 0 h 55"/>
                <a:gd name="T10" fmla="*/ 0 w 110"/>
                <a:gd name="T11" fmla="*/ 26 h 55"/>
                <a:gd name="T12" fmla="*/ 65 w 110"/>
                <a:gd name="T13" fmla="*/ 2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55">
                  <a:moveTo>
                    <a:pt x="65" y="26"/>
                  </a:moveTo>
                  <a:lnTo>
                    <a:pt x="93" y="55"/>
                  </a:lnTo>
                  <a:lnTo>
                    <a:pt x="110" y="36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65" y="2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90">
              <a:extLst>
                <a:ext uri="{FF2B5EF4-FFF2-40B4-BE49-F238E27FC236}">
                  <a16:creationId xmlns:a16="http://schemas.microsoft.com/office/drawing/2014/main" id="{BDC7FDF1-6530-4EF6-9267-8473EDF67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0" y="5419033"/>
              <a:ext cx="162007" cy="144287"/>
            </a:xfrm>
            <a:custGeom>
              <a:avLst/>
              <a:gdLst>
                <a:gd name="T0" fmla="*/ 38 w 101"/>
                <a:gd name="T1" fmla="*/ 90 h 90"/>
                <a:gd name="T2" fmla="*/ 51 w 101"/>
                <a:gd name="T3" fmla="*/ 86 h 90"/>
                <a:gd name="T4" fmla="*/ 63 w 101"/>
                <a:gd name="T5" fmla="*/ 90 h 90"/>
                <a:gd name="T6" fmla="*/ 81 w 101"/>
                <a:gd name="T7" fmla="*/ 58 h 90"/>
                <a:gd name="T8" fmla="*/ 101 w 101"/>
                <a:gd name="T9" fmla="*/ 26 h 90"/>
                <a:gd name="T10" fmla="*/ 0 w 101"/>
                <a:gd name="T11" fmla="*/ 26 h 90"/>
                <a:gd name="T12" fmla="*/ 20 w 101"/>
                <a:gd name="T13" fmla="*/ 59 h 90"/>
                <a:gd name="T14" fmla="*/ 38 w 101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0">
                  <a:moveTo>
                    <a:pt x="38" y="90"/>
                  </a:moveTo>
                  <a:cubicBezTo>
                    <a:pt x="42" y="88"/>
                    <a:pt x="46" y="86"/>
                    <a:pt x="51" y="86"/>
                  </a:cubicBezTo>
                  <a:cubicBezTo>
                    <a:pt x="55" y="86"/>
                    <a:pt x="59" y="87"/>
                    <a:pt x="63" y="90"/>
                  </a:cubicBezTo>
                  <a:cubicBezTo>
                    <a:pt x="69" y="79"/>
                    <a:pt x="75" y="69"/>
                    <a:pt x="81" y="58"/>
                  </a:cubicBezTo>
                  <a:cubicBezTo>
                    <a:pt x="88" y="47"/>
                    <a:pt x="95" y="37"/>
                    <a:pt x="101" y="26"/>
                  </a:cubicBezTo>
                  <a:cubicBezTo>
                    <a:pt x="81" y="16"/>
                    <a:pt x="48" y="0"/>
                    <a:pt x="0" y="26"/>
                  </a:cubicBezTo>
                  <a:cubicBezTo>
                    <a:pt x="7" y="37"/>
                    <a:pt x="13" y="48"/>
                    <a:pt x="20" y="59"/>
                  </a:cubicBezTo>
                  <a:cubicBezTo>
                    <a:pt x="26" y="69"/>
                    <a:pt x="32" y="80"/>
                    <a:pt x="38" y="9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91">
              <a:extLst>
                <a:ext uri="{FF2B5EF4-FFF2-40B4-BE49-F238E27FC236}">
                  <a16:creationId xmlns:a16="http://schemas.microsoft.com/office/drawing/2014/main" id="{C9E00E6F-5698-454E-AF29-10ED65CF6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099" y="5589900"/>
              <a:ext cx="154413" cy="140491"/>
            </a:xfrm>
            <a:custGeom>
              <a:avLst/>
              <a:gdLst>
                <a:gd name="T0" fmla="*/ 90 w 96"/>
                <a:gd name="T1" fmla="*/ 15 h 87"/>
                <a:gd name="T2" fmla="*/ 89 w 96"/>
                <a:gd name="T3" fmla="*/ 14 h 87"/>
                <a:gd name="T4" fmla="*/ 87 w 96"/>
                <a:gd name="T5" fmla="*/ 12 h 87"/>
                <a:gd name="T6" fmla="*/ 83 w 96"/>
                <a:gd name="T7" fmla="*/ 0 h 87"/>
                <a:gd name="T8" fmla="*/ 46 w 96"/>
                <a:gd name="T9" fmla="*/ 0 h 87"/>
                <a:gd name="T10" fmla="*/ 8 w 96"/>
                <a:gd name="T11" fmla="*/ 0 h 87"/>
                <a:gd name="T12" fmla="*/ 60 w 96"/>
                <a:gd name="T13" fmla="*/ 87 h 87"/>
                <a:gd name="T14" fmla="*/ 77 w 96"/>
                <a:gd name="T15" fmla="*/ 53 h 87"/>
                <a:gd name="T16" fmla="*/ 96 w 96"/>
                <a:gd name="T17" fmla="*/ 19 h 87"/>
                <a:gd name="T18" fmla="*/ 91 w 96"/>
                <a:gd name="T19" fmla="*/ 16 h 87"/>
                <a:gd name="T20" fmla="*/ 90 w 96"/>
                <a:gd name="T21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87">
                  <a:moveTo>
                    <a:pt x="90" y="15"/>
                  </a:move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8" y="13"/>
                    <a:pt x="87" y="12"/>
                  </a:cubicBezTo>
                  <a:cubicBezTo>
                    <a:pt x="85" y="8"/>
                    <a:pt x="83" y="4"/>
                    <a:pt x="83" y="0"/>
                  </a:cubicBezTo>
                  <a:cubicBezTo>
                    <a:pt x="71" y="0"/>
                    <a:pt x="59" y="0"/>
                    <a:pt x="46" y="0"/>
                  </a:cubicBezTo>
                  <a:cubicBezTo>
                    <a:pt x="34" y="0"/>
                    <a:pt x="21" y="0"/>
                    <a:pt x="8" y="0"/>
                  </a:cubicBezTo>
                  <a:cubicBezTo>
                    <a:pt x="0" y="37"/>
                    <a:pt x="30" y="78"/>
                    <a:pt x="60" y="87"/>
                  </a:cubicBezTo>
                  <a:cubicBezTo>
                    <a:pt x="66" y="76"/>
                    <a:pt x="72" y="64"/>
                    <a:pt x="77" y="53"/>
                  </a:cubicBezTo>
                  <a:cubicBezTo>
                    <a:pt x="83" y="41"/>
                    <a:pt x="89" y="29"/>
                    <a:pt x="96" y="19"/>
                  </a:cubicBezTo>
                  <a:cubicBezTo>
                    <a:pt x="94" y="18"/>
                    <a:pt x="93" y="17"/>
                    <a:pt x="91" y="16"/>
                  </a:cubicBezTo>
                  <a:cubicBezTo>
                    <a:pt x="91" y="15"/>
                    <a:pt x="90" y="15"/>
                    <a:pt x="90" y="15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92">
              <a:extLst>
                <a:ext uri="{FF2B5EF4-FFF2-40B4-BE49-F238E27FC236}">
                  <a16:creationId xmlns:a16="http://schemas.microsoft.com/office/drawing/2014/main" id="{A960CF61-D3EB-443C-A5DA-FE0E43089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560" y="5589900"/>
              <a:ext cx="151881" cy="140491"/>
            </a:xfrm>
            <a:custGeom>
              <a:avLst/>
              <a:gdLst>
                <a:gd name="T0" fmla="*/ 88 w 95"/>
                <a:gd name="T1" fmla="*/ 0 h 87"/>
                <a:gd name="T2" fmla="*/ 50 w 95"/>
                <a:gd name="T3" fmla="*/ 0 h 87"/>
                <a:gd name="T4" fmla="*/ 13 w 95"/>
                <a:gd name="T5" fmla="*/ 0 h 87"/>
                <a:gd name="T6" fmla="*/ 0 w 95"/>
                <a:gd name="T7" fmla="*/ 19 h 87"/>
                <a:gd name="T8" fmla="*/ 18 w 95"/>
                <a:gd name="T9" fmla="*/ 53 h 87"/>
                <a:gd name="T10" fmla="*/ 37 w 95"/>
                <a:gd name="T11" fmla="*/ 87 h 87"/>
                <a:gd name="T12" fmla="*/ 88 w 95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87">
                  <a:moveTo>
                    <a:pt x="88" y="0"/>
                  </a:moveTo>
                  <a:cubicBezTo>
                    <a:pt x="76" y="0"/>
                    <a:pt x="63" y="0"/>
                    <a:pt x="50" y="0"/>
                  </a:cubicBezTo>
                  <a:cubicBezTo>
                    <a:pt x="38" y="0"/>
                    <a:pt x="25" y="0"/>
                    <a:pt x="13" y="0"/>
                  </a:cubicBezTo>
                  <a:cubicBezTo>
                    <a:pt x="13" y="9"/>
                    <a:pt x="8" y="16"/>
                    <a:pt x="0" y="19"/>
                  </a:cubicBezTo>
                  <a:cubicBezTo>
                    <a:pt x="6" y="30"/>
                    <a:pt x="12" y="42"/>
                    <a:pt x="18" y="53"/>
                  </a:cubicBezTo>
                  <a:cubicBezTo>
                    <a:pt x="25" y="65"/>
                    <a:pt x="31" y="76"/>
                    <a:pt x="37" y="87"/>
                  </a:cubicBezTo>
                  <a:cubicBezTo>
                    <a:pt x="78" y="76"/>
                    <a:pt x="95" y="31"/>
                    <a:pt x="88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Oval 93">
              <a:extLst>
                <a:ext uri="{FF2B5EF4-FFF2-40B4-BE49-F238E27FC236}">
                  <a16:creationId xmlns:a16="http://schemas.microsoft.com/office/drawing/2014/main" id="{0AFB2D5E-9215-468E-86DB-F72B62A3E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386" y="5569649"/>
              <a:ext cx="44299" cy="41768"/>
            </a:xfrm>
            <a:prstGeom prst="ellipse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96">
              <a:extLst>
                <a:ext uri="{FF2B5EF4-FFF2-40B4-BE49-F238E27FC236}">
                  <a16:creationId xmlns:a16="http://schemas.microsoft.com/office/drawing/2014/main" id="{29A4018B-CA1A-4F0D-B5FD-360520AAA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664" y="3711632"/>
              <a:ext cx="193649" cy="218963"/>
            </a:xfrm>
            <a:custGeom>
              <a:avLst/>
              <a:gdLst>
                <a:gd name="T0" fmla="*/ 74 w 121"/>
                <a:gd name="T1" fmla="*/ 0 h 136"/>
                <a:gd name="T2" fmla="*/ 5 w 121"/>
                <a:gd name="T3" fmla="*/ 108 h 136"/>
                <a:gd name="T4" fmla="*/ 13 w 121"/>
                <a:gd name="T5" fmla="*/ 127 h 136"/>
                <a:gd name="T6" fmla="*/ 33 w 121"/>
                <a:gd name="T7" fmla="*/ 128 h 136"/>
                <a:gd name="T8" fmla="*/ 121 w 121"/>
                <a:gd name="T9" fmla="*/ 34 h 136"/>
                <a:gd name="T10" fmla="*/ 74 w 121"/>
                <a:gd name="T1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36">
                  <a:moveTo>
                    <a:pt x="74" y="0"/>
                  </a:moveTo>
                  <a:cubicBezTo>
                    <a:pt x="74" y="0"/>
                    <a:pt x="9" y="102"/>
                    <a:pt x="5" y="108"/>
                  </a:cubicBezTo>
                  <a:cubicBezTo>
                    <a:pt x="5" y="108"/>
                    <a:pt x="0" y="116"/>
                    <a:pt x="13" y="127"/>
                  </a:cubicBezTo>
                  <a:cubicBezTo>
                    <a:pt x="17" y="130"/>
                    <a:pt x="26" y="136"/>
                    <a:pt x="33" y="128"/>
                  </a:cubicBezTo>
                  <a:cubicBezTo>
                    <a:pt x="33" y="128"/>
                    <a:pt x="97" y="60"/>
                    <a:pt x="121" y="34"/>
                  </a:cubicBezTo>
                  <a:cubicBezTo>
                    <a:pt x="95" y="30"/>
                    <a:pt x="74" y="0"/>
                    <a:pt x="74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97">
              <a:extLst>
                <a:ext uri="{FF2B5EF4-FFF2-40B4-BE49-F238E27FC236}">
                  <a16:creationId xmlns:a16="http://schemas.microsoft.com/office/drawing/2014/main" id="{5E6BD800-8EB2-46C1-BB5D-DEFC6A5A8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637" y="3612909"/>
              <a:ext cx="148085" cy="145553"/>
            </a:xfrm>
            <a:custGeom>
              <a:avLst/>
              <a:gdLst>
                <a:gd name="T0" fmla="*/ 71 w 93"/>
                <a:gd name="T1" fmla="*/ 14 h 91"/>
                <a:gd name="T2" fmla="*/ 10 w 93"/>
                <a:gd name="T3" fmla="*/ 22 h 91"/>
                <a:gd name="T4" fmla="*/ 3 w 93"/>
                <a:gd name="T5" fmla="*/ 56 h 91"/>
                <a:gd name="T6" fmla="*/ 21 w 93"/>
                <a:gd name="T7" fmla="*/ 74 h 91"/>
                <a:gd name="T8" fmla="*/ 50 w 93"/>
                <a:gd name="T9" fmla="*/ 91 h 91"/>
                <a:gd name="T10" fmla="*/ 79 w 93"/>
                <a:gd name="T11" fmla="*/ 75 h 91"/>
                <a:gd name="T12" fmla="*/ 71 w 93"/>
                <a:gd name="T13" fmla="*/ 1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91">
                  <a:moveTo>
                    <a:pt x="71" y="14"/>
                  </a:moveTo>
                  <a:cubicBezTo>
                    <a:pt x="52" y="0"/>
                    <a:pt x="25" y="3"/>
                    <a:pt x="10" y="22"/>
                  </a:cubicBezTo>
                  <a:cubicBezTo>
                    <a:pt x="3" y="32"/>
                    <a:pt x="0" y="45"/>
                    <a:pt x="3" y="56"/>
                  </a:cubicBezTo>
                  <a:cubicBezTo>
                    <a:pt x="6" y="61"/>
                    <a:pt x="12" y="67"/>
                    <a:pt x="21" y="74"/>
                  </a:cubicBezTo>
                  <a:cubicBezTo>
                    <a:pt x="28" y="80"/>
                    <a:pt x="40" y="89"/>
                    <a:pt x="50" y="91"/>
                  </a:cubicBezTo>
                  <a:cubicBezTo>
                    <a:pt x="61" y="90"/>
                    <a:pt x="71" y="85"/>
                    <a:pt x="79" y="75"/>
                  </a:cubicBezTo>
                  <a:cubicBezTo>
                    <a:pt x="93" y="56"/>
                    <a:pt x="89" y="29"/>
                    <a:pt x="71" y="14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31">
              <a:extLst>
                <a:ext uri="{FF2B5EF4-FFF2-40B4-BE49-F238E27FC236}">
                  <a16:creationId xmlns:a16="http://schemas.microsoft.com/office/drawing/2014/main" id="{47C6C73E-3DAD-432C-B1BE-1E277D50C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7966" y="4654563"/>
              <a:ext cx="27845" cy="40502"/>
            </a:xfrm>
            <a:custGeom>
              <a:avLst/>
              <a:gdLst>
                <a:gd name="T0" fmla="*/ 12 w 18"/>
                <a:gd name="T1" fmla="*/ 0 h 25"/>
                <a:gd name="T2" fmla="*/ 4 w 18"/>
                <a:gd name="T3" fmla="*/ 5 h 25"/>
                <a:gd name="T4" fmla="*/ 0 w 18"/>
                <a:gd name="T5" fmla="*/ 18 h 25"/>
                <a:gd name="T6" fmla="*/ 2 w 18"/>
                <a:gd name="T7" fmla="*/ 23 h 25"/>
                <a:gd name="T8" fmla="*/ 6 w 18"/>
                <a:gd name="T9" fmla="*/ 25 h 25"/>
                <a:gd name="T10" fmla="*/ 12 w 18"/>
                <a:gd name="T11" fmla="*/ 22 h 25"/>
                <a:gd name="T12" fmla="*/ 16 w 18"/>
                <a:gd name="T13" fmla="*/ 15 h 25"/>
                <a:gd name="T14" fmla="*/ 18 w 18"/>
                <a:gd name="T15" fmla="*/ 6 h 25"/>
                <a:gd name="T16" fmla="*/ 16 w 18"/>
                <a:gd name="T17" fmla="*/ 1 h 25"/>
                <a:gd name="T18" fmla="*/ 12 w 18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5">
                  <a:moveTo>
                    <a:pt x="12" y="0"/>
                  </a:moveTo>
                  <a:cubicBezTo>
                    <a:pt x="9" y="0"/>
                    <a:pt x="6" y="2"/>
                    <a:pt x="4" y="5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0" y="20"/>
                    <a:pt x="1" y="22"/>
                    <a:pt x="2" y="23"/>
                  </a:cubicBezTo>
                  <a:cubicBezTo>
                    <a:pt x="3" y="24"/>
                    <a:pt x="4" y="25"/>
                    <a:pt x="6" y="25"/>
                  </a:cubicBezTo>
                  <a:cubicBezTo>
                    <a:pt x="8" y="25"/>
                    <a:pt x="10" y="24"/>
                    <a:pt x="12" y="22"/>
                  </a:cubicBezTo>
                  <a:cubicBezTo>
                    <a:pt x="14" y="21"/>
                    <a:pt x="15" y="18"/>
                    <a:pt x="16" y="1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4"/>
                    <a:pt x="17" y="3"/>
                    <a:pt x="16" y="1"/>
                  </a:cubicBezTo>
                  <a:cubicBezTo>
                    <a:pt x="15" y="0"/>
                    <a:pt x="13" y="0"/>
                    <a:pt x="12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32">
              <a:extLst>
                <a:ext uri="{FF2B5EF4-FFF2-40B4-BE49-F238E27FC236}">
                  <a16:creationId xmlns:a16="http://schemas.microsoft.com/office/drawing/2014/main" id="{65904CD5-0945-4362-A691-AD0756A63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7966" y="4660891"/>
              <a:ext cx="25314" cy="36705"/>
            </a:xfrm>
            <a:custGeom>
              <a:avLst/>
              <a:gdLst>
                <a:gd name="T0" fmla="*/ 10 w 16"/>
                <a:gd name="T1" fmla="*/ 0 h 23"/>
                <a:gd name="T2" fmla="*/ 3 w 16"/>
                <a:gd name="T3" fmla="*/ 5 h 23"/>
                <a:gd name="T4" fmla="*/ 0 w 16"/>
                <a:gd name="T5" fmla="*/ 17 h 23"/>
                <a:gd name="T6" fmla="*/ 1 w 16"/>
                <a:gd name="T7" fmla="*/ 22 h 23"/>
                <a:gd name="T8" fmla="*/ 5 w 16"/>
                <a:gd name="T9" fmla="*/ 23 h 23"/>
                <a:gd name="T10" fmla="*/ 11 w 16"/>
                <a:gd name="T11" fmla="*/ 21 h 23"/>
                <a:gd name="T12" fmla="*/ 14 w 16"/>
                <a:gd name="T13" fmla="*/ 15 h 23"/>
                <a:gd name="T14" fmla="*/ 16 w 16"/>
                <a:gd name="T15" fmla="*/ 6 h 23"/>
                <a:gd name="T16" fmla="*/ 14 w 16"/>
                <a:gd name="T17" fmla="*/ 2 h 23"/>
                <a:gd name="T18" fmla="*/ 10 w 1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3">
                  <a:moveTo>
                    <a:pt x="10" y="0"/>
                  </a:moveTo>
                  <a:cubicBezTo>
                    <a:pt x="7" y="0"/>
                    <a:pt x="5" y="2"/>
                    <a:pt x="3" y="5"/>
                  </a:cubicBezTo>
                  <a:cubicBezTo>
                    <a:pt x="1" y="8"/>
                    <a:pt x="0" y="12"/>
                    <a:pt x="0" y="17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3"/>
                    <a:pt x="3" y="23"/>
                    <a:pt x="5" y="23"/>
                  </a:cubicBezTo>
                  <a:cubicBezTo>
                    <a:pt x="7" y="23"/>
                    <a:pt x="9" y="23"/>
                    <a:pt x="11" y="21"/>
                  </a:cubicBezTo>
                  <a:cubicBezTo>
                    <a:pt x="12" y="19"/>
                    <a:pt x="13" y="17"/>
                    <a:pt x="14" y="1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4"/>
                    <a:pt x="15" y="3"/>
                    <a:pt x="14" y="2"/>
                  </a:cubicBezTo>
                  <a:cubicBezTo>
                    <a:pt x="13" y="1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33">
              <a:extLst>
                <a:ext uri="{FF2B5EF4-FFF2-40B4-BE49-F238E27FC236}">
                  <a16:creationId xmlns:a16="http://schemas.microsoft.com/office/drawing/2014/main" id="{F10B8477-C8B6-42F5-A772-29A84B555C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4055" y="4525463"/>
              <a:ext cx="229088" cy="303763"/>
            </a:xfrm>
            <a:custGeom>
              <a:avLst/>
              <a:gdLst>
                <a:gd name="T0" fmla="*/ 16 w 143"/>
                <a:gd name="T1" fmla="*/ 0 h 189"/>
                <a:gd name="T2" fmla="*/ 0 w 143"/>
                <a:gd name="T3" fmla="*/ 174 h 189"/>
                <a:gd name="T4" fmla="*/ 127 w 143"/>
                <a:gd name="T5" fmla="*/ 189 h 189"/>
                <a:gd name="T6" fmla="*/ 143 w 143"/>
                <a:gd name="T7" fmla="*/ 15 h 189"/>
                <a:gd name="T8" fmla="*/ 15 w 143"/>
                <a:gd name="T9" fmla="*/ 158 h 189"/>
                <a:gd name="T10" fmla="*/ 15 w 143"/>
                <a:gd name="T11" fmla="*/ 146 h 189"/>
                <a:gd name="T12" fmla="*/ 15 w 143"/>
                <a:gd name="T13" fmla="*/ 158 h 189"/>
                <a:gd name="T14" fmla="*/ 8 w 143"/>
                <a:gd name="T15" fmla="*/ 128 h 189"/>
                <a:gd name="T16" fmla="*/ 21 w 143"/>
                <a:gd name="T17" fmla="*/ 128 h 189"/>
                <a:gd name="T18" fmla="*/ 15 w 143"/>
                <a:gd name="T19" fmla="*/ 111 h 189"/>
                <a:gd name="T20" fmla="*/ 15 w 143"/>
                <a:gd name="T21" fmla="*/ 99 h 189"/>
                <a:gd name="T22" fmla="*/ 15 w 143"/>
                <a:gd name="T23" fmla="*/ 111 h 189"/>
                <a:gd name="T24" fmla="*/ 8 w 143"/>
                <a:gd name="T25" fmla="*/ 82 h 189"/>
                <a:gd name="T26" fmla="*/ 21 w 143"/>
                <a:gd name="T27" fmla="*/ 82 h 189"/>
                <a:gd name="T28" fmla="*/ 15 w 143"/>
                <a:gd name="T29" fmla="*/ 65 h 189"/>
                <a:gd name="T30" fmla="*/ 15 w 143"/>
                <a:gd name="T31" fmla="*/ 52 h 189"/>
                <a:gd name="T32" fmla="*/ 15 w 143"/>
                <a:gd name="T33" fmla="*/ 65 h 189"/>
                <a:gd name="T34" fmla="*/ 8 w 143"/>
                <a:gd name="T35" fmla="*/ 35 h 189"/>
                <a:gd name="T36" fmla="*/ 21 w 143"/>
                <a:gd name="T37" fmla="*/ 35 h 189"/>
                <a:gd name="T38" fmla="*/ 120 w 143"/>
                <a:gd name="T39" fmla="*/ 101 h 189"/>
                <a:gd name="T40" fmla="*/ 104 w 143"/>
                <a:gd name="T41" fmla="*/ 115 h 189"/>
                <a:gd name="T42" fmla="*/ 89 w 143"/>
                <a:gd name="T43" fmla="*/ 114 h 189"/>
                <a:gd name="T44" fmla="*/ 81 w 143"/>
                <a:gd name="T45" fmla="*/ 114 h 189"/>
                <a:gd name="T46" fmla="*/ 62 w 143"/>
                <a:gd name="T47" fmla="*/ 112 h 189"/>
                <a:gd name="T48" fmla="*/ 65 w 143"/>
                <a:gd name="T49" fmla="*/ 83 h 189"/>
                <a:gd name="T50" fmla="*/ 86 w 143"/>
                <a:gd name="T51" fmla="*/ 77 h 189"/>
                <a:gd name="T52" fmla="*/ 92 w 143"/>
                <a:gd name="T53" fmla="*/ 77 h 189"/>
                <a:gd name="T54" fmla="*/ 96 w 143"/>
                <a:gd name="T55" fmla="*/ 104 h 189"/>
                <a:gd name="T56" fmla="*/ 96 w 143"/>
                <a:gd name="T57" fmla="*/ 105 h 189"/>
                <a:gd name="T58" fmla="*/ 98 w 143"/>
                <a:gd name="T59" fmla="*/ 108 h 189"/>
                <a:gd name="T60" fmla="*/ 113 w 143"/>
                <a:gd name="T61" fmla="*/ 87 h 189"/>
                <a:gd name="T62" fmla="*/ 85 w 143"/>
                <a:gd name="T63" fmla="*/ 64 h 189"/>
                <a:gd name="T64" fmla="*/ 63 w 143"/>
                <a:gd name="T65" fmla="*/ 70 h 189"/>
                <a:gd name="T66" fmla="*/ 49 w 143"/>
                <a:gd name="T67" fmla="*/ 97 h 189"/>
                <a:gd name="T68" fmla="*/ 81 w 143"/>
                <a:gd name="T69" fmla="*/ 125 h 189"/>
                <a:gd name="T70" fmla="*/ 107 w 143"/>
                <a:gd name="T71" fmla="*/ 117 h 189"/>
                <a:gd name="T72" fmla="*/ 97 w 143"/>
                <a:gd name="T73" fmla="*/ 132 h 189"/>
                <a:gd name="T74" fmla="*/ 65 w 143"/>
                <a:gd name="T75" fmla="*/ 132 h 189"/>
                <a:gd name="T76" fmla="*/ 42 w 143"/>
                <a:gd name="T77" fmla="*/ 113 h 189"/>
                <a:gd name="T78" fmla="*/ 41 w 143"/>
                <a:gd name="T79" fmla="*/ 83 h 189"/>
                <a:gd name="T80" fmla="*/ 64 w 143"/>
                <a:gd name="T81" fmla="*/ 59 h 189"/>
                <a:gd name="T82" fmla="*/ 112 w 143"/>
                <a:gd name="T83" fmla="*/ 64 h 189"/>
                <a:gd name="T84" fmla="*/ 120 w 143"/>
                <a:gd name="T85" fmla="*/ 10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89">
                  <a:moveTo>
                    <a:pt x="12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82"/>
                    <a:pt x="7" y="189"/>
                    <a:pt x="16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36" y="189"/>
                    <a:pt x="143" y="182"/>
                    <a:pt x="143" y="174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7"/>
                    <a:pt x="136" y="0"/>
                    <a:pt x="127" y="0"/>
                  </a:cubicBezTo>
                  <a:close/>
                  <a:moveTo>
                    <a:pt x="15" y="158"/>
                  </a:moveTo>
                  <a:cubicBezTo>
                    <a:pt x="11" y="158"/>
                    <a:pt x="8" y="155"/>
                    <a:pt x="8" y="152"/>
                  </a:cubicBezTo>
                  <a:cubicBezTo>
                    <a:pt x="8" y="148"/>
                    <a:pt x="11" y="146"/>
                    <a:pt x="15" y="146"/>
                  </a:cubicBezTo>
                  <a:cubicBezTo>
                    <a:pt x="18" y="146"/>
                    <a:pt x="21" y="148"/>
                    <a:pt x="21" y="152"/>
                  </a:cubicBezTo>
                  <a:cubicBezTo>
                    <a:pt x="21" y="155"/>
                    <a:pt x="18" y="158"/>
                    <a:pt x="15" y="158"/>
                  </a:cubicBezTo>
                  <a:close/>
                  <a:moveTo>
                    <a:pt x="15" y="135"/>
                  </a:moveTo>
                  <a:cubicBezTo>
                    <a:pt x="11" y="135"/>
                    <a:pt x="8" y="132"/>
                    <a:pt x="8" y="128"/>
                  </a:cubicBezTo>
                  <a:cubicBezTo>
                    <a:pt x="8" y="125"/>
                    <a:pt x="11" y="122"/>
                    <a:pt x="15" y="122"/>
                  </a:cubicBezTo>
                  <a:cubicBezTo>
                    <a:pt x="18" y="122"/>
                    <a:pt x="21" y="125"/>
                    <a:pt x="21" y="128"/>
                  </a:cubicBezTo>
                  <a:cubicBezTo>
                    <a:pt x="21" y="132"/>
                    <a:pt x="18" y="135"/>
                    <a:pt x="15" y="135"/>
                  </a:cubicBezTo>
                  <a:close/>
                  <a:moveTo>
                    <a:pt x="15" y="111"/>
                  </a:moveTo>
                  <a:cubicBezTo>
                    <a:pt x="11" y="111"/>
                    <a:pt x="8" y="109"/>
                    <a:pt x="8" y="105"/>
                  </a:cubicBezTo>
                  <a:cubicBezTo>
                    <a:pt x="8" y="102"/>
                    <a:pt x="11" y="99"/>
                    <a:pt x="15" y="99"/>
                  </a:cubicBezTo>
                  <a:cubicBezTo>
                    <a:pt x="18" y="99"/>
                    <a:pt x="21" y="102"/>
                    <a:pt x="21" y="105"/>
                  </a:cubicBezTo>
                  <a:cubicBezTo>
                    <a:pt x="21" y="109"/>
                    <a:pt x="18" y="111"/>
                    <a:pt x="15" y="111"/>
                  </a:cubicBezTo>
                  <a:close/>
                  <a:moveTo>
                    <a:pt x="15" y="88"/>
                  </a:moveTo>
                  <a:cubicBezTo>
                    <a:pt x="11" y="88"/>
                    <a:pt x="8" y="85"/>
                    <a:pt x="8" y="82"/>
                  </a:cubicBezTo>
                  <a:cubicBezTo>
                    <a:pt x="8" y="78"/>
                    <a:pt x="11" y="76"/>
                    <a:pt x="15" y="76"/>
                  </a:cubicBezTo>
                  <a:cubicBezTo>
                    <a:pt x="18" y="76"/>
                    <a:pt x="21" y="78"/>
                    <a:pt x="21" y="82"/>
                  </a:cubicBezTo>
                  <a:cubicBezTo>
                    <a:pt x="21" y="85"/>
                    <a:pt x="18" y="88"/>
                    <a:pt x="15" y="88"/>
                  </a:cubicBezTo>
                  <a:close/>
                  <a:moveTo>
                    <a:pt x="15" y="65"/>
                  </a:moveTo>
                  <a:cubicBezTo>
                    <a:pt x="11" y="65"/>
                    <a:pt x="8" y="62"/>
                    <a:pt x="8" y="58"/>
                  </a:cubicBezTo>
                  <a:cubicBezTo>
                    <a:pt x="8" y="55"/>
                    <a:pt x="11" y="52"/>
                    <a:pt x="15" y="52"/>
                  </a:cubicBezTo>
                  <a:cubicBezTo>
                    <a:pt x="18" y="52"/>
                    <a:pt x="21" y="55"/>
                    <a:pt x="21" y="58"/>
                  </a:cubicBezTo>
                  <a:cubicBezTo>
                    <a:pt x="21" y="62"/>
                    <a:pt x="18" y="65"/>
                    <a:pt x="15" y="65"/>
                  </a:cubicBezTo>
                  <a:close/>
                  <a:moveTo>
                    <a:pt x="15" y="41"/>
                  </a:moveTo>
                  <a:cubicBezTo>
                    <a:pt x="11" y="41"/>
                    <a:pt x="8" y="39"/>
                    <a:pt x="8" y="35"/>
                  </a:cubicBezTo>
                  <a:cubicBezTo>
                    <a:pt x="8" y="32"/>
                    <a:pt x="11" y="29"/>
                    <a:pt x="15" y="29"/>
                  </a:cubicBezTo>
                  <a:cubicBezTo>
                    <a:pt x="18" y="29"/>
                    <a:pt x="21" y="32"/>
                    <a:pt x="21" y="35"/>
                  </a:cubicBezTo>
                  <a:cubicBezTo>
                    <a:pt x="21" y="39"/>
                    <a:pt x="18" y="41"/>
                    <a:pt x="15" y="41"/>
                  </a:cubicBezTo>
                  <a:close/>
                  <a:moveTo>
                    <a:pt x="120" y="101"/>
                  </a:moveTo>
                  <a:cubicBezTo>
                    <a:pt x="118" y="105"/>
                    <a:pt x="115" y="108"/>
                    <a:pt x="111" y="111"/>
                  </a:cubicBezTo>
                  <a:cubicBezTo>
                    <a:pt x="109" y="113"/>
                    <a:pt x="107" y="114"/>
                    <a:pt x="104" y="115"/>
                  </a:cubicBezTo>
                  <a:cubicBezTo>
                    <a:pt x="102" y="116"/>
                    <a:pt x="99" y="116"/>
                    <a:pt x="97" y="116"/>
                  </a:cubicBezTo>
                  <a:cubicBezTo>
                    <a:pt x="93" y="116"/>
                    <a:pt x="91" y="115"/>
                    <a:pt x="89" y="114"/>
                  </a:cubicBezTo>
                  <a:cubicBezTo>
                    <a:pt x="87" y="113"/>
                    <a:pt x="87" y="112"/>
                    <a:pt x="86" y="109"/>
                  </a:cubicBezTo>
                  <a:cubicBezTo>
                    <a:pt x="84" y="112"/>
                    <a:pt x="83" y="113"/>
                    <a:pt x="81" y="114"/>
                  </a:cubicBezTo>
                  <a:cubicBezTo>
                    <a:pt x="79" y="115"/>
                    <a:pt x="76" y="116"/>
                    <a:pt x="73" y="116"/>
                  </a:cubicBezTo>
                  <a:cubicBezTo>
                    <a:pt x="68" y="116"/>
                    <a:pt x="65" y="115"/>
                    <a:pt x="62" y="112"/>
                  </a:cubicBezTo>
                  <a:cubicBezTo>
                    <a:pt x="60" y="110"/>
                    <a:pt x="58" y="106"/>
                    <a:pt x="58" y="101"/>
                  </a:cubicBezTo>
                  <a:cubicBezTo>
                    <a:pt x="58" y="94"/>
                    <a:pt x="60" y="88"/>
                    <a:pt x="65" y="83"/>
                  </a:cubicBezTo>
                  <a:cubicBezTo>
                    <a:pt x="69" y="78"/>
                    <a:pt x="74" y="76"/>
                    <a:pt x="80" y="76"/>
                  </a:cubicBezTo>
                  <a:cubicBezTo>
                    <a:pt x="83" y="76"/>
                    <a:pt x="84" y="76"/>
                    <a:pt x="86" y="77"/>
                  </a:cubicBezTo>
                  <a:cubicBezTo>
                    <a:pt x="88" y="78"/>
                    <a:pt x="89" y="79"/>
                    <a:pt x="90" y="81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96" y="104"/>
                    <a:pt x="96" y="104"/>
                    <a:pt x="96" y="104"/>
                  </a:cubicBezTo>
                  <a:cubicBezTo>
                    <a:pt x="96" y="105"/>
                    <a:pt x="96" y="105"/>
                    <a:pt x="96" y="105"/>
                  </a:cubicBezTo>
                  <a:cubicBezTo>
                    <a:pt x="96" y="105"/>
                    <a:pt x="96" y="105"/>
                    <a:pt x="96" y="105"/>
                  </a:cubicBezTo>
                  <a:cubicBezTo>
                    <a:pt x="96" y="106"/>
                    <a:pt x="96" y="107"/>
                    <a:pt x="96" y="107"/>
                  </a:cubicBezTo>
                  <a:cubicBezTo>
                    <a:pt x="97" y="107"/>
                    <a:pt x="97" y="108"/>
                    <a:pt x="98" y="108"/>
                  </a:cubicBezTo>
                  <a:cubicBezTo>
                    <a:pt x="102" y="108"/>
                    <a:pt x="105" y="106"/>
                    <a:pt x="108" y="101"/>
                  </a:cubicBezTo>
                  <a:cubicBezTo>
                    <a:pt x="111" y="97"/>
                    <a:pt x="113" y="93"/>
                    <a:pt x="113" y="87"/>
                  </a:cubicBezTo>
                  <a:cubicBezTo>
                    <a:pt x="113" y="80"/>
                    <a:pt x="110" y="75"/>
                    <a:pt x="105" y="71"/>
                  </a:cubicBezTo>
                  <a:cubicBezTo>
                    <a:pt x="100" y="66"/>
                    <a:pt x="93" y="64"/>
                    <a:pt x="85" y="64"/>
                  </a:cubicBezTo>
                  <a:cubicBezTo>
                    <a:pt x="80" y="64"/>
                    <a:pt x="77" y="65"/>
                    <a:pt x="73" y="66"/>
                  </a:cubicBezTo>
                  <a:cubicBezTo>
                    <a:pt x="69" y="67"/>
                    <a:pt x="66" y="68"/>
                    <a:pt x="63" y="70"/>
                  </a:cubicBezTo>
                  <a:cubicBezTo>
                    <a:pt x="58" y="73"/>
                    <a:pt x="55" y="77"/>
                    <a:pt x="52" y="82"/>
                  </a:cubicBezTo>
                  <a:cubicBezTo>
                    <a:pt x="50" y="87"/>
                    <a:pt x="49" y="92"/>
                    <a:pt x="49" y="97"/>
                  </a:cubicBezTo>
                  <a:cubicBezTo>
                    <a:pt x="49" y="106"/>
                    <a:pt x="52" y="112"/>
                    <a:pt x="58" y="118"/>
                  </a:cubicBezTo>
                  <a:cubicBezTo>
                    <a:pt x="63" y="123"/>
                    <a:pt x="71" y="125"/>
                    <a:pt x="81" y="125"/>
                  </a:cubicBezTo>
                  <a:cubicBezTo>
                    <a:pt x="86" y="125"/>
                    <a:pt x="90" y="124"/>
                    <a:pt x="95" y="123"/>
                  </a:cubicBezTo>
                  <a:cubicBezTo>
                    <a:pt x="99" y="122"/>
                    <a:pt x="103" y="120"/>
                    <a:pt x="107" y="117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07" y="127"/>
                    <a:pt x="102" y="130"/>
                    <a:pt x="97" y="132"/>
                  </a:cubicBezTo>
                  <a:cubicBezTo>
                    <a:pt x="92" y="133"/>
                    <a:pt x="86" y="134"/>
                    <a:pt x="80" y="134"/>
                  </a:cubicBezTo>
                  <a:cubicBezTo>
                    <a:pt x="75" y="134"/>
                    <a:pt x="69" y="134"/>
                    <a:pt x="65" y="132"/>
                  </a:cubicBezTo>
                  <a:cubicBezTo>
                    <a:pt x="60" y="130"/>
                    <a:pt x="55" y="128"/>
                    <a:pt x="52" y="125"/>
                  </a:cubicBezTo>
                  <a:cubicBezTo>
                    <a:pt x="47" y="122"/>
                    <a:pt x="44" y="118"/>
                    <a:pt x="42" y="113"/>
                  </a:cubicBezTo>
                  <a:cubicBezTo>
                    <a:pt x="40" y="108"/>
                    <a:pt x="38" y="103"/>
                    <a:pt x="38" y="97"/>
                  </a:cubicBezTo>
                  <a:cubicBezTo>
                    <a:pt x="38" y="92"/>
                    <a:pt x="39" y="88"/>
                    <a:pt x="41" y="83"/>
                  </a:cubicBezTo>
                  <a:cubicBezTo>
                    <a:pt x="43" y="79"/>
                    <a:pt x="45" y="74"/>
                    <a:pt x="48" y="71"/>
                  </a:cubicBezTo>
                  <a:cubicBezTo>
                    <a:pt x="52" y="66"/>
                    <a:pt x="58" y="62"/>
                    <a:pt x="64" y="59"/>
                  </a:cubicBezTo>
                  <a:cubicBezTo>
                    <a:pt x="70" y="56"/>
                    <a:pt x="77" y="55"/>
                    <a:pt x="84" y="55"/>
                  </a:cubicBezTo>
                  <a:cubicBezTo>
                    <a:pt x="96" y="55"/>
                    <a:pt x="105" y="58"/>
                    <a:pt x="112" y="64"/>
                  </a:cubicBezTo>
                  <a:cubicBezTo>
                    <a:pt x="119" y="70"/>
                    <a:pt x="123" y="77"/>
                    <a:pt x="123" y="87"/>
                  </a:cubicBezTo>
                  <a:cubicBezTo>
                    <a:pt x="123" y="92"/>
                    <a:pt x="122" y="96"/>
                    <a:pt x="120" y="10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300">
              <a:extLst>
                <a:ext uri="{FF2B5EF4-FFF2-40B4-BE49-F238E27FC236}">
                  <a16:creationId xmlns:a16="http://schemas.microsoft.com/office/drawing/2014/main" id="{6204067C-58C8-4247-B2E8-EA2CEBF7D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959" y="5970869"/>
              <a:ext cx="102520" cy="155678"/>
            </a:xfrm>
            <a:custGeom>
              <a:avLst/>
              <a:gdLst>
                <a:gd name="T0" fmla="*/ 0 w 81"/>
                <a:gd name="T1" fmla="*/ 0 h 123"/>
                <a:gd name="T2" fmla="*/ 0 w 81"/>
                <a:gd name="T3" fmla="*/ 123 h 123"/>
                <a:gd name="T4" fmla="*/ 81 w 81"/>
                <a:gd name="T5" fmla="*/ 66 h 123"/>
                <a:gd name="T6" fmla="*/ 0 w 81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3">
                  <a:moveTo>
                    <a:pt x="0" y="0"/>
                  </a:moveTo>
                  <a:lnTo>
                    <a:pt x="0" y="123"/>
                  </a:lnTo>
                  <a:lnTo>
                    <a:pt x="81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301">
              <a:extLst>
                <a:ext uri="{FF2B5EF4-FFF2-40B4-BE49-F238E27FC236}">
                  <a16:creationId xmlns:a16="http://schemas.microsoft.com/office/drawing/2014/main" id="{1EE88D0D-B380-45AD-8A49-0D33EAE04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8616" y="5964540"/>
              <a:ext cx="232885" cy="105051"/>
            </a:xfrm>
            <a:custGeom>
              <a:avLst/>
              <a:gdLst>
                <a:gd name="T0" fmla="*/ 143 w 145"/>
                <a:gd name="T1" fmla="*/ 0 h 66"/>
                <a:gd name="T2" fmla="*/ 0 w 145"/>
                <a:gd name="T3" fmla="*/ 0 h 66"/>
                <a:gd name="T4" fmla="*/ 81 w 145"/>
                <a:gd name="T5" fmla="*/ 66 h 66"/>
                <a:gd name="T6" fmla="*/ 145 w 145"/>
                <a:gd name="T7" fmla="*/ 15 h 66"/>
                <a:gd name="T8" fmla="*/ 143 w 145"/>
                <a:gd name="T9" fmla="*/ 4 h 66"/>
                <a:gd name="T10" fmla="*/ 143 w 145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66">
                  <a:moveTo>
                    <a:pt x="1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4" y="12"/>
                    <a:pt x="143" y="8"/>
                    <a:pt x="143" y="4"/>
                  </a:cubicBezTo>
                  <a:cubicBezTo>
                    <a:pt x="143" y="3"/>
                    <a:pt x="143" y="2"/>
                    <a:pt x="143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02">
              <a:extLst>
                <a:ext uri="{FF2B5EF4-FFF2-40B4-BE49-F238E27FC236}">
                  <a16:creationId xmlns:a16="http://schemas.microsoft.com/office/drawing/2014/main" id="{6DFB77BD-81DF-4603-B863-EE0B6F08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4819" y="6061998"/>
              <a:ext cx="260730" cy="72143"/>
            </a:xfrm>
            <a:custGeom>
              <a:avLst/>
              <a:gdLst>
                <a:gd name="T0" fmla="*/ 107 w 206"/>
                <a:gd name="T1" fmla="*/ 19 h 57"/>
                <a:gd name="T2" fmla="*/ 81 w 206"/>
                <a:gd name="T3" fmla="*/ 0 h 57"/>
                <a:gd name="T4" fmla="*/ 0 w 206"/>
                <a:gd name="T5" fmla="*/ 57 h 57"/>
                <a:gd name="T6" fmla="*/ 206 w 206"/>
                <a:gd name="T7" fmla="*/ 57 h 57"/>
                <a:gd name="T8" fmla="*/ 127 w 206"/>
                <a:gd name="T9" fmla="*/ 3 h 57"/>
                <a:gd name="T10" fmla="*/ 107 w 206"/>
                <a:gd name="T11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57">
                  <a:moveTo>
                    <a:pt x="107" y="19"/>
                  </a:moveTo>
                  <a:lnTo>
                    <a:pt x="81" y="0"/>
                  </a:lnTo>
                  <a:lnTo>
                    <a:pt x="0" y="57"/>
                  </a:lnTo>
                  <a:lnTo>
                    <a:pt x="206" y="57"/>
                  </a:lnTo>
                  <a:lnTo>
                    <a:pt x="127" y="3"/>
                  </a:lnTo>
                  <a:lnTo>
                    <a:pt x="107" y="1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303">
              <a:extLst>
                <a:ext uri="{FF2B5EF4-FFF2-40B4-BE49-F238E27FC236}">
                  <a16:creationId xmlns:a16="http://schemas.microsoft.com/office/drawing/2014/main" id="{DC9397BB-3E97-4447-91EA-1E8957E82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952" y="5997448"/>
              <a:ext cx="105052" cy="134162"/>
            </a:xfrm>
            <a:custGeom>
              <a:avLst/>
              <a:gdLst>
                <a:gd name="T0" fmla="*/ 45 w 66"/>
                <a:gd name="T1" fmla="*/ 0 h 83"/>
                <a:gd name="T2" fmla="*/ 0 w 66"/>
                <a:gd name="T3" fmla="*/ 36 h 83"/>
                <a:gd name="T4" fmla="*/ 66 w 66"/>
                <a:gd name="T5" fmla="*/ 83 h 83"/>
                <a:gd name="T6" fmla="*/ 66 w 66"/>
                <a:gd name="T7" fmla="*/ 5 h 83"/>
                <a:gd name="T8" fmla="*/ 61 w 66"/>
                <a:gd name="T9" fmla="*/ 6 h 83"/>
                <a:gd name="T10" fmla="*/ 45 w 66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3">
                  <a:moveTo>
                    <a:pt x="45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6"/>
                    <a:pt x="63" y="6"/>
                    <a:pt x="61" y="6"/>
                  </a:cubicBezTo>
                  <a:cubicBezTo>
                    <a:pt x="55" y="6"/>
                    <a:pt x="49" y="4"/>
                    <a:pt x="45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304">
              <a:extLst>
                <a:ext uri="{FF2B5EF4-FFF2-40B4-BE49-F238E27FC236}">
                  <a16:creationId xmlns:a16="http://schemas.microsoft.com/office/drawing/2014/main" id="{0C134619-8038-44F2-AA55-8628EF5F0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959" y="5970869"/>
              <a:ext cx="102520" cy="155678"/>
            </a:xfrm>
            <a:custGeom>
              <a:avLst/>
              <a:gdLst>
                <a:gd name="T0" fmla="*/ 0 w 81"/>
                <a:gd name="T1" fmla="*/ 0 h 123"/>
                <a:gd name="T2" fmla="*/ 0 w 81"/>
                <a:gd name="T3" fmla="*/ 123 h 123"/>
                <a:gd name="T4" fmla="*/ 81 w 81"/>
                <a:gd name="T5" fmla="*/ 66 h 123"/>
                <a:gd name="T6" fmla="*/ 0 w 81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3">
                  <a:moveTo>
                    <a:pt x="0" y="0"/>
                  </a:moveTo>
                  <a:lnTo>
                    <a:pt x="0" y="123"/>
                  </a:lnTo>
                  <a:lnTo>
                    <a:pt x="81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305">
              <a:extLst>
                <a:ext uri="{FF2B5EF4-FFF2-40B4-BE49-F238E27FC236}">
                  <a16:creationId xmlns:a16="http://schemas.microsoft.com/office/drawing/2014/main" id="{A905CB4D-3F09-43CD-B008-87809A439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8616" y="5964540"/>
              <a:ext cx="232885" cy="105051"/>
            </a:xfrm>
            <a:custGeom>
              <a:avLst/>
              <a:gdLst>
                <a:gd name="T0" fmla="*/ 143 w 145"/>
                <a:gd name="T1" fmla="*/ 0 h 66"/>
                <a:gd name="T2" fmla="*/ 0 w 145"/>
                <a:gd name="T3" fmla="*/ 0 h 66"/>
                <a:gd name="T4" fmla="*/ 81 w 145"/>
                <a:gd name="T5" fmla="*/ 66 h 66"/>
                <a:gd name="T6" fmla="*/ 145 w 145"/>
                <a:gd name="T7" fmla="*/ 15 h 66"/>
                <a:gd name="T8" fmla="*/ 143 w 145"/>
                <a:gd name="T9" fmla="*/ 4 h 66"/>
                <a:gd name="T10" fmla="*/ 143 w 145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66">
                  <a:moveTo>
                    <a:pt x="1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4" y="12"/>
                    <a:pt x="143" y="8"/>
                    <a:pt x="143" y="4"/>
                  </a:cubicBezTo>
                  <a:cubicBezTo>
                    <a:pt x="143" y="3"/>
                    <a:pt x="143" y="2"/>
                    <a:pt x="143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306">
              <a:extLst>
                <a:ext uri="{FF2B5EF4-FFF2-40B4-BE49-F238E27FC236}">
                  <a16:creationId xmlns:a16="http://schemas.microsoft.com/office/drawing/2014/main" id="{AFF7CCAF-2459-4B36-81EC-17861B9B9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4819" y="6061998"/>
              <a:ext cx="260730" cy="72143"/>
            </a:xfrm>
            <a:custGeom>
              <a:avLst/>
              <a:gdLst>
                <a:gd name="T0" fmla="*/ 105 w 206"/>
                <a:gd name="T1" fmla="*/ 19 h 57"/>
                <a:gd name="T2" fmla="*/ 81 w 206"/>
                <a:gd name="T3" fmla="*/ 0 h 57"/>
                <a:gd name="T4" fmla="*/ 0 w 206"/>
                <a:gd name="T5" fmla="*/ 57 h 57"/>
                <a:gd name="T6" fmla="*/ 206 w 206"/>
                <a:gd name="T7" fmla="*/ 57 h 57"/>
                <a:gd name="T8" fmla="*/ 127 w 206"/>
                <a:gd name="T9" fmla="*/ 3 h 57"/>
                <a:gd name="T10" fmla="*/ 105 w 206"/>
                <a:gd name="T11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57">
                  <a:moveTo>
                    <a:pt x="105" y="19"/>
                  </a:moveTo>
                  <a:lnTo>
                    <a:pt x="81" y="0"/>
                  </a:lnTo>
                  <a:lnTo>
                    <a:pt x="0" y="57"/>
                  </a:lnTo>
                  <a:lnTo>
                    <a:pt x="206" y="57"/>
                  </a:lnTo>
                  <a:lnTo>
                    <a:pt x="127" y="3"/>
                  </a:lnTo>
                  <a:lnTo>
                    <a:pt x="105" y="1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307">
              <a:extLst>
                <a:ext uri="{FF2B5EF4-FFF2-40B4-BE49-F238E27FC236}">
                  <a16:creationId xmlns:a16="http://schemas.microsoft.com/office/drawing/2014/main" id="{9D4FB463-6CB3-4317-AECB-80032063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952" y="5997448"/>
              <a:ext cx="105052" cy="134162"/>
            </a:xfrm>
            <a:custGeom>
              <a:avLst/>
              <a:gdLst>
                <a:gd name="T0" fmla="*/ 45 w 66"/>
                <a:gd name="T1" fmla="*/ 0 h 83"/>
                <a:gd name="T2" fmla="*/ 0 w 66"/>
                <a:gd name="T3" fmla="*/ 36 h 83"/>
                <a:gd name="T4" fmla="*/ 66 w 66"/>
                <a:gd name="T5" fmla="*/ 83 h 83"/>
                <a:gd name="T6" fmla="*/ 66 w 66"/>
                <a:gd name="T7" fmla="*/ 5 h 83"/>
                <a:gd name="T8" fmla="*/ 61 w 66"/>
                <a:gd name="T9" fmla="*/ 6 h 83"/>
                <a:gd name="T10" fmla="*/ 45 w 66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3">
                  <a:moveTo>
                    <a:pt x="45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4" y="6"/>
                    <a:pt x="63" y="6"/>
                    <a:pt x="61" y="6"/>
                  </a:cubicBezTo>
                  <a:cubicBezTo>
                    <a:pt x="55" y="6"/>
                    <a:pt x="49" y="4"/>
                    <a:pt x="45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308">
              <a:extLst>
                <a:ext uri="{FF2B5EF4-FFF2-40B4-BE49-F238E27FC236}">
                  <a16:creationId xmlns:a16="http://schemas.microsoft.com/office/drawing/2014/main" id="{1AC796E9-0980-48D8-845B-51465828B8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5298" y="5935430"/>
              <a:ext cx="64550" cy="64549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4 w 40"/>
                <a:gd name="T11" fmla="*/ 35 h 40"/>
                <a:gd name="T12" fmla="*/ 17 w 40"/>
                <a:gd name="T13" fmla="*/ 35 h 40"/>
                <a:gd name="T14" fmla="*/ 17 w 40"/>
                <a:gd name="T15" fmla="*/ 13 h 40"/>
                <a:gd name="T16" fmla="*/ 17 w 40"/>
                <a:gd name="T17" fmla="*/ 13 h 40"/>
                <a:gd name="T18" fmla="*/ 12 w 40"/>
                <a:gd name="T19" fmla="*/ 15 h 40"/>
                <a:gd name="T20" fmla="*/ 11 w 40"/>
                <a:gd name="T21" fmla="*/ 11 h 40"/>
                <a:gd name="T22" fmla="*/ 18 w 40"/>
                <a:gd name="T23" fmla="*/ 7 h 40"/>
                <a:gd name="T24" fmla="*/ 24 w 40"/>
                <a:gd name="T25" fmla="*/ 7 h 40"/>
                <a:gd name="T26" fmla="*/ 24 w 40"/>
                <a:gd name="T27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4" y="35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4" y="7"/>
                    <a:pt x="24" y="7"/>
                    <a:pt x="24" y="7"/>
                  </a:cubicBezTo>
                  <a:lnTo>
                    <a:pt x="24" y="35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326">
              <a:extLst>
                <a:ext uri="{FF2B5EF4-FFF2-40B4-BE49-F238E27FC236}">
                  <a16:creationId xmlns:a16="http://schemas.microsoft.com/office/drawing/2014/main" id="{75E4B22F-98A6-444C-9A6E-C660C74727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07225" y="6337916"/>
              <a:ext cx="312623" cy="302497"/>
            </a:xfrm>
            <a:custGeom>
              <a:avLst/>
              <a:gdLst>
                <a:gd name="T0" fmla="*/ 151 w 195"/>
                <a:gd name="T1" fmla="*/ 1 h 188"/>
                <a:gd name="T2" fmla="*/ 142 w 195"/>
                <a:gd name="T3" fmla="*/ 0 h 188"/>
                <a:gd name="T4" fmla="*/ 98 w 195"/>
                <a:gd name="T5" fmla="*/ 24 h 188"/>
                <a:gd name="T6" fmla="*/ 53 w 195"/>
                <a:gd name="T7" fmla="*/ 0 h 188"/>
                <a:gd name="T8" fmla="*/ 44 w 195"/>
                <a:gd name="T9" fmla="*/ 1 h 188"/>
                <a:gd name="T10" fmla="*/ 0 w 195"/>
                <a:gd name="T11" fmla="*/ 54 h 188"/>
                <a:gd name="T12" fmla="*/ 0 w 195"/>
                <a:gd name="T13" fmla="*/ 65 h 188"/>
                <a:gd name="T14" fmla="*/ 98 w 195"/>
                <a:gd name="T15" fmla="*/ 188 h 188"/>
                <a:gd name="T16" fmla="*/ 195 w 195"/>
                <a:gd name="T17" fmla="*/ 65 h 188"/>
                <a:gd name="T18" fmla="*/ 195 w 195"/>
                <a:gd name="T19" fmla="*/ 54 h 188"/>
                <a:gd name="T20" fmla="*/ 151 w 195"/>
                <a:gd name="T21" fmla="*/ 1 h 188"/>
                <a:gd name="T22" fmla="*/ 132 w 195"/>
                <a:gd name="T23" fmla="*/ 103 h 188"/>
                <a:gd name="T24" fmla="*/ 107 w 195"/>
                <a:gd name="T25" fmla="*/ 103 h 188"/>
                <a:gd name="T26" fmla="*/ 88 w 195"/>
                <a:gd name="T27" fmla="*/ 103 h 188"/>
                <a:gd name="T28" fmla="*/ 63 w 195"/>
                <a:gd name="T29" fmla="*/ 103 h 188"/>
                <a:gd name="T30" fmla="*/ 63 w 195"/>
                <a:gd name="T31" fmla="*/ 84 h 188"/>
                <a:gd name="T32" fmla="*/ 88 w 195"/>
                <a:gd name="T33" fmla="*/ 84 h 188"/>
                <a:gd name="T34" fmla="*/ 107 w 195"/>
                <a:gd name="T35" fmla="*/ 84 h 188"/>
                <a:gd name="T36" fmla="*/ 132 w 195"/>
                <a:gd name="T37" fmla="*/ 84 h 188"/>
                <a:gd name="T38" fmla="*/ 132 w 195"/>
                <a:gd name="T39" fmla="*/ 10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188">
                  <a:moveTo>
                    <a:pt x="151" y="1"/>
                  </a:moveTo>
                  <a:cubicBezTo>
                    <a:pt x="148" y="0"/>
                    <a:pt x="145" y="0"/>
                    <a:pt x="142" y="0"/>
                  </a:cubicBezTo>
                  <a:cubicBezTo>
                    <a:pt x="120" y="0"/>
                    <a:pt x="110" y="10"/>
                    <a:pt x="98" y="24"/>
                  </a:cubicBezTo>
                  <a:cubicBezTo>
                    <a:pt x="85" y="10"/>
                    <a:pt x="75" y="0"/>
                    <a:pt x="53" y="0"/>
                  </a:cubicBezTo>
                  <a:cubicBezTo>
                    <a:pt x="50" y="0"/>
                    <a:pt x="47" y="0"/>
                    <a:pt x="44" y="1"/>
                  </a:cubicBezTo>
                  <a:cubicBezTo>
                    <a:pt x="25" y="2"/>
                    <a:pt x="3" y="20"/>
                    <a:pt x="0" y="5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98"/>
                    <a:pt x="27" y="138"/>
                    <a:pt x="98" y="188"/>
                  </a:cubicBezTo>
                  <a:cubicBezTo>
                    <a:pt x="168" y="138"/>
                    <a:pt x="192" y="98"/>
                    <a:pt x="195" y="65"/>
                  </a:cubicBezTo>
                  <a:cubicBezTo>
                    <a:pt x="195" y="54"/>
                    <a:pt x="195" y="54"/>
                    <a:pt x="195" y="54"/>
                  </a:cubicBezTo>
                  <a:cubicBezTo>
                    <a:pt x="192" y="20"/>
                    <a:pt x="170" y="2"/>
                    <a:pt x="151" y="1"/>
                  </a:cubicBezTo>
                  <a:close/>
                  <a:moveTo>
                    <a:pt x="132" y="103"/>
                  </a:moveTo>
                  <a:cubicBezTo>
                    <a:pt x="107" y="103"/>
                    <a:pt x="107" y="103"/>
                    <a:pt x="107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32" y="84"/>
                    <a:pt x="132" y="84"/>
                    <a:pt x="132" y="84"/>
                  </a:cubicBezTo>
                  <a:lnTo>
                    <a:pt x="132" y="103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340">
              <a:extLst>
                <a:ext uri="{FF2B5EF4-FFF2-40B4-BE49-F238E27FC236}">
                  <a16:creationId xmlns:a16="http://schemas.microsoft.com/office/drawing/2014/main" id="{610A2D1D-FD4A-48F5-BC3C-52C1D932F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6336" y="4979842"/>
              <a:ext cx="249339" cy="303763"/>
            </a:xfrm>
            <a:custGeom>
              <a:avLst/>
              <a:gdLst>
                <a:gd name="T0" fmla="*/ 139 w 156"/>
                <a:gd name="T1" fmla="*/ 109 h 189"/>
                <a:gd name="T2" fmla="*/ 156 w 156"/>
                <a:gd name="T3" fmla="*/ 109 h 189"/>
                <a:gd name="T4" fmla="*/ 136 w 156"/>
                <a:gd name="T5" fmla="*/ 88 h 189"/>
                <a:gd name="T6" fmla="*/ 115 w 156"/>
                <a:gd name="T7" fmla="*/ 109 h 189"/>
                <a:gd name="T8" fmla="*/ 134 w 156"/>
                <a:gd name="T9" fmla="*/ 109 h 189"/>
                <a:gd name="T10" fmla="*/ 86 w 156"/>
                <a:gd name="T11" fmla="*/ 149 h 189"/>
                <a:gd name="T12" fmla="*/ 86 w 156"/>
                <a:gd name="T13" fmla="*/ 26 h 189"/>
                <a:gd name="T14" fmla="*/ 91 w 156"/>
                <a:gd name="T15" fmla="*/ 14 h 189"/>
                <a:gd name="T16" fmla="*/ 78 w 156"/>
                <a:gd name="T17" fmla="*/ 0 h 189"/>
                <a:gd name="T18" fmla="*/ 65 w 156"/>
                <a:gd name="T19" fmla="*/ 14 h 189"/>
                <a:gd name="T20" fmla="*/ 70 w 156"/>
                <a:gd name="T21" fmla="*/ 26 h 189"/>
                <a:gd name="T22" fmla="*/ 70 w 156"/>
                <a:gd name="T23" fmla="*/ 149 h 189"/>
                <a:gd name="T24" fmla="*/ 22 w 156"/>
                <a:gd name="T25" fmla="*/ 109 h 189"/>
                <a:gd name="T26" fmla="*/ 41 w 156"/>
                <a:gd name="T27" fmla="*/ 109 h 189"/>
                <a:gd name="T28" fmla="*/ 20 w 156"/>
                <a:gd name="T29" fmla="*/ 88 h 189"/>
                <a:gd name="T30" fmla="*/ 0 w 156"/>
                <a:gd name="T31" fmla="*/ 109 h 189"/>
                <a:gd name="T32" fmla="*/ 17 w 156"/>
                <a:gd name="T33" fmla="*/ 109 h 189"/>
                <a:gd name="T34" fmla="*/ 71 w 156"/>
                <a:gd name="T35" fmla="*/ 168 h 189"/>
                <a:gd name="T36" fmla="*/ 71 w 156"/>
                <a:gd name="T37" fmla="*/ 172 h 189"/>
                <a:gd name="T38" fmla="*/ 64 w 156"/>
                <a:gd name="T39" fmla="*/ 172 h 189"/>
                <a:gd name="T40" fmla="*/ 78 w 156"/>
                <a:gd name="T41" fmla="*/ 189 h 189"/>
                <a:gd name="T42" fmla="*/ 92 w 156"/>
                <a:gd name="T43" fmla="*/ 172 h 189"/>
                <a:gd name="T44" fmla="*/ 85 w 156"/>
                <a:gd name="T45" fmla="*/ 172 h 189"/>
                <a:gd name="T46" fmla="*/ 85 w 156"/>
                <a:gd name="T47" fmla="*/ 168 h 189"/>
                <a:gd name="T48" fmla="*/ 139 w 156"/>
                <a:gd name="T49" fmla="*/ 109 h 189"/>
                <a:gd name="T50" fmla="*/ 78 w 156"/>
                <a:gd name="T51" fmla="*/ 5 h 189"/>
                <a:gd name="T52" fmla="*/ 87 w 156"/>
                <a:gd name="T53" fmla="*/ 14 h 189"/>
                <a:gd name="T54" fmla="*/ 82 w 156"/>
                <a:gd name="T55" fmla="*/ 23 h 189"/>
                <a:gd name="T56" fmla="*/ 74 w 156"/>
                <a:gd name="T57" fmla="*/ 23 h 189"/>
                <a:gd name="T58" fmla="*/ 69 w 156"/>
                <a:gd name="T59" fmla="*/ 14 h 189"/>
                <a:gd name="T60" fmla="*/ 78 w 156"/>
                <a:gd name="T61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6" h="189">
                  <a:moveTo>
                    <a:pt x="139" y="109"/>
                  </a:moveTo>
                  <a:cubicBezTo>
                    <a:pt x="156" y="109"/>
                    <a:pt x="156" y="109"/>
                    <a:pt x="156" y="109"/>
                  </a:cubicBezTo>
                  <a:cubicBezTo>
                    <a:pt x="136" y="88"/>
                    <a:pt x="136" y="88"/>
                    <a:pt x="136" y="88"/>
                  </a:cubicBezTo>
                  <a:cubicBezTo>
                    <a:pt x="115" y="109"/>
                    <a:pt x="115" y="109"/>
                    <a:pt x="115" y="109"/>
                  </a:cubicBezTo>
                  <a:cubicBezTo>
                    <a:pt x="134" y="109"/>
                    <a:pt x="134" y="109"/>
                    <a:pt x="134" y="109"/>
                  </a:cubicBezTo>
                  <a:cubicBezTo>
                    <a:pt x="126" y="130"/>
                    <a:pt x="108" y="146"/>
                    <a:pt x="86" y="149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3"/>
                    <a:pt x="91" y="19"/>
                    <a:pt x="91" y="14"/>
                  </a:cubicBezTo>
                  <a:cubicBezTo>
                    <a:pt x="91" y="6"/>
                    <a:pt x="85" y="0"/>
                    <a:pt x="78" y="0"/>
                  </a:cubicBezTo>
                  <a:cubicBezTo>
                    <a:pt x="71" y="0"/>
                    <a:pt x="65" y="6"/>
                    <a:pt x="65" y="14"/>
                  </a:cubicBezTo>
                  <a:cubicBezTo>
                    <a:pt x="65" y="19"/>
                    <a:pt x="67" y="23"/>
                    <a:pt x="70" y="26"/>
                  </a:cubicBezTo>
                  <a:cubicBezTo>
                    <a:pt x="70" y="149"/>
                    <a:pt x="70" y="149"/>
                    <a:pt x="70" y="149"/>
                  </a:cubicBezTo>
                  <a:cubicBezTo>
                    <a:pt x="48" y="146"/>
                    <a:pt x="30" y="130"/>
                    <a:pt x="22" y="109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20" y="140"/>
                    <a:pt x="42" y="165"/>
                    <a:pt x="71" y="168"/>
                  </a:cubicBezTo>
                  <a:cubicBezTo>
                    <a:pt x="71" y="172"/>
                    <a:pt x="71" y="172"/>
                    <a:pt x="71" y="172"/>
                  </a:cubicBezTo>
                  <a:cubicBezTo>
                    <a:pt x="64" y="172"/>
                    <a:pt x="64" y="172"/>
                    <a:pt x="64" y="172"/>
                  </a:cubicBezTo>
                  <a:cubicBezTo>
                    <a:pt x="78" y="189"/>
                    <a:pt x="78" y="189"/>
                    <a:pt x="78" y="189"/>
                  </a:cubicBezTo>
                  <a:cubicBezTo>
                    <a:pt x="92" y="172"/>
                    <a:pt x="92" y="172"/>
                    <a:pt x="92" y="172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113" y="165"/>
                    <a:pt x="136" y="140"/>
                    <a:pt x="139" y="109"/>
                  </a:cubicBezTo>
                  <a:close/>
                  <a:moveTo>
                    <a:pt x="78" y="5"/>
                  </a:moveTo>
                  <a:cubicBezTo>
                    <a:pt x="83" y="5"/>
                    <a:pt x="87" y="9"/>
                    <a:pt x="87" y="14"/>
                  </a:cubicBezTo>
                  <a:cubicBezTo>
                    <a:pt x="87" y="18"/>
                    <a:pt x="85" y="21"/>
                    <a:pt x="82" y="23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1" y="21"/>
                    <a:pt x="69" y="18"/>
                    <a:pt x="69" y="14"/>
                  </a:cubicBezTo>
                  <a:cubicBezTo>
                    <a:pt x="69" y="9"/>
                    <a:pt x="73" y="5"/>
                    <a:pt x="78" y="5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344">
              <a:extLst>
                <a:ext uri="{FF2B5EF4-FFF2-40B4-BE49-F238E27FC236}">
                  <a16:creationId xmlns:a16="http://schemas.microsoft.com/office/drawing/2014/main" id="{95F10E91-31E6-4308-ACE2-305B0F93EF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05959" y="2301665"/>
              <a:ext cx="313888" cy="250604"/>
            </a:xfrm>
            <a:custGeom>
              <a:avLst/>
              <a:gdLst>
                <a:gd name="T0" fmla="*/ 187 w 196"/>
                <a:gd name="T1" fmla="*/ 56 h 156"/>
                <a:gd name="T2" fmla="*/ 185 w 196"/>
                <a:gd name="T3" fmla="*/ 56 h 156"/>
                <a:gd name="T4" fmla="*/ 164 w 196"/>
                <a:gd name="T5" fmla="*/ 14 h 156"/>
                <a:gd name="T6" fmla="*/ 145 w 196"/>
                <a:gd name="T7" fmla="*/ 1 h 156"/>
                <a:gd name="T8" fmla="*/ 48 w 196"/>
                <a:gd name="T9" fmla="*/ 1 h 156"/>
                <a:gd name="T10" fmla="*/ 29 w 196"/>
                <a:gd name="T11" fmla="*/ 11 h 156"/>
                <a:gd name="T12" fmla="*/ 11 w 196"/>
                <a:gd name="T13" fmla="*/ 56 h 156"/>
                <a:gd name="T14" fmla="*/ 9 w 196"/>
                <a:gd name="T15" fmla="*/ 56 h 156"/>
                <a:gd name="T16" fmla="*/ 0 w 196"/>
                <a:gd name="T17" fmla="*/ 66 h 156"/>
                <a:gd name="T18" fmla="*/ 0 w 196"/>
                <a:gd name="T19" fmla="*/ 115 h 156"/>
                <a:gd name="T20" fmla="*/ 9 w 196"/>
                <a:gd name="T21" fmla="*/ 124 h 156"/>
                <a:gd name="T22" fmla="*/ 15 w 196"/>
                <a:gd name="T23" fmla="*/ 124 h 156"/>
                <a:gd name="T24" fmla="*/ 15 w 196"/>
                <a:gd name="T25" fmla="*/ 147 h 156"/>
                <a:gd name="T26" fmla="*/ 24 w 196"/>
                <a:gd name="T27" fmla="*/ 156 h 156"/>
                <a:gd name="T28" fmla="*/ 38 w 196"/>
                <a:gd name="T29" fmla="*/ 156 h 156"/>
                <a:gd name="T30" fmla="*/ 47 w 196"/>
                <a:gd name="T31" fmla="*/ 147 h 156"/>
                <a:gd name="T32" fmla="*/ 47 w 196"/>
                <a:gd name="T33" fmla="*/ 124 h 156"/>
                <a:gd name="T34" fmla="*/ 153 w 196"/>
                <a:gd name="T35" fmla="*/ 124 h 156"/>
                <a:gd name="T36" fmla="*/ 153 w 196"/>
                <a:gd name="T37" fmla="*/ 147 h 156"/>
                <a:gd name="T38" fmla="*/ 162 w 196"/>
                <a:gd name="T39" fmla="*/ 156 h 156"/>
                <a:gd name="T40" fmla="*/ 175 w 196"/>
                <a:gd name="T41" fmla="*/ 156 h 156"/>
                <a:gd name="T42" fmla="*/ 184 w 196"/>
                <a:gd name="T43" fmla="*/ 147 h 156"/>
                <a:gd name="T44" fmla="*/ 184 w 196"/>
                <a:gd name="T45" fmla="*/ 124 h 156"/>
                <a:gd name="T46" fmla="*/ 187 w 196"/>
                <a:gd name="T47" fmla="*/ 124 h 156"/>
                <a:gd name="T48" fmla="*/ 196 w 196"/>
                <a:gd name="T49" fmla="*/ 115 h 156"/>
                <a:gd name="T50" fmla="*/ 196 w 196"/>
                <a:gd name="T51" fmla="*/ 66 h 156"/>
                <a:gd name="T52" fmla="*/ 187 w 196"/>
                <a:gd name="T53" fmla="*/ 56 h 156"/>
                <a:gd name="T54" fmla="*/ 35 w 196"/>
                <a:gd name="T55" fmla="*/ 17 h 156"/>
                <a:gd name="T56" fmla="*/ 51 w 196"/>
                <a:gd name="T57" fmla="*/ 7 h 156"/>
                <a:gd name="T58" fmla="*/ 141 w 196"/>
                <a:gd name="T59" fmla="*/ 7 h 156"/>
                <a:gd name="T60" fmla="*/ 156 w 196"/>
                <a:gd name="T61" fmla="*/ 16 h 156"/>
                <a:gd name="T62" fmla="*/ 176 w 196"/>
                <a:gd name="T63" fmla="*/ 55 h 156"/>
                <a:gd name="T64" fmla="*/ 21 w 196"/>
                <a:gd name="T65" fmla="*/ 55 h 156"/>
                <a:gd name="T66" fmla="*/ 35 w 196"/>
                <a:gd name="T67" fmla="*/ 17 h 156"/>
                <a:gd name="T68" fmla="*/ 35 w 196"/>
                <a:gd name="T69" fmla="*/ 101 h 156"/>
                <a:gd name="T70" fmla="*/ 22 w 196"/>
                <a:gd name="T71" fmla="*/ 88 h 156"/>
                <a:gd name="T72" fmla="*/ 35 w 196"/>
                <a:gd name="T73" fmla="*/ 75 h 156"/>
                <a:gd name="T74" fmla="*/ 48 w 196"/>
                <a:gd name="T75" fmla="*/ 88 h 156"/>
                <a:gd name="T76" fmla="*/ 35 w 196"/>
                <a:gd name="T77" fmla="*/ 101 h 156"/>
                <a:gd name="T78" fmla="*/ 164 w 196"/>
                <a:gd name="T79" fmla="*/ 101 h 156"/>
                <a:gd name="T80" fmla="*/ 151 w 196"/>
                <a:gd name="T81" fmla="*/ 88 h 156"/>
                <a:gd name="T82" fmla="*/ 164 w 196"/>
                <a:gd name="T83" fmla="*/ 75 h 156"/>
                <a:gd name="T84" fmla="*/ 177 w 196"/>
                <a:gd name="T85" fmla="*/ 88 h 156"/>
                <a:gd name="T86" fmla="*/ 164 w 196"/>
                <a:gd name="T87" fmla="*/ 10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6" h="156">
                  <a:moveTo>
                    <a:pt x="187" y="56"/>
                  </a:moveTo>
                  <a:cubicBezTo>
                    <a:pt x="185" y="56"/>
                    <a:pt x="185" y="56"/>
                    <a:pt x="185" y="56"/>
                  </a:cubicBezTo>
                  <a:cubicBezTo>
                    <a:pt x="185" y="56"/>
                    <a:pt x="165" y="15"/>
                    <a:pt x="164" y="14"/>
                  </a:cubicBezTo>
                  <a:cubicBezTo>
                    <a:pt x="156" y="0"/>
                    <a:pt x="145" y="1"/>
                    <a:pt x="145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3" y="0"/>
                    <a:pt x="29" y="11"/>
                    <a:pt x="29" y="1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4" y="56"/>
                    <a:pt x="0" y="61"/>
                    <a:pt x="0" y="66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0"/>
                    <a:pt x="4" y="124"/>
                    <a:pt x="9" y="124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5" y="147"/>
                    <a:pt x="15" y="147"/>
                    <a:pt x="15" y="147"/>
                  </a:cubicBezTo>
                  <a:cubicBezTo>
                    <a:pt x="15" y="152"/>
                    <a:pt x="19" y="156"/>
                    <a:pt x="24" y="156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43" y="156"/>
                    <a:pt x="47" y="152"/>
                    <a:pt x="47" y="147"/>
                  </a:cubicBezTo>
                  <a:cubicBezTo>
                    <a:pt x="47" y="124"/>
                    <a:pt x="47" y="124"/>
                    <a:pt x="47" y="124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3" y="147"/>
                    <a:pt x="153" y="147"/>
                    <a:pt x="153" y="147"/>
                  </a:cubicBezTo>
                  <a:cubicBezTo>
                    <a:pt x="153" y="152"/>
                    <a:pt x="157" y="156"/>
                    <a:pt x="162" y="156"/>
                  </a:cubicBezTo>
                  <a:cubicBezTo>
                    <a:pt x="175" y="156"/>
                    <a:pt x="175" y="156"/>
                    <a:pt x="175" y="156"/>
                  </a:cubicBezTo>
                  <a:cubicBezTo>
                    <a:pt x="180" y="156"/>
                    <a:pt x="184" y="152"/>
                    <a:pt x="184" y="147"/>
                  </a:cubicBezTo>
                  <a:cubicBezTo>
                    <a:pt x="184" y="124"/>
                    <a:pt x="184" y="124"/>
                    <a:pt x="184" y="124"/>
                  </a:cubicBezTo>
                  <a:cubicBezTo>
                    <a:pt x="187" y="124"/>
                    <a:pt x="187" y="124"/>
                    <a:pt x="187" y="124"/>
                  </a:cubicBezTo>
                  <a:cubicBezTo>
                    <a:pt x="192" y="124"/>
                    <a:pt x="196" y="120"/>
                    <a:pt x="196" y="11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61"/>
                    <a:pt x="192" y="56"/>
                    <a:pt x="187" y="56"/>
                  </a:cubicBezTo>
                  <a:close/>
                  <a:moveTo>
                    <a:pt x="35" y="17"/>
                  </a:moveTo>
                  <a:cubicBezTo>
                    <a:pt x="35" y="17"/>
                    <a:pt x="39" y="7"/>
                    <a:pt x="51" y="7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141" y="7"/>
                    <a:pt x="150" y="6"/>
                    <a:pt x="156" y="16"/>
                  </a:cubicBezTo>
                  <a:cubicBezTo>
                    <a:pt x="157" y="17"/>
                    <a:pt x="176" y="55"/>
                    <a:pt x="176" y="55"/>
                  </a:cubicBezTo>
                  <a:cubicBezTo>
                    <a:pt x="21" y="55"/>
                    <a:pt x="21" y="55"/>
                    <a:pt x="21" y="55"/>
                  </a:cubicBezTo>
                  <a:lnTo>
                    <a:pt x="35" y="17"/>
                  </a:lnTo>
                  <a:close/>
                  <a:moveTo>
                    <a:pt x="35" y="101"/>
                  </a:moveTo>
                  <a:cubicBezTo>
                    <a:pt x="28" y="101"/>
                    <a:pt x="22" y="95"/>
                    <a:pt x="22" y="88"/>
                  </a:cubicBezTo>
                  <a:cubicBezTo>
                    <a:pt x="22" y="81"/>
                    <a:pt x="28" y="75"/>
                    <a:pt x="35" y="75"/>
                  </a:cubicBezTo>
                  <a:cubicBezTo>
                    <a:pt x="42" y="75"/>
                    <a:pt x="48" y="81"/>
                    <a:pt x="48" y="88"/>
                  </a:cubicBezTo>
                  <a:cubicBezTo>
                    <a:pt x="48" y="95"/>
                    <a:pt x="42" y="101"/>
                    <a:pt x="35" y="101"/>
                  </a:cubicBezTo>
                  <a:close/>
                  <a:moveTo>
                    <a:pt x="164" y="101"/>
                  </a:moveTo>
                  <a:cubicBezTo>
                    <a:pt x="156" y="101"/>
                    <a:pt x="151" y="95"/>
                    <a:pt x="151" y="88"/>
                  </a:cubicBezTo>
                  <a:cubicBezTo>
                    <a:pt x="151" y="81"/>
                    <a:pt x="156" y="75"/>
                    <a:pt x="164" y="75"/>
                  </a:cubicBezTo>
                  <a:cubicBezTo>
                    <a:pt x="171" y="75"/>
                    <a:pt x="177" y="81"/>
                    <a:pt x="177" y="88"/>
                  </a:cubicBezTo>
                  <a:cubicBezTo>
                    <a:pt x="177" y="95"/>
                    <a:pt x="171" y="101"/>
                    <a:pt x="164" y="10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385">
              <a:extLst>
                <a:ext uri="{FF2B5EF4-FFF2-40B4-BE49-F238E27FC236}">
                  <a16:creationId xmlns:a16="http://schemas.microsoft.com/office/drawing/2014/main" id="{9C1DA4E3-093F-482A-8289-2F972EFF7D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7830" y="1567571"/>
              <a:ext cx="60753" cy="60753"/>
            </a:xfrm>
            <a:custGeom>
              <a:avLst/>
              <a:gdLst>
                <a:gd name="T0" fmla="*/ 19 w 38"/>
                <a:gd name="T1" fmla="*/ 0 h 38"/>
                <a:gd name="T2" fmla="*/ 0 w 38"/>
                <a:gd name="T3" fmla="*/ 19 h 38"/>
                <a:gd name="T4" fmla="*/ 19 w 38"/>
                <a:gd name="T5" fmla="*/ 38 h 38"/>
                <a:gd name="T6" fmla="*/ 38 w 38"/>
                <a:gd name="T7" fmla="*/ 19 h 38"/>
                <a:gd name="T8" fmla="*/ 19 w 38"/>
                <a:gd name="T9" fmla="*/ 0 h 38"/>
                <a:gd name="T10" fmla="*/ 23 w 38"/>
                <a:gd name="T11" fmla="*/ 22 h 38"/>
                <a:gd name="T12" fmla="*/ 15 w 38"/>
                <a:gd name="T13" fmla="*/ 22 h 38"/>
                <a:gd name="T14" fmla="*/ 5 w 38"/>
                <a:gd name="T15" fmla="*/ 22 h 38"/>
                <a:gd name="T16" fmla="*/ 5 w 38"/>
                <a:gd name="T17" fmla="*/ 15 h 38"/>
                <a:gd name="T18" fmla="*/ 15 w 38"/>
                <a:gd name="T19" fmla="*/ 15 h 38"/>
                <a:gd name="T20" fmla="*/ 23 w 38"/>
                <a:gd name="T21" fmla="*/ 15 h 38"/>
                <a:gd name="T22" fmla="*/ 33 w 38"/>
                <a:gd name="T23" fmla="*/ 15 h 38"/>
                <a:gd name="T24" fmla="*/ 33 w 38"/>
                <a:gd name="T25" fmla="*/ 22 h 38"/>
                <a:gd name="T26" fmla="*/ 23 w 38"/>
                <a:gd name="T2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29"/>
                    <a:pt x="9" y="38"/>
                    <a:pt x="19" y="38"/>
                  </a:cubicBezTo>
                  <a:cubicBezTo>
                    <a:pt x="29" y="38"/>
                    <a:pt x="38" y="29"/>
                    <a:pt x="38" y="19"/>
                  </a:cubicBezTo>
                  <a:cubicBezTo>
                    <a:pt x="38" y="8"/>
                    <a:pt x="29" y="0"/>
                    <a:pt x="19" y="0"/>
                  </a:cubicBezTo>
                  <a:close/>
                  <a:moveTo>
                    <a:pt x="23" y="22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22"/>
                    <a:pt x="33" y="22"/>
                    <a:pt x="33" y="22"/>
                  </a:cubicBezTo>
                  <a:lnTo>
                    <a:pt x="23" y="2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386">
              <a:extLst>
                <a:ext uri="{FF2B5EF4-FFF2-40B4-BE49-F238E27FC236}">
                  <a16:creationId xmlns:a16="http://schemas.microsoft.com/office/drawing/2014/main" id="{DCF86295-5C33-4C16-908F-C669FB8B8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0760" y="1389110"/>
              <a:ext cx="129099" cy="140490"/>
            </a:xfrm>
            <a:custGeom>
              <a:avLst/>
              <a:gdLst>
                <a:gd name="T0" fmla="*/ 1 w 81"/>
                <a:gd name="T1" fmla="*/ 66 h 87"/>
                <a:gd name="T2" fmla="*/ 14 w 81"/>
                <a:gd name="T3" fmla="*/ 69 h 87"/>
                <a:gd name="T4" fmla="*/ 20 w 81"/>
                <a:gd name="T5" fmla="*/ 74 h 87"/>
                <a:gd name="T6" fmla="*/ 57 w 81"/>
                <a:gd name="T7" fmla="*/ 61 h 87"/>
                <a:gd name="T8" fmla="*/ 61 w 81"/>
                <a:gd name="T9" fmla="*/ 3 h 87"/>
                <a:gd name="T10" fmla="*/ 14 w 81"/>
                <a:gd name="T11" fmla="*/ 0 h 87"/>
                <a:gd name="T12" fmla="*/ 1 w 81"/>
                <a:gd name="T13" fmla="*/ 15 h 87"/>
                <a:gd name="T14" fmla="*/ 0 w 81"/>
                <a:gd name="T15" fmla="*/ 37 h 87"/>
                <a:gd name="T16" fmla="*/ 0 w 81"/>
                <a:gd name="T17" fmla="*/ 63 h 87"/>
                <a:gd name="T18" fmla="*/ 1 w 81"/>
                <a:gd name="T19" fmla="*/ 6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7">
                  <a:moveTo>
                    <a:pt x="1" y="66"/>
                  </a:moveTo>
                  <a:cubicBezTo>
                    <a:pt x="1" y="66"/>
                    <a:pt x="13" y="68"/>
                    <a:pt x="14" y="69"/>
                  </a:cubicBezTo>
                  <a:cubicBezTo>
                    <a:pt x="15" y="70"/>
                    <a:pt x="17" y="72"/>
                    <a:pt x="20" y="74"/>
                  </a:cubicBezTo>
                  <a:cubicBezTo>
                    <a:pt x="27" y="81"/>
                    <a:pt x="41" y="87"/>
                    <a:pt x="57" y="61"/>
                  </a:cubicBezTo>
                  <a:cubicBezTo>
                    <a:pt x="81" y="22"/>
                    <a:pt x="61" y="3"/>
                    <a:pt x="61" y="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1" y="6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387">
              <a:extLst>
                <a:ext uri="{FF2B5EF4-FFF2-40B4-BE49-F238E27FC236}">
                  <a16:creationId xmlns:a16="http://schemas.microsoft.com/office/drawing/2014/main" id="{FDC235C4-9398-49D2-A576-3C3F679A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196" y="1309372"/>
              <a:ext cx="210103" cy="217697"/>
            </a:xfrm>
            <a:custGeom>
              <a:avLst/>
              <a:gdLst>
                <a:gd name="T0" fmla="*/ 14 w 131"/>
                <a:gd name="T1" fmla="*/ 99 h 136"/>
                <a:gd name="T2" fmla="*/ 41 w 131"/>
                <a:gd name="T3" fmla="*/ 40 h 136"/>
                <a:gd name="T4" fmla="*/ 111 w 131"/>
                <a:gd name="T5" fmla="*/ 90 h 136"/>
                <a:gd name="T6" fmla="*/ 111 w 131"/>
                <a:gd name="T7" fmla="*/ 90 h 136"/>
                <a:gd name="T8" fmla="*/ 85 w 131"/>
                <a:gd name="T9" fmla="*/ 111 h 136"/>
                <a:gd name="T10" fmla="*/ 84 w 131"/>
                <a:gd name="T11" fmla="*/ 84 h 136"/>
                <a:gd name="T12" fmla="*/ 46 w 131"/>
                <a:gd name="T13" fmla="*/ 59 h 136"/>
                <a:gd name="T14" fmla="*/ 44 w 131"/>
                <a:gd name="T15" fmla="*/ 119 h 136"/>
                <a:gd name="T16" fmla="*/ 14 w 131"/>
                <a:gd name="T17" fmla="*/ 9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36">
                  <a:moveTo>
                    <a:pt x="14" y="99"/>
                  </a:moveTo>
                  <a:cubicBezTo>
                    <a:pt x="33" y="110"/>
                    <a:pt x="0" y="38"/>
                    <a:pt x="41" y="40"/>
                  </a:cubicBezTo>
                  <a:cubicBezTo>
                    <a:pt x="131" y="0"/>
                    <a:pt x="81" y="121"/>
                    <a:pt x="111" y="90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4" y="101"/>
                    <a:pt x="96" y="128"/>
                    <a:pt x="85" y="111"/>
                  </a:cubicBezTo>
                  <a:cubicBezTo>
                    <a:pt x="85" y="111"/>
                    <a:pt x="99" y="56"/>
                    <a:pt x="84" y="84"/>
                  </a:cubicBezTo>
                  <a:cubicBezTo>
                    <a:pt x="75" y="67"/>
                    <a:pt x="53" y="65"/>
                    <a:pt x="46" y="59"/>
                  </a:cubicBezTo>
                  <a:cubicBezTo>
                    <a:pt x="32" y="63"/>
                    <a:pt x="24" y="93"/>
                    <a:pt x="44" y="119"/>
                  </a:cubicBezTo>
                  <a:cubicBezTo>
                    <a:pt x="24" y="136"/>
                    <a:pt x="10" y="111"/>
                    <a:pt x="14" y="99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388">
              <a:extLst>
                <a:ext uri="{FF2B5EF4-FFF2-40B4-BE49-F238E27FC236}">
                  <a16:creationId xmlns:a16="http://schemas.microsoft.com/office/drawing/2014/main" id="{70E0A466-053C-4602-B7BC-FCDC8050A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0897" y="1508084"/>
              <a:ext cx="277184" cy="167070"/>
            </a:xfrm>
            <a:custGeom>
              <a:avLst/>
              <a:gdLst>
                <a:gd name="T0" fmla="*/ 155 w 173"/>
                <a:gd name="T1" fmla="*/ 56 h 104"/>
                <a:gd name="T2" fmla="*/ 170 w 173"/>
                <a:gd name="T3" fmla="*/ 33 h 104"/>
                <a:gd name="T4" fmla="*/ 113 w 173"/>
                <a:gd name="T5" fmla="*/ 5 h 104"/>
                <a:gd name="T6" fmla="*/ 104 w 173"/>
                <a:gd name="T7" fmla="*/ 0 h 104"/>
                <a:gd name="T8" fmla="*/ 75 w 173"/>
                <a:gd name="T9" fmla="*/ 0 h 104"/>
                <a:gd name="T10" fmla="*/ 68 w 173"/>
                <a:gd name="T11" fmla="*/ 5 h 104"/>
                <a:gd name="T12" fmla="*/ 43 w 173"/>
                <a:gd name="T13" fmla="*/ 17 h 104"/>
                <a:gd name="T14" fmla="*/ 17 w 173"/>
                <a:gd name="T15" fmla="*/ 32 h 104"/>
                <a:gd name="T16" fmla="*/ 7 w 173"/>
                <a:gd name="T17" fmla="*/ 75 h 104"/>
                <a:gd name="T18" fmla="*/ 173 w 173"/>
                <a:gd name="T19" fmla="*/ 79 h 104"/>
                <a:gd name="T20" fmla="*/ 155 w 173"/>
                <a:gd name="T21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104">
                  <a:moveTo>
                    <a:pt x="155" y="56"/>
                  </a:moveTo>
                  <a:cubicBezTo>
                    <a:pt x="155" y="45"/>
                    <a:pt x="161" y="36"/>
                    <a:pt x="170" y="33"/>
                  </a:cubicBezTo>
                  <a:cubicBezTo>
                    <a:pt x="154" y="19"/>
                    <a:pt x="115" y="6"/>
                    <a:pt x="113" y="5"/>
                  </a:cubicBezTo>
                  <a:cubicBezTo>
                    <a:pt x="112" y="5"/>
                    <a:pt x="106" y="2"/>
                    <a:pt x="104" y="0"/>
                  </a:cubicBezTo>
                  <a:cubicBezTo>
                    <a:pt x="104" y="0"/>
                    <a:pt x="89" y="15"/>
                    <a:pt x="75" y="0"/>
                  </a:cubicBezTo>
                  <a:cubicBezTo>
                    <a:pt x="73" y="1"/>
                    <a:pt x="68" y="5"/>
                    <a:pt x="68" y="5"/>
                  </a:cubicBezTo>
                  <a:cubicBezTo>
                    <a:pt x="63" y="7"/>
                    <a:pt x="53" y="12"/>
                    <a:pt x="43" y="17"/>
                  </a:cubicBezTo>
                  <a:cubicBezTo>
                    <a:pt x="32" y="22"/>
                    <a:pt x="21" y="28"/>
                    <a:pt x="17" y="32"/>
                  </a:cubicBezTo>
                  <a:cubicBezTo>
                    <a:pt x="8" y="40"/>
                    <a:pt x="0" y="64"/>
                    <a:pt x="7" y="75"/>
                  </a:cubicBezTo>
                  <a:cubicBezTo>
                    <a:pt x="50" y="96"/>
                    <a:pt x="117" y="104"/>
                    <a:pt x="173" y="79"/>
                  </a:cubicBezTo>
                  <a:cubicBezTo>
                    <a:pt x="163" y="77"/>
                    <a:pt x="155" y="67"/>
                    <a:pt x="155" y="56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410">
              <a:extLst>
                <a:ext uri="{FF2B5EF4-FFF2-40B4-BE49-F238E27FC236}">
                  <a16:creationId xmlns:a16="http://schemas.microsoft.com/office/drawing/2014/main" id="{D41B9E1E-5D9F-48AB-9792-B520E63BD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169" y="4073615"/>
              <a:ext cx="3797" cy="1265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411">
              <a:extLst>
                <a:ext uri="{FF2B5EF4-FFF2-40B4-BE49-F238E27FC236}">
                  <a16:creationId xmlns:a16="http://schemas.microsoft.com/office/drawing/2014/main" id="{14C9C56C-806E-454B-B93D-CEB0467628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8103" y="4074881"/>
              <a:ext cx="156944" cy="303763"/>
            </a:xfrm>
            <a:custGeom>
              <a:avLst/>
              <a:gdLst>
                <a:gd name="T0" fmla="*/ 55 w 98"/>
                <a:gd name="T1" fmla="*/ 48 h 189"/>
                <a:gd name="T2" fmla="*/ 36 w 98"/>
                <a:gd name="T3" fmla="*/ 31 h 189"/>
                <a:gd name="T4" fmla="*/ 54 w 98"/>
                <a:gd name="T5" fmla="*/ 0 h 189"/>
                <a:gd name="T6" fmla="*/ 31 w 98"/>
                <a:gd name="T7" fmla="*/ 33 h 189"/>
                <a:gd name="T8" fmla="*/ 45 w 98"/>
                <a:gd name="T9" fmla="*/ 48 h 189"/>
                <a:gd name="T10" fmla="*/ 44 w 98"/>
                <a:gd name="T11" fmla="*/ 48 h 189"/>
                <a:gd name="T12" fmla="*/ 0 w 98"/>
                <a:gd name="T13" fmla="*/ 96 h 189"/>
                <a:gd name="T14" fmla="*/ 0 w 98"/>
                <a:gd name="T15" fmla="*/ 141 h 189"/>
                <a:gd name="T16" fmla="*/ 44 w 98"/>
                <a:gd name="T17" fmla="*/ 189 h 189"/>
                <a:gd name="T18" fmla="*/ 54 w 98"/>
                <a:gd name="T19" fmla="*/ 189 h 189"/>
                <a:gd name="T20" fmla="*/ 98 w 98"/>
                <a:gd name="T21" fmla="*/ 141 h 189"/>
                <a:gd name="T22" fmla="*/ 98 w 98"/>
                <a:gd name="T23" fmla="*/ 96 h 189"/>
                <a:gd name="T24" fmla="*/ 55 w 98"/>
                <a:gd name="T25" fmla="*/ 48 h 189"/>
                <a:gd name="T26" fmla="*/ 29 w 98"/>
                <a:gd name="T27" fmla="*/ 119 h 189"/>
                <a:gd name="T28" fmla="*/ 7 w 98"/>
                <a:gd name="T29" fmla="*/ 110 h 189"/>
                <a:gd name="T30" fmla="*/ 7 w 98"/>
                <a:gd name="T31" fmla="*/ 96 h 189"/>
                <a:gd name="T32" fmla="*/ 43 w 98"/>
                <a:gd name="T33" fmla="*/ 54 h 189"/>
                <a:gd name="T34" fmla="*/ 43 w 98"/>
                <a:gd name="T35" fmla="*/ 73 h 189"/>
                <a:gd name="T36" fmla="*/ 36 w 98"/>
                <a:gd name="T37" fmla="*/ 84 h 189"/>
                <a:gd name="T38" fmla="*/ 36 w 98"/>
                <a:gd name="T39" fmla="*/ 89 h 189"/>
                <a:gd name="T40" fmla="*/ 43 w 98"/>
                <a:gd name="T41" fmla="*/ 99 h 189"/>
                <a:gd name="T42" fmla="*/ 43 w 98"/>
                <a:gd name="T43" fmla="*/ 117 h 189"/>
                <a:gd name="T44" fmla="*/ 43 w 98"/>
                <a:gd name="T45" fmla="*/ 119 h 189"/>
                <a:gd name="T46" fmla="*/ 29 w 98"/>
                <a:gd name="T47" fmla="*/ 119 h 189"/>
                <a:gd name="T48" fmla="*/ 49 w 98"/>
                <a:gd name="T49" fmla="*/ 98 h 189"/>
                <a:gd name="T50" fmla="*/ 41 w 98"/>
                <a:gd name="T51" fmla="*/ 90 h 189"/>
                <a:gd name="T52" fmla="*/ 41 w 98"/>
                <a:gd name="T53" fmla="*/ 83 h 189"/>
                <a:gd name="T54" fmla="*/ 49 w 98"/>
                <a:gd name="T55" fmla="*/ 75 h 189"/>
                <a:gd name="T56" fmla="*/ 56 w 98"/>
                <a:gd name="T57" fmla="*/ 83 h 189"/>
                <a:gd name="T58" fmla="*/ 56 w 98"/>
                <a:gd name="T59" fmla="*/ 90 h 189"/>
                <a:gd name="T60" fmla="*/ 49 w 98"/>
                <a:gd name="T61" fmla="*/ 98 h 189"/>
                <a:gd name="T62" fmla="*/ 91 w 98"/>
                <a:gd name="T63" fmla="*/ 113 h 189"/>
                <a:gd name="T64" fmla="*/ 72 w 98"/>
                <a:gd name="T65" fmla="*/ 119 h 189"/>
                <a:gd name="T66" fmla="*/ 54 w 98"/>
                <a:gd name="T67" fmla="*/ 119 h 189"/>
                <a:gd name="T68" fmla="*/ 54 w 98"/>
                <a:gd name="T69" fmla="*/ 117 h 189"/>
                <a:gd name="T70" fmla="*/ 54 w 98"/>
                <a:gd name="T71" fmla="*/ 99 h 189"/>
                <a:gd name="T72" fmla="*/ 61 w 98"/>
                <a:gd name="T73" fmla="*/ 89 h 189"/>
                <a:gd name="T74" fmla="*/ 61 w 98"/>
                <a:gd name="T75" fmla="*/ 84 h 189"/>
                <a:gd name="T76" fmla="*/ 54 w 98"/>
                <a:gd name="T77" fmla="*/ 73 h 189"/>
                <a:gd name="T78" fmla="*/ 54 w 98"/>
                <a:gd name="T79" fmla="*/ 54 h 189"/>
                <a:gd name="T80" fmla="*/ 91 w 98"/>
                <a:gd name="T81" fmla="*/ 96 h 189"/>
                <a:gd name="T82" fmla="*/ 91 w 98"/>
                <a:gd name="T83" fmla="*/ 11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8" h="189">
                  <a:moveTo>
                    <a:pt x="55" y="48"/>
                  </a:moveTo>
                  <a:cubicBezTo>
                    <a:pt x="55" y="39"/>
                    <a:pt x="41" y="34"/>
                    <a:pt x="36" y="31"/>
                  </a:cubicBezTo>
                  <a:cubicBezTo>
                    <a:pt x="22" y="19"/>
                    <a:pt x="46" y="4"/>
                    <a:pt x="54" y="0"/>
                  </a:cubicBezTo>
                  <a:cubicBezTo>
                    <a:pt x="45" y="5"/>
                    <a:pt x="17" y="22"/>
                    <a:pt x="31" y="33"/>
                  </a:cubicBezTo>
                  <a:cubicBezTo>
                    <a:pt x="36" y="37"/>
                    <a:pt x="43" y="41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19" y="48"/>
                    <a:pt x="0" y="69"/>
                    <a:pt x="0" y="96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68"/>
                    <a:pt x="19" y="189"/>
                    <a:pt x="44" y="189"/>
                  </a:cubicBezTo>
                  <a:cubicBezTo>
                    <a:pt x="54" y="189"/>
                    <a:pt x="54" y="189"/>
                    <a:pt x="54" y="189"/>
                  </a:cubicBezTo>
                  <a:cubicBezTo>
                    <a:pt x="78" y="189"/>
                    <a:pt x="98" y="168"/>
                    <a:pt x="98" y="141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98" y="70"/>
                    <a:pt x="78" y="49"/>
                    <a:pt x="55" y="48"/>
                  </a:cubicBezTo>
                  <a:close/>
                  <a:moveTo>
                    <a:pt x="29" y="119"/>
                  </a:moveTo>
                  <a:cubicBezTo>
                    <a:pt x="21" y="119"/>
                    <a:pt x="13" y="116"/>
                    <a:pt x="7" y="110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73"/>
                    <a:pt x="23" y="55"/>
                    <a:pt x="43" y="54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39" y="75"/>
                    <a:pt x="36" y="79"/>
                    <a:pt x="36" y="84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94"/>
                    <a:pt x="39" y="98"/>
                    <a:pt x="43" y="99"/>
                  </a:cubicBezTo>
                  <a:cubicBezTo>
                    <a:pt x="43" y="117"/>
                    <a:pt x="43" y="117"/>
                    <a:pt x="43" y="117"/>
                  </a:cubicBezTo>
                  <a:cubicBezTo>
                    <a:pt x="43" y="117"/>
                    <a:pt x="43" y="118"/>
                    <a:pt x="43" y="119"/>
                  </a:cubicBezTo>
                  <a:lnTo>
                    <a:pt x="29" y="119"/>
                  </a:lnTo>
                  <a:close/>
                  <a:moveTo>
                    <a:pt x="49" y="98"/>
                  </a:moveTo>
                  <a:cubicBezTo>
                    <a:pt x="45" y="98"/>
                    <a:pt x="41" y="94"/>
                    <a:pt x="41" y="90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79"/>
                    <a:pt x="45" y="75"/>
                    <a:pt x="49" y="75"/>
                  </a:cubicBezTo>
                  <a:cubicBezTo>
                    <a:pt x="53" y="75"/>
                    <a:pt x="56" y="79"/>
                    <a:pt x="56" y="83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6" y="94"/>
                    <a:pt x="53" y="98"/>
                    <a:pt x="49" y="98"/>
                  </a:cubicBezTo>
                  <a:close/>
                  <a:moveTo>
                    <a:pt x="91" y="113"/>
                  </a:moveTo>
                  <a:cubicBezTo>
                    <a:pt x="85" y="117"/>
                    <a:pt x="79" y="119"/>
                    <a:pt x="72" y="119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4" y="118"/>
                    <a:pt x="54" y="117"/>
                    <a:pt x="54" y="117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8" y="98"/>
                    <a:pt x="61" y="94"/>
                    <a:pt x="61" y="89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1" y="79"/>
                    <a:pt x="58" y="75"/>
                    <a:pt x="54" y="73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4" y="55"/>
                    <a:pt x="91" y="73"/>
                    <a:pt x="91" y="96"/>
                  </a:cubicBezTo>
                  <a:lnTo>
                    <a:pt x="91" y="113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Oval 433">
              <a:extLst>
                <a:ext uri="{FF2B5EF4-FFF2-40B4-BE49-F238E27FC236}">
                  <a16:creationId xmlns:a16="http://schemas.microsoft.com/office/drawing/2014/main" id="{7BC00F93-EEB3-44C3-91B9-3EB532536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3656" y="1913101"/>
              <a:ext cx="72144" cy="65815"/>
            </a:xfrm>
            <a:prstGeom prst="ellipse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434">
              <a:extLst>
                <a:ext uri="{FF2B5EF4-FFF2-40B4-BE49-F238E27FC236}">
                  <a16:creationId xmlns:a16="http://schemas.microsoft.com/office/drawing/2014/main" id="{5C93AA1F-D231-44DF-823A-ECA4678350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08491" y="1810581"/>
              <a:ext cx="315154" cy="305028"/>
            </a:xfrm>
            <a:custGeom>
              <a:avLst/>
              <a:gdLst>
                <a:gd name="T0" fmla="*/ 114 w 196"/>
                <a:gd name="T1" fmla="*/ 1 h 190"/>
                <a:gd name="T2" fmla="*/ 98 w 196"/>
                <a:gd name="T3" fmla="*/ 0 h 190"/>
                <a:gd name="T4" fmla="*/ 0 w 196"/>
                <a:gd name="T5" fmla="*/ 95 h 190"/>
                <a:gd name="T6" fmla="*/ 98 w 196"/>
                <a:gd name="T7" fmla="*/ 190 h 190"/>
                <a:gd name="T8" fmla="*/ 114 w 196"/>
                <a:gd name="T9" fmla="*/ 189 h 190"/>
                <a:gd name="T10" fmla="*/ 196 w 196"/>
                <a:gd name="T11" fmla="*/ 95 h 190"/>
                <a:gd name="T12" fmla="*/ 114 w 196"/>
                <a:gd name="T13" fmla="*/ 1 h 190"/>
                <a:gd name="T14" fmla="*/ 170 w 196"/>
                <a:gd name="T15" fmla="*/ 48 h 190"/>
                <a:gd name="T16" fmla="*/ 185 w 196"/>
                <a:gd name="T17" fmla="*/ 95 h 190"/>
                <a:gd name="T18" fmla="*/ 171 w 196"/>
                <a:gd name="T19" fmla="*/ 141 h 190"/>
                <a:gd name="T20" fmla="*/ 156 w 196"/>
                <a:gd name="T21" fmla="*/ 137 h 190"/>
                <a:gd name="T22" fmla="*/ 131 w 196"/>
                <a:gd name="T23" fmla="*/ 137 h 190"/>
                <a:gd name="T24" fmla="*/ 102 w 196"/>
                <a:gd name="T25" fmla="*/ 133 h 190"/>
                <a:gd name="T26" fmla="*/ 70 w 196"/>
                <a:gd name="T27" fmla="*/ 134 h 190"/>
                <a:gd name="T28" fmla="*/ 75 w 196"/>
                <a:gd name="T29" fmla="*/ 130 h 190"/>
                <a:gd name="T30" fmla="*/ 84 w 196"/>
                <a:gd name="T31" fmla="*/ 134 h 190"/>
                <a:gd name="T32" fmla="*/ 89 w 196"/>
                <a:gd name="T33" fmla="*/ 134 h 190"/>
                <a:gd name="T34" fmla="*/ 103 w 196"/>
                <a:gd name="T35" fmla="*/ 122 h 190"/>
                <a:gd name="T36" fmla="*/ 134 w 196"/>
                <a:gd name="T37" fmla="*/ 127 h 190"/>
                <a:gd name="T38" fmla="*/ 161 w 196"/>
                <a:gd name="T39" fmla="*/ 126 h 190"/>
                <a:gd name="T40" fmla="*/ 157 w 196"/>
                <a:gd name="T41" fmla="*/ 107 h 190"/>
                <a:gd name="T42" fmla="*/ 153 w 196"/>
                <a:gd name="T43" fmla="*/ 108 h 190"/>
                <a:gd name="T44" fmla="*/ 131 w 196"/>
                <a:gd name="T45" fmla="*/ 85 h 190"/>
                <a:gd name="T46" fmla="*/ 126 w 196"/>
                <a:gd name="T47" fmla="*/ 81 h 190"/>
                <a:gd name="T48" fmla="*/ 166 w 196"/>
                <a:gd name="T49" fmla="*/ 42 h 190"/>
                <a:gd name="T50" fmla="*/ 170 w 196"/>
                <a:gd name="T51" fmla="*/ 48 h 190"/>
                <a:gd name="T52" fmla="*/ 37 w 196"/>
                <a:gd name="T53" fmla="*/ 134 h 190"/>
                <a:gd name="T54" fmla="*/ 26 w 196"/>
                <a:gd name="T55" fmla="*/ 142 h 190"/>
                <a:gd name="T56" fmla="*/ 26 w 196"/>
                <a:gd name="T57" fmla="*/ 142 h 190"/>
                <a:gd name="T58" fmla="*/ 12 w 196"/>
                <a:gd name="T59" fmla="*/ 110 h 190"/>
                <a:gd name="T60" fmla="*/ 91 w 196"/>
                <a:gd name="T61" fmla="*/ 90 h 190"/>
                <a:gd name="T62" fmla="*/ 41 w 196"/>
                <a:gd name="T63" fmla="*/ 138 h 190"/>
                <a:gd name="T64" fmla="*/ 37 w 196"/>
                <a:gd name="T65" fmla="*/ 134 h 190"/>
                <a:gd name="T66" fmla="*/ 98 w 196"/>
                <a:gd name="T67" fmla="*/ 11 h 190"/>
                <a:gd name="T68" fmla="*/ 117 w 196"/>
                <a:gd name="T69" fmla="*/ 13 h 190"/>
                <a:gd name="T70" fmla="*/ 146 w 196"/>
                <a:gd name="T71" fmla="*/ 25 h 190"/>
                <a:gd name="T72" fmla="*/ 153 w 196"/>
                <a:gd name="T73" fmla="*/ 29 h 190"/>
                <a:gd name="T74" fmla="*/ 112 w 196"/>
                <a:gd name="T75" fmla="*/ 69 h 190"/>
                <a:gd name="T76" fmla="*/ 108 w 196"/>
                <a:gd name="T77" fmla="*/ 66 h 190"/>
                <a:gd name="T78" fmla="*/ 12 w 196"/>
                <a:gd name="T79" fmla="*/ 109 h 190"/>
                <a:gd name="T80" fmla="*/ 11 w 196"/>
                <a:gd name="T81" fmla="*/ 95 h 190"/>
                <a:gd name="T82" fmla="*/ 98 w 196"/>
                <a:gd name="T83" fmla="*/ 1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6" h="190">
                  <a:moveTo>
                    <a:pt x="114" y="1"/>
                  </a:moveTo>
                  <a:cubicBezTo>
                    <a:pt x="109" y="0"/>
                    <a:pt x="103" y="0"/>
                    <a:pt x="98" y="0"/>
                  </a:cubicBezTo>
                  <a:cubicBezTo>
                    <a:pt x="44" y="0"/>
                    <a:pt x="0" y="43"/>
                    <a:pt x="0" y="95"/>
                  </a:cubicBezTo>
                  <a:cubicBezTo>
                    <a:pt x="0" y="148"/>
                    <a:pt x="44" y="190"/>
                    <a:pt x="98" y="190"/>
                  </a:cubicBezTo>
                  <a:cubicBezTo>
                    <a:pt x="103" y="190"/>
                    <a:pt x="108" y="190"/>
                    <a:pt x="114" y="189"/>
                  </a:cubicBezTo>
                  <a:cubicBezTo>
                    <a:pt x="161" y="182"/>
                    <a:pt x="196" y="142"/>
                    <a:pt x="196" y="95"/>
                  </a:cubicBezTo>
                  <a:cubicBezTo>
                    <a:pt x="196" y="48"/>
                    <a:pt x="161" y="9"/>
                    <a:pt x="114" y="1"/>
                  </a:cubicBezTo>
                  <a:close/>
                  <a:moveTo>
                    <a:pt x="170" y="48"/>
                  </a:moveTo>
                  <a:cubicBezTo>
                    <a:pt x="180" y="62"/>
                    <a:pt x="185" y="78"/>
                    <a:pt x="185" y="95"/>
                  </a:cubicBezTo>
                  <a:cubicBezTo>
                    <a:pt x="185" y="112"/>
                    <a:pt x="180" y="127"/>
                    <a:pt x="171" y="141"/>
                  </a:cubicBezTo>
                  <a:cubicBezTo>
                    <a:pt x="165" y="140"/>
                    <a:pt x="159" y="139"/>
                    <a:pt x="156" y="137"/>
                  </a:cubicBezTo>
                  <a:cubicBezTo>
                    <a:pt x="156" y="137"/>
                    <a:pt x="141" y="146"/>
                    <a:pt x="131" y="137"/>
                  </a:cubicBezTo>
                  <a:cubicBezTo>
                    <a:pt x="124" y="144"/>
                    <a:pt x="111" y="148"/>
                    <a:pt x="102" y="133"/>
                  </a:cubicBezTo>
                  <a:cubicBezTo>
                    <a:pt x="92" y="149"/>
                    <a:pt x="77" y="144"/>
                    <a:pt x="70" y="134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7" y="132"/>
                    <a:pt x="81" y="134"/>
                    <a:pt x="84" y="134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94" y="133"/>
                    <a:pt x="99" y="130"/>
                    <a:pt x="103" y="122"/>
                  </a:cubicBezTo>
                  <a:cubicBezTo>
                    <a:pt x="113" y="140"/>
                    <a:pt x="126" y="135"/>
                    <a:pt x="134" y="127"/>
                  </a:cubicBezTo>
                  <a:cubicBezTo>
                    <a:pt x="145" y="137"/>
                    <a:pt x="161" y="126"/>
                    <a:pt x="161" y="126"/>
                  </a:cubicBezTo>
                  <a:cubicBezTo>
                    <a:pt x="166" y="130"/>
                    <a:pt x="166" y="115"/>
                    <a:pt x="157" y="107"/>
                  </a:cubicBezTo>
                  <a:cubicBezTo>
                    <a:pt x="156" y="108"/>
                    <a:pt x="154" y="108"/>
                    <a:pt x="153" y="108"/>
                  </a:cubicBezTo>
                  <a:cubicBezTo>
                    <a:pt x="141" y="108"/>
                    <a:pt x="132" y="98"/>
                    <a:pt x="131" y="85"/>
                  </a:cubicBezTo>
                  <a:cubicBezTo>
                    <a:pt x="129" y="84"/>
                    <a:pt x="127" y="82"/>
                    <a:pt x="126" y="81"/>
                  </a:cubicBezTo>
                  <a:cubicBezTo>
                    <a:pt x="166" y="42"/>
                    <a:pt x="166" y="42"/>
                    <a:pt x="166" y="42"/>
                  </a:cubicBezTo>
                  <a:lnTo>
                    <a:pt x="170" y="48"/>
                  </a:lnTo>
                  <a:close/>
                  <a:moveTo>
                    <a:pt x="37" y="134"/>
                  </a:moveTo>
                  <a:cubicBezTo>
                    <a:pt x="34" y="138"/>
                    <a:pt x="30" y="141"/>
                    <a:pt x="26" y="142"/>
                  </a:cubicBezTo>
                  <a:cubicBezTo>
                    <a:pt x="26" y="142"/>
                    <a:pt x="26" y="142"/>
                    <a:pt x="26" y="142"/>
                  </a:cubicBezTo>
                  <a:cubicBezTo>
                    <a:pt x="19" y="132"/>
                    <a:pt x="15" y="122"/>
                    <a:pt x="12" y="110"/>
                  </a:cubicBezTo>
                  <a:cubicBezTo>
                    <a:pt x="64" y="88"/>
                    <a:pt x="84" y="88"/>
                    <a:pt x="91" y="90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0" y="137"/>
                    <a:pt x="38" y="136"/>
                    <a:pt x="37" y="134"/>
                  </a:cubicBezTo>
                  <a:close/>
                  <a:moveTo>
                    <a:pt x="98" y="11"/>
                  </a:moveTo>
                  <a:cubicBezTo>
                    <a:pt x="105" y="11"/>
                    <a:pt x="111" y="11"/>
                    <a:pt x="117" y="13"/>
                  </a:cubicBezTo>
                  <a:cubicBezTo>
                    <a:pt x="128" y="15"/>
                    <a:pt x="137" y="19"/>
                    <a:pt x="146" y="25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1" y="68"/>
                    <a:pt x="109" y="67"/>
                    <a:pt x="108" y="66"/>
                  </a:cubicBezTo>
                  <a:cubicBezTo>
                    <a:pt x="72" y="50"/>
                    <a:pt x="23" y="98"/>
                    <a:pt x="12" y="109"/>
                  </a:cubicBezTo>
                  <a:cubicBezTo>
                    <a:pt x="11" y="104"/>
                    <a:pt x="11" y="100"/>
                    <a:pt x="11" y="95"/>
                  </a:cubicBezTo>
                  <a:cubicBezTo>
                    <a:pt x="11" y="49"/>
                    <a:pt x="50" y="11"/>
                    <a:pt x="98" y="1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7">
              <a:extLst>
                <a:ext uri="{FF2B5EF4-FFF2-40B4-BE49-F238E27FC236}">
                  <a16:creationId xmlns:a16="http://schemas.microsoft.com/office/drawing/2014/main" id="{F516A35C-0993-4C49-87F6-72ABC73D5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96905" y="5887334"/>
              <a:ext cx="299966" cy="301232"/>
            </a:xfrm>
            <a:custGeom>
              <a:avLst/>
              <a:gdLst>
                <a:gd name="T0" fmla="*/ 187 w 187"/>
                <a:gd name="T1" fmla="*/ 93 h 188"/>
                <a:gd name="T2" fmla="*/ 187 w 187"/>
                <a:gd name="T3" fmla="*/ 91 h 188"/>
                <a:gd name="T4" fmla="*/ 187 w 187"/>
                <a:gd name="T5" fmla="*/ 88 h 188"/>
                <a:gd name="T6" fmla="*/ 185 w 187"/>
                <a:gd name="T7" fmla="*/ 76 h 188"/>
                <a:gd name="T8" fmla="*/ 185 w 187"/>
                <a:gd name="T9" fmla="*/ 73 h 188"/>
                <a:gd name="T10" fmla="*/ 184 w 187"/>
                <a:gd name="T11" fmla="*/ 70 h 188"/>
                <a:gd name="T12" fmla="*/ 93 w 187"/>
                <a:gd name="T13" fmla="*/ 0 h 188"/>
                <a:gd name="T14" fmla="*/ 0 w 187"/>
                <a:gd name="T15" fmla="*/ 94 h 188"/>
                <a:gd name="T16" fmla="*/ 93 w 187"/>
                <a:gd name="T17" fmla="*/ 188 h 188"/>
                <a:gd name="T18" fmla="*/ 187 w 187"/>
                <a:gd name="T19" fmla="*/ 94 h 188"/>
                <a:gd name="T20" fmla="*/ 187 w 187"/>
                <a:gd name="T21" fmla="*/ 93 h 188"/>
                <a:gd name="T22" fmla="*/ 166 w 187"/>
                <a:gd name="T23" fmla="*/ 42 h 188"/>
                <a:gd name="T24" fmla="*/ 144 w 187"/>
                <a:gd name="T25" fmla="*/ 68 h 188"/>
                <a:gd name="T26" fmla="*/ 114 w 187"/>
                <a:gd name="T27" fmla="*/ 41 h 188"/>
                <a:gd name="T28" fmla="*/ 136 w 187"/>
                <a:gd name="T29" fmla="*/ 15 h 188"/>
                <a:gd name="T30" fmla="*/ 166 w 187"/>
                <a:gd name="T31" fmla="*/ 42 h 188"/>
                <a:gd name="T32" fmla="*/ 93 w 187"/>
                <a:gd name="T33" fmla="*/ 147 h 188"/>
                <a:gd name="T34" fmla="*/ 39 w 187"/>
                <a:gd name="T35" fmla="*/ 94 h 188"/>
                <a:gd name="T36" fmla="*/ 93 w 187"/>
                <a:gd name="T37" fmla="*/ 40 h 188"/>
                <a:gd name="T38" fmla="*/ 147 w 187"/>
                <a:gd name="T39" fmla="*/ 94 h 188"/>
                <a:gd name="T40" fmla="*/ 93 w 187"/>
                <a:gd name="T41" fmla="*/ 147 h 188"/>
                <a:gd name="T42" fmla="*/ 41 w 187"/>
                <a:gd name="T43" fmla="*/ 22 h 188"/>
                <a:gd name="T44" fmla="*/ 67 w 187"/>
                <a:gd name="T45" fmla="*/ 44 h 188"/>
                <a:gd name="T46" fmla="*/ 40 w 187"/>
                <a:gd name="T47" fmla="*/ 74 h 188"/>
                <a:gd name="T48" fmla="*/ 15 w 187"/>
                <a:gd name="T49" fmla="*/ 53 h 188"/>
                <a:gd name="T50" fmla="*/ 41 w 187"/>
                <a:gd name="T51" fmla="*/ 22 h 188"/>
                <a:gd name="T52" fmla="*/ 24 w 187"/>
                <a:gd name="T53" fmla="*/ 149 h 188"/>
                <a:gd name="T54" fmla="*/ 45 w 187"/>
                <a:gd name="T55" fmla="*/ 124 h 188"/>
                <a:gd name="T56" fmla="*/ 78 w 187"/>
                <a:gd name="T57" fmla="*/ 148 h 188"/>
                <a:gd name="T58" fmla="*/ 56 w 187"/>
                <a:gd name="T59" fmla="*/ 175 h 188"/>
                <a:gd name="T60" fmla="*/ 24 w 187"/>
                <a:gd name="T61" fmla="*/ 149 h 188"/>
                <a:gd name="T62" fmla="*/ 149 w 187"/>
                <a:gd name="T63" fmla="*/ 163 h 188"/>
                <a:gd name="T64" fmla="*/ 123 w 187"/>
                <a:gd name="T65" fmla="*/ 142 h 188"/>
                <a:gd name="T66" fmla="*/ 148 w 187"/>
                <a:gd name="T67" fmla="*/ 110 h 188"/>
                <a:gd name="T68" fmla="*/ 174 w 187"/>
                <a:gd name="T69" fmla="*/ 131 h 188"/>
                <a:gd name="T70" fmla="*/ 149 w 187"/>
                <a:gd name="T71" fmla="*/ 16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188">
                  <a:moveTo>
                    <a:pt x="187" y="93"/>
                  </a:moveTo>
                  <a:cubicBezTo>
                    <a:pt x="187" y="92"/>
                    <a:pt x="187" y="92"/>
                    <a:pt x="187" y="91"/>
                  </a:cubicBezTo>
                  <a:cubicBezTo>
                    <a:pt x="187" y="90"/>
                    <a:pt x="187" y="89"/>
                    <a:pt x="187" y="88"/>
                  </a:cubicBezTo>
                  <a:cubicBezTo>
                    <a:pt x="186" y="84"/>
                    <a:pt x="186" y="80"/>
                    <a:pt x="185" y="76"/>
                  </a:cubicBezTo>
                  <a:cubicBezTo>
                    <a:pt x="185" y="75"/>
                    <a:pt x="185" y="74"/>
                    <a:pt x="185" y="73"/>
                  </a:cubicBezTo>
                  <a:cubicBezTo>
                    <a:pt x="184" y="72"/>
                    <a:pt x="184" y="71"/>
                    <a:pt x="184" y="70"/>
                  </a:cubicBezTo>
                  <a:cubicBezTo>
                    <a:pt x="174" y="30"/>
                    <a:pt x="137" y="0"/>
                    <a:pt x="93" y="0"/>
                  </a:cubicBez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3" y="188"/>
                  </a:cubicBezTo>
                  <a:cubicBezTo>
                    <a:pt x="145" y="188"/>
                    <a:pt x="187" y="146"/>
                    <a:pt x="187" y="94"/>
                  </a:cubicBezTo>
                  <a:cubicBezTo>
                    <a:pt x="187" y="94"/>
                    <a:pt x="187" y="93"/>
                    <a:pt x="187" y="93"/>
                  </a:cubicBezTo>
                  <a:close/>
                  <a:moveTo>
                    <a:pt x="166" y="42"/>
                  </a:moveTo>
                  <a:cubicBezTo>
                    <a:pt x="144" y="68"/>
                    <a:pt x="144" y="68"/>
                    <a:pt x="144" y="68"/>
                  </a:cubicBezTo>
                  <a:cubicBezTo>
                    <a:pt x="138" y="56"/>
                    <a:pt x="127" y="46"/>
                    <a:pt x="114" y="41"/>
                  </a:cubicBezTo>
                  <a:cubicBezTo>
                    <a:pt x="136" y="15"/>
                    <a:pt x="136" y="15"/>
                    <a:pt x="136" y="15"/>
                  </a:cubicBezTo>
                  <a:cubicBezTo>
                    <a:pt x="148" y="22"/>
                    <a:pt x="158" y="31"/>
                    <a:pt x="166" y="42"/>
                  </a:cubicBezTo>
                  <a:close/>
                  <a:moveTo>
                    <a:pt x="93" y="147"/>
                  </a:moveTo>
                  <a:cubicBezTo>
                    <a:pt x="63" y="147"/>
                    <a:pt x="39" y="123"/>
                    <a:pt x="39" y="94"/>
                  </a:cubicBezTo>
                  <a:cubicBezTo>
                    <a:pt x="39" y="64"/>
                    <a:pt x="63" y="40"/>
                    <a:pt x="93" y="40"/>
                  </a:cubicBezTo>
                  <a:cubicBezTo>
                    <a:pt x="123" y="40"/>
                    <a:pt x="147" y="64"/>
                    <a:pt x="147" y="94"/>
                  </a:cubicBezTo>
                  <a:cubicBezTo>
                    <a:pt x="147" y="123"/>
                    <a:pt x="123" y="147"/>
                    <a:pt x="93" y="147"/>
                  </a:cubicBezTo>
                  <a:close/>
                  <a:moveTo>
                    <a:pt x="41" y="22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55" y="50"/>
                    <a:pt x="45" y="61"/>
                    <a:pt x="40" y="74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1" y="41"/>
                    <a:pt x="30" y="30"/>
                    <a:pt x="41" y="22"/>
                  </a:cubicBezTo>
                  <a:close/>
                  <a:moveTo>
                    <a:pt x="24" y="149"/>
                  </a:moveTo>
                  <a:cubicBezTo>
                    <a:pt x="45" y="124"/>
                    <a:pt x="45" y="124"/>
                    <a:pt x="45" y="124"/>
                  </a:cubicBezTo>
                  <a:cubicBezTo>
                    <a:pt x="52" y="135"/>
                    <a:pt x="64" y="144"/>
                    <a:pt x="78" y="148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43" y="169"/>
                    <a:pt x="32" y="160"/>
                    <a:pt x="24" y="149"/>
                  </a:cubicBezTo>
                  <a:close/>
                  <a:moveTo>
                    <a:pt x="149" y="163"/>
                  </a:moveTo>
                  <a:cubicBezTo>
                    <a:pt x="123" y="142"/>
                    <a:pt x="123" y="142"/>
                    <a:pt x="123" y="142"/>
                  </a:cubicBezTo>
                  <a:cubicBezTo>
                    <a:pt x="135" y="135"/>
                    <a:pt x="144" y="123"/>
                    <a:pt x="148" y="110"/>
                  </a:cubicBezTo>
                  <a:cubicBezTo>
                    <a:pt x="174" y="131"/>
                    <a:pt x="174" y="131"/>
                    <a:pt x="174" y="131"/>
                  </a:cubicBezTo>
                  <a:cubicBezTo>
                    <a:pt x="168" y="144"/>
                    <a:pt x="160" y="155"/>
                    <a:pt x="149" y="163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23">
              <a:extLst>
                <a:ext uri="{FF2B5EF4-FFF2-40B4-BE49-F238E27FC236}">
                  <a16:creationId xmlns:a16="http://schemas.microsoft.com/office/drawing/2014/main" id="{8BD250E1-B076-4C3C-8D33-64DBEB55E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3735" y="2714277"/>
              <a:ext cx="186055" cy="307560"/>
            </a:xfrm>
            <a:custGeom>
              <a:avLst/>
              <a:gdLst>
                <a:gd name="T0" fmla="*/ 0 w 147"/>
                <a:gd name="T1" fmla="*/ 1 h 243"/>
                <a:gd name="T2" fmla="*/ 0 w 147"/>
                <a:gd name="T3" fmla="*/ 38 h 243"/>
                <a:gd name="T4" fmla="*/ 109 w 147"/>
                <a:gd name="T5" fmla="*/ 38 h 243"/>
                <a:gd name="T6" fmla="*/ 109 w 147"/>
                <a:gd name="T7" fmla="*/ 165 h 243"/>
                <a:gd name="T8" fmla="*/ 71 w 147"/>
                <a:gd name="T9" fmla="*/ 165 h 243"/>
                <a:gd name="T10" fmla="*/ 71 w 147"/>
                <a:gd name="T11" fmla="*/ 129 h 243"/>
                <a:gd name="T12" fmla="*/ 0 w 147"/>
                <a:gd name="T13" fmla="*/ 185 h 243"/>
                <a:gd name="T14" fmla="*/ 71 w 147"/>
                <a:gd name="T15" fmla="*/ 243 h 243"/>
                <a:gd name="T16" fmla="*/ 71 w 147"/>
                <a:gd name="T17" fmla="*/ 209 h 243"/>
                <a:gd name="T18" fmla="*/ 147 w 147"/>
                <a:gd name="T19" fmla="*/ 209 h 243"/>
                <a:gd name="T20" fmla="*/ 147 w 147"/>
                <a:gd name="T21" fmla="*/ 38 h 243"/>
                <a:gd name="T22" fmla="*/ 147 w 147"/>
                <a:gd name="T23" fmla="*/ 1 h 243"/>
                <a:gd name="T24" fmla="*/ 147 w 147"/>
                <a:gd name="T25" fmla="*/ 0 h 243"/>
                <a:gd name="T26" fmla="*/ 0 w 147"/>
                <a:gd name="T27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7" h="243">
                  <a:moveTo>
                    <a:pt x="0" y="1"/>
                  </a:moveTo>
                  <a:lnTo>
                    <a:pt x="0" y="38"/>
                  </a:lnTo>
                  <a:lnTo>
                    <a:pt x="109" y="38"/>
                  </a:lnTo>
                  <a:lnTo>
                    <a:pt x="109" y="165"/>
                  </a:lnTo>
                  <a:lnTo>
                    <a:pt x="71" y="165"/>
                  </a:lnTo>
                  <a:lnTo>
                    <a:pt x="71" y="129"/>
                  </a:lnTo>
                  <a:lnTo>
                    <a:pt x="0" y="185"/>
                  </a:lnTo>
                  <a:lnTo>
                    <a:pt x="71" y="243"/>
                  </a:lnTo>
                  <a:lnTo>
                    <a:pt x="71" y="209"/>
                  </a:lnTo>
                  <a:lnTo>
                    <a:pt x="147" y="209"/>
                  </a:lnTo>
                  <a:lnTo>
                    <a:pt x="147" y="38"/>
                  </a:lnTo>
                  <a:lnTo>
                    <a:pt x="147" y="1"/>
                  </a:lnTo>
                  <a:lnTo>
                    <a:pt x="147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39">
              <a:extLst>
                <a:ext uri="{FF2B5EF4-FFF2-40B4-BE49-F238E27FC236}">
                  <a16:creationId xmlns:a16="http://schemas.microsoft.com/office/drawing/2014/main" id="{F71932F5-0296-4A67-AC89-31E4569C4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9539" y="3314209"/>
              <a:ext cx="62019" cy="136693"/>
            </a:xfrm>
            <a:custGeom>
              <a:avLst/>
              <a:gdLst>
                <a:gd name="T0" fmla="*/ 37 w 38"/>
                <a:gd name="T1" fmla="*/ 44 h 85"/>
                <a:gd name="T2" fmla="*/ 26 w 38"/>
                <a:gd name="T3" fmla="*/ 2 h 85"/>
                <a:gd name="T4" fmla="*/ 20 w 38"/>
                <a:gd name="T5" fmla="*/ 1 h 85"/>
                <a:gd name="T6" fmla="*/ 1 w 38"/>
                <a:gd name="T7" fmla="*/ 41 h 85"/>
                <a:gd name="T8" fmla="*/ 16 w 38"/>
                <a:gd name="T9" fmla="*/ 85 h 85"/>
                <a:gd name="T10" fmla="*/ 22 w 38"/>
                <a:gd name="T11" fmla="*/ 84 h 85"/>
                <a:gd name="T12" fmla="*/ 37 w 38"/>
                <a:gd name="T13" fmla="*/ 4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85">
                  <a:moveTo>
                    <a:pt x="37" y="44"/>
                  </a:moveTo>
                  <a:cubicBezTo>
                    <a:pt x="38" y="23"/>
                    <a:pt x="35" y="6"/>
                    <a:pt x="26" y="2"/>
                  </a:cubicBezTo>
                  <a:cubicBezTo>
                    <a:pt x="25" y="2"/>
                    <a:pt x="22" y="1"/>
                    <a:pt x="20" y="1"/>
                  </a:cubicBezTo>
                  <a:cubicBezTo>
                    <a:pt x="5" y="0"/>
                    <a:pt x="2" y="18"/>
                    <a:pt x="1" y="41"/>
                  </a:cubicBezTo>
                  <a:cubicBezTo>
                    <a:pt x="0" y="65"/>
                    <a:pt x="1" y="83"/>
                    <a:pt x="16" y="85"/>
                  </a:cubicBezTo>
                  <a:cubicBezTo>
                    <a:pt x="18" y="85"/>
                    <a:pt x="21" y="84"/>
                    <a:pt x="22" y="84"/>
                  </a:cubicBezTo>
                  <a:cubicBezTo>
                    <a:pt x="32" y="82"/>
                    <a:pt x="36" y="65"/>
                    <a:pt x="37" y="44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40">
              <a:extLst>
                <a:ext uri="{FF2B5EF4-FFF2-40B4-BE49-F238E27FC236}">
                  <a16:creationId xmlns:a16="http://schemas.microsoft.com/office/drawing/2014/main" id="{6544EA7D-6259-42D8-B542-D8248534B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4248" y="3169921"/>
              <a:ext cx="320217" cy="305029"/>
            </a:xfrm>
            <a:custGeom>
              <a:avLst/>
              <a:gdLst>
                <a:gd name="T0" fmla="*/ 189 w 200"/>
                <a:gd name="T1" fmla="*/ 95 h 190"/>
                <a:gd name="T2" fmla="*/ 184 w 200"/>
                <a:gd name="T3" fmla="*/ 86 h 190"/>
                <a:gd name="T4" fmla="*/ 184 w 200"/>
                <a:gd name="T5" fmla="*/ 82 h 190"/>
                <a:gd name="T6" fmla="*/ 183 w 200"/>
                <a:gd name="T7" fmla="*/ 80 h 190"/>
                <a:gd name="T8" fmla="*/ 168 w 200"/>
                <a:gd name="T9" fmla="*/ 45 h 190"/>
                <a:gd name="T10" fmla="*/ 166 w 200"/>
                <a:gd name="T11" fmla="*/ 42 h 190"/>
                <a:gd name="T12" fmla="*/ 170 w 200"/>
                <a:gd name="T13" fmla="*/ 33 h 190"/>
                <a:gd name="T14" fmla="*/ 99 w 200"/>
                <a:gd name="T15" fmla="*/ 0 h 190"/>
                <a:gd name="T16" fmla="*/ 29 w 200"/>
                <a:gd name="T17" fmla="*/ 32 h 190"/>
                <a:gd name="T18" fmla="*/ 33 w 200"/>
                <a:gd name="T19" fmla="*/ 41 h 190"/>
                <a:gd name="T20" fmla="*/ 30 w 200"/>
                <a:gd name="T21" fmla="*/ 45 h 190"/>
                <a:gd name="T22" fmla="*/ 15 w 200"/>
                <a:gd name="T23" fmla="*/ 80 h 190"/>
                <a:gd name="T24" fmla="*/ 14 w 200"/>
                <a:gd name="T25" fmla="*/ 82 h 190"/>
                <a:gd name="T26" fmla="*/ 15 w 200"/>
                <a:gd name="T27" fmla="*/ 86 h 190"/>
                <a:gd name="T28" fmla="*/ 8 w 200"/>
                <a:gd name="T29" fmla="*/ 97 h 190"/>
                <a:gd name="T30" fmla="*/ 4 w 200"/>
                <a:gd name="T31" fmla="*/ 158 h 190"/>
                <a:gd name="T32" fmla="*/ 20 w 200"/>
                <a:gd name="T33" fmla="*/ 183 h 190"/>
                <a:gd name="T34" fmla="*/ 40 w 200"/>
                <a:gd name="T35" fmla="*/ 187 h 190"/>
                <a:gd name="T36" fmla="*/ 43 w 200"/>
                <a:gd name="T37" fmla="*/ 177 h 190"/>
                <a:gd name="T38" fmla="*/ 47 w 200"/>
                <a:gd name="T39" fmla="*/ 177 h 190"/>
                <a:gd name="T40" fmla="*/ 59 w 200"/>
                <a:gd name="T41" fmla="*/ 133 h 190"/>
                <a:gd name="T42" fmla="*/ 38 w 200"/>
                <a:gd name="T43" fmla="*/ 94 h 190"/>
                <a:gd name="T44" fmla="*/ 32 w 200"/>
                <a:gd name="T45" fmla="*/ 96 h 190"/>
                <a:gd name="T46" fmla="*/ 23 w 200"/>
                <a:gd name="T47" fmla="*/ 138 h 190"/>
                <a:gd name="T48" fmla="*/ 40 w 200"/>
                <a:gd name="T49" fmla="*/ 177 h 190"/>
                <a:gd name="T50" fmla="*/ 41 w 200"/>
                <a:gd name="T51" fmla="*/ 177 h 190"/>
                <a:gd name="T52" fmla="*/ 36 w 200"/>
                <a:gd name="T53" fmla="*/ 176 h 190"/>
                <a:gd name="T54" fmla="*/ 19 w 200"/>
                <a:gd name="T55" fmla="*/ 138 h 190"/>
                <a:gd name="T56" fmla="*/ 25 w 200"/>
                <a:gd name="T57" fmla="*/ 97 h 190"/>
                <a:gd name="T58" fmla="*/ 20 w 200"/>
                <a:gd name="T59" fmla="*/ 85 h 190"/>
                <a:gd name="T60" fmla="*/ 20 w 200"/>
                <a:gd name="T61" fmla="*/ 84 h 190"/>
                <a:gd name="T62" fmla="*/ 35 w 200"/>
                <a:gd name="T63" fmla="*/ 48 h 190"/>
                <a:gd name="T64" fmla="*/ 39 w 200"/>
                <a:gd name="T65" fmla="*/ 41 h 190"/>
                <a:gd name="T66" fmla="*/ 45 w 200"/>
                <a:gd name="T67" fmla="*/ 39 h 190"/>
                <a:gd name="T68" fmla="*/ 99 w 200"/>
                <a:gd name="T69" fmla="*/ 21 h 190"/>
                <a:gd name="T70" fmla="*/ 155 w 200"/>
                <a:gd name="T71" fmla="*/ 40 h 190"/>
                <a:gd name="T72" fmla="*/ 159 w 200"/>
                <a:gd name="T73" fmla="*/ 42 h 190"/>
                <a:gd name="T74" fmla="*/ 163 w 200"/>
                <a:gd name="T75" fmla="*/ 48 h 190"/>
                <a:gd name="T76" fmla="*/ 178 w 200"/>
                <a:gd name="T77" fmla="*/ 83 h 190"/>
                <a:gd name="T78" fmla="*/ 172 w 200"/>
                <a:gd name="T79" fmla="*/ 93 h 190"/>
                <a:gd name="T80" fmla="*/ 181 w 200"/>
                <a:gd name="T81" fmla="*/ 136 h 190"/>
                <a:gd name="T82" fmla="*/ 164 w 200"/>
                <a:gd name="T83" fmla="*/ 174 h 190"/>
                <a:gd name="T84" fmla="*/ 159 w 200"/>
                <a:gd name="T85" fmla="*/ 175 h 190"/>
                <a:gd name="T86" fmla="*/ 160 w 200"/>
                <a:gd name="T87" fmla="*/ 174 h 190"/>
                <a:gd name="T88" fmla="*/ 159 w 200"/>
                <a:gd name="T89" fmla="*/ 175 h 190"/>
                <a:gd name="T90" fmla="*/ 159 w 200"/>
                <a:gd name="T91" fmla="*/ 175 h 190"/>
                <a:gd name="T92" fmla="*/ 159 w 200"/>
                <a:gd name="T93" fmla="*/ 175 h 190"/>
                <a:gd name="T94" fmla="*/ 162 w 200"/>
                <a:gd name="T95" fmla="*/ 187 h 190"/>
                <a:gd name="T96" fmla="*/ 183 w 200"/>
                <a:gd name="T97" fmla="*/ 182 h 190"/>
                <a:gd name="T98" fmla="*/ 197 w 200"/>
                <a:gd name="T99" fmla="*/ 155 h 190"/>
                <a:gd name="T100" fmla="*/ 189 w 200"/>
                <a:gd name="T101" fmla="*/ 9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90">
                  <a:moveTo>
                    <a:pt x="189" y="95"/>
                  </a:moveTo>
                  <a:cubicBezTo>
                    <a:pt x="187" y="90"/>
                    <a:pt x="185" y="87"/>
                    <a:pt x="184" y="86"/>
                  </a:cubicBezTo>
                  <a:cubicBezTo>
                    <a:pt x="184" y="84"/>
                    <a:pt x="184" y="82"/>
                    <a:pt x="184" y="82"/>
                  </a:cubicBezTo>
                  <a:cubicBezTo>
                    <a:pt x="184" y="81"/>
                    <a:pt x="183" y="81"/>
                    <a:pt x="183" y="80"/>
                  </a:cubicBezTo>
                  <a:cubicBezTo>
                    <a:pt x="181" y="74"/>
                    <a:pt x="178" y="60"/>
                    <a:pt x="168" y="45"/>
                  </a:cubicBezTo>
                  <a:cubicBezTo>
                    <a:pt x="168" y="44"/>
                    <a:pt x="167" y="43"/>
                    <a:pt x="166" y="42"/>
                  </a:cubicBezTo>
                  <a:cubicBezTo>
                    <a:pt x="170" y="41"/>
                    <a:pt x="172" y="38"/>
                    <a:pt x="170" y="33"/>
                  </a:cubicBezTo>
                  <a:cubicBezTo>
                    <a:pt x="153" y="13"/>
                    <a:pt x="128" y="0"/>
                    <a:pt x="99" y="0"/>
                  </a:cubicBezTo>
                  <a:cubicBezTo>
                    <a:pt x="71" y="0"/>
                    <a:pt x="46" y="13"/>
                    <a:pt x="29" y="32"/>
                  </a:cubicBezTo>
                  <a:cubicBezTo>
                    <a:pt x="27" y="36"/>
                    <a:pt x="29" y="39"/>
                    <a:pt x="33" y="41"/>
                  </a:cubicBezTo>
                  <a:cubicBezTo>
                    <a:pt x="32" y="42"/>
                    <a:pt x="31" y="44"/>
                    <a:pt x="30" y="45"/>
                  </a:cubicBezTo>
                  <a:cubicBezTo>
                    <a:pt x="21" y="60"/>
                    <a:pt x="17" y="74"/>
                    <a:pt x="15" y="80"/>
                  </a:cubicBezTo>
                  <a:cubicBezTo>
                    <a:pt x="15" y="81"/>
                    <a:pt x="14" y="81"/>
                    <a:pt x="14" y="82"/>
                  </a:cubicBezTo>
                  <a:cubicBezTo>
                    <a:pt x="14" y="82"/>
                    <a:pt x="14" y="84"/>
                    <a:pt x="15" y="86"/>
                  </a:cubicBezTo>
                  <a:cubicBezTo>
                    <a:pt x="13" y="88"/>
                    <a:pt x="11" y="91"/>
                    <a:pt x="8" y="97"/>
                  </a:cubicBezTo>
                  <a:cubicBezTo>
                    <a:pt x="0" y="117"/>
                    <a:pt x="0" y="146"/>
                    <a:pt x="4" y="158"/>
                  </a:cubicBezTo>
                  <a:cubicBezTo>
                    <a:pt x="7" y="170"/>
                    <a:pt x="13" y="179"/>
                    <a:pt x="20" y="183"/>
                  </a:cubicBezTo>
                  <a:cubicBezTo>
                    <a:pt x="30" y="190"/>
                    <a:pt x="37" y="188"/>
                    <a:pt x="40" y="187"/>
                  </a:cubicBezTo>
                  <a:cubicBezTo>
                    <a:pt x="43" y="186"/>
                    <a:pt x="44" y="182"/>
                    <a:pt x="43" y="177"/>
                  </a:cubicBezTo>
                  <a:cubicBezTo>
                    <a:pt x="44" y="177"/>
                    <a:pt x="46" y="177"/>
                    <a:pt x="47" y="177"/>
                  </a:cubicBezTo>
                  <a:cubicBezTo>
                    <a:pt x="62" y="175"/>
                    <a:pt x="62" y="156"/>
                    <a:pt x="59" y="133"/>
                  </a:cubicBezTo>
                  <a:cubicBezTo>
                    <a:pt x="57" y="110"/>
                    <a:pt x="53" y="91"/>
                    <a:pt x="38" y="94"/>
                  </a:cubicBezTo>
                  <a:cubicBezTo>
                    <a:pt x="36" y="94"/>
                    <a:pt x="33" y="95"/>
                    <a:pt x="32" y="96"/>
                  </a:cubicBezTo>
                  <a:cubicBezTo>
                    <a:pt x="23" y="100"/>
                    <a:pt x="21" y="117"/>
                    <a:pt x="23" y="138"/>
                  </a:cubicBezTo>
                  <a:cubicBezTo>
                    <a:pt x="25" y="159"/>
                    <a:pt x="30" y="175"/>
                    <a:pt x="40" y="177"/>
                  </a:cubicBezTo>
                  <a:cubicBezTo>
                    <a:pt x="40" y="177"/>
                    <a:pt x="40" y="177"/>
                    <a:pt x="41" y="177"/>
                  </a:cubicBezTo>
                  <a:cubicBezTo>
                    <a:pt x="39" y="177"/>
                    <a:pt x="37" y="176"/>
                    <a:pt x="36" y="176"/>
                  </a:cubicBezTo>
                  <a:cubicBezTo>
                    <a:pt x="26" y="175"/>
                    <a:pt x="21" y="158"/>
                    <a:pt x="19" y="138"/>
                  </a:cubicBezTo>
                  <a:cubicBezTo>
                    <a:pt x="17" y="119"/>
                    <a:pt x="18" y="103"/>
                    <a:pt x="25" y="97"/>
                  </a:cubicBezTo>
                  <a:cubicBezTo>
                    <a:pt x="24" y="91"/>
                    <a:pt x="22" y="87"/>
                    <a:pt x="20" y="85"/>
                  </a:cubicBezTo>
                  <a:cubicBezTo>
                    <a:pt x="20" y="85"/>
                    <a:pt x="20" y="84"/>
                    <a:pt x="20" y="84"/>
                  </a:cubicBezTo>
                  <a:cubicBezTo>
                    <a:pt x="21" y="79"/>
                    <a:pt x="25" y="64"/>
                    <a:pt x="35" y="48"/>
                  </a:cubicBezTo>
                  <a:cubicBezTo>
                    <a:pt x="36" y="46"/>
                    <a:pt x="38" y="43"/>
                    <a:pt x="39" y="41"/>
                  </a:cubicBezTo>
                  <a:cubicBezTo>
                    <a:pt x="41" y="41"/>
                    <a:pt x="43" y="40"/>
                    <a:pt x="45" y="39"/>
                  </a:cubicBezTo>
                  <a:cubicBezTo>
                    <a:pt x="60" y="28"/>
                    <a:pt x="79" y="21"/>
                    <a:pt x="99" y="21"/>
                  </a:cubicBezTo>
                  <a:cubicBezTo>
                    <a:pt x="120" y="21"/>
                    <a:pt x="139" y="28"/>
                    <a:pt x="155" y="40"/>
                  </a:cubicBezTo>
                  <a:cubicBezTo>
                    <a:pt x="156" y="41"/>
                    <a:pt x="157" y="41"/>
                    <a:pt x="159" y="42"/>
                  </a:cubicBezTo>
                  <a:cubicBezTo>
                    <a:pt x="160" y="44"/>
                    <a:pt x="162" y="46"/>
                    <a:pt x="163" y="48"/>
                  </a:cubicBezTo>
                  <a:cubicBezTo>
                    <a:pt x="172" y="63"/>
                    <a:pt x="176" y="77"/>
                    <a:pt x="178" y="83"/>
                  </a:cubicBezTo>
                  <a:cubicBezTo>
                    <a:pt x="175" y="83"/>
                    <a:pt x="174" y="87"/>
                    <a:pt x="172" y="93"/>
                  </a:cubicBezTo>
                  <a:cubicBezTo>
                    <a:pt x="182" y="98"/>
                    <a:pt x="184" y="115"/>
                    <a:pt x="181" y="136"/>
                  </a:cubicBezTo>
                  <a:cubicBezTo>
                    <a:pt x="179" y="156"/>
                    <a:pt x="174" y="173"/>
                    <a:pt x="164" y="174"/>
                  </a:cubicBezTo>
                  <a:cubicBezTo>
                    <a:pt x="164" y="175"/>
                    <a:pt x="161" y="175"/>
                    <a:pt x="159" y="175"/>
                  </a:cubicBezTo>
                  <a:cubicBezTo>
                    <a:pt x="160" y="175"/>
                    <a:pt x="160" y="174"/>
                    <a:pt x="160" y="174"/>
                  </a:cubicBezTo>
                  <a:cubicBezTo>
                    <a:pt x="160" y="174"/>
                    <a:pt x="159" y="174"/>
                    <a:pt x="159" y="175"/>
                  </a:cubicBezTo>
                  <a:cubicBezTo>
                    <a:pt x="159" y="175"/>
                    <a:pt x="159" y="175"/>
                    <a:pt x="159" y="175"/>
                  </a:cubicBezTo>
                  <a:cubicBezTo>
                    <a:pt x="159" y="175"/>
                    <a:pt x="159" y="175"/>
                    <a:pt x="159" y="175"/>
                  </a:cubicBezTo>
                  <a:cubicBezTo>
                    <a:pt x="158" y="181"/>
                    <a:pt x="159" y="186"/>
                    <a:pt x="162" y="187"/>
                  </a:cubicBezTo>
                  <a:cubicBezTo>
                    <a:pt x="165" y="187"/>
                    <a:pt x="172" y="190"/>
                    <a:pt x="183" y="182"/>
                  </a:cubicBezTo>
                  <a:cubicBezTo>
                    <a:pt x="188" y="177"/>
                    <a:pt x="194" y="167"/>
                    <a:pt x="197" y="155"/>
                  </a:cubicBezTo>
                  <a:cubicBezTo>
                    <a:pt x="200" y="143"/>
                    <a:pt x="199" y="114"/>
                    <a:pt x="189" y="95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71">
              <a:extLst>
                <a:ext uri="{FF2B5EF4-FFF2-40B4-BE49-F238E27FC236}">
                  <a16:creationId xmlns:a16="http://schemas.microsoft.com/office/drawing/2014/main" id="{561204EC-07D7-47AD-BE0E-9E4562C25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171" y="4553308"/>
              <a:ext cx="268324" cy="275918"/>
            </a:xfrm>
            <a:custGeom>
              <a:avLst/>
              <a:gdLst>
                <a:gd name="T0" fmla="*/ 160 w 167"/>
                <a:gd name="T1" fmla="*/ 14 h 172"/>
                <a:gd name="T2" fmla="*/ 160 w 167"/>
                <a:gd name="T3" fmla="*/ 14 h 172"/>
                <a:gd name="T4" fmla="*/ 150 w 167"/>
                <a:gd name="T5" fmla="*/ 5 h 172"/>
                <a:gd name="T6" fmla="*/ 145 w 167"/>
                <a:gd name="T7" fmla="*/ 0 h 172"/>
                <a:gd name="T8" fmla="*/ 14 w 167"/>
                <a:gd name="T9" fmla="*/ 136 h 172"/>
                <a:gd name="T10" fmla="*/ 5 w 167"/>
                <a:gd name="T11" fmla="*/ 160 h 172"/>
                <a:gd name="T12" fmla="*/ 5 w 167"/>
                <a:gd name="T13" fmla="*/ 160 h 172"/>
                <a:gd name="T14" fmla="*/ 0 w 167"/>
                <a:gd name="T15" fmla="*/ 172 h 172"/>
                <a:gd name="T16" fmla="*/ 0 w 167"/>
                <a:gd name="T17" fmla="*/ 172 h 172"/>
                <a:gd name="T18" fmla="*/ 0 w 167"/>
                <a:gd name="T19" fmla="*/ 172 h 172"/>
                <a:gd name="T20" fmla="*/ 37 w 167"/>
                <a:gd name="T21" fmla="*/ 155 h 172"/>
                <a:gd name="T22" fmla="*/ 167 w 167"/>
                <a:gd name="T23" fmla="*/ 19 h 172"/>
                <a:gd name="T24" fmla="*/ 161 w 167"/>
                <a:gd name="T25" fmla="*/ 15 h 172"/>
                <a:gd name="T26" fmla="*/ 160 w 167"/>
                <a:gd name="T27" fmla="*/ 1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7" h="172">
                  <a:moveTo>
                    <a:pt x="160" y="14"/>
                  </a:moveTo>
                  <a:cubicBezTo>
                    <a:pt x="160" y="14"/>
                    <a:pt x="160" y="14"/>
                    <a:pt x="160" y="14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1" y="15"/>
                    <a:pt x="161" y="15"/>
                    <a:pt x="161" y="15"/>
                  </a:cubicBezTo>
                  <a:lnTo>
                    <a:pt x="160" y="14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72">
              <a:extLst>
                <a:ext uri="{FF2B5EF4-FFF2-40B4-BE49-F238E27FC236}">
                  <a16:creationId xmlns:a16="http://schemas.microsoft.com/office/drawing/2014/main" id="{144CCF0B-59DB-49FB-8E25-C9156232D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2321" y="4527995"/>
              <a:ext cx="54425" cy="50627"/>
            </a:xfrm>
            <a:custGeom>
              <a:avLst/>
              <a:gdLst>
                <a:gd name="T0" fmla="*/ 32 w 34"/>
                <a:gd name="T1" fmla="*/ 16 h 32"/>
                <a:gd name="T2" fmla="*/ 24 w 34"/>
                <a:gd name="T3" fmla="*/ 7 h 32"/>
                <a:gd name="T4" fmla="*/ 16 w 34"/>
                <a:gd name="T5" fmla="*/ 1 h 32"/>
                <a:gd name="T6" fmla="*/ 11 w 34"/>
                <a:gd name="T7" fmla="*/ 1 h 32"/>
                <a:gd name="T8" fmla="*/ 0 w 34"/>
                <a:gd name="T9" fmla="*/ 13 h 32"/>
                <a:gd name="T10" fmla="*/ 22 w 34"/>
                <a:gd name="T11" fmla="*/ 32 h 32"/>
                <a:gd name="T12" fmla="*/ 33 w 34"/>
                <a:gd name="T13" fmla="*/ 21 h 32"/>
                <a:gd name="T14" fmla="*/ 32 w 34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2">
                  <a:moveTo>
                    <a:pt x="32" y="16"/>
                  </a:moveTo>
                  <a:cubicBezTo>
                    <a:pt x="32" y="16"/>
                    <a:pt x="30" y="12"/>
                    <a:pt x="24" y="7"/>
                  </a:cubicBezTo>
                  <a:cubicBezTo>
                    <a:pt x="19" y="3"/>
                    <a:pt x="16" y="1"/>
                    <a:pt x="16" y="1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4" y="17"/>
                    <a:pt x="32" y="16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02">
              <a:extLst>
                <a:ext uri="{FF2B5EF4-FFF2-40B4-BE49-F238E27FC236}">
                  <a16:creationId xmlns:a16="http://schemas.microsoft.com/office/drawing/2014/main" id="{72410A29-F499-424E-9A6C-F3C0D581B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86779" y="3625566"/>
              <a:ext cx="315154" cy="293638"/>
            </a:xfrm>
            <a:custGeom>
              <a:avLst/>
              <a:gdLst>
                <a:gd name="T0" fmla="*/ 184 w 196"/>
                <a:gd name="T1" fmla="*/ 53 h 183"/>
                <a:gd name="T2" fmla="*/ 184 w 196"/>
                <a:gd name="T3" fmla="*/ 49 h 183"/>
                <a:gd name="T4" fmla="*/ 135 w 196"/>
                <a:gd name="T5" fmla="*/ 32 h 183"/>
                <a:gd name="T6" fmla="*/ 17 w 196"/>
                <a:gd name="T7" fmla="*/ 0 h 183"/>
                <a:gd name="T8" fmla="*/ 4 w 196"/>
                <a:gd name="T9" fmla="*/ 1 h 183"/>
                <a:gd name="T10" fmla="*/ 5 w 196"/>
                <a:gd name="T11" fmla="*/ 183 h 183"/>
                <a:gd name="T12" fmla="*/ 22 w 196"/>
                <a:gd name="T13" fmla="*/ 183 h 183"/>
                <a:gd name="T14" fmla="*/ 175 w 196"/>
                <a:gd name="T15" fmla="*/ 150 h 183"/>
                <a:gd name="T16" fmla="*/ 189 w 196"/>
                <a:gd name="T17" fmla="*/ 180 h 183"/>
                <a:gd name="T18" fmla="*/ 191 w 196"/>
                <a:gd name="T19" fmla="*/ 57 h 183"/>
                <a:gd name="T20" fmla="*/ 7 w 196"/>
                <a:gd name="T21" fmla="*/ 167 h 183"/>
                <a:gd name="T22" fmla="*/ 14 w 196"/>
                <a:gd name="T23" fmla="*/ 163 h 183"/>
                <a:gd name="T24" fmla="*/ 14 w 196"/>
                <a:gd name="T25" fmla="*/ 154 h 183"/>
                <a:gd name="T26" fmla="*/ 7 w 196"/>
                <a:gd name="T27" fmla="*/ 150 h 183"/>
                <a:gd name="T28" fmla="*/ 17 w 196"/>
                <a:gd name="T29" fmla="*/ 145 h 183"/>
                <a:gd name="T30" fmla="*/ 4 w 196"/>
                <a:gd name="T31" fmla="*/ 132 h 183"/>
                <a:gd name="T32" fmla="*/ 14 w 196"/>
                <a:gd name="T33" fmla="*/ 137 h 183"/>
                <a:gd name="T34" fmla="*/ 7 w 196"/>
                <a:gd name="T35" fmla="*/ 115 h 183"/>
                <a:gd name="T36" fmla="*/ 14 w 196"/>
                <a:gd name="T37" fmla="*/ 110 h 183"/>
                <a:gd name="T38" fmla="*/ 14 w 196"/>
                <a:gd name="T39" fmla="*/ 102 h 183"/>
                <a:gd name="T40" fmla="*/ 7 w 196"/>
                <a:gd name="T41" fmla="*/ 89 h 183"/>
                <a:gd name="T42" fmla="*/ 7 w 196"/>
                <a:gd name="T43" fmla="*/ 97 h 183"/>
                <a:gd name="T44" fmla="*/ 4 w 196"/>
                <a:gd name="T45" fmla="*/ 80 h 183"/>
                <a:gd name="T46" fmla="*/ 14 w 196"/>
                <a:gd name="T47" fmla="*/ 84 h 183"/>
                <a:gd name="T48" fmla="*/ 17 w 196"/>
                <a:gd name="T49" fmla="*/ 67 h 183"/>
                <a:gd name="T50" fmla="*/ 14 w 196"/>
                <a:gd name="T51" fmla="*/ 58 h 183"/>
                <a:gd name="T52" fmla="*/ 14 w 196"/>
                <a:gd name="T53" fmla="*/ 49 h 183"/>
                <a:gd name="T54" fmla="*/ 7 w 196"/>
                <a:gd name="T55" fmla="*/ 36 h 183"/>
                <a:gd name="T56" fmla="*/ 7 w 196"/>
                <a:gd name="T57" fmla="*/ 45 h 183"/>
                <a:gd name="T58" fmla="*/ 4 w 196"/>
                <a:gd name="T59" fmla="*/ 27 h 183"/>
                <a:gd name="T60" fmla="*/ 14 w 196"/>
                <a:gd name="T61" fmla="*/ 32 h 183"/>
                <a:gd name="T62" fmla="*/ 7 w 196"/>
                <a:gd name="T63" fmla="*/ 10 h 183"/>
                <a:gd name="T64" fmla="*/ 169 w 196"/>
                <a:gd name="T65" fmla="*/ 46 h 183"/>
                <a:gd name="T66" fmla="*/ 160 w 196"/>
                <a:gd name="T67" fmla="*/ 46 h 183"/>
                <a:gd name="T68" fmla="*/ 155 w 196"/>
                <a:gd name="T69" fmla="*/ 53 h 183"/>
                <a:gd name="T70" fmla="*/ 151 w 196"/>
                <a:gd name="T71" fmla="*/ 42 h 183"/>
                <a:gd name="T72" fmla="*/ 175 w 196"/>
                <a:gd name="T73" fmla="*/ 47 h 183"/>
                <a:gd name="T74" fmla="*/ 170 w 196"/>
                <a:gd name="T75" fmla="*/ 137 h 183"/>
                <a:gd name="T76" fmla="*/ 26 w 196"/>
                <a:gd name="T77" fmla="*/ 41 h 183"/>
                <a:gd name="T78" fmla="*/ 141 w 196"/>
                <a:gd name="T79" fmla="*/ 46 h 183"/>
                <a:gd name="T80" fmla="*/ 135 w 196"/>
                <a:gd name="T81" fmla="*/ 61 h 183"/>
                <a:gd name="T82" fmla="*/ 189 w 196"/>
                <a:gd name="T83" fmla="*/ 176 h 183"/>
                <a:gd name="T84" fmla="*/ 189 w 196"/>
                <a:gd name="T85" fmla="*/ 167 h 183"/>
                <a:gd name="T86" fmla="*/ 182 w 196"/>
                <a:gd name="T87" fmla="*/ 163 h 183"/>
                <a:gd name="T88" fmla="*/ 192 w 196"/>
                <a:gd name="T89" fmla="*/ 159 h 183"/>
                <a:gd name="T90" fmla="*/ 179 w 196"/>
                <a:gd name="T91" fmla="*/ 145 h 183"/>
                <a:gd name="T92" fmla="*/ 189 w 196"/>
                <a:gd name="T93" fmla="*/ 150 h 183"/>
                <a:gd name="T94" fmla="*/ 182 w 196"/>
                <a:gd name="T95" fmla="*/ 128 h 183"/>
                <a:gd name="T96" fmla="*/ 189 w 196"/>
                <a:gd name="T97" fmla="*/ 124 h 183"/>
                <a:gd name="T98" fmla="*/ 189 w 196"/>
                <a:gd name="T99" fmla="*/ 115 h 183"/>
                <a:gd name="T100" fmla="*/ 182 w 196"/>
                <a:gd name="T101" fmla="*/ 110 h 183"/>
                <a:gd name="T102" fmla="*/ 192 w 196"/>
                <a:gd name="T103" fmla="*/ 106 h 183"/>
                <a:gd name="T104" fmla="*/ 179 w 196"/>
                <a:gd name="T105" fmla="*/ 93 h 183"/>
                <a:gd name="T106" fmla="*/ 189 w 196"/>
                <a:gd name="T107" fmla="*/ 97 h 183"/>
                <a:gd name="T108" fmla="*/ 182 w 196"/>
                <a:gd name="T109" fmla="*/ 76 h 183"/>
                <a:gd name="T110" fmla="*/ 189 w 196"/>
                <a:gd name="T111" fmla="*/ 71 h 183"/>
                <a:gd name="T112" fmla="*/ 189 w 196"/>
                <a:gd name="T113" fmla="*/ 6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6" h="183">
                  <a:moveTo>
                    <a:pt x="191" y="57"/>
                  </a:moveTo>
                  <a:cubicBezTo>
                    <a:pt x="191" y="57"/>
                    <a:pt x="191" y="57"/>
                    <a:pt x="191" y="57"/>
                  </a:cubicBezTo>
                  <a:cubicBezTo>
                    <a:pt x="184" y="50"/>
                    <a:pt x="184" y="50"/>
                    <a:pt x="184" y="50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4" y="54"/>
                    <a:pt x="182" y="56"/>
                    <a:pt x="179" y="56"/>
                  </a:cubicBezTo>
                  <a:cubicBezTo>
                    <a:pt x="179" y="55"/>
                    <a:pt x="179" y="55"/>
                    <a:pt x="179" y="54"/>
                  </a:cubicBezTo>
                  <a:cubicBezTo>
                    <a:pt x="179" y="51"/>
                    <a:pt x="180" y="49"/>
                    <a:pt x="182" y="49"/>
                  </a:cubicBezTo>
                  <a:cubicBezTo>
                    <a:pt x="184" y="49"/>
                    <a:pt x="184" y="49"/>
                    <a:pt x="184" y="49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35" y="1"/>
                    <a:pt x="135" y="1"/>
                    <a:pt x="135" y="1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2"/>
                    <a:pt x="22" y="30"/>
                    <a:pt x="22" y="27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4"/>
                    <a:pt x="16" y="6"/>
                    <a:pt x="14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4" y="4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5" y="183"/>
                    <a:pt x="5" y="183"/>
                    <a:pt x="5" y="183"/>
                  </a:cubicBezTo>
                  <a:cubicBezTo>
                    <a:pt x="5" y="181"/>
                    <a:pt x="6" y="180"/>
                    <a:pt x="7" y="180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5" y="180"/>
                    <a:pt x="16" y="181"/>
                    <a:pt x="17" y="183"/>
                  </a:cubicBezTo>
                  <a:cubicBezTo>
                    <a:pt x="22" y="183"/>
                    <a:pt x="22" y="183"/>
                    <a:pt x="22" y="183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2" y="147"/>
                    <a:pt x="24" y="145"/>
                    <a:pt x="26" y="145"/>
                  </a:cubicBezTo>
                  <a:cubicBezTo>
                    <a:pt x="170" y="145"/>
                    <a:pt x="170" y="145"/>
                    <a:pt x="170" y="145"/>
                  </a:cubicBezTo>
                  <a:cubicBezTo>
                    <a:pt x="173" y="145"/>
                    <a:pt x="175" y="147"/>
                    <a:pt x="175" y="150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9" y="183"/>
                    <a:pt x="179" y="183"/>
                    <a:pt x="179" y="183"/>
                  </a:cubicBezTo>
                  <a:cubicBezTo>
                    <a:pt x="180" y="181"/>
                    <a:pt x="181" y="180"/>
                    <a:pt x="182" y="180"/>
                  </a:cubicBezTo>
                  <a:cubicBezTo>
                    <a:pt x="189" y="180"/>
                    <a:pt x="189" y="180"/>
                    <a:pt x="189" y="180"/>
                  </a:cubicBezTo>
                  <a:cubicBezTo>
                    <a:pt x="190" y="180"/>
                    <a:pt x="191" y="181"/>
                    <a:pt x="192" y="183"/>
                  </a:cubicBezTo>
                  <a:cubicBezTo>
                    <a:pt x="196" y="183"/>
                    <a:pt x="196" y="183"/>
                    <a:pt x="196" y="183"/>
                  </a:cubicBezTo>
                  <a:cubicBezTo>
                    <a:pt x="196" y="62"/>
                    <a:pt x="196" y="62"/>
                    <a:pt x="196" y="62"/>
                  </a:cubicBezTo>
                  <a:lnTo>
                    <a:pt x="191" y="57"/>
                  </a:lnTo>
                  <a:close/>
                  <a:moveTo>
                    <a:pt x="14" y="176"/>
                  </a:moveTo>
                  <a:cubicBezTo>
                    <a:pt x="7" y="176"/>
                    <a:pt x="7" y="176"/>
                    <a:pt x="7" y="176"/>
                  </a:cubicBezTo>
                  <a:cubicBezTo>
                    <a:pt x="6" y="176"/>
                    <a:pt x="4" y="174"/>
                    <a:pt x="4" y="172"/>
                  </a:cubicBezTo>
                  <a:cubicBezTo>
                    <a:pt x="4" y="169"/>
                    <a:pt x="6" y="167"/>
                    <a:pt x="7" y="167"/>
                  </a:cubicBezTo>
                  <a:cubicBezTo>
                    <a:pt x="14" y="167"/>
                    <a:pt x="14" y="167"/>
                    <a:pt x="14" y="167"/>
                  </a:cubicBezTo>
                  <a:cubicBezTo>
                    <a:pt x="16" y="167"/>
                    <a:pt x="17" y="169"/>
                    <a:pt x="17" y="172"/>
                  </a:cubicBezTo>
                  <a:cubicBezTo>
                    <a:pt x="17" y="174"/>
                    <a:pt x="16" y="176"/>
                    <a:pt x="14" y="176"/>
                  </a:cubicBezTo>
                  <a:close/>
                  <a:moveTo>
                    <a:pt x="14" y="163"/>
                  </a:moveTo>
                  <a:cubicBezTo>
                    <a:pt x="7" y="163"/>
                    <a:pt x="7" y="163"/>
                    <a:pt x="7" y="163"/>
                  </a:cubicBezTo>
                  <a:cubicBezTo>
                    <a:pt x="6" y="163"/>
                    <a:pt x="4" y="161"/>
                    <a:pt x="4" y="159"/>
                  </a:cubicBezTo>
                  <a:cubicBezTo>
                    <a:pt x="4" y="156"/>
                    <a:pt x="6" y="154"/>
                    <a:pt x="7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6" y="154"/>
                    <a:pt x="17" y="156"/>
                    <a:pt x="17" y="159"/>
                  </a:cubicBezTo>
                  <a:cubicBezTo>
                    <a:pt x="17" y="161"/>
                    <a:pt x="16" y="163"/>
                    <a:pt x="14" y="163"/>
                  </a:cubicBezTo>
                  <a:close/>
                  <a:moveTo>
                    <a:pt x="14" y="150"/>
                  </a:moveTo>
                  <a:cubicBezTo>
                    <a:pt x="7" y="150"/>
                    <a:pt x="7" y="150"/>
                    <a:pt x="7" y="150"/>
                  </a:cubicBezTo>
                  <a:cubicBezTo>
                    <a:pt x="6" y="150"/>
                    <a:pt x="4" y="148"/>
                    <a:pt x="4" y="145"/>
                  </a:cubicBezTo>
                  <a:cubicBezTo>
                    <a:pt x="4" y="143"/>
                    <a:pt x="6" y="141"/>
                    <a:pt x="7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6" y="141"/>
                    <a:pt x="17" y="143"/>
                    <a:pt x="17" y="145"/>
                  </a:cubicBezTo>
                  <a:cubicBezTo>
                    <a:pt x="17" y="148"/>
                    <a:pt x="16" y="150"/>
                    <a:pt x="14" y="150"/>
                  </a:cubicBezTo>
                  <a:close/>
                  <a:moveTo>
                    <a:pt x="14" y="137"/>
                  </a:moveTo>
                  <a:cubicBezTo>
                    <a:pt x="7" y="137"/>
                    <a:pt x="7" y="137"/>
                    <a:pt x="7" y="137"/>
                  </a:cubicBezTo>
                  <a:cubicBezTo>
                    <a:pt x="6" y="137"/>
                    <a:pt x="4" y="135"/>
                    <a:pt x="4" y="132"/>
                  </a:cubicBezTo>
                  <a:cubicBezTo>
                    <a:pt x="4" y="130"/>
                    <a:pt x="6" y="128"/>
                    <a:pt x="7" y="128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6" y="128"/>
                    <a:pt x="17" y="130"/>
                    <a:pt x="17" y="132"/>
                  </a:cubicBezTo>
                  <a:cubicBezTo>
                    <a:pt x="17" y="135"/>
                    <a:pt x="16" y="137"/>
                    <a:pt x="14" y="137"/>
                  </a:cubicBezTo>
                  <a:close/>
                  <a:moveTo>
                    <a:pt x="14" y="124"/>
                  </a:moveTo>
                  <a:cubicBezTo>
                    <a:pt x="7" y="124"/>
                    <a:pt x="7" y="124"/>
                    <a:pt x="7" y="124"/>
                  </a:cubicBezTo>
                  <a:cubicBezTo>
                    <a:pt x="6" y="124"/>
                    <a:pt x="4" y="122"/>
                    <a:pt x="4" y="119"/>
                  </a:cubicBezTo>
                  <a:cubicBezTo>
                    <a:pt x="4" y="117"/>
                    <a:pt x="6" y="115"/>
                    <a:pt x="7" y="115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6" y="115"/>
                    <a:pt x="17" y="117"/>
                    <a:pt x="17" y="119"/>
                  </a:cubicBezTo>
                  <a:cubicBezTo>
                    <a:pt x="17" y="122"/>
                    <a:pt x="16" y="124"/>
                    <a:pt x="14" y="124"/>
                  </a:cubicBezTo>
                  <a:close/>
                  <a:moveTo>
                    <a:pt x="14" y="110"/>
                  </a:moveTo>
                  <a:cubicBezTo>
                    <a:pt x="7" y="110"/>
                    <a:pt x="7" y="110"/>
                    <a:pt x="7" y="110"/>
                  </a:cubicBezTo>
                  <a:cubicBezTo>
                    <a:pt x="6" y="110"/>
                    <a:pt x="4" y="109"/>
                    <a:pt x="4" y="106"/>
                  </a:cubicBezTo>
                  <a:cubicBezTo>
                    <a:pt x="4" y="104"/>
                    <a:pt x="6" y="102"/>
                    <a:pt x="7" y="102"/>
                  </a:cubicBezTo>
                  <a:cubicBezTo>
                    <a:pt x="14" y="102"/>
                    <a:pt x="14" y="102"/>
                    <a:pt x="14" y="102"/>
                  </a:cubicBezTo>
                  <a:cubicBezTo>
                    <a:pt x="16" y="102"/>
                    <a:pt x="17" y="104"/>
                    <a:pt x="17" y="106"/>
                  </a:cubicBezTo>
                  <a:cubicBezTo>
                    <a:pt x="17" y="109"/>
                    <a:pt x="16" y="110"/>
                    <a:pt x="14" y="110"/>
                  </a:cubicBezTo>
                  <a:close/>
                  <a:moveTo>
                    <a:pt x="4" y="93"/>
                  </a:moveTo>
                  <a:cubicBezTo>
                    <a:pt x="4" y="91"/>
                    <a:pt x="6" y="89"/>
                    <a:pt x="7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6" y="89"/>
                    <a:pt x="17" y="91"/>
                    <a:pt x="17" y="93"/>
                  </a:cubicBezTo>
                  <a:cubicBezTo>
                    <a:pt x="17" y="95"/>
                    <a:pt x="16" y="97"/>
                    <a:pt x="14" y="97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6" y="97"/>
                    <a:pt x="4" y="95"/>
                    <a:pt x="4" y="93"/>
                  </a:cubicBezTo>
                  <a:close/>
                  <a:moveTo>
                    <a:pt x="14" y="84"/>
                  </a:moveTo>
                  <a:cubicBezTo>
                    <a:pt x="7" y="84"/>
                    <a:pt x="7" y="84"/>
                    <a:pt x="7" y="84"/>
                  </a:cubicBezTo>
                  <a:cubicBezTo>
                    <a:pt x="6" y="84"/>
                    <a:pt x="4" y="82"/>
                    <a:pt x="4" y="80"/>
                  </a:cubicBezTo>
                  <a:cubicBezTo>
                    <a:pt x="4" y="77"/>
                    <a:pt x="6" y="76"/>
                    <a:pt x="7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7"/>
                    <a:pt x="17" y="80"/>
                  </a:cubicBezTo>
                  <a:cubicBezTo>
                    <a:pt x="17" y="82"/>
                    <a:pt x="16" y="84"/>
                    <a:pt x="14" y="84"/>
                  </a:cubicBezTo>
                  <a:close/>
                  <a:moveTo>
                    <a:pt x="4" y="67"/>
                  </a:moveTo>
                  <a:cubicBezTo>
                    <a:pt x="4" y="64"/>
                    <a:pt x="6" y="62"/>
                    <a:pt x="7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6" y="62"/>
                    <a:pt x="17" y="64"/>
                    <a:pt x="17" y="67"/>
                  </a:cubicBezTo>
                  <a:cubicBezTo>
                    <a:pt x="17" y="69"/>
                    <a:pt x="16" y="71"/>
                    <a:pt x="14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1"/>
                    <a:pt x="4" y="69"/>
                    <a:pt x="4" y="67"/>
                  </a:cubicBezTo>
                  <a:close/>
                  <a:moveTo>
                    <a:pt x="14" y="58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8"/>
                    <a:pt x="4" y="56"/>
                    <a:pt x="4" y="54"/>
                  </a:cubicBezTo>
                  <a:cubicBezTo>
                    <a:pt x="4" y="51"/>
                    <a:pt x="6" y="49"/>
                    <a:pt x="7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6" y="49"/>
                    <a:pt x="17" y="51"/>
                    <a:pt x="17" y="54"/>
                  </a:cubicBezTo>
                  <a:cubicBezTo>
                    <a:pt x="17" y="56"/>
                    <a:pt x="16" y="58"/>
                    <a:pt x="14" y="58"/>
                  </a:cubicBezTo>
                  <a:close/>
                  <a:moveTo>
                    <a:pt x="4" y="41"/>
                  </a:moveTo>
                  <a:cubicBezTo>
                    <a:pt x="4" y="38"/>
                    <a:pt x="6" y="36"/>
                    <a:pt x="7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6" y="36"/>
                    <a:pt x="17" y="38"/>
                    <a:pt x="17" y="41"/>
                  </a:cubicBezTo>
                  <a:cubicBezTo>
                    <a:pt x="17" y="43"/>
                    <a:pt x="16" y="45"/>
                    <a:pt x="14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4" y="43"/>
                    <a:pt x="4" y="41"/>
                  </a:cubicBezTo>
                  <a:close/>
                  <a:moveTo>
                    <a:pt x="14" y="32"/>
                  </a:move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4" y="30"/>
                    <a:pt x="4" y="27"/>
                  </a:cubicBezTo>
                  <a:cubicBezTo>
                    <a:pt x="4" y="25"/>
                    <a:pt x="6" y="23"/>
                    <a:pt x="7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6" y="23"/>
                    <a:pt x="17" y="25"/>
                    <a:pt x="17" y="27"/>
                  </a:cubicBezTo>
                  <a:cubicBezTo>
                    <a:pt x="17" y="30"/>
                    <a:pt x="16" y="32"/>
                    <a:pt x="14" y="32"/>
                  </a:cubicBezTo>
                  <a:close/>
                  <a:moveTo>
                    <a:pt x="14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4" y="17"/>
                    <a:pt x="4" y="14"/>
                  </a:cubicBezTo>
                  <a:cubicBezTo>
                    <a:pt x="4" y="12"/>
                    <a:pt x="6" y="10"/>
                    <a:pt x="7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0"/>
                    <a:pt x="17" y="12"/>
                    <a:pt x="17" y="14"/>
                  </a:cubicBezTo>
                  <a:cubicBezTo>
                    <a:pt x="17" y="17"/>
                    <a:pt x="16" y="19"/>
                    <a:pt x="14" y="19"/>
                  </a:cubicBezTo>
                  <a:close/>
                  <a:moveTo>
                    <a:pt x="169" y="46"/>
                  </a:moveTo>
                  <a:cubicBezTo>
                    <a:pt x="169" y="53"/>
                    <a:pt x="169" y="53"/>
                    <a:pt x="169" y="53"/>
                  </a:cubicBezTo>
                  <a:cubicBezTo>
                    <a:pt x="169" y="55"/>
                    <a:pt x="167" y="56"/>
                    <a:pt x="165" y="56"/>
                  </a:cubicBezTo>
                  <a:cubicBezTo>
                    <a:pt x="162" y="56"/>
                    <a:pt x="160" y="55"/>
                    <a:pt x="160" y="53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0" y="44"/>
                    <a:pt x="162" y="42"/>
                    <a:pt x="165" y="42"/>
                  </a:cubicBezTo>
                  <a:cubicBezTo>
                    <a:pt x="167" y="42"/>
                    <a:pt x="169" y="44"/>
                    <a:pt x="169" y="46"/>
                  </a:cubicBezTo>
                  <a:close/>
                  <a:moveTo>
                    <a:pt x="155" y="46"/>
                  </a:moveTo>
                  <a:cubicBezTo>
                    <a:pt x="155" y="53"/>
                    <a:pt x="155" y="53"/>
                    <a:pt x="155" y="53"/>
                  </a:cubicBezTo>
                  <a:cubicBezTo>
                    <a:pt x="155" y="55"/>
                    <a:pt x="153" y="56"/>
                    <a:pt x="151" y="56"/>
                  </a:cubicBezTo>
                  <a:cubicBezTo>
                    <a:pt x="148" y="56"/>
                    <a:pt x="146" y="55"/>
                    <a:pt x="146" y="53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4"/>
                    <a:pt x="148" y="42"/>
                    <a:pt x="151" y="42"/>
                  </a:cubicBezTo>
                  <a:cubicBezTo>
                    <a:pt x="153" y="42"/>
                    <a:pt x="155" y="44"/>
                    <a:pt x="155" y="46"/>
                  </a:cubicBezTo>
                  <a:close/>
                  <a:moveTo>
                    <a:pt x="174" y="46"/>
                  </a:moveTo>
                  <a:cubicBezTo>
                    <a:pt x="174" y="45"/>
                    <a:pt x="174" y="45"/>
                    <a:pt x="174" y="45"/>
                  </a:cubicBezTo>
                  <a:cubicBezTo>
                    <a:pt x="174" y="45"/>
                    <a:pt x="175" y="46"/>
                    <a:pt x="175" y="47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74" y="54"/>
                    <a:pt x="174" y="53"/>
                    <a:pt x="174" y="53"/>
                  </a:cubicBezTo>
                  <a:lnTo>
                    <a:pt x="174" y="46"/>
                  </a:lnTo>
                  <a:close/>
                  <a:moveTo>
                    <a:pt x="170" y="137"/>
                  </a:moveTo>
                  <a:cubicBezTo>
                    <a:pt x="26" y="137"/>
                    <a:pt x="26" y="137"/>
                    <a:pt x="26" y="137"/>
                  </a:cubicBezTo>
                  <a:cubicBezTo>
                    <a:pt x="24" y="137"/>
                    <a:pt x="22" y="134"/>
                    <a:pt x="22" y="131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3"/>
                    <a:pt x="24" y="41"/>
                    <a:pt x="26" y="41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5" y="42"/>
                    <a:pt x="135" y="42"/>
                    <a:pt x="135" y="42"/>
                  </a:cubicBezTo>
                  <a:cubicBezTo>
                    <a:pt x="136" y="42"/>
                    <a:pt x="136" y="42"/>
                    <a:pt x="136" y="42"/>
                  </a:cubicBezTo>
                  <a:cubicBezTo>
                    <a:pt x="139" y="42"/>
                    <a:pt x="141" y="44"/>
                    <a:pt x="141" y="46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41" y="55"/>
                    <a:pt x="139" y="56"/>
                    <a:pt x="136" y="56"/>
                  </a:cubicBezTo>
                  <a:cubicBezTo>
                    <a:pt x="136" y="56"/>
                    <a:pt x="136" y="56"/>
                    <a:pt x="135" y="56"/>
                  </a:cubicBezTo>
                  <a:cubicBezTo>
                    <a:pt x="135" y="61"/>
                    <a:pt x="135" y="61"/>
                    <a:pt x="135" y="61"/>
                  </a:cubicBezTo>
                  <a:cubicBezTo>
                    <a:pt x="175" y="61"/>
                    <a:pt x="175" y="61"/>
                    <a:pt x="175" y="61"/>
                  </a:cubicBezTo>
                  <a:cubicBezTo>
                    <a:pt x="175" y="131"/>
                    <a:pt x="175" y="131"/>
                    <a:pt x="175" y="131"/>
                  </a:cubicBezTo>
                  <a:cubicBezTo>
                    <a:pt x="175" y="134"/>
                    <a:pt x="173" y="137"/>
                    <a:pt x="170" y="137"/>
                  </a:cubicBezTo>
                  <a:close/>
                  <a:moveTo>
                    <a:pt x="189" y="176"/>
                  </a:moveTo>
                  <a:cubicBezTo>
                    <a:pt x="182" y="176"/>
                    <a:pt x="182" y="176"/>
                    <a:pt x="182" y="176"/>
                  </a:cubicBezTo>
                  <a:cubicBezTo>
                    <a:pt x="180" y="176"/>
                    <a:pt x="179" y="174"/>
                    <a:pt x="179" y="172"/>
                  </a:cubicBezTo>
                  <a:cubicBezTo>
                    <a:pt x="179" y="169"/>
                    <a:pt x="180" y="167"/>
                    <a:pt x="182" y="167"/>
                  </a:cubicBezTo>
                  <a:cubicBezTo>
                    <a:pt x="189" y="167"/>
                    <a:pt x="189" y="167"/>
                    <a:pt x="189" y="167"/>
                  </a:cubicBezTo>
                  <a:cubicBezTo>
                    <a:pt x="191" y="167"/>
                    <a:pt x="192" y="169"/>
                    <a:pt x="192" y="172"/>
                  </a:cubicBezTo>
                  <a:cubicBezTo>
                    <a:pt x="192" y="174"/>
                    <a:pt x="191" y="176"/>
                    <a:pt x="189" y="176"/>
                  </a:cubicBezTo>
                  <a:close/>
                  <a:moveTo>
                    <a:pt x="189" y="163"/>
                  </a:moveTo>
                  <a:cubicBezTo>
                    <a:pt x="182" y="163"/>
                    <a:pt x="182" y="163"/>
                    <a:pt x="182" y="163"/>
                  </a:cubicBezTo>
                  <a:cubicBezTo>
                    <a:pt x="180" y="163"/>
                    <a:pt x="179" y="161"/>
                    <a:pt x="179" y="159"/>
                  </a:cubicBezTo>
                  <a:cubicBezTo>
                    <a:pt x="179" y="156"/>
                    <a:pt x="180" y="154"/>
                    <a:pt x="182" y="154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91" y="154"/>
                    <a:pt x="192" y="156"/>
                    <a:pt x="192" y="159"/>
                  </a:cubicBezTo>
                  <a:cubicBezTo>
                    <a:pt x="192" y="161"/>
                    <a:pt x="191" y="163"/>
                    <a:pt x="189" y="163"/>
                  </a:cubicBezTo>
                  <a:close/>
                  <a:moveTo>
                    <a:pt x="189" y="150"/>
                  </a:moveTo>
                  <a:cubicBezTo>
                    <a:pt x="182" y="150"/>
                    <a:pt x="182" y="150"/>
                    <a:pt x="182" y="150"/>
                  </a:cubicBezTo>
                  <a:cubicBezTo>
                    <a:pt x="180" y="150"/>
                    <a:pt x="179" y="148"/>
                    <a:pt x="179" y="145"/>
                  </a:cubicBezTo>
                  <a:cubicBezTo>
                    <a:pt x="179" y="143"/>
                    <a:pt x="180" y="141"/>
                    <a:pt x="182" y="141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1" y="141"/>
                    <a:pt x="192" y="143"/>
                    <a:pt x="192" y="145"/>
                  </a:cubicBezTo>
                  <a:cubicBezTo>
                    <a:pt x="192" y="148"/>
                    <a:pt x="191" y="150"/>
                    <a:pt x="189" y="150"/>
                  </a:cubicBezTo>
                  <a:close/>
                  <a:moveTo>
                    <a:pt x="189" y="137"/>
                  </a:moveTo>
                  <a:cubicBezTo>
                    <a:pt x="182" y="137"/>
                    <a:pt x="182" y="137"/>
                    <a:pt x="182" y="137"/>
                  </a:cubicBezTo>
                  <a:cubicBezTo>
                    <a:pt x="180" y="137"/>
                    <a:pt x="179" y="135"/>
                    <a:pt x="179" y="132"/>
                  </a:cubicBezTo>
                  <a:cubicBezTo>
                    <a:pt x="179" y="130"/>
                    <a:pt x="180" y="128"/>
                    <a:pt x="182" y="128"/>
                  </a:cubicBezTo>
                  <a:cubicBezTo>
                    <a:pt x="189" y="128"/>
                    <a:pt x="189" y="128"/>
                    <a:pt x="189" y="128"/>
                  </a:cubicBezTo>
                  <a:cubicBezTo>
                    <a:pt x="191" y="128"/>
                    <a:pt x="192" y="130"/>
                    <a:pt x="192" y="132"/>
                  </a:cubicBezTo>
                  <a:cubicBezTo>
                    <a:pt x="192" y="135"/>
                    <a:pt x="191" y="137"/>
                    <a:pt x="189" y="137"/>
                  </a:cubicBezTo>
                  <a:close/>
                  <a:moveTo>
                    <a:pt x="189" y="124"/>
                  </a:moveTo>
                  <a:cubicBezTo>
                    <a:pt x="182" y="124"/>
                    <a:pt x="182" y="124"/>
                    <a:pt x="182" y="124"/>
                  </a:cubicBezTo>
                  <a:cubicBezTo>
                    <a:pt x="180" y="124"/>
                    <a:pt x="179" y="122"/>
                    <a:pt x="179" y="119"/>
                  </a:cubicBezTo>
                  <a:cubicBezTo>
                    <a:pt x="179" y="117"/>
                    <a:pt x="180" y="115"/>
                    <a:pt x="182" y="115"/>
                  </a:cubicBezTo>
                  <a:cubicBezTo>
                    <a:pt x="189" y="115"/>
                    <a:pt x="189" y="115"/>
                    <a:pt x="189" y="115"/>
                  </a:cubicBezTo>
                  <a:cubicBezTo>
                    <a:pt x="191" y="115"/>
                    <a:pt x="192" y="117"/>
                    <a:pt x="192" y="119"/>
                  </a:cubicBezTo>
                  <a:cubicBezTo>
                    <a:pt x="192" y="122"/>
                    <a:pt x="191" y="124"/>
                    <a:pt x="189" y="124"/>
                  </a:cubicBezTo>
                  <a:close/>
                  <a:moveTo>
                    <a:pt x="189" y="110"/>
                  </a:moveTo>
                  <a:cubicBezTo>
                    <a:pt x="182" y="110"/>
                    <a:pt x="182" y="110"/>
                    <a:pt x="182" y="110"/>
                  </a:cubicBezTo>
                  <a:cubicBezTo>
                    <a:pt x="180" y="110"/>
                    <a:pt x="179" y="109"/>
                    <a:pt x="179" y="106"/>
                  </a:cubicBezTo>
                  <a:cubicBezTo>
                    <a:pt x="179" y="104"/>
                    <a:pt x="180" y="102"/>
                    <a:pt x="182" y="102"/>
                  </a:cubicBezTo>
                  <a:cubicBezTo>
                    <a:pt x="189" y="102"/>
                    <a:pt x="189" y="102"/>
                    <a:pt x="189" y="102"/>
                  </a:cubicBezTo>
                  <a:cubicBezTo>
                    <a:pt x="191" y="102"/>
                    <a:pt x="192" y="104"/>
                    <a:pt x="192" y="106"/>
                  </a:cubicBezTo>
                  <a:cubicBezTo>
                    <a:pt x="192" y="109"/>
                    <a:pt x="191" y="110"/>
                    <a:pt x="189" y="110"/>
                  </a:cubicBezTo>
                  <a:close/>
                  <a:moveTo>
                    <a:pt x="189" y="97"/>
                  </a:moveTo>
                  <a:cubicBezTo>
                    <a:pt x="182" y="97"/>
                    <a:pt x="182" y="97"/>
                    <a:pt x="182" y="97"/>
                  </a:cubicBezTo>
                  <a:cubicBezTo>
                    <a:pt x="180" y="97"/>
                    <a:pt x="179" y="95"/>
                    <a:pt x="179" y="93"/>
                  </a:cubicBezTo>
                  <a:cubicBezTo>
                    <a:pt x="179" y="91"/>
                    <a:pt x="180" y="89"/>
                    <a:pt x="182" y="89"/>
                  </a:cubicBezTo>
                  <a:cubicBezTo>
                    <a:pt x="189" y="89"/>
                    <a:pt x="189" y="89"/>
                    <a:pt x="189" y="89"/>
                  </a:cubicBezTo>
                  <a:cubicBezTo>
                    <a:pt x="191" y="89"/>
                    <a:pt x="192" y="91"/>
                    <a:pt x="192" y="93"/>
                  </a:cubicBezTo>
                  <a:cubicBezTo>
                    <a:pt x="192" y="95"/>
                    <a:pt x="191" y="97"/>
                    <a:pt x="189" y="97"/>
                  </a:cubicBezTo>
                  <a:close/>
                  <a:moveTo>
                    <a:pt x="189" y="84"/>
                  </a:moveTo>
                  <a:cubicBezTo>
                    <a:pt x="182" y="84"/>
                    <a:pt x="182" y="84"/>
                    <a:pt x="182" y="84"/>
                  </a:cubicBezTo>
                  <a:cubicBezTo>
                    <a:pt x="180" y="84"/>
                    <a:pt x="179" y="82"/>
                    <a:pt x="179" y="80"/>
                  </a:cubicBezTo>
                  <a:cubicBezTo>
                    <a:pt x="179" y="77"/>
                    <a:pt x="180" y="76"/>
                    <a:pt x="182" y="76"/>
                  </a:cubicBezTo>
                  <a:cubicBezTo>
                    <a:pt x="189" y="76"/>
                    <a:pt x="189" y="76"/>
                    <a:pt x="189" y="76"/>
                  </a:cubicBezTo>
                  <a:cubicBezTo>
                    <a:pt x="191" y="76"/>
                    <a:pt x="192" y="77"/>
                    <a:pt x="192" y="80"/>
                  </a:cubicBezTo>
                  <a:cubicBezTo>
                    <a:pt x="192" y="82"/>
                    <a:pt x="191" y="84"/>
                    <a:pt x="189" y="84"/>
                  </a:cubicBezTo>
                  <a:close/>
                  <a:moveTo>
                    <a:pt x="189" y="71"/>
                  </a:moveTo>
                  <a:cubicBezTo>
                    <a:pt x="182" y="71"/>
                    <a:pt x="182" y="71"/>
                    <a:pt x="182" y="71"/>
                  </a:cubicBezTo>
                  <a:cubicBezTo>
                    <a:pt x="180" y="71"/>
                    <a:pt x="179" y="69"/>
                    <a:pt x="179" y="67"/>
                  </a:cubicBezTo>
                  <a:cubicBezTo>
                    <a:pt x="179" y="64"/>
                    <a:pt x="180" y="62"/>
                    <a:pt x="182" y="62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91" y="62"/>
                    <a:pt x="192" y="64"/>
                    <a:pt x="192" y="67"/>
                  </a:cubicBezTo>
                  <a:cubicBezTo>
                    <a:pt x="192" y="69"/>
                    <a:pt x="191" y="71"/>
                    <a:pt x="189" y="7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47">
              <a:extLst>
                <a:ext uri="{FF2B5EF4-FFF2-40B4-BE49-F238E27FC236}">
                  <a16:creationId xmlns:a16="http://schemas.microsoft.com/office/drawing/2014/main" id="{2A33C6AB-156B-41F8-81D5-90E3A2994E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38673" y="4978576"/>
              <a:ext cx="217697" cy="303763"/>
            </a:xfrm>
            <a:custGeom>
              <a:avLst/>
              <a:gdLst>
                <a:gd name="T0" fmla="*/ 121 w 136"/>
                <a:gd name="T1" fmla="*/ 81 h 189"/>
                <a:gd name="T2" fmla="*/ 121 w 136"/>
                <a:gd name="T3" fmla="*/ 46 h 189"/>
                <a:gd name="T4" fmla="*/ 68 w 136"/>
                <a:gd name="T5" fmla="*/ 0 h 189"/>
                <a:gd name="T6" fmla="*/ 15 w 136"/>
                <a:gd name="T7" fmla="*/ 46 h 189"/>
                <a:gd name="T8" fmla="*/ 15 w 136"/>
                <a:gd name="T9" fmla="*/ 59 h 189"/>
                <a:gd name="T10" fmla="*/ 31 w 136"/>
                <a:gd name="T11" fmla="*/ 59 h 189"/>
                <a:gd name="T12" fmla="*/ 31 w 136"/>
                <a:gd name="T13" fmla="*/ 51 h 189"/>
                <a:gd name="T14" fmla="*/ 68 w 136"/>
                <a:gd name="T15" fmla="*/ 20 h 189"/>
                <a:gd name="T16" fmla="*/ 105 w 136"/>
                <a:gd name="T17" fmla="*/ 51 h 189"/>
                <a:gd name="T18" fmla="*/ 105 w 136"/>
                <a:gd name="T19" fmla="*/ 67 h 189"/>
                <a:gd name="T20" fmla="*/ 68 w 136"/>
                <a:gd name="T21" fmla="*/ 56 h 189"/>
                <a:gd name="T22" fmla="*/ 0 w 136"/>
                <a:gd name="T23" fmla="*/ 123 h 189"/>
                <a:gd name="T24" fmla="*/ 68 w 136"/>
                <a:gd name="T25" fmla="*/ 189 h 189"/>
                <a:gd name="T26" fmla="*/ 136 w 136"/>
                <a:gd name="T27" fmla="*/ 123 h 189"/>
                <a:gd name="T28" fmla="*/ 121 w 136"/>
                <a:gd name="T29" fmla="*/ 81 h 189"/>
                <a:gd name="T30" fmla="*/ 67 w 136"/>
                <a:gd name="T31" fmla="*/ 184 h 189"/>
                <a:gd name="T32" fmla="*/ 6 w 136"/>
                <a:gd name="T33" fmla="*/ 124 h 189"/>
                <a:gd name="T34" fmla="*/ 17 w 136"/>
                <a:gd name="T35" fmla="*/ 90 h 189"/>
                <a:gd name="T36" fmla="*/ 68 w 136"/>
                <a:gd name="T37" fmla="*/ 63 h 189"/>
                <a:gd name="T38" fmla="*/ 129 w 136"/>
                <a:gd name="T39" fmla="*/ 123 h 189"/>
                <a:gd name="T40" fmla="*/ 119 w 136"/>
                <a:gd name="T41" fmla="*/ 156 h 189"/>
                <a:gd name="T42" fmla="*/ 67 w 136"/>
                <a:gd name="T43" fmla="*/ 18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89">
                  <a:moveTo>
                    <a:pt x="121" y="81"/>
                  </a:moveTo>
                  <a:cubicBezTo>
                    <a:pt x="121" y="46"/>
                    <a:pt x="121" y="46"/>
                    <a:pt x="121" y="46"/>
                  </a:cubicBezTo>
                  <a:cubicBezTo>
                    <a:pt x="121" y="21"/>
                    <a:pt x="97" y="0"/>
                    <a:pt x="68" y="0"/>
                  </a:cubicBezTo>
                  <a:cubicBezTo>
                    <a:pt x="39" y="0"/>
                    <a:pt x="15" y="21"/>
                    <a:pt x="15" y="46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34"/>
                    <a:pt x="48" y="20"/>
                    <a:pt x="68" y="20"/>
                  </a:cubicBezTo>
                  <a:cubicBezTo>
                    <a:pt x="88" y="20"/>
                    <a:pt x="105" y="34"/>
                    <a:pt x="105" y="51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94" y="60"/>
                    <a:pt x="82" y="56"/>
                    <a:pt x="68" y="56"/>
                  </a:cubicBezTo>
                  <a:cubicBezTo>
                    <a:pt x="30" y="56"/>
                    <a:pt x="0" y="86"/>
                    <a:pt x="0" y="123"/>
                  </a:cubicBezTo>
                  <a:cubicBezTo>
                    <a:pt x="0" y="159"/>
                    <a:pt x="30" y="189"/>
                    <a:pt x="68" y="189"/>
                  </a:cubicBezTo>
                  <a:cubicBezTo>
                    <a:pt x="106" y="189"/>
                    <a:pt x="136" y="159"/>
                    <a:pt x="136" y="123"/>
                  </a:cubicBezTo>
                  <a:cubicBezTo>
                    <a:pt x="136" y="107"/>
                    <a:pt x="131" y="93"/>
                    <a:pt x="121" y="81"/>
                  </a:cubicBezTo>
                  <a:close/>
                  <a:moveTo>
                    <a:pt x="67" y="184"/>
                  </a:moveTo>
                  <a:cubicBezTo>
                    <a:pt x="33" y="184"/>
                    <a:pt x="6" y="157"/>
                    <a:pt x="6" y="124"/>
                  </a:cubicBezTo>
                  <a:cubicBezTo>
                    <a:pt x="6" y="111"/>
                    <a:pt x="10" y="100"/>
                    <a:pt x="17" y="90"/>
                  </a:cubicBezTo>
                  <a:cubicBezTo>
                    <a:pt x="27" y="74"/>
                    <a:pt x="46" y="63"/>
                    <a:pt x="68" y="63"/>
                  </a:cubicBezTo>
                  <a:cubicBezTo>
                    <a:pt x="102" y="63"/>
                    <a:pt x="129" y="89"/>
                    <a:pt x="129" y="123"/>
                  </a:cubicBezTo>
                  <a:cubicBezTo>
                    <a:pt x="129" y="135"/>
                    <a:pt x="126" y="147"/>
                    <a:pt x="119" y="156"/>
                  </a:cubicBezTo>
                  <a:cubicBezTo>
                    <a:pt x="108" y="173"/>
                    <a:pt x="89" y="184"/>
                    <a:pt x="67" y="184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48">
              <a:extLst>
                <a:ext uri="{FF2B5EF4-FFF2-40B4-BE49-F238E27FC236}">
                  <a16:creationId xmlns:a16="http://schemas.microsoft.com/office/drawing/2014/main" id="{BF5A3A32-91AD-45D1-A39C-5896360310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53861" y="5084893"/>
              <a:ext cx="186055" cy="180992"/>
            </a:xfrm>
            <a:custGeom>
              <a:avLst/>
              <a:gdLst>
                <a:gd name="T0" fmla="*/ 58 w 116"/>
                <a:gd name="T1" fmla="*/ 0 h 113"/>
                <a:gd name="T2" fmla="*/ 0 w 116"/>
                <a:gd name="T3" fmla="*/ 57 h 113"/>
                <a:gd name="T4" fmla="*/ 58 w 116"/>
                <a:gd name="T5" fmla="*/ 113 h 113"/>
                <a:gd name="T6" fmla="*/ 116 w 116"/>
                <a:gd name="T7" fmla="*/ 57 h 113"/>
                <a:gd name="T8" fmla="*/ 58 w 116"/>
                <a:gd name="T9" fmla="*/ 0 h 113"/>
                <a:gd name="T10" fmla="*/ 66 w 116"/>
                <a:gd name="T11" fmla="*/ 70 h 113"/>
                <a:gd name="T12" fmla="*/ 53 w 116"/>
                <a:gd name="T13" fmla="*/ 70 h 113"/>
                <a:gd name="T14" fmla="*/ 57 w 116"/>
                <a:gd name="T15" fmla="*/ 58 h 113"/>
                <a:gd name="T16" fmla="*/ 53 w 116"/>
                <a:gd name="T17" fmla="*/ 52 h 113"/>
                <a:gd name="T18" fmla="*/ 59 w 116"/>
                <a:gd name="T19" fmla="*/ 45 h 113"/>
                <a:gd name="T20" fmla="*/ 66 w 116"/>
                <a:gd name="T21" fmla="*/ 52 h 113"/>
                <a:gd name="T22" fmla="*/ 62 w 116"/>
                <a:gd name="T23" fmla="*/ 58 h 113"/>
                <a:gd name="T24" fmla="*/ 66 w 116"/>
                <a:gd name="T25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3">
                  <a:moveTo>
                    <a:pt x="58" y="0"/>
                  </a:moveTo>
                  <a:cubicBezTo>
                    <a:pt x="26" y="0"/>
                    <a:pt x="0" y="25"/>
                    <a:pt x="0" y="57"/>
                  </a:cubicBezTo>
                  <a:cubicBezTo>
                    <a:pt x="0" y="88"/>
                    <a:pt x="26" y="113"/>
                    <a:pt x="58" y="113"/>
                  </a:cubicBezTo>
                  <a:cubicBezTo>
                    <a:pt x="90" y="113"/>
                    <a:pt x="116" y="88"/>
                    <a:pt x="116" y="57"/>
                  </a:cubicBezTo>
                  <a:cubicBezTo>
                    <a:pt x="116" y="25"/>
                    <a:pt x="90" y="0"/>
                    <a:pt x="58" y="0"/>
                  </a:cubicBezTo>
                  <a:close/>
                  <a:moveTo>
                    <a:pt x="66" y="70"/>
                  </a:moveTo>
                  <a:cubicBezTo>
                    <a:pt x="53" y="70"/>
                    <a:pt x="53" y="70"/>
                    <a:pt x="53" y="70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5" y="57"/>
                    <a:pt x="53" y="55"/>
                    <a:pt x="53" y="52"/>
                  </a:cubicBezTo>
                  <a:cubicBezTo>
                    <a:pt x="53" y="48"/>
                    <a:pt x="56" y="45"/>
                    <a:pt x="59" y="45"/>
                  </a:cubicBezTo>
                  <a:cubicBezTo>
                    <a:pt x="63" y="45"/>
                    <a:pt x="66" y="48"/>
                    <a:pt x="66" y="52"/>
                  </a:cubicBezTo>
                  <a:cubicBezTo>
                    <a:pt x="66" y="55"/>
                    <a:pt x="64" y="57"/>
                    <a:pt x="62" y="58"/>
                  </a:cubicBezTo>
                  <a:lnTo>
                    <a:pt x="66" y="7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1" name="组合 330">
              <a:extLst>
                <a:ext uri="{FF2B5EF4-FFF2-40B4-BE49-F238E27FC236}">
                  <a16:creationId xmlns:a16="http://schemas.microsoft.com/office/drawing/2014/main" id="{7AB398B5-A9A6-448C-9870-41B63CD7CE11}"/>
                </a:ext>
              </a:extLst>
            </p:cNvPr>
            <p:cNvGrpSpPr/>
            <p:nvPr/>
          </p:nvGrpSpPr>
          <p:grpSpPr>
            <a:xfrm>
              <a:off x="10788034" y="1358734"/>
              <a:ext cx="120240" cy="308826"/>
              <a:chOff x="10647364" y="215901"/>
              <a:chExt cx="150813" cy="387350"/>
            </a:xfrm>
            <a:solidFill>
              <a:srgbClr val="424953"/>
            </a:solidFill>
          </p:grpSpPr>
          <p:sp>
            <p:nvSpPr>
              <p:cNvPr id="332" name="Oval 259">
                <a:extLst>
                  <a:ext uri="{FF2B5EF4-FFF2-40B4-BE49-F238E27FC236}">
                    <a16:creationId xmlns:a16="http://schemas.microsoft.com/office/drawing/2014/main" id="{D5D66FC5-8639-45E5-BA54-E204B0AC6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8164" y="215901"/>
                <a:ext cx="55563" cy="587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260">
                <a:extLst>
                  <a:ext uri="{FF2B5EF4-FFF2-40B4-BE49-F238E27FC236}">
                    <a16:creationId xmlns:a16="http://schemas.microsoft.com/office/drawing/2014/main" id="{131F8CA3-E9BD-4D1F-A5F5-DB5C60D86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7364" y="279401"/>
                <a:ext cx="150813" cy="323850"/>
              </a:xfrm>
              <a:custGeom>
                <a:avLst/>
                <a:gdLst>
                  <a:gd name="T0" fmla="*/ 75 w 75"/>
                  <a:gd name="T1" fmla="*/ 83 h 161"/>
                  <a:gd name="T2" fmla="*/ 59 w 75"/>
                  <a:gd name="T3" fmla="*/ 84 h 161"/>
                  <a:gd name="T4" fmla="*/ 59 w 75"/>
                  <a:gd name="T5" fmla="*/ 28 h 161"/>
                  <a:gd name="T6" fmla="*/ 57 w 75"/>
                  <a:gd name="T7" fmla="*/ 27 h 161"/>
                  <a:gd name="T8" fmla="*/ 57 w 75"/>
                  <a:gd name="T9" fmla="*/ 147 h 161"/>
                  <a:gd name="T10" fmla="*/ 39 w 75"/>
                  <a:gd name="T11" fmla="*/ 151 h 161"/>
                  <a:gd name="T12" fmla="*/ 38 w 75"/>
                  <a:gd name="T13" fmla="*/ 77 h 161"/>
                  <a:gd name="T14" fmla="*/ 36 w 75"/>
                  <a:gd name="T15" fmla="*/ 76 h 161"/>
                  <a:gd name="T16" fmla="*/ 36 w 75"/>
                  <a:gd name="T17" fmla="*/ 150 h 161"/>
                  <a:gd name="T18" fmla="*/ 17 w 75"/>
                  <a:gd name="T19" fmla="*/ 150 h 161"/>
                  <a:gd name="T20" fmla="*/ 18 w 75"/>
                  <a:gd name="T21" fmla="*/ 28 h 161"/>
                  <a:gd name="T22" fmla="*/ 16 w 75"/>
                  <a:gd name="T23" fmla="*/ 28 h 161"/>
                  <a:gd name="T24" fmla="*/ 16 w 75"/>
                  <a:gd name="T25" fmla="*/ 85 h 161"/>
                  <a:gd name="T26" fmla="*/ 0 w 75"/>
                  <a:gd name="T27" fmla="*/ 85 h 161"/>
                  <a:gd name="T28" fmla="*/ 0 w 75"/>
                  <a:gd name="T29" fmla="*/ 15 h 161"/>
                  <a:gd name="T30" fmla="*/ 16 w 75"/>
                  <a:gd name="T31" fmla="*/ 0 h 161"/>
                  <a:gd name="T32" fmla="*/ 59 w 75"/>
                  <a:gd name="T33" fmla="*/ 0 h 161"/>
                  <a:gd name="T34" fmla="*/ 75 w 75"/>
                  <a:gd name="T35" fmla="*/ 17 h 161"/>
                  <a:gd name="T36" fmla="*/ 75 w 75"/>
                  <a:gd name="T37" fmla="*/ 83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5" h="161">
                    <a:moveTo>
                      <a:pt x="75" y="83"/>
                    </a:moveTo>
                    <a:cubicBezTo>
                      <a:pt x="74" y="94"/>
                      <a:pt x="58" y="92"/>
                      <a:pt x="59" y="84"/>
                    </a:cubicBezTo>
                    <a:cubicBezTo>
                      <a:pt x="59" y="28"/>
                      <a:pt x="59" y="28"/>
                      <a:pt x="59" y="28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147"/>
                      <a:pt x="57" y="147"/>
                      <a:pt x="57" y="147"/>
                    </a:cubicBezTo>
                    <a:cubicBezTo>
                      <a:pt x="57" y="160"/>
                      <a:pt x="39" y="160"/>
                      <a:pt x="39" y="151"/>
                    </a:cubicBezTo>
                    <a:cubicBezTo>
                      <a:pt x="38" y="77"/>
                      <a:pt x="38" y="77"/>
                      <a:pt x="38" y="77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4" y="161"/>
                      <a:pt x="17" y="158"/>
                      <a:pt x="17" y="150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5" y="96"/>
                      <a:pt x="0" y="93"/>
                      <a:pt x="0" y="8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8" y="1"/>
                      <a:pt x="75" y="7"/>
                      <a:pt x="75" y="17"/>
                    </a:cubicBezTo>
                    <a:lnTo>
                      <a:pt x="7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34" name="Freeform 312">
              <a:extLst>
                <a:ext uri="{FF2B5EF4-FFF2-40B4-BE49-F238E27FC236}">
                  <a16:creationId xmlns:a16="http://schemas.microsoft.com/office/drawing/2014/main" id="{EE6A90AA-0EA6-4D7F-8792-F02F9AA91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6780" y="6360698"/>
              <a:ext cx="274653" cy="256932"/>
            </a:xfrm>
            <a:custGeom>
              <a:avLst/>
              <a:gdLst>
                <a:gd name="T0" fmla="*/ 165 w 171"/>
                <a:gd name="T1" fmla="*/ 66 h 160"/>
                <a:gd name="T2" fmla="*/ 153 w 171"/>
                <a:gd name="T3" fmla="*/ 66 h 160"/>
                <a:gd name="T4" fmla="*/ 153 w 171"/>
                <a:gd name="T5" fmla="*/ 51 h 160"/>
                <a:gd name="T6" fmla="*/ 165 w 171"/>
                <a:gd name="T7" fmla="*/ 51 h 160"/>
                <a:gd name="T8" fmla="*/ 165 w 171"/>
                <a:gd name="T9" fmla="*/ 40 h 160"/>
                <a:gd name="T10" fmla="*/ 170 w 171"/>
                <a:gd name="T11" fmla="*/ 40 h 160"/>
                <a:gd name="T12" fmla="*/ 170 w 171"/>
                <a:gd name="T13" fmla="*/ 31 h 160"/>
                <a:gd name="T14" fmla="*/ 134 w 171"/>
                <a:gd name="T15" fmla="*/ 0 h 160"/>
                <a:gd name="T16" fmla="*/ 126 w 171"/>
                <a:gd name="T17" fmla="*/ 0 h 160"/>
                <a:gd name="T18" fmla="*/ 86 w 171"/>
                <a:gd name="T19" fmla="*/ 20 h 160"/>
                <a:gd name="T20" fmla="*/ 46 w 171"/>
                <a:gd name="T21" fmla="*/ 0 h 160"/>
                <a:gd name="T22" fmla="*/ 39 w 171"/>
                <a:gd name="T23" fmla="*/ 0 h 160"/>
                <a:gd name="T24" fmla="*/ 0 w 171"/>
                <a:gd name="T25" fmla="*/ 46 h 160"/>
                <a:gd name="T26" fmla="*/ 0 w 171"/>
                <a:gd name="T27" fmla="*/ 55 h 160"/>
                <a:gd name="T28" fmla="*/ 86 w 171"/>
                <a:gd name="T29" fmla="*/ 160 h 160"/>
                <a:gd name="T30" fmla="*/ 165 w 171"/>
                <a:gd name="T31" fmla="*/ 82 h 160"/>
                <a:gd name="T32" fmla="*/ 165 w 171"/>
                <a:gd name="T33" fmla="*/ 6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1" h="160">
                  <a:moveTo>
                    <a:pt x="165" y="66"/>
                  </a:moveTo>
                  <a:cubicBezTo>
                    <a:pt x="153" y="66"/>
                    <a:pt x="153" y="66"/>
                    <a:pt x="153" y="66"/>
                  </a:cubicBezTo>
                  <a:cubicBezTo>
                    <a:pt x="153" y="51"/>
                    <a:pt x="153" y="51"/>
                    <a:pt x="153" y="51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5" y="40"/>
                    <a:pt x="165" y="40"/>
                    <a:pt x="165" y="40"/>
                  </a:cubicBezTo>
                  <a:cubicBezTo>
                    <a:pt x="170" y="40"/>
                    <a:pt x="170" y="40"/>
                    <a:pt x="170" y="40"/>
                  </a:cubicBezTo>
                  <a:cubicBezTo>
                    <a:pt x="171" y="39"/>
                    <a:pt x="170" y="33"/>
                    <a:pt x="170" y="31"/>
                  </a:cubicBezTo>
                  <a:cubicBezTo>
                    <a:pt x="163" y="12"/>
                    <a:pt x="148" y="1"/>
                    <a:pt x="134" y="0"/>
                  </a:cubicBezTo>
                  <a:cubicBezTo>
                    <a:pt x="131" y="0"/>
                    <a:pt x="128" y="0"/>
                    <a:pt x="126" y="0"/>
                  </a:cubicBezTo>
                  <a:cubicBezTo>
                    <a:pt x="106" y="0"/>
                    <a:pt x="97" y="8"/>
                    <a:pt x="86" y="20"/>
                  </a:cubicBezTo>
                  <a:cubicBezTo>
                    <a:pt x="75" y="8"/>
                    <a:pt x="66" y="0"/>
                    <a:pt x="46" y="0"/>
                  </a:cubicBezTo>
                  <a:cubicBezTo>
                    <a:pt x="44" y="0"/>
                    <a:pt x="41" y="0"/>
                    <a:pt x="39" y="0"/>
                  </a:cubicBezTo>
                  <a:cubicBezTo>
                    <a:pt x="22" y="2"/>
                    <a:pt x="2" y="17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2" y="83"/>
                    <a:pt x="23" y="117"/>
                    <a:pt x="86" y="160"/>
                  </a:cubicBezTo>
                  <a:cubicBezTo>
                    <a:pt x="130" y="130"/>
                    <a:pt x="154" y="105"/>
                    <a:pt x="165" y="82"/>
                  </a:cubicBezTo>
                  <a:lnTo>
                    <a:pt x="165" y="6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329">
              <a:extLst>
                <a:ext uri="{FF2B5EF4-FFF2-40B4-BE49-F238E27FC236}">
                  <a16:creationId xmlns:a16="http://schemas.microsoft.com/office/drawing/2014/main" id="{DE764621-49B5-411F-842D-7D91C3209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8650" y="6431576"/>
              <a:ext cx="46831" cy="46830"/>
            </a:xfrm>
            <a:custGeom>
              <a:avLst/>
              <a:gdLst>
                <a:gd name="T0" fmla="*/ 23 w 37"/>
                <a:gd name="T1" fmla="*/ 23 h 37"/>
                <a:gd name="T2" fmla="*/ 23 w 37"/>
                <a:gd name="T3" fmla="*/ 37 h 37"/>
                <a:gd name="T4" fmla="*/ 14 w 37"/>
                <a:gd name="T5" fmla="*/ 37 h 37"/>
                <a:gd name="T6" fmla="*/ 14 w 37"/>
                <a:gd name="T7" fmla="*/ 23 h 37"/>
                <a:gd name="T8" fmla="*/ 0 w 37"/>
                <a:gd name="T9" fmla="*/ 23 h 37"/>
                <a:gd name="T10" fmla="*/ 0 w 37"/>
                <a:gd name="T11" fmla="*/ 14 h 37"/>
                <a:gd name="T12" fmla="*/ 14 w 37"/>
                <a:gd name="T13" fmla="*/ 14 h 37"/>
                <a:gd name="T14" fmla="*/ 14 w 37"/>
                <a:gd name="T15" fmla="*/ 0 h 37"/>
                <a:gd name="T16" fmla="*/ 23 w 37"/>
                <a:gd name="T17" fmla="*/ 0 h 37"/>
                <a:gd name="T18" fmla="*/ 23 w 37"/>
                <a:gd name="T19" fmla="*/ 14 h 37"/>
                <a:gd name="T20" fmla="*/ 37 w 37"/>
                <a:gd name="T21" fmla="*/ 14 h 37"/>
                <a:gd name="T22" fmla="*/ 37 w 37"/>
                <a:gd name="T23" fmla="*/ 23 h 37"/>
                <a:gd name="T24" fmla="*/ 23 w 37"/>
                <a:gd name="T25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37">
                  <a:moveTo>
                    <a:pt x="23" y="23"/>
                  </a:moveTo>
                  <a:lnTo>
                    <a:pt x="23" y="37"/>
                  </a:lnTo>
                  <a:lnTo>
                    <a:pt x="14" y="37"/>
                  </a:lnTo>
                  <a:lnTo>
                    <a:pt x="14" y="2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14" y="14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23" y="14"/>
                  </a:lnTo>
                  <a:lnTo>
                    <a:pt x="37" y="14"/>
                  </a:lnTo>
                  <a:lnTo>
                    <a:pt x="37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8701925F-B1B5-440D-8E89-6A411FD5F309}"/>
                </a:ext>
              </a:extLst>
            </p:cNvPr>
            <p:cNvGrpSpPr/>
            <p:nvPr/>
          </p:nvGrpSpPr>
          <p:grpSpPr>
            <a:xfrm>
              <a:off x="10736141" y="2266226"/>
              <a:ext cx="218963" cy="299966"/>
              <a:chOff x="10582276" y="1354138"/>
              <a:chExt cx="274638" cy="376237"/>
            </a:xfrm>
            <a:solidFill>
              <a:srgbClr val="424953"/>
            </a:solidFill>
          </p:grpSpPr>
          <p:sp>
            <p:nvSpPr>
              <p:cNvPr id="337" name="Freeform 352">
                <a:extLst>
                  <a:ext uri="{FF2B5EF4-FFF2-40B4-BE49-F238E27FC236}">
                    <a16:creationId xmlns:a16="http://schemas.microsoft.com/office/drawing/2014/main" id="{7B89AEBA-BCB2-442A-B463-5A9448776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1651" y="1354138"/>
                <a:ext cx="119063" cy="14287"/>
              </a:xfrm>
              <a:custGeom>
                <a:avLst/>
                <a:gdLst>
                  <a:gd name="T0" fmla="*/ 48 w 59"/>
                  <a:gd name="T1" fmla="*/ 0 h 7"/>
                  <a:gd name="T2" fmla="*/ 11 w 59"/>
                  <a:gd name="T3" fmla="*/ 0 h 7"/>
                  <a:gd name="T4" fmla="*/ 0 w 59"/>
                  <a:gd name="T5" fmla="*/ 7 h 7"/>
                  <a:gd name="T6" fmla="*/ 59 w 59"/>
                  <a:gd name="T7" fmla="*/ 7 h 7"/>
                  <a:gd name="T8" fmla="*/ 48 w 5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7">
                    <a:moveTo>
                      <a:pt x="4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2" y="3"/>
                      <a:pt x="0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7" y="3"/>
                      <a:pt x="53" y="0"/>
                      <a:pt x="4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353">
                <a:extLst>
                  <a:ext uri="{FF2B5EF4-FFF2-40B4-BE49-F238E27FC236}">
                    <a16:creationId xmlns:a16="http://schemas.microsoft.com/office/drawing/2014/main" id="{345F1A5C-53BB-4279-A955-50DC0260DC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82276" y="1371601"/>
                <a:ext cx="274638" cy="285750"/>
              </a:xfrm>
              <a:custGeom>
                <a:avLst/>
                <a:gdLst>
                  <a:gd name="T0" fmla="*/ 125 w 136"/>
                  <a:gd name="T1" fmla="*/ 0 h 142"/>
                  <a:gd name="T2" fmla="*/ 12 w 136"/>
                  <a:gd name="T3" fmla="*/ 0 h 142"/>
                  <a:gd name="T4" fmla="*/ 0 w 136"/>
                  <a:gd name="T5" fmla="*/ 12 h 142"/>
                  <a:gd name="T6" fmla="*/ 0 w 136"/>
                  <a:gd name="T7" fmla="*/ 131 h 142"/>
                  <a:gd name="T8" fmla="*/ 12 w 136"/>
                  <a:gd name="T9" fmla="*/ 142 h 142"/>
                  <a:gd name="T10" fmla="*/ 125 w 136"/>
                  <a:gd name="T11" fmla="*/ 142 h 142"/>
                  <a:gd name="T12" fmla="*/ 136 w 136"/>
                  <a:gd name="T13" fmla="*/ 131 h 142"/>
                  <a:gd name="T14" fmla="*/ 136 w 136"/>
                  <a:gd name="T15" fmla="*/ 12 h 142"/>
                  <a:gd name="T16" fmla="*/ 125 w 136"/>
                  <a:gd name="T17" fmla="*/ 0 h 142"/>
                  <a:gd name="T18" fmla="*/ 37 w 136"/>
                  <a:gd name="T19" fmla="*/ 123 h 142"/>
                  <a:gd name="T20" fmla="*/ 34 w 136"/>
                  <a:gd name="T21" fmla="*/ 126 h 142"/>
                  <a:gd name="T22" fmla="*/ 18 w 136"/>
                  <a:gd name="T23" fmla="*/ 126 h 142"/>
                  <a:gd name="T24" fmla="*/ 15 w 136"/>
                  <a:gd name="T25" fmla="*/ 123 h 142"/>
                  <a:gd name="T26" fmla="*/ 15 w 136"/>
                  <a:gd name="T27" fmla="*/ 107 h 142"/>
                  <a:gd name="T28" fmla="*/ 18 w 136"/>
                  <a:gd name="T29" fmla="*/ 104 h 142"/>
                  <a:gd name="T30" fmla="*/ 34 w 136"/>
                  <a:gd name="T31" fmla="*/ 104 h 142"/>
                  <a:gd name="T32" fmla="*/ 37 w 136"/>
                  <a:gd name="T33" fmla="*/ 107 h 142"/>
                  <a:gd name="T34" fmla="*/ 37 w 136"/>
                  <a:gd name="T35" fmla="*/ 123 h 142"/>
                  <a:gd name="T36" fmla="*/ 121 w 136"/>
                  <a:gd name="T37" fmla="*/ 123 h 142"/>
                  <a:gd name="T38" fmla="*/ 119 w 136"/>
                  <a:gd name="T39" fmla="*/ 126 h 142"/>
                  <a:gd name="T40" fmla="*/ 102 w 136"/>
                  <a:gd name="T41" fmla="*/ 126 h 142"/>
                  <a:gd name="T42" fmla="*/ 100 w 136"/>
                  <a:gd name="T43" fmla="*/ 123 h 142"/>
                  <a:gd name="T44" fmla="*/ 100 w 136"/>
                  <a:gd name="T45" fmla="*/ 107 h 142"/>
                  <a:gd name="T46" fmla="*/ 102 w 136"/>
                  <a:gd name="T47" fmla="*/ 104 h 142"/>
                  <a:gd name="T48" fmla="*/ 119 w 136"/>
                  <a:gd name="T49" fmla="*/ 104 h 142"/>
                  <a:gd name="T50" fmla="*/ 121 w 136"/>
                  <a:gd name="T51" fmla="*/ 107 h 142"/>
                  <a:gd name="T52" fmla="*/ 121 w 136"/>
                  <a:gd name="T53" fmla="*/ 123 h 142"/>
                  <a:gd name="T54" fmla="*/ 123 w 136"/>
                  <a:gd name="T55" fmla="*/ 61 h 142"/>
                  <a:gd name="T56" fmla="*/ 122 w 136"/>
                  <a:gd name="T57" fmla="*/ 64 h 142"/>
                  <a:gd name="T58" fmla="*/ 15 w 136"/>
                  <a:gd name="T59" fmla="*/ 64 h 142"/>
                  <a:gd name="T60" fmla="*/ 14 w 136"/>
                  <a:gd name="T61" fmla="*/ 61 h 142"/>
                  <a:gd name="T62" fmla="*/ 14 w 136"/>
                  <a:gd name="T63" fmla="*/ 26 h 142"/>
                  <a:gd name="T64" fmla="*/ 25 w 136"/>
                  <a:gd name="T65" fmla="*/ 14 h 142"/>
                  <a:gd name="T66" fmla="*/ 111 w 136"/>
                  <a:gd name="T67" fmla="*/ 14 h 142"/>
                  <a:gd name="T68" fmla="*/ 123 w 136"/>
                  <a:gd name="T69" fmla="*/ 26 h 142"/>
                  <a:gd name="T70" fmla="*/ 123 w 136"/>
                  <a:gd name="T71" fmla="*/ 6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6" h="142">
                    <a:moveTo>
                      <a:pt x="125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7"/>
                      <a:pt x="5" y="142"/>
                      <a:pt x="12" y="142"/>
                    </a:cubicBezTo>
                    <a:cubicBezTo>
                      <a:pt x="125" y="142"/>
                      <a:pt x="125" y="142"/>
                      <a:pt x="125" y="142"/>
                    </a:cubicBezTo>
                    <a:cubicBezTo>
                      <a:pt x="131" y="142"/>
                      <a:pt x="136" y="137"/>
                      <a:pt x="136" y="131"/>
                    </a:cubicBezTo>
                    <a:cubicBezTo>
                      <a:pt x="136" y="12"/>
                      <a:pt x="136" y="12"/>
                      <a:pt x="136" y="12"/>
                    </a:cubicBezTo>
                    <a:cubicBezTo>
                      <a:pt x="136" y="5"/>
                      <a:pt x="131" y="0"/>
                      <a:pt x="125" y="0"/>
                    </a:cubicBezTo>
                    <a:close/>
                    <a:moveTo>
                      <a:pt x="37" y="123"/>
                    </a:moveTo>
                    <a:cubicBezTo>
                      <a:pt x="37" y="124"/>
                      <a:pt x="36" y="126"/>
                      <a:pt x="34" y="126"/>
                    </a:cubicBezTo>
                    <a:cubicBezTo>
                      <a:pt x="18" y="126"/>
                      <a:pt x="18" y="126"/>
                      <a:pt x="18" y="126"/>
                    </a:cubicBezTo>
                    <a:cubicBezTo>
                      <a:pt x="17" y="126"/>
                      <a:pt x="15" y="124"/>
                      <a:pt x="15" y="123"/>
                    </a:cubicBezTo>
                    <a:cubicBezTo>
                      <a:pt x="15" y="107"/>
                      <a:pt x="15" y="107"/>
                      <a:pt x="15" y="107"/>
                    </a:cubicBezTo>
                    <a:cubicBezTo>
                      <a:pt x="15" y="105"/>
                      <a:pt x="17" y="104"/>
                      <a:pt x="18" y="104"/>
                    </a:cubicBezTo>
                    <a:cubicBezTo>
                      <a:pt x="34" y="104"/>
                      <a:pt x="34" y="104"/>
                      <a:pt x="34" y="104"/>
                    </a:cubicBezTo>
                    <a:cubicBezTo>
                      <a:pt x="36" y="104"/>
                      <a:pt x="37" y="105"/>
                      <a:pt x="37" y="107"/>
                    </a:cubicBezTo>
                    <a:lnTo>
                      <a:pt x="37" y="123"/>
                    </a:lnTo>
                    <a:close/>
                    <a:moveTo>
                      <a:pt x="121" y="123"/>
                    </a:moveTo>
                    <a:cubicBezTo>
                      <a:pt x="121" y="124"/>
                      <a:pt x="120" y="126"/>
                      <a:pt x="119" y="126"/>
                    </a:cubicBezTo>
                    <a:cubicBezTo>
                      <a:pt x="102" y="126"/>
                      <a:pt x="102" y="126"/>
                      <a:pt x="102" y="126"/>
                    </a:cubicBezTo>
                    <a:cubicBezTo>
                      <a:pt x="101" y="126"/>
                      <a:pt x="100" y="124"/>
                      <a:pt x="100" y="123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100" y="105"/>
                      <a:pt x="101" y="104"/>
                      <a:pt x="102" y="104"/>
                    </a:cubicBezTo>
                    <a:cubicBezTo>
                      <a:pt x="119" y="104"/>
                      <a:pt x="119" y="104"/>
                      <a:pt x="119" y="104"/>
                    </a:cubicBezTo>
                    <a:cubicBezTo>
                      <a:pt x="120" y="104"/>
                      <a:pt x="121" y="105"/>
                      <a:pt x="121" y="107"/>
                    </a:cubicBezTo>
                    <a:lnTo>
                      <a:pt x="121" y="123"/>
                    </a:lnTo>
                    <a:close/>
                    <a:moveTo>
                      <a:pt x="123" y="61"/>
                    </a:moveTo>
                    <a:cubicBezTo>
                      <a:pt x="123" y="62"/>
                      <a:pt x="122" y="63"/>
                      <a:pt x="122" y="64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4" y="63"/>
                      <a:pt x="14" y="62"/>
                      <a:pt x="14" y="6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19"/>
                      <a:pt x="19" y="14"/>
                      <a:pt x="25" y="14"/>
                    </a:cubicBezTo>
                    <a:cubicBezTo>
                      <a:pt x="111" y="14"/>
                      <a:pt x="111" y="14"/>
                      <a:pt x="111" y="14"/>
                    </a:cubicBezTo>
                    <a:cubicBezTo>
                      <a:pt x="118" y="14"/>
                      <a:pt x="123" y="19"/>
                      <a:pt x="123" y="26"/>
                    </a:cubicBezTo>
                    <a:lnTo>
                      <a:pt x="123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354">
                <a:extLst>
                  <a:ext uri="{FF2B5EF4-FFF2-40B4-BE49-F238E27FC236}">
                    <a16:creationId xmlns:a16="http://schemas.microsoft.com/office/drawing/2014/main" id="{7F24D63D-B187-4947-AABB-D4F2A1F128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02914" y="1643063"/>
                <a:ext cx="234950" cy="87312"/>
              </a:xfrm>
              <a:custGeom>
                <a:avLst/>
                <a:gdLst>
                  <a:gd name="T0" fmla="*/ 122 w 148"/>
                  <a:gd name="T1" fmla="*/ 2 h 55"/>
                  <a:gd name="T2" fmla="*/ 31 w 148"/>
                  <a:gd name="T3" fmla="*/ 0 h 55"/>
                  <a:gd name="T4" fmla="*/ 0 w 148"/>
                  <a:gd name="T5" fmla="*/ 46 h 55"/>
                  <a:gd name="T6" fmla="*/ 0 w 148"/>
                  <a:gd name="T7" fmla="*/ 55 h 55"/>
                  <a:gd name="T8" fmla="*/ 148 w 148"/>
                  <a:gd name="T9" fmla="*/ 55 h 55"/>
                  <a:gd name="T10" fmla="*/ 148 w 148"/>
                  <a:gd name="T11" fmla="*/ 47 h 55"/>
                  <a:gd name="T12" fmla="*/ 122 w 148"/>
                  <a:gd name="T13" fmla="*/ 2 h 55"/>
                  <a:gd name="T14" fmla="*/ 34 w 148"/>
                  <a:gd name="T15" fmla="*/ 7 h 55"/>
                  <a:gd name="T16" fmla="*/ 118 w 148"/>
                  <a:gd name="T17" fmla="*/ 8 h 55"/>
                  <a:gd name="T18" fmla="*/ 124 w 148"/>
                  <a:gd name="T19" fmla="*/ 22 h 55"/>
                  <a:gd name="T20" fmla="*/ 26 w 148"/>
                  <a:gd name="T21" fmla="*/ 22 h 55"/>
                  <a:gd name="T22" fmla="*/ 34 w 148"/>
                  <a:gd name="T23" fmla="*/ 7 h 55"/>
                  <a:gd name="T24" fmla="*/ 12 w 148"/>
                  <a:gd name="T25" fmla="*/ 46 h 55"/>
                  <a:gd name="T26" fmla="*/ 20 w 148"/>
                  <a:gd name="T27" fmla="*/ 30 h 55"/>
                  <a:gd name="T28" fmla="*/ 129 w 148"/>
                  <a:gd name="T29" fmla="*/ 30 h 55"/>
                  <a:gd name="T30" fmla="*/ 138 w 148"/>
                  <a:gd name="T31" fmla="*/ 47 h 55"/>
                  <a:gd name="T32" fmla="*/ 12 w 148"/>
                  <a:gd name="T33" fmla="*/ 4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8" h="55">
                    <a:moveTo>
                      <a:pt x="122" y="2"/>
                    </a:moveTo>
                    <a:lnTo>
                      <a:pt x="31" y="0"/>
                    </a:lnTo>
                    <a:lnTo>
                      <a:pt x="0" y="46"/>
                    </a:lnTo>
                    <a:lnTo>
                      <a:pt x="0" y="55"/>
                    </a:lnTo>
                    <a:lnTo>
                      <a:pt x="148" y="55"/>
                    </a:lnTo>
                    <a:lnTo>
                      <a:pt x="148" y="47"/>
                    </a:lnTo>
                    <a:lnTo>
                      <a:pt x="122" y="2"/>
                    </a:lnTo>
                    <a:close/>
                    <a:moveTo>
                      <a:pt x="34" y="7"/>
                    </a:moveTo>
                    <a:lnTo>
                      <a:pt x="118" y="8"/>
                    </a:lnTo>
                    <a:lnTo>
                      <a:pt x="124" y="22"/>
                    </a:lnTo>
                    <a:lnTo>
                      <a:pt x="26" y="22"/>
                    </a:lnTo>
                    <a:lnTo>
                      <a:pt x="34" y="7"/>
                    </a:lnTo>
                    <a:close/>
                    <a:moveTo>
                      <a:pt x="12" y="46"/>
                    </a:moveTo>
                    <a:lnTo>
                      <a:pt x="20" y="30"/>
                    </a:lnTo>
                    <a:lnTo>
                      <a:pt x="129" y="30"/>
                    </a:lnTo>
                    <a:lnTo>
                      <a:pt x="138" y="47"/>
                    </a:lnTo>
                    <a:lnTo>
                      <a:pt x="1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0" name="Freeform 371">
              <a:extLst>
                <a:ext uri="{FF2B5EF4-FFF2-40B4-BE49-F238E27FC236}">
                  <a16:creationId xmlns:a16="http://schemas.microsoft.com/office/drawing/2014/main" id="{D8F11454-13A1-440C-8D4D-94D8E8BC31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90577" y="5432955"/>
              <a:ext cx="301232" cy="301232"/>
            </a:xfrm>
            <a:custGeom>
              <a:avLst/>
              <a:gdLst>
                <a:gd name="T0" fmla="*/ 154 w 188"/>
                <a:gd name="T1" fmla="*/ 0 h 188"/>
                <a:gd name="T2" fmla="*/ 34 w 188"/>
                <a:gd name="T3" fmla="*/ 0 h 188"/>
                <a:gd name="T4" fmla="*/ 0 w 188"/>
                <a:gd name="T5" fmla="*/ 34 h 188"/>
                <a:gd name="T6" fmla="*/ 0 w 188"/>
                <a:gd name="T7" fmla="*/ 154 h 188"/>
                <a:gd name="T8" fmla="*/ 34 w 188"/>
                <a:gd name="T9" fmla="*/ 188 h 188"/>
                <a:gd name="T10" fmla="*/ 154 w 188"/>
                <a:gd name="T11" fmla="*/ 188 h 188"/>
                <a:gd name="T12" fmla="*/ 188 w 188"/>
                <a:gd name="T13" fmla="*/ 154 h 188"/>
                <a:gd name="T14" fmla="*/ 188 w 188"/>
                <a:gd name="T15" fmla="*/ 34 h 188"/>
                <a:gd name="T16" fmla="*/ 154 w 188"/>
                <a:gd name="T17" fmla="*/ 0 h 188"/>
                <a:gd name="T18" fmla="*/ 39 w 188"/>
                <a:gd name="T19" fmla="*/ 28 h 188"/>
                <a:gd name="T20" fmla="*/ 54 w 188"/>
                <a:gd name="T21" fmla="*/ 43 h 188"/>
                <a:gd name="T22" fmla="*/ 39 w 188"/>
                <a:gd name="T23" fmla="*/ 59 h 188"/>
                <a:gd name="T24" fmla="*/ 23 w 188"/>
                <a:gd name="T25" fmla="*/ 43 h 188"/>
                <a:gd name="T26" fmla="*/ 39 w 188"/>
                <a:gd name="T27" fmla="*/ 28 h 188"/>
                <a:gd name="T28" fmla="*/ 41 w 188"/>
                <a:gd name="T29" fmla="*/ 159 h 188"/>
                <a:gd name="T30" fmla="*/ 26 w 188"/>
                <a:gd name="T31" fmla="*/ 143 h 188"/>
                <a:gd name="T32" fmla="*/ 41 w 188"/>
                <a:gd name="T33" fmla="*/ 128 h 188"/>
                <a:gd name="T34" fmla="*/ 57 w 188"/>
                <a:gd name="T35" fmla="*/ 143 h 188"/>
                <a:gd name="T36" fmla="*/ 41 w 188"/>
                <a:gd name="T37" fmla="*/ 159 h 188"/>
                <a:gd name="T38" fmla="*/ 94 w 188"/>
                <a:gd name="T39" fmla="*/ 109 h 188"/>
                <a:gd name="T40" fmla="*/ 79 w 188"/>
                <a:gd name="T41" fmla="*/ 94 h 188"/>
                <a:gd name="T42" fmla="*/ 94 w 188"/>
                <a:gd name="T43" fmla="*/ 78 h 188"/>
                <a:gd name="T44" fmla="*/ 110 w 188"/>
                <a:gd name="T45" fmla="*/ 94 h 188"/>
                <a:gd name="T46" fmla="*/ 94 w 188"/>
                <a:gd name="T47" fmla="*/ 109 h 188"/>
                <a:gd name="T48" fmla="*/ 145 w 188"/>
                <a:gd name="T49" fmla="*/ 28 h 188"/>
                <a:gd name="T50" fmla="*/ 160 w 188"/>
                <a:gd name="T51" fmla="*/ 43 h 188"/>
                <a:gd name="T52" fmla="*/ 145 w 188"/>
                <a:gd name="T53" fmla="*/ 59 h 188"/>
                <a:gd name="T54" fmla="*/ 129 w 188"/>
                <a:gd name="T55" fmla="*/ 43 h 188"/>
                <a:gd name="T56" fmla="*/ 145 w 188"/>
                <a:gd name="T57" fmla="*/ 28 h 188"/>
                <a:gd name="T58" fmla="*/ 147 w 188"/>
                <a:gd name="T59" fmla="*/ 159 h 188"/>
                <a:gd name="T60" fmla="*/ 132 w 188"/>
                <a:gd name="T61" fmla="*/ 143 h 188"/>
                <a:gd name="T62" fmla="*/ 147 w 188"/>
                <a:gd name="T63" fmla="*/ 128 h 188"/>
                <a:gd name="T64" fmla="*/ 163 w 188"/>
                <a:gd name="T65" fmla="*/ 143 h 188"/>
                <a:gd name="T66" fmla="*/ 147 w 188"/>
                <a:gd name="T67" fmla="*/ 15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8" h="188">
                  <a:moveTo>
                    <a:pt x="15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73"/>
                    <a:pt x="15" y="188"/>
                    <a:pt x="34" y="188"/>
                  </a:cubicBezTo>
                  <a:cubicBezTo>
                    <a:pt x="154" y="188"/>
                    <a:pt x="154" y="188"/>
                    <a:pt x="154" y="188"/>
                  </a:cubicBezTo>
                  <a:cubicBezTo>
                    <a:pt x="173" y="188"/>
                    <a:pt x="188" y="173"/>
                    <a:pt x="188" y="154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8" y="15"/>
                    <a:pt x="173" y="0"/>
                    <a:pt x="154" y="0"/>
                  </a:cubicBezTo>
                  <a:close/>
                  <a:moveTo>
                    <a:pt x="39" y="28"/>
                  </a:moveTo>
                  <a:cubicBezTo>
                    <a:pt x="47" y="28"/>
                    <a:pt x="54" y="35"/>
                    <a:pt x="54" y="43"/>
                  </a:cubicBezTo>
                  <a:cubicBezTo>
                    <a:pt x="54" y="52"/>
                    <a:pt x="47" y="59"/>
                    <a:pt x="39" y="59"/>
                  </a:cubicBezTo>
                  <a:cubicBezTo>
                    <a:pt x="30" y="59"/>
                    <a:pt x="23" y="52"/>
                    <a:pt x="23" y="43"/>
                  </a:cubicBezTo>
                  <a:cubicBezTo>
                    <a:pt x="23" y="35"/>
                    <a:pt x="30" y="28"/>
                    <a:pt x="39" y="28"/>
                  </a:cubicBezTo>
                  <a:close/>
                  <a:moveTo>
                    <a:pt x="41" y="159"/>
                  </a:moveTo>
                  <a:cubicBezTo>
                    <a:pt x="33" y="159"/>
                    <a:pt x="26" y="152"/>
                    <a:pt x="26" y="143"/>
                  </a:cubicBezTo>
                  <a:cubicBezTo>
                    <a:pt x="26" y="134"/>
                    <a:pt x="33" y="128"/>
                    <a:pt x="41" y="128"/>
                  </a:cubicBezTo>
                  <a:cubicBezTo>
                    <a:pt x="50" y="128"/>
                    <a:pt x="57" y="134"/>
                    <a:pt x="57" y="143"/>
                  </a:cubicBezTo>
                  <a:cubicBezTo>
                    <a:pt x="57" y="152"/>
                    <a:pt x="50" y="159"/>
                    <a:pt x="41" y="159"/>
                  </a:cubicBezTo>
                  <a:close/>
                  <a:moveTo>
                    <a:pt x="94" y="109"/>
                  </a:moveTo>
                  <a:cubicBezTo>
                    <a:pt x="86" y="109"/>
                    <a:pt x="79" y="102"/>
                    <a:pt x="79" y="94"/>
                  </a:cubicBezTo>
                  <a:cubicBezTo>
                    <a:pt x="79" y="85"/>
                    <a:pt x="86" y="78"/>
                    <a:pt x="94" y="78"/>
                  </a:cubicBezTo>
                  <a:cubicBezTo>
                    <a:pt x="103" y="78"/>
                    <a:pt x="110" y="85"/>
                    <a:pt x="110" y="94"/>
                  </a:cubicBezTo>
                  <a:cubicBezTo>
                    <a:pt x="110" y="102"/>
                    <a:pt x="103" y="109"/>
                    <a:pt x="94" y="109"/>
                  </a:cubicBezTo>
                  <a:close/>
                  <a:moveTo>
                    <a:pt x="145" y="28"/>
                  </a:moveTo>
                  <a:cubicBezTo>
                    <a:pt x="153" y="28"/>
                    <a:pt x="160" y="35"/>
                    <a:pt x="160" y="43"/>
                  </a:cubicBezTo>
                  <a:cubicBezTo>
                    <a:pt x="160" y="52"/>
                    <a:pt x="153" y="59"/>
                    <a:pt x="145" y="59"/>
                  </a:cubicBezTo>
                  <a:cubicBezTo>
                    <a:pt x="136" y="59"/>
                    <a:pt x="129" y="52"/>
                    <a:pt x="129" y="43"/>
                  </a:cubicBezTo>
                  <a:cubicBezTo>
                    <a:pt x="129" y="35"/>
                    <a:pt x="136" y="28"/>
                    <a:pt x="145" y="28"/>
                  </a:cubicBezTo>
                  <a:close/>
                  <a:moveTo>
                    <a:pt x="147" y="159"/>
                  </a:moveTo>
                  <a:cubicBezTo>
                    <a:pt x="138" y="159"/>
                    <a:pt x="132" y="152"/>
                    <a:pt x="132" y="143"/>
                  </a:cubicBezTo>
                  <a:cubicBezTo>
                    <a:pt x="132" y="134"/>
                    <a:pt x="138" y="128"/>
                    <a:pt x="147" y="128"/>
                  </a:cubicBezTo>
                  <a:cubicBezTo>
                    <a:pt x="156" y="128"/>
                    <a:pt x="163" y="134"/>
                    <a:pt x="163" y="143"/>
                  </a:cubicBezTo>
                  <a:cubicBezTo>
                    <a:pt x="163" y="152"/>
                    <a:pt x="156" y="159"/>
                    <a:pt x="147" y="159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421">
              <a:extLst>
                <a:ext uri="{FF2B5EF4-FFF2-40B4-BE49-F238E27FC236}">
                  <a16:creationId xmlns:a16="http://schemas.microsoft.com/office/drawing/2014/main" id="{3FFB5865-F9F8-4629-BC1E-74E4E2235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1580" y="1813113"/>
              <a:ext cx="117709" cy="298700"/>
            </a:xfrm>
            <a:custGeom>
              <a:avLst/>
              <a:gdLst>
                <a:gd name="T0" fmla="*/ 54 w 73"/>
                <a:gd name="T1" fmla="*/ 59 h 186"/>
                <a:gd name="T2" fmla="*/ 0 w 73"/>
                <a:gd name="T3" fmla="*/ 0 h 186"/>
                <a:gd name="T4" fmla="*/ 0 w 73"/>
                <a:gd name="T5" fmla="*/ 186 h 186"/>
                <a:gd name="T6" fmla="*/ 24 w 73"/>
                <a:gd name="T7" fmla="*/ 185 h 186"/>
                <a:gd name="T8" fmla="*/ 61 w 73"/>
                <a:gd name="T9" fmla="*/ 153 h 186"/>
                <a:gd name="T10" fmla="*/ 51 w 73"/>
                <a:gd name="T11" fmla="*/ 148 h 186"/>
                <a:gd name="T12" fmla="*/ 61 w 73"/>
                <a:gd name="T13" fmla="*/ 138 h 186"/>
                <a:gd name="T14" fmla="*/ 61 w 73"/>
                <a:gd name="T15" fmla="*/ 128 h 186"/>
                <a:gd name="T16" fmla="*/ 71 w 73"/>
                <a:gd name="T17" fmla="*/ 122 h 186"/>
                <a:gd name="T18" fmla="*/ 56 w 73"/>
                <a:gd name="T19" fmla="*/ 76 h 186"/>
                <a:gd name="T20" fmla="*/ 54 w 73"/>
                <a:gd name="T21" fmla="*/ 5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86">
                  <a:moveTo>
                    <a:pt x="54" y="59"/>
                  </a:moveTo>
                  <a:cubicBezTo>
                    <a:pt x="54" y="22"/>
                    <a:pt x="25" y="6"/>
                    <a:pt x="0" y="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1" y="186"/>
                    <a:pt x="5" y="186"/>
                    <a:pt x="24" y="185"/>
                  </a:cubicBezTo>
                  <a:cubicBezTo>
                    <a:pt x="59" y="177"/>
                    <a:pt x="61" y="153"/>
                    <a:pt x="61" y="153"/>
                  </a:cubicBezTo>
                  <a:cubicBezTo>
                    <a:pt x="51" y="148"/>
                    <a:pt x="51" y="148"/>
                    <a:pt x="51" y="148"/>
                  </a:cubicBezTo>
                  <a:cubicBezTo>
                    <a:pt x="51" y="148"/>
                    <a:pt x="60" y="141"/>
                    <a:pt x="61" y="138"/>
                  </a:cubicBezTo>
                  <a:cubicBezTo>
                    <a:pt x="62" y="136"/>
                    <a:pt x="61" y="128"/>
                    <a:pt x="61" y="128"/>
                  </a:cubicBezTo>
                  <a:cubicBezTo>
                    <a:pt x="61" y="128"/>
                    <a:pt x="70" y="126"/>
                    <a:pt x="71" y="122"/>
                  </a:cubicBezTo>
                  <a:cubicBezTo>
                    <a:pt x="73" y="114"/>
                    <a:pt x="55" y="95"/>
                    <a:pt x="56" y="76"/>
                  </a:cubicBezTo>
                  <a:cubicBezTo>
                    <a:pt x="56" y="70"/>
                    <a:pt x="55" y="65"/>
                    <a:pt x="54" y="59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436">
              <a:extLst>
                <a:ext uri="{FF2B5EF4-FFF2-40B4-BE49-F238E27FC236}">
                  <a16:creationId xmlns:a16="http://schemas.microsoft.com/office/drawing/2014/main" id="{90A94F04-2859-486C-BD6D-3A3E990C41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86779" y="4147025"/>
              <a:ext cx="322749" cy="244276"/>
            </a:xfrm>
            <a:custGeom>
              <a:avLst/>
              <a:gdLst>
                <a:gd name="T0" fmla="*/ 201 w 201"/>
                <a:gd name="T1" fmla="*/ 79 h 152"/>
                <a:gd name="T2" fmla="*/ 157 w 201"/>
                <a:gd name="T3" fmla="*/ 36 h 152"/>
                <a:gd name="T4" fmla="*/ 191 w 201"/>
                <a:gd name="T5" fmla="*/ 35 h 152"/>
                <a:gd name="T6" fmla="*/ 113 w 201"/>
                <a:gd name="T7" fmla="*/ 3 h 152"/>
                <a:gd name="T8" fmla="*/ 0 w 201"/>
                <a:gd name="T9" fmla="*/ 19 h 152"/>
                <a:gd name="T10" fmla="*/ 0 w 201"/>
                <a:gd name="T11" fmla="*/ 55 h 152"/>
                <a:gd name="T12" fmla="*/ 49 w 201"/>
                <a:gd name="T13" fmla="*/ 127 h 152"/>
                <a:gd name="T14" fmla="*/ 57 w 201"/>
                <a:gd name="T15" fmla="*/ 139 h 152"/>
                <a:gd name="T16" fmla="*/ 58 w 201"/>
                <a:gd name="T17" fmla="*/ 140 h 152"/>
                <a:gd name="T18" fmla="*/ 58 w 201"/>
                <a:gd name="T19" fmla="*/ 140 h 152"/>
                <a:gd name="T20" fmla="*/ 59 w 201"/>
                <a:gd name="T21" fmla="*/ 140 h 152"/>
                <a:gd name="T22" fmla="*/ 198 w 201"/>
                <a:gd name="T23" fmla="*/ 113 h 152"/>
                <a:gd name="T24" fmla="*/ 201 w 201"/>
                <a:gd name="T25" fmla="*/ 79 h 152"/>
                <a:gd name="T26" fmla="*/ 111 w 201"/>
                <a:gd name="T27" fmla="*/ 11 h 152"/>
                <a:gd name="T28" fmla="*/ 161 w 201"/>
                <a:gd name="T29" fmla="*/ 30 h 152"/>
                <a:gd name="T30" fmla="*/ 62 w 201"/>
                <a:gd name="T31" fmla="*/ 53 h 152"/>
                <a:gd name="T32" fmla="*/ 12 w 201"/>
                <a:gd name="T33" fmla="*/ 26 h 152"/>
                <a:gd name="T34" fmla="*/ 111 w 201"/>
                <a:gd name="T35" fmla="*/ 11 h 152"/>
                <a:gd name="T36" fmla="*/ 125 w 201"/>
                <a:gd name="T37" fmla="*/ 42 h 152"/>
                <a:gd name="T38" fmla="*/ 156 w 201"/>
                <a:gd name="T39" fmla="*/ 72 h 152"/>
                <a:gd name="T40" fmla="*/ 67 w 201"/>
                <a:gd name="T41" fmla="*/ 90 h 152"/>
                <a:gd name="T42" fmla="*/ 38 w 201"/>
                <a:gd name="T43" fmla="*/ 50 h 152"/>
                <a:gd name="T44" fmla="*/ 62 w 201"/>
                <a:gd name="T45" fmla="*/ 62 h 152"/>
                <a:gd name="T46" fmla="*/ 125 w 201"/>
                <a:gd name="T47" fmla="*/ 42 h 152"/>
                <a:gd name="T48" fmla="*/ 21 w 201"/>
                <a:gd name="T49" fmla="*/ 42 h 152"/>
                <a:gd name="T50" fmla="*/ 62 w 201"/>
                <a:gd name="T51" fmla="*/ 97 h 152"/>
                <a:gd name="T52" fmla="*/ 172 w 201"/>
                <a:gd name="T53" fmla="*/ 76 h 152"/>
                <a:gd name="T54" fmla="*/ 135 w 201"/>
                <a:gd name="T55" fmla="*/ 40 h 152"/>
                <a:gd name="T56" fmla="*/ 148 w 201"/>
                <a:gd name="T57" fmla="*/ 37 h 152"/>
                <a:gd name="T58" fmla="*/ 191 w 201"/>
                <a:gd name="T59" fmla="*/ 79 h 152"/>
                <a:gd name="T60" fmla="*/ 59 w 201"/>
                <a:gd name="T61" fmla="*/ 106 h 152"/>
                <a:gd name="T62" fmla="*/ 59 w 201"/>
                <a:gd name="T63" fmla="*/ 106 h 152"/>
                <a:gd name="T64" fmla="*/ 59 w 201"/>
                <a:gd name="T65" fmla="*/ 106 h 152"/>
                <a:gd name="T66" fmla="*/ 58 w 201"/>
                <a:gd name="T67" fmla="*/ 106 h 152"/>
                <a:gd name="T68" fmla="*/ 58 w 201"/>
                <a:gd name="T69" fmla="*/ 106 h 152"/>
                <a:gd name="T70" fmla="*/ 10 w 201"/>
                <a:gd name="T71" fmla="*/ 36 h 152"/>
                <a:gd name="T72" fmla="*/ 21 w 201"/>
                <a:gd name="T73" fmla="*/ 4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1" h="152">
                  <a:moveTo>
                    <a:pt x="201" y="79"/>
                  </a:moveTo>
                  <a:cubicBezTo>
                    <a:pt x="157" y="36"/>
                    <a:pt x="157" y="36"/>
                    <a:pt x="157" y="36"/>
                  </a:cubicBezTo>
                  <a:cubicBezTo>
                    <a:pt x="169" y="35"/>
                    <a:pt x="181" y="34"/>
                    <a:pt x="191" y="35"/>
                  </a:cubicBezTo>
                  <a:cubicBezTo>
                    <a:pt x="191" y="35"/>
                    <a:pt x="134" y="12"/>
                    <a:pt x="113" y="3"/>
                  </a:cubicBezTo>
                  <a:cubicBezTo>
                    <a:pt x="84" y="0"/>
                    <a:pt x="0" y="19"/>
                    <a:pt x="0" y="1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9" y="127"/>
                    <a:pt x="49" y="127"/>
                    <a:pt x="49" y="127"/>
                  </a:cubicBezTo>
                  <a:cubicBezTo>
                    <a:pt x="51" y="130"/>
                    <a:pt x="53" y="134"/>
                    <a:pt x="57" y="139"/>
                  </a:cubicBezTo>
                  <a:cubicBezTo>
                    <a:pt x="58" y="140"/>
                    <a:pt x="58" y="140"/>
                    <a:pt x="58" y="140"/>
                  </a:cubicBezTo>
                  <a:cubicBezTo>
                    <a:pt x="58" y="140"/>
                    <a:pt x="58" y="140"/>
                    <a:pt x="58" y="140"/>
                  </a:cubicBezTo>
                  <a:cubicBezTo>
                    <a:pt x="59" y="140"/>
                    <a:pt x="59" y="140"/>
                    <a:pt x="59" y="140"/>
                  </a:cubicBezTo>
                  <a:cubicBezTo>
                    <a:pt x="132" y="152"/>
                    <a:pt x="198" y="113"/>
                    <a:pt x="198" y="113"/>
                  </a:cubicBezTo>
                  <a:cubicBezTo>
                    <a:pt x="198" y="113"/>
                    <a:pt x="201" y="79"/>
                    <a:pt x="201" y="79"/>
                  </a:cubicBezTo>
                  <a:close/>
                  <a:moveTo>
                    <a:pt x="111" y="11"/>
                  </a:move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22" y="30"/>
                    <a:pt x="62" y="53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90" y="10"/>
                    <a:pt x="111" y="11"/>
                  </a:cubicBezTo>
                  <a:close/>
                  <a:moveTo>
                    <a:pt x="125" y="42"/>
                  </a:moveTo>
                  <a:cubicBezTo>
                    <a:pt x="156" y="72"/>
                    <a:pt x="156" y="72"/>
                    <a:pt x="156" y="72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2" y="62"/>
                    <a:pt x="91" y="50"/>
                    <a:pt x="125" y="42"/>
                  </a:cubicBezTo>
                  <a:close/>
                  <a:moveTo>
                    <a:pt x="21" y="42"/>
                  </a:moveTo>
                  <a:cubicBezTo>
                    <a:pt x="62" y="97"/>
                    <a:pt x="62" y="97"/>
                    <a:pt x="62" y="97"/>
                  </a:cubicBezTo>
                  <a:cubicBezTo>
                    <a:pt x="172" y="76"/>
                    <a:pt x="172" y="76"/>
                    <a:pt x="172" y="76"/>
                  </a:cubicBezTo>
                  <a:cubicBezTo>
                    <a:pt x="135" y="40"/>
                    <a:pt x="135" y="40"/>
                    <a:pt x="135" y="40"/>
                  </a:cubicBezTo>
                  <a:cubicBezTo>
                    <a:pt x="139" y="39"/>
                    <a:pt x="144" y="38"/>
                    <a:pt x="148" y="37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10" y="36"/>
                    <a:pt x="10" y="36"/>
                    <a:pt x="10" y="36"/>
                  </a:cubicBezTo>
                  <a:lnTo>
                    <a:pt x="21" y="4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39">
              <a:extLst>
                <a:ext uri="{FF2B5EF4-FFF2-40B4-BE49-F238E27FC236}">
                  <a16:creationId xmlns:a16="http://schemas.microsoft.com/office/drawing/2014/main" id="{6AC00294-264B-45E3-B7EE-796A14CEC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123" y="5488645"/>
              <a:ext cx="201243" cy="201243"/>
            </a:xfrm>
            <a:custGeom>
              <a:avLst/>
              <a:gdLst>
                <a:gd name="T0" fmla="*/ 159 w 159"/>
                <a:gd name="T1" fmla="*/ 99 h 159"/>
                <a:gd name="T2" fmla="*/ 98 w 159"/>
                <a:gd name="T3" fmla="*/ 99 h 159"/>
                <a:gd name="T4" fmla="*/ 98 w 159"/>
                <a:gd name="T5" fmla="*/ 159 h 159"/>
                <a:gd name="T6" fmla="*/ 60 w 159"/>
                <a:gd name="T7" fmla="*/ 159 h 159"/>
                <a:gd name="T8" fmla="*/ 60 w 159"/>
                <a:gd name="T9" fmla="*/ 99 h 159"/>
                <a:gd name="T10" fmla="*/ 0 w 159"/>
                <a:gd name="T11" fmla="*/ 99 h 159"/>
                <a:gd name="T12" fmla="*/ 0 w 159"/>
                <a:gd name="T13" fmla="*/ 61 h 159"/>
                <a:gd name="T14" fmla="*/ 60 w 159"/>
                <a:gd name="T15" fmla="*/ 61 h 159"/>
                <a:gd name="T16" fmla="*/ 60 w 159"/>
                <a:gd name="T17" fmla="*/ 0 h 159"/>
                <a:gd name="T18" fmla="*/ 98 w 159"/>
                <a:gd name="T19" fmla="*/ 0 h 159"/>
                <a:gd name="T20" fmla="*/ 98 w 159"/>
                <a:gd name="T21" fmla="*/ 61 h 159"/>
                <a:gd name="T22" fmla="*/ 159 w 159"/>
                <a:gd name="T23" fmla="*/ 61 h 159"/>
                <a:gd name="T24" fmla="*/ 159 w 159"/>
                <a:gd name="T25" fmla="*/ 9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159">
                  <a:moveTo>
                    <a:pt x="159" y="99"/>
                  </a:moveTo>
                  <a:lnTo>
                    <a:pt x="98" y="99"/>
                  </a:lnTo>
                  <a:lnTo>
                    <a:pt x="98" y="159"/>
                  </a:lnTo>
                  <a:lnTo>
                    <a:pt x="60" y="159"/>
                  </a:lnTo>
                  <a:lnTo>
                    <a:pt x="60" y="99"/>
                  </a:lnTo>
                  <a:lnTo>
                    <a:pt x="0" y="99"/>
                  </a:lnTo>
                  <a:lnTo>
                    <a:pt x="0" y="61"/>
                  </a:lnTo>
                  <a:lnTo>
                    <a:pt x="60" y="61"/>
                  </a:lnTo>
                  <a:lnTo>
                    <a:pt x="60" y="0"/>
                  </a:lnTo>
                  <a:lnTo>
                    <a:pt x="98" y="0"/>
                  </a:lnTo>
                  <a:lnTo>
                    <a:pt x="98" y="61"/>
                  </a:lnTo>
                  <a:lnTo>
                    <a:pt x="159" y="61"/>
                  </a:lnTo>
                  <a:lnTo>
                    <a:pt x="159" y="9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76">
              <a:extLst>
                <a:ext uri="{FF2B5EF4-FFF2-40B4-BE49-F238E27FC236}">
                  <a16:creationId xmlns:a16="http://schemas.microsoft.com/office/drawing/2014/main" id="{D6DA3A65-3C53-4FA4-8894-2A534A1E4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902" y="5084893"/>
              <a:ext cx="313888" cy="101254"/>
            </a:xfrm>
            <a:custGeom>
              <a:avLst/>
              <a:gdLst>
                <a:gd name="T0" fmla="*/ 0 w 196"/>
                <a:gd name="T1" fmla="*/ 9 h 63"/>
                <a:gd name="T2" fmla="*/ 87 w 196"/>
                <a:gd name="T3" fmla="*/ 10 h 63"/>
                <a:gd name="T4" fmla="*/ 112 w 196"/>
                <a:gd name="T5" fmla="*/ 3 h 63"/>
                <a:gd name="T6" fmla="*/ 114 w 196"/>
                <a:gd name="T7" fmla="*/ 0 h 63"/>
                <a:gd name="T8" fmla="*/ 128 w 196"/>
                <a:gd name="T9" fmla="*/ 0 h 63"/>
                <a:gd name="T10" fmla="*/ 129 w 196"/>
                <a:gd name="T11" fmla="*/ 2 h 63"/>
                <a:gd name="T12" fmla="*/ 149 w 196"/>
                <a:gd name="T13" fmla="*/ 6 h 63"/>
                <a:gd name="T14" fmla="*/ 151 w 196"/>
                <a:gd name="T15" fmla="*/ 21 h 63"/>
                <a:gd name="T16" fmla="*/ 180 w 196"/>
                <a:gd name="T17" fmla="*/ 21 h 63"/>
                <a:gd name="T18" fmla="*/ 191 w 196"/>
                <a:gd name="T19" fmla="*/ 23 h 63"/>
                <a:gd name="T20" fmla="*/ 195 w 196"/>
                <a:gd name="T21" fmla="*/ 28 h 63"/>
                <a:gd name="T22" fmla="*/ 193 w 196"/>
                <a:gd name="T23" fmla="*/ 30 h 63"/>
                <a:gd name="T24" fmla="*/ 190 w 196"/>
                <a:gd name="T25" fmla="*/ 42 h 63"/>
                <a:gd name="T26" fmla="*/ 176 w 196"/>
                <a:gd name="T27" fmla="*/ 56 h 63"/>
                <a:gd name="T28" fmla="*/ 163 w 196"/>
                <a:gd name="T29" fmla="*/ 63 h 63"/>
                <a:gd name="T30" fmla="*/ 75 w 196"/>
                <a:gd name="T31" fmla="*/ 63 h 63"/>
                <a:gd name="T32" fmla="*/ 63 w 196"/>
                <a:gd name="T33" fmla="*/ 55 h 63"/>
                <a:gd name="T34" fmla="*/ 45 w 196"/>
                <a:gd name="T35" fmla="*/ 40 h 63"/>
                <a:gd name="T36" fmla="*/ 44 w 196"/>
                <a:gd name="T37" fmla="*/ 37 h 63"/>
                <a:gd name="T38" fmla="*/ 46 w 196"/>
                <a:gd name="T39" fmla="*/ 32 h 63"/>
                <a:gd name="T40" fmla="*/ 49 w 196"/>
                <a:gd name="T41" fmla="*/ 30 h 63"/>
                <a:gd name="T42" fmla="*/ 81 w 196"/>
                <a:gd name="T43" fmla="*/ 27 h 63"/>
                <a:gd name="T44" fmla="*/ 86 w 196"/>
                <a:gd name="T45" fmla="*/ 22 h 63"/>
                <a:gd name="T46" fmla="*/ 95 w 196"/>
                <a:gd name="T47" fmla="*/ 22 h 63"/>
                <a:gd name="T48" fmla="*/ 90 w 196"/>
                <a:gd name="T49" fmla="*/ 19 h 63"/>
                <a:gd name="T50" fmla="*/ 87 w 196"/>
                <a:gd name="T51" fmla="*/ 14 h 63"/>
                <a:gd name="T52" fmla="*/ 0 w 196"/>
                <a:gd name="T53" fmla="*/ 12 h 63"/>
                <a:gd name="T54" fmla="*/ 0 w 196"/>
                <a:gd name="T55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6" h="63">
                  <a:moveTo>
                    <a:pt x="0" y="9"/>
                  </a:moveTo>
                  <a:cubicBezTo>
                    <a:pt x="87" y="10"/>
                    <a:pt x="87" y="10"/>
                    <a:pt x="87" y="10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40" y="2"/>
                    <a:pt x="147" y="3"/>
                    <a:pt x="149" y="6"/>
                  </a:cubicBezTo>
                  <a:cubicBezTo>
                    <a:pt x="151" y="8"/>
                    <a:pt x="151" y="14"/>
                    <a:pt x="151" y="21"/>
                  </a:cubicBezTo>
                  <a:cubicBezTo>
                    <a:pt x="180" y="21"/>
                    <a:pt x="180" y="21"/>
                    <a:pt x="180" y="21"/>
                  </a:cubicBezTo>
                  <a:cubicBezTo>
                    <a:pt x="185" y="21"/>
                    <a:pt x="189" y="22"/>
                    <a:pt x="191" y="23"/>
                  </a:cubicBezTo>
                  <a:cubicBezTo>
                    <a:pt x="192" y="24"/>
                    <a:pt x="193" y="26"/>
                    <a:pt x="195" y="28"/>
                  </a:cubicBezTo>
                  <a:cubicBezTo>
                    <a:pt x="196" y="30"/>
                    <a:pt x="195" y="31"/>
                    <a:pt x="193" y="30"/>
                  </a:cubicBezTo>
                  <a:cubicBezTo>
                    <a:pt x="190" y="42"/>
                    <a:pt x="190" y="42"/>
                    <a:pt x="190" y="42"/>
                  </a:cubicBezTo>
                  <a:cubicBezTo>
                    <a:pt x="185" y="47"/>
                    <a:pt x="181" y="52"/>
                    <a:pt x="176" y="56"/>
                  </a:cubicBezTo>
                  <a:cubicBezTo>
                    <a:pt x="171" y="61"/>
                    <a:pt x="166" y="63"/>
                    <a:pt x="163" y="63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3" y="63"/>
                    <a:pt x="69" y="60"/>
                    <a:pt x="63" y="55"/>
                  </a:cubicBezTo>
                  <a:cubicBezTo>
                    <a:pt x="56" y="50"/>
                    <a:pt x="51" y="45"/>
                    <a:pt x="45" y="40"/>
                  </a:cubicBezTo>
                  <a:cubicBezTo>
                    <a:pt x="44" y="40"/>
                    <a:pt x="44" y="39"/>
                    <a:pt x="44" y="37"/>
                  </a:cubicBezTo>
                  <a:cubicBezTo>
                    <a:pt x="45" y="35"/>
                    <a:pt x="46" y="33"/>
                    <a:pt x="46" y="32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51">
              <a:extLst>
                <a:ext uri="{FF2B5EF4-FFF2-40B4-BE49-F238E27FC236}">
                  <a16:creationId xmlns:a16="http://schemas.microsoft.com/office/drawing/2014/main" id="{6DF6DB53-9AC8-4367-B205-2AD0C3176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216" y="3620503"/>
              <a:ext cx="150616" cy="303763"/>
            </a:xfrm>
            <a:custGeom>
              <a:avLst/>
              <a:gdLst>
                <a:gd name="T0" fmla="*/ 0 w 119"/>
                <a:gd name="T1" fmla="*/ 78 h 240"/>
                <a:gd name="T2" fmla="*/ 0 w 119"/>
                <a:gd name="T3" fmla="*/ 166 h 240"/>
                <a:gd name="T4" fmla="*/ 47 w 119"/>
                <a:gd name="T5" fmla="*/ 166 h 240"/>
                <a:gd name="T6" fmla="*/ 119 w 119"/>
                <a:gd name="T7" fmla="*/ 240 h 240"/>
                <a:gd name="T8" fmla="*/ 119 w 119"/>
                <a:gd name="T9" fmla="*/ 0 h 240"/>
                <a:gd name="T10" fmla="*/ 44 w 119"/>
                <a:gd name="T11" fmla="*/ 78 h 240"/>
                <a:gd name="T12" fmla="*/ 0 w 119"/>
                <a:gd name="T13" fmla="*/ 7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0">
                  <a:moveTo>
                    <a:pt x="0" y="78"/>
                  </a:moveTo>
                  <a:lnTo>
                    <a:pt x="0" y="166"/>
                  </a:lnTo>
                  <a:lnTo>
                    <a:pt x="47" y="166"/>
                  </a:lnTo>
                  <a:lnTo>
                    <a:pt x="119" y="240"/>
                  </a:lnTo>
                  <a:lnTo>
                    <a:pt x="119" y="0"/>
                  </a:lnTo>
                  <a:lnTo>
                    <a:pt x="44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52">
              <a:extLst>
                <a:ext uri="{FF2B5EF4-FFF2-40B4-BE49-F238E27FC236}">
                  <a16:creationId xmlns:a16="http://schemas.microsoft.com/office/drawing/2014/main" id="{6747633E-7969-472E-8DFC-8C8CAC6EE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083" y="3715429"/>
              <a:ext cx="62019" cy="113911"/>
            </a:xfrm>
            <a:custGeom>
              <a:avLst/>
              <a:gdLst>
                <a:gd name="T0" fmla="*/ 3 w 38"/>
                <a:gd name="T1" fmla="*/ 0 h 71"/>
                <a:gd name="T2" fmla="*/ 0 w 38"/>
                <a:gd name="T3" fmla="*/ 0 h 71"/>
                <a:gd name="T4" fmla="*/ 32 w 38"/>
                <a:gd name="T5" fmla="*/ 35 h 71"/>
                <a:gd name="T6" fmla="*/ 0 w 38"/>
                <a:gd name="T7" fmla="*/ 71 h 71"/>
                <a:gd name="T8" fmla="*/ 3 w 38"/>
                <a:gd name="T9" fmla="*/ 71 h 71"/>
                <a:gd name="T10" fmla="*/ 38 w 38"/>
                <a:gd name="T11" fmla="*/ 35 h 71"/>
                <a:gd name="T12" fmla="*/ 3 w 38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71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8" y="2"/>
                    <a:pt x="32" y="17"/>
                    <a:pt x="32" y="35"/>
                  </a:cubicBezTo>
                  <a:cubicBezTo>
                    <a:pt x="32" y="54"/>
                    <a:pt x="18" y="69"/>
                    <a:pt x="0" y="71"/>
                  </a:cubicBezTo>
                  <a:cubicBezTo>
                    <a:pt x="1" y="71"/>
                    <a:pt x="2" y="71"/>
                    <a:pt x="3" y="71"/>
                  </a:cubicBezTo>
                  <a:cubicBezTo>
                    <a:pt x="22" y="71"/>
                    <a:pt x="38" y="55"/>
                    <a:pt x="38" y="35"/>
                  </a:cubicBezTo>
                  <a:cubicBezTo>
                    <a:pt x="38" y="16"/>
                    <a:pt x="22" y="0"/>
                    <a:pt x="3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66">
              <a:extLst>
                <a:ext uri="{FF2B5EF4-FFF2-40B4-BE49-F238E27FC236}">
                  <a16:creationId xmlns:a16="http://schemas.microsoft.com/office/drawing/2014/main" id="{9CB3602F-BC9F-4F92-B501-9C9487EE5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4629" y="4147026"/>
              <a:ext cx="32908" cy="59487"/>
            </a:xfrm>
            <a:custGeom>
              <a:avLst/>
              <a:gdLst>
                <a:gd name="T0" fmla="*/ 5 w 21"/>
                <a:gd name="T1" fmla="*/ 19 h 37"/>
                <a:gd name="T2" fmla="*/ 21 w 21"/>
                <a:gd name="T3" fmla="*/ 0 h 37"/>
                <a:gd name="T4" fmla="*/ 19 w 21"/>
                <a:gd name="T5" fmla="*/ 0 h 37"/>
                <a:gd name="T6" fmla="*/ 0 w 21"/>
                <a:gd name="T7" fmla="*/ 19 h 37"/>
                <a:gd name="T8" fmla="*/ 19 w 21"/>
                <a:gd name="T9" fmla="*/ 37 h 37"/>
                <a:gd name="T10" fmla="*/ 21 w 21"/>
                <a:gd name="T11" fmla="*/ 37 h 37"/>
                <a:gd name="T12" fmla="*/ 5 w 21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7">
                  <a:moveTo>
                    <a:pt x="5" y="19"/>
                  </a:moveTo>
                  <a:cubicBezTo>
                    <a:pt x="5" y="9"/>
                    <a:pt x="12" y="1"/>
                    <a:pt x="21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0" y="37"/>
                    <a:pt x="21" y="37"/>
                    <a:pt x="21" y="37"/>
                  </a:cubicBezTo>
                  <a:cubicBezTo>
                    <a:pt x="12" y="36"/>
                    <a:pt x="5" y="28"/>
                    <a:pt x="5" y="19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67">
              <a:extLst>
                <a:ext uri="{FF2B5EF4-FFF2-40B4-BE49-F238E27FC236}">
                  <a16:creationId xmlns:a16="http://schemas.microsoft.com/office/drawing/2014/main" id="{F82BFD0C-E24E-4FA4-9326-056FDDB9F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050" y="4129306"/>
              <a:ext cx="53159" cy="94926"/>
            </a:xfrm>
            <a:custGeom>
              <a:avLst/>
              <a:gdLst>
                <a:gd name="T0" fmla="*/ 7 w 33"/>
                <a:gd name="T1" fmla="*/ 30 h 59"/>
                <a:gd name="T2" fmla="*/ 33 w 33"/>
                <a:gd name="T3" fmla="*/ 0 h 59"/>
                <a:gd name="T4" fmla="*/ 30 w 33"/>
                <a:gd name="T5" fmla="*/ 0 h 59"/>
                <a:gd name="T6" fmla="*/ 0 w 33"/>
                <a:gd name="T7" fmla="*/ 30 h 59"/>
                <a:gd name="T8" fmla="*/ 30 w 33"/>
                <a:gd name="T9" fmla="*/ 59 h 59"/>
                <a:gd name="T10" fmla="*/ 33 w 33"/>
                <a:gd name="T11" fmla="*/ 59 h 59"/>
                <a:gd name="T12" fmla="*/ 7 w 33"/>
                <a:gd name="T13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9">
                  <a:moveTo>
                    <a:pt x="7" y="30"/>
                  </a:moveTo>
                  <a:cubicBezTo>
                    <a:pt x="7" y="14"/>
                    <a:pt x="18" y="2"/>
                    <a:pt x="33" y="0"/>
                  </a:cubicBezTo>
                  <a:cubicBezTo>
                    <a:pt x="32" y="0"/>
                    <a:pt x="31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18" y="57"/>
                    <a:pt x="7" y="45"/>
                    <a:pt x="7" y="3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68">
              <a:extLst>
                <a:ext uri="{FF2B5EF4-FFF2-40B4-BE49-F238E27FC236}">
                  <a16:creationId xmlns:a16="http://schemas.microsoft.com/office/drawing/2014/main" id="{E89FC8C8-E7C0-4E25-BDFF-5562CAB8B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850" y="4145760"/>
              <a:ext cx="34174" cy="59487"/>
            </a:xfrm>
            <a:custGeom>
              <a:avLst/>
              <a:gdLst>
                <a:gd name="T0" fmla="*/ 17 w 21"/>
                <a:gd name="T1" fmla="*/ 18 h 37"/>
                <a:gd name="T2" fmla="*/ 0 w 21"/>
                <a:gd name="T3" fmla="*/ 0 h 37"/>
                <a:gd name="T4" fmla="*/ 2 w 21"/>
                <a:gd name="T5" fmla="*/ 0 h 37"/>
                <a:gd name="T6" fmla="*/ 21 w 21"/>
                <a:gd name="T7" fmla="*/ 18 h 37"/>
                <a:gd name="T8" fmla="*/ 2 w 21"/>
                <a:gd name="T9" fmla="*/ 37 h 37"/>
                <a:gd name="T10" fmla="*/ 0 w 21"/>
                <a:gd name="T11" fmla="*/ 37 h 37"/>
                <a:gd name="T12" fmla="*/ 17 w 21"/>
                <a:gd name="T13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7">
                  <a:moveTo>
                    <a:pt x="17" y="18"/>
                  </a:moveTo>
                  <a:cubicBezTo>
                    <a:pt x="17" y="9"/>
                    <a:pt x="10" y="1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3" y="0"/>
                    <a:pt x="21" y="8"/>
                    <a:pt x="21" y="18"/>
                  </a:cubicBezTo>
                  <a:cubicBezTo>
                    <a:pt x="21" y="29"/>
                    <a:pt x="13" y="37"/>
                    <a:pt x="2" y="37"/>
                  </a:cubicBezTo>
                  <a:cubicBezTo>
                    <a:pt x="2" y="37"/>
                    <a:pt x="1" y="37"/>
                    <a:pt x="0" y="37"/>
                  </a:cubicBezTo>
                  <a:cubicBezTo>
                    <a:pt x="10" y="36"/>
                    <a:pt x="17" y="28"/>
                    <a:pt x="17" y="18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69">
              <a:extLst>
                <a:ext uri="{FF2B5EF4-FFF2-40B4-BE49-F238E27FC236}">
                  <a16:creationId xmlns:a16="http://schemas.microsoft.com/office/drawing/2014/main" id="{E4A38C9D-321D-4475-A21D-951047517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179" y="4126775"/>
              <a:ext cx="55690" cy="96192"/>
            </a:xfrm>
            <a:custGeom>
              <a:avLst/>
              <a:gdLst>
                <a:gd name="T0" fmla="*/ 27 w 34"/>
                <a:gd name="T1" fmla="*/ 30 h 60"/>
                <a:gd name="T2" fmla="*/ 0 w 34"/>
                <a:gd name="T3" fmla="*/ 1 h 60"/>
                <a:gd name="T4" fmla="*/ 4 w 34"/>
                <a:gd name="T5" fmla="*/ 0 h 60"/>
                <a:gd name="T6" fmla="*/ 34 w 34"/>
                <a:gd name="T7" fmla="*/ 30 h 60"/>
                <a:gd name="T8" fmla="*/ 4 w 34"/>
                <a:gd name="T9" fmla="*/ 60 h 60"/>
                <a:gd name="T10" fmla="*/ 0 w 34"/>
                <a:gd name="T11" fmla="*/ 60 h 60"/>
                <a:gd name="T12" fmla="*/ 27 w 34"/>
                <a:gd name="T13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60">
                  <a:moveTo>
                    <a:pt x="27" y="30"/>
                  </a:moveTo>
                  <a:cubicBezTo>
                    <a:pt x="27" y="15"/>
                    <a:pt x="15" y="2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20" y="0"/>
                    <a:pt x="34" y="14"/>
                    <a:pt x="34" y="30"/>
                  </a:cubicBezTo>
                  <a:cubicBezTo>
                    <a:pt x="34" y="47"/>
                    <a:pt x="20" y="60"/>
                    <a:pt x="4" y="60"/>
                  </a:cubicBezTo>
                  <a:cubicBezTo>
                    <a:pt x="3" y="60"/>
                    <a:pt x="1" y="60"/>
                    <a:pt x="0" y="60"/>
                  </a:cubicBezTo>
                  <a:cubicBezTo>
                    <a:pt x="15" y="58"/>
                    <a:pt x="27" y="46"/>
                    <a:pt x="27" y="3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70">
              <a:extLst>
                <a:ext uri="{FF2B5EF4-FFF2-40B4-BE49-F238E27FC236}">
                  <a16:creationId xmlns:a16="http://schemas.microsoft.com/office/drawing/2014/main" id="{1ED9E88D-BB0B-4753-BE4A-E3B6F7BF2E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4902" y="4150822"/>
              <a:ext cx="315154" cy="168336"/>
            </a:xfrm>
            <a:custGeom>
              <a:avLst/>
              <a:gdLst>
                <a:gd name="T0" fmla="*/ 186 w 197"/>
                <a:gd name="T1" fmla="*/ 57 h 105"/>
                <a:gd name="T2" fmla="*/ 147 w 197"/>
                <a:gd name="T3" fmla="*/ 57 h 105"/>
                <a:gd name="T4" fmla="*/ 147 w 197"/>
                <a:gd name="T5" fmla="*/ 31 h 105"/>
                <a:gd name="T6" fmla="*/ 157 w 197"/>
                <a:gd name="T7" fmla="*/ 16 h 105"/>
                <a:gd name="T8" fmla="*/ 141 w 197"/>
                <a:gd name="T9" fmla="*/ 0 h 105"/>
                <a:gd name="T10" fmla="*/ 125 w 197"/>
                <a:gd name="T11" fmla="*/ 16 h 105"/>
                <a:gd name="T12" fmla="*/ 137 w 197"/>
                <a:gd name="T13" fmla="*/ 31 h 105"/>
                <a:gd name="T14" fmla="*/ 137 w 197"/>
                <a:gd name="T15" fmla="*/ 57 h 105"/>
                <a:gd name="T16" fmla="*/ 11 w 197"/>
                <a:gd name="T17" fmla="*/ 57 h 105"/>
                <a:gd name="T18" fmla="*/ 0 w 197"/>
                <a:gd name="T19" fmla="*/ 68 h 105"/>
                <a:gd name="T20" fmla="*/ 0 w 197"/>
                <a:gd name="T21" fmla="*/ 94 h 105"/>
                <a:gd name="T22" fmla="*/ 11 w 197"/>
                <a:gd name="T23" fmla="*/ 105 h 105"/>
                <a:gd name="T24" fmla="*/ 186 w 197"/>
                <a:gd name="T25" fmla="*/ 105 h 105"/>
                <a:gd name="T26" fmla="*/ 197 w 197"/>
                <a:gd name="T27" fmla="*/ 94 h 105"/>
                <a:gd name="T28" fmla="*/ 197 w 197"/>
                <a:gd name="T29" fmla="*/ 68 h 105"/>
                <a:gd name="T30" fmla="*/ 186 w 197"/>
                <a:gd name="T31" fmla="*/ 57 h 105"/>
                <a:gd name="T32" fmla="*/ 37 w 197"/>
                <a:gd name="T33" fmla="*/ 87 h 105"/>
                <a:gd name="T34" fmla="*/ 32 w 197"/>
                <a:gd name="T35" fmla="*/ 91 h 105"/>
                <a:gd name="T36" fmla="*/ 19 w 197"/>
                <a:gd name="T37" fmla="*/ 91 h 105"/>
                <a:gd name="T38" fmla="*/ 14 w 197"/>
                <a:gd name="T39" fmla="*/ 87 h 105"/>
                <a:gd name="T40" fmla="*/ 14 w 197"/>
                <a:gd name="T41" fmla="*/ 73 h 105"/>
                <a:gd name="T42" fmla="*/ 19 w 197"/>
                <a:gd name="T43" fmla="*/ 69 h 105"/>
                <a:gd name="T44" fmla="*/ 32 w 197"/>
                <a:gd name="T45" fmla="*/ 69 h 105"/>
                <a:gd name="T46" fmla="*/ 37 w 197"/>
                <a:gd name="T47" fmla="*/ 73 h 105"/>
                <a:gd name="T48" fmla="*/ 37 w 197"/>
                <a:gd name="T49" fmla="*/ 87 h 105"/>
                <a:gd name="T50" fmla="*/ 68 w 197"/>
                <a:gd name="T51" fmla="*/ 87 h 105"/>
                <a:gd name="T52" fmla="*/ 64 w 197"/>
                <a:gd name="T53" fmla="*/ 91 h 105"/>
                <a:gd name="T54" fmla="*/ 50 w 197"/>
                <a:gd name="T55" fmla="*/ 91 h 105"/>
                <a:gd name="T56" fmla="*/ 46 w 197"/>
                <a:gd name="T57" fmla="*/ 87 h 105"/>
                <a:gd name="T58" fmla="*/ 46 w 197"/>
                <a:gd name="T59" fmla="*/ 73 h 105"/>
                <a:gd name="T60" fmla="*/ 50 w 197"/>
                <a:gd name="T61" fmla="*/ 69 h 105"/>
                <a:gd name="T62" fmla="*/ 64 w 197"/>
                <a:gd name="T63" fmla="*/ 69 h 105"/>
                <a:gd name="T64" fmla="*/ 68 w 197"/>
                <a:gd name="T65" fmla="*/ 73 h 105"/>
                <a:gd name="T66" fmla="*/ 68 w 197"/>
                <a:gd name="T67" fmla="*/ 87 h 105"/>
                <a:gd name="T68" fmla="*/ 113 w 197"/>
                <a:gd name="T69" fmla="*/ 82 h 105"/>
                <a:gd name="T70" fmla="*/ 109 w 197"/>
                <a:gd name="T71" fmla="*/ 86 h 105"/>
                <a:gd name="T72" fmla="*/ 79 w 197"/>
                <a:gd name="T73" fmla="*/ 86 h 105"/>
                <a:gd name="T74" fmla="*/ 75 w 197"/>
                <a:gd name="T75" fmla="*/ 82 h 105"/>
                <a:gd name="T76" fmla="*/ 75 w 197"/>
                <a:gd name="T77" fmla="*/ 77 h 105"/>
                <a:gd name="T78" fmla="*/ 79 w 197"/>
                <a:gd name="T79" fmla="*/ 73 h 105"/>
                <a:gd name="T80" fmla="*/ 109 w 197"/>
                <a:gd name="T81" fmla="*/ 73 h 105"/>
                <a:gd name="T82" fmla="*/ 113 w 197"/>
                <a:gd name="T83" fmla="*/ 77 h 105"/>
                <a:gd name="T84" fmla="*/ 113 w 197"/>
                <a:gd name="T85" fmla="*/ 82 h 105"/>
                <a:gd name="T86" fmla="*/ 147 w 197"/>
                <a:gd name="T87" fmla="*/ 87 h 105"/>
                <a:gd name="T88" fmla="*/ 143 w 197"/>
                <a:gd name="T89" fmla="*/ 91 h 105"/>
                <a:gd name="T90" fmla="*/ 129 w 197"/>
                <a:gd name="T91" fmla="*/ 91 h 105"/>
                <a:gd name="T92" fmla="*/ 125 w 197"/>
                <a:gd name="T93" fmla="*/ 87 h 105"/>
                <a:gd name="T94" fmla="*/ 125 w 197"/>
                <a:gd name="T95" fmla="*/ 73 h 105"/>
                <a:gd name="T96" fmla="*/ 129 w 197"/>
                <a:gd name="T97" fmla="*/ 69 h 105"/>
                <a:gd name="T98" fmla="*/ 143 w 197"/>
                <a:gd name="T99" fmla="*/ 69 h 105"/>
                <a:gd name="T100" fmla="*/ 147 w 197"/>
                <a:gd name="T101" fmla="*/ 73 h 105"/>
                <a:gd name="T102" fmla="*/ 147 w 197"/>
                <a:gd name="T103" fmla="*/ 87 h 105"/>
                <a:gd name="T104" fmla="*/ 179 w 197"/>
                <a:gd name="T105" fmla="*/ 87 h 105"/>
                <a:gd name="T106" fmla="*/ 175 w 197"/>
                <a:gd name="T107" fmla="*/ 91 h 105"/>
                <a:gd name="T108" fmla="*/ 161 w 197"/>
                <a:gd name="T109" fmla="*/ 91 h 105"/>
                <a:gd name="T110" fmla="*/ 157 w 197"/>
                <a:gd name="T111" fmla="*/ 87 h 105"/>
                <a:gd name="T112" fmla="*/ 157 w 197"/>
                <a:gd name="T113" fmla="*/ 73 h 105"/>
                <a:gd name="T114" fmla="*/ 161 w 197"/>
                <a:gd name="T115" fmla="*/ 69 h 105"/>
                <a:gd name="T116" fmla="*/ 175 w 197"/>
                <a:gd name="T117" fmla="*/ 69 h 105"/>
                <a:gd name="T118" fmla="*/ 179 w 197"/>
                <a:gd name="T119" fmla="*/ 73 h 105"/>
                <a:gd name="T120" fmla="*/ 179 w 197"/>
                <a:gd name="T121" fmla="*/ 8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7" h="105">
                  <a:moveTo>
                    <a:pt x="186" y="57"/>
                  </a:moveTo>
                  <a:cubicBezTo>
                    <a:pt x="147" y="57"/>
                    <a:pt x="147" y="57"/>
                    <a:pt x="147" y="57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53" y="29"/>
                    <a:pt x="157" y="23"/>
                    <a:pt x="157" y="16"/>
                  </a:cubicBezTo>
                  <a:cubicBezTo>
                    <a:pt x="157" y="8"/>
                    <a:pt x="150" y="0"/>
                    <a:pt x="141" y="0"/>
                  </a:cubicBezTo>
                  <a:cubicBezTo>
                    <a:pt x="132" y="0"/>
                    <a:pt x="125" y="8"/>
                    <a:pt x="125" y="16"/>
                  </a:cubicBezTo>
                  <a:cubicBezTo>
                    <a:pt x="125" y="24"/>
                    <a:pt x="130" y="30"/>
                    <a:pt x="137" y="31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5" y="57"/>
                    <a:pt x="0" y="62"/>
                    <a:pt x="0" y="68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1"/>
                    <a:pt x="5" y="105"/>
                    <a:pt x="11" y="105"/>
                  </a:cubicBezTo>
                  <a:cubicBezTo>
                    <a:pt x="186" y="105"/>
                    <a:pt x="186" y="105"/>
                    <a:pt x="186" y="105"/>
                  </a:cubicBezTo>
                  <a:cubicBezTo>
                    <a:pt x="192" y="105"/>
                    <a:pt x="197" y="101"/>
                    <a:pt x="197" y="94"/>
                  </a:cubicBezTo>
                  <a:cubicBezTo>
                    <a:pt x="197" y="68"/>
                    <a:pt x="197" y="68"/>
                    <a:pt x="197" y="68"/>
                  </a:cubicBezTo>
                  <a:cubicBezTo>
                    <a:pt x="197" y="62"/>
                    <a:pt x="192" y="57"/>
                    <a:pt x="186" y="57"/>
                  </a:cubicBezTo>
                  <a:close/>
                  <a:moveTo>
                    <a:pt x="37" y="87"/>
                  </a:moveTo>
                  <a:cubicBezTo>
                    <a:pt x="37" y="89"/>
                    <a:pt x="35" y="91"/>
                    <a:pt x="32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6" y="91"/>
                    <a:pt x="14" y="89"/>
                    <a:pt x="14" y="87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1"/>
                    <a:pt x="16" y="69"/>
                    <a:pt x="19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5" y="69"/>
                    <a:pt x="37" y="71"/>
                    <a:pt x="37" y="73"/>
                  </a:cubicBezTo>
                  <a:lnTo>
                    <a:pt x="37" y="87"/>
                  </a:lnTo>
                  <a:close/>
                  <a:moveTo>
                    <a:pt x="68" y="87"/>
                  </a:moveTo>
                  <a:cubicBezTo>
                    <a:pt x="68" y="89"/>
                    <a:pt x="67" y="91"/>
                    <a:pt x="64" y="91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48" y="91"/>
                    <a:pt x="46" y="89"/>
                    <a:pt x="46" y="87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1"/>
                    <a:pt x="48" y="69"/>
                    <a:pt x="50" y="69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7" y="69"/>
                    <a:pt x="68" y="71"/>
                    <a:pt x="68" y="73"/>
                  </a:cubicBezTo>
                  <a:lnTo>
                    <a:pt x="68" y="87"/>
                  </a:lnTo>
                  <a:close/>
                  <a:moveTo>
                    <a:pt x="113" y="82"/>
                  </a:moveTo>
                  <a:cubicBezTo>
                    <a:pt x="113" y="84"/>
                    <a:pt x="111" y="86"/>
                    <a:pt x="109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7" y="86"/>
                    <a:pt x="75" y="84"/>
                    <a:pt x="75" y="82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75"/>
                    <a:pt x="77" y="73"/>
                    <a:pt x="79" y="73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3"/>
                    <a:pt x="113" y="75"/>
                    <a:pt x="113" y="77"/>
                  </a:cubicBezTo>
                  <a:lnTo>
                    <a:pt x="113" y="82"/>
                  </a:lnTo>
                  <a:close/>
                  <a:moveTo>
                    <a:pt x="147" y="87"/>
                  </a:moveTo>
                  <a:cubicBezTo>
                    <a:pt x="147" y="89"/>
                    <a:pt x="146" y="91"/>
                    <a:pt x="143" y="91"/>
                  </a:cubicBezTo>
                  <a:cubicBezTo>
                    <a:pt x="129" y="91"/>
                    <a:pt x="129" y="91"/>
                    <a:pt x="129" y="91"/>
                  </a:cubicBezTo>
                  <a:cubicBezTo>
                    <a:pt x="127" y="91"/>
                    <a:pt x="125" y="89"/>
                    <a:pt x="125" y="87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5" y="71"/>
                    <a:pt x="127" y="69"/>
                    <a:pt x="129" y="69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69"/>
                    <a:pt x="147" y="71"/>
                    <a:pt x="147" y="73"/>
                  </a:cubicBezTo>
                  <a:lnTo>
                    <a:pt x="147" y="87"/>
                  </a:lnTo>
                  <a:close/>
                  <a:moveTo>
                    <a:pt x="179" y="87"/>
                  </a:moveTo>
                  <a:cubicBezTo>
                    <a:pt x="179" y="89"/>
                    <a:pt x="177" y="91"/>
                    <a:pt x="175" y="91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59" y="91"/>
                    <a:pt x="157" y="89"/>
                    <a:pt x="157" y="87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7" y="71"/>
                    <a:pt x="159" y="69"/>
                    <a:pt x="161" y="69"/>
                  </a:cubicBezTo>
                  <a:cubicBezTo>
                    <a:pt x="175" y="69"/>
                    <a:pt x="175" y="69"/>
                    <a:pt x="175" y="69"/>
                  </a:cubicBezTo>
                  <a:cubicBezTo>
                    <a:pt x="177" y="69"/>
                    <a:pt x="179" y="71"/>
                    <a:pt x="179" y="73"/>
                  </a:cubicBezTo>
                  <a:lnTo>
                    <a:pt x="179" y="87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89">
              <a:extLst>
                <a:ext uri="{FF2B5EF4-FFF2-40B4-BE49-F238E27FC236}">
                  <a16:creationId xmlns:a16="http://schemas.microsoft.com/office/drawing/2014/main" id="{7F96A048-096A-4587-A524-084D19FB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315" y="5913914"/>
              <a:ext cx="159476" cy="39236"/>
            </a:xfrm>
            <a:custGeom>
              <a:avLst/>
              <a:gdLst>
                <a:gd name="T0" fmla="*/ 96 w 99"/>
                <a:gd name="T1" fmla="*/ 24 h 24"/>
                <a:gd name="T2" fmla="*/ 99 w 99"/>
                <a:gd name="T3" fmla="*/ 24 h 24"/>
                <a:gd name="T4" fmla="*/ 93 w 99"/>
                <a:gd name="T5" fmla="*/ 5 h 24"/>
                <a:gd name="T6" fmla="*/ 89 w 99"/>
                <a:gd name="T7" fmla="*/ 0 h 24"/>
                <a:gd name="T8" fmla="*/ 64 w 99"/>
                <a:gd name="T9" fmla="*/ 0 h 24"/>
                <a:gd name="T10" fmla="*/ 64 w 99"/>
                <a:gd name="T11" fmla="*/ 0 h 24"/>
                <a:gd name="T12" fmla="*/ 23 w 99"/>
                <a:gd name="T13" fmla="*/ 0 h 24"/>
                <a:gd name="T14" fmla="*/ 15 w 99"/>
                <a:gd name="T15" fmla="*/ 0 h 24"/>
                <a:gd name="T16" fmla="*/ 15 w 99"/>
                <a:gd name="T17" fmla="*/ 0 h 24"/>
                <a:gd name="T18" fmla="*/ 12 w 99"/>
                <a:gd name="T19" fmla="*/ 0 h 24"/>
                <a:gd name="T20" fmla="*/ 7 w 99"/>
                <a:gd name="T21" fmla="*/ 4 h 24"/>
                <a:gd name="T22" fmla="*/ 0 w 99"/>
                <a:gd name="T23" fmla="*/ 24 h 24"/>
                <a:gd name="T24" fmla="*/ 3 w 99"/>
                <a:gd name="T25" fmla="*/ 24 h 24"/>
                <a:gd name="T26" fmla="*/ 96 w 99"/>
                <a:gd name="T2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4">
                  <a:moveTo>
                    <a:pt x="96" y="24"/>
                  </a:moveTo>
                  <a:cubicBezTo>
                    <a:pt x="99" y="24"/>
                    <a:pt x="99" y="24"/>
                    <a:pt x="99" y="24"/>
                  </a:cubicBezTo>
                  <a:cubicBezTo>
                    <a:pt x="97" y="17"/>
                    <a:pt x="94" y="7"/>
                    <a:pt x="93" y="5"/>
                  </a:cubicBezTo>
                  <a:cubicBezTo>
                    <a:pt x="92" y="2"/>
                    <a:pt x="92" y="1"/>
                    <a:pt x="89" y="0"/>
                  </a:cubicBezTo>
                  <a:cubicBezTo>
                    <a:pt x="87" y="0"/>
                    <a:pt x="77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51" y="0"/>
                    <a:pt x="34" y="0"/>
                    <a:pt x="23" y="0"/>
                  </a:cubicBezTo>
                  <a:cubicBezTo>
                    <a:pt x="19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0" y="0"/>
                    <a:pt x="8" y="1"/>
                    <a:pt x="7" y="4"/>
                  </a:cubicBezTo>
                  <a:cubicBezTo>
                    <a:pt x="6" y="7"/>
                    <a:pt x="1" y="21"/>
                    <a:pt x="0" y="24"/>
                  </a:cubicBezTo>
                  <a:cubicBezTo>
                    <a:pt x="3" y="24"/>
                    <a:pt x="3" y="24"/>
                    <a:pt x="3" y="24"/>
                  </a:cubicBezTo>
                  <a:lnTo>
                    <a:pt x="96" y="24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90">
              <a:extLst>
                <a:ext uri="{FF2B5EF4-FFF2-40B4-BE49-F238E27FC236}">
                  <a16:creationId xmlns:a16="http://schemas.microsoft.com/office/drawing/2014/main" id="{71D14BE2-7C96-465E-B02D-2B1CB04B6D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1105" y="5962009"/>
              <a:ext cx="317686" cy="193649"/>
            </a:xfrm>
            <a:custGeom>
              <a:avLst/>
              <a:gdLst>
                <a:gd name="T0" fmla="*/ 2 w 198"/>
                <a:gd name="T1" fmla="*/ 0 h 120"/>
                <a:gd name="T2" fmla="*/ 2 w 198"/>
                <a:gd name="T3" fmla="*/ 2 h 120"/>
                <a:gd name="T4" fmla="*/ 2 w 198"/>
                <a:gd name="T5" fmla="*/ 119 h 120"/>
                <a:gd name="T6" fmla="*/ 198 w 198"/>
                <a:gd name="T7" fmla="*/ 120 h 120"/>
                <a:gd name="T8" fmla="*/ 198 w 198"/>
                <a:gd name="T9" fmla="*/ 0 h 120"/>
                <a:gd name="T10" fmla="*/ 102 w 198"/>
                <a:gd name="T11" fmla="*/ 0 h 120"/>
                <a:gd name="T12" fmla="*/ 2 w 198"/>
                <a:gd name="T13" fmla="*/ 0 h 120"/>
                <a:gd name="T14" fmla="*/ 110 w 198"/>
                <a:gd name="T15" fmla="*/ 58 h 120"/>
                <a:gd name="T16" fmla="*/ 110 w 198"/>
                <a:gd name="T17" fmla="*/ 89 h 120"/>
                <a:gd name="T18" fmla="*/ 82 w 198"/>
                <a:gd name="T19" fmla="*/ 89 h 120"/>
                <a:gd name="T20" fmla="*/ 82 w 198"/>
                <a:gd name="T21" fmla="*/ 58 h 120"/>
                <a:gd name="T22" fmla="*/ 68 w 198"/>
                <a:gd name="T23" fmla="*/ 58 h 120"/>
                <a:gd name="T24" fmla="*/ 96 w 198"/>
                <a:gd name="T25" fmla="*/ 26 h 120"/>
                <a:gd name="T26" fmla="*/ 125 w 198"/>
                <a:gd name="T27" fmla="*/ 58 h 120"/>
                <a:gd name="T28" fmla="*/ 110 w 198"/>
                <a:gd name="T29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8" h="120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198" y="120"/>
                    <a:pt x="198" y="120"/>
                    <a:pt x="198" y="12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2" y="0"/>
                  </a:lnTo>
                  <a:close/>
                  <a:moveTo>
                    <a:pt x="110" y="58"/>
                  </a:moveTo>
                  <a:cubicBezTo>
                    <a:pt x="110" y="89"/>
                    <a:pt x="110" y="89"/>
                    <a:pt x="110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125" y="58"/>
                    <a:pt x="125" y="58"/>
                    <a:pt x="125" y="58"/>
                  </a:cubicBezTo>
                  <a:lnTo>
                    <a:pt x="110" y="58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Rectangle 212">
              <a:extLst>
                <a:ext uri="{FF2B5EF4-FFF2-40B4-BE49-F238E27FC236}">
                  <a16:creationId xmlns:a16="http://schemas.microsoft.com/office/drawing/2014/main" id="{D2660C2C-36AA-453F-9BFB-FA7B92B6B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201" y="3169921"/>
              <a:ext cx="84801" cy="301232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Rectangle 213">
              <a:extLst>
                <a:ext uri="{FF2B5EF4-FFF2-40B4-BE49-F238E27FC236}">
                  <a16:creationId xmlns:a16="http://schemas.microsoft.com/office/drawing/2014/main" id="{A0E2D024-C739-4277-8DCD-3004A158B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755" y="3169921"/>
              <a:ext cx="86066" cy="301232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61">
              <a:extLst>
                <a:ext uri="{FF2B5EF4-FFF2-40B4-BE49-F238E27FC236}">
                  <a16:creationId xmlns:a16="http://schemas.microsoft.com/office/drawing/2014/main" id="{A20B38D5-CD21-46DD-812B-226692CF13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231" y="2266226"/>
              <a:ext cx="301232" cy="301232"/>
            </a:xfrm>
            <a:custGeom>
              <a:avLst/>
              <a:gdLst>
                <a:gd name="T0" fmla="*/ 94 w 188"/>
                <a:gd name="T1" fmla="*/ 0 h 188"/>
                <a:gd name="T2" fmla="*/ 0 w 188"/>
                <a:gd name="T3" fmla="*/ 94 h 188"/>
                <a:gd name="T4" fmla="*/ 1 w 188"/>
                <a:gd name="T5" fmla="*/ 109 h 188"/>
                <a:gd name="T6" fmla="*/ 94 w 188"/>
                <a:gd name="T7" fmla="*/ 188 h 188"/>
                <a:gd name="T8" fmla="*/ 187 w 188"/>
                <a:gd name="T9" fmla="*/ 109 h 188"/>
                <a:gd name="T10" fmla="*/ 188 w 188"/>
                <a:gd name="T11" fmla="*/ 94 h 188"/>
                <a:gd name="T12" fmla="*/ 94 w 188"/>
                <a:gd name="T13" fmla="*/ 0 h 188"/>
                <a:gd name="T14" fmla="*/ 137 w 188"/>
                <a:gd name="T15" fmla="*/ 159 h 188"/>
                <a:gd name="T16" fmla="*/ 94 w 188"/>
                <a:gd name="T17" fmla="*/ 172 h 188"/>
                <a:gd name="T18" fmla="*/ 18 w 188"/>
                <a:gd name="T19" fmla="*/ 111 h 188"/>
                <a:gd name="T20" fmla="*/ 16 w 188"/>
                <a:gd name="T21" fmla="*/ 94 h 188"/>
                <a:gd name="T22" fmla="*/ 29 w 188"/>
                <a:gd name="T23" fmla="*/ 51 h 188"/>
                <a:gd name="T24" fmla="*/ 33 w 188"/>
                <a:gd name="T25" fmla="*/ 45 h 188"/>
                <a:gd name="T26" fmla="*/ 66 w 188"/>
                <a:gd name="T27" fmla="*/ 78 h 188"/>
                <a:gd name="T28" fmla="*/ 66 w 188"/>
                <a:gd name="T29" fmla="*/ 110 h 188"/>
                <a:gd name="T30" fmla="*/ 78 w 188"/>
                <a:gd name="T31" fmla="*/ 110 h 188"/>
                <a:gd name="T32" fmla="*/ 78 w 188"/>
                <a:gd name="T33" fmla="*/ 90 h 188"/>
                <a:gd name="T34" fmla="*/ 79 w 188"/>
                <a:gd name="T35" fmla="*/ 91 h 188"/>
                <a:gd name="T36" fmla="*/ 79 w 188"/>
                <a:gd name="T37" fmla="*/ 157 h 188"/>
                <a:gd name="T38" fmla="*/ 93 w 188"/>
                <a:gd name="T39" fmla="*/ 157 h 188"/>
                <a:gd name="T40" fmla="*/ 93 w 188"/>
                <a:gd name="T41" fmla="*/ 105 h 188"/>
                <a:gd name="T42" fmla="*/ 94 w 188"/>
                <a:gd name="T43" fmla="*/ 107 h 188"/>
                <a:gd name="T44" fmla="*/ 95 w 188"/>
                <a:gd name="T45" fmla="*/ 158 h 188"/>
                <a:gd name="T46" fmla="*/ 108 w 188"/>
                <a:gd name="T47" fmla="*/ 156 h 188"/>
                <a:gd name="T48" fmla="*/ 108 w 188"/>
                <a:gd name="T49" fmla="*/ 121 h 188"/>
                <a:gd name="T50" fmla="*/ 143 w 188"/>
                <a:gd name="T51" fmla="*/ 155 h 188"/>
                <a:gd name="T52" fmla="*/ 137 w 188"/>
                <a:gd name="T53" fmla="*/ 159 h 188"/>
                <a:gd name="T54" fmla="*/ 108 w 188"/>
                <a:gd name="T55" fmla="*/ 68 h 188"/>
                <a:gd name="T56" fmla="*/ 109 w 188"/>
                <a:gd name="T57" fmla="*/ 68 h 188"/>
                <a:gd name="T58" fmla="*/ 109 w 188"/>
                <a:gd name="T59" fmla="*/ 97 h 188"/>
                <a:gd name="T60" fmla="*/ 108 w 188"/>
                <a:gd name="T61" fmla="*/ 96 h 188"/>
                <a:gd name="T62" fmla="*/ 108 w 188"/>
                <a:gd name="T63" fmla="*/ 68 h 188"/>
                <a:gd name="T64" fmla="*/ 170 w 188"/>
                <a:gd name="T65" fmla="*/ 111 h 188"/>
                <a:gd name="T66" fmla="*/ 159 w 188"/>
                <a:gd name="T67" fmla="*/ 137 h 188"/>
                <a:gd name="T68" fmla="*/ 155 w 188"/>
                <a:gd name="T69" fmla="*/ 143 h 188"/>
                <a:gd name="T70" fmla="*/ 121 w 188"/>
                <a:gd name="T71" fmla="*/ 109 h 188"/>
                <a:gd name="T72" fmla="*/ 122 w 188"/>
                <a:gd name="T73" fmla="*/ 109 h 188"/>
                <a:gd name="T74" fmla="*/ 122 w 188"/>
                <a:gd name="T75" fmla="*/ 60 h 188"/>
                <a:gd name="T76" fmla="*/ 110 w 188"/>
                <a:gd name="T77" fmla="*/ 48 h 188"/>
                <a:gd name="T78" fmla="*/ 78 w 188"/>
                <a:gd name="T79" fmla="*/ 48 h 188"/>
                <a:gd name="T80" fmla="*/ 67 w 188"/>
                <a:gd name="T81" fmla="*/ 55 h 188"/>
                <a:gd name="T82" fmla="*/ 45 w 188"/>
                <a:gd name="T83" fmla="*/ 33 h 188"/>
                <a:gd name="T84" fmla="*/ 51 w 188"/>
                <a:gd name="T85" fmla="*/ 29 h 188"/>
                <a:gd name="T86" fmla="*/ 94 w 188"/>
                <a:gd name="T87" fmla="*/ 16 h 188"/>
                <a:gd name="T88" fmla="*/ 172 w 188"/>
                <a:gd name="T89" fmla="*/ 94 h 188"/>
                <a:gd name="T90" fmla="*/ 170 w 188"/>
                <a:gd name="T91" fmla="*/ 11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" h="188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99"/>
                    <a:pt x="0" y="104"/>
                    <a:pt x="1" y="109"/>
                  </a:cubicBezTo>
                  <a:cubicBezTo>
                    <a:pt x="8" y="155"/>
                    <a:pt x="48" y="188"/>
                    <a:pt x="94" y="188"/>
                  </a:cubicBezTo>
                  <a:cubicBezTo>
                    <a:pt x="140" y="188"/>
                    <a:pt x="179" y="155"/>
                    <a:pt x="187" y="109"/>
                  </a:cubicBezTo>
                  <a:cubicBezTo>
                    <a:pt x="188" y="104"/>
                    <a:pt x="188" y="99"/>
                    <a:pt x="188" y="94"/>
                  </a:cubicBezTo>
                  <a:cubicBezTo>
                    <a:pt x="188" y="42"/>
                    <a:pt x="146" y="0"/>
                    <a:pt x="94" y="0"/>
                  </a:cubicBezTo>
                  <a:close/>
                  <a:moveTo>
                    <a:pt x="137" y="159"/>
                  </a:moveTo>
                  <a:cubicBezTo>
                    <a:pt x="125" y="168"/>
                    <a:pt x="110" y="172"/>
                    <a:pt x="94" y="172"/>
                  </a:cubicBezTo>
                  <a:cubicBezTo>
                    <a:pt x="57" y="172"/>
                    <a:pt x="26" y="147"/>
                    <a:pt x="18" y="111"/>
                  </a:cubicBezTo>
                  <a:cubicBezTo>
                    <a:pt x="16" y="106"/>
                    <a:pt x="16" y="100"/>
                    <a:pt x="16" y="94"/>
                  </a:cubicBezTo>
                  <a:cubicBezTo>
                    <a:pt x="16" y="79"/>
                    <a:pt x="20" y="64"/>
                    <a:pt x="29" y="51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110"/>
                    <a:pt x="66" y="110"/>
                    <a:pt x="66" y="110"/>
                  </a:cubicBezTo>
                  <a:cubicBezTo>
                    <a:pt x="66" y="116"/>
                    <a:pt x="77" y="118"/>
                    <a:pt x="78" y="110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9" y="164"/>
                    <a:pt x="92" y="166"/>
                    <a:pt x="93" y="157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4" y="107"/>
                    <a:pt x="94" y="107"/>
                    <a:pt x="94" y="107"/>
                  </a:cubicBezTo>
                  <a:cubicBezTo>
                    <a:pt x="95" y="158"/>
                    <a:pt x="95" y="158"/>
                    <a:pt x="95" y="158"/>
                  </a:cubicBezTo>
                  <a:cubicBezTo>
                    <a:pt x="95" y="165"/>
                    <a:pt x="108" y="164"/>
                    <a:pt x="108" y="156"/>
                  </a:cubicBezTo>
                  <a:cubicBezTo>
                    <a:pt x="108" y="121"/>
                    <a:pt x="108" y="121"/>
                    <a:pt x="108" y="121"/>
                  </a:cubicBezTo>
                  <a:cubicBezTo>
                    <a:pt x="143" y="155"/>
                    <a:pt x="143" y="155"/>
                    <a:pt x="143" y="155"/>
                  </a:cubicBezTo>
                  <a:lnTo>
                    <a:pt x="137" y="159"/>
                  </a:lnTo>
                  <a:close/>
                  <a:moveTo>
                    <a:pt x="108" y="68"/>
                  </a:moveTo>
                  <a:cubicBezTo>
                    <a:pt x="109" y="68"/>
                    <a:pt x="109" y="68"/>
                    <a:pt x="109" y="6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8" y="96"/>
                    <a:pt x="108" y="96"/>
                    <a:pt x="108" y="96"/>
                  </a:cubicBezTo>
                  <a:lnTo>
                    <a:pt x="108" y="68"/>
                  </a:lnTo>
                  <a:close/>
                  <a:moveTo>
                    <a:pt x="170" y="111"/>
                  </a:moveTo>
                  <a:cubicBezTo>
                    <a:pt x="168" y="121"/>
                    <a:pt x="164" y="129"/>
                    <a:pt x="159" y="137"/>
                  </a:cubicBezTo>
                  <a:cubicBezTo>
                    <a:pt x="155" y="143"/>
                    <a:pt x="155" y="143"/>
                    <a:pt x="155" y="143"/>
                  </a:cubicBezTo>
                  <a:cubicBezTo>
                    <a:pt x="121" y="109"/>
                    <a:pt x="121" y="109"/>
                    <a:pt x="121" y="109"/>
                  </a:cubicBezTo>
                  <a:cubicBezTo>
                    <a:pt x="121" y="109"/>
                    <a:pt x="122" y="109"/>
                    <a:pt x="122" y="109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122" y="53"/>
                    <a:pt x="116" y="48"/>
                    <a:pt x="11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3" y="48"/>
                    <a:pt x="69" y="51"/>
                    <a:pt x="67" y="55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63" y="20"/>
                    <a:pt x="78" y="16"/>
                    <a:pt x="94" y="16"/>
                  </a:cubicBezTo>
                  <a:cubicBezTo>
                    <a:pt x="137" y="16"/>
                    <a:pt x="172" y="51"/>
                    <a:pt x="172" y="94"/>
                  </a:cubicBezTo>
                  <a:cubicBezTo>
                    <a:pt x="172" y="100"/>
                    <a:pt x="171" y="106"/>
                    <a:pt x="170" y="11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Oval 262">
              <a:extLst>
                <a:ext uri="{FF2B5EF4-FFF2-40B4-BE49-F238E27FC236}">
                  <a16:creationId xmlns:a16="http://schemas.microsoft.com/office/drawing/2014/main" id="{C4465F59-C714-4CD2-80FB-09193C545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659" y="2306727"/>
              <a:ext cx="32908" cy="32908"/>
            </a:xfrm>
            <a:prstGeom prst="ellipse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317">
              <a:extLst>
                <a:ext uri="{FF2B5EF4-FFF2-40B4-BE49-F238E27FC236}">
                  <a16:creationId xmlns:a16="http://schemas.microsoft.com/office/drawing/2014/main" id="{E2A6264C-1F85-4AE0-B0B2-10BB66BE97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6168" y="6401200"/>
              <a:ext cx="312623" cy="183523"/>
            </a:xfrm>
            <a:custGeom>
              <a:avLst/>
              <a:gdLst>
                <a:gd name="T0" fmla="*/ 166 w 195"/>
                <a:gd name="T1" fmla="*/ 32 h 115"/>
                <a:gd name="T2" fmla="*/ 162 w 195"/>
                <a:gd name="T3" fmla="*/ 33 h 115"/>
                <a:gd name="T4" fmla="*/ 121 w 195"/>
                <a:gd name="T5" fmla="*/ 3 h 115"/>
                <a:gd name="T6" fmla="*/ 105 w 195"/>
                <a:gd name="T7" fmla="*/ 6 h 115"/>
                <a:gd name="T8" fmla="*/ 89 w 195"/>
                <a:gd name="T9" fmla="*/ 0 h 115"/>
                <a:gd name="T10" fmla="*/ 61 w 195"/>
                <a:gd name="T11" fmla="*/ 24 h 115"/>
                <a:gd name="T12" fmla="*/ 56 w 195"/>
                <a:gd name="T13" fmla="*/ 23 h 115"/>
                <a:gd name="T14" fmla="*/ 31 w 195"/>
                <a:gd name="T15" fmla="*/ 43 h 115"/>
                <a:gd name="T16" fmla="*/ 26 w 195"/>
                <a:gd name="T17" fmla="*/ 43 h 115"/>
                <a:gd name="T18" fmla="*/ 0 w 195"/>
                <a:gd name="T19" fmla="*/ 71 h 115"/>
                <a:gd name="T20" fmla="*/ 26 w 195"/>
                <a:gd name="T21" fmla="*/ 100 h 115"/>
                <a:gd name="T22" fmla="*/ 31 w 195"/>
                <a:gd name="T23" fmla="*/ 99 h 115"/>
                <a:gd name="T24" fmla="*/ 27 w 195"/>
                <a:gd name="T25" fmla="*/ 89 h 115"/>
                <a:gd name="T26" fmla="*/ 48 w 195"/>
                <a:gd name="T27" fmla="*/ 102 h 115"/>
                <a:gd name="T28" fmla="*/ 64 w 195"/>
                <a:gd name="T29" fmla="*/ 95 h 115"/>
                <a:gd name="T30" fmla="*/ 89 w 195"/>
                <a:gd name="T31" fmla="*/ 111 h 115"/>
                <a:gd name="T32" fmla="*/ 107 w 195"/>
                <a:gd name="T33" fmla="*/ 104 h 115"/>
                <a:gd name="T34" fmla="*/ 128 w 195"/>
                <a:gd name="T35" fmla="*/ 115 h 115"/>
                <a:gd name="T36" fmla="*/ 155 w 195"/>
                <a:gd name="T37" fmla="*/ 93 h 115"/>
                <a:gd name="T38" fmla="*/ 166 w 195"/>
                <a:gd name="T39" fmla="*/ 96 h 115"/>
                <a:gd name="T40" fmla="*/ 195 w 195"/>
                <a:gd name="T41" fmla="*/ 64 h 115"/>
                <a:gd name="T42" fmla="*/ 166 w 195"/>
                <a:gd name="T43" fmla="*/ 32 h 115"/>
                <a:gd name="T44" fmla="*/ 88 w 195"/>
                <a:gd name="T45" fmla="*/ 61 h 115"/>
                <a:gd name="T46" fmla="*/ 88 w 195"/>
                <a:gd name="T47" fmla="*/ 36 h 115"/>
                <a:gd name="T48" fmla="*/ 107 w 195"/>
                <a:gd name="T49" fmla="*/ 36 h 115"/>
                <a:gd name="T50" fmla="*/ 107 w 195"/>
                <a:gd name="T51" fmla="*/ 61 h 115"/>
                <a:gd name="T52" fmla="*/ 122 w 195"/>
                <a:gd name="T53" fmla="*/ 61 h 115"/>
                <a:gd name="T54" fmla="*/ 97 w 195"/>
                <a:gd name="T55" fmla="*/ 94 h 115"/>
                <a:gd name="T56" fmla="*/ 73 w 195"/>
                <a:gd name="T57" fmla="*/ 61 h 115"/>
                <a:gd name="T58" fmla="*/ 88 w 195"/>
                <a:gd name="T59" fmla="*/ 6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15">
                  <a:moveTo>
                    <a:pt x="166" y="32"/>
                  </a:moveTo>
                  <a:cubicBezTo>
                    <a:pt x="165" y="32"/>
                    <a:pt x="163" y="32"/>
                    <a:pt x="162" y="33"/>
                  </a:cubicBezTo>
                  <a:cubicBezTo>
                    <a:pt x="155" y="15"/>
                    <a:pt x="139" y="3"/>
                    <a:pt x="121" y="3"/>
                  </a:cubicBezTo>
                  <a:cubicBezTo>
                    <a:pt x="115" y="3"/>
                    <a:pt x="110" y="4"/>
                    <a:pt x="105" y="6"/>
                  </a:cubicBezTo>
                  <a:cubicBezTo>
                    <a:pt x="100" y="3"/>
                    <a:pt x="95" y="0"/>
                    <a:pt x="89" y="0"/>
                  </a:cubicBezTo>
                  <a:cubicBezTo>
                    <a:pt x="76" y="0"/>
                    <a:pt x="65" y="10"/>
                    <a:pt x="61" y="24"/>
                  </a:cubicBezTo>
                  <a:cubicBezTo>
                    <a:pt x="60" y="23"/>
                    <a:pt x="58" y="23"/>
                    <a:pt x="56" y="23"/>
                  </a:cubicBezTo>
                  <a:cubicBezTo>
                    <a:pt x="44" y="23"/>
                    <a:pt x="34" y="31"/>
                    <a:pt x="31" y="43"/>
                  </a:cubicBezTo>
                  <a:cubicBezTo>
                    <a:pt x="29" y="43"/>
                    <a:pt x="28" y="43"/>
                    <a:pt x="26" y="43"/>
                  </a:cubicBezTo>
                  <a:cubicBezTo>
                    <a:pt x="12" y="43"/>
                    <a:pt x="0" y="55"/>
                    <a:pt x="0" y="71"/>
                  </a:cubicBezTo>
                  <a:cubicBezTo>
                    <a:pt x="0" y="87"/>
                    <a:pt x="12" y="100"/>
                    <a:pt x="26" y="100"/>
                  </a:cubicBezTo>
                  <a:cubicBezTo>
                    <a:pt x="28" y="100"/>
                    <a:pt x="29" y="99"/>
                    <a:pt x="31" y="99"/>
                  </a:cubicBezTo>
                  <a:cubicBezTo>
                    <a:pt x="29" y="96"/>
                    <a:pt x="28" y="93"/>
                    <a:pt x="27" y="89"/>
                  </a:cubicBezTo>
                  <a:cubicBezTo>
                    <a:pt x="31" y="97"/>
                    <a:pt x="39" y="102"/>
                    <a:pt x="48" y="102"/>
                  </a:cubicBezTo>
                  <a:cubicBezTo>
                    <a:pt x="54" y="102"/>
                    <a:pt x="60" y="99"/>
                    <a:pt x="64" y="95"/>
                  </a:cubicBezTo>
                  <a:cubicBezTo>
                    <a:pt x="69" y="105"/>
                    <a:pt x="78" y="111"/>
                    <a:pt x="89" y="111"/>
                  </a:cubicBezTo>
                  <a:cubicBezTo>
                    <a:pt x="96" y="111"/>
                    <a:pt x="102" y="108"/>
                    <a:pt x="107" y="104"/>
                  </a:cubicBezTo>
                  <a:cubicBezTo>
                    <a:pt x="112" y="111"/>
                    <a:pt x="120" y="115"/>
                    <a:pt x="128" y="115"/>
                  </a:cubicBezTo>
                  <a:cubicBezTo>
                    <a:pt x="141" y="115"/>
                    <a:pt x="151" y="106"/>
                    <a:pt x="155" y="93"/>
                  </a:cubicBezTo>
                  <a:cubicBezTo>
                    <a:pt x="159" y="95"/>
                    <a:pt x="162" y="96"/>
                    <a:pt x="166" y="96"/>
                  </a:cubicBezTo>
                  <a:cubicBezTo>
                    <a:pt x="182" y="96"/>
                    <a:pt x="195" y="81"/>
                    <a:pt x="195" y="64"/>
                  </a:cubicBezTo>
                  <a:cubicBezTo>
                    <a:pt x="195" y="46"/>
                    <a:pt x="182" y="32"/>
                    <a:pt x="166" y="32"/>
                  </a:cubicBezTo>
                  <a:close/>
                  <a:moveTo>
                    <a:pt x="88" y="61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97" y="94"/>
                    <a:pt x="97" y="94"/>
                    <a:pt x="97" y="94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88" y="61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324">
              <a:extLst>
                <a:ext uri="{FF2B5EF4-FFF2-40B4-BE49-F238E27FC236}">
                  <a16:creationId xmlns:a16="http://schemas.microsoft.com/office/drawing/2014/main" id="{7E926109-D5E4-4C8B-92F9-FD2C57EC8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5" y="1547320"/>
              <a:ext cx="45564" cy="12657"/>
            </a:xfrm>
            <a:custGeom>
              <a:avLst/>
              <a:gdLst>
                <a:gd name="T0" fmla="*/ 22 w 36"/>
                <a:gd name="T1" fmla="*/ 10 h 10"/>
                <a:gd name="T2" fmla="*/ 12 w 36"/>
                <a:gd name="T3" fmla="*/ 10 h 10"/>
                <a:gd name="T4" fmla="*/ 0 w 36"/>
                <a:gd name="T5" fmla="*/ 10 h 10"/>
                <a:gd name="T6" fmla="*/ 0 w 36"/>
                <a:gd name="T7" fmla="*/ 0 h 10"/>
                <a:gd name="T8" fmla="*/ 12 w 36"/>
                <a:gd name="T9" fmla="*/ 0 h 10"/>
                <a:gd name="T10" fmla="*/ 22 w 36"/>
                <a:gd name="T11" fmla="*/ 0 h 10"/>
                <a:gd name="T12" fmla="*/ 36 w 36"/>
                <a:gd name="T13" fmla="*/ 0 h 10"/>
                <a:gd name="T14" fmla="*/ 36 w 36"/>
                <a:gd name="T15" fmla="*/ 10 h 10"/>
                <a:gd name="T16" fmla="*/ 22 w 36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">
                  <a:moveTo>
                    <a:pt x="22" y="10"/>
                  </a:moveTo>
                  <a:lnTo>
                    <a:pt x="12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36" y="0"/>
                  </a:lnTo>
                  <a:lnTo>
                    <a:pt x="36" y="10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337">
              <a:extLst>
                <a:ext uri="{FF2B5EF4-FFF2-40B4-BE49-F238E27FC236}">
                  <a16:creationId xmlns:a16="http://schemas.microsoft.com/office/drawing/2014/main" id="{AE53BFA4-7BB7-43EF-9347-4DDB8EC9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139" y="1915633"/>
              <a:ext cx="173398" cy="183523"/>
            </a:xfrm>
            <a:custGeom>
              <a:avLst/>
              <a:gdLst>
                <a:gd name="T0" fmla="*/ 94 w 108"/>
                <a:gd name="T1" fmla="*/ 90 h 114"/>
                <a:gd name="T2" fmla="*/ 64 w 108"/>
                <a:gd name="T3" fmla="*/ 100 h 114"/>
                <a:gd name="T4" fmla="*/ 14 w 108"/>
                <a:gd name="T5" fmla="*/ 50 h 114"/>
                <a:gd name="T6" fmla="*/ 33 w 108"/>
                <a:gd name="T7" fmla="*/ 12 h 114"/>
                <a:gd name="T8" fmla="*/ 24 w 108"/>
                <a:gd name="T9" fmla="*/ 0 h 114"/>
                <a:gd name="T10" fmla="*/ 0 w 108"/>
                <a:gd name="T11" fmla="*/ 50 h 114"/>
                <a:gd name="T12" fmla="*/ 64 w 108"/>
                <a:gd name="T13" fmla="*/ 114 h 114"/>
                <a:gd name="T14" fmla="*/ 108 w 108"/>
                <a:gd name="T15" fmla="*/ 97 h 114"/>
                <a:gd name="T16" fmla="*/ 94 w 108"/>
                <a:gd name="T17" fmla="*/ 9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14">
                  <a:moveTo>
                    <a:pt x="94" y="90"/>
                  </a:moveTo>
                  <a:cubicBezTo>
                    <a:pt x="85" y="96"/>
                    <a:pt x="75" y="100"/>
                    <a:pt x="64" y="100"/>
                  </a:cubicBezTo>
                  <a:cubicBezTo>
                    <a:pt x="37" y="100"/>
                    <a:pt x="14" y="78"/>
                    <a:pt x="14" y="50"/>
                  </a:cubicBezTo>
                  <a:cubicBezTo>
                    <a:pt x="14" y="35"/>
                    <a:pt x="22" y="21"/>
                    <a:pt x="33" y="1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9" y="12"/>
                    <a:pt x="0" y="30"/>
                    <a:pt x="0" y="50"/>
                  </a:cubicBezTo>
                  <a:cubicBezTo>
                    <a:pt x="0" y="86"/>
                    <a:pt x="28" y="114"/>
                    <a:pt x="64" y="114"/>
                  </a:cubicBezTo>
                  <a:cubicBezTo>
                    <a:pt x="81" y="114"/>
                    <a:pt x="97" y="108"/>
                    <a:pt x="108" y="97"/>
                  </a:cubicBezTo>
                  <a:lnTo>
                    <a:pt x="94" y="9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338">
              <a:extLst>
                <a:ext uri="{FF2B5EF4-FFF2-40B4-BE49-F238E27FC236}">
                  <a16:creationId xmlns:a16="http://schemas.microsoft.com/office/drawing/2014/main" id="{4C49BD24-30C9-48BB-9471-333D6F3F1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689" y="1873865"/>
              <a:ext cx="180993" cy="199977"/>
            </a:xfrm>
            <a:custGeom>
              <a:avLst/>
              <a:gdLst>
                <a:gd name="T0" fmla="*/ 108 w 113"/>
                <a:gd name="T1" fmla="*/ 100 h 124"/>
                <a:gd name="T2" fmla="*/ 89 w 113"/>
                <a:gd name="T3" fmla="*/ 107 h 124"/>
                <a:gd name="T4" fmla="*/ 70 w 113"/>
                <a:gd name="T5" fmla="*/ 60 h 124"/>
                <a:gd name="T6" fmla="*/ 19 w 113"/>
                <a:gd name="T7" fmla="*/ 60 h 124"/>
                <a:gd name="T8" fmla="*/ 18 w 113"/>
                <a:gd name="T9" fmla="*/ 50 h 124"/>
                <a:gd name="T10" fmla="*/ 54 w 113"/>
                <a:gd name="T11" fmla="*/ 50 h 124"/>
                <a:gd name="T12" fmla="*/ 54 w 113"/>
                <a:gd name="T13" fmla="*/ 36 h 124"/>
                <a:gd name="T14" fmla="*/ 17 w 113"/>
                <a:gd name="T15" fmla="*/ 36 h 124"/>
                <a:gd name="T16" fmla="*/ 15 w 113"/>
                <a:gd name="T17" fmla="*/ 6 h 124"/>
                <a:gd name="T18" fmla="*/ 15 w 113"/>
                <a:gd name="T19" fmla="*/ 6 h 124"/>
                <a:gd name="T20" fmla="*/ 12 w 113"/>
                <a:gd name="T21" fmla="*/ 6 h 124"/>
                <a:gd name="T22" fmla="*/ 0 w 113"/>
                <a:gd name="T23" fmla="*/ 0 h 124"/>
                <a:gd name="T24" fmla="*/ 3 w 113"/>
                <a:gd name="T25" fmla="*/ 35 h 124"/>
                <a:gd name="T26" fmla="*/ 6 w 113"/>
                <a:gd name="T27" fmla="*/ 73 h 124"/>
                <a:gd name="T28" fmla="*/ 61 w 113"/>
                <a:gd name="T29" fmla="*/ 73 h 124"/>
                <a:gd name="T30" fmla="*/ 81 w 113"/>
                <a:gd name="T31" fmla="*/ 124 h 124"/>
                <a:gd name="T32" fmla="*/ 113 w 113"/>
                <a:gd name="T33" fmla="*/ 112 h 124"/>
                <a:gd name="T34" fmla="*/ 108 w 113"/>
                <a:gd name="T35" fmla="*/ 10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24">
                  <a:moveTo>
                    <a:pt x="108" y="100"/>
                  </a:moveTo>
                  <a:cubicBezTo>
                    <a:pt x="89" y="107"/>
                    <a:pt x="89" y="107"/>
                    <a:pt x="89" y="107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3" y="6"/>
                    <a:pt x="12" y="6"/>
                  </a:cubicBezTo>
                  <a:cubicBezTo>
                    <a:pt x="7" y="6"/>
                    <a:pt x="3" y="4"/>
                    <a:pt x="0" y="0"/>
                  </a:cubicBezTo>
                  <a:cubicBezTo>
                    <a:pt x="2" y="9"/>
                    <a:pt x="3" y="26"/>
                    <a:pt x="3" y="35"/>
                  </a:cubicBezTo>
                  <a:cubicBezTo>
                    <a:pt x="4" y="48"/>
                    <a:pt x="5" y="61"/>
                    <a:pt x="6" y="73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113" y="112"/>
                    <a:pt x="113" y="112"/>
                    <a:pt x="113" y="112"/>
                  </a:cubicBezTo>
                  <a:lnTo>
                    <a:pt x="108" y="10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339">
              <a:extLst>
                <a:ext uri="{FF2B5EF4-FFF2-40B4-BE49-F238E27FC236}">
                  <a16:creationId xmlns:a16="http://schemas.microsoft.com/office/drawing/2014/main" id="{36F72AF8-EB92-4FBE-8751-0B693BD88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7422" y="1835895"/>
              <a:ext cx="43033" cy="43033"/>
            </a:xfrm>
            <a:custGeom>
              <a:avLst/>
              <a:gdLst>
                <a:gd name="T0" fmla="*/ 14 w 27"/>
                <a:gd name="T1" fmla="*/ 0 h 27"/>
                <a:gd name="T2" fmla="*/ 0 w 27"/>
                <a:gd name="T3" fmla="*/ 13 h 27"/>
                <a:gd name="T4" fmla="*/ 14 w 27"/>
                <a:gd name="T5" fmla="*/ 27 h 27"/>
                <a:gd name="T6" fmla="*/ 27 w 27"/>
                <a:gd name="T7" fmla="*/ 13 h 27"/>
                <a:gd name="T8" fmla="*/ 14 w 27"/>
                <a:gd name="T9" fmla="*/ 0 h 27"/>
                <a:gd name="T10" fmla="*/ 14 w 27"/>
                <a:gd name="T11" fmla="*/ 21 h 27"/>
                <a:gd name="T12" fmla="*/ 5 w 27"/>
                <a:gd name="T13" fmla="*/ 13 h 27"/>
                <a:gd name="T14" fmla="*/ 14 w 27"/>
                <a:gd name="T15" fmla="*/ 5 h 27"/>
                <a:gd name="T16" fmla="*/ 22 w 27"/>
                <a:gd name="T17" fmla="*/ 13 h 27"/>
                <a:gd name="T18" fmla="*/ 14 w 27"/>
                <a:gd name="T19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14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  <a:moveTo>
                    <a:pt x="14" y="21"/>
                  </a:moveTo>
                  <a:cubicBezTo>
                    <a:pt x="9" y="21"/>
                    <a:pt x="5" y="18"/>
                    <a:pt x="5" y="13"/>
                  </a:cubicBezTo>
                  <a:cubicBezTo>
                    <a:pt x="5" y="9"/>
                    <a:pt x="9" y="5"/>
                    <a:pt x="14" y="5"/>
                  </a:cubicBezTo>
                  <a:cubicBezTo>
                    <a:pt x="18" y="5"/>
                    <a:pt x="22" y="9"/>
                    <a:pt x="22" y="13"/>
                  </a:cubicBezTo>
                  <a:cubicBezTo>
                    <a:pt x="22" y="18"/>
                    <a:pt x="18" y="21"/>
                    <a:pt x="14" y="2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366">
              <a:extLst>
                <a:ext uri="{FF2B5EF4-FFF2-40B4-BE49-F238E27FC236}">
                  <a16:creationId xmlns:a16="http://schemas.microsoft.com/office/drawing/2014/main" id="{B8845D68-6701-4BE1-81A0-E3674AE4F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9840" y="1352405"/>
              <a:ext cx="254402" cy="292371"/>
            </a:xfrm>
            <a:custGeom>
              <a:avLst/>
              <a:gdLst>
                <a:gd name="T0" fmla="*/ 158 w 159"/>
                <a:gd name="T1" fmla="*/ 134 h 182"/>
                <a:gd name="T2" fmla="*/ 140 w 159"/>
                <a:gd name="T3" fmla="*/ 134 h 182"/>
                <a:gd name="T4" fmla="*/ 140 w 159"/>
                <a:gd name="T5" fmla="*/ 116 h 182"/>
                <a:gd name="T6" fmla="*/ 159 w 159"/>
                <a:gd name="T7" fmla="*/ 116 h 182"/>
                <a:gd name="T8" fmla="*/ 105 w 159"/>
                <a:gd name="T9" fmla="*/ 87 h 182"/>
                <a:gd name="T10" fmla="*/ 99 w 159"/>
                <a:gd name="T11" fmla="*/ 79 h 182"/>
                <a:gd name="T12" fmla="*/ 112 w 159"/>
                <a:gd name="T13" fmla="*/ 52 h 182"/>
                <a:gd name="T14" fmla="*/ 114 w 159"/>
                <a:gd name="T15" fmla="*/ 51 h 182"/>
                <a:gd name="T16" fmla="*/ 115 w 159"/>
                <a:gd name="T17" fmla="*/ 37 h 182"/>
                <a:gd name="T18" fmla="*/ 115 w 159"/>
                <a:gd name="T19" fmla="*/ 29 h 182"/>
                <a:gd name="T20" fmla="*/ 93 w 159"/>
                <a:gd name="T21" fmla="*/ 4 h 182"/>
                <a:gd name="T22" fmla="*/ 68 w 159"/>
                <a:gd name="T23" fmla="*/ 7 h 182"/>
                <a:gd name="T24" fmla="*/ 55 w 159"/>
                <a:gd name="T25" fmla="*/ 21 h 182"/>
                <a:gd name="T26" fmla="*/ 52 w 159"/>
                <a:gd name="T27" fmla="*/ 36 h 182"/>
                <a:gd name="T28" fmla="*/ 54 w 159"/>
                <a:gd name="T29" fmla="*/ 49 h 182"/>
                <a:gd name="T30" fmla="*/ 55 w 159"/>
                <a:gd name="T31" fmla="*/ 50 h 182"/>
                <a:gd name="T32" fmla="*/ 69 w 159"/>
                <a:gd name="T33" fmla="*/ 80 h 182"/>
                <a:gd name="T34" fmla="*/ 65 w 159"/>
                <a:gd name="T35" fmla="*/ 86 h 182"/>
                <a:gd name="T36" fmla="*/ 40 w 159"/>
                <a:gd name="T37" fmla="*/ 98 h 182"/>
                <a:gd name="T38" fmla="*/ 15 w 159"/>
                <a:gd name="T39" fmla="*/ 113 h 182"/>
                <a:gd name="T40" fmla="*/ 6 w 159"/>
                <a:gd name="T41" fmla="*/ 154 h 182"/>
                <a:gd name="T42" fmla="*/ 158 w 159"/>
                <a:gd name="T43" fmla="*/ 160 h 182"/>
                <a:gd name="T44" fmla="*/ 158 w 159"/>
                <a:gd name="T45" fmla="*/ 13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9" h="182">
                  <a:moveTo>
                    <a:pt x="158" y="134"/>
                  </a:moveTo>
                  <a:cubicBezTo>
                    <a:pt x="140" y="134"/>
                    <a:pt x="140" y="134"/>
                    <a:pt x="140" y="134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43" y="103"/>
                    <a:pt x="107" y="88"/>
                    <a:pt x="105" y="87"/>
                  </a:cubicBezTo>
                  <a:cubicBezTo>
                    <a:pt x="104" y="87"/>
                    <a:pt x="94" y="85"/>
                    <a:pt x="99" y="79"/>
                  </a:cubicBezTo>
                  <a:cubicBezTo>
                    <a:pt x="106" y="72"/>
                    <a:pt x="112" y="61"/>
                    <a:pt x="112" y="52"/>
                  </a:cubicBezTo>
                  <a:cubicBezTo>
                    <a:pt x="113" y="52"/>
                    <a:pt x="113" y="51"/>
                    <a:pt x="114" y="51"/>
                  </a:cubicBezTo>
                  <a:cubicBezTo>
                    <a:pt x="114" y="51"/>
                    <a:pt x="115" y="45"/>
                    <a:pt x="115" y="37"/>
                  </a:cubicBezTo>
                  <a:cubicBezTo>
                    <a:pt x="115" y="35"/>
                    <a:pt x="115" y="32"/>
                    <a:pt x="115" y="29"/>
                  </a:cubicBezTo>
                  <a:cubicBezTo>
                    <a:pt x="115" y="29"/>
                    <a:pt x="111" y="7"/>
                    <a:pt x="93" y="4"/>
                  </a:cubicBezTo>
                  <a:cubicBezTo>
                    <a:pt x="93" y="4"/>
                    <a:pt x="78" y="0"/>
                    <a:pt x="68" y="7"/>
                  </a:cubicBezTo>
                  <a:cubicBezTo>
                    <a:pt x="57" y="11"/>
                    <a:pt x="55" y="21"/>
                    <a:pt x="55" y="21"/>
                  </a:cubicBezTo>
                  <a:cubicBezTo>
                    <a:pt x="52" y="26"/>
                    <a:pt x="52" y="31"/>
                    <a:pt x="52" y="36"/>
                  </a:cubicBezTo>
                  <a:cubicBezTo>
                    <a:pt x="52" y="43"/>
                    <a:pt x="54" y="49"/>
                    <a:pt x="54" y="49"/>
                  </a:cubicBezTo>
                  <a:cubicBezTo>
                    <a:pt x="54" y="49"/>
                    <a:pt x="55" y="50"/>
                    <a:pt x="55" y="50"/>
                  </a:cubicBezTo>
                  <a:cubicBezTo>
                    <a:pt x="55" y="61"/>
                    <a:pt x="61" y="73"/>
                    <a:pt x="69" y="80"/>
                  </a:cubicBezTo>
                  <a:cubicBezTo>
                    <a:pt x="69" y="81"/>
                    <a:pt x="69" y="84"/>
                    <a:pt x="65" y="86"/>
                  </a:cubicBezTo>
                  <a:cubicBezTo>
                    <a:pt x="61" y="88"/>
                    <a:pt x="51" y="93"/>
                    <a:pt x="40" y="98"/>
                  </a:cubicBezTo>
                  <a:cubicBezTo>
                    <a:pt x="30" y="103"/>
                    <a:pt x="19" y="109"/>
                    <a:pt x="15" y="113"/>
                  </a:cubicBezTo>
                  <a:cubicBezTo>
                    <a:pt x="7" y="121"/>
                    <a:pt x="0" y="144"/>
                    <a:pt x="6" y="154"/>
                  </a:cubicBezTo>
                  <a:cubicBezTo>
                    <a:pt x="46" y="174"/>
                    <a:pt x="106" y="182"/>
                    <a:pt x="158" y="160"/>
                  </a:cubicBezTo>
                  <a:lnTo>
                    <a:pt x="158" y="134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395">
              <a:extLst>
                <a:ext uri="{FF2B5EF4-FFF2-40B4-BE49-F238E27FC236}">
                  <a16:creationId xmlns:a16="http://schemas.microsoft.com/office/drawing/2014/main" id="{D21FA286-ABC8-49C4-9FD5-C2753DD7ED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231" y="2716807"/>
              <a:ext cx="302498" cy="303763"/>
            </a:xfrm>
            <a:custGeom>
              <a:avLst/>
              <a:gdLst>
                <a:gd name="T0" fmla="*/ 94 w 189"/>
                <a:gd name="T1" fmla="*/ 189 h 189"/>
                <a:gd name="T2" fmla="*/ 189 w 189"/>
                <a:gd name="T3" fmla="*/ 95 h 189"/>
                <a:gd name="T4" fmla="*/ 94 w 189"/>
                <a:gd name="T5" fmla="*/ 0 h 189"/>
                <a:gd name="T6" fmla="*/ 0 w 189"/>
                <a:gd name="T7" fmla="*/ 95 h 189"/>
                <a:gd name="T8" fmla="*/ 94 w 189"/>
                <a:gd name="T9" fmla="*/ 189 h 189"/>
                <a:gd name="T10" fmla="*/ 44 w 189"/>
                <a:gd name="T11" fmla="*/ 72 h 189"/>
                <a:gd name="T12" fmla="*/ 93 w 189"/>
                <a:gd name="T13" fmla="*/ 72 h 189"/>
                <a:gd name="T14" fmla="*/ 93 w 189"/>
                <a:gd name="T15" fmla="*/ 49 h 189"/>
                <a:gd name="T16" fmla="*/ 145 w 189"/>
                <a:gd name="T17" fmla="*/ 95 h 189"/>
                <a:gd name="T18" fmla="*/ 93 w 189"/>
                <a:gd name="T19" fmla="*/ 140 h 189"/>
                <a:gd name="T20" fmla="*/ 93 w 189"/>
                <a:gd name="T21" fmla="*/ 117 h 189"/>
                <a:gd name="T22" fmla="*/ 44 w 189"/>
                <a:gd name="T23" fmla="*/ 117 h 189"/>
                <a:gd name="T24" fmla="*/ 44 w 189"/>
                <a:gd name="T25" fmla="*/ 7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" h="189">
                  <a:moveTo>
                    <a:pt x="94" y="189"/>
                  </a:moveTo>
                  <a:cubicBezTo>
                    <a:pt x="146" y="189"/>
                    <a:pt x="189" y="147"/>
                    <a:pt x="189" y="95"/>
                  </a:cubicBezTo>
                  <a:cubicBezTo>
                    <a:pt x="189" y="42"/>
                    <a:pt x="146" y="0"/>
                    <a:pt x="94" y="0"/>
                  </a:cubicBezTo>
                  <a:cubicBezTo>
                    <a:pt x="42" y="0"/>
                    <a:pt x="0" y="42"/>
                    <a:pt x="0" y="95"/>
                  </a:cubicBezTo>
                  <a:cubicBezTo>
                    <a:pt x="0" y="147"/>
                    <a:pt x="42" y="189"/>
                    <a:pt x="94" y="189"/>
                  </a:cubicBezTo>
                  <a:close/>
                  <a:moveTo>
                    <a:pt x="44" y="72"/>
                  </a:moveTo>
                  <a:cubicBezTo>
                    <a:pt x="93" y="72"/>
                    <a:pt x="93" y="72"/>
                    <a:pt x="93" y="72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93" y="140"/>
                    <a:pt x="93" y="140"/>
                    <a:pt x="93" y="140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44" y="7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437">
              <a:extLst>
                <a:ext uri="{FF2B5EF4-FFF2-40B4-BE49-F238E27FC236}">
                  <a16:creationId xmlns:a16="http://schemas.microsoft.com/office/drawing/2014/main" id="{F1EAD8DE-FAA6-4BDC-AE8D-62C67F0973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3762" y="4525462"/>
              <a:ext cx="298700" cy="303763"/>
            </a:xfrm>
            <a:custGeom>
              <a:avLst/>
              <a:gdLst>
                <a:gd name="T0" fmla="*/ 168 w 186"/>
                <a:gd name="T1" fmla="*/ 53 h 189"/>
                <a:gd name="T2" fmla="*/ 96 w 186"/>
                <a:gd name="T3" fmla="*/ 53 h 189"/>
                <a:gd name="T4" fmla="*/ 135 w 186"/>
                <a:gd name="T5" fmla="*/ 9 h 189"/>
                <a:gd name="T6" fmla="*/ 134 w 186"/>
                <a:gd name="T7" fmla="*/ 2 h 189"/>
                <a:gd name="T8" fmla="*/ 127 w 186"/>
                <a:gd name="T9" fmla="*/ 2 h 189"/>
                <a:gd name="T10" fmla="*/ 83 w 186"/>
                <a:gd name="T11" fmla="*/ 52 h 189"/>
                <a:gd name="T12" fmla="*/ 82 w 186"/>
                <a:gd name="T13" fmla="*/ 53 h 189"/>
                <a:gd name="T14" fmla="*/ 72 w 186"/>
                <a:gd name="T15" fmla="*/ 53 h 189"/>
                <a:gd name="T16" fmla="*/ 71 w 186"/>
                <a:gd name="T17" fmla="*/ 52 h 189"/>
                <a:gd name="T18" fmla="*/ 27 w 186"/>
                <a:gd name="T19" fmla="*/ 2 h 189"/>
                <a:gd name="T20" fmla="*/ 20 w 186"/>
                <a:gd name="T21" fmla="*/ 2 h 189"/>
                <a:gd name="T22" fmla="*/ 19 w 186"/>
                <a:gd name="T23" fmla="*/ 9 h 189"/>
                <a:gd name="T24" fmla="*/ 58 w 186"/>
                <a:gd name="T25" fmla="*/ 53 h 189"/>
                <a:gd name="T26" fmla="*/ 19 w 186"/>
                <a:gd name="T27" fmla="*/ 53 h 189"/>
                <a:gd name="T28" fmla="*/ 0 w 186"/>
                <a:gd name="T29" fmla="*/ 72 h 189"/>
                <a:gd name="T30" fmla="*/ 0 w 186"/>
                <a:gd name="T31" fmla="*/ 171 h 189"/>
                <a:gd name="T32" fmla="*/ 19 w 186"/>
                <a:gd name="T33" fmla="*/ 189 h 189"/>
                <a:gd name="T34" fmla="*/ 168 w 186"/>
                <a:gd name="T35" fmla="*/ 189 h 189"/>
                <a:gd name="T36" fmla="*/ 186 w 186"/>
                <a:gd name="T37" fmla="*/ 171 h 189"/>
                <a:gd name="T38" fmla="*/ 186 w 186"/>
                <a:gd name="T39" fmla="*/ 72 h 189"/>
                <a:gd name="T40" fmla="*/ 168 w 186"/>
                <a:gd name="T41" fmla="*/ 53 h 189"/>
                <a:gd name="T42" fmla="*/ 159 w 186"/>
                <a:gd name="T43" fmla="*/ 79 h 189"/>
                <a:gd name="T44" fmla="*/ 174 w 186"/>
                <a:gd name="T45" fmla="*/ 94 h 189"/>
                <a:gd name="T46" fmla="*/ 159 w 186"/>
                <a:gd name="T47" fmla="*/ 109 h 189"/>
                <a:gd name="T48" fmla="*/ 144 w 186"/>
                <a:gd name="T49" fmla="*/ 94 h 189"/>
                <a:gd name="T50" fmla="*/ 159 w 186"/>
                <a:gd name="T51" fmla="*/ 79 h 189"/>
                <a:gd name="T52" fmla="*/ 136 w 186"/>
                <a:gd name="T53" fmla="*/ 171 h 189"/>
                <a:gd name="T54" fmla="*/ 131 w 186"/>
                <a:gd name="T55" fmla="*/ 176 h 189"/>
                <a:gd name="T56" fmla="*/ 20 w 186"/>
                <a:gd name="T57" fmla="*/ 176 h 189"/>
                <a:gd name="T58" fmla="*/ 15 w 186"/>
                <a:gd name="T59" fmla="*/ 171 h 189"/>
                <a:gd name="T60" fmla="*/ 15 w 186"/>
                <a:gd name="T61" fmla="*/ 72 h 189"/>
                <a:gd name="T62" fmla="*/ 20 w 186"/>
                <a:gd name="T63" fmla="*/ 67 h 189"/>
                <a:gd name="T64" fmla="*/ 131 w 186"/>
                <a:gd name="T65" fmla="*/ 67 h 189"/>
                <a:gd name="T66" fmla="*/ 136 w 186"/>
                <a:gd name="T67" fmla="*/ 72 h 189"/>
                <a:gd name="T68" fmla="*/ 136 w 186"/>
                <a:gd name="T69" fmla="*/ 171 h 189"/>
                <a:gd name="T70" fmla="*/ 179 w 186"/>
                <a:gd name="T71" fmla="*/ 161 h 189"/>
                <a:gd name="T72" fmla="*/ 145 w 186"/>
                <a:gd name="T73" fmla="*/ 161 h 189"/>
                <a:gd name="T74" fmla="*/ 142 w 186"/>
                <a:gd name="T75" fmla="*/ 159 h 189"/>
                <a:gd name="T76" fmla="*/ 145 w 186"/>
                <a:gd name="T77" fmla="*/ 156 h 189"/>
                <a:gd name="T78" fmla="*/ 179 w 186"/>
                <a:gd name="T79" fmla="*/ 156 h 189"/>
                <a:gd name="T80" fmla="*/ 181 w 186"/>
                <a:gd name="T81" fmla="*/ 159 h 189"/>
                <a:gd name="T82" fmla="*/ 179 w 186"/>
                <a:gd name="T83" fmla="*/ 161 h 189"/>
                <a:gd name="T84" fmla="*/ 179 w 186"/>
                <a:gd name="T85" fmla="*/ 150 h 189"/>
                <a:gd name="T86" fmla="*/ 145 w 186"/>
                <a:gd name="T87" fmla="*/ 150 h 189"/>
                <a:gd name="T88" fmla="*/ 142 w 186"/>
                <a:gd name="T89" fmla="*/ 148 h 189"/>
                <a:gd name="T90" fmla="*/ 145 w 186"/>
                <a:gd name="T91" fmla="*/ 146 h 189"/>
                <a:gd name="T92" fmla="*/ 179 w 186"/>
                <a:gd name="T93" fmla="*/ 146 h 189"/>
                <a:gd name="T94" fmla="*/ 181 w 186"/>
                <a:gd name="T95" fmla="*/ 148 h 189"/>
                <a:gd name="T96" fmla="*/ 179 w 186"/>
                <a:gd name="T97" fmla="*/ 150 h 189"/>
                <a:gd name="T98" fmla="*/ 179 w 186"/>
                <a:gd name="T99" fmla="*/ 140 h 189"/>
                <a:gd name="T100" fmla="*/ 145 w 186"/>
                <a:gd name="T101" fmla="*/ 140 h 189"/>
                <a:gd name="T102" fmla="*/ 142 w 186"/>
                <a:gd name="T103" fmla="*/ 137 h 189"/>
                <a:gd name="T104" fmla="*/ 145 w 186"/>
                <a:gd name="T105" fmla="*/ 135 h 189"/>
                <a:gd name="T106" fmla="*/ 179 w 186"/>
                <a:gd name="T107" fmla="*/ 135 h 189"/>
                <a:gd name="T108" fmla="*/ 181 w 186"/>
                <a:gd name="T109" fmla="*/ 137 h 189"/>
                <a:gd name="T110" fmla="*/ 179 w 186"/>
                <a:gd name="T111" fmla="*/ 140 h 189"/>
                <a:gd name="T112" fmla="*/ 179 w 186"/>
                <a:gd name="T113" fmla="*/ 129 h 189"/>
                <a:gd name="T114" fmla="*/ 145 w 186"/>
                <a:gd name="T115" fmla="*/ 129 h 189"/>
                <a:gd name="T116" fmla="*/ 142 w 186"/>
                <a:gd name="T117" fmla="*/ 127 h 189"/>
                <a:gd name="T118" fmla="*/ 145 w 186"/>
                <a:gd name="T119" fmla="*/ 124 h 189"/>
                <a:gd name="T120" fmla="*/ 179 w 186"/>
                <a:gd name="T121" fmla="*/ 124 h 189"/>
                <a:gd name="T122" fmla="*/ 181 w 186"/>
                <a:gd name="T123" fmla="*/ 127 h 189"/>
                <a:gd name="T124" fmla="*/ 179 w 186"/>
                <a:gd name="T125" fmla="*/ 12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189">
                  <a:moveTo>
                    <a:pt x="168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6" y="7"/>
                    <a:pt x="136" y="4"/>
                    <a:pt x="134" y="2"/>
                  </a:cubicBezTo>
                  <a:cubicBezTo>
                    <a:pt x="132" y="0"/>
                    <a:pt x="129" y="0"/>
                    <a:pt x="127" y="2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3" y="53"/>
                    <a:pt x="82" y="53"/>
                    <a:pt x="82" y="53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1" y="53"/>
                    <a:pt x="71" y="53"/>
                    <a:pt x="71" y="5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5" y="0"/>
                    <a:pt x="22" y="0"/>
                    <a:pt x="20" y="2"/>
                  </a:cubicBezTo>
                  <a:cubicBezTo>
                    <a:pt x="18" y="4"/>
                    <a:pt x="17" y="7"/>
                    <a:pt x="19" y="9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9" y="53"/>
                    <a:pt x="0" y="61"/>
                    <a:pt x="0" y="7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81"/>
                    <a:pt x="9" y="189"/>
                    <a:pt x="19" y="189"/>
                  </a:cubicBezTo>
                  <a:cubicBezTo>
                    <a:pt x="168" y="189"/>
                    <a:pt x="168" y="189"/>
                    <a:pt x="168" y="189"/>
                  </a:cubicBezTo>
                  <a:cubicBezTo>
                    <a:pt x="178" y="189"/>
                    <a:pt x="186" y="181"/>
                    <a:pt x="186" y="171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86" y="61"/>
                    <a:pt x="178" y="53"/>
                    <a:pt x="168" y="53"/>
                  </a:cubicBezTo>
                  <a:close/>
                  <a:moveTo>
                    <a:pt x="159" y="79"/>
                  </a:moveTo>
                  <a:cubicBezTo>
                    <a:pt x="167" y="79"/>
                    <a:pt x="174" y="86"/>
                    <a:pt x="174" y="94"/>
                  </a:cubicBezTo>
                  <a:cubicBezTo>
                    <a:pt x="174" y="102"/>
                    <a:pt x="167" y="109"/>
                    <a:pt x="159" y="109"/>
                  </a:cubicBezTo>
                  <a:cubicBezTo>
                    <a:pt x="151" y="109"/>
                    <a:pt x="144" y="102"/>
                    <a:pt x="144" y="94"/>
                  </a:cubicBezTo>
                  <a:cubicBezTo>
                    <a:pt x="144" y="86"/>
                    <a:pt x="151" y="79"/>
                    <a:pt x="159" y="79"/>
                  </a:cubicBezTo>
                  <a:close/>
                  <a:moveTo>
                    <a:pt x="136" y="171"/>
                  </a:moveTo>
                  <a:cubicBezTo>
                    <a:pt x="136" y="174"/>
                    <a:pt x="134" y="176"/>
                    <a:pt x="131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17" y="176"/>
                    <a:pt x="15" y="174"/>
                    <a:pt x="15" y="1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69"/>
                    <a:pt x="17" y="67"/>
                    <a:pt x="20" y="67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4" y="67"/>
                    <a:pt x="136" y="69"/>
                    <a:pt x="136" y="72"/>
                  </a:cubicBezTo>
                  <a:lnTo>
                    <a:pt x="136" y="171"/>
                  </a:lnTo>
                  <a:close/>
                  <a:moveTo>
                    <a:pt x="179" y="161"/>
                  </a:moveTo>
                  <a:cubicBezTo>
                    <a:pt x="145" y="161"/>
                    <a:pt x="145" y="161"/>
                    <a:pt x="145" y="161"/>
                  </a:cubicBezTo>
                  <a:cubicBezTo>
                    <a:pt x="143" y="161"/>
                    <a:pt x="142" y="160"/>
                    <a:pt x="142" y="159"/>
                  </a:cubicBezTo>
                  <a:cubicBezTo>
                    <a:pt x="142" y="158"/>
                    <a:pt x="143" y="156"/>
                    <a:pt x="145" y="156"/>
                  </a:cubicBezTo>
                  <a:cubicBezTo>
                    <a:pt x="179" y="156"/>
                    <a:pt x="179" y="156"/>
                    <a:pt x="179" y="156"/>
                  </a:cubicBezTo>
                  <a:cubicBezTo>
                    <a:pt x="180" y="156"/>
                    <a:pt x="181" y="158"/>
                    <a:pt x="181" y="159"/>
                  </a:cubicBezTo>
                  <a:cubicBezTo>
                    <a:pt x="181" y="160"/>
                    <a:pt x="180" y="161"/>
                    <a:pt x="179" y="161"/>
                  </a:cubicBezTo>
                  <a:close/>
                  <a:moveTo>
                    <a:pt x="179" y="150"/>
                  </a:moveTo>
                  <a:cubicBezTo>
                    <a:pt x="145" y="150"/>
                    <a:pt x="145" y="150"/>
                    <a:pt x="145" y="150"/>
                  </a:cubicBezTo>
                  <a:cubicBezTo>
                    <a:pt x="143" y="150"/>
                    <a:pt x="142" y="149"/>
                    <a:pt x="142" y="148"/>
                  </a:cubicBezTo>
                  <a:cubicBezTo>
                    <a:pt x="142" y="147"/>
                    <a:pt x="143" y="146"/>
                    <a:pt x="145" y="146"/>
                  </a:cubicBezTo>
                  <a:cubicBezTo>
                    <a:pt x="179" y="146"/>
                    <a:pt x="179" y="146"/>
                    <a:pt x="179" y="146"/>
                  </a:cubicBezTo>
                  <a:cubicBezTo>
                    <a:pt x="180" y="146"/>
                    <a:pt x="181" y="147"/>
                    <a:pt x="181" y="148"/>
                  </a:cubicBezTo>
                  <a:cubicBezTo>
                    <a:pt x="181" y="149"/>
                    <a:pt x="180" y="150"/>
                    <a:pt x="179" y="150"/>
                  </a:cubicBezTo>
                  <a:close/>
                  <a:moveTo>
                    <a:pt x="179" y="140"/>
                  </a:moveTo>
                  <a:cubicBezTo>
                    <a:pt x="145" y="140"/>
                    <a:pt x="145" y="140"/>
                    <a:pt x="145" y="140"/>
                  </a:cubicBezTo>
                  <a:cubicBezTo>
                    <a:pt x="143" y="140"/>
                    <a:pt x="142" y="139"/>
                    <a:pt x="142" y="137"/>
                  </a:cubicBezTo>
                  <a:cubicBezTo>
                    <a:pt x="142" y="136"/>
                    <a:pt x="143" y="135"/>
                    <a:pt x="145" y="135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80" y="135"/>
                    <a:pt x="181" y="136"/>
                    <a:pt x="181" y="137"/>
                  </a:cubicBezTo>
                  <a:cubicBezTo>
                    <a:pt x="181" y="139"/>
                    <a:pt x="180" y="140"/>
                    <a:pt x="179" y="140"/>
                  </a:cubicBezTo>
                  <a:close/>
                  <a:moveTo>
                    <a:pt x="179" y="129"/>
                  </a:moveTo>
                  <a:cubicBezTo>
                    <a:pt x="145" y="129"/>
                    <a:pt x="145" y="129"/>
                    <a:pt x="145" y="129"/>
                  </a:cubicBezTo>
                  <a:cubicBezTo>
                    <a:pt x="143" y="129"/>
                    <a:pt x="142" y="128"/>
                    <a:pt x="142" y="127"/>
                  </a:cubicBezTo>
                  <a:cubicBezTo>
                    <a:pt x="142" y="125"/>
                    <a:pt x="143" y="124"/>
                    <a:pt x="145" y="124"/>
                  </a:cubicBezTo>
                  <a:cubicBezTo>
                    <a:pt x="179" y="124"/>
                    <a:pt x="179" y="124"/>
                    <a:pt x="179" y="124"/>
                  </a:cubicBezTo>
                  <a:cubicBezTo>
                    <a:pt x="180" y="124"/>
                    <a:pt x="181" y="125"/>
                    <a:pt x="181" y="127"/>
                  </a:cubicBezTo>
                  <a:cubicBezTo>
                    <a:pt x="181" y="128"/>
                    <a:pt x="180" y="129"/>
                    <a:pt x="179" y="129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28">
              <a:extLst>
                <a:ext uri="{FF2B5EF4-FFF2-40B4-BE49-F238E27FC236}">
                  <a16:creationId xmlns:a16="http://schemas.microsoft.com/office/drawing/2014/main" id="{42FE8393-A192-4568-83A5-A75E3B525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4489" y="4178667"/>
              <a:ext cx="313888" cy="118974"/>
            </a:xfrm>
            <a:custGeom>
              <a:avLst/>
              <a:gdLst>
                <a:gd name="T0" fmla="*/ 161 w 196"/>
                <a:gd name="T1" fmla="*/ 0 h 74"/>
                <a:gd name="T2" fmla="*/ 161 w 196"/>
                <a:gd name="T3" fmla="*/ 0 h 74"/>
                <a:gd name="T4" fmla="*/ 36 w 196"/>
                <a:gd name="T5" fmla="*/ 0 h 74"/>
                <a:gd name="T6" fmla="*/ 36 w 196"/>
                <a:gd name="T7" fmla="*/ 17 h 74"/>
                <a:gd name="T8" fmla="*/ 0 w 196"/>
                <a:gd name="T9" fmla="*/ 17 h 74"/>
                <a:gd name="T10" fmla="*/ 0 w 196"/>
                <a:gd name="T11" fmla="*/ 37 h 74"/>
                <a:gd name="T12" fmla="*/ 36 w 196"/>
                <a:gd name="T13" fmla="*/ 37 h 74"/>
                <a:gd name="T14" fmla="*/ 36 w 196"/>
                <a:gd name="T15" fmla="*/ 38 h 74"/>
                <a:gd name="T16" fmla="*/ 0 w 196"/>
                <a:gd name="T17" fmla="*/ 38 h 74"/>
                <a:gd name="T18" fmla="*/ 0 w 196"/>
                <a:gd name="T19" fmla="*/ 58 h 74"/>
                <a:gd name="T20" fmla="*/ 36 w 196"/>
                <a:gd name="T21" fmla="*/ 58 h 74"/>
                <a:gd name="T22" fmla="*/ 36 w 196"/>
                <a:gd name="T23" fmla="*/ 74 h 74"/>
                <a:gd name="T24" fmla="*/ 161 w 196"/>
                <a:gd name="T25" fmla="*/ 74 h 74"/>
                <a:gd name="T26" fmla="*/ 196 w 196"/>
                <a:gd name="T27" fmla="*/ 37 h 74"/>
                <a:gd name="T28" fmla="*/ 161 w 196"/>
                <a:gd name="T29" fmla="*/ 0 h 74"/>
                <a:gd name="T30" fmla="*/ 23 w 196"/>
                <a:gd name="T31" fmla="*/ 31 h 74"/>
                <a:gd name="T32" fmla="*/ 15 w 196"/>
                <a:gd name="T33" fmla="*/ 31 h 74"/>
                <a:gd name="T34" fmla="*/ 15 w 196"/>
                <a:gd name="T35" fmla="*/ 23 h 74"/>
                <a:gd name="T36" fmla="*/ 23 w 196"/>
                <a:gd name="T37" fmla="*/ 23 h 74"/>
                <a:gd name="T38" fmla="*/ 23 w 196"/>
                <a:gd name="T39" fmla="*/ 31 h 74"/>
                <a:gd name="T40" fmla="*/ 23 w 196"/>
                <a:gd name="T41" fmla="*/ 51 h 74"/>
                <a:gd name="T42" fmla="*/ 15 w 196"/>
                <a:gd name="T43" fmla="*/ 51 h 74"/>
                <a:gd name="T44" fmla="*/ 15 w 196"/>
                <a:gd name="T45" fmla="*/ 44 h 74"/>
                <a:gd name="T46" fmla="*/ 23 w 196"/>
                <a:gd name="T47" fmla="*/ 44 h 74"/>
                <a:gd name="T48" fmla="*/ 23 w 196"/>
                <a:gd name="T49" fmla="*/ 51 h 74"/>
                <a:gd name="T50" fmla="*/ 149 w 196"/>
                <a:gd name="T51" fmla="*/ 43 h 74"/>
                <a:gd name="T52" fmla="*/ 149 w 196"/>
                <a:gd name="T53" fmla="*/ 38 h 74"/>
                <a:gd name="T54" fmla="*/ 107 w 196"/>
                <a:gd name="T55" fmla="*/ 38 h 74"/>
                <a:gd name="T56" fmla="*/ 115 w 196"/>
                <a:gd name="T57" fmla="*/ 47 h 74"/>
                <a:gd name="T58" fmla="*/ 123 w 196"/>
                <a:gd name="T59" fmla="*/ 51 h 74"/>
                <a:gd name="T60" fmla="*/ 130 w 196"/>
                <a:gd name="T61" fmla="*/ 51 h 74"/>
                <a:gd name="T62" fmla="*/ 130 w 196"/>
                <a:gd name="T63" fmla="*/ 48 h 74"/>
                <a:gd name="T64" fmla="*/ 140 w 196"/>
                <a:gd name="T65" fmla="*/ 48 h 74"/>
                <a:gd name="T66" fmla="*/ 140 w 196"/>
                <a:gd name="T67" fmla="*/ 60 h 74"/>
                <a:gd name="T68" fmla="*/ 130 w 196"/>
                <a:gd name="T69" fmla="*/ 60 h 74"/>
                <a:gd name="T70" fmla="*/ 130 w 196"/>
                <a:gd name="T71" fmla="*/ 55 h 74"/>
                <a:gd name="T72" fmla="*/ 122 w 196"/>
                <a:gd name="T73" fmla="*/ 55 h 74"/>
                <a:gd name="T74" fmla="*/ 114 w 196"/>
                <a:gd name="T75" fmla="*/ 52 h 74"/>
                <a:gd name="T76" fmla="*/ 102 w 196"/>
                <a:gd name="T77" fmla="*/ 38 h 74"/>
                <a:gd name="T78" fmla="*/ 81 w 196"/>
                <a:gd name="T79" fmla="*/ 38 h 74"/>
                <a:gd name="T80" fmla="*/ 72 w 196"/>
                <a:gd name="T81" fmla="*/ 46 h 74"/>
                <a:gd name="T82" fmla="*/ 62 w 196"/>
                <a:gd name="T83" fmla="*/ 36 h 74"/>
                <a:gd name="T84" fmla="*/ 72 w 196"/>
                <a:gd name="T85" fmla="*/ 26 h 74"/>
                <a:gd name="T86" fmla="*/ 81 w 196"/>
                <a:gd name="T87" fmla="*/ 34 h 74"/>
                <a:gd name="T88" fmla="*/ 88 w 196"/>
                <a:gd name="T89" fmla="*/ 34 h 74"/>
                <a:gd name="T90" fmla="*/ 101 w 196"/>
                <a:gd name="T91" fmla="*/ 20 h 74"/>
                <a:gd name="T92" fmla="*/ 108 w 196"/>
                <a:gd name="T93" fmla="*/ 16 h 74"/>
                <a:gd name="T94" fmla="*/ 117 w 196"/>
                <a:gd name="T95" fmla="*/ 16 h 74"/>
                <a:gd name="T96" fmla="*/ 122 w 196"/>
                <a:gd name="T97" fmla="*/ 12 h 74"/>
                <a:gd name="T98" fmla="*/ 127 w 196"/>
                <a:gd name="T99" fmla="*/ 18 h 74"/>
                <a:gd name="T100" fmla="*/ 122 w 196"/>
                <a:gd name="T101" fmla="*/ 25 h 74"/>
                <a:gd name="T102" fmla="*/ 117 w 196"/>
                <a:gd name="T103" fmla="*/ 21 h 74"/>
                <a:gd name="T104" fmla="*/ 110 w 196"/>
                <a:gd name="T105" fmla="*/ 20 h 74"/>
                <a:gd name="T106" fmla="*/ 102 w 196"/>
                <a:gd name="T107" fmla="*/ 24 h 74"/>
                <a:gd name="T108" fmla="*/ 94 w 196"/>
                <a:gd name="T109" fmla="*/ 34 h 74"/>
                <a:gd name="T110" fmla="*/ 149 w 196"/>
                <a:gd name="T111" fmla="*/ 34 h 74"/>
                <a:gd name="T112" fmla="*/ 149 w 196"/>
                <a:gd name="T113" fmla="*/ 29 h 74"/>
                <a:gd name="T114" fmla="*/ 159 w 196"/>
                <a:gd name="T115" fmla="*/ 36 h 74"/>
                <a:gd name="T116" fmla="*/ 149 w 196"/>
                <a:gd name="T11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6" h="74"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161" y="74"/>
                    <a:pt x="161" y="74"/>
                    <a:pt x="161" y="74"/>
                  </a:cubicBezTo>
                  <a:cubicBezTo>
                    <a:pt x="161" y="74"/>
                    <a:pt x="194" y="70"/>
                    <a:pt x="196" y="37"/>
                  </a:cubicBezTo>
                  <a:cubicBezTo>
                    <a:pt x="196" y="17"/>
                    <a:pt x="180" y="2"/>
                    <a:pt x="161" y="0"/>
                  </a:cubicBezTo>
                  <a:close/>
                  <a:moveTo>
                    <a:pt x="23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23" y="23"/>
                    <a:pt x="23" y="23"/>
                    <a:pt x="23" y="23"/>
                  </a:cubicBezTo>
                  <a:lnTo>
                    <a:pt x="23" y="31"/>
                  </a:lnTo>
                  <a:close/>
                  <a:moveTo>
                    <a:pt x="23" y="51"/>
                  </a:moveTo>
                  <a:cubicBezTo>
                    <a:pt x="15" y="51"/>
                    <a:pt x="15" y="51"/>
                    <a:pt x="15" y="51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23" y="51"/>
                  </a:lnTo>
                  <a:close/>
                  <a:moveTo>
                    <a:pt x="149" y="43"/>
                  </a:moveTo>
                  <a:cubicBezTo>
                    <a:pt x="149" y="38"/>
                    <a:pt x="149" y="38"/>
                    <a:pt x="149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9" y="52"/>
                    <a:pt x="123" y="51"/>
                  </a:cubicBezTo>
                  <a:cubicBezTo>
                    <a:pt x="125" y="51"/>
                    <a:pt x="128" y="51"/>
                    <a:pt x="130" y="51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30" y="60"/>
                    <a:pt x="130" y="60"/>
                    <a:pt x="130" y="60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16" y="55"/>
                    <a:pt x="114" y="52"/>
                    <a:pt x="114" y="5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43"/>
                    <a:pt x="77" y="46"/>
                    <a:pt x="72" y="46"/>
                  </a:cubicBezTo>
                  <a:cubicBezTo>
                    <a:pt x="67" y="46"/>
                    <a:pt x="62" y="42"/>
                    <a:pt x="62" y="36"/>
                  </a:cubicBezTo>
                  <a:cubicBezTo>
                    <a:pt x="62" y="31"/>
                    <a:pt x="67" y="26"/>
                    <a:pt x="72" y="26"/>
                  </a:cubicBezTo>
                  <a:cubicBezTo>
                    <a:pt x="76" y="26"/>
                    <a:pt x="80" y="30"/>
                    <a:pt x="8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3" y="17"/>
                    <a:pt x="108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7" y="14"/>
                    <a:pt x="119" y="12"/>
                    <a:pt x="122" y="12"/>
                  </a:cubicBezTo>
                  <a:cubicBezTo>
                    <a:pt x="125" y="12"/>
                    <a:pt x="127" y="15"/>
                    <a:pt x="127" y="18"/>
                  </a:cubicBezTo>
                  <a:cubicBezTo>
                    <a:pt x="127" y="22"/>
                    <a:pt x="125" y="25"/>
                    <a:pt x="122" y="25"/>
                  </a:cubicBezTo>
                  <a:cubicBezTo>
                    <a:pt x="119" y="25"/>
                    <a:pt x="117" y="23"/>
                    <a:pt x="117" y="21"/>
                  </a:cubicBezTo>
                  <a:cubicBezTo>
                    <a:pt x="115" y="21"/>
                    <a:pt x="111" y="21"/>
                    <a:pt x="110" y="20"/>
                  </a:cubicBezTo>
                  <a:cubicBezTo>
                    <a:pt x="105" y="20"/>
                    <a:pt x="102" y="24"/>
                    <a:pt x="102" y="2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29"/>
                    <a:pt x="149" y="29"/>
                    <a:pt x="149" y="29"/>
                  </a:cubicBezTo>
                  <a:cubicBezTo>
                    <a:pt x="159" y="36"/>
                    <a:pt x="159" y="36"/>
                    <a:pt x="159" y="36"/>
                  </a:cubicBezTo>
                  <a:lnTo>
                    <a:pt x="149" y="43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40">
              <a:extLst>
                <a:ext uri="{FF2B5EF4-FFF2-40B4-BE49-F238E27FC236}">
                  <a16:creationId xmlns:a16="http://schemas.microsoft.com/office/drawing/2014/main" id="{83D61DD3-C005-4164-A6D1-7ABEDA5B6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7009" y="2800343"/>
              <a:ext cx="118974" cy="135428"/>
            </a:xfrm>
            <a:custGeom>
              <a:avLst/>
              <a:gdLst>
                <a:gd name="T0" fmla="*/ 37 w 94"/>
                <a:gd name="T1" fmla="*/ 107 h 107"/>
                <a:gd name="T2" fmla="*/ 94 w 94"/>
                <a:gd name="T3" fmla="*/ 52 h 107"/>
                <a:gd name="T4" fmla="*/ 37 w 94"/>
                <a:gd name="T5" fmla="*/ 0 h 107"/>
                <a:gd name="T6" fmla="*/ 37 w 94"/>
                <a:gd name="T7" fmla="*/ 33 h 107"/>
                <a:gd name="T8" fmla="*/ 0 w 94"/>
                <a:gd name="T9" fmla="*/ 33 h 107"/>
                <a:gd name="T10" fmla="*/ 0 w 94"/>
                <a:gd name="T11" fmla="*/ 74 h 107"/>
                <a:gd name="T12" fmla="*/ 37 w 94"/>
                <a:gd name="T13" fmla="*/ 74 h 107"/>
                <a:gd name="T14" fmla="*/ 37 w 94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107">
                  <a:moveTo>
                    <a:pt x="37" y="107"/>
                  </a:moveTo>
                  <a:lnTo>
                    <a:pt x="94" y="52"/>
                  </a:lnTo>
                  <a:lnTo>
                    <a:pt x="37" y="0"/>
                  </a:lnTo>
                  <a:lnTo>
                    <a:pt x="37" y="33"/>
                  </a:lnTo>
                  <a:lnTo>
                    <a:pt x="0" y="33"/>
                  </a:lnTo>
                  <a:lnTo>
                    <a:pt x="0" y="74"/>
                  </a:lnTo>
                  <a:lnTo>
                    <a:pt x="37" y="74"/>
                  </a:lnTo>
                  <a:lnTo>
                    <a:pt x="37" y="107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41">
              <a:extLst>
                <a:ext uri="{FF2B5EF4-FFF2-40B4-BE49-F238E27FC236}">
                  <a16:creationId xmlns:a16="http://schemas.microsoft.com/office/drawing/2014/main" id="{D670B2E1-B215-4D91-B9BC-A0CC76B94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179" y="2716808"/>
              <a:ext cx="212634" cy="302498"/>
            </a:xfrm>
            <a:custGeom>
              <a:avLst/>
              <a:gdLst>
                <a:gd name="T0" fmla="*/ 168 w 168"/>
                <a:gd name="T1" fmla="*/ 0 h 239"/>
                <a:gd name="T2" fmla="*/ 0 w 168"/>
                <a:gd name="T3" fmla="*/ 0 h 239"/>
                <a:gd name="T4" fmla="*/ 0 w 168"/>
                <a:gd name="T5" fmla="*/ 18 h 239"/>
                <a:gd name="T6" fmla="*/ 147 w 168"/>
                <a:gd name="T7" fmla="*/ 18 h 239"/>
                <a:gd name="T8" fmla="*/ 147 w 168"/>
                <a:gd name="T9" fmla="*/ 221 h 239"/>
                <a:gd name="T10" fmla="*/ 0 w 168"/>
                <a:gd name="T11" fmla="*/ 221 h 239"/>
                <a:gd name="T12" fmla="*/ 0 w 168"/>
                <a:gd name="T13" fmla="*/ 239 h 239"/>
                <a:gd name="T14" fmla="*/ 168 w 168"/>
                <a:gd name="T15" fmla="*/ 239 h 239"/>
                <a:gd name="T16" fmla="*/ 168 w 168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239">
                  <a:moveTo>
                    <a:pt x="168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47" y="18"/>
                  </a:lnTo>
                  <a:lnTo>
                    <a:pt x="147" y="221"/>
                  </a:lnTo>
                  <a:lnTo>
                    <a:pt x="0" y="221"/>
                  </a:lnTo>
                  <a:lnTo>
                    <a:pt x="0" y="239"/>
                  </a:lnTo>
                  <a:lnTo>
                    <a:pt x="168" y="239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79">
              <a:extLst>
                <a:ext uri="{FF2B5EF4-FFF2-40B4-BE49-F238E27FC236}">
                  <a16:creationId xmlns:a16="http://schemas.microsoft.com/office/drawing/2014/main" id="{A35841D2-9748-47A7-A899-66F455E95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49928" y="4525463"/>
              <a:ext cx="256933" cy="305029"/>
            </a:xfrm>
            <a:custGeom>
              <a:avLst/>
              <a:gdLst>
                <a:gd name="T0" fmla="*/ 113 w 160"/>
                <a:gd name="T1" fmla="*/ 0 h 190"/>
                <a:gd name="T2" fmla="*/ 0 w 160"/>
                <a:gd name="T3" fmla="*/ 0 h 190"/>
                <a:gd name="T4" fmla="*/ 0 w 160"/>
                <a:gd name="T5" fmla="*/ 190 h 190"/>
                <a:gd name="T6" fmla="*/ 160 w 160"/>
                <a:gd name="T7" fmla="*/ 190 h 190"/>
                <a:gd name="T8" fmla="*/ 160 w 160"/>
                <a:gd name="T9" fmla="*/ 51 h 190"/>
                <a:gd name="T10" fmla="*/ 113 w 160"/>
                <a:gd name="T11" fmla="*/ 0 h 190"/>
                <a:gd name="T12" fmla="*/ 30 w 160"/>
                <a:gd name="T13" fmla="*/ 67 h 190"/>
                <a:gd name="T14" fmla="*/ 129 w 160"/>
                <a:gd name="T15" fmla="*/ 67 h 190"/>
                <a:gd name="T16" fmla="*/ 129 w 160"/>
                <a:gd name="T17" fmla="*/ 72 h 190"/>
                <a:gd name="T18" fmla="*/ 30 w 160"/>
                <a:gd name="T19" fmla="*/ 72 h 190"/>
                <a:gd name="T20" fmla="*/ 30 w 160"/>
                <a:gd name="T21" fmla="*/ 67 h 190"/>
                <a:gd name="T22" fmla="*/ 30 w 160"/>
                <a:gd name="T23" fmla="*/ 81 h 190"/>
                <a:gd name="T24" fmla="*/ 129 w 160"/>
                <a:gd name="T25" fmla="*/ 81 h 190"/>
                <a:gd name="T26" fmla="*/ 129 w 160"/>
                <a:gd name="T27" fmla="*/ 87 h 190"/>
                <a:gd name="T28" fmla="*/ 30 w 160"/>
                <a:gd name="T29" fmla="*/ 87 h 190"/>
                <a:gd name="T30" fmla="*/ 30 w 160"/>
                <a:gd name="T31" fmla="*/ 81 h 190"/>
                <a:gd name="T32" fmla="*/ 31 w 160"/>
                <a:gd name="T33" fmla="*/ 96 h 190"/>
                <a:gd name="T34" fmla="*/ 129 w 160"/>
                <a:gd name="T35" fmla="*/ 96 h 190"/>
                <a:gd name="T36" fmla="*/ 129 w 160"/>
                <a:gd name="T37" fmla="*/ 101 h 190"/>
                <a:gd name="T38" fmla="*/ 31 w 160"/>
                <a:gd name="T39" fmla="*/ 101 h 190"/>
                <a:gd name="T40" fmla="*/ 31 w 160"/>
                <a:gd name="T41" fmla="*/ 96 h 190"/>
                <a:gd name="T42" fmla="*/ 31 w 160"/>
                <a:gd name="T43" fmla="*/ 110 h 190"/>
                <a:gd name="T44" fmla="*/ 130 w 160"/>
                <a:gd name="T45" fmla="*/ 110 h 190"/>
                <a:gd name="T46" fmla="*/ 130 w 160"/>
                <a:gd name="T47" fmla="*/ 115 h 190"/>
                <a:gd name="T48" fmla="*/ 31 w 160"/>
                <a:gd name="T49" fmla="*/ 115 h 190"/>
                <a:gd name="T50" fmla="*/ 31 w 160"/>
                <a:gd name="T51" fmla="*/ 110 h 190"/>
                <a:gd name="T52" fmla="*/ 130 w 160"/>
                <a:gd name="T53" fmla="*/ 130 h 190"/>
                <a:gd name="T54" fmla="*/ 31 w 160"/>
                <a:gd name="T55" fmla="*/ 130 h 190"/>
                <a:gd name="T56" fmla="*/ 31 w 160"/>
                <a:gd name="T57" fmla="*/ 125 h 190"/>
                <a:gd name="T58" fmla="*/ 130 w 160"/>
                <a:gd name="T59" fmla="*/ 125 h 190"/>
                <a:gd name="T60" fmla="*/ 130 w 160"/>
                <a:gd name="T61" fmla="*/ 130 h 190"/>
                <a:gd name="T62" fmla="*/ 119 w 160"/>
                <a:gd name="T63" fmla="*/ 54 h 190"/>
                <a:gd name="T64" fmla="*/ 111 w 160"/>
                <a:gd name="T65" fmla="*/ 45 h 190"/>
                <a:gd name="T66" fmla="*/ 110 w 160"/>
                <a:gd name="T67" fmla="*/ 4 h 190"/>
                <a:gd name="T68" fmla="*/ 158 w 160"/>
                <a:gd name="T69" fmla="*/ 54 h 190"/>
                <a:gd name="T70" fmla="*/ 119 w 160"/>
                <a:gd name="T71" fmla="*/ 5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0" h="190">
                  <a:moveTo>
                    <a:pt x="1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60" y="190"/>
                    <a:pt x="160" y="190"/>
                    <a:pt x="160" y="190"/>
                  </a:cubicBezTo>
                  <a:cubicBezTo>
                    <a:pt x="160" y="51"/>
                    <a:pt x="160" y="51"/>
                    <a:pt x="160" y="51"/>
                  </a:cubicBezTo>
                  <a:lnTo>
                    <a:pt x="113" y="0"/>
                  </a:lnTo>
                  <a:close/>
                  <a:moveTo>
                    <a:pt x="30" y="67"/>
                  </a:moveTo>
                  <a:cubicBezTo>
                    <a:pt x="129" y="67"/>
                    <a:pt x="129" y="67"/>
                    <a:pt x="129" y="67"/>
                  </a:cubicBezTo>
                  <a:cubicBezTo>
                    <a:pt x="129" y="72"/>
                    <a:pt x="129" y="72"/>
                    <a:pt x="129" y="72"/>
                  </a:cubicBezTo>
                  <a:cubicBezTo>
                    <a:pt x="30" y="72"/>
                    <a:pt x="30" y="72"/>
                    <a:pt x="30" y="72"/>
                  </a:cubicBezTo>
                  <a:lnTo>
                    <a:pt x="30" y="67"/>
                  </a:lnTo>
                  <a:close/>
                  <a:moveTo>
                    <a:pt x="30" y="81"/>
                  </a:moveTo>
                  <a:cubicBezTo>
                    <a:pt x="129" y="81"/>
                    <a:pt x="129" y="81"/>
                    <a:pt x="129" y="81"/>
                  </a:cubicBezTo>
                  <a:cubicBezTo>
                    <a:pt x="129" y="87"/>
                    <a:pt x="129" y="87"/>
                    <a:pt x="129" y="87"/>
                  </a:cubicBezTo>
                  <a:cubicBezTo>
                    <a:pt x="30" y="87"/>
                    <a:pt x="30" y="87"/>
                    <a:pt x="30" y="87"/>
                  </a:cubicBezTo>
                  <a:lnTo>
                    <a:pt x="30" y="81"/>
                  </a:lnTo>
                  <a:close/>
                  <a:moveTo>
                    <a:pt x="31" y="96"/>
                  </a:moveTo>
                  <a:cubicBezTo>
                    <a:pt x="129" y="96"/>
                    <a:pt x="129" y="96"/>
                    <a:pt x="129" y="96"/>
                  </a:cubicBezTo>
                  <a:cubicBezTo>
                    <a:pt x="129" y="101"/>
                    <a:pt x="129" y="101"/>
                    <a:pt x="129" y="101"/>
                  </a:cubicBezTo>
                  <a:cubicBezTo>
                    <a:pt x="31" y="101"/>
                    <a:pt x="31" y="101"/>
                    <a:pt x="31" y="101"/>
                  </a:cubicBezTo>
                  <a:lnTo>
                    <a:pt x="31" y="96"/>
                  </a:lnTo>
                  <a:close/>
                  <a:moveTo>
                    <a:pt x="31" y="110"/>
                  </a:moveTo>
                  <a:cubicBezTo>
                    <a:pt x="130" y="110"/>
                    <a:pt x="130" y="110"/>
                    <a:pt x="130" y="110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31" y="115"/>
                    <a:pt x="31" y="115"/>
                    <a:pt x="31" y="115"/>
                  </a:cubicBezTo>
                  <a:lnTo>
                    <a:pt x="31" y="110"/>
                  </a:lnTo>
                  <a:close/>
                  <a:moveTo>
                    <a:pt x="130" y="130"/>
                  </a:moveTo>
                  <a:cubicBezTo>
                    <a:pt x="31" y="130"/>
                    <a:pt x="31" y="130"/>
                    <a:pt x="31" y="130"/>
                  </a:cubicBezTo>
                  <a:cubicBezTo>
                    <a:pt x="31" y="125"/>
                    <a:pt x="31" y="125"/>
                    <a:pt x="31" y="125"/>
                  </a:cubicBezTo>
                  <a:cubicBezTo>
                    <a:pt x="130" y="125"/>
                    <a:pt x="130" y="125"/>
                    <a:pt x="130" y="125"/>
                  </a:cubicBezTo>
                  <a:lnTo>
                    <a:pt x="130" y="130"/>
                  </a:lnTo>
                  <a:close/>
                  <a:moveTo>
                    <a:pt x="119" y="54"/>
                  </a:moveTo>
                  <a:cubicBezTo>
                    <a:pt x="114" y="54"/>
                    <a:pt x="111" y="50"/>
                    <a:pt x="111" y="45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58" y="54"/>
                    <a:pt x="158" y="54"/>
                    <a:pt x="158" y="54"/>
                  </a:cubicBezTo>
                  <a:lnTo>
                    <a:pt x="119" y="54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269">
              <a:extLst>
                <a:ext uri="{FF2B5EF4-FFF2-40B4-BE49-F238E27FC236}">
                  <a16:creationId xmlns:a16="http://schemas.microsoft.com/office/drawing/2014/main" id="{69D24EFF-98E8-470C-9843-8CB3FB035F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81570" y="5431690"/>
              <a:ext cx="192383" cy="302497"/>
            </a:xfrm>
            <a:custGeom>
              <a:avLst/>
              <a:gdLst>
                <a:gd name="T0" fmla="*/ 85 w 120"/>
                <a:gd name="T1" fmla="*/ 66 h 189"/>
                <a:gd name="T2" fmla="*/ 74 w 120"/>
                <a:gd name="T3" fmla="*/ 56 h 189"/>
                <a:gd name="T4" fmla="*/ 120 w 120"/>
                <a:gd name="T5" fmla="*/ 10 h 189"/>
                <a:gd name="T6" fmla="*/ 110 w 120"/>
                <a:gd name="T7" fmla="*/ 0 h 189"/>
                <a:gd name="T8" fmla="*/ 60 w 120"/>
                <a:gd name="T9" fmla="*/ 49 h 189"/>
                <a:gd name="T10" fmla="*/ 10 w 120"/>
                <a:gd name="T11" fmla="*/ 0 h 189"/>
                <a:gd name="T12" fmla="*/ 0 w 120"/>
                <a:gd name="T13" fmla="*/ 10 h 189"/>
                <a:gd name="T14" fmla="*/ 46 w 120"/>
                <a:gd name="T15" fmla="*/ 56 h 189"/>
                <a:gd name="T16" fmla="*/ 38 w 120"/>
                <a:gd name="T17" fmla="*/ 63 h 189"/>
                <a:gd name="T18" fmla="*/ 35 w 120"/>
                <a:gd name="T19" fmla="*/ 74 h 189"/>
                <a:gd name="T20" fmla="*/ 0 w 120"/>
                <a:gd name="T21" fmla="*/ 108 h 189"/>
                <a:gd name="T22" fmla="*/ 10 w 120"/>
                <a:gd name="T23" fmla="*/ 119 h 189"/>
                <a:gd name="T24" fmla="*/ 31 w 120"/>
                <a:gd name="T25" fmla="*/ 98 h 189"/>
                <a:gd name="T26" fmla="*/ 30 w 120"/>
                <a:gd name="T27" fmla="*/ 106 h 189"/>
                <a:gd name="T28" fmla="*/ 23 w 120"/>
                <a:gd name="T29" fmla="*/ 139 h 189"/>
                <a:gd name="T30" fmla="*/ 24 w 120"/>
                <a:gd name="T31" fmla="*/ 138 h 189"/>
                <a:gd name="T32" fmla="*/ 19 w 120"/>
                <a:gd name="T33" fmla="*/ 172 h 189"/>
                <a:gd name="T34" fmla="*/ 21 w 120"/>
                <a:gd name="T35" fmla="*/ 172 h 189"/>
                <a:gd name="T36" fmla="*/ 19 w 120"/>
                <a:gd name="T37" fmla="*/ 189 h 189"/>
                <a:gd name="T38" fmla="*/ 104 w 120"/>
                <a:gd name="T39" fmla="*/ 189 h 189"/>
                <a:gd name="T40" fmla="*/ 101 w 120"/>
                <a:gd name="T41" fmla="*/ 172 h 189"/>
                <a:gd name="T42" fmla="*/ 104 w 120"/>
                <a:gd name="T43" fmla="*/ 172 h 189"/>
                <a:gd name="T44" fmla="*/ 91 w 120"/>
                <a:gd name="T45" fmla="*/ 100 h 189"/>
                <a:gd name="T46" fmla="*/ 110 w 120"/>
                <a:gd name="T47" fmla="*/ 119 h 189"/>
                <a:gd name="T48" fmla="*/ 120 w 120"/>
                <a:gd name="T49" fmla="*/ 108 h 189"/>
                <a:gd name="T50" fmla="*/ 86 w 120"/>
                <a:gd name="T51" fmla="*/ 75 h 189"/>
                <a:gd name="T52" fmla="*/ 85 w 120"/>
                <a:gd name="T53" fmla="*/ 66 h 189"/>
                <a:gd name="T54" fmla="*/ 37 w 120"/>
                <a:gd name="T55" fmla="*/ 157 h 189"/>
                <a:gd name="T56" fmla="*/ 30 w 120"/>
                <a:gd name="T57" fmla="*/ 157 h 189"/>
                <a:gd name="T58" fmla="*/ 30 w 120"/>
                <a:gd name="T59" fmla="*/ 143 h 189"/>
                <a:gd name="T60" fmla="*/ 37 w 120"/>
                <a:gd name="T61" fmla="*/ 143 h 189"/>
                <a:gd name="T62" fmla="*/ 37 w 120"/>
                <a:gd name="T63" fmla="*/ 157 h 189"/>
                <a:gd name="T64" fmla="*/ 44 w 120"/>
                <a:gd name="T65" fmla="*/ 107 h 189"/>
                <a:gd name="T66" fmla="*/ 37 w 120"/>
                <a:gd name="T67" fmla="*/ 107 h 189"/>
                <a:gd name="T68" fmla="*/ 37 w 120"/>
                <a:gd name="T69" fmla="*/ 93 h 189"/>
                <a:gd name="T70" fmla="*/ 44 w 120"/>
                <a:gd name="T71" fmla="*/ 93 h 189"/>
                <a:gd name="T72" fmla="*/ 44 w 120"/>
                <a:gd name="T73" fmla="*/ 107 h 189"/>
                <a:gd name="T74" fmla="*/ 45 w 120"/>
                <a:gd name="T75" fmla="*/ 85 h 189"/>
                <a:gd name="T76" fmla="*/ 47 w 120"/>
                <a:gd name="T77" fmla="*/ 83 h 189"/>
                <a:gd name="T78" fmla="*/ 74 w 120"/>
                <a:gd name="T79" fmla="*/ 83 h 189"/>
                <a:gd name="T80" fmla="*/ 76 w 120"/>
                <a:gd name="T81" fmla="*/ 85 h 189"/>
                <a:gd name="T82" fmla="*/ 45 w 120"/>
                <a:gd name="T83" fmla="*/ 8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89">
                  <a:moveTo>
                    <a:pt x="85" y="66"/>
                  </a:moveTo>
                  <a:cubicBezTo>
                    <a:pt x="82" y="61"/>
                    <a:pt x="79" y="58"/>
                    <a:pt x="74" y="56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3" y="57"/>
                    <a:pt x="41" y="60"/>
                    <a:pt x="38" y="63"/>
                  </a:cubicBezTo>
                  <a:cubicBezTo>
                    <a:pt x="37" y="66"/>
                    <a:pt x="36" y="69"/>
                    <a:pt x="35" y="74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0" y="119"/>
                    <a:pt x="10" y="119"/>
                    <a:pt x="10" y="119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1" y="172"/>
                    <a:pt x="101" y="172"/>
                    <a:pt x="101" y="172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110" y="119"/>
                    <a:pt x="110" y="119"/>
                    <a:pt x="110" y="119"/>
                  </a:cubicBezTo>
                  <a:cubicBezTo>
                    <a:pt x="120" y="108"/>
                    <a:pt x="120" y="108"/>
                    <a:pt x="120" y="108"/>
                  </a:cubicBezTo>
                  <a:cubicBezTo>
                    <a:pt x="86" y="75"/>
                    <a:pt x="86" y="75"/>
                    <a:pt x="86" y="75"/>
                  </a:cubicBezTo>
                  <a:lnTo>
                    <a:pt x="85" y="66"/>
                  </a:lnTo>
                  <a:close/>
                  <a:moveTo>
                    <a:pt x="37" y="157"/>
                  </a:moveTo>
                  <a:cubicBezTo>
                    <a:pt x="30" y="157"/>
                    <a:pt x="30" y="157"/>
                    <a:pt x="30" y="157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7" y="143"/>
                    <a:pt x="37" y="143"/>
                    <a:pt x="37" y="143"/>
                  </a:cubicBezTo>
                  <a:lnTo>
                    <a:pt x="37" y="157"/>
                  </a:lnTo>
                  <a:close/>
                  <a:moveTo>
                    <a:pt x="44" y="107"/>
                  </a:moveTo>
                  <a:cubicBezTo>
                    <a:pt x="37" y="107"/>
                    <a:pt x="37" y="107"/>
                    <a:pt x="37" y="107"/>
                  </a:cubicBezTo>
                  <a:cubicBezTo>
                    <a:pt x="37" y="93"/>
                    <a:pt x="37" y="93"/>
                    <a:pt x="37" y="93"/>
                  </a:cubicBezTo>
                  <a:cubicBezTo>
                    <a:pt x="44" y="93"/>
                    <a:pt x="44" y="93"/>
                    <a:pt x="44" y="93"/>
                  </a:cubicBezTo>
                  <a:lnTo>
                    <a:pt x="44" y="107"/>
                  </a:lnTo>
                  <a:close/>
                  <a:moveTo>
                    <a:pt x="45" y="85"/>
                  </a:moveTo>
                  <a:cubicBezTo>
                    <a:pt x="47" y="83"/>
                    <a:pt x="47" y="83"/>
                    <a:pt x="47" y="83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6" y="85"/>
                    <a:pt x="76" y="85"/>
                    <a:pt x="76" y="85"/>
                  </a:cubicBezTo>
                  <a:lnTo>
                    <a:pt x="45" y="85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270">
              <a:extLst>
                <a:ext uri="{FF2B5EF4-FFF2-40B4-BE49-F238E27FC236}">
                  <a16:creationId xmlns:a16="http://schemas.microsoft.com/office/drawing/2014/main" id="{903CD554-761F-4822-9FA4-6A732C8AF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4353" y="4979842"/>
              <a:ext cx="140491" cy="303763"/>
            </a:xfrm>
            <a:custGeom>
              <a:avLst/>
              <a:gdLst>
                <a:gd name="T0" fmla="*/ 79 w 111"/>
                <a:gd name="T1" fmla="*/ 159 h 240"/>
                <a:gd name="T2" fmla="*/ 62 w 111"/>
                <a:gd name="T3" fmla="*/ 140 h 240"/>
                <a:gd name="T4" fmla="*/ 62 w 111"/>
                <a:gd name="T5" fmla="*/ 108 h 240"/>
                <a:gd name="T6" fmla="*/ 103 w 111"/>
                <a:gd name="T7" fmla="*/ 108 h 240"/>
                <a:gd name="T8" fmla="*/ 103 w 111"/>
                <a:gd name="T9" fmla="*/ 0 h 240"/>
                <a:gd name="T10" fmla="*/ 8 w 111"/>
                <a:gd name="T11" fmla="*/ 0 h 240"/>
                <a:gd name="T12" fmla="*/ 8 w 111"/>
                <a:gd name="T13" fmla="*/ 108 h 240"/>
                <a:gd name="T14" fmla="*/ 49 w 111"/>
                <a:gd name="T15" fmla="*/ 108 h 240"/>
                <a:gd name="T16" fmla="*/ 49 w 111"/>
                <a:gd name="T17" fmla="*/ 140 h 240"/>
                <a:gd name="T18" fmla="*/ 33 w 111"/>
                <a:gd name="T19" fmla="*/ 159 h 240"/>
                <a:gd name="T20" fmla="*/ 0 w 111"/>
                <a:gd name="T21" fmla="*/ 173 h 240"/>
                <a:gd name="T22" fmla="*/ 18 w 111"/>
                <a:gd name="T23" fmla="*/ 203 h 240"/>
                <a:gd name="T24" fmla="*/ 21 w 111"/>
                <a:gd name="T25" fmla="*/ 240 h 240"/>
                <a:gd name="T26" fmla="*/ 56 w 111"/>
                <a:gd name="T27" fmla="*/ 231 h 240"/>
                <a:gd name="T28" fmla="*/ 90 w 111"/>
                <a:gd name="T29" fmla="*/ 240 h 240"/>
                <a:gd name="T30" fmla="*/ 92 w 111"/>
                <a:gd name="T31" fmla="*/ 203 h 240"/>
                <a:gd name="T32" fmla="*/ 111 w 111"/>
                <a:gd name="T33" fmla="*/ 173 h 240"/>
                <a:gd name="T34" fmla="*/ 79 w 111"/>
                <a:gd name="T35" fmla="*/ 15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240">
                  <a:moveTo>
                    <a:pt x="79" y="159"/>
                  </a:moveTo>
                  <a:lnTo>
                    <a:pt x="62" y="140"/>
                  </a:lnTo>
                  <a:lnTo>
                    <a:pt x="62" y="108"/>
                  </a:lnTo>
                  <a:lnTo>
                    <a:pt x="103" y="108"/>
                  </a:lnTo>
                  <a:lnTo>
                    <a:pt x="103" y="0"/>
                  </a:lnTo>
                  <a:lnTo>
                    <a:pt x="8" y="0"/>
                  </a:lnTo>
                  <a:lnTo>
                    <a:pt x="8" y="108"/>
                  </a:lnTo>
                  <a:lnTo>
                    <a:pt x="49" y="108"/>
                  </a:lnTo>
                  <a:lnTo>
                    <a:pt x="49" y="140"/>
                  </a:lnTo>
                  <a:lnTo>
                    <a:pt x="33" y="159"/>
                  </a:lnTo>
                  <a:lnTo>
                    <a:pt x="0" y="173"/>
                  </a:lnTo>
                  <a:lnTo>
                    <a:pt x="18" y="203"/>
                  </a:lnTo>
                  <a:lnTo>
                    <a:pt x="21" y="240"/>
                  </a:lnTo>
                  <a:lnTo>
                    <a:pt x="56" y="231"/>
                  </a:lnTo>
                  <a:lnTo>
                    <a:pt x="90" y="240"/>
                  </a:lnTo>
                  <a:lnTo>
                    <a:pt x="92" y="203"/>
                  </a:lnTo>
                  <a:lnTo>
                    <a:pt x="111" y="173"/>
                  </a:lnTo>
                  <a:lnTo>
                    <a:pt x="79" y="15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286">
              <a:extLst>
                <a:ext uri="{FF2B5EF4-FFF2-40B4-BE49-F238E27FC236}">
                  <a16:creationId xmlns:a16="http://schemas.microsoft.com/office/drawing/2014/main" id="{0936A693-F17B-48E2-94D0-A4000D380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755" y="3206626"/>
              <a:ext cx="260730" cy="106317"/>
            </a:xfrm>
            <a:custGeom>
              <a:avLst/>
              <a:gdLst>
                <a:gd name="T0" fmla="*/ 15 w 206"/>
                <a:gd name="T1" fmla="*/ 57 h 84"/>
                <a:gd name="T2" fmla="*/ 27 w 206"/>
                <a:gd name="T3" fmla="*/ 48 h 84"/>
                <a:gd name="T4" fmla="*/ 173 w 206"/>
                <a:gd name="T5" fmla="*/ 48 h 84"/>
                <a:gd name="T6" fmla="*/ 173 w 206"/>
                <a:gd name="T7" fmla="*/ 68 h 84"/>
                <a:gd name="T8" fmla="*/ 206 w 206"/>
                <a:gd name="T9" fmla="*/ 33 h 84"/>
                <a:gd name="T10" fmla="*/ 173 w 206"/>
                <a:gd name="T11" fmla="*/ 0 h 84"/>
                <a:gd name="T12" fmla="*/ 173 w 206"/>
                <a:gd name="T13" fmla="*/ 24 h 84"/>
                <a:gd name="T14" fmla="*/ 23 w 206"/>
                <a:gd name="T15" fmla="*/ 24 h 84"/>
                <a:gd name="T16" fmla="*/ 23 w 206"/>
                <a:gd name="T17" fmla="*/ 24 h 84"/>
                <a:gd name="T18" fmla="*/ 23 w 206"/>
                <a:gd name="T19" fmla="*/ 24 h 84"/>
                <a:gd name="T20" fmla="*/ 0 w 206"/>
                <a:gd name="T21" fmla="*/ 44 h 84"/>
                <a:gd name="T22" fmla="*/ 0 w 206"/>
                <a:gd name="T23" fmla="*/ 84 h 84"/>
                <a:gd name="T24" fmla="*/ 15 w 206"/>
                <a:gd name="T25" fmla="*/ 84 h 84"/>
                <a:gd name="T26" fmla="*/ 15 w 206"/>
                <a:gd name="T27" fmla="*/ 5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84">
                  <a:moveTo>
                    <a:pt x="15" y="57"/>
                  </a:moveTo>
                  <a:lnTo>
                    <a:pt x="27" y="48"/>
                  </a:lnTo>
                  <a:lnTo>
                    <a:pt x="173" y="48"/>
                  </a:lnTo>
                  <a:lnTo>
                    <a:pt x="173" y="68"/>
                  </a:lnTo>
                  <a:lnTo>
                    <a:pt x="206" y="33"/>
                  </a:lnTo>
                  <a:lnTo>
                    <a:pt x="173" y="0"/>
                  </a:lnTo>
                  <a:lnTo>
                    <a:pt x="173" y="24"/>
                  </a:lnTo>
                  <a:lnTo>
                    <a:pt x="23" y="24"/>
                  </a:lnTo>
                  <a:lnTo>
                    <a:pt x="23" y="24"/>
                  </a:lnTo>
                  <a:lnTo>
                    <a:pt x="23" y="24"/>
                  </a:lnTo>
                  <a:lnTo>
                    <a:pt x="0" y="44"/>
                  </a:lnTo>
                  <a:lnTo>
                    <a:pt x="0" y="84"/>
                  </a:lnTo>
                  <a:lnTo>
                    <a:pt x="15" y="84"/>
                  </a:lnTo>
                  <a:lnTo>
                    <a:pt x="15" y="57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287">
              <a:extLst>
                <a:ext uri="{FF2B5EF4-FFF2-40B4-BE49-F238E27FC236}">
                  <a16:creationId xmlns:a16="http://schemas.microsoft.com/office/drawing/2014/main" id="{D40537B9-91BF-4DAF-B6FF-6DA8C739EC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5755" y="3290160"/>
              <a:ext cx="315154" cy="130365"/>
            </a:xfrm>
            <a:custGeom>
              <a:avLst/>
              <a:gdLst>
                <a:gd name="T0" fmla="*/ 167 w 196"/>
                <a:gd name="T1" fmla="*/ 24 h 81"/>
                <a:gd name="T2" fmla="*/ 162 w 196"/>
                <a:gd name="T3" fmla="*/ 24 h 81"/>
                <a:gd name="T4" fmla="*/ 162 w 196"/>
                <a:gd name="T5" fmla="*/ 0 h 81"/>
                <a:gd name="T6" fmla="*/ 150 w 196"/>
                <a:gd name="T7" fmla="*/ 0 h 81"/>
                <a:gd name="T8" fmla="*/ 150 w 196"/>
                <a:gd name="T9" fmla="*/ 21 h 81"/>
                <a:gd name="T10" fmla="*/ 142 w 196"/>
                <a:gd name="T11" fmla="*/ 28 h 81"/>
                <a:gd name="T12" fmla="*/ 27 w 196"/>
                <a:gd name="T13" fmla="*/ 28 h 81"/>
                <a:gd name="T14" fmla="*/ 27 w 196"/>
                <a:gd name="T15" fmla="*/ 12 h 81"/>
                <a:gd name="T16" fmla="*/ 0 w 196"/>
                <a:gd name="T17" fmla="*/ 40 h 81"/>
                <a:gd name="T18" fmla="*/ 27 w 196"/>
                <a:gd name="T19" fmla="*/ 65 h 81"/>
                <a:gd name="T20" fmla="*/ 27 w 196"/>
                <a:gd name="T21" fmla="*/ 46 h 81"/>
                <a:gd name="T22" fmla="*/ 138 w 196"/>
                <a:gd name="T23" fmla="*/ 46 h 81"/>
                <a:gd name="T24" fmla="*/ 138 w 196"/>
                <a:gd name="T25" fmla="*/ 53 h 81"/>
                <a:gd name="T26" fmla="*/ 167 w 196"/>
                <a:gd name="T27" fmla="*/ 81 h 81"/>
                <a:gd name="T28" fmla="*/ 196 w 196"/>
                <a:gd name="T29" fmla="*/ 53 h 81"/>
                <a:gd name="T30" fmla="*/ 167 w 196"/>
                <a:gd name="T31" fmla="*/ 24 h 81"/>
                <a:gd name="T32" fmla="*/ 165 w 196"/>
                <a:gd name="T33" fmla="*/ 41 h 81"/>
                <a:gd name="T34" fmla="*/ 165 w 196"/>
                <a:gd name="T35" fmla="*/ 41 h 81"/>
                <a:gd name="T36" fmla="*/ 158 w 196"/>
                <a:gd name="T37" fmla="*/ 45 h 81"/>
                <a:gd name="T38" fmla="*/ 156 w 196"/>
                <a:gd name="T39" fmla="*/ 38 h 81"/>
                <a:gd name="T40" fmla="*/ 167 w 196"/>
                <a:gd name="T41" fmla="*/ 33 h 81"/>
                <a:gd name="T42" fmla="*/ 174 w 196"/>
                <a:gd name="T43" fmla="*/ 33 h 81"/>
                <a:gd name="T44" fmla="*/ 174 w 196"/>
                <a:gd name="T45" fmla="*/ 72 h 81"/>
                <a:gd name="T46" fmla="*/ 165 w 196"/>
                <a:gd name="T47" fmla="*/ 72 h 81"/>
                <a:gd name="T48" fmla="*/ 165 w 196"/>
                <a:gd name="T49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81">
                  <a:moveTo>
                    <a:pt x="167" y="24"/>
                  </a:moveTo>
                  <a:cubicBezTo>
                    <a:pt x="165" y="24"/>
                    <a:pt x="164" y="24"/>
                    <a:pt x="162" y="24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0" y="21"/>
                    <a:pt x="150" y="21"/>
                    <a:pt x="150" y="21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38" y="48"/>
                    <a:pt x="138" y="50"/>
                    <a:pt x="138" y="53"/>
                  </a:cubicBezTo>
                  <a:cubicBezTo>
                    <a:pt x="138" y="69"/>
                    <a:pt x="151" y="81"/>
                    <a:pt x="167" y="81"/>
                  </a:cubicBezTo>
                  <a:cubicBezTo>
                    <a:pt x="183" y="81"/>
                    <a:pt x="196" y="69"/>
                    <a:pt x="196" y="53"/>
                  </a:cubicBezTo>
                  <a:cubicBezTo>
                    <a:pt x="196" y="37"/>
                    <a:pt x="183" y="24"/>
                    <a:pt x="167" y="24"/>
                  </a:cubicBezTo>
                  <a:close/>
                  <a:moveTo>
                    <a:pt x="165" y="41"/>
                  </a:moveTo>
                  <a:cubicBezTo>
                    <a:pt x="165" y="41"/>
                    <a:pt x="165" y="41"/>
                    <a:pt x="165" y="41"/>
                  </a:cubicBezTo>
                  <a:cubicBezTo>
                    <a:pt x="158" y="45"/>
                    <a:pt x="158" y="45"/>
                    <a:pt x="158" y="45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67" y="33"/>
                    <a:pt x="167" y="33"/>
                    <a:pt x="167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65" y="72"/>
                    <a:pt x="165" y="72"/>
                    <a:pt x="165" y="72"/>
                  </a:cubicBezTo>
                  <a:lnTo>
                    <a:pt x="165" y="41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328">
              <a:extLst>
                <a:ext uri="{FF2B5EF4-FFF2-40B4-BE49-F238E27FC236}">
                  <a16:creationId xmlns:a16="http://schemas.microsoft.com/office/drawing/2014/main" id="{FEB46633-FB44-46D6-A3C3-5165175A19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5858" y="6540424"/>
              <a:ext cx="59487" cy="60753"/>
            </a:xfrm>
            <a:custGeom>
              <a:avLst/>
              <a:gdLst>
                <a:gd name="T0" fmla="*/ 18 w 37"/>
                <a:gd name="T1" fmla="*/ 0 h 38"/>
                <a:gd name="T2" fmla="*/ 0 w 37"/>
                <a:gd name="T3" fmla="*/ 19 h 38"/>
                <a:gd name="T4" fmla="*/ 18 w 37"/>
                <a:gd name="T5" fmla="*/ 38 h 38"/>
                <a:gd name="T6" fmla="*/ 37 w 37"/>
                <a:gd name="T7" fmla="*/ 19 h 38"/>
                <a:gd name="T8" fmla="*/ 18 w 37"/>
                <a:gd name="T9" fmla="*/ 0 h 38"/>
                <a:gd name="T10" fmla="*/ 22 w 37"/>
                <a:gd name="T11" fmla="*/ 23 h 38"/>
                <a:gd name="T12" fmla="*/ 22 w 37"/>
                <a:gd name="T13" fmla="*/ 34 h 38"/>
                <a:gd name="T14" fmla="*/ 15 w 37"/>
                <a:gd name="T15" fmla="*/ 34 h 38"/>
                <a:gd name="T16" fmla="*/ 15 w 37"/>
                <a:gd name="T17" fmla="*/ 23 h 38"/>
                <a:gd name="T18" fmla="*/ 4 w 37"/>
                <a:gd name="T19" fmla="*/ 23 h 38"/>
                <a:gd name="T20" fmla="*/ 4 w 37"/>
                <a:gd name="T21" fmla="*/ 16 h 38"/>
                <a:gd name="T22" fmla="*/ 15 w 37"/>
                <a:gd name="T23" fmla="*/ 16 h 38"/>
                <a:gd name="T24" fmla="*/ 15 w 37"/>
                <a:gd name="T25" fmla="*/ 5 h 38"/>
                <a:gd name="T26" fmla="*/ 22 w 37"/>
                <a:gd name="T27" fmla="*/ 5 h 38"/>
                <a:gd name="T28" fmla="*/ 22 w 37"/>
                <a:gd name="T29" fmla="*/ 16 h 38"/>
                <a:gd name="T30" fmla="*/ 32 w 37"/>
                <a:gd name="T31" fmla="*/ 16 h 38"/>
                <a:gd name="T32" fmla="*/ 32 w 37"/>
                <a:gd name="T33" fmla="*/ 23 h 38"/>
                <a:gd name="T34" fmla="*/ 22 w 37"/>
                <a:gd name="T35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38">
                  <a:moveTo>
                    <a:pt x="18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0" y="30"/>
                    <a:pt x="8" y="38"/>
                    <a:pt x="18" y="38"/>
                  </a:cubicBezTo>
                  <a:cubicBezTo>
                    <a:pt x="29" y="38"/>
                    <a:pt x="37" y="30"/>
                    <a:pt x="37" y="19"/>
                  </a:cubicBezTo>
                  <a:cubicBezTo>
                    <a:pt x="37" y="9"/>
                    <a:pt x="29" y="0"/>
                    <a:pt x="18" y="0"/>
                  </a:cubicBezTo>
                  <a:close/>
                  <a:moveTo>
                    <a:pt x="22" y="23"/>
                  </a:moveTo>
                  <a:cubicBezTo>
                    <a:pt x="22" y="34"/>
                    <a:pt x="22" y="34"/>
                    <a:pt x="22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23"/>
                    <a:pt x="32" y="23"/>
                    <a:pt x="32" y="23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Oval 341">
              <a:extLst>
                <a:ext uri="{FF2B5EF4-FFF2-40B4-BE49-F238E27FC236}">
                  <a16:creationId xmlns:a16="http://schemas.microsoft.com/office/drawing/2014/main" id="{6D4C7B4C-1F83-412F-9DEA-7740ABDCA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2711" y="2447218"/>
              <a:ext cx="48096" cy="59487"/>
            </a:xfrm>
            <a:prstGeom prst="ellipse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Oval 342">
              <a:extLst>
                <a:ext uri="{FF2B5EF4-FFF2-40B4-BE49-F238E27FC236}">
                  <a16:creationId xmlns:a16="http://schemas.microsoft.com/office/drawing/2014/main" id="{3B3F9CBB-558D-4C8C-BE14-FE898EDD4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4969" y="2447218"/>
              <a:ext cx="49362" cy="59487"/>
            </a:xfrm>
            <a:prstGeom prst="ellipse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343">
              <a:extLst>
                <a:ext uri="{FF2B5EF4-FFF2-40B4-BE49-F238E27FC236}">
                  <a16:creationId xmlns:a16="http://schemas.microsoft.com/office/drawing/2014/main" id="{E8E8E350-19A5-466F-8544-B0234070EF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38549" y="2380137"/>
              <a:ext cx="399955" cy="107582"/>
            </a:xfrm>
            <a:custGeom>
              <a:avLst/>
              <a:gdLst>
                <a:gd name="T0" fmla="*/ 219 w 249"/>
                <a:gd name="T1" fmla="*/ 21 h 67"/>
                <a:gd name="T2" fmla="*/ 196 w 249"/>
                <a:gd name="T3" fmla="*/ 4 h 67"/>
                <a:gd name="T4" fmla="*/ 139 w 249"/>
                <a:gd name="T5" fmla="*/ 5 h 67"/>
                <a:gd name="T6" fmla="*/ 114 w 249"/>
                <a:gd name="T7" fmla="*/ 33 h 67"/>
                <a:gd name="T8" fmla="*/ 68 w 249"/>
                <a:gd name="T9" fmla="*/ 64 h 67"/>
                <a:gd name="T10" fmla="*/ 80 w 249"/>
                <a:gd name="T11" fmla="*/ 63 h 67"/>
                <a:gd name="T12" fmla="*/ 80 w 249"/>
                <a:gd name="T13" fmla="*/ 61 h 67"/>
                <a:gd name="T14" fmla="*/ 97 w 249"/>
                <a:gd name="T15" fmla="*/ 40 h 67"/>
                <a:gd name="T16" fmla="*/ 115 w 249"/>
                <a:gd name="T17" fmla="*/ 61 h 67"/>
                <a:gd name="T18" fmla="*/ 115 w 249"/>
                <a:gd name="T19" fmla="*/ 62 h 67"/>
                <a:gd name="T20" fmla="*/ 115 w 249"/>
                <a:gd name="T21" fmla="*/ 63 h 67"/>
                <a:gd name="T22" fmla="*/ 195 w 249"/>
                <a:gd name="T23" fmla="*/ 62 h 67"/>
                <a:gd name="T24" fmla="*/ 195 w 249"/>
                <a:gd name="T25" fmla="*/ 61 h 67"/>
                <a:gd name="T26" fmla="*/ 213 w 249"/>
                <a:gd name="T27" fmla="*/ 40 h 67"/>
                <a:gd name="T28" fmla="*/ 230 w 249"/>
                <a:gd name="T29" fmla="*/ 60 h 67"/>
                <a:gd name="T30" fmla="*/ 239 w 249"/>
                <a:gd name="T31" fmla="*/ 60 h 67"/>
                <a:gd name="T32" fmla="*/ 219 w 249"/>
                <a:gd name="T33" fmla="*/ 21 h 67"/>
                <a:gd name="T34" fmla="*/ 167 w 249"/>
                <a:gd name="T35" fmla="*/ 31 h 67"/>
                <a:gd name="T36" fmla="*/ 122 w 249"/>
                <a:gd name="T37" fmla="*/ 31 h 67"/>
                <a:gd name="T38" fmla="*/ 167 w 249"/>
                <a:gd name="T39" fmla="*/ 7 h 67"/>
                <a:gd name="T40" fmla="*/ 167 w 249"/>
                <a:gd name="T41" fmla="*/ 31 h 67"/>
                <a:gd name="T42" fmla="*/ 173 w 249"/>
                <a:gd name="T43" fmla="*/ 31 h 67"/>
                <a:gd name="T44" fmla="*/ 172 w 249"/>
                <a:gd name="T45" fmla="*/ 7 h 67"/>
                <a:gd name="T46" fmla="*/ 217 w 249"/>
                <a:gd name="T47" fmla="*/ 31 h 67"/>
                <a:gd name="T48" fmla="*/ 173 w 249"/>
                <a:gd name="T49" fmla="*/ 3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9" h="67">
                  <a:moveTo>
                    <a:pt x="219" y="21"/>
                  </a:moveTo>
                  <a:cubicBezTo>
                    <a:pt x="212" y="7"/>
                    <a:pt x="196" y="4"/>
                    <a:pt x="196" y="4"/>
                  </a:cubicBezTo>
                  <a:cubicBezTo>
                    <a:pt x="175" y="0"/>
                    <a:pt x="153" y="1"/>
                    <a:pt x="139" y="5"/>
                  </a:cubicBezTo>
                  <a:cubicBezTo>
                    <a:pt x="126" y="9"/>
                    <a:pt x="114" y="33"/>
                    <a:pt x="114" y="33"/>
                  </a:cubicBezTo>
                  <a:cubicBezTo>
                    <a:pt x="114" y="33"/>
                    <a:pt x="0" y="22"/>
                    <a:pt x="68" y="64"/>
                  </a:cubicBezTo>
                  <a:cubicBezTo>
                    <a:pt x="69" y="67"/>
                    <a:pt x="77" y="64"/>
                    <a:pt x="80" y="63"/>
                  </a:cubicBezTo>
                  <a:cubicBezTo>
                    <a:pt x="80" y="62"/>
                    <a:pt x="80" y="62"/>
                    <a:pt x="80" y="61"/>
                  </a:cubicBezTo>
                  <a:cubicBezTo>
                    <a:pt x="80" y="49"/>
                    <a:pt x="88" y="40"/>
                    <a:pt x="97" y="40"/>
                  </a:cubicBezTo>
                  <a:cubicBezTo>
                    <a:pt x="107" y="40"/>
                    <a:pt x="115" y="49"/>
                    <a:pt x="115" y="61"/>
                  </a:cubicBezTo>
                  <a:cubicBezTo>
                    <a:pt x="115" y="61"/>
                    <a:pt x="115" y="62"/>
                    <a:pt x="115" y="6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95" y="62"/>
                    <a:pt x="195" y="62"/>
                    <a:pt x="195" y="6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49"/>
                    <a:pt x="203" y="40"/>
                    <a:pt x="213" y="40"/>
                  </a:cubicBezTo>
                  <a:cubicBezTo>
                    <a:pt x="222" y="40"/>
                    <a:pt x="230" y="49"/>
                    <a:pt x="230" y="60"/>
                  </a:cubicBezTo>
                  <a:cubicBezTo>
                    <a:pt x="236" y="65"/>
                    <a:pt x="239" y="60"/>
                    <a:pt x="239" y="60"/>
                  </a:cubicBezTo>
                  <a:cubicBezTo>
                    <a:pt x="249" y="48"/>
                    <a:pt x="219" y="21"/>
                    <a:pt x="219" y="21"/>
                  </a:cubicBezTo>
                  <a:close/>
                  <a:moveTo>
                    <a:pt x="167" y="31"/>
                  </a:move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9" y="4"/>
                    <a:pt x="167" y="7"/>
                  </a:cubicBezTo>
                  <a:lnTo>
                    <a:pt x="167" y="31"/>
                  </a:lnTo>
                  <a:close/>
                  <a:moveTo>
                    <a:pt x="173" y="31"/>
                  </a:moveTo>
                  <a:cubicBezTo>
                    <a:pt x="172" y="7"/>
                    <a:pt x="172" y="7"/>
                    <a:pt x="172" y="7"/>
                  </a:cubicBezTo>
                  <a:cubicBezTo>
                    <a:pt x="210" y="3"/>
                    <a:pt x="217" y="31"/>
                    <a:pt x="217" y="31"/>
                  </a:cubicBezTo>
                  <a:lnTo>
                    <a:pt x="173" y="31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358">
              <a:extLst>
                <a:ext uri="{FF2B5EF4-FFF2-40B4-BE49-F238E27FC236}">
                  <a16:creationId xmlns:a16="http://schemas.microsoft.com/office/drawing/2014/main" id="{8E9484FB-65AC-48DE-81B5-5FF9097F1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7147" y="5886068"/>
              <a:ext cx="288575" cy="302497"/>
            </a:xfrm>
            <a:custGeom>
              <a:avLst/>
              <a:gdLst>
                <a:gd name="T0" fmla="*/ 114 w 228"/>
                <a:gd name="T1" fmla="*/ 0 h 239"/>
                <a:gd name="T2" fmla="*/ 0 w 228"/>
                <a:gd name="T3" fmla="*/ 101 h 239"/>
                <a:gd name="T4" fmla="*/ 0 w 228"/>
                <a:gd name="T5" fmla="*/ 239 h 239"/>
                <a:gd name="T6" fmla="*/ 228 w 228"/>
                <a:gd name="T7" fmla="*/ 239 h 239"/>
                <a:gd name="T8" fmla="*/ 228 w 228"/>
                <a:gd name="T9" fmla="*/ 101 h 239"/>
                <a:gd name="T10" fmla="*/ 114 w 228"/>
                <a:gd name="T11" fmla="*/ 0 h 239"/>
                <a:gd name="T12" fmla="*/ 134 w 228"/>
                <a:gd name="T13" fmla="*/ 144 h 239"/>
                <a:gd name="T14" fmla="*/ 110 w 228"/>
                <a:gd name="T15" fmla="*/ 171 h 239"/>
                <a:gd name="T16" fmla="*/ 84 w 228"/>
                <a:gd name="T17" fmla="*/ 139 h 239"/>
                <a:gd name="T18" fmla="*/ 9 w 228"/>
                <a:gd name="T19" fmla="*/ 105 h 239"/>
                <a:gd name="T20" fmla="*/ 114 w 228"/>
                <a:gd name="T21" fmla="*/ 11 h 239"/>
                <a:gd name="T22" fmla="*/ 219 w 228"/>
                <a:gd name="T23" fmla="*/ 105 h 239"/>
                <a:gd name="T24" fmla="*/ 134 w 228"/>
                <a:gd name="T25" fmla="*/ 14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239">
                  <a:moveTo>
                    <a:pt x="114" y="0"/>
                  </a:moveTo>
                  <a:lnTo>
                    <a:pt x="0" y="101"/>
                  </a:lnTo>
                  <a:lnTo>
                    <a:pt x="0" y="239"/>
                  </a:lnTo>
                  <a:lnTo>
                    <a:pt x="228" y="239"/>
                  </a:lnTo>
                  <a:lnTo>
                    <a:pt x="228" y="101"/>
                  </a:lnTo>
                  <a:lnTo>
                    <a:pt x="114" y="0"/>
                  </a:lnTo>
                  <a:close/>
                  <a:moveTo>
                    <a:pt x="134" y="144"/>
                  </a:moveTo>
                  <a:lnTo>
                    <a:pt x="110" y="171"/>
                  </a:lnTo>
                  <a:lnTo>
                    <a:pt x="84" y="139"/>
                  </a:lnTo>
                  <a:lnTo>
                    <a:pt x="9" y="105"/>
                  </a:lnTo>
                  <a:lnTo>
                    <a:pt x="114" y="11"/>
                  </a:lnTo>
                  <a:lnTo>
                    <a:pt x="219" y="105"/>
                  </a:lnTo>
                  <a:lnTo>
                    <a:pt x="134" y="144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359">
              <a:extLst>
                <a:ext uri="{FF2B5EF4-FFF2-40B4-BE49-F238E27FC236}">
                  <a16:creationId xmlns:a16="http://schemas.microsoft.com/office/drawing/2014/main" id="{8A25CAF7-D119-4499-B4F5-C0600F12E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2072" y="5972134"/>
              <a:ext cx="91129" cy="117708"/>
            </a:xfrm>
            <a:custGeom>
              <a:avLst/>
              <a:gdLst>
                <a:gd name="T0" fmla="*/ 18 w 72"/>
                <a:gd name="T1" fmla="*/ 0 h 93"/>
                <a:gd name="T2" fmla="*/ 18 w 72"/>
                <a:gd name="T3" fmla="*/ 51 h 93"/>
                <a:gd name="T4" fmla="*/ 0 w 72"/>
                <a:gd name="T5" fmla="*/ 51 h 93"/>
                <a:gd name="T6" fmla="*/ 35 w 72"/>
                <a:gd name="T7" fmla="*/ 93 h 93"/>
                <a:gd name="T8" fmla="*/ 72 w 72"/>
                <a:gd name="T9" fmla="*/ 51 h 93"/>
                <a:gd name="T10" fmla="*/ 54 w 72"/>
                <a:gd name="T11" fmla="*/ 51 h 93"/>
                <a:gd name="T12" fmla="*/ 54 w 72"/>
                <a:gd name="T13" fmla="*/ 0 h 93"/>
                <a:gd name="T14" fmla="*/ 18 w 72"/>
                <a:gd name="T1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93">
                  <a:moveTo>
                    <a:pt x="18" y="0"/>
                  </a:moveTo>
                  <a:lnTo>
                    <a:pt x="18" y="51"/>
                  </a:lnTo>
                  <a:lnTo>
                    <a:pt x="0" y="51"/>
                  </a:lnTo>
                  <a:lnTo>
                    <a:pt x="35" y="93"/>
                  </a:lnTo>
                  <a:lnTo>
                    <a:pt x="72" y="51"/>
                  </a:lnTo>
                  <a:lnTo>
                    <a:pt x="54" y="51"/>
                  </a:lnTo>
                  <a:lnTo>
                    <a:pt x="54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367">
              <a:extLst>
                <a:ext uri="{FF2B5EF4-FFF2-40B4-BE49-F238E27FC236}">
                  <a16:creationId xmlns:a16="http://schemas.microsoft.com/office/drawing/2014/main" id="{16884438-4E75-4CDB-A824-68614C90B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9906" y="1547320"/>
              <a:ext cx="48096" cy="48096"/>
            </a:xfrm>
            <a:custGeom>
              <a:avLst/>
              <a:gdLst>
                <a:gd name="T0" fmla="*/ 24 w 38"/>
                <a:gd name="T1" fmla="*/ 24 h 38"/>
                <a:gd name="T2" fmla="*/ 24 w 38"/>
                <a:gd name="T3" fmla="*/ 38 h 38"/>
                <a:gd name="T4" fmla="*/ 14 w 38"/>
                <a:gd name="T5" fmla="*/ 38 h 38"/>
                <a:gd name="T6" fmla="*/ 14 w 38"/>
                <a:gd name="T7" fmla="*/ 24 h 38"/>
                <a:gd name="T8" fmla="*/ 0 w 38"/>
                <a:gd name="T9" fmla="*/ 24 h 38"/>
                <a:gd name="T10" fmla="*/ 0 w 38"/>
                <a:gd name="T11" fmla="*/ 14 h 38"/>
                <a:gd name="T12" fmla="*/ 14 w 38"/>
                <a:gd name="T13" fmla="*/ 14 h 38"/>
                <a:gd name="T14" fmla="*/ 14 w 38"/>
                <a:gd name="T15" fmla="*/ 0 h 38"/>
                <a:gd name="T16" fmla="*/ 24 w 38"/>
                <a:gd name="T17" fmla="*/ 0 h 38"/>
                <a:gd name="T18" fmla="*/ 24 w 38"/>
                <a:gd name="T19" fmla="*/ 14 h 38"/>
                <a:gd name="T20" fmla="*/ 38 w 38"/>
                <a:gd name="T21" fmla="*/ 14 h 38"/>
                <a:gd name="T22" fmla="*/ 38 w 38"/>
                <a:gd name="T23" fmla="*/ 24 h 38"/>
                <a:gd name="T24" fmla="*/ 24 w 38"/>
                <a:gd name="T25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8">
                  <a:moveTo>
                    <a:pt x="24" y="24"/>
                  </a:moveTo>
                  <a:lnTo>
                    <a:pt x="24" y="38"/>
                  </a:lnTo>
                  <a:lnTo>
                    <a:pt x="14" y="38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14" y="14"/>
                  </a:lnTo>
                  <a:lnTo>
                    <a:pt x="14" y="0"/>
                  </a:lnTo>
                  <a:lnTo>
                    <a:pt x="24" y="0"/>
                  </a:lnTo>
                  <a:lnTo>
                    <a:pt x="24" y="14"/>
                  </a:lnTo>
                  <a:lnTo>
                    <a:pt x="38" y="14"/>
                  </a:lnTo>
                  <a:lnTo>
                    <a:pt x="38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372">
              <a:extLst>
                <a:ext uri="{FF2B5EF4-FFF2-40B4-BE49-F238E27FC236}">
                  <a16:creationId xmlns:a16="http://schemas.microsoft.com/office/drawing/2014/main" id="{DB79A06F-A68B-4372-A755-68BEE9893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161" y="1503022"/>
              <a:ext cx="254402" cy="172132"/>
            </a:xfrm>
            <a:custGeom>
              <a:avLst/>
              <a:gdLst>
                <a:gd name="T0" fmla="*/ 159 w 159"/>
                <a:gd name="T1" fmla="*/ 49 h 107"/>
                <a:gd name="T2" fmla="*/ 148 w 159"/>
                <a:gd name="T3" fmla="*/ 49 h 107"/>
                <a:gd name="T4" fmla="*/ 148 w 159"/>
                <a:gd name="T5" fmla="*/ 35 h 107"/>
                <a:gd name="T6" fmla="*/ 159 w 159"/>
                <a:gd name="T7" fmla="*/ 35 h 107"/>
                <a:gd name="T8" fmla="*/ 106 w 159"/>
                <a:gd name="T9" fmla="*/ 8 h 107"/>
                <a:gd name="T10" fmla="*/ 99 w 159"/>
                <a:gd name="T11" fmla="*/ 0 h 107"/>
                <a:gd name="T12" fmla="*/ 70 w 159"/>
                <a:gd name="T13" fmla="*/ 1 h 107"/>
                <a:gd name="T14" fmla="*/ 66 w 159"/>
                <a:gd name="T15" fmla="*/ 7 h 107"/>
                <a:gd name="T16" fmla="*/ 40 w 159"/>
                <a:gd name="T17" fmla="*/ 20 h 107"/>
                <a:gd name="T18" fmla="*/ 16 w 159"/>
                <a:gd name="T19" fmla="*/ 35 h 107"/>
                <a:gd name="T20" fmla="*/ 6 w 159"/>
                <a:gd name="T21" fmla="*/ 78 h 107"/>
                <a:gd name="T22" fmla="*/ 159 w 159"/>
                <a:gd name="T23" fmla="*/ 84 h 107"/>
                <a:gd name="T24" fmla="*/ 159 w 159"/>
                <a:gd name="T25" fmla="*/ 4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107">
                  <a:moveTo>
                    <a:pt x="159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59" y="35"/>
                    <a:pt x="159" y="35"/>
                    <a:pt x="159" y="35"/>
                  </a:cubicBezTo>
                  <a:cubicBezTo>
                    <a:pt x="143" y="21"/>
                    <a:pt x="108" y="9"/>
                    <a:pt x="106" y="8"/>
                  </a:cubicBezTo>
                  <a:cubicBezTo>
                    <a:pt x="105" y="8"/>
                    <a:pt x="95" y="6"/>
                    <a:pt x="99" y="0"/>
                  </a:cubicBezTo>
                  <a:cubicBezTo>
                    <a:pt x="99" y="0"/>
                    <a:pt x="85" y="19"/>
                    <a:pt x="70" y="1"/>
                  </a:cubicBezTo>
                  <a:cubicBezTo>
                    <a:pt x="70" y="2"/>
                    <a:pt x="72" y="4"/>
                    <a:pt x="66" y="7"/>
                  </a:cubicBezTo>
                  <a:cubicBezTo>
                    <a:pt x="62" y="9"/>
                    <a:pt x="51" y="14"/>
                    <a:pt x="40" y="20"/>
                  </a:cubicBezTo>
                  <a:cubicBezTo>
                    <a:pt x="30" y="25"/>
                    <a:pt x="20" y="31"/>
                    <a:pt x="16" y="35"/>
                  </a:cubicBezTo>
                  <a:cubicBezTo>
                    <a:pt x="7" y="43"/>
                    <a:pt x="0" y="68"/>
                    <a:pt x="6" y="78"/>
                  </a:cubicBezTo>
                  <a:cubicBezTo>
                    <a:pt x="46" y="99"/>
                    <a:pt x="107" y="107"/>
                    <a:pt x="159" y="84"/>
                  </a:cubicBezTo>
                  <a:lnTo>
                    <a:pt x="159" y="4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373">
              <a:extLst>
                <a:ext uri="{FF2B5EF4-FFF2-40B4-BE49-F238E27FC236}">
                  <a16:creationId xmlns:a16="http://schemas.microsoft.com/office/drawing/2014/main" id="{64103486-84AD-4036-A986-2A9F302F9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2962" y="1389110"/>
              <a:ext cx="124037" cy="140490"/>
            </a:xfrm>
            <a:custGeom>
              <a:avLst/>
              <a:gdLst>
                <a:gd name="T0" fmla="*/ 1 w 77"/>
                <a:gd name="T1" fmla="*/ 66 h 87"/>
                <a:gd name="T2" fmla="*/ 13 w 77"/>
                <a:gd name="T3" fmla="*/ 69 h 87"/>
                <a:gd name="T4" fmla="*/ 19 w 77"/>
                <a:gd name="T5" fmla="*/ 74 h 87"/>
                <a:gd name="T6" fmla="*/ 54 w 77"/>
                <a:gd name="T7" fmla="*/ 61 h 87"/>
                <a:gd name="T8" fmla="*/ 57 w 77"/>
                <a:gd name="T9" fmla="*/ 2 h 87"/>
                <a:gd name="T10" fmla="*/ 14 w 77"/>
                <a:gd name="T11" fmla="*/ 0 h 87"/>
                <a:gd name="T12" fmla="*/ 2 w 77"/>
                <a:gd name="T13" fmla="*/ 14 h 87"/>
                <a:gd name="T14" fmla="*/ 1 w 77"/>
                <a:gd name="T15" fmla="*/ 37 h 87"/>
                <a:gd name="T16" fmla="*/ 0 w 77"/>
                <a:gd name="T17" fmla="*/ 63 h 87"/>
                <a:gd name="T18" fmla="*/ 1 w 77"/>
                <a:gd name="T19" fmla="*/ 6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87">
                  <a:moveTo>
                    <a:pt x="1" y="66"/>
                  </a:moveTo>
                  <a:cubicBezTo>
                    <a:pt x="1" y="66"/>
                    <a:pt x="13" y="68"/>
                    <a:pt x="13" y="69"/>
                  </a:cubicBezTo>
                  <a:cubicBezTo>
                    <a:pt x="14" y="70"/>
                    <a:pt x="17" y="72"/>
                    <a:pt x="19" y="74"/>
                  </a:cubicBezTo>
                  <a:cubicBezTo>
                    <a:pt x="26" y="81"/>
                    <a:pt x="39" y="87"/>
                    <a:pt x="54" y="61"/>
                  </a:cubicBezTo>
                  <a:cubicBezTo>
                    <a:pt x="77" y="22"/>
                    <a:pt x="57" y="2"/>
                    <a:pt x="5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1" y="6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374">
              <a:extLst>
                <a:ext uri="{FF2B5EF4-FFF2-40B4-BE49-F238E27FC236}">
                  <a16:creationId xmlns:a16="http://schemas.microsoft.com/office/drawing/2014/main" id="{3BF146AE-58D2-4087-B03B-5DFB88F8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460" y="1308107"/>
              <a:ext cx="196181" cy="217697"/>
            </a:xfrm>
            <a:custGeom>
              <a:avLst/>
              <a:gdLst>
                <a:gd name="T0" fmla="*/ 12 w 122"/>
                <a:gd name="T1" fmla="*/ 100 h 136"/>
                <a:gd name="T2" fmla="*/ 38 w 122"/>
                <a:gd name="T3" fmla="*/ 40 h 136"/>
                <a:gd name="T4" fmla="*/ 103 w 122"/>
                <a:gd name="T5" fmla="*/ 91 h 136"/>
                <a:gd name="T6" fmla="*/ 103 w 122"/>
                <a:gd name="T7" fmla="*/ 91 h 136"/>
                <a:gd name="T8" fmla="*/ 79 w 122"/>
                <a:gd name="T9" fmla="*/ 112 h 136"/>
                <a:gd name="T10" fmla="*/ 78 w 122"/>
                <a:gd name="T11" fmla="*/ 85 h 136"/>
                <a:gd name="T12" fmla="*/ 42 w 122"/>
                <a:gd name="T13" fmla="*/ 60 h 136"/>
                <a:gd name="T14" fmla="*/ 40 w 122"/>
                <a:gd name="T15" fmla="*/ 120 h 136"/>
                <a:gd name="T16" fmla="*/ 12 w 122"/>
                <a:gd name="T17" fmla="*/ 10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136">
                  <a:moveTo>
                    <a:pt x="12" y="100"/>
                  </a:moveTo>
                  <a:cubicBezTo>
                    <a:pt x="30" y="111"/>
                    <a:pt x="0" y="38"/>
                    <a:pt x="38" y="40"/>
                  </a:cubicBezTo>
                  <a:cubicBezTo>
                    <a:pt x="122" y="0"/>
                    <a:pt x="75" y="122"/>
                    <a:pt x="103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6" y="102"/>
                    <a:pt x="90" y="129"/>
                    <a:pt x="79" y="112"/>
                  </a:cubicBezTo>
                  <a:cubicBezTo>
                    <a:pt x="79" y="112"/>
                    <a:pt x="92" y="56"/>
                    <a:pt x="78" y="85"/>
                  </a:cubicBezTo>
                  <a:cubicBezTo>
                    <a:pt x="70" y="68"/>
                    <a:pt x="49" y="66"/>
                    <a:pt x="42" y="60"/>
                  </a:cubicBezTo>
                  <a:cubicBezTo>
                    <a:pt x="29" y="63"/>
                    <a:pt x="22" y="94"/>
                    <a:pt x="40" y="120"/>
                  </a:cubicBezTo>
                  <a:cubicBezTo>
                    <a:pt x="22" y="136"/>
                    <a:pt x="8" y="112"/>
                    <a:pt x="12" y="10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435">
              <a:extLst>
                <a:ext uri="{FF2B5EF4-FFF2-40B4-BE49-F238E27FC236}">
                  <a16:creationId xmlns:a16="http://schemas.microsoft.com/office/drawing/2014/main" id="{305D45BA-EE20-41AC-AC71-03402DA72F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5755" y="1810581"/>
              <a:ext cx="315154" cy="306294"/>
            </a:xfrm>
            <a:custGeom>
              <a:avLst/>
              <a:gdLst>
                <a:gd name="T0" fmla="*/ 113 w 196"/>
                <a:gd name="T1" fmla="*/ 1 h 191"/>
                <a:gd name="T2" fmla="*/ 98 w 196"/>
                <a:gd name="T3" fmla="*/ 0 h 191"/>
                <a:gd name="T4" fmla="*/ 0 w 196"/>
                <a:gd name="T5" fmla="*/ 95 h 191"/>
                <a:gd name="T6" fmla="*/ 98 w 196"/>
                <a:gd name="T7" fmla="*/ 191 h 191"/>
                <a:gd name="T8" fmla="*/ 113 w 196"/>
                <a:gd name="T9" fmla="*/ 189 h 191"/>
                <a:gd name="T10" fmla="*/ 196 w 196"/>
                <a:gd name="T11" fmla="*/ 95 h 191"/>
                <a:gd name="T12" fmla="*/ 113 w 196"/>
                <a:gd name="T13" fmla="*/ 1 h 191"/>
                <a:gd name="T14" fmla="*/ 25 w 196"/>
                <a:gd name="T15" fmla="*/ 142 h 191"/>
                <a:gd name="T16" fmla="*/ 11 w 196"/>
                <a:gd name="T17" fmla="*/ 95 h 191"/>
                <a:gd name="T18" fmla="*/ 98 w 196"/>
                <a:gd name="T19" fmla="*/ 11 h 191"/>
                <a:gd name="T20" fmla="*/ 117 w 196"/>
                <a:gd name="T21" fmla="*/ 13 h 191"/>
                <a:gd name="T22" fmla="*/ 146 w 196"/>
                <a:gd name="T23" fmla="*/ 25 h 191"/>
                <a:gd name="T24" fmla="*/ 153 w 196"/>
                <a:gd name="T25" fmla="*/ 30 h 191"/>
                <a:gd name="T26" fmla="*/ 138 w 196"/>
                <a:gd name="T27" fmla="*/ 44 h 191"/>
                <a:gd name="T28" fmla="*/ 107 w 196"/>
                <a:gd name="T29" fmla="*/ 71 h 191"/>
                <a:gd name="T30" fmla="*/ 108 w 196"/>
                <a:gd name="T31" fmla="*/ 73 h 191"/>
                <a:gd name="T32" fmla="*/ 80 w 196"/>
                <a:gd name="T33" fmla="*/ 100 h 191"/>
                <a:gd name="T34" fmla="*/ 88 w 196"/>
                <a:gd name="T35" fmla="*/ 48 h 191"/>
                <a:gd name="T36" fmla="*/ 49 w 196"/>
                <a:gd name="T37" fmla="*/ 27 h 191"/>
                <a:gd name="T38" fmla="*/ 39 w 196"/>
                <a:gd name="T39" fmla="*/ 107 h 191"/>
                <a:gd name="T40" fmla="*/ 73 w 196"/>
                <a:gd name="T41" fmla="*/ 107 h 191"/>
                <a:gd name="T42" fmla="*/ 66 w 196"/>
                <a:gd name="T43" fmla="*/ 114 h 191"/>
                <a:gd name="T44" fmla="*/ 39 w 196"/>
                <a:gd name="T45" fmla="*/ 114 h 191"/>
                <a:gd name="T46" fmla="*/ 45 w 196"/>
                <a:gd name="T47" fmla="*/ 134 h 191"/>
                <a:gd name="T48" fmla="*/ 30 w 196"/>
                <a:gd name="T49" fmla="*/ 149 h 191"/>
                <a:gd name="T50" fmla="*/ 25 w 196"/>
                <a:gd name="T51" fmla="*/ 142 h 191"/>
                <a:gd name="T52" fmla="*/ 142 w 196"/>
                <a:gd name="T53" fmla="*/ 168 h 191"/>
                <a:gd name="T54" fmla="*/ 148 w 196"/>
                <a:gd name="T55" fmla="*/ 161 h 191"/>
                <a:gd name="T56" fmla="*/ 156 w 196"/>
                <a:gd name="T57" fmla="*/ 137 h 191"/>
                <a:gd name="T58" fmla="*/ 114 w 196"/>
                <a:gd name="T59" fmla="*/ 137 h 191"/>
                <a:gd name="T60" fmla="*/ 112 w 196"/>
                <a:gd name="T61" fmla="*/ 144 h 191"/>
                <a:gd name="T62" fmla="*/ 133 w 196"/>
                <a:gd name="T63" fmla="*/ 173 h 191"/>
                <a:gd name="T64" fmla="*/ 117 w 196"/>
                <a:gd name="T65" fmla="*/ 178 h 191"/>
                <a:gd name="T66" fmla="*/ 98 w 196"/>
                <a:gd name="T67" fmla="*/ 180 h 191"/>
                <a:gd name="T68" fmla="*/ 50 w 196"/>
                <a:gd name="T69" fmla="*/ 166 h 191"/>
                <a:gd name="T70" fmla="*/ 43 w 196"/>
                <a:gd name="T71" fmla="*/ 161 h 191"/>
                <a:gd name="T72" fmla="*/ 57 w 196"/>
                <a:gd name="T73" fmla="*/ 148 h 191"/>
                <a:gd name="T74" fmla="*/ 83 w 196"/>
                <a:gd name="T75" fmla="*/ 122 h 191"/>
                <a:gd name="T76" fmla="*/ 113 w 196"/>
                <a:gd name="T77" fmla="*/ 93 h 191"/>
                <a:gd name="T78" fmla="*/ 115 w 196"/>
                <a:gd name="T79" fmla="*/ 130 h 191"/>
                <a:gd name="T80" fmla="*/ 157 w 196"/>
                <a:gd name="T81" fmla="*/ 130 h 191"/>
                <a:gd name="T82" fmla="*/ 150 w 196"/>
                <a:gd name="T83" fmla="*/ 57 h 191"/>
                <a:gd name="T84" fmla="*/ 165 w 196"/>
                <a:gd name="T85" fmla="*/ 42 h 191"/>
                <a:gd name="T86" fmla="*/ 170 w 196"/>
                <a:gd name="T87" fmla="*/ 49 h 191"/>
                <a:gd name="T88" fmla="*/ 185 w 196"/>
                <a:gd name="T89" fmla="*/ 95 h 191"/>
                <a:gd name="T90" fmla="*/ 142 w 196"/>
                <a:gd name="T91" fmla="*/ 16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6" h="191">
                  <a:moveTo>
                    <a:pt x="113" y="1"/>
                  </a:moveTo>
                  <a:cubicBezTo>
                    <a:pt x="108" y="1"/>
                    <a:pt x="103" y="0"/>
                    <a:pt x="98" y="0"/>
                  </a:cubicBezTo>
                  <a:cubicBezTo>
                    <a:pt x="44" y="0"/>
                    <a:pt x="0" y="43"/>
                    <a:pt x="0" y="95"/>
                  </a:cubicBezTo>
                  <a:cubicBezTo>
                    <a:pt x="0" y="148"/>
                    <a:pt x="44" y="191"/>
                    <a:pt x="98" y="191"/>
                  </a:cubicBezTo>
                  <a:cubicBezTo>
                    <a:pt x="103" y="191"/>
                    <a:pt x="108" y="190"/>
                    <a:pt x="113" y="189"/>
                  </a:cubicBezTo>
                  <a:cubicBezTo>
                    <a:pt x="161" y="182"/>
                    <a:pt x="196" y="142"/>
                    <a:pt x="196" y="95"/>
                  </a:cubicBezTo>
                  <a:cubicBezTo>
                    <a:pt x="196" y="48"/>
                    <a:pt x="161" y="9"/>
                    <a:pt x="113" y="1"/>
                  </a:cubicBezTo>
                  <a:close/>
                  <a:moveTo>
                    <a:pt x="25" y="142"/>
                  </a:moveTo>
                  <a:cubicBezTo>
                    <a:pt x="16" y="128"/>
                    <a:pt x="11" y="112"/>
                    <a:pt x="11" y="95"/>
                  </a:cubicBezTo>
                  <a:cubicBezTo>
                    <a:pt x="11" y="49"/>
                    <a:pt x="50" y="11"/>
                    <a:pt x="98" y="11"/>
                  </a:cubicBezTo>
                  <a:cubicBezTo>
                    <a:pt x="104" y="11"/>
                    <a:pt x="111" y="12"/>
                    <a:pt x="117" y="13"/>
                  </a:cubicBezTo>
                  <a:cubicBezTo>
                    <a:pt x="127" y="15"/>
                    <a:pt x="137" y="19"/>
                    <a:pt x="146" y="25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24" y="37"/>
                    <a:pt x="101" y="41"/>
                    <a:pt x="107" y="71"/>
                  </a:cubicBezTo>
                  <a:cubicBezTo>
                    <a:pt x="107" y="72"/>
                    <a:pt x="108" y="72"/>
                    <a:pt x="108" y="73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78" y="81"/>
                    <a:pt x="86" y="61"/>
                    <a:pt x="88" y="48"/>
                  </a:cubicBezTo>
                  <a:cubicBezTo>
                    <a:pt x="96" y="11"/>
                    <a:pt x="58" y="14"/>
                    <a:pt x="49" y="27"/>
                  </a:cubicBezTo>
                  <a:cubicBezTo>
                    <a:pt x="36" y="45"/>
                    <a:pt x="33" y="79"/>
                    <a:pt x="39" y="107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39" y="114"/>
                    <a:pt x="39" y="114"/>
                    <a:pt x="39" y="114"/>
                  </a:cubicBezTo>
                  <a:cubicBezTo>
                    <a:pt x="41" y="122"/>
                    <a:pt x="43" y="129"/>
                    <a:pt x="45" y="134"/>
                  </a:cubicBezTo>
                  <a:cubicBezTo>
                    <a:pt x="30" y="149"/>
                    <a:pt x="30" y="149"/>
                    <a:pt x="30" y="149"/>
                  </a:cubicBezTo>
                  <a:lnTo>
                    <a:pt x="25" y="142"/>
                  </a:lnTo>
                  <a:close/>
                  <a:moveTo>
                    <a:pt x="142" y="168"/>
                  </a:moveTo>
                  <a:cubicBezTo>
                    <a:pt x="144" y="166"/>
                    <a:pt x="146" y="164"/>
                    <a:pt x="148" y="161"/>
                  </a:cubicBezTo>
                  <a:cubicBezTo>
                    <a:pt x="152" y="156"/>
                    <a:pt x="154" y="147"/>
                    <a:pt x="156" y="137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14" y="139"/>
                    <a:pt x="113" y="141"/>
                    <a:pt x="112" y="144"/>
                  </a:cubicBezTo>
                  <a:cubicBezTo>
                    <a:pt x="108" y="156"/>
                    <a:pt x="120" y="175"/>
                    <a:pt x="133" y="173"/>
                  </a:cubicBezTo>
                  <a:cubicBezTo>
                    <a:pt x="128" y="175"/>
                    <a:pt x="123" y="177"/>
                    <a:pt x="117" y="178"/>
                  </a:cubicBezTo>
                  <a:cubicBezTo>
                    <a:pt x="111" y="179"/>
                    <a:pt x="104" y="180"/>
                    <a:pt x="98" y="180"/>
                  </a:cubicBezTo>
                  <a:cubicBezTo>
                    <a:pt x="80" y="180"/>
                    <a:pt x="64" y="175"/>
                    <a:pt x="50" y="166"/>
                  </a:cubicBezTo>
                  <a:cubicBezTo>
                    <a:pt x="43" y="161"/>
                    <a:pt x="43" y="161"/>
                    <a:pt x="43" y="161"/>
                  </a:cubicBezTo>
                  <a:cubicBezTo>
                    <a:pt x="57" y="148"/>
                    <a:pt x="57" y="148"/>
                    <a:pt x="57" y="148"/>
                  </a:cubicBezTo>
                  <a:cubicBezTo>
                    <a:pt x="72" y="157"/>
                    <a:pt x="87" y="136"/>
                    <a:pt x="83" y="122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15" y="105"/>
                    <a:pt x="117" y="118"/>
                    <a:pt x="115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62" y="105"/>
                    <a:pt x="160" y="76"/>
                    <a:pt x="150" y="57"/>
                  </a:cubicBezTo>
                  <a:cubicBezTo>
                    <a:pt x="165" y="42"/>
                    <a:pt x="165" y="42"/>
                    <a:pt x="165" y="42"/>
                  </a:cubicBezTo>
                  <a:cubicBezTo>
                    <a:pt x="170" y="49"/>
                    <a:pt x="170" y="49"/>
                    <a:pt x="170" y="49"/>
                  </a:cubicBezTo>
                  <a:cubicBezTo>
                    <a:pt x="180" y="62"/>
                    <a:pt x="185" y="79"/>
                    <a:pt x="185" y="95"/>
                  </a:cubicBezTo>
                  <a:cubicBezTo>
                    <a:pt x="185" y="126"/>
                    <a:pt x="168" y="153"/>
                    <a:pt x="142" y="168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Oval 438">
              <a:extLst>
                <a:ext uri="{FF2B5EF4-FFF2-40B4-BE49-F238E27FC236}">
                  <a16:creationId xmlns:a16="http://schemas.microsoft.com/office/drawing/2014/main" id="{43A0FF81-AF37-4E87-BC7F-F2CD0016A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1320" y="3815417"/>
              <a:ext cx="31642" cy="30376"/>
            </a:xfrm>
            <a:prstGeom prst="ellipse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Oval 439">
              <a:extLst>
                <a:ext uri="{FF2B5EF4-FFF2-40B4-BE49-F238E27FC236}">
                  <a16:creationId xmlns:a16="http://schemas.microsoft.com/office/drawing/2014/main" id="{8FCC2E6F-FF2E-47FE-9413-727E7C9D6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4968" y="3815417"/>
              <a:ext cx="30376" cy="30376"/>
            </a:xfrm>
            <a:prstGeom prst="ellipse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440">
              <a:extLst>
                <a:ext uri="{FF2B5EF4-FFF2-40B4-BE49-F238E27FC236}">
                  <a16:creationId xmlns:a16="http://schemas.microsoft.com/office/drawing/2014/main" id="{EAC764F4-AAE3-44F5-B567-B4FFBF250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9426" y="3667332"/>
              <a:ext cx="318951" cy="231619"/>
            </a:xfrm>
            <a:custGeom>
              <a:avLst/>
              <a:gdLst>
                <a:gd name="T0" fmla="*/ 0 w 199"/>
                <a:gd name="T1" fmla="*/ 0 h 144"/>
                <a:gd name="T2" fmla="*/ 0 w 199"/>
                <a:gd name="T3" fmla="*/ 144 h 144"/>
                <a:gd name="T4" fmla="*/ 199 w 199"/>
                <a:gd name="T5" fmla="*/ 144 h 144"/>
                <a:gd name="T6" fmla="*/ 199 w 199"/>
                <a:gd name="T7" fmla="*/ 0 h 144"/>
                <a:gd name="T8" fmla="*/ 0 w 199"/>
                <a:gd name="T9" fmla="*/ 0 h 144"/>
                <a:gd name="T10" fmla="*/ 32 w 199"/>
                <a:gd name="T11" fmla="*/ 13 h 144"/>
                <a:gd name="T12" fmla="*/ 166 w 199"/>
                <a:gd name="T13" fmla="*/ 13 h 144"/>
                <a:gd name="T14" fmla="*/ 166 w 199"/>
                <a:gd name="T15" fmla="*/ 36 h 144"/>
                <a:gd name="T16" fmla="*/ 32 w 199"/>
                <a:gd name="T17" fmla="*/ 36 h 144"/>
                <a:gd name="T18" fmla="*/ 32 w 199"/>
                <a:gd name="T19" fmla="*/ 13 h 144"/>
                <a:gd name="T20" fmla="*/ 42 w 199"/>
                <a:gd name="T21" fmla="*/ 129 h 144"/>
                <a:gd name="T22" fmla="*/ 14 w 199"/>
                <a:gd name="T23" fmla="*/ 101 h 144"/>
                <a:gd name="T24" fmla="*/ 42 w 199"/>
                <a:gd name="T25" fmla="*/ 72 h 144"/>
                <a:gd name="T26" fmla="*/ 70 w 199"/>
                <a:gd name="T27" fmla="*/ 101 h 144"/>
                <a:gd name="T28" fmla="*/ 42 w 199"/>
                <a:gd name="T29" fmla="*/ 129 h 144"/>
                <a:gd name="T30" fmla="*/ 86 w 199"/>
                <a:gd name="T31" fmla="*/ 103 h 144"/>
                <a:gd name="T32" fmla="*/ 75 w 199"/>
                <a:gd name="T33" fmla="*/ 103 h 144"/>
                <a:gd name="T34" fmla="*/ 75 w 199"/>
                <a:gd name="T35" fmla="*/ 95 h 144"/>
                <a:gd name="T36" fmla="*/ 86 w 199"/>
                <a:gd name="T37" fmla="*/ 95 h 144"/>
                <a:gd name="T38" fmla="*/ 86 w 199"/>
                <a:gd name="T39" fmla="*/ 103 h 144"/>
                <a:gd name="T40" fmla="*/ 99 w 199"/>
                <a:gd name="T41" fmla="*/ 103 h 144"/>
                <a:gd name="T42" fmla="*/ 88 w 199"/>
                <a:gd name="T43" fmla="*/ 103 h 144"/>
                <a:gd name="T44" fmla="*/ 88 w 199"/>
                <a:gd name="T45" fmla="*/ 95 h 144"/>
                <a:gd name="T46" fmla="*/ 99 w 199"/>
                <a:gd name="T47" fmla="*/ 95 h 144"/>
                <a:gd name="T48" fmla="*/ 99 w 199"/>
                <a:gd name="T49" fmla="*/ 103 h 144"/>
                <a:gd name="T50" fmla="*/ 113 w 199"/>
                <a:gd name="T51" fmla="*/ 103 h 144"/>
                <a:gd name="T52" fmla="*/ 102 w 199"/>
                <a:gd name="T53" fmla="*/ 103 h 144"/>
                <a:gd name="T54" fmla="*/ 102 w 199"/>
                <a:gd name="T55" fmla="*/ 95 h 144"/>
                <a:gd name="T56" fmla="*/ 113 w 199"/>
                <a:gd name="T57" fmla="*/ 95 h 144"/>
                <a:gd name="T58" fmla="*/ 113 w 199"/>
                <a:gd name="T59" fmla="*/ 103 h 144"/>
                <a:gd name="T60" fmla="*/ 126 w 199"/>
                <a:gd name="T61" fmla="*/ 103 h 144"/>
                <a:gd name="T62" fmla="*/ 115 w 199"/>
                <a:gd name="T63" fmla="*/ 103 h 144"/>
                <a:gd name="T64" fmla="*/ 115 w 199"/>
                <a:gd name="T65" fmla="*/ 95 h 144"/>
                <a:gd name="T66" fmla="*/ 126 w 199"/>
                <a:gd name="T67" fmla="*/ 95 h 144"/>
                <a:gd name="T68" fmla="*/ 126 w 199"/>
                <a:gd name="T69" fmla="*/ 103 h 144"/>
                <a:gd name="T70" fmla="*/ 127 w 199"/>
                <a:gd name="T71" fmla="*/ 90 h 144"/>
                <a:gd name="T72" fmla="*/ 74 w 199"/>
                <a:gd name="T73" fmla="*/ 90 h 144"/>
                <a:gd name="T74" fmla="*/ 74 w 199"/>
                <a:gd name="T75" fmla="*/ 49 h 144"/>
                <a:gd name="T76" fmla="*/ 127 w 199"/>
                <a:gd name="T77" fmla="*/ 49 h 144"/>
                <a:gd name="T78" fmla="*/ 127 w 199"/>
                <a:gd name="T79" fmla="*/ 90 h 144"/>
                <a:gd name="T80" fmla="*/ 162 w 199"/>
                <a:gd name="T81" fmla="*/ 130 h 144"/>
                <a:gd name="T82" fmla="*/ 134 w 199"/>
                <a:gd name="T83" fmla="*/ 101 h 144"/>
                <a:gd name="T84" fmla="*/ 162 w 199"/>
                <a:gd name="T85" fmla="*/ 73 h 144"/>
                <a:gd name="T86" fmla="*/ 190 w 199"/>
                <a:gd name="T87" fmla="*/ 101 h 144"/>
                <a:gd name="T88" fmla="*/ 162 w 199"/>
                <a:gd name="T89" fmla="*/ 1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9" h="144">
                  <a:moveTo>
                    <a:pt x="0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199" y="144"/>
                    <a:pt x="199" y="144"/>
                    <a:pt x="199" y="144"/>
                  </a:cubicBezTo>
                  <a:cubicBezTo>
                    <a:pt x="199" y="0"/>
                    <a:pt x="199" y="0"/>
                    <a:pt x="199" y="0"/>
                  </a:cubicBezTo>
                  <a:lnTo>
                    <a:pt x="0" y="0"/>
                  </a:lnTo>
                  <a:close/>
                  <a:moveTo>
                    <a:pt x="32" y="13"/>
                  </a:moveTo>
                  <a:cubicBezTo>
                    <a:pt x="166" y="13"/>
                    <a:pt x="166" y="13"/>
                    <a:pt x="166" y="13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32" y="36"/>
                    <a:pt x="32" y="36"/>
                    <a:pt x="32" y="36"/>
                  </a:cubicBezTo>
                  <a:lnTo>
                    <a:pt x="32" y="13"/>
                  </a:lnTo>
                  <a:close/>
                  <a:moveTo>
                    <a:pt x="42" y="129"/>
                  </a:moveTo>
                  <a:cubicBezTo>
                    <a:pt x="27" y="129"/>
                    <a:pt x="14" y="117"/>
                    <a:pt x="14" y="101"/>
                  </a:cubicBezTo>
                  <a:cubicBezTo>
                    <a:pt x="14" y="85"/>
                    <a:pt x="27" y="72"/>
                    <a:pt x="42" y="72"/>
                  </a:cubicBezTo>
                  <a:cubicBezTo>
                    <a:pt x="58" y="72"/>
                    <a:pt x="70" y="85"/>
                    <a:pt x="70" y="101"/>
                  </a:cubicBezTo>
                  <a:cubicBezTo>
                    <a:pt x="70" y="117"/>
                    <a:pt x="58" y="129"/>
                    <a:pt x="42" y="129"/>
                  </a:cubicBezTo>
                  <a:close/>
                  <a:moveTo>
                    <a:pt x="86" y="103"/>
                  </a:moveTo>
                  <a:cubicBezTo>
                    <a:pt x="75" y="103"/>
                    <a:pt x="75" y="103"/>
                    <a:pt x="75" y="103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86" y="95"/>
                    <a:pt x="86" y="95"/>
                    <a:pt x="86" y="95"/>
                  </a:cubicBezTo>
                  <a:lnTo>
                    <a:pt x="86" y="103"/>
                  </a:lnTo>
                  <a:close/>
                  <a:moveTo>
                    <a:pt x="99" y="103"/>
                  </a:moveTo>
                  <a:cubicBezTo>
                    <a:pt x="88" y="103"/>
                    <a:pt x="88" y="103"/>
                    <a:pt x="88" y="103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9" y="95"/>
                    <a:pt x="99" y="95"/>
                    <a:pt x="99" y="95"/>
                  </a:cubicBezTo>
                  <a:lnTo>
                    <a:pt x="99" y="103"/>
                  </a:lnTo>
                  <a:close/>
                  <a:moveTo>
                    <a:pt x="113" y="103"/>
                  </a:moveTo>
                  <a:cubicBezTo>
                    <a:pt x="102" y="103"/>
                    <a:pt x="102" y="103"/>
                    <a:pt x="102" y="103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13" y="95"/>
                    <a:pt x="113" y="95"/>
                    <a:pt x="113" y="95"/>
                  </a:cubicBezTo>
                  <a:lnTo>
                    <a:pt x="113" y="103"/>
                  </a:lnTo>
                  <a:close/>
                  <a:moveTo>
                    <a:pt x="126" y="103"/>
                  </a:moveTo>
                  <a:cubicBezTo>
                    <a:pt x="115" y="103"/>
                    <a:pt x="115" y="103"/>
                    <a:pt x="115" y="103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26" y="95"/>
                    <a:pt x="126" y="95"/>
                    <a:pt x="126" y="95"/>
                  </a:cubicBezTo>
                  <a:lnTo>
                    <a:pt x="126" y="103"/>
                  </a:lnTo>
                  <a:close/>
                  <a:moveTo>
                    <a:pt x="127" y="90"/>
                  </a:moveTo>
                  <a:cubicBezTo>
                    <a:pt x="74" y="90"/>
                    <a:pt x="74" y="90"/>
                    <a:pt x="74" y="90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90"/>
                  </a:lnTo>
                  <a:close/>
                  <a:moveTo>
                    <a:pt x="162" y="130"/>
                  </a:moveTo>
                  <a:cubicBezTo>
                    <a:pt x="146" y="130"/>
                    <a:pt x="134" y="117"/>
                    <a:pt x="134" y="101"/>
                  </a:cubicBezTo>
                  <a:cubicBezTo>
                    <a:pt x="134" y="86"/>
                    <a:pt x="146" y="73"/>
                    <a:pt x="162" y="73"/>
                  </a:cubicBezTo>
                  <a:cubicBezTo>
                    <a:pt x="178" y="73"/>
                    <a:pt x="190" y="86"/>
                    <a:pt x="190" y="101"/>
                  </a:cubicBezTo>
                  <a:cubicBezTo>
                    <a:pt x="190" y="117"/>
                    <a:pt x="178" y="130"/>
                    <a:pt x="162" y="13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Rectangle 441">
              <a:extLst>
                <a:ext uri="{FF2B5EF4-FFF2-40B4-BE49-F238E27FC236}">
                  <a16:creationId xmlns:a16="http://schemas.microsoft.com/office/drawing/2014/main" id="{F003BD34-5B5A-4F1F-A5F7-4585F23DB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242" y="3698974"/>
              <a:ext cx="186055" cy="1645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442">
              <a:extLst>
                <a:ext uri="{FF2B5EF4-FFF2-40B4-BE49-F238E27FC236}">
                  <a16:creationId xmlns:a16="http://schemas.microsoft.com/office/drawing/2014/main" id="{BBF76149-26DA-4DAF-ACBA-5855C27B3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161" y="6339181"/>
              <a:ext cx="313888" cy="303763"/>
            </a:xfrm>
            <a:custGeom>
              <a:avLst/>
              <a:gdLst>
                <a:gd name="T0" fmla="*/ 152 w 196"/>
                <a:gd name="T1" fmla="*/ 1 h 189"/>
                <a:gd name="T2" fmla="*/ 144 w 196"/>
                <a:gd name="T3" fmla="*/ 0 h 189"/>
                <a:gd name="T4" fmla="*/ 99 w 196"/>
                <a:gd name="T5" fmla="*/ 25 h 189"/>
                <a:gd name="T6" fmla="*/ 54 w 196"/>
                <a:gd name="T7" fmla="*/ 0 h 189"/>
                <a:gd name="T8" fmla="*/ 44 w 196"/>
                <a:gd name="T9" fmla="*/ 1 h 189"/>
                <a:gd name="T10" fmla="*/ 0 w 196"/>
                <a:gd name="T11" fmla="*/ 55 h 189"/>
                <a:gd name="T12" fmla="*/ 0 w 196"/>
                <a:gd name="T13" fmla="*/ 66 h 189"/>
                <a:gd name="T14" fmla="*/ 98 w 196"/>
                <a:gd name="T15" fmla="*/ 189 h 189"/>
                <a:gd name="T16" fmla="*/ 136 w 196"/>
                <a:gd name="T17" fmla="*/ 159 h 189"/>
                <a:gd name="T18" fmla="*/ 130 w 196"/>
                <a:gd name="T19" fmla="*/ 143 h 189"/>
                <a:gd name="T20" fmla="*/ 154 w 196"/>
                <a:gd name="T21" fmla="*/ 120 h 189"/>
                <a:gd name="T22" fmla="*/ 169 w 196"/>
                <a:gd name="T23" fmla="*/ 126 h 189"/>
                <a:gd name="T24" fmla="*/ 196 w 196"/>
                <a:gd name="T25" fmla="*/ 66 h 189"/>
                <a:gd name="T26" fmla="*/ 196 w 196"/>
                <a:gd name="T27" fmla="*/ 55 h 189"/>
                <a:gd name="T28" fmla="*/ 152 w 196"/>
                <a:gd name="T29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6" h="189">
                  <a:moveTo>
                    <a:pt x="152" y="1"/>
                  </a:moveTo>
                  <a:cubicBezTo>
                    <a:pt x="149" y="1"/>
                    <a:pt x="146" y="0"/>
                    <a:pt x="144" y="0"/>
                  </a:cubicBezTo>
                  <a:cubicBezTo>
                    <a:pt x="121" y="0"/>
                    <a:pt x="111" y="10"/>
                    <a:pt x="99" y="25"/>
                  </a:cubicBezTo>
                  <a:cubicBezTo>
                    <a:pt x="87" y="10"/>
                    <a:pt x="76" y="0"/>
                    <a:pt x="54" y="0"/>
                  </a:cubicBezTo>
                  <a:cubicBezTo>
                    <a:pt x="51" y="0"/>
                    <a:pt x="48" y="1"/>
                    <a:pt x="44" y="1"/>
                  </a:cubicBezTo>
                  <a:cubicBezTo>
                    <a:pt x="25" y="3"/>
                    <a:pt x="4" y="21"/>
                    <a:pt x="0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4" y="98"/>
                    <a:pt x="27" y="139"/>
                    <a:pt x="98" y="189"/>
                  </a:cubicBezTo>
                  <a:cubicBezTo>
                    <a:pt x="113" y="178"/>
                    <a:pt x="125" y="169"/>
                    <a:pt x="136" y="159"/>
                  </a:cubicBezTo>
                  <a:cubicBezTo>
                    <a:pt x="132" y="155"/>
                    <a:pt x="130" y="149"/>
                    <a:pt x="130" y="143"/>
                  </a:cubicBezTo>
                  <a:cubicBezTo>
                    <a:pt x="130" y="130"/>
                    <a:pt x="141" y="120"/>
                    <a:pt x="154" y="120"/>
                  </a:cubicBezTo>
                  <a:cubicBezTo>
                    <a:pt x="160" y="120"/>
                    <a:pt x="165" y="122"/>
                    <a:pt x="169" y="126"/>
                  </a:cubicBezTo>
                  <a:cubicBezTo>
                    <a:pt x="187" y="103"/>
                    <a:pt x="196" y="83"/>
                    <a:pt x="196" y="66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2" y="21"/>
                    <a:pt x="171" y="3"/>
                    <a:pt x="152" y="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7">
              <a:extLst>
                <a:ext uri="{FF2B5EF4-FFF2-40B4-BE49-F238E27FC236}">
                  <a16:creationId xmlns:a16="http://schemas.microsoft.com/office/drawing/2014/main" id="{7A57D255-3A88-4B46-B667-7AE104A7E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0403" y="3169921"/>
              <a:ext cx="64550" cy="301232"/>
            </a:xfrm>
            <a:custGeom>
              <a:avLst/>
              <a:gdLst>
                <a:gd name="T0" fmla="*/ 38 w 51"/>
                <a:gd name="T1" fmla="*/ 0 h 238"/>
                <a:gd name="T2" fmla="*/ 13 w 51"/>
                <a:gd name="T3" fmla="*/ 0 h 238"/>
                <a:gd name="T4" fmla="*/ 13 w 51"/>
                <a:gd name="T5" fmla="*/ 64 h 238"/>
                <a:gd name="T6" fmla="*/ 0 w 51"/>
                <a:gd name="T7" fmla="*/ 64 h 238"/>
                <a:gd name="T8" fmla="*/ 0 w 51"/>
                <a:gd name="T9" fmla="*/ 92 h 238"/>
                <a:gd name="T10" fmla="*/ 13 w 51"/>
                <a:gd name="T11" fmla="*/ 92 h 238"/>
                <a:gd name="T12" fmla="*/ 13 w 51"/>
                <a:gd name="T13" fmla="*/ 238 h 238"/>
                <a:gd name="T14" fmla="*/ 38 w 51"/>
                <a:gd name="T15" fmla="*/ 238 h 238"/>
                <a:gd name="T16" fmla="*/ 38 w 51"/>
                <a:gd name="T17" fmla="*/ 92 h 238"/>
                <a:gd name="T18" fmla="*/ 51 w 51"/>
                <a:gd name="T19" fmla="*/ 92 h 238"/>
                <a:gd name="T20" fmla="*/ 51 w 51"/>
                <a:gd name="T21" fmla="*/ 64 h 238"/>
                <a:gd name="T22" fmla="*/ 38 w 51"/>
                <a:gd name="T23" fmla="*/ 64 h 238"/>
                <a:gd name="T24" fmla="*/ 38 w 51"/>
                <a:gd name="T2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238">
                  <a:moveTo>
                    <a:pt x="38" y="0"/>
                  </a:moveTo>
                  <a:lnTo>
                    <a:pt x="13" y="0"/>
                  </a:lnTo>
                  <a:lnTo>
                    <a:pt x="13" y="64"/>
                  </a:lnTo>
                  <a:lnTo>
                    <a:pt x="0" y="64"/>
                  </a:lnTo>
                  <a:lnTo>
                    <a:pt x="0" y="92"/>
                  </a:lnTo>
                  <a:lnTo>
                    <a:pt x="13" y="92"/>
                  </a:lnTo>
                  <a:lnTo>
                    <a:pt x="13" y="238"/>
                  </a:lnTo>
                  <a:lnTo>
                    <a:pt x="38" y="238"/>
                  </a:lnTo>
                  <a:lnTo>
                    <a:pt x="38" y="92"/>
                  </a:lnTo>
                  <a:lnTo>
                    <a:pt x="51" y="92"/>
                  </a:lnTo>
                  <a:lnTo>
                    <a:pt x="51" y="64"/>
                  </a:lnTo>
                  <a:lnTo>
                    <a:pt x="38" y="6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8">
              <a:extLst>
                <a:ext uri="{FF2B5EF4-FFF2-40B4-BE49-F238E27FC236}">
                  <a16:creationId xmlns:a16="http://schemas.microsoft.com/office/drawing/2014/main" id="{24B89E98-9146-4956-B106-31498F533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6344" y="3169921"/>
              <a:ext cx="63284" cy="301232"/>
            </a:xfrm>
            <a:custGeom>
              <a:avLst/>
              <a:gdLst>
                <a:gd name="T0" fmla="*/ 38 w 50"/>
                <a:gd name="T1" fmla="*/ 0 h 238"/>
                <a:gd name="T2" fmla="*/ 12 w 50"/>
                <a:gd name="T3" fmla="*/ 0 h 238"/>
                <a:gd name="T4" fmla="*/ 12 w 50"/>
                <a:gd name="T5" fmla="*/ 152 h 238"/>
                <a:gd name="T6" fmla="*/ 0 w 50"/>
                <a:gd name="T7" fmla="*/ 152 h 238"/>
                <a:gd name="T8" fmla="*/ 0 w 50"/>
                <a:gd name="T9" fmla="*/ 179 h 238"/>
                <a:gd name="T10" fmla="*/ 12 w 50"/>
                <a:gd name="T11" fmla="*/ 179 h 238"/>
                <a:gd name="T12" fmla="*/ 12 w 50"/>
                <a:gd name="T13" fmla="*/ 238 h 238"/>
                <a:gd name="T14" fmla="*/ 38 w 50"/>
                <a:gd name="T15" fmla="*/ 238 h 238"/>
                <a:gd name="T16" fmla="*/ 38 w 50"/>
                <a:gd name="T17" fmla="*/ 179 h 238"/>
                <a:gd name="T18" fmla="*/ 50 w 50"/>
                <a:gd name="T19" fmla="*/ 179 h 238"/>
                <a:gd name="T20" fmla="*/ 50 w 50"/>
                <a:gd name="T21" fmla="*/ 152 h 238"/>
                <a:gd name="T22" fmla="*/ 38 w 50"/>
                <a:gd name="T23" fmla="*/ 152 h 238"/>
                <a:gd name="T24" fmla="*/ 38 w 50"/>
                <a:gd name="T2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238">
                  <a:moveTo>
                    <a:pt x="38" y="0"/>
                  </a:moveTo>
                  <a:lnTo>
                    <a:pt x="12" y="0"/>
                  </a:lnTo>
                  <a:lnTo>
                    <a:pt x="12" y="152"/>
                  </a:lnTo>
                  <a:lnTo>
                    <a:pt x="0" y="152"/>
                  </a:lnTo>
                  <a:lnTo>
                    <a:pt x="0" y="179"/>
                  </a:lnTo>
                  <a:lnTo>
                    <a:pt x="12" y="179"/>
                  </a:lnTo>
                  <a:lnTo>
                    <a:pt x="12" y="238"/>
                  </a:lnTo>
                  <a:lnTo>
                    <a:pt x="38" y="238"/>
                  </a:lnTo>
                  <a:lnTo>
                    <a:pt x="38" y="179"/>
                  </a:lnTo>
                  <a:lnTo>
                    <a:pt x="50" y="179"/>
                  </a:lnTo>
                  <a:lnTo>
                    <a:pt x="50" y="152"/>
                  </a:lnTo>
                  <a:lnTo>
                    <a:pt x="38" y="15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9">
              <a:extLst>
                <a:ext uri="{FF2B5EF4-FFF2-40B4-BE49-F238E27FC236}">
                  <a16:creationId xmlns:a16="http://schemas.microsoft.com/office/drawing/2014/main" id="{274A7432-F687-46CE-B999-795AB5E0A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285" y="3169921"/>
              <a:ext cx="63284" cy="301232"/>
            </a:xfrm>
            <a:custGeom>
              <a:avLst/>
              <a:gdLst>
                <a:gd name="T0" fmla="*/ 38 w 50"/>
                <a:gd name="T1" fmla="*/ 0 h 238"/>
                <a:gd name="T2" fmla="*/ 12 w 50"/>
                <a:gd name="T3" fmla="*/ 0 h 238"/>
                <a:gd name="T4" fmla="*/ 12 w 50"/>
                <a:gd name="T5" fmla="*/ 68 h 238"/>
                <a:gd name="T6" fmla="*/ 0 w 50"/>
                <a:gd name="T7" fmla="*/ 68 h 238"/>
                <a:gd name="T8" fmla="*/ 0 w 50"/>
                <a:gd name="T9" fmla="*/ 95 h 238"/>
                <a:gd name="T10" fmla="*/ 12 w 50"/>
                <a:gd name="T11" fmla="*/ 95 h 238"/>
                <a:gd name="T12" fmla="*/ 12 w 50"/>
                <a:gd name="T13" fmla="*/ 238 h 238"/>
                <a:gd name="T14" fmla="*/ 38 w 50"/>
                <a:gd name="T15" fmla="*/ 238 h 238"/>
                <a:gd name="T16" fmla="*/ 38 w 50"/>
                <a:gd name="T17" fmla="*/ 95 h 238"/>
                <a:gd name="T18" fmla="*/ 50 w 50"/>
                <a:gd name="T19" fmla="*/ 95 h 238"/>
                <a:gd name="T20" fmla="*/ 50 w 50"/>
                <a:gd name="T21" fmla="*/ 68 h 238"/>
                <a:gd name="T22" fmla="*/ 38 w 50"/>
                <a:gd name="T23" fmla="*/ 68 h 238"/>
                <a:gd name="T24" fmla="*/ 38 w 50"/>
                <a:gd name="T2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238">
                  <a:moveTo>
                    <a:pt x="38" y="0"/>
                  </a:moveTo>
                  <a:lnTo>
                    <a:pt x="12" y="0"/>
                  </a:lnTo>
                  <a:lnTo>
                    <a:pt x="12" y="68"/>
                  </a:lnTo>
                  <a:lnTo>
                    <a:pt x="0" y="68"/>
                  </a:lnTo>
                  <a:lnTo>
                    <a:pt x="0" y="95"/>
                  </a:lnTo>
                  <a:lnTo>
                    <a:pt x="12" y="95"/>
                  </a:lnTo>
                  <a:lnTo>
                    <a:pt x="12" y="238"/>
                  </a:lnTo>
                  <a:lnTo>
                    <a:pt x="38" y="238"/>
                  </a:lnTo>
                  <a:lnTo>
                    <a:pt x="38" y="95"/>
                  </a:lnTo>
                  <a:lnTo>
                    <a:pt x="50" y="95"/>
                  </a:lnTo>
                  <a:lnTo>
                    <a:pt x="50" y="68"/>
                  </a:lnTo>
                  <a:lnTo>
                    <a:pt x="38" y="6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10">
              <a:extLst>
                <a:ext uri="{FF2B5EF4-FFF2-40B4-BE49-F238E27FC236}">
                  <a16:creationId xmlns:a16="http://schemas.microsoft.com/office/drawing/2014/main" id="{A674C29A-0506-4486-A7DF-EF5224DCB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5820" y="3169921"/>
              <a:ext cx="64550" cy="301232"/>
            </a:xfrm>
            <a:custGeom>
              <a:avLst/>
              <a:gdLst>
                <a:gd name="T0" fmla="*/ 51 w 51"/>
                <a:gd name="T1" fmla="*/ 146 h 238"/>
                <a:gd name="T2" fmla="*/ 38 w 51"/>
                <a:gd name="T3" fmla="*/ 146 h 238"/>
                <a:gd name="T4" fmla="*/ 38 w 51"/>
                <a:gd name="T5" fmla="*/ 0 h 238"/>
                <a:gd name="T6" fmla="*/ 13 w 51"/>
                <a:gd name="T7" fmla="*/ 0 h 238"/>
                <a:gd name="T8" fmla="*/ 13 w 51"/>
                <a:gd name="T9" fmla="*/ 146 h 238"/>
                <a:gd name="T10" fmla="*/ 0 w 51"/>
                <a:gd name="T11" fmla="*/ 146 h 238"/>
                <a:gd name="T12" fmla="*/ 0 w 51"/>
                <a:gd name="T13" fmla="*/ 174 h 238"/>
                <a:gd name="T14" fmla="*/ 13 w 51"/>
                <a:gd name="T15" fmla="*/ 174 h 238"/>
                <a:gd name="T16" fmla="*/ 13 w 51"/>
                <a:gd name="T17" fmla="*/ 238 h 238"/>
                <a:gd name="T18" fmla="*/ 38 w 51"/>
                <a:gd name="T19" fmla="*/ 238 h 238"/>
                <a:gd name="T20" fmla="*/ 38 w 51"/>
                <a:gd name="T21" fmla="*/ 174 h 238"/>
                <a:gd name="T22" fmla="*/ 51 w 51"/>
                <a:gd name="T23" fmla="*/ 174 h 238"/>
                <a:gd name="T24" fmla="*/ 51 w 51"/>
                <a:gd name="T25" fmla="*/ 14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238">
                  <a:moveTo>
                    <a:pt x="51" y="146"/>
                  </a:moveTo>
                  <a:lnTo>
                    <a:pt x="38" y="146"/>
                  </a:lnTo>
                  <a:lnTo>
                    <a:pt x="38" y="0"/>
                  </a:lnTo>
                  <a:lnTo>
                    <a:pt x="13" y="0"/>
                  </a:lnTo>
                  <a:lnTo>
                    <a:pt x="13" y="146"/>
                  </a:lnTo>
                  <a:lnTo>
                    <a:pt x="0" y="146"/>
                  </a:lnTo>
                  <a:lnTo>
                    <a:pt x="0" y="174"/>
                  </a:lnTo>
                  <a:lnTo>
                    <a:pt x="13" y="174"/>
                  </a:lnTo>
                  <a:lnTo>
                    <a:pt x="13" y="238"/>
                  </a:lnTo>
                  <a:lnTo>
                    <a:pt x="38" y="238"/>
                  </a:lnTo>
                  <a:lnTo>
                    <a:pt x="38" y="174"/>
                  </a:lnTo>
                  <a:lnTo>
                    <a:pt x="51" y="174"/>
                  </a:lnTo>
                  <a:lnTo>
                    <a:pt x="51" y="14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42">
              <a:extLst>
                <a:ext uri="{FF2B5EF4-FFF2-40B4-BE49-F238E27FC236}">
                  <a16:creationId xmlns:a16="http://schemas.microsoft.com/office/drawing/2014/main" id="{49476166-BC97-453A-81CB-AC66AAAA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1658" y="2800343"/>
              <a:ext cx="118974" cy="135428"/>
            </a:xfrm>
            <a:custGeom>
              <a:avLst/>
              <a:gdLst>
                <a:gd name="T0" fmla="*/ 57 w 94"/>
                <a:gd name="T1" fmla="*/ 0 h 107"/>
                <a:gd name="T2" fmla="*/ 0 w 94"/>
                <a:gd name="T3" fmla="*/ 55 h 107"/>
                <a:gd name="T4" fmla="*/ 57 w 94"/>
                <a:gd name="T5" fmla="*/ 107 h 107"/>
                <a:gd name="T6" fmla="*/ 57 w 94"/>
                <a:gd name="T7" fmla="*/ 74 h 107"/>
                <a:gd name="T8" fmla="*/ 94 w 94"/>
                <a:gd name="T9" fmla="*/ 74 h 107"/>
                <a:gd name="T10" fmla="*/ 94 w 94"/>
                <a:gd name="T11" fmla="*/ 33 h 107"/>
                <a:gd name="T12" fmla="*/ 57 w 94"/>
                <a:gd name="T13" fmla="*/ 33 h 107"/>
                <a:gd name="T14" fmla="*/ 57 w 94"/>
                <a:gd name="T1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107">
                  <a:moveTo>
                    <a:pt x="57" y="0"/>
                  </a:moveTo>
                  <a:lnTo>
                    <a:pt x="0" y="55"/>
                  </a:lnTo>
                  <a:lnTo>
                    <a:pt x="57" y="107"/>
                  </a:lnTo>
                  <a:lnTo>
                    <a:pt x="57" y="74"/>
                  </a:lnTo>
                  <a:lnTo>
                    <a:pt x="94" y="74"/>
                  </a:lnTo>
                  <a:lnTo>
                    <a:pt x="94" y="33"/>
                  </a:lnTo>
                  <a:lnTo>
                    <a:pt x="57" y="3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43">
              <a:extLst>
                <a:ext uri="{FF2B5EF4-FFF2-40B4-BE49-F238E27FC236}">
                  <a16:creationId xmlns:a16="http://schemas.microsoft.com/office/drawing/2014/main" id="{F8D7D82B-6862-465E-ABAB-F204A19F3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4827" y="2716808"/>
              <a:ext cx="211369" cy="302498"/>
            </a:xfrm>
            <a:custGeom>
              <a:avLst/>
              <a:gdLst>
                <a:gd name="T0" fmla="*/ 0 w 167"/>
                <a:gd name="T1" fmla="*/ 239 h 239"/>
                <a:gd name="T2" fmla="*/ 167 w 167"/>
                <a:gd name="T3" fmla="*/ 239 h 239"/>
                <a:gd name="T4" fmla="*/ 167 w 167"/>
                <a:gd name="T5" fmla="*/ 221 h 239"/>
                <a:gd name="T6" fmla="*/ 20 w 167"/>
                <a:gd name="T7" fmla="*/ 221 h 239"/>
                <a:gd name="T8" fmla="*/ 20 w 167"/>
                <a:gd name="T9" fmla="*/ 18 h 239"/>
                <a:gd name="T10" fmla="*/ 167 w 167"/>
                <a:gd name="T11" fmla="*/ 18 h 239"/>
                <a:gd name="T12" fmla="*/ 167 w 167"/>
                <a:gd name="T13" fmla="*/ 0 h 239"/>
                <a:gd name="T14" fmla="*/ 0 w 167"/>
                <a:gd name="T15" fmla="*/ 0 h 239"/>
                <a:gd name="T16" fmla="*/ 0 w 167"/>
                <a:gd name="T17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239">
                  <a:moveTo>
                    <a:pt x="0" y="239"/>
                  </a:moveTo>
                  <a:lnTo>
                    <a:pt x="167" y="239"/>
                  </a:lnTo>
                  <a:lnTo>
                    <a:pt x="167" y="221"/>
                  </a:lnTo>
                  <a:lnTo>
                    <a:pt x="20" y="221"/>
                  </a:lnTo>
                  <a:lnTo>
                    <a:pt x="20" y="18"/>
                  </a:lnTo>
                  <a:lnTo>
                    <a:pt x="167" y="18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134">
              <a:extLst>
                <a:ext uri="{FF2B5EF4-FFF2-40B4-BE49-F238E27FC236}">
                  <a16:creationId xmlns:a16="http://schemas.microsoft.com/office/drawing/2014/main" id="{ED6AFE59-E69A-4E2F-9F44-C1C9A6584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3436" y="5014015"/>
              <a:ext cx="218963" cy="239214"/>
            </a:xfrm>
            <a:custGeom>
              <a:avLst/>
              <a:gdLst>
                <a:gd name="T0" fmla="*/ 68 w 136"/>
                <a:gd name="T1" fmla="*/ 0 h 149"/>
                <a:gd name="T2" fmla="*/ 0 w 136"/>
                <a:gd name="T3" fmla="*/ 42 h 149"/>
                <a:gd name="T4" fmla="*/ 67 w 136"/>
                <a:gd name="T5" fmla="*/ 149 h 149"/>
                <a:gd name="T6" fmla="*/ 136 w 136"/>
                <a:gd name="T7" fmla="*/ 40 h 149"/>
                <a:gd name="T8" fmla="*/ 68 w 136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49">
                  <a:moveTo>
                    <a:pt x="68" y="0"/>
                  </a:moveTo>
                  <a:cubicBezTo>
                    <a:pt x="54" y="13"/>
                    <a:pt x="28" y="33"/>
                    <a:pt x="0" y="42"/>
                  </a:cubicBezTo>
                  <a:cubicBezTo>
                    <a:pt x="3" y="63"/>
                    <a:pt x="17" y="108"/>
                    <a:pt x="67" y="149"/>
                  </a:cubicBezTo>
                  <a:cubicBezTo>
                    <a:pt x="84" y="136"/>
                    <a:pt x="125" y="100"/>
                    <a:pt x="136" y="40"/>
                  </a:cubicBezTo>
                  <a:cubicBezTo>
                    <a:pt x="119" y="33"/>
                    <a:pt x="91" y="19"/>
                    <a:pt x="68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135">
              <a:extLst>
                <a:ext uri="{FF2B5EF4-FFF2-40B4-BE49-F238E27FC236}">
                  <a16:creationId xmlns:a16="http://schemas.microsoft.com/office/drawing/2014/main" id="{5E1E5DD6-7CE1-4B97-905F-6E09ACB34A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1794" y="4978576"/>
              <a:ext cx="280981" cy="310092"/>
            </a:xfrm>
            <a:custGeom>
              <a:avLst/>
              <a:gdLst>
                <a:gd name="T0" fmla="*/ 88 w 175"/>
                <a:gd name="T1" fmla="*/ 0 h 193"/>
                <a:gd name="T2" fmla="*/ 1 w 175"/>
                <a:gd name="T3" fmla="*/ 52 h 193"/>
                <a:gd name="T4" fmla="*/ 86 w 175"/>
                <a:gd name="T5" fmla="*/ 193 h 193"/>
                <a:gd name="T6" fmla="*/ 175 w 175"/>
                <a:gd name="T7" fmla="*/ 52 h 193"/>
                <a:gd name="T8" fmla="*/ 88 w 175"/>
                <a:gd name="T9" fmla="*/ 0 h 193"/>
                <a:gd name="T10" fmla="*/ 87 w 175"/>
                <a:gd name="T11" fmla="*/ 179 h 193"/>
                <a:gd name="T12" fmla="*/ 13 w 175"/>
                <a:gd name="T13" fmla="*/ 59 h 193"/>
                <a:gd name="T14" fmla="*/ 88 w 175"/>
                <a:gd name="T15" fmla="*/ 14 h 193"/>
                <a:gd name="T16" fmla="*/ 163 w 175"/>
                <a:gd name="T17" fmla="*/ 58 h 193"/>
                <a:gd name="T18" fmla="*/ 87 w 175"/>
                <a:gd name="T19" fmla="*/ 17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93">
                  <a:moveTo>
                    <a:pt x="88" y="0"/>
                  </a:moveTo>
                  <a:cubicBezTo>
                    <a:pt x="88" y="0"/>
                    <a:pt x="46" y="44"/>
                    <a:pt x="1" y="52"/>
                  </a:cubicBezTo>
                  <a:cubicBezTo>
                    <a:pt x="1" y="52"/>
                    <a:pt x="0" y="129"/>
                    <a:pt x="86" y="193"/>
                  </a:cubicBezTo>
                  <a:cubicBezTo>
                    <a:pt x="86" y="193"/>
                    <a:pt x="164" y="149"/>
                    <a:pt x="175" y="52"/>
                  </a:cubicBezTo>
                  <a:cubicBezTo>
                    <a:pt x="175" y="52"/>
                    <a:pt x="119" y="33"/>
                    <a:pt x="88" y="0"/>
                  </a:cubicBezTo>
                  <a:close/>
                  <a:moveTo>
                    <a:pt x="87" y="179"/>
                  </a:moveTo>
                  <a:cubicBezTo>
                    <a:pt x="28" y="132"/>
                    <a:pt x="15" y="80"/>
                    <a:pt x="13" y="59"/>
                  </a:cubicBezTo>
                  <a:cubicBezTo>
                    <a:pt x="46" y="51"/>
                    <a:pt x="75" y="27"/>
                    <a:pt x="88" y="14"/>
                  </a:cubicBezTo>
                  <a:cubicBezTo>
                    <a:pt x="113" y="37"/>
                    <a:pt x="147" y="52"/>
                    <a:pt x="163" y="58"/>
                  </a:cubicBezTo>
                  <a:cubicBezTo>
                    <a:pt x="152" y="128"/>
                    <a:pt x="104" y="167"/>
                    <a:pt x="87" y="179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155">
              <a:extLst>
                <a:ext uri="{FF2B5EF4-FFF2-40B4-BE49-F238E27FC236}">
                  <a16:creationId xmlns:a16="http://schemas.microsoft.com/office/drawing/2014/main" id="{EDFB426B-B9FA-4EF5-9E16-DF51020515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44075" y="4074882"/>
              <a:ext cx="306294" cy="301232"/>
            </a:xfrm>
            <a:custGeom>
              <a:avLst/>
              <a:gdLst>
                <a:gd name="T0" fmla="*/ 0 w 242"/>
                <a:gd name="T1" fmla="*/ 0 h 238"/>
                <a:gd name="T2" fmla="*/ 0 w 242"/>
                <a:gd name="T3" fmla="*/ 203 h 238"/>
                <a:gd name="T4" fmla="*/ 39 w 242"/>
                <a:gd name="T5" fmla="*/ 238 h 238"/>
                <a:gd name="T6" fmla="*/ 242 w 242"/>
                <a:gd name="T7" fmla="*/ 238 h 238"/>
                <a:gd name="T8" fmla="*/ 242 w 242"/>
                <a:gd name="T9" fmla="*/ 0 h 238"/>
                <a:gd name="T10" fmla="*/ 0 w 242"/>
                <a:gd name="T11" fmla="*/ 0 h 238"/>
                <a:gd name="T12" fmla="*/ 189 w 242"/>
                <a:gd name="T13" fmla="*/ 231 h 238"/>
                <a:gd name="T14" fmla="*/ 44 w 242"/>
                <a:gd name="T15" fmla="*/ 231 h 238"/>
                <a:gd name="T16" fmla="*/ 44 w 242"/>
                <a:gd name="T17" fmla="*/ 145 h 238"/>
                <a:gd name="T18" fmla="*/ 189 w 242"/>
                <a:gd name="T19" fmla="*/ 145 h 238"/>
                <a:gd name="T20" fmla="*/ 189 w 242"/>
                <a:gd name="T21" fmla="*/ 231 h 238"/>
                <a:gd name="T22" fmla="*/ 203 w 242"/>
                <a:gd name="T23" fmla="*/ 119 h 238"/>
                <a:gd name="T24" fmla="*/ 39 w 242"/>
                <a:gd name="T25" fmla="*/ 119 h 238"/>
                <a:gd name="T26" fmla="*/ 39 w 242"/>
                <a:gd name="T27" fmla="*/ 11 h 238"/>
                <a:gd name="T28" fmla="*/ 203 w 242"/>
                <a:gd name="T29" fmla="*/ 11 h 238"/>
                <a:gd name="T30" fmla="*/ 203 w 242"/>
                <a:gd name="T31" fmla="*/ 11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2" h="238">
                  <a:moveTo>
                    <a:pt x="0" y="0"/>
                  </a:moveTo>
                  <a:lnTo>
                    <a:pt x="0" y="203"/>
                  </a:lnTo>
                  <a:lnTo>
                    <a:pt x="39" y="238"/>
                  </a:lnTo>
                  <a:lnTo>
                    <a:pt x="242" y="238"/>
                  </a:lnTo>
                  <a:lnTo>
                    <a:pt x="242" y="0"/>
                  </a:lnTo>
                  <a:lnTo>
                    <a:pt x="0" y="0"/>
                  </a:lnTo>
                  <a:close/>
                  <a:moveTo>
                    <a:pt x="189" y="231"/>
                  </a:moveTo>
                  <a:lnTo>
                    <a:pt x="44" y="231"/>
                  </a:lnTo>
                  <a:lnTo>
                    <a:pt x="44" y="145"/>
                  </a:lnTo>
                  <a:lnTo>
                    <a:pt x="189" y="145"/>
                  </a:lnTo>
                  <a:lnTo>
                    <a:pt x="189" y="231"/>
                  </a:lnTo>
                  <a:close/>
                  <a:moveTo>
                    <a:pt x="203" y="119"/>
                  </a:moveTo>
                  <a:lnTo>
                    <a:pt x="39" y="119"/>
                  </a:lnTo>
                  <a:lnTo>
                    <a:pt x="39" y="11"/>
                  </a:lnTo>
                  <a:lnTo>
                    <a:pt x="203" y="11"/>
                  </a:lnTo>
                  <a:lnTo>
                    <a:pt x="203" y="11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Rectangle 156">
              <a:extLst>
                <a:ext uri="{FF2B5EF4-FFF2-40B4-BE49-F238E27FC236}">
                  <a16:creationId xmlns:a16="http://schemas.microsoft.com/office/drawing/2014/main" id="{1CD3B06D-DB63-46B6-A58F-34B132933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3938" y="4296376"/>
              <a:ext cx="29111" cy="6075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Rectangle 157">
              <a:extLst>
                <a:ext uri="{FF2B5EF4-FFF2-40B4-BE49-F238E27FC236}">
                  <a16:creationId xmlns:a16="http://schemas.microsoft.com/office/drawing/2014/main" id="{54880912-24B6-4BCF-853A-A321F816D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3562" y="4100195"/>
              <a:ext cx="186055" cy="113911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158">
              <a:extLst>
                <a:ext uri="{FF2B5EF4-FFF2-40B4-BE49-F238E27FC236}">
                  <a16:creationId xmlns:a16="http://schemas.microsoft.com/office/drawing/2014/main" id="{FAD4663D-0F81-4769-BF09-18A26E047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2684" y="3621768"/>
              <a:ext cx="246808" cy="302498"/>
            </a:xfrm>
            <a:custGeom>
              <a:avLst/>
              <a:gdLst>
                <a:gd name="T0" fmla="*/ 154 w 154"/>
                <a:gd name="T1" fmla="*/ 14 h 188"/>
                <a:gd name="T2" fmla="*/ 136 w 154"/>
                <a:gd name="T3" fmla="*/ 34 h 188"/>
                <a:gd name="T4" fmla="*/ 106 w 154"/>
                <a:gd name="T5" fmla="*/ 77 h 188"/>
                <a:gd name="T6" fmla="*/ 117 w 154"/>
                <a:gd name="T7" fmla="*/ 110 h 188"/>
                <a:gd name="T8" fmla="*/ 99 w 154"/>
                <a:gd name="T9" fmla="*/ 126 h 188"/>
                <a:gd name="T10" fmla="*/ 92 w 154"/>
                <a:gd name="T11" fmla="*/ 167 h 188"/>
                <a:gd name="T12" fmla="*/ 29 w 154"/>
                <a:gd name="T13" fmla="*/ 173 h 188"/>
                <a:gd name="T14" fmla="*/ 12 w 154"/>
                <a:gd name="T15" fmla="*/ 112 h 188"/>
                <a:gd name="T16" fmla="*/ 48 w 154"/>
                <a:gd name="T17" fmla="*/ 91 h 188"/>
                <a:gd name="T18" fmla="*/ 56 w 154"/>
                <a:gd name="T19" fmla="*/ 68 h 188"/>
                <a:gd name="T20" fmla="*/ 91 w 154"/>
                <a:gd name="T21" fmla="*/ 67 h 188"/>
                <a:gd name="T22" fmla="*/ 120 w 154"/>
                <a:gd name="T23" fmla="*/ 24 h 188"/>
                <a:gd name="T24" fmla="*/ 133 w 154"/>
                <a:gd name="T25" fmla="*/ 0 h 188"/>
                <a:gd name="T26" fmla="*/ 85 w 154"/>
                <a:gd name="T27" fmla="*/ 90 h 188"/>
                <a:gd name="T28" fmla="*/ 70 w 154"/>
                <a:gd name="T29" fmla="*/ 113 h 188"/>
                <a:gd name="T30" fmla="*/ 85 w 154"/>
                <a:gd name="T31" fmla="*/ 90 h 188"/>
                <a:gd name="T32" fmla="*/ 30 w 154"/>
                <a:gd name="T33" fmla="*/ 142 h 188"/>
                <a:gd name="T34" fmla="*/ 61 w 154"/>
                <a:gd name="T35" fmla="*/ 156 h 188"/>
                <a:gd name="T36" fmla="*/ 127 w 154"/>
                <a:gd name="T37" fmla="*/ 20 h 188"/>
                <a:gd name="T38" fmla="*/ 128 w 154"/>
                <a:gd name="T39" fmla="*/ 19 h 188"/>
                <a:gd name="T40" fmla="*/ 126 w 154"/>
                <a:gd name="T41" fmla="*/ 18 h 188"/>
                <a:gd name="T42" fmla="*/ 123 w 154"/>
                <a:gd name="T43" fmla="*/ 28 h 188"/>
                <a:gd name="T44" fmla="*/ 38 w 154"/>
                <a:gd name="T45" fmla="*/ 145 h 188"/>
                <a:gd name="T46" fmla="*/ 127 w 154"/>
                <a:gd name="T47" fmla="*/ 20 h 188"/>
                <a:gd name="T48" fmla="*/ 134 w 154"/>
                <a:gd name="T49" fmla="*/ 8 h 188"/>
                <a:gd name="T50" fmla="*/ 42 w 154"/>
                <a:gd name="T51" fmla="*/ 148 h 188"/>
                <a:gd name="T52" fmla="*/ 126 w 154"/>
                <a:gd name="T53" fmla="*/ 30 h 188"/>
                <a:gd name="T54" fmla="*/ 137 w 154"/>
                <a:gd name="T55" fmla="*/ 8 h 188"/>
                <a:gd name="T56" fmla="*/ 134 w 154"/>
                <a:gd name="T57" fmla="*/ 6 h 188"/>
                <a:gd name="T58" fmla="*/ 145 w 154"/>
                <a:gd name="T59" fmla="*/ 15 h 188"/>
                <a:gd name="T60" fmla="*/ 146 w 154"/>
                <a:gd name="T61" fmla="*/ 13 h 188"/>
                <a:gd name="T62" fmla="*/ 145 w 154"/>
                <a:gd name="T63" fmla="*/ 15 h 188"/>
                <a:gd name="T64" fmla="*/ 47 w 154"/>
                <a:gd name="T65" fmla="*/ 151 h 188"/>
                <a:gd name="T66" fmla="*/ 129 w 154"/>
                <a:gd name="T67" fmla="*/ 32 h 188"/>
                <a:gd name="T68" fmla="*/ 138 w 154"/>
                <a:gd name="T69" fmla="*/ 27 h 188"/>
                <a:gd name="T70" fmla="*/ 139 w 154"/>
                <a:gd name="T71" fmla="*/ 25 h 188"/>
                <a:gd name="T72" fmla="*/ 137 w 154"/>
                <a:gd name="T73" fmla="*/ 27 h 188"/>
                <a:gd name="T74" fmla="*/ 51 w 154"/>
                <a:gd name="T75" fmla="*/ 154 h 188"/>
                <a:gd name="T76" fmla="*/ 132 w 154"/>
                <a:gd name="T77" fmla="*/ 3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4" h="188">
                  <a:moveTo>
                    <a:pt x="145" y="5"/>
                  </a:moveTo>
                  <a:cubicBezTo>
                    <a:pt x="149" y="8"/>
                    <a:pt x="153" y="11"/>
                    <a:pt x="154" y="14"/>
                  </a:cubicBezTo>
                  <a:cubicBezTo>
                    <a:pt x="152" y="17"/>
                    <a:pt x="150" y="21"/>
                    <a:pt x="146" y="25"/>
                  </a:cubicBezTo>
                  <a:cubicBezTo>
                    <a:pt x="143" y="29"/>
                    <a:pt x="140" y="32"/>
                    <a:pt x="136" y="34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2" y="82"/>
                    <a:pt x="116" y="87"/>
                    <a:pt x="118" y="92"/>
                  </a:cubicBezTo>
                  <a:cubicBezTo>
                    <a:pt x="121" y="99"/>
                    <a:pt x="121" y="105"/>
                    <a:pt x="117" y="110"/>
                  </a:cubicBezTo>
                  <a:cubicBezTo>
                    <a:pt x="114" y="116"/>
                    <a:pt x="111" y="119"/>
                    <a:pt x="108" y="121"/>
                  </a:cubicBezTo>
                  <a:cubicBezTo>
                    <a:pt x="102" y="123"/>
                    <a:pt x="100" y="125"/>
                    <a:pt x="99" y="126"/>
                  </a:cubicBezTo>
                  <a:cubicBezTo>
                    <a:pt x="97" y="129"/>
                    <a:pt x="96" y="133"/>
                    <a:pt x="97" y="137"/>
                  </a:cubicBezTo>
                  <a:cubicBezTo>
                    <a:pt x="98" y="146"/>
                    <a:pt x="97" y="156"/>
                    <a:pt x="92" y="167"/>
                  </a:cubicBezTo>
                  <a:cubicBezTo>
                    <a:pt x="88" y="178"/>
                    <a:pt x="79" y="185"/>
                    <a:pt x="65" y="187"/>
                  </a:cubicBezTo>
                  <a:cubicBezTo>
                    <a:pt x="57" y="188"/>
                    <a:pt x="45" y="184"/>
                    <a:pt x="29" y="173"/>
                  </a:cubicBezTo>
                  <a:cubicBezTo>
                    <a:pt x="13" y="162"/>
                    <a:pt x="5" y="153"/>
                    <a:pt x="3" y="144"/>
                  </a:cubicBezTo>
                  <a:cubicBezTo>
                    <a:pt x="0" y="131"/>
                    <a:pt x="3" y="120"/>
                    <a:pt x="12" y="112"/>
                  </a:cubicBezTo>
                  <a:cubicBezTo>
                    <a:pt x="21" y="104"/>
                    <a:pt x="29" y="99"/>
                    <a:pt x="39" y="97"/>
                  </a:cubicBezTo>
                  <a:cubicBezTo>
                    <a:pt x="43" y="96"/>
                    <a:pt x="46" y="94"/>
                    <a:pt x="48" y="91"/>
                  </a:cubicBezTo>
                  <a:cubicBezTo>
                    <a:pt x="49" y="90"/>
                    <a:pt x="49" y="87"/>
                    <a:pt x="50" y="81"/>
                  </a:cubicBezTo>
                  <a:cubicBezTo>
                    <a:pt x="50" y="78"/>
                    <a:pt x="52" y="73"/>
                    <a:pt x="56" y="68"/>
                  </a:cubicBezTo>
                  <a:cubicBezTo>
                    <a:pt x="60" y="63"/>
                    <a:pt x="65" y="60"/>
                    <a:pt x="73" y="61"/>
                  </a:cubicBezTo>
                  <a:cubicBezTo>
                    <a:pt x="78" y="61"/>
                    <a:pt x="84" y="63"/>
                    <a:pt x="91" y="67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121" y="19"/>
                    <a:pt x="123" y="15"/>
                    <a:pt x="126" y="11"/>
                  </a:cubicBezTo>
                  <a:cubicBezTo>
                    <a:pt x="128" y="6"/>
                    <a:pt x="130" y="2"/>
                    <a:pt x="133" y="0"/>
                  </a:cubicBezTo>
                  <a:cubicBezTo>
                    <a:pt x="137" y="0"/>
                    <a:pt x="141" y="2"/>
                    <a:pt x="145" y="5"/>
                  </a:cubicBezTo>
                  <a:close/>
                  <a:moveTo>
                    <a:pt x="85" y="90"/>
                  </a:moveTo>
                  <a:cubicBezTo>
                    <a:pt x="78" y="85"/>
                    <a:pt x="71" y="86"/>
                    <a:pt x="67" y="94"/>
                  </a:cubicBezTo>
                  <a:cubicBezTo>
                    <a:pt x="61" y="102"/>
                    <a:pt x="62" y="108"/>
                    <a:pt x="70" y="113"/>
                  </a:cubicBezTo>
                  <a:cubicBezTo>
                    <a:pt x="77" y="118"/>
                    <a:pt x="84" y="117"/>
                    <a:pt x="89" y="109"/>
                  </a:cubicBezTo>
                  <a:cubicBezTo>
                    <a:pt x="94" y="102"/>
                    <a:pt x="93" y="96"/>
                    <a:pt x="85" y="90"/>
                  </a:cubicBezTo>
                  <a:close/>
                  <a:moveTo>
                    <a:pt x="33" y="137"/>
                  </a:moveTo>
                  <a:cubicBezTo>
                    <a:pt x="30" y="142"/>
                    <a:pt x="30" y="142"/>
                    <a:pt x="30" y="142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61" y="156"/>
                    <a:pt x="61" y="156"/>
                    <a:pt x="61" y="156"/>
                  </a:cubicBezTo>
                  <a:lnTo>
                    <a:pt x="33" y="137"/>
                  </a:lnTo>
                  <a:close/>
                  <a:moveTo>
                    <a:pt x="127" y="20"/>
                  </a:move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8" y="20"/>
                    <a:pt x="128" y="19"/>
                  </a:cubicBezTo>
                  <a:cubicBezTo>
                    <a:pt x="129" y="18"/>
                    <a:pt x="129" y="18"/>
                    <a:pt x="128" y="17"/>
                  </a:cubicBezTo>
                  <a:cubicBezTo>
                    <a:pt x="127" y="17"/>
                    <a:pt x="127" y="17"/>
                    <a:pt x="126" y="18"/>
                  </a:cubicBezTo>
                  <a:cubicBezTo>
                    <a:pt x="126" y="18"/>
                    <a:pt x="126" y="19"/>
                    <a:pt x="126" y="19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38" y="145"/>
                    <a:pt x="38" y="145"/>
                    <a:pt x="38" y="145"/>
                  </a:cubicBezTo>
                  <a:cubicBezTo>
                    <a:pt x="38" y="145"/>
                    <a:pt x="38" y="145"/>
                    <a:pt x="38" y="145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7" y="20"/>
                  </a:lnTo>
                  <a:close/>
                  <a:moveTo>
                    <a:pt x="134" y="8"/>
                  </a:moveTo>
                  <a:cubicBezTo>
                    <a:pt x="134" y="8"/>
                    <a:pt x="134" y="8"/>
                    <a:pt x="134" y="8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43" y="148"/>
                    <a:pt x="43" y="148"/>
                    <a:pt x="43" y="148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6" y="9"/>
                    <a:pt x="136" y="8"/>
                    <a:pt x="137" y="8"/>
                  </a:cubicBezTo>
                  <a:cubicBezTo>
                    <a:pt x="137" y="7"/>
                    <a:pt x="137" y="6"/>
                    <a:pt x="136" y="6"/>
                  </a:cubicBezTo>
                  <a:cubicBezTo>
                    <a:pt x="135" y="5"/>
                    <a:pt x="135" y="5"/>
                    <a:pt x="134" y="6"/>
                  </a:cubicBezTo>
                  <a:cubicBezTo>
                    <a:pt x="134" y="7"/>
                    <a:pt x="134" y="7"/>
                    <a:pt x="134" y="8"/>
                  </a:cubicBezTo>
                  <a:close/>
                  <a:moveTo>
                    <a:pt x="145" y="15"/>
                  </a:moveTo>
                  <a:cubicBezTo>
                    <a:pt x="146" y="15"/>
                    <a:pt x="146" y="15"/>
                    <a:pt x="147" y="15"/>
                  </a:cubicBezTo>
                  <a:cubicBezTo>
                    <a:pt x="147" y="14"/>
                    <a:pt x="147" y="13"/>
                    <a:pt x="146" y="13"/>
                  </a:cubicBezTo>
                  <a:cubicBezTo>
                    <a:pt x="146" y="12"/>
                    <a:pt x="145" y="12"/>
                    <a:pt x="144" y="13"/>
                  </a:cubicBezTo>
                  <a:cubicBezTo>
                    <a:pt x="144" y="14"/>
                    <a:pt x="144" y="14"/>
                    <a:pt x="145" y="15"/>
                  </a:cubicBezTo>
                  <a:cubicBezTo>
                    <a:pt x="128" y="31"/>
                    <a:pt x="128" y="31"/>
                    <a:pt x="128" y="31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129" y="32"/>
                    <a:pt x="129" y="32"/>
                    <a:pt x="129" y="32"/>
                  </a:cubicBezTo>
                  <a:lnTo>
                    <a:pt x="145" y="15"/>
                  </a:lnTo>
                  <a:close/>
                  <a:moveTo>
                    <a:pt x="138" y="27"/>
                  </a:moveTo>
                  <a:cubicBezTo>
                    <a:pt x="139" y="28"/>
                    <a:pt x="139" y="28"/>
                    <a:pt x="140" y="27"/>
                  </a:cubicBezTo>
                  <a:cubicBezTo>
                    <a:pt x="140" y="26"/>
                    <a:pt x="140" y="26"/>
                    <a:pt x="139" y="25"/>
                  </a:cubicBezTo>
                  <a:cubicBezTo>
                    <a:pt x="138" y="25"/>
                    <a:pt x="138" y="25"/>
                    <a:pt x="137" y="25"/>
                  </a:cubicBezTo>
                  <a:cubicBezTo>
                    <a:pt x="137" y="26"/>
                    <a:pt x="137" y="26"/>
                    <a:pt x="137" y="27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51" y="154"/>
                    <a:pt x="51" y="154"/>
                    <a:pt x="51" y="154"/>
                  </a:cubicBezTo>
                  <a:cubicBezTo>
                    <a:pt x="52" y="154"/>
                    <a:pt x="52" y="154"/>
                    <a:pt x="52" y="154"/>
                  </a:cubicBezTo>
                  <a:cubicBezTo>
                    <a:pt x="132" y="34"/>
                    <a:pt x="132" y="34"/>
                    <a:pt x="132" y="34"/>
                  </a:cubicBezTo>
                  <a:lnTo>
                    <a:pt x="138" y="27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264">
              <a:extLst>
                <a:ext uri="{FF2B5EF4-FFF2-40B4-BE49-F238E27FC236}">
                  <a16:creationId xmlns:a16="http://schemas.microsoft.com/office/drawing/2014/main" id="{867E2BDA-7B90-435A-B455-0E1796FA52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42809" y="1358734"/>
              <a:ext cx="308826" cy="303763"/>
            </a:xfrm>
            <a:custGeom>
              <a:avLst/>
              <a:gdLst>
                <a:gd name="T0" fmla="*/ 187 w 193"/>
                <a:gd name="T1" fmla="*/ 6 h 189"/>
                <a:gd name="T2" fmla="*/ 173 w 193"/>
                <a:gd name="T3" fmla="*/ 0 h 189"/>
                <a:gd name="T4" fmla="*/ 20 w 193"/>
                <a:gd name="T5" fmla="*/ 0 h 189"/>
                <a:gd name="T6" fmla="*/ 6 w 193"/>
                <a:gd name="T7" fmla="*/ 6 h 189"/>
                <a:gd name="T8" fmla="*/ 0 w 193"/>
                <a:gd name="T9" fmla="*/ 19 h 189"/>
                <a:gd name="T10" fmla="*/ 0 w 193"/>
                <a:gd name="T11" fmla="*/ 170 h 189"/>
                <a:gd name="T12" fmla="*/ 6 w 193"/>
                <a:gd name="T13" fmla="*/ 183 h 189"/>
                <a:gd name="T14" fmla="*/ 20 w 193"/>
                <a:gd name="T15" fmla="*/ 189 h 189"/>
                <a:gd name="T16" fmla="*/ 173 w 193"/>
                <a:gd name="T17" fmla="*/ 189 h 189"/>
                <a:gd name="T18" fmla="*/ 187 w 193"/>
                <a:gd name="T19" fmla="*/ 183 h 189"/>
                <a:gd name="T20" fmla="*/ 193 w 193"/>
                <a:gd name="T21" fmla="*/ 170 h 189"/>
                <a:gd name="T22" fmla="*/ 193 w 193"/>
                <a:gd name="T23" fmla="*/ 19 h 189"/>
                <a:gd name="T24" fmla="*/ 187 w 193"/>
                <a:gd name="T25" fmla="*/ 6 h 189"/>
                <a:gd name="T26" fmla="*/ 98 w 193"/>
                <a:gd name="T27" fmla="*/ 3 h 189"/>
                <a:gd name="T28" fmla="*/ 112 w 193"/>
                <a:gd name="T29" fmla="*/ 17 h 189"/>
                <a:gd name="T30" fmla="*/ 98 w 193"/>
                <a:gd name="T31" fmla="*/ 31 h 189"/>
                <a:gd name="T32" fmla="*/ 84 w 193"/>
                <a:gd name="T33" fmla="*/ 17 h 189"/>
                <a:gd name="T34" fmla="*/ 98 w 193"/>
                <a:gd name="T35" fmla="*/ 3 h 189"/>
                <a:gd name="T36" fmla="*/ 134 w 193"/>
                <a:gd name="T37" fmla="*/ 114 h 189"/>
                <a:gd name="T38" fmla="*/ 118 w 193"/>
                <a:gd name="T39" fmla="*/ 114 h 189"/>
                <a:gd name="T40" fmla="*/ 118 w 193"/>
                <a:gd name="T41" fmla="*/ 60 h 189"/>
                <a:gd name="T42" fmla="*/ 116 w 193"/>
                <a:gd name="T43" fmla="*/ 59 h 189"/>
                <a:gd name="T44" fmla="*/ 116 w 193"/>
                <a:gd name="T45" fmla="*/ 176 h 189"/>
                <a:gd name="T46" fmla="*/ 98 w 193"/>
                <a:gd name="T47" fmla="*/ 179 h 189"/>
                <a:gd name="T48" fmla="*/ 97 w 193"/>
                <a:gd name="T49" fmla="*/ 107 h 189"/>
                <a:gd name="T50" fmla="*/ 95 w 193"/>
                <a:gd name="T51" fmla="*/ 107 h 189"/>
                <a:gd name="T52" fmla="*/ 95 w 193"/>
                <a:gd name="T53" fmla="*/ 178 h 189"/>
                <a:gd name="T54" fmla="*/ 76 w 193"/>
                <a:gd name="T55" fmla="*/ 179 h 189"/>
                <a:gd name="T56" fmla="*/ 77 w 193"/>
                <a:gd name="T57" fmla="*/ 60 h 189"/>
                <a:gd name="T58" fmla="*/ 75 w 193"/>
                <a:gd name="T59" fmla="*/ 60 h 189"/>
                <a:gd name="T60" fmla="*/ 75 w 193"/>
                <a:gd name="T61" fmla="*/ 116 h 189"/>
                <a:gd name="T62" fmla="*/ 59 w 193"/>
                <a:gd name="T63" fmla="*/ 116 h 189"/>
                <a:gd name="T64" fmla="*/ 59 w 193"/>
                <a:gd name="T65" fmla="*/ 47 h 189"/>
                <a:gd name="T66" fmla="*/ 75 w 193"/>
                <a:gd name="T67" fmla="*/ 33 h 189"/>
                <a:gd name="T68" fmla="*/ 118 w 193"/>
                <a:gd name="T69" fmla="*/ 33 h 189"/>
                <a:gd name="T70" fmla="*/ 134 w 193"/>
                <a:gd name="T71" fmla="*/ 49 h 189"/>
                <a:gd name="T72" fmla="*/ 134 w 193"/>
                <a:gd name="T73" fmla="*/ 11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3" h="189">
                  <a:moveTo>
                    <a:pt x="187" y="6"/>
                  </a:moveTo>
                  <a:cubicBezTo>
                    <a:pt x="183" y="2"/>
                    <a:pt x="179" y="0"/>
                    <a:pt x="17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0"/>
                    <a:pt x="10" y="2"/>
                    <a:pt x="6" y="6"/>
                  </a:cubicBezTo>
                  <a:cubicBezTo>
                    <a:pt x="2" y="9"/>
                    <a:pt x="0" y="14"/>
                    <a:pt x="0" y="1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5"/>
                    <a:pt x="2" y="180"/>
                    <a:pt x="6" y="183"/>
                  </a:cubicBezTo>
                  <a:cubicBezTo>
                    <a:pt x="10" y="187"/>
                    <a:pt x="14" y="189"/>
                    <a:pt x="20" y="189"/>
                  </a:cubicBezTo>
                  <a:cubicBezTo>
                    <a:pt x="173" y="189"/>
                    <a:pt x="173" y="189"/>
                    <a:pt x="173" y="189"/>
                  </a:cubicBezTo>
                  <a:cubicBezTo>
                    <a:pt x="179" y="189"/>
                    <a:pt x="183" y="187"/>
                    <a:pt x="187" y="183"/>
                  </a:cubicBezTo>
                  <a:cubicBezTo>
                    <a:pt x="191" y="180"/>
                    <a:pt x="193" y="175"/>
                    <a:pt x="193" y="170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4"/>
                    <a:pt x="191" y="10"/>
                    <a:pt x="187" y="6"/>
                  </a:cubicBezTo>
                  <a:close/>
                  <a:moveTo>
                    <a:pt x="98" y="3"/>
                  </a:moveTo>
                  <a:cubicBezTo>
                    <a:pt x="106" y="3"/>
                    <a:pt x="112" y="9"/>
                    <a:pt x="112" y="17"/>
                  </a:cubicBezTo>
                  <a:cubicBezTo>
                    <a:pt x="112" y="25"/>
                    <a:pt x="106" y="31"/>
                    <a:pt x="98" y="31"/>
                  </a:cubicBezTo>
                  <a:cubicBezTo>
                    <a:pt x="91" y="31"/>
                    <a:pt x="84" y="25"/>
                    <a:pt x="84" y="17"/>
                  </a:cubicBezTo>
                  <a:cubicBezTo>
                    <a:pt x="84" y="9"/>
                    <a:pt x="91" y="3"/>
                    <a:pt x="98" y="3"/>
                  </a:cubicBezTo>
                  <a:close/>
                  <a:moveTo>
                    <a:pt x="134" y="114"/>
                  </a:moveTo>
                  <a:cubicBezTo>
                    <a:pt x="134" y="124"/>
                    <a:pt x="117" y="122"/>
                    <a:pt x="118" y="114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6" y="176"/>
                    <a:pt x="116" y="176"/>
                    <a:pt x="116" y="176"/>
                  </a:cubicBezTo>
                  <a:cubicBezTo>
                    <a:pt x="116" y="188"/>
                    <a:pt x="98" y="188"/>
                    <a:pt x="98" y="179"/>
                  </a:cubicBezTo>
                  <a:cubicBezTo>
                    <a:pt x="97" y="107"/>
                    <a:pt x="97" y="107"/>
                    <a:pt x="97" y="107"/>
                  </a:cubicBezTo>
                  <a:cubicBezTo>
                    <a:pt x="95" y="107"/>
                    <a:pt x="95" y="107"/>
                    <a:pt x="95" y="107"/>
                  </a:cubicBezTo>
                  <a:cubicBezTo>
                    <a:pt x="95" y="178"/>
                    <a:pt x="95" y="178"/>
                    <a:pt x="95" y="178"/>
                  </a:cubicBezTo>
                  <a:cubicBezTo>
                    <a:pt x="93" y="189"/>
                    <a:pt x="76" y="187"/>
                    <a:pt x="76" y="179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116"/>
                    <a:pt x="75" y="116"/>
                    <a:pt x="75" y="116"/>
                  </a:cubicBezTo>
                  <a:cubicBezTo>
                    <a:pt x="74" y="126"/>
                    <a:pt x="59" y="123"/>
                    <a:pt x="59" y="116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9"/>
                    <a:pt x="66" y="33"/>
                    <a:pt x="75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7" y="34"/>
                    <a:pt x="134" y="40"/>
                    <a:pt x="134" y="49"/>
                  </a:cubicBezTo>
                  <a:lnTo>
                    <a:pt x="134" y="114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3CFE1E30-BAB9-45C8-925F-99ADA2E9FF48}"/>
                </a:ext>
              </a:extLst>
            </p:cNvPr>
            <p:cNvGrpSpPr/>
            <p:nvPr/>
          </p:nvGrpSpPr>
          <p:grpSpPr>
            <a:xfrm>
              <a:off x="9149138" y="4527995"/>
              <a:ext cx="301232" cy="301232"/>
              <a:chOff x="9110664" y="4191001"/>
              <a:chExt cx="377825" cy="377825"/>
            </a:xfrm>
            <a:solidFill>
              <a:srgbClr val="424953"/>
            </a:solidFill>
          </p:grpSpPr>
          <p:sp>
            <p:nvSpPr>
              <p:cNvPr id="404" name="Freeform 283">
                <a:extLst>
                  <a:ext uri="{FF2B5EF4-FFF2-40B4-BE49-F238E27FC236}">
                    <a16:creationId xmlns:a16="http://schemas.microsoft.com/office/drawing/2014/main" id="{FB33C4EA-08C4-44AE-A7B5-05054E0740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10664" y="4191001"/>
                <a:ext cx="304800" cy="377825"/>
              </a:xfrm>
              <a:custGeom>
                <a:avLst/>
                <a:gdLst>
                  <a:gd name="T0" fmla="*/ 123 w 152"/>
                  <a:gd name="T1" fmla="*/ 183 h 188"/>
                  <a:gd name="T2" fmla="*/ 123 w 152"/>
                  <a:gd name="T3" fmla="*/ 183 h 188"/>
                  <a:gd name="T4" fmla="*/ 123 w 152"/>
                  <a:gd name="T5" fmla="*/ 183 h 188"/>
                  <a:gd name="T6" fmla="*/ 122 w 152"/>
                  <a:gd name="T7" fmla="*/ 173 h 188"/>
                  <a:gd name="T8" fmla="*/ 122 w 152"/>
                  <a:gd name="T9" fmla="*/ 173 h 188"/>
                  <a:gd name="T10" fmla="*/ 122 w 152"/>
                  <a:gd name="T11" fmla="*/ 154 h 188"/>
                  <a:gd name="T12" fmla="*/ 152 w 152"/>
                  <a:gd name="T13" fmla="*/ 69 h 188"/>
                  <a:gd name="T14" fmla="*/ 152 w 152"/>
                  <a:gd name="T15" fmla="*/ 50 h 188"/>
                  <a:gd name="T16" fmla="*/ 107 w 152"/>
                  <a:gd name="T17" fmla="*/ 0 h 188"/>
                  <a:gd name="T18" fmla="*/ 0 w 152"/>
                  <a:gd name="T19" fmla="*/ 0 h 188"/>
                  <a:gd name="T20" fmla="*/ 0 w 152"/>
                  <a:gd name="T21" fmla="*/ 188 h 188"/>
                  <a:gd name="T22" fmla="*/ 152 w 152"/>
                  <a:gd name="T23" fmla="*/ 188 h 188"/>
                  <a:gd name="T24" fmla="*/ 152 w 152"/>
                  <a:gd name="T25" fmla="*/ 131 h 188"/>
                  <a:gd name="T26" fmla="*/ 142 w 152"/>
                  <a:gd name="T27" fmla="*/ 161 h 188"/>
                  <a:gd name="T28" fmla="*/ 123 w 152"/>
                  <a:gd name="T29" fmla="*/ 183 h 188"/>
                  <a:gd name="T30" fmla="*/ 150 w 152"/>
                  <a:gd name="T31" fmla="*/ 53 h 188"/>
                  <a:gd name="T32" fmla="*/ 113 w 152"/>
                  <a:gd name="T33" fmla="*/ 53 h 188"/>
                  <a:gd name="T34" fmla="*/ 105 w 152"/>
                  <a:gd name="T35" fmla="*/ 43 h 188"/>
                  <a:gd name="T36" fmla="*/ 105 w 152"/>
                  <a:gd name="T37" fmla="*/ 3 h 188"/>
                  <a:gd name="T38" fmla="*/ 150 w 152"/>
                  <a:gd name="T39" fmla="*/ 53 h 188"/>
                  <a:gd name="T40" fmla="*/ 29 w 152"/>
                  <a:gd name="T41" fmla="*/ 66 h 188"/>
                  <a:gd name="T42" fmla="*/ 122 w 152"/>
                  <a:gd name="T43" fmla="*/ 66 h 188"/>
                  <a:gd name="T44" fmla="*/ 122 w 152"/>
                  <a:gd name="T45" fmla="*/ 71 h 188"/>
                  <a:gd name="T46" fmla="*/ 29 w 152"/>
                  <a:gd name="T47" fmla="*/ 71 h 188"/>
                  <a:gd name="T48" fmla="*/ 29 w 152"/>
                  <a:gd name="T49" fmla="*/ 66 h 188"/>
                  <a:gd name="T50" fmla="*/ 29 w 152"/>
                  <a:gd name="T51" fmla="*/ 80 h 188"/>
                  <a:gd name="T52" fmla="*/ 123 w 152"/>
                  <a:gd name="T53" fmla="*/ 80 h 188"/>
                  <a:gd name="T54" fmla="*/ 123 w 152"/>
                  <a:gd name="T55" fmla="*/ 85 h 188"/>
                  <a:gd name="T56" fmla="*/ 29 w 152"/>
                  <a:gd name="T57" fmla="*/ 85 h 188"/>
                  <a:gd name="T58" fmla="*/ 29 w 152"/>
                  <a:gd name="T59" fmla="*/ 80 h 188"/>
                  <a:gd name="T60" fmla="*/ 29 w 152"/>
                  <a:gd name="T61" fmla="*/ 94 h 188"/>
                  <a:gd name="T62" fmla="*/ 123 w 152"/>
                  <a:gd name="T63" fmla="*/ 94 h 188"/>
                  <a:gd name="T64" fmla="*/ 123 w 152"/>
                  <a:gd name="T65" fmla="*/ 100 h 188"/>
                  <a:gd name="T66" fmla="*/ 29 w 152"/>
                  <a:gd name="T67" fmla="*/ 100 h 188"/>
                  <a:gd name="T68" fmla="*/ 29 w 152"/>
                  <a:gd name="T69" fmla="*/ 94 h 188"/>
                  <a:gd name="T70" fmla="*/ 30 w 152"/>
                  <a:gd name="T71" fmla="*/ 109 h 188"/>
                  <a:gd name="T72" fmla="*/ 123 w 152"/>
                  <a:gd name="T73" fmla="*/ 109 h 188"/>
                  <a:gd name="T74" fmla="*/ 123 w 152"/>
                  <a:gd name="T75" fmla="*/ 114 h 188"/>
                  <a:gd name="T76" fmla="*/ 30 w 152"/>
                  <a:gd name="T77" fmla="*/ 114 h 188"/>
                  <a:gd name="T78" fmla="*/ 30 w 152"/>
                  <a:gd name="T79" fmla="*/ 109 h 188"/>
                  <a:gd name="T80" fmla="*/ 30 w 152"/>
                  <a:gd name="T81" fmla="*/ 123 h 188"/>
                  <a:gd name="T82" fmla="*/ 123 w 152"/>
                  <a:gd name="T83" fmla="*/ 123 h 188"/>
                  <a:gd name="T84" fmla="*/ 123 w 152"/>
                  <a:gd name="T85" fmla="*/ 128 h 188"/>
                  <a:gd name="T86" fmla="*/ 30 w 152"/>
                  <a:gd name="T87" fmla="*/ 128 h 188"/>
                  <a:gd name="T88" fmla="*/ 30 w 152"/>
                  <a:gd name="T89" fmla="*/ 123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2" h="188">
                    <a:moveTo>
                      <a:pt x="123" y="183"/>
                    </a:moveTo>
                    <a:cubicBezTo>
                      <a:pt x="123" y="183"/>
                      <a:pt x="123" y="183"/>
                      <a:pt x="123" y="183"/>
                    </a:cubicBezTo>
                    <a:cubicBezTo>
                      <a:pt x="123" y="183"/>
                      <a:pt x="123" y="183"/>
                      <a:pt x="123" y="183"/>
                    </a:cubicBezTo>
                    <a:cubicBezTo>
                      <a:pt x="122" y="173"/>
                      <a:pt x="122" y="173"/>
                      <a:pt x="122" y="173"/>
                    </a:cubicBezTo>
                    <a:cubicBezTo>
                      <a:pt x="122" y="173"/>
                      <a:pt x="122" y="173"/>
                      <a:pt x="122" y="173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152" y="69"/>
                      <a:pt x="152" y="69"/>
                      <a:pt x="152" y="69"/>
                    </a:cubicBezTo>
                    <a:cubicBezTo>
                      <a:pt x="152" y="50"/>
                      <a:pt x="152" y="50"/>
                      <a:pt x="152" y="5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152" y="188"/>
                      <a:pt x="152" y="188"/>
                      <a:pt x="152" y="188"/>
                    </a:cubicBezTo>
                    <a:cubicBezTo>
                      <a:pt x="152" y="131"/>
                      <a:pt x="152" y="131"/>
                      <a:pt x="152" y="131"/>
                    </a:cubicBezTo>
                    <a:cubicBezTo>
                      <a:pt x="142" y="161"/>
                      <a:pt x="142" y="161"/>
                      <a:pt x="142" y="161"/>
                    </a:cubicBezTo>
                    <a:lnTo>
                      <a:pt x="123" y="183"/>
                    </a:lnTo>
                    <a:close/>
                    <a:moveTo>
                      <a:pt x="150" y="53"/>
                    </a:moveTo>
                    <a:cubicBezTo>
                      <a:pt x="113" y="53"/>
                      <a:pt x="113" y="53"/>
                      <a:pt x="113" y="53"/>
                    </a:cubicBezTo>
                    <a:cubicBezTo>
                      <a:pt x="108" y="53"/>
                      <a:pt x="105" y="48"/>
                      <a:pt x="105" y="43"/>
                    </a:cubicBezTo>
                    <a:cubicBezTo>
                      <a:pt x="105" y="3"/>
                      <a:pt x="105" y="3"/>
                      <a:pt x="105" y="3"/>
                    </a:cubicBezTo>
                    <a:lnTo>
                      <a:pt x="150" y="53"/>
                    </a:lnTo>
                    <a:close/>
                    <a:moveTo>
                      <a:pt x="29" y="66"/>
                    </a:moveTo>
                    <a:cubicBezTo>
                      <a:pt x="122" y="66"/>
                      <a:pt x="122" y="66"/>
                      <a:pt x="122" y="66"/>
                    </a:cubicBezTo>
                    <a:cubicBezTo>
                      <a:pt x="122" y="71"/>
                      <a:pt x="122" y="71"/>
                      <a:pt x="122" y="71"/>
                    </a:cubicBezTo>
                    <a:cubicBezTo>
                      <a:pt x="29" y="71"/>
                      <a:pt x="29" y="71"/>
                      <a:pt x="29" y="71"/>
                    </a:cubicBezTo>
                    <a:lnTo>
                      <a:pt x="29" y="66"/>
                    </a:lnTo>
                    <a:close/>
                    <a:moveTo>
                      <a:pt x="29" y="80"/>
                    </a:moveTo>
                    <a:cubicBezTo>
                      <a:pt x="123" y="80"/>
                      <a:pt x="123" y="80"/>
                      <a:pt x="123" y="80"/>
                    </a:cubicBezTo>
                    <a:cubicBezTo>
                      <a:pt x="123" y="85"/>
                      <a:pt x="123" y="85"/>
                      <a:pt x="123" y="85"/>
                    </a:cubicBezTo>
                    <a:cubicBezTo>
                      <a:pt x="29" y="85"/>
                      <a:pt x="29" y="85"/>
                      <a:pt x="29" y="85"/>
                    </a:cubicBezTo>
                    <a:lnTo>
                      <a:pt x="29" y="80"/>
                    </a:lnTo>
                    <a:close/>
                    <a:moveTo>
                      <a:pt x="29" y="94"/>
                    </a:moveTo>
                    <a:cubicBezTo>
                      <a:pt x="123" y="94"/>
                      <a:pt x="123" y="94"/>
                      <a:pt x="123" y="94"/>
                    </a:cubicBezTo>
                    <a:cubicBezTo>
                      <a:pt x="123" y="100"/>
                      <a:pt x="123" y="100"/>
                      <a:pt x="123" y="100"/>
                    </a:cubicBezTo>
                    <a:cubicBezTo>
                      <a:pt x="29" y="100"/>
                      <a:pt x="29" y="100"/>
                      <a:pt x="29" y="100"/>
                    </a:cubicBezTo>
                    <a:lnTo>
                      <a:pt x="29" y="94"/>
                    </a:lnTo>
                    <a:close/>
                    <a:moveTo>
                      <a:pt x="30" y="109"/>
                    </a:moveTo>
                    <a:cubicBezTo>
                      <a:pt x="123" y="109"/>
                      <a:pt x="123" y="109"/>
                      <a:pt x="123" y="109"/>
                    </a:cubicBezTo>
                    <a:cubicBezTo>
                      <a:pt x="123" y="114"/>
                      <a:pt x="123" y="114"/>
                      <a:pt x="123" y="114"/>
                    </a:cubicBezTo>
                    <a:cubicBezTo>
                      <a:pt x="30" y="114"/>
                      <a:pt x="30" y="114"/>
                      <a:pt x="30" y="114"/>
                    </a:cubicBezTo>
                    <a:lnTo>
                      <a:pt x="30" y="109"/>
                    </a:lnTo>
                    <a:close/>
                    <a:moveTo>
                      <a:pt x="30" y="123"/>
                    </a:move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3" y="128"/>
                      <a:pt x="123" y="128"/>
                      <a:pt x="123" y="128"/>
                    </a:cubicBezTo>
                    <a:cubicBezTo>
                      <a:pt x="30" y="128"/>
                      <a:pt x="30" y="128"/>
                      <a:pt x="30" y="128"/>
                    </a:cubicBezTo>
                    <a:lnTo>
                      <a:pt x="30" y="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284">
                <a:extLst>
                  <a:ext uri="{FF2B5EF4-FFF2-40B4-BE49-F238E27FC236}">
                    <a16:creationId xmlns:a16="http://schemas.microsoft.com/office/drawing/2014/main" id="{D5D30E45-0142-4527-B269-E8D52930F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1489" y="4244976"/>
                <a:ext cx="119063" cy="292100"/>
              </a:xfrm>
              <a:custGeom>
                <a:avLst/>
                <a:gdLst>
                  <a:gd name="T0" fmla="*/ 0 w 75"/>
                  <a:gd name="T1" fmla="*/ 160 h 184"/>
                  <a:gd name="T2" fmla="*/ 1 w 75"/>
                  <a:gd name="T3" fmla="*/ 184 h 184"/>
                  <a:gd name="T4" fmla="*/ 18 w 75"/>
                  <a:gd name="T5" fmla="*/ 165 h 184"/>
                  <a:gd name="T6" fmla="*/ 75 w 75"/>
                  <a:gd name="T7" fmla="*/ 5 h 184"/>
                  <a:gd name="T8" fmla="*/ 58 w 75"/>
                  <a:gd name="T9" fmla="*/ 0 h 184"/>
                  <a:gd name="T10" fmla="*/ 0 w 75"/>
                  <a:gd name="T11" fmla="*/ 1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184">
                    <a:moveTo>
                      <a:pt x="0" y="160"/>
                    </a:moveTo>
                    <a:lnTo>
                      <a:pt x="1" y="184"/>
                    </a:lnTo>
                    <a:lnTo>
                      <a:pt x="18" y="165"/>
                    </a:lnTo>
                    <a:lnTo>
                      <a:pt x="75" y="5"/>
                    </a:lnTo>
                    <a:lnTo>
                      <a:pt x="58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85">
                <a:extLst>
                  <a:ext uri="{FF2B5EF4-FFF2-40B4-BE49-F238E27FC236}">
                    <a16:creationId xmlns:a16="http://schemas.microsoft.com/office/drawing/2014/main" id="{772D25D9-D731-4E80-9466-D864E6373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6739" y="4217988"/>
                <a:ext cx="31750" cy="22225"/>
              </a:xfrm>
              <a:custGeom>
                <a:avLst/>
                <a:gdLst>
                  <a:gd name="T0" fmla="*/ 10 w 16"/>
                  <a:gd name="T1" fmla="*/ 2 h 11"/>
                  <a:gd name="T2" fmla="*/ 3 w 16"/>
                  <a:gd name="T3" fmla="*/ 0 h 11"/>
                  <a:gd name="T4" fmla="*/ 0 w 16"/>
                  <a:gd name="T5" fmla="*/ 7 h 11"/>
                  <a:gd name="T6" fmla="*/ 14 w 16"/>
                  <a:gd name="T7" fmla="*/ 11 h 11"/>
                  <a:gd name="T8" fmla="*/ 16 w 16"/>
                  <a:gd name="T9" fmla="*/ 4 h 11"/>
                  <a:gd name="T10" fmla="*/ 10 w 16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1">
                    <a:moveTo>
                      <a:pt x="10" y="2"/>
                    </a:moveTo>
                    <a:cubicBezTo>
                      <a:pt x="5" y="0"/>
                      <a:pt x="3" y="0"/>
                      <a:pt x="3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3" y="3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7" name="Line 348">
              <a:extLst>
                <a:ext uri="{FF2B5EF4-FFF2-40B4-BE49-F238E27FC236}">
                  <a16:creationId xmlns:a16="http://schemas.microsoft.com/office/drawing/2014/main" id="{1B3997FD-C49F-4457-B7E9-1B309818E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35204" y="2415576"/>
              <a:ext cx="0" cy="0"/>
            </a:xfrm>
            <a:prstGeom prst="line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Line 349">
              <a:extLst>
                <a:ext uri="{FF2B5EF4-FFF2-40B4-BE49-F238E27FC236}">
                  <a16:creationId xmlns:a16="http://schemas.microsoft.com/office/drawing/2014/main" id="{4FA6FC79-5B30-42F5-A346-8F3CE62CC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35204" y="2415576"/>
              <a:ext cx="0" cy="0"/>
            </a:xfrm>
            <a:prstGeom prst="line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350">
              <a:extLst>
                <a:ext uri="{FF2B5EF4-FFF2-40B4-BE49-F238E27FC236}">
                  <a16:creationId xmlns:a16="http://schemas.microsoft.com/office/drawing/2014/main" id="{5B612296-6C96-48A4-907F-519544440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577" y="2264960"/>
              <a:ext cx="231620" cy="194915"/>
            </a:xfrm>
            <a:custGeom>
              <a:avLst/>
              <a:gdLst>
                <a:gd name="T0" fmla="*/ 138 w 145"/>
                <a:gd name="T1" fmla="*/ 0 h 122"/>
                <a:gd name="T2" fmla="*/ 7 w 145"/>
                <a:gd name="T3" fmla="*/ 0 h 122"/>
                <a:gd name="T4" fmla="*/ 0 w 145"/>
                <a:gd name="T5" fmla="*/ 7 h 122"/>
                <a:gd name="T6" fmla="*/ 0 w 145"/>
                <a:gd name="T7" fmla="*/ 122 h 122"/>
                <a:gd name="T8" fmla="*/ 7 w 145"/>
                <a:gd name="T9" fmla="*/ 116 h 122"/>
                <a:gd name="T10" fmla="*/ 8 w 145"/>
                <a:gd name="T11" fmla="*/ 116 h 122"/>
                <a:gd name="T12" fmla="*/ 22 w 145"/>
                <a:gd name="T13" fmla="*/ 82 h 122"/>
                <a:gd name="T14" fmla="*/ 35 w 145"/>
                <a:gd name="T15" fmla="*/ 75 h 122"/>
                <a:gd name="T16" fmla="*/ 107 w 145"/>
                <a:gd name="T17" fmla="*/ 75 h 122"/>
                <a:gd name="T18" fmla="*/ 123 w 145"/>
                <a:gd name="T19" fmla="*/ 88 h 122"/>
                <a:gd name="T20" fmla="*/ 137 w 145"/>
                <a:gd name="T21" fmla="*/ 116 h 122"/>
                <a:gd name="T22" fmla="*/ 138 w 145"/>
                <a:gd name="T23" fmla="*/ 116 h 122"/>
                <a:gd name="T24" fmla="*/ 145 w 145"/>
                <a:gd name="T25" fmla="*/ 122 h 122"/>
                <a:gd name="T26" fmla="*/ 145 w 145"/>
                <a:gd name="T27" fmla="*/ 7 h 122"/>
                <a:gd name="T28" fmla="*/ 138 w 14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" h="122">
                  <a:moveTo>
                    <a:pt x="13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19"/>
                    <a:pt x="3" y="116"/>
                    <a:pt x="7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5" y="74"/>
                    <a:pt x="35" y="75"/>
                  </a:cubicBezTo>
                  <a:cubicBezTo>
                    <a:pt x="107" y="75"/>
                    <a:pt x="107" y="75"/>
                    <a:pt x="107" y="75"/>
                  </a:cubicBezTo>
                  <a:cubicBezTo>
                    <a:pt x="107" y="75"/>
                    <a:pt x="117" y="74"/>
                    <a:pt x="123" y="88"/>
                  </a:cubicBezTo>
                  <a:cubicBezTo>
                    <a:pt x="137" y="116"/>
                    <a:pt x="137" y="116"/>
                    <a:pt x="137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42" y="116"/>
                    <a:pt x="145" y="119"/>
                    <a:pt x="145" y="122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3"/>
                    <a:pt x="142" y="0"/>
                    <a:pt x="138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351">
              <a:extLst>
                <a:ext uri="{FF2B5EF4-FFF2-40B4-BE49-F238E27FC236}">
                  <a16:creationId xmlns:a16="http://schemas.microsoft.com/office/drawing/2014/main" id="{1960DA11-4046-4831-95F7-62B5BE676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0905" y="2391528"/>
              <a:ext cx="218963" cy="174664"/>
            </a:xfrm>
            <a:custGeom>
              <a:avLst/>
              <a:gdLst>
                <a:gd name="T0" fmla="*/ 130 w 137"/>
                <a:gd name="T1" fmla="*/ 40 h 109"/>
                <a:gd name="T2" fmla="*/ 129 w 137"/>
                <a:gd name="T3" fmla="*/ 40 h 109"/>
                <a:gd name="T4" fmla="*/ 116 w 137"/>
                <a:gd name="T5" fmla="*/ 14 h 109"/>
                <a:gd name="T6" fmla="*/ 101 w 137"/>
                <a:gd name="T7" fmla="*/ 1 h 109"/>
                <a:gd name="T8" fmla="*/ 34 w 137"/>
                <a:gd name="T9" fmla="*/ 1 h 109"/>
                <a:gd name="T10" fmla="*/ 21 w 137"/>
                <a:gd name="T11" fmla="*/ 8 h 109"/>
                <a:gd name="T12" fmla="*/ 8 w 137"/>
                <a:gd name="T13" fmla="*/ 40 h 109"/>
                <a:gd name="T14" fmla="*/ 7 w 137"/>
                <a:gd name="T15" fmla="*/ 40 h 109"/>
                <a:gd name="T16" fmla="*/ 0 w 137"/>
                <a:gd name="T17" fmla="*/ 46 h 109"/>
                <a:gd name="T18" fmla="*/ 0 w 137"/>
                <a:gd name="T19" fmla="*/ 80 h 109"/>
                <a:gd name="T20" fmla="*/ 7 w 137"/>
                <a:gd name="T21" fmla="*/ 86 h 109"/>
                <a:gd name="T22" fmla="*/ 11 w 137"/>
                <a:gd name="T23" fmla="*/ 86 h 109"/>
                <a:gd name="T24" fmla="*/ 11 w 137"/>
                <a:gd name="T25" fmla="*/ 103 h 109"/>
                <a:gd name="T26" fmla="*/ 17 w 137"/>
                <a:gd name="T27" fmla="*/ 109 h 109"/>
                <a:gd name="T28" fmla="*/ 27 w 137"/>
                <a:gd name="T29" fmla="*/ 109 h 109"/>
                <a:gd name="T30" fmla="*/ 33 w 137"/>
                <a:gd name="T31" fmla="*/ 103 h 109"/>
                <a:gd name="T32" fmla="*/ 33 w 137"/>
                <a:gd name="T33" fmla="*/ 86 h 109"/>
                <a:gd name="T34" fmla="*/ 106 w 137"/>
                <a:gd name="T35" fmla="*/ 86 h 109"/>
                <a:gd name="T36" fmla="*/ 106 w 137"/>
                <a:gd name="T37" fmla="*/ 103 h 109"/>
                <a:gd name="T38" fmla="*/ 113 w 137"/>
                <a:gd name="T39" fmla="*/ 109 h 109"/>
                <a:gd name="T40" fmla="*/ 122 w 137"/>
                <a:gd name="T41" fmla="*/ 109 h 109"/>
                <a:gd name="T42" fmla="*/ 128 w 137"/>
                <a:gd name="T43" fmla="*/ 103 h 109"/>
                <a:gd name="T44" fmla="*/ 128 w 137"/>
                <a:gd name="T45" fmla="*/ 86 h 109"/>
                <a:gd name="T46" fmla="*/ 130 w 137"/>
                <a:gd name="T47" fmla="*/ 86 h 109"/>
                <a:gd name="T48" fmla="*/ 137 w 137"/>
                <a:gd name="T49" fmla="*/ 80 h 109"/>
                <a:gd name="T50" fmla="*/ 137 w 137"/>
                <a:gd name="T51" fmla="*/ 46 h 109"/>
                <a:gd name="T52" fmla="*/ 130 w 137"/>
                <a:gd name="T53" fmla="*/ 40 h 109"/>
                <a:gd name="T54" fmla="*/ 25 w 137"/>
                <a:gd name="T55" fmla="*/ 12 h 109"/>
                <a:gd name="T56" fmla="*/ 35 w 137"/>
                <a:gd name="T57" fmla="*/ 6 h 109"/>
                <a:gd name="T58" fmla="*/ 98 w 137"/>
                <a:gd name="T59" fmla="*/ 6 h 109"/>
                <a:gd name="T60" fmla="*/ 110 w 137"/>
                <a:gd name="T61" fmla="*/ 15 h 109"/>
                <a:gd name="T62" fmla="*/ 122 w 137"/>
                <a:gd name="T63" fmla="*/ 38 h 109"/>
                <a:gd name="T64" fmla="*/ 15 w 137"/>
                <a:gd name="T65" fmla="*/ 38 h 109"/>
                <a:gd name="T66" fmla="*/ 25 w 137"/>
                <a:gd name="T67" fmla="*/ 12 h 109"/>
                <a:gd name="T68" fmla="*/ 24 w 137"/>
                <a:gd name="T69" fmla="*/ 70 h 109"/>
                <a:gd name="T70" fmla="*/ 15 w 137"/>
                <a:gd name="T71" fmla="*/ 61 h 109"/>
                <a:gd name="T72" fmla="*/ 24 w 137"/>
                <a:gd name="T73" fmla="*/ 52 h 109"/>
                <a:gd name="T74" fmla="*/ 33 w 137"/>
                <a:gd name="T75" fmla="*/ 61 h 109"/>
                <a:gd name="T76" fmla="*/ 24 w 137"/>
                <a:gd name="T77" fmla="*/ 70 h 109"/>
                <a:gd name="T78" fmla="*/ 94 w 137"/>
                <a:gd name="T79" fmla="*/ 75 h 109"/>
                <a:gd name="T80" fmla="*/ 43 w 137"/>
                <a:gd name="T81" fmla="*/ 75 h 109"/>
                <a:gd name="T82" fmla="*/ 43 w 137"/>
                <a:gd name="T83" fmla="*/ 55 h 109"/>
                <a:gd name="T84" fmla="*/ 46 w 137"/>
                <a:gd name="T85" fmla="*/ 52 h 109"/>
                <a:gd name="T86" fmla="*/ 90 w 137"/>
                <a:gd name="T87" fmla="*/ 52 h 109"/>
                <a:gd name="T88" fmla="*/ 94 w 137"/>
                <a:gd name="T89" fmla="*/ 56 h 109"/>
                <a:gd name="T90" fmla="*/ 94 w 137"/>
                <a:gd name="T91" fmla="*/ 75 h 109"/>
                <a:gd name="T92" fmla="*/ 114 w 137"/>
                <a:gd name="T93" fmla="*/ 70 h 109"/>
                <a:gd name="T94" fmla="*/ 105 w 137"/>
                <a:gd name="T95" fmla="*/ 61 h 109"/>
                <a:gd name="T96" fmla="*/ 114 w 137"/>
                <a:gd name="T97" fmla="*/ 52 h 109"/>
                <a:gd name="T98" fmla="*/ 123 w 137"/>
                <a:gd name="T99" fmla="*/ 61 h 109"/>
                <a:gd name="T100" fmla="*/ 114 w 137"/>
                <a:gd name="T101" fmla="*/ 7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" h="109">
                  <a:moveTo>
                    <a:pt x="130" y="40"/>
                  </a:moveTo>
                  <a:cubicBezTo>
                    <a:pt x="129" y="40"/>
                    <a:pt x="129" y="40"/>
                    <a:pt x="129" y="40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1" y="0"/>
                    <a:pt x="101" y="1"/>
                    <a:pt x="101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23" y="1"/>
                    <a:pt x="21" y="8"/>
                    <a:pt x="21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43"/>
                    <a:pt x="0" y="4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4"/>
                    <a:pt x="3" y="86"/>
                    <a:pt x="7" y="86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1" y="106"/>
                    <a:pt x="14" y="109"/>
                    <a:pt x="17" y="109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30" y="109"/>
                    <a:pt x="33" y="106"/>
                    <a:pt x="33" y="103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106" y="106"/>
                    <a:pt x="109" y="109"/>
                    <a:pt x="113" y="109"/>
                  </a:cubicBezTo>
                  <a:cubicBezTo>
                    <a:pt x="122" y="109"/>
                    <a:pt x="122" y="109"/>
                    <a:pt x="122" y="109"/>
                  </a:cubicBezTo>
                  <a:cubicBezTo>
                    <a:pt x="126" y="109"/>
                    <a:pt x="128" y="106"/>
                    <a:pt x="128" y="103"/>
                  </a:cubicBezTo>
                  <a:cubicBezTo>
                    <a:pt x="128" y="86"/>
                    <a:pt x="128" y="86"/>
                    <a:pt x="128" y="86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34" y="86"/>
                    <a:pt x="137" y="84"/>
                    <a:pt x="137" y="80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3"/>
                    <a:pt x="134" y="40"/>
                    <a:pt x="130" y="40"/>
                  </a:cubicBezTo>
                  <a:close/>
                  <a:moveTo>
                    <a:pt x="25" y="12"/>
                  </a:moveTo>
                  <a:cubicBezTo>
                    <a:pt x="25" y="12"/>
                    <a:pt x="27" y="6"/>
                    <a:pt x="35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107" y="5"/>
                    <a:pt x="110" y="15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5" y="38"/>
                    <a:pt x="15" y="38"/>
                    <a:pt x="15" y="38"/>
                  </a:cubicBezTo>
                  <a:lnTo>
                    <a:pt x="25" y="12"/>
                  </a:lnTo>
                  <a:close/>
                  <a:moveTo>
                    <a:pt x="24" y="70"/>
                  </a:moveTo>
                  <a:cubicBezTo>
                    <a:pt x="19" y="70"/>
                    <a:pt x="15" y="66"/>
                    <a:pt x="15" y="61"/>
                  </a:cubicBezTo>
                  <a:cubicBezTo>
                    <a:pt x="15" y="57"/>
                    <a:pt x="19" y="52"/>
                    <a:pt x="24" y="52"/>
                  </a:cubicBezTo>
                  <a:cubicBezTo>
                    <a:pt x="29" y="52"/>
                    <a:pt x="33" y="57"/>
                    <a:pt x="33" y="61"/>
                  </a:cubicBezTo>
                  <a:cubicBezTo>
                    <a:pt x="33" y="66"/>
                    <a:pt x="29" y="70"/>
                    <a:pt x="24" y="70"/>
                  </a:cubicBezTo>
                  <a:close/>
                  <a:moveTo>
                    <a:pt x="94" y="75"/>
                  </a:moveTo>
                  <a:cubicBezTo>
                    <a:pt x="43" y="75"/>
                    <a:pt x="43" y="75"/>
                    <a:pt x="43" y="7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3" y="55"/>
                    <a:pt x="43" y="52"/>
                    <a:pt x="46" y="52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0" y="52"/>
                    <a:pt x="94" y="52"/>
                    <a:pt x="94" y="56"/>
                  </a:cubicBezTo>
                  <a:lnTo>
                    <a:pt x="94" y="75"/>
                  </a:lnTo>
                  <a:close/>
                  <a:moveTo>
                    <a:pt x="114" y="70"/>
                  </a:moveTo>
                  <a:cubicBezTo>
                    <a:pt x="109" y="70"/>
                    <a:pt x="105" y="66"/>
                    <a:pt x="105" y="61"/>
                  </a:cubicBezTo>
                  <a:cubicBezTo>
                    <a:pt x="105" y="57"/>
                    <a:pt x="109" y="52"/>
                    <a:pt x="114" y="52"/>
                  </a:cubicBezTo>
                  <a:cubicBezTo>
                    <a:pt x="119" y="52"/>
                    <a:pt x="123" y="57"/>
                    <a:pt x="123" y="61"/>
                  </a:cubicBezTo>
                  <a:cubicBezTo>
                    <a:pt x="123" y="66"/>
                    <a:pt x="119" y="70"/>
                    <a:pt x="114" y="7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360">
              <a:extLst>
                <a:ext uri="{FF2B5EF4-FFF2-40B4-BE49-F238E27FC236}">
                  <a16:creationId xmlns:a16="http://schemas.microsoft.com/office/drawing/2014/main" id="{826E9A4A-0C0B-4C27-A08D-00AA10812D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51669" y="5886068"/>
              <a:ext cx="293638" cy="302497"/>
            </a:xfrm>
            <a:custGeom>
              <a:avLst/>
              <a:gdLst>
                <a:gd name="T0" fmla="*/ 116 w 232"/>
                <a:gd name="T1" fmla="*/ 0 h 239"/>
                <a:gd name="T2" fmla="*/ 0 w 232"/>
                <a:gd name="T3" fmla="*/ 101 h 239"/>
                <a:gd name="T4" fmla="*/ 0 w 232"/>
                <a:gd name="T5" fmla="*/ 239 h 239"/>
                <a:gd name="T6" fmla="*/ 232 w 232"/>
                <a:gd name="T7" fmla="*/ 239 h 239"/>
                <a:gd name="T8" fmla="*/ 232 w 232"/>
                <a:gd name="T9" fmla="*/ 101 h 239"/>
                <a:gd name="T10" fmla="*/ 116 w 232"/>
                <a:gd name="T11" fmla="*/ 0 h 239"/>
                <a:gd name="T12" fmla="*/ 142 w 232"/>
                <a:gd name="T13" fmla="*/ 142 h 239"/>
                <a:gd name="T14" fmla="*/ 142 w 232"/>
                <a:gd name="T15" fmla="*/ 172 h 239"/>
                <a:gd name="T16" fmla="*/ 97 w 232"/>
                <a:gd name="T17" fmla="*/ 172 h 239"/>
                <a:gd name="T18" fmla="*/ 97 w 232"/>
                <a:gd name="T19" fmla="*/ 144 h 239"/>
                <a:gd name="T20" fmla="*/ 9 w 232"/>
                <a:gd name="T21" fmla="*/ 105 h 239"/>
                <a:gd name="T22" fmla="*/ 116 w 232"/>
                <a:gd name="T23" fmla="*/ 11 h 239"/>
                <a:gd name="T24" fmla="*/ 223 w 232"/>
                <a:gd name="T25" fmla="*/ 105 h 239"/>
                <a:gd name="T26" fmla="*/ 142 w 232"/>
                <a:gd name="T27" fmla="*/ 14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2" h="239">
                  <a:moveTo>
                    <a:pt x="116" y="0"/>
                  </a:moveTo>
                  <a:lnTo>
                    <a:pt x="0" y="101"/>
                  </a:lnTo>
                  <a:lnTo>
                    <a:pt x="0" y="239"/>
                  </a:lnTo>
                  <a:lnTo>
                    <a:pt x="232" y="239"/>
                  </a:lnTo>
                  <a:lnTo>
                    <a:pt x="232" y="101"/>
                  </a:lnTo>
                  <a:lnTo>
                    <a:pt x="116" y="0"/>
                  </a:lnTo>
                  <a:close/>
                  <a:moveTo>
                    <a:pt x="142" y="142"/>
                  </a:moveTo>
                  <a:lnTo>
                    <a:pt x="142" y="172"/>
                  </a:lnTo>
                  <a:lnTo>
                    <a:pt x="97" y="172"/>
                  </a:lnTo>
                  <a:lnTo>
                    <a:pt x="97" y="144"/>
                  </a:lnTo>
                  <a:lnTo>
                    <a:pt x="9" y="105"/>
                  </a:lnTo>
                  <a:lnTo>
                    <a:pt x="116" y="11"/>
                  </a:lnTo>
                  <a:lnTo>
                    <a:pt x="223" y="105"/>
                  </a:lnTo>
                  <a:lnTo>
                    <a:pt x="142" y="14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361">
              <a:extLst>
                <a:ext uri="{FF2B5EF4-FFF2-40B4-BE49-F238E27FC236}">
                  <a16:creationId xmlns:a16="http://schemas.microsoft.com/office/drawing/2014/main" id="{185ABFFB-343E-4E11-9BDB-A224D3752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986" y="5982260"/>
              <a:ext cx="89864" cy="113911"/>
            </a:xfrm>
            <a:custGeom>
              <a:avLst/>
              <a:gdLst>
                <a:gd name="T0" fmla="*/ 18 w 71"/>
                <a:gd name="T1" fmla="*/ 42 h 90"/>
                <a:gd name="T2" fmla="*/ 18 w 71"/>
                <a:gd name="T3" fmla="*/ 90 h 90"/>
                <a:gd name="T4" fmla="*/ 54 w 71"/>
                <a:gd name="T5" fmla="*/ 90 h 90"/>
                <a:gd name="T6" fmla="*/ 54 w 71"/>
                <a:gd name="T7" fmla="*/ 42 h 90"/>
                <a:gd name="T8" fmla="*/ 71 w 71"/>
                <a:gd name="T9" fmla="*/ 42 h 90"/>
                <a:gd name="T10" fmla="*/ 35 w 71"/>
                <a:gd name="T11" fmla="*/ 0 h 90"/>
                <a:gd name="T12" fmla="*/ 0 w 71"/>
                <a:gd name="T13" fmla="*/ 42 h 90"/>
                <a:gd name="T14" fmla="*/ 18 w 71"/>
                <a:gd name="T15" fmla="*/ 4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90">
                  <a:moveTo>
                    <a:pt x="18" y="42"/>
                  </a:moveTo>
                  <a:lnTo>
                    <a:pt x="18" y="90"/>
                  </a:lnTo>
                  <a:lnTo>
                    <a:pt x="54" y="90"/>
                  </a:lnTo>
                  <a:lnTo>
                    <a:pt x="54" y="42"/>
                  </a:lnTo>
                  <a:lnTo>
                    <a:pt x="71" y="42"/>
                  </a:lnTo>
                  <a:lnTo>
                    <a:pt x="35" y="0"/>
                  </a:lnTo>
                  <a:lnTo>
                    <a:pt x="0" y="42"/>
                  </a:lnTo>
                  <a:lnTo>
                    <a:pt x="18" y="4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378">
              <a:extLst>
                <a:ext uri="{FF2B5EF4-FFF2-40B4-BE49-F238E27FC236}">
                  <a16:creationId xmlns:a16="http://schemas.microsoft.com/office/drawing/2014/main" id="{84D7EDDB-507D-428F-9A5B-2DD455323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4314" y="5550663"/>
              <a:ext cx="75941" cy="48096"/>
            </a:xfrm>
            <a:custGeom>
              <a:avLst/>
              <a:gdLst>
                <a:gd name="T0" fmla="*/ 6 w 47"/>
                <a:gd name="T1" fmla="*/ 0 h 30"/>
                <a:gd name="T2" fmla="*/ 0 w 47"/>
                <a:gd name="T3" fmla="*/ 28 h 30"/>
                <a:gd name="T4" fmla="*/ 26 w 47"/>
                <a:gd name="T5" fmla="*/ 30 h 30"/>
                <a:gd name="T6" fmla="*/ 47 w 47"/>
                <a:gd name="T7" fmla="*/ 29 h 30"/>
                <a:gd name="T8" fmla="*/ 41 w 47"/>
                <a:gd name="T9" fmla="*/ 0 h 30"/>
                <a:gd name="T10" fmla="*/ 26 w 47"/>
                <a:gd name="T11" fmla="*/ 1 h 30"/>
                <a:gd name="T12" fmla="*/ 6 w 47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0">
                  <a:moveTo>
                    <a:pt x="6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8" y="30"/>
                    <a:pt x="17" y="30"/>
                    <a:pt x="26" y="30"/>
                  </a:cubicBezTo>
                  <a:cubicBezTo>
                    <a:pt x="34" y="30"/>
                    <a:pt x="41" y="30"/>
                    <a:pt x="47" y="2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1"/>
                    <a:pt x="31" y="1"/>
                    <a:pt x="26" y="1"/>
                  </a:cubicBezTo>
                  <a:cubicBezTo>
                    <a:pt x="19" y="1"/>
                    <a:pt x="13" y="1"/>
                    <a:pt x="6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379">
              <a:extLst>
                <a:ext uri="{FF2B5EF4-FFF2-40B4-BE49-F238E27FC236}">
                  <a16:creationId xmlns:a16="http://schemas.microsoft.com/office/drawing/2014/main" id="{A89DB776-8966-4C37-AC69-AD43C35B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7861" y="5611416"/>
              <a:ext cx="107583" cy="59487"/>
            </a:xfrm>
            <a:custGeom>
              <a:avLst/>
              <a:gdLst>
                <a:gd name="T0" fmla="*/ 67 w 67"/>
                <a:gd name="T1" fmla="*/ 33 h 37"/>
                <a:gd name="T2" fmla="*/ 60 w 67"/>
                <a:gd name="T3" fmla="*/ 1 h 37"/>
                <a:gd name="T4" fmla="*/ 36 w 67"/>
                <a:gd name="T5" fmla="*/ 3 h 37"/>
                <a:gd name="T6" fmla="*/ 7 w 67"/>
                <a:gd name="T7" fmla="*/ 0 h 37"/>
                <a:gd name="T8" fmla="*/ 0 w 67"/>
                <a:gd name="T9" fmla="*/ 32 h 37"/>
                <a:gd name="T10" fmla="*/ 36 w 67"/>
                <a:gd name="T11" fmla="*/ 37 h 37"/>
                <a:gd name="T12" fmla="*/ 67 w 67"/>
                <a:gd name="T13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7">
                  <a:moveTo>
                    <a:pt x="67" y="33"/>
                  </a:moveTo>
                  <a:cubicBezTo>
                    <a:pt x="60" y="1"/>
                    <a:pt x="60" y="1"/>
                    <a:pt x="60" y="1"/>
                  </a:cubicBezTo>
                  <a:cubicBezTo>
                    <a:pt x="53" y="3"/>
                    <a:pt x="45" y="3"/>
                    <a:pt x="36" y="3"/>
                  </a:cubicBezTo>
                  <a:cubicBezTo>
                    <a:pt x="26" y="3"/>
                    <a:pt x="16" y="2"/>
                    <a:pt x="7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0" y="35"/>
                    <a:pt x="22" y="37"/>
                    <a:pt x="36" y="37"/>
                  </a:cubicBezTo>
                  <a:cubicBezTo>
                    <a:pt x="48" y="37"/>
                    <a:pt x="58" y="35"/>
                    <a:pt x="67" y="33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380">
              <a:extLst>
                <a:ext uri="{FF2B5EF4-FFF2-40B4-BE49-F238E27FC236}">
                  <a16:creationId xmlns:a16="http://schemas.microsoft.com/office/drawing/2014/main" id="{D7DF552C-F39E-4A7C-9768-565EDAB02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8237" y="5432955"/>
              <a:ext cx="46831" cy="101254"/>
            </a:xfrm>
            <a:custGeom>
              <a:avLst/>
              <a:gdLst>
                <a:gd name="T0" fmla="*/ 17 w 29"/>
                <a:gd name="T1" fmla="*/ 63 h 63"/>
                <a:gd name="T2" fmla="*/ 29 w 29"/>
                <a:gd name="T3" fmla="*/ 63 h 63"/>
                <a:gd name="T4" fmla="*/ 14 w 29"/>
                <a:gd name="T5" fmla="*/ 0 h 63"/>
                <a:gd name="T6" fmla="*/ 0 w 29"/>
                <a:gd name="T7" fmla="*/ 62 h 63"/>
                <a:gd name="T8" fmla="*/ 17 w 29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3">
                  <a:moveTo>
                    <a:pt x="17" y="63"/>
                  </a:moveTo>
                  <a:cubicBezTo>
                    <a:pt x="21" y="63"/>
                    <a:pt x="25" y="63"/>
                    <a:pt x="29" y="6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5" y="63"/>
                    <a:pt x="11" y="63"/>
                    <a:pt x="17" y="63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381">
              <a:extLst>
                <a:ext uri="{FF2B5EF4-FFF2-40B4-BE49-F238E27FC236}">
                  <a16:creationId xmlns:a16="http://schemas.microsoft.com/office/drawing/2014/main" id="{19B73F6F-AC9A-465A-ABF2-C1A0541BD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765" y="5678497"/>
              <a:ext cx="203775" cy="55690"/>
            </a:xfrm>
            <a:custGeom>
              <a:avLst/>
              <a:gdLst>
                <a:gd name="T0" fmla="*/ 103 w 127"/>
                <a:gd name="T1" fmla="*/ 15 h 35"/>
                <a:gd name="T2" fmla="*/ 103 w 127"/>
                <a:gd name="T3" fmla="*/ 15 h 35"/>
                <a:gd name="T4" fmla="*/ 100 w 127"/>
                <a:gd name="T5" fmla="*/ 1 h 35"/>
                <a:gd name="T6" fmla="*/ 66 w 127"/>
                <a:gd name="T7" fmla="*/ 6 h 35"/>
                <a:gd name="T8" fmla="*/ 27 w 127"/>
                <a:gd name="T9" fmla="*/ 0 h 35"/>
                <a:gd name="T10" fmla="*/ 24 w 127"/>
                <a:gd name="T11" fmla="*/ 15 h 35"/>
                <a:gd name="T12" fmla="*/ 23 w 127"/>
                <a:gd name="T13" fmla="*/ 15 h 35"/>
                <a:gd name="T14" fmla="*/ 0 w 127"/>
                <a:gd name="T15" fmla="*/ 15 h 35"/>
                <a:gd name="T16" fmla="*/ 0 w 127"/>
                <a:gd name="T17" fmla="*/ 35 h 35"/>
                <a:gd name="T18" fmla="*/ 64 w 127"/>
                <a:gd name="T19" fmla="*/ 35 h 35"/>
                <a:gd name="T20" fmla="*/ 64 w 127"/>
                <a:gd name="T21" fmla="*/ 35 h 35"/>
                <a:gd name="T22" fmla="*/ 65 w 127"/>
                <a:gd name="T23" fmla="*/ 35 h 35"/>
                <a:gd name="T24" fmla="*/ 127 w 127"/>
                <a:gd name="T25" fmla="*/ 35 h 35"/>
                <a:gd name="T26" fmla="*/ 127 w 127"/>
                <a:gd name="T27" fmla="*/ 15 h 35"/>
                <a:gd name="T28" fmla="*/ 103 w 127"/>
                <a:gd name="T29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35">
                  <a:moveTo>
                    <a:pt x="103" y="15"/>
                  </a:moveTo>
                  <a:cubicBezTo>
                    <a:pt x="103" y="15"/>
                    <a:pt x="103" y="15"/>
                    <a:pt x="103" y="15"/>
                  </a:cubicBezTo>
                  <a:cubicBezTo>
                    <a:pt x="100" y="1"/>
                    <a:pt x="100" y="1"/>
                    <a:pt x="100" y="1"/>
                  </a:cubicBezTo>
                  <a:cubicBezTo>
                    <a:pt x="90" y="4"/>
                    <a:pt x="79" y="6"/>
                    <a:pt x="66" y="6"/>
                  </a:cubicBezTo>
                  <a:cubicBezTo>
                    <a:pt x="51" y="6"/>
                    <a:pt x="38" y="3"/>
                    <a:pt x="27" y="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7" y="15"/>
                    <a:pt x="127" y="15"/>
                    <a:pt x="127" y="15"/>
                  </a:cubicBezTo>
                  <a:lnTo>
                    <a:pt x="103" y="15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412">
              <a:extLst>
                <a:ext uri="{FF2B5EF4-FFF2-40B4-BE49-F238E27FC236}">
                  <a16:creationId xmlns:a16="http://schemas.microsoft.com/office/drawing/2014/main" id="{D3CB148C-544B-4239-BC1C-D2DFEC2BA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7108" y="1999167"/>
              <a:ext cx="94926" cy="102520"/>
            </a:xfrm>
            <a:custGeom>
              <a:avLst/>
              <a:gdLst>
                <a:gd name="T0" fmla="*/ 10 w 59"/>
                <a:gd name="T1" fmla="*/ 31 h 64"/>
                <a:gd name="T2" fmla="*/ 53 w 59"/>
                <a:gd name="T3" fmla="*/ 9 h 64"/>
                <a:gd name="T4" fmla="*/ 50 w 59"/>
                <a:gd name="T5" fmla="*/ 0 h 64"/>
                <a:gd name="T6" fmla="*/ 0 w 59"/>
                <a:gd name="T7" fmla="*/ 0 h 64"/>
                <a:gd name="T8" fmla="*/ 10 w 59"/>
                <a:gd name="T9" fmla="*/ 3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4">
                  <a:moveTo>
                    <a:pt x="10" y="31"/>
                  </a:moveTo>
                  <a:cubicBezTo>
                    <a:pt x="31" y="64"/>
                    <a:pt x="59" y="31"/>
                    <a:pt x="53" y="9"/>
                  </a:cubicBezTo>
                  <a:cubicBezTo>
                    <a:pt x="52" y="6"/>
                    <a:pt x="51" y="3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2"/>
                    <a:pt x="5" y="24"/>
                    <a:pt x="10" y="3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413">
              <a:extLst>
                <a:ext uri="{FF2B5EF4-FFF2-40B4-BE49-F238E27FC236}">
                  <a16:creationId xmlns:a16="http://schemas.microsoft.com/office/drawing/2014/main" id="{0951BFBE-CD2A-4D54-9441-CE73D4985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451" y="1794127"/>
              <a:ext cx="120240" cy="191117"/>
            </a:xfrm>
            <a:custGeom>
              <a:avLst/>
              <a:gdLst>
                <a:gd name="T0" fmla="*/ 57 w 75"/>
                <a:gd name="T1" fmla="*/ 119 h 119"/>
                <a:gd name="T2" fmla="*/ 67 w 75"/>
                <a:gd name="T3" fmla="*/ 46 h 119"/>
                <a:gd name="T4" fmla="*/ 20 w 75"/>
                <a:gd name="T5" fmla="*/ 20 h 119"/>
                <a:gd name="T6" fmla="*/ 7 w 75"/>
                <a:gd name="T7" fmla="*/ 119 h 119"/>
                <a:gd name="T8" fmla="*/ 57 w 75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9">
                  <a:moveTo>
                    <a:pt x="57" y="119"/>
                  </a:moveTo>
                  <a:cubicBezTo>
                    <a:pt x="53" y="94"/>
                    <a:pt x="63" y="64"/>
                    <a:pt x="67" y="46"/>
                  </a:cubicBezTo>
                  <a:cubicBezTo>
                    <a:pt x="75" y="0"/>
                    <a:pt x="31" y="4"/>
                    <a:pt x="20" y="20"/>
                  </a:cubicBezTo>
                  <a:cubicBezTo>
                    <a:pt x="4" y="42"/>
                    <a:pt x="0" y="85"/>
                    <a:pt x="7" y="119"/>
                  </a:cubicBezTo>
                  <a:lnTo>
                    <a:pt x="57" y="11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414">
              <a:extLst>
                <a:ext uri="{FF2B5EF4-FFF2-40B4-BE49-F238E27FC236}">
                  <a16:creationId xmlns:a16="http://schemas.microsoft.com/office/drawing/2014/main" id="{61DE6D79-2924-4288-ACDE-143706A75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7473" y="2044731"/>
              <a:ext cx="94926" cy="103786"/>
            </a:xfrm>
            <a:custGeom>
              <a:avLst/>
              <a:gdLst>
                <a:gd name="T0" fmla="*/ 49 w 59"/>
                <a:gd name="T1" fmla="*/ 31 h 65"/>
                <a:gd name="T2" fmla="*/ 6 w 59"/>
                <a:gd name="T3" fmla="*/ 9 h 65"/>
                <a:gd name="T4" fmla="*/ 9 w 59"/>
                <a:gd name="T5" fmla="*/ 0 h 65"/>
                <a:gd name="T6" fmla="*/ 59 w 59"/>
                <a:gd name="T7" fmla="*/ 0 h 65"/>
                <a:gd name="T8" fmla="*/ 49 w 59"/>
                <a:gd name="T9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5">
                  <a:moveTo>
                    <a:pt x="49" y="31"/>
                  </a:moveTo>
                  <a:cubicBezTo>
                    <a:pt x="27" y="65"/>
                    <a:pt x="0" y="31"/>
                    <a:pt x="6" y="9"/>
                  </a:cubicBezTo>
                  <a:cubicBezTo>
                    <a:pt x="7" y="6"/>
                    <a:pt x="8" y="4"/>
                    <a:pt x="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6" y="13"/>
                    <a:pt x="54" y="24"/>
                    <a:pt x="49" y="3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415">
              <a:extLst>
                <a:ext uri="{FF2B5EF4-FFF2-40B4-BE49-F238E27FC236}">
                  <a16:creationId xmlns:a16="http://schemas.microsoft.com/office/drawing/2014/main" id="{A25DA118-112C-4111-99BA-344A17CA4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4816" y="1838426"/>
              <a:ext cx="120240" cy="193649"/>
            </a:xfrm>
            <a:custGeom>
              <a:avLst/>
              <a:gdLst>
                <a:gd name="T0" fmla="*/ 18 w 75"/>
                <a:gd name="T1" fmla="*/ 120 h 120"/>
                <a:gd name="T2" fmla="*/ 8 w 75"/>
                <a:gd name="T3" fmla="*/ 46 h 120"/>
                <a:gd name="T4" fmla="*/ 55 w 75"/>
                <a:gd name="T5" fmla="*/ 21 h 120"/>
                <a:gd name="T6" fmla="*/ 68 w 75"/>
                <a:gd name="T7" fmla="*/ 120 h 120"/>
                <a:gd name="T8" fmla="*/ 18 w 75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20">
                  <a:moveTo>
                    <a:pt x="18" y="120"/>
                  </a:moveTo>
                  <a:cubicBezTo>
                    <a:pt x="22" y="94"/>
                    <a:pt x="12" y="64"/>
                    <a:pt x="8" y="46"/>
                  </a:cubicBezTo>
                  <a:cubicBezTo>
                    <a:pt x="0" y="0"/>
                    <a:pt x="44" y="4"/>
                    <a:pt x="55" y="21"/>
                  </a:cubicBezTo>
                  <a:cubicBezTo>
                    <a:pt x="71" y="43"/>
                    <a:pt x="75" y="86"/>
                    <a:pt x="68" y="120"/>
                  </a:cubicBezTo>
                  <a:lnTo>
                    <a:pt x="18" y="12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443">
              <a:extLst>
                <a:ext uri="{FF2B5EF4-FFF2-40B4-BE49-F238E27FC236}">
                  <a16:creationId xmlns:a16="http://schemas.microsoft.com/office/drawing/2014/main" id="{47BD85BA-C411-418D-BAC2-8167F72D31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1771" y="6553080"/>
              <a:ext cx="60753" cy="60753"/>
            </a:xfrm>
            <a:custGeom>
              <a:avLst/>
              <a:gdLst>
                <a:gd name="T0" fmla="*/ 19 w 38"/>
                <a:gd name="T1" fmla="*/ 0 h 38"/>
                <a:gd name="T2" fmla="*/ 0 w 38"/>
                <a:gd name="T3" fmla="*/ 19 h 38"/>
                <a:gd name="T4" fmla="*/ 19 w 38"/>
                <a:gd name="T5" fmla="*/ 38 h 38"/>
                <a:gd name="T6" fmla="*/ 38 w 38"/>
                <a:gd name="T7" fmla="*/ 19 h 38"/>
                <a:gd name="T8" fmla="*/ 19 w 38"/>
                <a:gd name="T9" fmla="*/ 0 h 38"/>
                <a:gd name="T10" fmla="*/ 23 w 38"/>
                <a:gd name="T11" fmla="*/ 23 h 38"/>
                <a:gd name="T12" fmla="*/ 16 w 38"/>
                <a:gd name="T13" fmla="*/ 23 h 38"/>
                <a:gd name="T14" fmla="*/ 5 w 38"/>
                <a:gd name="T15" fmla="*/ 23 h 38"/>
                <a:gd name="T16" fmla="*/ 5 w 38"/>
                <a:gd name="T17" fmla="*/ 16 h 38"/>
                <a:gd name="T18" fmla="*/ 16 w 38"/>
                <a:gd name="T19" fmla="*/ 16 h 38"/>
                <a:gd name="T20" fmla="*/ 23 w 38"/>
                <a:gd name="T21" fmla="*/ 16 h 38"/>
                <a:gd name="T22" fmla="*/ 34 w 38"/>
                <a:gd name="T23" fmla="*/ 16 h 38"/>
                <a:gd name="T24" fmla="*/ 34 w 38"/>
                <a:gd name="T25" fmla="*/ 23 h 38"/>
                <a:gd name="T26" fmla="*/ 23 w 38"/>
                <a:gd name="T27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8"/>
                    <a:pt x="19" y="38"/>
                  </a:cubicBezTo>
                  <a:cubicBezTo>
                    <a:pt x="30" y="38"/>
                    <a:pt x="38" y="30"/>
                    <a:pt x="38" y="19"/>
                  </a:cubicBezTo>
                  <a:cubicBezTo>
                    <a:pt x="38" y="9"/>
                    <a:pt x="30" y="0"/>
                    <a:pt x="19" y="0"/>
                  </a:cubicBezTo>
                  <a:close/>
                  <a:moveTo>
                    <a:pt x="23" y="23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23"/>
                    <a:pt x="34" y="23"/>
                    <a:pt x="34" y="23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444">
              <a:extLst>
                <a:ext uri="{FF2B5EF4-FFF2-40B4-BE49-F238E27FC236}">
                  <a16:creationId xmlns:a16="http://schemas.microsoft.com/office/drawing/2014/main" id="{D702908E-98C0-4F60-819F-DB6C1D25D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341" y="6353103"/>
              <a:ext cx="315154" cy="302497"/>
            </a:xfrm>
            <a:custGeom>
              <a:avLst/>
              <a:gdLst>
                <a:gd name="T0" fmla="*/ 152 w 196"/>
                <a:gd name="T1" fmla="*/ 1 h 189"/>
                <a:gd name="T2" fmla="*/ 144 w 196"/>
                <a:gd name="T3" fmla="*/ 0 h 189"/>
                <a:gd name="T4" fmla="*/ 99 w 196"/>
                <a:gd name="T5" fmla="*/ 25 h 189"/>
                <a:gd name="T6" fmla="*/ 54 w 196"/>
                <a:gd name="T7" fmla="*/ 0 h 189"/>
                <a:gd name="T8" fmla="*/ 44 w 196"/>
                <a:gd name="T9" fmla="*/ 1 h 189"/>
                <a:gd name="T10" fmla="*/ 0 w 196"/>
                <a:gd name="T11" fmla="*/ 55 h 189"/>
                <a:gd name="T12" fmla="*/ 0 w 196"/>
                <a:gd name="T13" fmla="*/ 66 h 189"/>
                <a:gd name="T14" fmla="*/ 98 w 196"/>
                <a:gd name="T15" fmla="*/ 189 h 189"/>
                <a:gd name="T16" fmla="*/ 136 w 196"/>
                <a:gd name="T17" fmla="*/ 159 h 189"/>
                <a:gd name="T18" fmla="*/ 130 w 196"/>
                <a:gd name="T19" fmla="*/ 143 h 189"/>
                <a:gd name="T20" fmla="*/ 154 w 196"/>
                <a:gd name="T21" fmla="*/ 120 h 189"/>
                <a:gd name="T22" fmla="*/ 169 w 196"/>
                <a:gd name="T23" fmla="*/ 126 h 189"/>
                <a:gd name="T24" fmla="*/ 196 w 196"/>
                <a:gd name="T25" fmla="*/ 66 h 189"/>
                <a:gd name="T26" fmla="*/ 196 w 196"/>
                <a:gd name="T27" fmla="*/ 55 h 189"/>
                <a:gd name="T28" fmla="*/ 152 w 196"/>
                <a:gd name="T29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6" h="189">
                  <a:moveTo>
                    <a:pt x="152" y="1"/>
                  </a:moveTo>
                  <a:cubicBezTo>
                    <a:pt x="149" y="1"/>
                    <a:pt x="146" y="0"/>
                    <a:pt x="144" y="0"/>
                  </a:cubicBezTo>
                  <a:cubicBezTo>
                    <a:pt x="121" y="0"/>
                    <a:pt x="111" y="10"/>
                    <a:pt x="99" y="25"/>
                  </a:cubicBezTo>
                  <a:cubicBezTo>
                    <a:pt x="87" y="10"/>
                    <a:pt x="76" y="0"/>
                    <a:pt x="54" y="0"/>
                  </a:cubicBezTo>
                  <a:cubicBezTo>
                    <a:pt x="51" y="0"/>
                    <a:pt x="48" y="1"/>
                    <a:pt x="44" y="1"/>
                  </a:cubicBezTo>
                  <a:cubicBezTo>
                    <a:pt x="25" y="3"/>
                    <a:pt x="4" y="21"/>
                    <a:pt x="0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4" y="98"/>
                    <a:pt x="27" y="139"/>
                    <a:pt x="98" y="189"/>
                  </a:cubicBezTo>
                  <a:cubicBezTo>
                    <a:pt x="113" y="178"/>
                    <a:pt x="125" y="169"/>
                    <a:pt x="136" y="159"/>
                  </a:cubicBezTo>
                  <a:cubicBezTo>
                    <a:pt x="132" y="155"/>
                    <a:pt x="130" y="149"/>
                    <a:pt x="130" y="143"/>
                  </a:cubicBezTo>
                  <a:cubicBezTo>
                    <a:pt x="130" y="130"/>
                    <a:pt x="141" y="120"/>
                    <a:pt x="154" y="120"/>
                  </a:cubicBezTo>
                  <a:cubicBezTo>
                    <a:pt x="160" y="120"/>
                    <a:pt x="165" y="122"/>
                    <a:pt x="169" y="126"/>
                  </a:cubicBezTo>
                  <a:cubicBezTo>
                    <a:pt x="187" y="103"/>
                    <a:pt x="196" y="83"/>
                    <a:pt x="196" y="66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2" y="21"/>
                    <a:pt x="171" y="3"/>
                    <a:pt x="152" y="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23" name="组合 422">
              <a:extLst>
                <a:ext uri="{FF2B5EF4-FFF2-40B4-BE49-F238E27FC236}">
                  <a16:creationId xmlns:a16="http://schemas.microsoft.com/office/drawing/2014/main" id="{EDDAA4B3-3AC3-4E1A-9B5C-E9632F8B82D0}"/>
                </a:ext>
              </a:extLst>
            </p:cNvPr>
            <p:cNvGrpSpPr/>
            <p:nvPr/>
          </p:nvGrpSpPr>
          <p:grpSpPr>
            <a:xfrm>
              <a:off x="9893911" y="2716808"/>
              <a:ext cx="254402" cy="299966"/>
              <a:chOff x="9852026" y="1919289"/>
              <a:chExt cx="319088" cy="376237"/>
            </a:xfrm>
            <a:solidFill>
              <a:srgbClr val="424953"/>
            </a:solidFill>
          </p:grpSpPr>
          <p:sp>
            <p:nvSpPr>
              <p:cNvPr id="424" name="Freeform 17">
                <a:extLst>
                  <a:ext uri="{FF2B5EF4-FFF2-40B4-BE49-F238E27FC236}">
                    <a16:creationId xmlns:a16="http://schemas.microsoft.com/office/drawing/2014/main" id="{9A3BEF4A-2AD1-491D-85BD-F213389FC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2026" y="1919289"/>
                <a:ext cx="319088" cy="203200"/>
              </a:xfrm>
              <a:custGeom>
                <a:avLst/>
                <a:gdLst>
                  <a:gd name="T0" fmla="*/ 201 w 201"/>
                  <a:gd name="T1" fmla="*/ 64 h 128"/>
                  <a:gd name="T2" fmla="*/ 128 w 201"/>
                  <a:gd name="T3" fmla="*/ 0 h 128"/>
                  <a:gd name="T4" fmla="*/ 128 w 201"/>
                  <a:gd name="T5" fmla="*/ 39 h 128"/>
                  <a:gd name="T6" fmla="*/ 0 w 201"/>
                  <a:gd name="T7" fmla="*/ 39 h 128"/>
                  <a:gd name="T8" fmla="*/ 0 w 201"/>
                  <a:gd name="T9" fmla="*/ 89 h 128"/>
                  <a:gd name="T10" fmla="*/ 128 w 201"/>
                  <a:gd name="T11" fmla="*/ 89 h 128"/>
                  <a:gd name="T12" fmla="*/ 128 w 201"/>
                  <a:gd name="T13" fmla="*/ 128 h 128"/>
                  <a:gd name="T14" fmla="*/ 201 w 201"/>
                  <a:gd name="T15" fmla="*/ 6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1" h="128">
                    <a:moveTo>
                      <a:pt x="201" y="64"/>
                    </a:moveTo>
                    <a:lnTo>
                      <a:pt x="128" y="0"/>
                    </a:lnTo>
                    <a:lnTo>
                      <a:pt x="128" y="39"/>
                    </a:lnTo>
                    <a:lnTo>
                      <a:pt x="0" y="39"/>
                    </a:lnTo>
                    <a:lnTo>
                      <a:pt x="0" y="89"/>
                    </a:lnTo>
                    <a:lnTo>
                      <a:pt x="128" y="89"/>
                    </a:lnTo>
                    <a:lnTo>
                      <a:pt x="128" y="128"/>
                    </a:lnTo>
                    <a:lnTo>
                      <a:pt x="201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8">
                <a:extLst>
                  <a:ext uri="{FF2B5EF4-FFF2-40B4-BE49-F238E27FC236}">
                    <a16:creationId xmlns:a16="http://schemas.microsoft.com/office/drawing/2014/main" id="{C1A7A747-2A09-4C65-9834-539F74D00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2026" y="2095501"/>
                <a:ext cx="319088" cy="200025"/>
              </a:xfrm>
              <a:custGeom>
                <a:avLst/>
                <a:gdLst>
                  <a:gd name="T0" fmla="*/ 73 w 201"/>
                  <a:gd name="T1" fmla="*/ 126 h 126"/>
                  <a:gd name="T2" fmla="*/ 73 w 201"/>
                  <a:gd name="T3" fmla="*/ 87 h 126"/>
                  <a:gd name="T4" fmla="*/ 201 w 201"/>
                  <a:gd name="T5" fmla="*/ 87 h 126"/>
                  <a:gd name="T6" fmla="*/ 201 w 201"/>
                  <a:gd name="T7" fmla="*/ 39 h 126"/>
                  <a:gd name="T8" fmla="*/ 73 w 201"/>
                  <a:gd name="T9" fmla="*/ 39 h 126"/>
                  <a:gd name="T10" fmla="*/ 73 w 201"/>
                  <a:gd name="T11" fmla="*/ 0 h 126"/>
                  <a:gd name="T12" fmla="*/ 0 w 201"/>
                  <a:gd name="T13" fmla="*/ 62 h 126"/>
                  <a:gd name="T14" fmla="*/ 73 w 201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1" h="126">
                    <a:moveTo>
                      <a:pt x="73" y="126"/>
                    </a:moveTo>
                    <a:lnTo>
                      <a:pt x="73" y="87"/>
                    </a:lnTo>
                    <a:lnTo>
                      <a:pt x="201" y="87"/>
                    </a:lnTo>
                    <a:lnTo>
                      <a:pt x="201" y="39"/>
                    </a:lnTo>
                    <a:lnTo>
                      <a:pt x="73" y="39"/>
                    </a:lnTo>
                    <a:lnTo>
                      <a:pt x="73" y="0"/>
                    </a:lnTo>
                    <a:lnTo>
                      <a:pt x="0" y="62"/>
                    </a:lnTo>
                    <a:lnTo>
                      <a:pt x="73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26" name="Freeform 89">
              <a:extLst>
                <a:ext uri="{FF2B5EF4-FFF2-40B4-BE49-F238E27FC236}">
                  <a16:creationId xmlns:a16="http://schemas.microsoft.com/office/drawing/2014/main" id="{D94C5285-3FD5-4141-863A-C2B0D8519C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67308" y="3396478"/>
              <a:ext cx="74675" cy="74675"/>
            </a:xfrm>
            <a:custGeom>
              <a:avLst/>
              <a:gdLst>
                <a:gd name="T0" fmla="*/ 26 w 46"/>
                <a:gd name="T1" fmla="*/ 1 h 47"/>
                <a:gd name="T2" fmla="*/ 23 w 46"/>
                <a:gd name="T3" fmla="*/ 0 h 47"/>
                <a:gd name="T4" fmla="*/ 0 w 46"/>
                <a:gd name="T5" fmla="*/ 24 h 47"/>
                <a:gd name="T6" fmla="*/ 23 w 46"/>
                <a:gd name="T7" fmla="*/ 47 h 47"/>
                <a:gd name="T8" fmla="*/ 26 w 46"/>
                <a:gd name="T9" fmla="*/ 46 h 47"/>
                <a:gd name="T10" fmla="*/ 46 w 46"/>
                <a:gd name="T11" fmla="*/ 24 h 47"/>
                <a:gd name="T12" fmla="*/ 26 w 46"/>
                <a:gd name="T13" fmla="*/ 1 h 47"/>
                <a:gd name="T14" fmla="*/ 5 w 46"/>
                <a:gd name="T15" fmla="*/ 24 h 47"/>
                <a:gd name="T16" fmla="*/ 23 w 46"/>
                <a:gd name="T17" fmla="*/ 6 h 47"/>
                <a:gd name="T18" fmla="*/ 27 w 46"/>
                <a:gd name="T19" fmla="*/ 6 h 47"/>
                <a:gd name="T20" fmla="*/ 32 w 46"/>
                <a:gd name="T21" fmla="*/ 9 h 47"/>
                <a:gd name="T22" fmla="*/ 27 w 46"/>
                <a:gd name="T23" fmla="*/ 15 h 47"/>
                <a:gd name="T24" fmla="*/ 8 w 46"/>
                <a:gd name="T25" fmla="*/ 33 h 47"/>
                <a:gd name="T26" fmla="*/ 5 w 46"/>
                <a:gd name="T27" fmla="*/ 24 h 47"/>
                <a:gd name="T28" fmla="*/ 27 w 46"/>
                <a:gd name="T29" fmla="*/ 41 h 47"/>
                <a:gd name="T30" fmla="*/ 23 w 46"/>
                <a:gd name="T31" fmla="*/ 41 h 47"/>
                <a:gd name="T32" fmla="*/ 13 w 46"/>
                <a:gd name="T33" fmla="*/ 38 h 47"/>
                <a:gd name="T34" fmla="*/ 27 w 46"/>
                <a:gd name="T35" fmla="*/ 25 h 47"/>
                <a:gd name="T36" fmla="*/ 37 w 46"/>
                <a:gd name="T37" fmla="*/ 14 h 47"/>
                <a:gd name="T38" fmla="*/ 40 w 46"/>
                <a:gd name="T39" fmla="*/ 24 h 47"/>
                <a:gd name="T40" fmla="*/ 27 w 46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7">
                  <a:moveTo>
                    <a:pt x="26" y="1"/>
                  </a:moveTo>
                  <a:cubicBezTo>
                    <a:pt x="25" y="1"/>
                    <a:pt x="24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24" y="47"/>
                    <a:pt x="25" y="47"/>
                    <a:pt x="26" y="46"/>
                  </a:cubicBezTo>
                  <a:cubicBezTo>
                    <a:pt x="37" y="45"/>
                    <a:pt x="46" y="35"/>
                    <a:pt x="46" y="24"/>
                  </a:cubicBezTo>
                  <a:cubicBezTo>
                    <a:pt x="46" y="12"/>
                    <a:pt x="37" y="3"/>
                    <a:pt x="26" y="1"/>
                  </a:cubicBezTo>
                  <a:close/>
                  <a:moveTo>
                    <a:pt x="5" y="24"/>
                  </a:moveTo>
                  <a:cubicBezTo>
                    <a:pt x="5" y="14"/>
                    <a:pt x="13" y="6"/>
                    <a:pt x="23" y="6"/>
                  </a:cubicBezTo>
                  <a:cubicBezTo>
                    <a:pt x="24" y="6"/>
                    <a:pt x="25" y="6"/>
                    <a:pt x="27" y="6"/>
                  </a:cubicBezTo>
                  <a:cubicBezTo>
                    <a:pt x="29" y="7"/>
                    <a:pt x="31" y="8"/>
                    <a:pt x="32" y="9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6" y="31"/>
                    <a:pt x="5" y="27"/>
                    <a:pt x="5" y="24"/>
                  </a:cubicBezTo>
                  <a:close/>
                  <a:moveTo>
                    <a:pt x="27" y="41"/>
                  </a:moveTo>
                  <a:cubicBezTo>
                    <a:pt x="25" y="41"/>
                    <a:pt x="24" y="41"/>
                    <a:pt x="23" y="41"/>
                  </a:cubicBezTo>
                  <a:cubicBezTo>
                    <a:pt x="19" y="41"/>
                    <a:pt x="16" y="40"/>
                    <a:pt x="13" y="38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9" y="17"/>
                    <a:pt x="40" y="20"/>
                    <a:pt x="40" y="24"/>
                  </a:cubicBezTo>
                  <a:cubicBezTo>
                    <a:pt x="40" y="32"/>
                    <a:pt x="34" y="39"/>
                    <a:pt x="27" y="4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119">
              <a:extLst>
                <a:ext uri="{FF2B5EF4-FFF2-40B4-BE49-F238E27FC236}">
                  <a16:creationId xmlns:a16="http://schemas.microsoft.com/office/drawing/2014/main" id="{BA89FC05-9507-4C2B-854B-00CEF1FFE9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0364" y="4978576"/>
              <a:ext cx="213900" cy="303763"/>
            </a:xfrm>
            <a:custGeom>
              <a:avLst/>
              <a:gdLst>
                <a:gd name="T0" fmla="*/ 121 w 133"/>
                <a:gd name="T1" fmla="*/ 84 h 189"/>
                <a:gd name="T2" fmla="*/ 121 w 133"/>
                <a:gd name="T3" fmla="*/ 47 h 189"/>
                <a:gd name="T4" fmla="*/ 66 w 133"/>
                <a:gd name="T5" fmla="*/ 0 h 189"/>
                <a:gd name="T6" fmla="*/ 12 w 133"/>
                <a:gd name="T7" fmla="*/ 47 h 189"/>
                <a:gd name="T8" fmla="*/ 12 w 133"/>
                <a:gd name="T9" fmla="*/ 84 h 189"/>
                <a:gd name="T10" fmla="*/ 0 w 133"/>
                <a:gd name="T11" fmla="*/ 122 h 189"/>
                <a:gd name="T12" fmla="*/ 66 w 133"/>
                <a:gd name="T13" fmla="*/ 189 h 189"/>
                <a:gd name="T14" fmla="*/ 133 w 133"/>
                <a:gd name="T15" fmla="*/ 122 h 189"/>
                <a:gd name="T16" fmla="*/ 121 w 133"/>
                <a:gd name="T17" fmla="*/ 84 h 189"/>
                <a:gd name="T18" fmla="*/ 66 w 133"/>
                <a:gd name="T19" fmla="*/ 20 h 189"/>
                <a:gd name="T20" fmla="*/ 104 w 133"/>
                <a:gd name="T21" fmla="*/ 52 h 189"/>
                <a:gd name="T22" fmla="*/ 104 w 133"/>
                <a:gd name="T23" fmla="*/ 68 h 189"/>
                <a:gd name="T24" fmla="*/ 66 w 133"/>
                <a:gd name="T25" fmla="*/ 56 h 189"/>
                <a:gd name="T26" fmla="*/ 29 w 133"/>
                <a:gd name="T27" fmla="*/ 68 h 189"/>
                <a:gd name="T28" fmla="*/ 29 w 133"/>
                <a:gd name="T29" fmla="*/ 52 h 189"/>
                <a:gd name="T30" fmla="*/ 66 w 133"/>
                <a:gd name="T31" fmla="*/ 20 h 189"/>
                <a:gd name="T32" fmla="*/ 66 w 133"/>
                <a:gd name="T33" fmla="*/ 183 h 189"/>
                <a:gd name="T34" fmla="*/ 6 w 133"/>
                <a:gd name="T35" fmla="*/ 124 h 189"/>
                <a:gd name="T36" fmla="*/ 16 w 133"/>
                <a:gd name="T37" fmla="*/ 90 h 189"/>
                <a:gd name="T38" fmla="*/ 66 w 133"/>
                <a:gd name="T39" fmla="*/ 63 h 189"/>
                <a:gd name="T40" fmla="*/ 126 w 133"/>
                <a:gd name="T41" fmla="*/ 122 h 189"/>
                <a:gd name="T42" fmla="*/ 116 w 133"/>
                <a:gd name="T43" fmla="*/ 156 h 189"/>
                <a:gd name="T44" fmla="*/ 66 w 133"/>
                <a:gd name="T45" fmla="*/ 18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3" h="189">
                  <a:moveTo>
                    <a:pt x="121" y="84"/>
                  </a:moveTo>
                  <a:cubicBezTo>
                    <a:pt x="121" y="47"/>
                    <a:pt x="121" y="47"/>
                    <a:pt x="121" y="47"/>
                  </a:cubicBezTo>
                  <a:cubicBezTo>
                    <a:pt x="121" y="21"/>
                    <a:pt x="96" y="0"/>
                    <a:pt x="66" y="0"/>
                  </a:cubicBezTo>
                  <a:cubicBezTo>
                    <a:pt x="37" y="0"/>
                    <a:pt x="12" y="21"/>
                    <a:pt x="12" y="47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5" y="95"/>
                    <a:pt x="0" y="108"/>
                    <a:pt x="0" y="122"/>
                  </a:cubicBezTo>
                  <a:cubicBezTo>
                    <a:pt x="0" y="159"/>
                    <a:pt x="30" y="189"/>
                    <a:pt x="66" y="189"/>
                  </a:cubicBezTo>
                  <a:cubicBezTo>
                    <a:pt x="103" y="189"/>
                    <a:pt x="133" y="159"/>
                    <a:pt x="133" y="122"/>
                  </a:cubicBezTo>
                  <a:cubicBezTo>
                    <a:pt x="133" y="108"/>
                    <a:pt x="128" y="95"/>
                    <a:pt x="121" y="84"/>
                  </a:cubicBezTo>
                  <a:close/>
                  <a:moveTo>
                    <a:pt x="66" y="20"/>
                  </a:moveTo>
                  <a:cubicBezTo>
                    <a:pt x="87" y="20"/>
                    <a:pt x="104" y="34"/>
                    <a:pt x="104" y="5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93" y="60"/>
                    <a:pt x="80" y="56"/>
                    <a:pt x="66" y="56"/>
                  </a:cubicBezTo>
                  <a:cubicBezTo>
                    <a:pt x="53" y="56"/>
                    <a:pt x="40" y="60"/>
                    <a:pt x="29" y="68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34"/>
                    <a:pt x="46" y="20"/>
                    <a:pt x="66" y="20"/>
                  </a:cubicBezTo>
                  <a:close/>
                  <a:moveTo>
                    <a:pt x="66" y="183"/>
                  </a:moveTo>
                  <a:cubicBezTo>
                    <a:pt x="33" y="183"/>
                    <a:pt x="6" y="157"/>
                    <a:pt x="6" y="124"/>
                  </a:cubicBezTo>
                  <a:cubicBezTo>
                    <a:pt x="6" y="111"/>
                    <a:pt x="10" y="100"/>
                    <a:pt x="16" y="90"/>
                  </a:cubicBezTo>
                  <a:cubicBezTo>
                    <a:pt x="27" y="74"/>
                    <a:pt x="45" y="63"/>
                    <a:pt x="66" y="63"/>
                  </a:cubicBezTo>
                  <a:cubicBezTo>
                    <a:pt x="100" y="63"/>
                    <a:pt x="126" y="89"/>
                    <a:pt x="126" y="122"/>
                  </a:cubicBezTo>
                  <a:cubicBezTo>
                    <a:pt x="126" y="135"/>
                    <a:pt x="123" y="146"/>
                    <a:pt x="116" y="156"/>
                  </a:cubicBezTo>
                  <a:cubicBezTo>
                    <a:pt x="105" y="172"/>
                    <a:pt x="87" y="183"/>
                    <a:pt x="66" y="183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120">
              <a:extLst>
                <a:ext uri="{FF2B5EF4-FFF2-40B4-BE49-F238E27FC236}">
                  <a16:creationId xmlns:a16="http://schemas.microsoft.com/office/drawing/2014/main" id="{AABBADD6-B855-453B-8D98-F71AC75101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26818" y="5084893"/>
              <a:ext cx="180993" cy="180993"/>
            </a:xfrm>
            <a:custGeom>
              <a:avLst/>
              <a:gdLst>
                <a:gd name="T0" fmla="*/ 56 w 113"/>
                <a:gd name="T1" fmla="*/ 0 h 113"/>
                <a:gd name="T2" fmla="*/ 0 w 113"/>
                <a:gd name="T3" fmla="*/ 56 h 113"/>
                <a:gd name="T4" fmla="*/ 56 w 113"/>
                <a:gd name="T5" fmla="*/ 113 h 113"/>
                <a:gd name="T6" fmla="*/ 113 w 113"/>
                <a:gd name="T7" fmla="*/ 56 h 113"/>
                <a:gd name="T8" fmla="*/ 56 w 113"/>
                <a:gd name="T9" fmla="*/ 0 h 113"/>
                <a:gd name="T10" fmla="*/ 64 w 113"/>
                <a:gd name="T11" fmla="*/ 70 h 113"/>
                <a:gd name="T12" fmla="*/ 52 w 113"/>
                <a:gd name="T13" fmla="*/ 70 h 113"/>
                <a:gd name="T14" fmla="*/ 56 w 113"/>
                <a:gd name="T15" fmla="*/ 58 h 113"/>
                <a:gd name="T16" fmla="*/ 51 w 113"/>
                <a:gd name="T17" fmla="*/ 52 h 113"/>
                <a:gd name="T18" fmla="*/ 58 w 113"/>
                <a:gd name="T19" fmla="*/ 45 h 113"/>
                <a:gd name="T20" fmla="*/ 64 w 113"/>
                <a:gd name="T21" fmla="*/ 52 h 113"/>
                <a:gd name="T22" fmla="*/ 60 w 113"/>
                <a:gd name="T23" fmla="*/ 58 h 113"/>
                <a:gd name="T24" fmla="*/ 64 w 113"/>
                <a:gd name="T25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13"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3"/>
                    <a:pt x="56" y="113"/>
                  </a:cubicBezTo>
                  <a:cubicBezTo>
                    <a:pt x="88" y="113"/>
                    <a:pt x="113" y="87"/>
                    <a:pt x="113" y="56"/>
                  </a:cubicBezTo>
                  <a:cubicBezTo>
                    <a:pt x="113" y="25"/>
                    <a:pt x="88" y="0"/>
                    <a:pt x="56" y="0"/>
                  </a:cubicBezTo>
                  <a:close/>
                  <a:moveTo>
                    <a:pt x="64" y="70"/>
                  </a:moveTo>
                  <a:cubicBezTo>
                    <a:pt x="52" y="70"/>
                    <a:pt x="52" y="70"/>
                    <a:pt x="52" y="70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3" y="57"/>
                    <a:pt x="51" y="55"/>
                    <a:pt x="51" y="52"/>
                  </a:cubicBezTo>
                  <a:cubicBezTo>
                    <a:pt x="51" y="48"/>
                    <a:pt x="54" y="45"/>
                    <a:pt x="58" y="45"/>
                  </a:cubicBezTo>
                  <a:cubicBezTo>
                    <a:pt x="61" y="45"/>
                    <a:pt x="64" y="48"/>
                    <a:pt x="64" y="52"/>
                  </a:cubicBezTo>
                  <a:cubicBezTo>
                    <a:pt x="64" y="55"/>
                    <a:pt x="63" y="57"/>
                    <a:pt x="60" y="58"/>
                  </a:cubicBezTo>
                  <a:lnTo>
                    <a:pt x="64" y="7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136">
              <a:extLst>
                <a:ext uri="{FF2B5EF4-FFF2-40B4-BE49-F238E27FC236}">
                  <a16:creationId xmlns:a16="http://schemas.microsoft.com/office/drawing/2014/main" id="{338676BA-4BB9-4871-A01E-F055AB816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9977" y="4527995"/>
              <a:ext cx="182258" cy="241745"/>
            </a:xfrm>
            <a:custGeom>
              <a:avLst/>
              <a:gdLst>
                <a:gd name="T0" fmla="*/ 90 w 114"/>
                <a:gd name="T1" fmla="*/ 0 h 151"/>
                <a:gd name="T2" fmla="*/ 16 w 114"/>
                <a:gd name="T3" fmla="*/ 0 h 151"/>
                <a:gd name="T4" fmla="*/ 0 w 114"/>
                <a:gd name="T5" fmla="*/ 16 h 151"/>
                <a:gd name="T6" fmla="*/ 0 w 114"/>
                <a:gd name="T7" fmla="*/ 28 h 151"/>
                <a:gd name="T8" fmla="*/ 14 w 114"/>
                <a:gd name="T9" fmla="*/ 28 h 151"/>
                <a:gd name="T10" fmla="*/ 51 w 114"/>
                <a:gd name="T11" fmla="*/ 61 h 151"/>
                <a:gd name="T12" fmla="*/ 51 w 114"/>
                <a:gd name="T13" fmla="*/ 151 h 151"/>
                <a:gd name="T14" fmla="*/ 98 w 114"/>
                <a:gd name="T15" fmla="*/ 151 h 151"/>
                <a:gd name="T16" fmla="*/ 114 w 114"/>
                <a:gd name="T17" fmla="*/ 135 h 151"/>
                <a:gd name="T18" fmla="*/ 114 w 114"/>
                <a:gd name="T19" fmla="*/ 27 h 151"/>
                <a:gd name="T20" fmla="*/ 90 w 114"/>
                <a:gd name="T2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151">
                  <a:moveTo>
                    <a:pt x="9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107" y="151"/>
                    <a:pt x="114" y="144"/>
                    <a:pt x="114" y="135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137">
              <a:extLst>
                <a:ext uri="{FF2B5EF4-FFF2-40B4-BE49-F238E27FC236}">
                  <a16:creationId xmlns:a16="http://schemas.microsoft.com/office/drawing/2014/main" id="{7CF53649-4145-49C9-AA20-B1DBF9855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268" y="4587482"/>
              <a:ext cx="184789" cy="243010"/>
            </a:xfrm>
            <a:custGeom>
              <a:avLst/>
              <a:gdLst>
                <a:gd name="T0" fmla="*/ 115 w 115"/>
                <a:gd name="T1" fmla="*/ 31 h 152"/>
                <a:gd name="T2" fmla="*/ 115 w 115"/>
                <a:gd name="T3" fmla="*/ 26 h 152"/>
                <a:gd name="T4" fmla="*/ 87 w 115"/>
                <a:gd name="T5" fmla="*/ 0 h 152"/>
                <a:gd name="T6" fmla="*/ 16 w 115"/>
                <a:gd name="T7" fmla="*/ 0 h 152"/>
                <a:gd name="T8" fmla="*/ 0 w 115"/>
                <a:gd name="T9" fmla="*/ 16 h 152"/>
                <a:gd name="T10" fmla="*/ 0 w 115"/>
                <a:gd name="T11" fmla="*/ 136 h 152"/>
                <a:gd name="T12" fmla="*/ 16 w 115"/>
                <a:gd name="T13" fmla="*/ 152 h 152"/>
                <a:gd name="T14" fmla="*/ 99 w 115"/>
                <a:gd name="T15" fmla="*/ 152 h 152"/>
                <a:gd name="T16" fmla="*/ 115 w 115"/>
                <a:gd name="T17" fmla="*/ 136 h 152"/>
                <a:gd name="T18" fmla="*/ 115 w 115"/>
                <a:gd name="T19" fmla="*/ 42 h 152"/>
                <a:gd name="T20" fmla="*/ 115 w 115"/>
                <a:gd name="T21" fmla="*/ 3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52">
                  <a:moveTo>
                    <a:pt x="115" y="31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8"/>
                    <a:pt x="0" y="1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2"/>
                    <a:pt x="16" y="152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108" y="152"/>
                    <a:pt x="115" y="145"/>
                    <a:pt x="115" y="136"/>
                  </a:cubicBezTo>
                  <a:cubicBezTo>
                    <a:pt x="115" y="42"/>
                    <a:pt x="115" y="42"/>
                    <a:pt x="115" y="42"/>
                  </a:cubicBezTo>
                  <a:lnTo>
                    <a:pt x="115" y="31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160">
              <a:extLst>
                <a:ext uri="{FF2B5EF4-FFF2-40B4-BE49-F238E27FC236}">
                  <a16:creationId xmlns:a16="http://schemas.microsoft.com/office/drawing/2014/main" id="{01BCB809-03A5-41BF-90EE-EE3D10216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9863" y="5883537"/>
              <a:ext cx="293638" cy="129099"/>
            </a:xfrm>
            <a:custGeom>
              <a:avLst/>
              <a:gdLst>
                <a:gd name="T0" fmla="*/ 117 w 232"/>
                <a:gd name="T1" fmla="*/ 12 h 102"/>
                <a:gd name="T2" fmla="*/ 218 w 232"/>
                <a:gd name="T3" fmla="*/ 102 h 102"/>
                <a:gd name="T4" fmla="*/ 232 w 232"/>
                <a:gd name="T5" fmla="*/ 102 h 102"/>
                <a:gd name="T6" fmla="*/ 117 w 232"/>
                <a:gd name="T7" fmla="*/ 0 h 102"/>
                <a:gd name="T8" fmla="*/ 0 w 232"/>
                <a:gd name="T9" fmla="*/ 102 h 102"/>
                <a:gd name="T10" fmla="*/ 14 w 232"/>
                <a:gd name="T11" fmla="*/ 102 h 102"/>
                <a:gd name="T12" fmla="*/ 117 w 232"/>
                <a:gd name="T13" fmla="*/ 1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102">
                  <a:moveTo>
                    <a:pt x="117" y="12"/>
                  </a:moveTo>
                  <a:lnTo>
                    <a:pt x="218" y="102"/>
                  </a:lnTo>
                  <a:lnTo>
                    <a:pt x="232" y="102"/>
                  </a:lnTo>
                  <a:lnTo>
                    <a:pt x="117" y="0"/>
                  </a:lnTo>
                  <a:lnTo>
                    <a:pt x="0" y="102"/>
                  </a:lnTo>
                  <a:lnTo>
                    <a:pt x="14" y="102"/>
                  </a:lnTo>
                  <a:lnTo>
                    <a:pt x="117" y="1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161">
              <a:extLst>
                <a:ext uri="{FF2B5EF4-FFF2-40B4-BE49-F238E27FC236}">
                  <a16:creationId xmlns:a16="http://schemas.microsoft.com/office/drawing/2014/main" id="{48A807BF-99CC-459F-901A-9264CDFDA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4162" y="5916445"/>
              <a:ext cx="206306" cy="89864"/>
            </a:xfrm>
            <a:custGeom>
              <a:avLst/>
              <a:gdLst>
                <a:gd name="T0" fmla="*/ 0 w 163"/>
                <a:gd name="T1" fmla="*/ 71 h 71"/>
                <a:gd name="T2" fmla="*/ 163 w 163"/>
                <a:gd name="T3" fmla="*/ 71 h 71"/>
                <a:gd name="T4" fmla="*/ 82 w 163"/>
                <a:gd name="T5" fmla="*/ 0 h 71"/>
                <a:gd name="T6" fmla="*/ 0 w 16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" h="71">
                  <a:moveTo>
                    <a:pt x="0" y="71"/>
                  </a:moveTo>
                  <a:lnTo>
                    <a:pt x="163" y="71"/>
                  </a:lnTo>
                  <a:lnTo>
                    <a:pt x="8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162">
              <a:extLst>
                <a:ext uri="{FF2B5EF4-FFF2-40B4-BE49-F238E27FC236}">
                  <a16:creationId xmlns:a16="http://schemas.microsoft.com/office/drawing/2014/main" id="{E4826AE7-3C7D-4D38-B29E-AA6C3A015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9863" y="6012637"/>
              <a:ext cx="293638" cy="175930"/>
            </a:xfrm>
            <a:custGeom>
              <a:avLst/>
              <a:gdLst>
                <a:gd name="T0" fmla="*/ 117 w 232"/>
                <a:gd name="T1" fmla="*/ 53 h 139"/>
                <a:gd name="T2" fmla="*/ 0 w 232"/>
                <a:gd name="T3" fmla="*/ 0 h 139"/>
                <a:gd name="T4" fmla="*/ 0 w 232"/>
                <a:gd name="T5" fmla="*/ 139 h 139"/>
                <a:gd name="T6" fmla="*/ 232 w 232"/>
                <a:gd name="T7" fmla="*/ 139 h 139"/>
                <a:gd name="T8" fmla="*/ 232 w 232"/>
                <a:gd name="T9" fmla="*/ 0 h 139"/>
                <a:gd name="T10" fmla="*/ 117 w 232"/>
                <a:gd name="T11" fmla="*/ 5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139">
                  <a:moveTo>
                    <a:pt x="117" y="53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232" y="139"/>
                  </a:lnTo>
                  <a:lnTo>
                    <a:pt x="232" y="0"/>
                  </a:lnTo>
                  <a:lnTo>
                    <a:pt x="117" y="53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204">
              <a:extLst>
                <a:ext uri="{FF2B5EF4-FFF2-40B4-BE49-F238E27FC236}">
                  <a16:creationId xmlns:a16="http://schemas.microsoft.com/office/drawing/2014/main" id="{1569A402-C2EE-4095-87FA-568D2D04A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9863" y="4291313"/>
              <a:ext cx="39236" cy="40502"/>
            </a:xfrm>
            <a:custGeom>
              <a:avLst/>
              <a:gdLst>
                <a:gd name="T0" fmla="*/ 24 w 24"/>
                <a:gd name="T1" fmla="*/ 18 h 25"/>
                <a:gd name="T2" fmla="*/ 17 w 24"/>
                <a:gd name="T3" fmla="*/ 25 h 25"/>
                <a:gd name="T4" fmla="*/ 7 w 24"/>
                <a:gd name="T5" fmla="*/ 25 h 25"/>
                <a:gd name="T6" fmla="*/ 0 w 24"/>
                <a:gd name="T7" fmla="*/ 18 h 25"/>
                <a:gd name="T8" fmla="*/ 0 w 24"/>
                <a:gd name="T9" fmla="*/ 7 h 25"/>
                <a:gd name="T10" fmla="*/ 7 w 24"/>
                <a:gd name="T11" fmla="*/ 0 h 25"/>
                <a:gd name="T12" fmla="*/ 17 w 24"/>
                <a:gd name="T13" fmla="*/ 0 h 25"/>
                <a:gd name="T14" fmla="*/ 24 w 24"/>
                <a:gd name="T15" fmla="*/ 7 h 25"/>
                <a:gd name="T16" fmla="*/ 24 w 24"/>
                <a:gd name="T17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24" y="18"/>
                  </a:moveTo>
                  <a:cubicBezTo>
                    <a:pt x="24" y="22"/>
                    <a:pt x="21" y="25"/>
                    <a:pt x="1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3" y="25"/>
                    <a:pt x="0" y="22"/>
                    <a:pt x="0" y="1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3"/>
                    <a:pt x="24" y="7"/>
                  </a:cubicBezTo>
                  <a:lnTo>
                    <a:pt x="24" y="18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206">
              <a:extLst>
                <a:ext uri="{FF2B5EF4-FFF2-40B4-BE49-F238E27FC236}">
                  <a16:creationId xmlns:a16="http://schemas.microsoft.com/office/drawing/2014/main" id="{E6FE65F0-3CEE-4C71-B679-8589EC980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1733" y="4291312"/>
              <a:ext cx="40502" cy="40502"/>
            </a:xfrm>
            <a:custGeom>
              <a:avLst/>
              <a:gdLst>
                <a:gd name="T0" fmla="*/ 25 w 25"/>
                <a:gd name="T1" fmla="*/ 18 h 25"/>
                <a:gd name="T2" fmla="*/ 18 w 25"/>
                <a:gd name="T3" fmla="*/ 25 h 25"/>
                <a:gd name="T4" fmla="*/ 7 w 25"/>
                <a:gd name="T5" fmla="*/ 25 h 25"/>
                <a:gd name="T6" fmla="*/ 0 w 25"/>
                <a:gd name="T7" fmla="*/ 18 h 25"/>
                <a:gd name="T8" fmla="*/ 0 w 25"/>
                <a:gd name="T9" fmla="*/ 7 h 25"/>
                <a:gd name="T10" fmla="*/ 7 w 25"/>
                <a:gd name="T11" fmla="*/ 0 h 25"/>
                <a:gd name="T12" fmla="*/ 18 w 25"/>
                <a:gd name="T13" fmla="*/ 0 h 25"/>
                <a:gd name="T14" fmla="*/ 25 w 25"/>
                <a:gd name="T15" fmla="*/ 7 h 25"/>
                <a:gd name="T16" fmla="*/ 25 w 25"/>
                <a:gd name="T17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5" y="18"/>
                  </a:moveTo>
                  <a:cubicBezTo>
                    <a:pt x="25" y="22"/>
                    <a:pt x="21" y="25"/>
                    <a:pt x="18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3" y="25"/>
                    <a:pt x="0" y="22"/>
                    <a:pt x="0" y="1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5" y="3"/>
                    <a:pt x="25" y="7"/>
                  </a:cubicBezTo>
                  <a:lnTo>
                    <a:pt x="25" y="18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207">
              <a:extLst>
                <a:ext uri="{FF2B5EF4-FFF2-40B4-BE49-F238E27FC236}">
                  <a16:creationId xmlns:a16="http://schemas.microsoft.com/office/drawing/2014/main" id="{F8EF143B-D674-44F7-B09E-CB649B616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8210" y="4074882"/>
              <a:ext cx="156944" cy="121505"/>
            </a:xfrm>
            <a:custGeom>
              <a:avLst/>
              <a:gdLst>
                <a:gd name="T0" fmla="*/ 0 w 124"/>
                <a:gd name="T1" fmla="*/ 0 h 96"/>
                <a:gd name="T2" fmla="*/ 0 w 124"/>
                <a:gd name="T3" fmla="*/ 96 h 96"/>
                <a:gd name="T4" fmla="*/ 11 w 124"/>
                <a:gd name="T5" fmla="*/ 96 h 96"/>
                <a:gd name="T6" fmla="*/ 11 w 124"/>
                <a:gd name="T7" fmla="*/ 9 h 96"/>
                <a:gd name="T8" fmla="*/ 112 w 124"/>
                <a:gd name="T9" fmla="*/ 9 h 96"/>
                <a:gd name="T10" fmla="*/ 112 w 124"/>
                <a:gd name="T11" fmla="*/ 96 h 96"/>
                <a:gd name="T12" fmla="*/ 124 w 124"/>
                <a:gd name="T13" fmla="*/ 96 h 96"/>
                <a:gd name="T14" fmla="*/ 124 w 124"/>
                <a:gd name="T15" fmla="*/ 0 h 96"/>
                <a:gd name="T16" fmla="*/ 0 w 124"/>
                <a:gd name="T1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96">
                  <a:moveTo>
                    <a:pt x="0" y="0"/>
                  </a:moveTo>
                  <a:lnTo>
                    <a:pt x="0" y="96"/>
                  </a:lnTo>
                  <a:lnTo>
                    <a:pt x="11" y="96"/>
                  </a:lnTo>
                  <a:lnTo>
                    <a:pt x="11" y="9"/>
                  </a:lnTo>
                  <a:lnTo>
                    <a:pt x="112" y="9"/>
                  </a:lnTo>
                  <a:lnTo>
                    <a:pt x="112" y="96"/>
                  </a:lnTo>
                  <a:lnTo>
                    <a:pt x="124" y="96"/>
                  </a:lnTo>
                  <a:lnTo>
                    <a:pt x="1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208">
              <a:extLst>
                <a:ext uri="{FF2B5EF4-FFF2-40B4-BE49-F238E27FC236}">
                  <a16:creationId xmlns:a16="http://schemas.microsoft.com/office/drawing/2014/main" id="{6A5FBBC1-2029-4A44-BAC7-8C3841BBC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9738" y="4162213"/>
              <a:ext cx="313888" cy="162007"/>
            </a:xfrm>
            <a:custGeom>
              <a:avLst/>
              <a:gdLst>
                <a:gd name="T0" fmla="*/ 212 w 248"/>
                <a:gd name="T1" fmla="*/ 0 h 128"/>
                <a:gd name="T2" fmla="*/ 212 w 248"/>
                <a:gd name="T3" fmla="*/ 54 h 128"/>
                <a:gd name="T4" fmla="*/ 32 w 248"/>
                <a:gd name="T5" fmla="*/ 54 h 128"/>
                <a:gd name="T6" fmla="*/ 32 w 248"/>
                <a:gd name="T7" fmla="*/ 0 h 128"/>
                <a:gd name="T8" fmla="*/ 0 w 248"/>
                <a:gd name="T9" fmla="*/ 0 h 128"/>
                <a:gd name="T10" fmla="*/ 0 w 248"/>
                <a:gd name="T11" fmla="*/ 128 h 128"/>
                <a:gd name="T12" fmla="*/ 57 w 248"/>
                <a:gd name="T13" fmla="*/ 128 h 128"/>
                <a:gd name="T14" fmla="*/ 57 w 248"/>
                <a:gd name="T15" fmla="*/ 95 h 128"/>
                <a:gd name="T16" fmla="*/ 191 w 248"/>
                <a:gd name="T17" fmla="*/ 95 h 128"/>
                <a:gd name="T18" fmla="*/ 191 w 248"/>
                <a:gd name="T19" fmla="*/ 128 h 128"/>
                <a:gd name="T20" fmla="*/ 248 w 248"/>
                <a:gd name="T21" fmla="*/ 128 h 128"/>
                <a:gd name="T22" fmla="*/ 248 w 248"/>
                <a:gd name="T23" fmla="*/ 0 h 128"/>
                <a:gd name="T24" fmla="*/ 212 w 248"/>
                <a:gd name="T2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" h="128">
                  <a:moveTo>
                    <a:pt x="212" y="0"/>
                  </a:moveTo>
                  <a:lnTo>
                    <a:pt x="212" y="54"/>
                  </a:lnTo>
                  <a:lnTo>
                    <a:pt x="32" y="54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57" y="128"/>
                  </a:lnTo>
                  <a:lnTo>
                    <a:pt x="57" y="95"/>
                  </a:lnTo>
                  <a:lnTo>
                    <a:pt x="191" y="95"/>
                  </a:lnTo>
                  <a:lnTo>
                    <a:pt x="191" y="128"/>
                  </a:lnTo>
                  <a:lnTo>
                    <a:pt x="248" y="128"/>
                  </a:lnTo>
                  <a:lnTo>
                    <a:pt x="248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209">
              <a:extLst>
                <a:ext uri="{FF2B5EF4-FFF2-40B4-BE49-F238E27FC236}">
                  <a16:creationId xmlns:a16="http://schemas.microsoft.com/office/drawing/2014/main" id="{A05B7C40-ED07-471B-85C5-8C65D492A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4287" y="4293844"/>
              <a:ext cx="183524" cy="82269"/>
            </a:xfrm>
            <a:custGeom>
              <a:avLst/>
              <a:gdLst>
                <a:gd name="T0" fmla="*/ 145 w 145"/>
                <a:gd name="T1" fmla="*/ 65 h 65"/>
                <a:gd name="T2" fmla="*/ 0 w 145"/>
                <a:gd name="T3" fmla="*/ 65 h 65"/>
                <a:gd name="T4" fmla="*/ 18 w 145"/>
                <a:gd name="T5" fmla="*/ 0 h 65"/>
                <a:gd name="T6" fmla="*/ 128 w 145"/>
                <a:gd name="T7" fmla="*/ 0 h 65"/>
                <a:gd name="T8" fmla="*/ 145 w 145"/>
                <a:gd name="T9" fmla="*/ 65 h 65"/>
                <a:gd name="T10" fmla="*/ 145 w 145"/>
                <a:gd name="T1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65">
                  <a:moveTo>
                    <a:pt x="145" y="65"/>
                  </a:moveTo>
                  <a:lnTo>
                    <a:pt x="0" y="65"/>
                  </a:lnTo>
                  <a:lnTo>
                    <a:pt x="18" y="0"/>
                  </a:lnTo>
                  <a:lnTo>
                    <a:pt x="128" y="0"/>
                  </a:lnTo>
                  <a:lnTo>
                    <a:pt x="145" y="65"/>
                  </a:lnTo>
                  <a:lnTo>
                    <a:pt x="145" y="65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210">
              <a:extLst>
                <a:ext uri="{FF2B5EF4-FFF2-40B4-BE49-F238E27FC236}">
                  <a16:creationId xmlns:a16="http://schemas.microsoft.com/office/drawing/2014/main" id="{8E8F36E0-4276-455F-A427-466FEF5B5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3022" y="4273593"/>
              <a:ext cx="179726" cy="50627"/>
            </a:xfrm>
            <a:custGeom>
              <a:avLst/>
              <a:gdLst>
                <a:gd name="T0" fmla="*/ 141 w 142"/>
                <a:gd name="T1" fmla="*/ 40 h 40"/>
                <a:gd name="T2" fmla="*/ 133 w 142"/>
                <a:gd name="T3" fmla="*/ 10 h 40"/>
                <a:gd name="T4" fmla="*/ 14 w 142"/>
                <a:gd name="T5" fmla="*/ 10 h 40"/>
                <a:gd name="T6" fmla="*/ 7 w 142"/>
                <a:gd name="T7" fmla="*/ 40 h 40"/>
                <a:gd name="T8" fmla="*/ 0 w 142"/>
                <a:gd name="T9" fmla="*/ 36 h 40"/>
                <a:gd name="T10" fmla="*/ 0 w 142"/>
                <a:gd name="T11" fmla="*/ 0 h 40"/>
                <a:gd name="T12" fmla="*/ 142 w 142"/>
                <a:gd name="T13" fmla="*/ 0 h 40"/>
                <a:gd name="T14" fmla="*/ 142 w 142"/>
                <a:gd name="T15" fmla="*/ 36 h 40"/>
                <a:gd name="T16" fmla="*/ 141 w 14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0">
                  <a:moveTo>
                    <a:pt x="141" y="40"/>
                  </a:moveTo>
                  <a:lnTo>
                    <a:pt x="133" y="10"/>
                  </a:lnTo>
                  <a:lnTo>
                    <a:pt x="14" y="10"/>
                  </a:lnTo>
                  <a:lnTo>
                    <a:pt x="7" y="40"/>
                  </a:lnTo>
                  <a:lnTo>
                    <a:pt x="0" y="36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36"/>
                  </a:lnTo>
                  <a:lnTo>
                    <a:pt x="141" y="4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211">
              <a:extLst>
                <a:ext uri="{FF2B5EF4-FFF2-40B4-BE49-F238E27FC236}">
                  <a16:creationId xmlns:a16="http://schemas.microsoft.com/office/drawing/2014/main" id="{1FED0BB2-B454-41A3-85EC-BD8E54CB15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7834" y="4144493"/>
              <a:ext cx="213900" cy="79737"/>
            </a:xfrm>
            <a:custGeom>
              <a:avLst/>
              <a:gdLst>
                <a:gd name="T0" fmla="*/ 0 w 134"/>
                <a:gd name="T1" fmla="*/ 0 h 50"/>
                <a:gd name="T2" fmla="*/ 0 w 134"/>
                <a:gd name="T3" fmla="*/ 50 h 50"/>
                <a:gd name="T4" fmla="*/ 134 w 134"/>
                <a:gd name="T5" fmla="*/ 50 h 50"/>
                <a:gd name="T6" fmla="*/ 134 w 134"/>
                <a:gd name="T7" fmla="*/ 0 h 50"/>
                <a:gd name="T8" fmla="*/ 0 w 134"/>
                <a:gd name="T9" fmla="*/ 0 h 50"/>
                <a:gd name="T10" fmla="*/ 79 w 134"/>
                <a:gd name="T11" fmla="*/ 32 h 50"/>
                <a:gd name="T12" fmla="*/ 54 w 134"/>
                <a:gd name="T13" fmla="*/ 32 h 50"/>
                <a:gd name="T14" fmla="*/ 51 w 134"/>
                <a:gd name="T15" fmla="*/ 27 h 50"/>
                <a:gd name="T16" fmla="*/ 54 w 134"/>
                <a:gd name="T17" fmla="*/ 23 h 50"/>
                <a:gd name="T18" fmla="*/ 79 w 134"/>
                <a:gd name="T19" fmla="*/ 23 h 50"/>
                <a:gd name="T20" fmla="*/ 81 w 134"/>
                <a:gd name="T21" fmla="*/ 27 h 50"/>
                <a:gd name="T22" fmla="*/ 79 w 134"/>
                <a:gd name="T2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134" y="50"/>
                    <a:pt x="134" y="50"/>
                    <a:pt x="134" y="50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  <a:moveTo>
                    <a:pt x="79" y="32"/>
                  </a:moveTo>
                  <a:cubicBezTo>
                    <a:pt x="54" y="32"/>
                    <a:pt x="54" y="32"/>
                    <a:pt x="54" y="32"/>
                  </a:cubicBezTo>
                  <a:cubicBezTo>
                    <a:pt x="52" y="32"/>
                    <a:pt x="51" y="30"/>
                    <a:pt x="51" y="27"/>
                  </a:cubicBezTo>
                  <a:cubicBezTo>
                    <a:pt x="51" y="25"/>
                    <a:pt x="52" y="23"/>
                    <a:pt x="54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80" y="23"/>
                    <a:pt x="81" y="25"/>
                    <a:pt x="81" y="27"/>
                  </a:cubicBezTo>
                  <a:cubicBezTo>
                    <a:pt x="81" y="30"/>
                    <a:pt x="80" y="32"/>
                    <a:pt x="79" y="32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263">
              <a:extLst>
                <a:ext uri="{FF2B5EF4-FFF2-40B4-BE49-F238E27FC236}">
                  <a16:creationId xmlns:a16="http://schemas.microsoft.com/office/drawing/2014/main" id="{58238A2E-B596-4844-A972-026B2FA9B7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8597" y="1357468"/>
              <a:ext cx="301232" cy="303763"/>
            </a:xfrm>
            <a:custGeom>
              <a:avLst/>
              <a:gdLst>
                <a:gd name="T0" fmla="*/ 183 w 188"/>
                <a:gd name="T1" fmla="*/ 6 h 189"/>
                <a:gd name="T2" fmla="*/ 169 w 188"/>
                <a:gd name="T3" fmla="*/ 0 h 189"/>
                <a:gd name="T4" fmla="*/ 19 w 188"/>
                <a:gd name="T5" fmla="*/ 0 h 189"/>
                <a:gd name="T6" fmla="*/ 5 w 188"/>
                <a:gd name="T7" fmla="*/ 6 h 189"/>
                <a:gd name="T8" fmla="*/ 0 w 188"/>
                <a:gd name="T9" fmla="*/ 20 h 189"/>
                <a:gd name="T10" fmla="*/ 0 w 188"/>
                <a:gd name="T11" fmla="*/ 170 h 189"/>
                <a:gd name="T12" fmla="*/ 5 w 188"/>
                <a:gd name="T13" fmla="*/ 184 h 189"/>
                <a:gd name="T14" fmla="*/ 19 w 188"/>
                <a:gd name="T15" fmla="*/ 189 h 189"/>
                <a:gd name="T16" fmla="*/ 169 w 188"/>
                <a:gd name="T17" fmla="*/ 189 h 189"/>
                <a:gd name="T18" fmla="*/ 183 w 188"/>
                <a:gd name="T19" fmla="*/ 184 h 189"/>
                <a:gd name="T20" fmla="*/ 188 w 188"/>
                <a:gd name="T21" fmla="*/ 170 h 189"/>
                <a:gd name="T22" fmla="*/ 188 w 188"/>
                <a:gd name="T23" fmla="*/ 20 h 189"/>
                <a:gd name="T24" fmla="*/ 183 w 188"/>
                <a:gd name="T25" fmla="*/ 6 h 189"/>
                <a:gd name="T26" fmla="*/ 137 w 188"/>
                <a:gd name="T27" fmla="*/ 108 h 189"/>
                <a:gd name="T28" fmla="*/ 115 w 188"/>
                <a:gd name="T29" fmla="*/ 62 h 189"/>
                <a:gd name="T30" fmla="*/ 108 w 188"/>
                <a:gd name="T31" fmla="*/ 79 h 189"/>
                <a:gd name="T32" fmla="*/ 129 w 188"/>
                <a:gd name="T33" fmla="*/ 135 h 189"/>
                <a:gd name="T34" fmla="*/ 109 w 188"/>
                <a:gd name="T35" fmla="*/ 137 h 189"/>
                <a:gd name="T36" fmla="*/ 102 w 188"/>
                <a:gd name="T37" fmla="*/ 187 h 189"/>
                <a:gd name="T38" fmla="*/ 86 w 188"/>
                <a:gd name="T39" fmla="*/ 187 h 189"/>
                <a:gd name="T40" fmla="*/ 79 w 188"/>
                <a:gd name="T41" fmla="*/ 137 h 189"/>
                <a:gd name="T42" fmla="*/ 59 w 188"/>
                <a:gd name="T43" fmla="*/ 135 h 189"/>
                <a:gd name="T44" fmla="*/ 80 w 188"/>
                <a:gd name="T45" fmla="*/ 79 h 189"/>
                <a:gd name="T46" fmla="*/ 74 w 188"/>
                <a:gd name="T47" fmla="*/ 62 h 189"/>
                <a:gd name="T48" fmla="*/ 52 w 188"/>
                <a:gd name="T49" fmla="*/ 108 h 189"/>
                <a:gd name="T50" fmla="*/ 41 w 188"/>
                <a:gd name="T51" fmla="*/ 104 h 189"/>
                <a:gd name="T52" fmla="*/ 66 w 188"/>
                <a:gd name="T53" fmla="*/ 44 h 189"/>
                <a:gd name="T54" fmla="*/ 86 w 188"/>
                <a:gd name="T55" fmla="*/ 43 h 189"/>
                <a:gd name="T56" fmla="*/ 86 w 188"/>
                <a:gd name="T57" fmla="*/ 37 h 189"/>
                <a:gd name="T58" fmla="*/ 79 w 188"/>
                <a:gd name="T59" fmla="*/ 31 h 189"/>
                <a:gd name="T60" fmla="*/ 76 w 188"/>
                <a:gd name="T61" fmla="*/ 23 h 189"/>
                <a:gd name="T62" fmla="*/ 80 w 188"/>
                <a:gd name="T63" fmla="*/ 10 h 189"/>
                <a:gd name="T64" fmla="*/ 94 w 188"/>
                <a:gd name="T65" fmla="*/ 3 h 189"/>
                <a:gd name="T66" fmla="*/ 108 w 188"/>
                <a:gd name="T67" fmla="*/ 10 h 189"/>
                <a:gd name="T68" fmla="*/ 111 w 188"/>
                <a:gd name="T69" fmla="*/ 16 h 189"/>
                <a:gd name="T70" fmla="*/ 112 w 188"/>
                <a:gd name="T71" fmla="*/ 24 h 189"/>
                <a:gd name="T72" fmla="*/ 111 w 188"/>
                <a:gd name="T73" fmla="*/ 28 h 189"/>
                <a:gd name="T74" fmla="*/ 109 w 188"/>
                <a:gd name="T75" fmla="*/ 31 h 189"/>
                <a:gd name="T76" fmla="*/ 102 w 188"/>
                <a:gd name="T77" fmla="*/ 37 h 189"/>
                <a:gd name="T78" fmla="*/ 102 w 188"/>
                <a:gd name="T79" fmla="*/ 43 h 189"/>
                <a:gd name="T80" fmla="*/ 123 w 188"/>
                <a:gd name="T81" fmla="*/ 44 h 189"/>
                <a:gd name="T82" fmla="*/ 147 w 188"/>
                <a:gd name="T83" fmla="*/ 104 h 189"/>
                <a:gd name="T84" fmla="*/ 137 w 188"/>
                <a:gd name="T85" fmla="*/ 10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" h="189">
                  <a:moveTo>
                    <a:pt x="183" y="6"/>
                  </a:moveTo>
                  <a:cubicBezTo>
                    <a:pt x="179" y="2"/>
                    <a:pt x="174" y="0"/>
                    <a:pt x="16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4" y="0"/>
                    <a:pt x="9" y="2"/>
                    <a:pt x="5" y="6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5"/>
                    <a:pt x="2" y="180"/>
                    <a:pt x="5" y="184"/>
                  </a:cubicBezTo>
                  <a:cubicBezTo>
                    <a:pt x="9" y="187"/>
                    <a:pt x="14" y="189"/>
                    <a:pt x="19" y="189"/>
                  </a:cubicBezTo>
                  <a:cubicBezTo>
                    <a:pt x="169" y="189"/>
                    <a:pt x="169" y="189"/>
                    <a:pt x="169" y="189"/>
                  </a:cubicBezTo>
                  <a:cubicBezTo>
                    <a:pt x="174" y="189"/>
                    <a:pt x="179" y="187"/>
                    <a:pt x="183" y="184"/>
                  </a:cubicBezTo>
                  <a:cubicBezTo>
                    <a:pt x="186" y="180"/>
                    <a:pt x="188" y="176"/>
                    <a:pt x="188" y="170"/>
                  </a:cubicBezTo>
                  <a:cubicBezTo>
                    <a:pt x="188" y="20"/>
                    <a:pt x="188" y="20"/>
                    <a:pt x="188" y="20"/>
                  </a:cubicBezTo>
                  <a:cubicBezTo>
                    <a:pt x="188" y="15"/>
                    <a:pt x="186" y="10"/>
                    <a:pt x="183" y="6"/>
                  </a:cubicBezTo>
                  <a:close/>
                  <a:moveTo>
                    <a:pt x="137" y="108"/>
                  </a:moveTo>
                  <a:cubicBezTo>
                    <a:pt x="115" y="62"/>
                    <a:pt x="115" y="62"/>
                    <a:pt x="115" y="62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29" y="135"/>
                    <a:pt x="129" y="135"/>
                    <a:pt x="129" y="135"/>
                  </a:cubicBezTo>
                  <a:cubicBezTo>
                    <a:pt x="109" y="137"/>
                    <a:pt x="109" y="137"/>
                    <a:pt x="109" y="137"/>
                  </a:cubicBezTo>
                  <a:cubicBezTo>
                    <a:pt x="102" y="187"/>
                    <a:pt x="102" y="187"/>
                    <a:pt x="102" y="187"/>
                  </a:cubicBezTo>
                  <a:cubicBezTo>
                    <a:pt x="86" y="187"/>
                    <a:pt x="86" y="187"/>
                    <a:pt x="86" y="187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8" y="30"/>
                    <a:pt x="77" y="27"/>
                    <a:pt x="76" y="23"/>
                  </a:cubicBezTo>
                  <a:cubicBezTo>
                    <a:pt x="75" y="19"/>
                    <a:pt x="77" y="14"/>
                    <a:pt x="80" y="10"/>
                  </a:cubicBezTo>
                  <a:cubicBezTo>
                    <a:pt x="84" y="5"/>
                    <a:pt x="88" y="3"/>
                    <a:pt x="94" y="3"/>
                  </a:cubicBezTo>
                  <a:cubicBezTo>
                    <a:pt x="99" y="3"/>
                    <a:pt x="104" y="5"/>
                    <a:pt x="108" y="10"/>
                  </a:cubicBezTo>
                  <a:cubicBezTo>
                    <a:pt x="109" y="12"/>
                    <a:pt x="110" y="14"/>
                    <a:pt x="111" y="16"/>
                  </a:cubicBezTo>
                  <a:cubicBezTo>
                    <a:pt x="112" y="19"/>
                    <a:pt x="112" y="21"/>
                    <a:pt x="112" y="24"/>
                  </a:cubicBezTo>
                  <a:cubicBezTo>
                    <a:pt x="112" y="25"/>
                    <a:pt x="112" y="27"/>
                    <a:pt x="111" y="28"/>
                  </a:cubicBezTo>
                  <a:cubicBezTo>
                    <a:pt x="111" y="29"/>
                    <a:pt x="110" y="30"/>
                    <a:pt x="109" y="31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47" y="104"/>
                    <a:pt x="147" y="104"/>
                    <a:pt x="147" y="104"/>
                  </a:cubicBezTo>
                  <a:lnTo>
                    <a:pt x="137" y="108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332">
              <a:extLst>
                <a:ext uri="{FF2B5EF4-FFF2-40B4-BE49-F238E27FC236}">
                  <a16:creationId xmlns:a16="http://schemas.microsoft.com/office/drawing/2014/main" id="{FE699705-907A-4A01-A61E-064FDBAF81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76169" y="6540424"/>
              <a:ext cx="55690" cy="58221"/>
            </a:xfrm>
            <a:custGeom>
              <a:avLst/>
              <a:gdLst>
                <a:gd name="T0" fmla="*/ 17 w 35"/>
                <a:gd name="T1" fmla="*/ 0 h 36"/>
                <a:gd name="T2" fmla="*/ 0 w 35"/>
                <a:gd name="T3" fmla="*/ 18 h 36"/>
                <a:gd name="T4" fmla="*/ 17 w 35"/>
                <a:gd name="T5" fmla="*/ 36 h 36"/>
                <a:gd name="T6" fmla="*/ 35 w 35"/>
                <a:gd name="T7" fmla="*/ 18 h 36"/>
                <a:gd name="T8" fmla="*/ 17 w 35"/>
                <a:gd name="T9" fmla="*/ 0 h 36"/>
                <a:gd name="T10" fmla="*/ 21 w 35"/>
                <a:gd name="T11" fmla="*/ 31 h 36"/>
                <a:gd name="T12" fmla="*/ 15 w 35"/>
                <a:gd name="T13" fmla="*/ 31 h 36"/>
                <a:gd name="T14" fmla="*/ 15 w 35"/>
                <a:gd name="T15" fmla="*/ 11 h 36"/>
                <a:gd name="T16" fmla="*/ 15 w 35"/>
                <a:gd name="T17" fmla="*/ 11 h 36"/>
                <a:gd name="T18" fmla="*/ 10 w 35"/>
                <a:gd name="T19" fmla="*/ 14 h 36"/>
                <a:gd name="T20" fmla="*/ 9 w 35"/>
                <a:gd name="T21" fmla="*/ 9 h 36"/>
                <a:gd name="T22" fmla="*/ 16 w 35"/>
                <a:gd name="T23" fmla="*/ 6 h 36"/>
                <a:gd name="T24" fmla="*/ 21 w 35"/>
                <a:gd name="T25" fmla="*/ 6 h 36"/>
                <a:gd name="T26" fmla="*/ 21 w 35"/>
                <a:gd name="T27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36"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7" y="36"/>
                  </a:cubicBezTo>
                  <a:cubicBezTo>
                    <a:pt x="27" y="36"/>
                    <a:pt x="35" y="28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  <a:moveTo>
                    <a:pt x="21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1" y="31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356">
              <a:extLst>
                <a:ext uri="{FF2B5EF4-FFF2-40B4-BE49-F238E27FC236}">
                  <a16:creationId xmlns:a16="http://schemas.microsoft.com/office/drawing/2014/main" id="{8131BB14-686D-4C42-88F5-2D624DB8B2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34401" y="2301665"/>
              <a:ext cx="255667" cy="301232"/>
            </a:xfrm>
            <a:custGeom>
              <a:avLst/>
              <a:gdLst>
                <a:gd name="T0" fmla="*/ 150 w 159"/>
                <a:gd name="T1" fmla="*/ 0 h 188"/>
                <a:gd name="T2" fmla="*/ 9 w 159"/>
                <a:gd name="T3" fmla="*/ 0 h 188"/>
                <a:gd name="T4" fmla="*/ 0 w 159"/>
                <a:gd name="T5" fmla="*/ 8 h 188"/>
                <a:gd name="T6" fmla="*/ 0 w 159"/>
                <a:gd name="T7" fmla="*/ 161 h 188"/>
                <a:gd name="T8" fmla="*/ 9 w 159"/>
                <a:gd name="T9" fmla="*/ 169 h 188"/>
                <a:gd name="T10" fmla="*/ 14 w 159"/>
                <a:gd name="T11" fmla="*/ 169 h 188"/>
                <a:gd name="T12" fmla="*/ 14 w 159"/>
                <a:gd name="T13" fmla="*/ 182 h 188"/>
                <a:gd name="T14" fmla="*/ 22 w 159"/>
                <a:gd name="T15" fmla="*/ 188 h 188"/>
                <a:gd name="T16" fmla="*/ 35 w 159"/>
                <a:gd name="T17" fmla="*/ 188 h 188"/>
                <a:gd name="T18" fmla="*/ 44 w 159"/>
                <a:gd name="T19" fmla="*/ 182 h 188"/>
                <a:gd name="T20" fmla="*/ 44 w 159"/>
                <a:gd name="T21" fmla="*/ 169 h 188"/>
                <a:gd name="T22" fmla="*/ 117 w 159"/>
                <a:gd name="T23" fmla="*/ 169 h 188"/>
                <a:gd name="T24" fmla="*/ 117 w 159"/>
                <a:gd name="T25" fmla="*/ 182 h 188"/>
                <a:gd name="T26" fmla="*/ 125 w 159"/>
                <a:gd name="T27" fmla="*/ 188 h 188"/>
                <a:gd name="T28" fmla="*/ 138 w 159"/>
                <a:gd name="T29" fmla="*/ 188 h 188"/>
                <a:gd name="T30" fmla="*/ 146 w 159"/>
                <a:gd name="T31" fmla="*/ 182 h 188"/>
                <a:gd name="T32" fmla="*/ 146 w 159"/>
                <a:gd name="T33" fmla="*/ 169 h 188"/>
                <a:gd name="T34" fmla="*/ 150 w 159"/>
                <a:gd name="T35" fmla="*/ 169 h 188"/>
                <a:gd name="T36" fmla="*/ 159 w 159"/>
                <a:gd name="T37" fmla="*/ 161 h 188"/>
                <a:gd name="T38" fmla="*/ 159 w 159"/>
                <a:gd name="T39" fmla="*/ 8 h 188"/>
                <a:gd name="T40" fmla="*/ 150 w 159"/>
                <a:gd name="T41" fmla="*/ 0 h 188"/>
                <a:gd name="T42" fmla="*/ 134 w 159"/>
                <a:gd name="T43" fmla="*/ 158 h 188"/>
                <a:gd name="T44" fmla="*/ 122 w 159"/>
                <a:gd name="T45" fmla="*/ 146 h 188"/>
                <a:gd name="T46" fmla="*/ 134 w 159"/>
                <a:gd name="T47" fmla="*/ 135 h 188"/>
                <a:gd name="T48" fmla="*/ 145 w 159"/>
                <a:gd name="T49" fmla="*/ 146 h 188"/>
                <a:gd name="T50" fmla="*/ 134 w 159"/>
                <a:gd name="T51" fmla="*/ 158 h 188"/>
                <a:gd name="T52" fmla="*/ 38 w 159"/>
                <a:gd name="T53" fmla="*/ 10 h 188"/>
                <a:gd name="T54" fmla="*/ 121 w 159"/>
                <a:gd name="T55" fmla="*/ 10 h 188"/>
                <a:gd name="T56" fmla="*/ 126 w 159"/>
                <a:gd name="T57" fmla="*/ 14 h 188"/>
                <a:gd name="T58" fmla="*/ 121 w 159"/>
                <a:gd name="T59" fmla="*/ 19 h 188"/>
                <a:gd name="T60" fmla="*/ 38 w 159"/>
                <a:gd name="T61" fmla="*/ 19 h 188"/>
                <a:gd name="T62" fmla="*/ 33 w 159"/>
                <a:gd name="T63" fmla="*/ 14 h 188"/>
                <a:gd name="T64" fmla="*/ 38 w 159"/>
                <a:gd name="T65" fmla="*/ 10 h 188"/>
                <a:gd name="T66" fmla="*/ 15 w 159"/>
                <a:gd name="T67" fmla="*/ 38 h 188"/>
                <a:gd name="T68" fmla="*/ 25 w 159"/>
                <a:gd name="T69" fmla="*/ 29 h 188"/>
                <a:gd name="T70" fmla="*/ 134 w 159"/>
                <a:gd name="T71" fmla="*/ 29 h 188"/>
                <a:gd name="T72" fmla="*/ 144 w 159"/>
                <a:gd name="T73" fmla="*/ 38 h 188"/>
                <a:gd name="T74" fmla="*/ 144 w 159"/>
                <a:gd name="T75" fmla="*/ 105 h 188"/>
                <a:gd name="T76" fmla="*/ 134 w 159"/>
                <a:gd name="T77" fmla="*/ 114 h 188"/>
                <a:gd name="T78" fmla="*/ 25 w 159"/>
                <a:gd name="T79" fmla="*/ 114 h 188"/>
                <a:gd name="T80" fmla="*/ 15 w 159"/>
                <a:gd name="T81" fmla="*/ 105 h 188"/>
                <a:gd name="T82" fmla="*/ 15 w 159"/>
                <a:gd name="T83" fmla="*/ 38 h 188"/>
                <a:gd name="T84" fmla="*/ 25 w 159"/>
                <a:gd name="T85" fmla="*/ 135 h 188"/>
                <a:gd name="T86" fmla="*/ 37 w 159"/>
                <a:gd name="T87" fmla="*/ 146 h 188"/>
                <a:gd name="T88" fmla="*/ 25 w 159"/>
                <a:gd name="T89" fmla="*/ 158 h 188"/>
                <a:gd name="T90" fmla="*/ 14 w 159"/>
                <a:gd name="T91" fmla="*/ 146 h 188"/>
                <a:gd name="T92" fmla="*/ 25 w 159"/>
                <a:gd name="T93" fmla="*/ 135 h 188"/>
                <a:gd name="T94" fmla="*/ 116 w 159"/>
                <a:gd name="T95" fmla="*/ 147 h 188"/>
                <a:gd name="T96" fmla="*/ 113 w 159"/>
                <a:gd name="T97" fmla="*/ 151 h 188"/>
                <a:gd name="T98" fmla="*/ 46 w 159"/>
                <a:gd name="T99" fmla="*/ 151 h 188"/>
                <a:gd name="T100" fmla="*/ 43 w 159"/>
                <a:gd name="T101" fmla="*/ 147 h 188"/>
                <a:gd name="T102" fmla="*/ 43 w 159"/>
                <a:gd name="T103" fmla="*/ 145 h 188"/>
                <a:gd name="T104" fmla="*/ 46 w 159"/>
                <a:gd name="T105" fmla="*/ 142 h 188"/>
                <a:gd name="T106" fmla="*/ 113 w 159"/>
                <a:gd name="T107" fmla="*/ 142 h 188"/>
                <a:gd name="T108" fmla="*/ 116 w 159"/>
                <a:gd name="T109" fmla="*/ 145 h 188"/>
                <a:gd name="T110" fmla="*/ 116 w 159"/>
                <a:gd name="T111" fmla="*/ 14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9" h="188">
                  <a:moveTo>
                    <a:pt x="15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5"/>
                    <a:pt x="4" y="169"/>
                    <a:pt x="9" y="169"/>
                  </a:cubicBezTo>
                  <a:cubicBezTo>
                    <a:pt x="14" y="169"/>
                    <a:pt x="14" y="169"/>
                    <a:pt x="14" y="169"/>
                  </a:cubicBezTo>
                  <a:cubicBezTo>
                    <a:pt x="14" y="182"/>
                    <a:pt x="14" y="182"/>
                    <a:pt x="14" y="182"/>
                  </a:cubicBezTo>
                  <a:cubicBezTo>
                    <a:pt x="14" y="185"/>
                    <a:pt x="18" y="188"/>
                    <a:pt x="22" y="188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40" y="188"/>
                    <a:pt x="44" y="185"/>
                    <a:pt x="44" y="182"/>
                  </a:cubicBezTo>
                  <a:cubicBezTo>
                    <a:pt x="44" y="169"/>
                    <a:pt x="44" y="169"/>
                    <a:pt x="44" y="169"/>
                  </a:cubicBezTo>
                  <a:cubicBezTo>
                    <a:pt x="117" y="169"/>
                    <a:pt x="117" y="169"/>
                    <a:pt x="117" y="169"/>
                  </a:cubicBezTo>
                  <a:cubicBezTo>
                    <a:pt x="117" y="182"/>
                    <a:pt x="117" y="182"/>
                    <a:pt x="117" y="182"/>
                  </a:cubicBezTo>
                  <a:cubicBezTo>
                    <a:pt x="117" y="185"/>
                    <a:pt x="121" y="188"/>
                    <a:pt x="125" y="188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43" y="188"/>
                    <a:pt x="146" y="185"/>
                    <a:pt x="146" y="182"/>
                  </a:cubicBezTo>
                  <a:cubicBezTo>
                    <a:pt x="146" y="169"/>
                    <a:pt x="146" y="169"/>
                    <a:pt x="146" y="169"/>
                  </a:cubicBezTo>
                  <a:cubicBezTo>
                    <a:pt x="150" y="169"/>
                    <a:pt x="150" y="169"/>
                    <a:pt x="150" y="169"/>
                  </a:cubicBezTo>
                  <a:cubicBezTo>
                    <a:pt x="155" y="169"/>
                    <a:pt x="159" y="165"/>
                    <a:pt x="159" y="161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9" y="3"/>
                    <a:pt x="155" y="0"/>
                    <a:pt x="150" y="0"/>
                  </a:cubicBezTo>
                  <a:close/>
                  <a:moveTo>
                    <a:pt x="134" y="158"/>
                  </a:moveTo>
                  <a:cubicBezTo>
                    <a:pt x="127" y="158"/>
                    <a:pt x="122" y="153"/>
                    <a:pt x="122" y="146"/>
                  </a:cubicBezTo>
                  <a:cubicBezTo>
                    <a:pt x="122" y="140"/>
                    <a:pt x="127" y="135"/>
                    <a:pt x="134" y="135"/>
                  </a:cubicBezTo>
                  <a:cubicBezTo>
                    <a:pt x="140" y="135"/>
                    <a:pt x="145" y="140"/>
                    <a:pt x="145" y="146"/>
                  </a:cubicBezTo>
                  <a:cubicBezTo>
                    <a:pt x="145" y="153"/>
                    <a:pt x="140" y="158"/>
                    <a:pt x="134" y="158"/>
                  </a:cubicBezTo>
                  <a:close/>
                  <a:moveTo>
                    <a:pt x="38" y="10"/>
                  </a:moveTo>
                  <a:cubicBezTo>
                    <a:pt x="121" y="10"/>
                    <a:pt x="121" y="10"/>
                    <a:pt x="121" y="10"/>
                  </a:cubicBezTo>
                  <a:cubicBezTo>
                    <a:pt x="123" y="10"/>
                    <a:pt x="126" y="12"/>
                    <a:pt x="126" y="14"/>
                  </a:cubicBezTo>
                  <a:cubicBezTo>
                    <a:pt x="126" y="17"/>
                    <a:pt x="123" y="19"/>
                    <a:pt x="121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6" y="19"/>
                    <a:pt x="33" y="17"/>
                    <a:pt x="33" y="14"/>
                  </a:cubicBezTo>
                  <a:cubicBezTo>
                    <a:pt x="33" y="12"/>
                    <a:pt x="36" y="10"/>
                    <a:pt x="38" y="10"/>
                  </a:cubicBezTo>
                  <a:close/>
                  <a:moveTo>
                    <a:pt x="15" y="38"/>
                  </a:moveTo>
                  <a:cubicBezTo>
                    <a:pt x="15" y="33"/>
                    <a:pt x="19" y="29"/>
                    <a:pt x="25" y="29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40" y="29"/>
                    <a:pt x="144" y="33"/>
                    <a:pt x="144" y="38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4" y="110"/>
                    <a:pt x="140" y="114"/>
                    <a:pt x="134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19" y="114"/>
                    <a:pt x="15" y="110"/>
                    <a:pt x="15" y="105"/>
                  </a:cubicBezTo>
                  <a:lnTo>
                    <a:pt x="15" y="38"/>
                  </a:lnTo>
                  <a:close/>
                  <a:moveTo>
                    <a:pt x="25" y="135"/>
                  </a:moveTo>
                  <a:cubicBezTo>
                    <a:pt x="31" y="135"/>
                    <a:pt x="37" y="140"/>
                    <a:pt x="37" y="146"/>
                  </a:cubicBezTo>
                  <a:cubicBezTo>
                    <a:pt x="37" y="153"/>
                    <a:pt x="31" y="158"/>
                    <a:pt x="25" y="158"/>
                  </a:cubicBezTo>
                  <a:cubicBezTo>
                    <a:pt x="19" y="158"/>
                    <a:pt x="14" y="153"/>
                    <a:pt x="14" y="146"/>
                  </a:cubicBezTo>
                  <a:cubicBezTo>
                    <a:pt x="14" y="140"/>
                    <a:pt x="19" y="135"/>
                    <a:pt x="25" y="135"/>
                  </a:cubicBezTo>
                  <a:close/>
                  <a:moveTo>
                    <a:pt x="116" y="147"/>
                  </a:moveTo>
                  <a:cubicBezTo>
                    <a:pt x="116" y="149"/>
                    <a:pt x="115" y="151"/>
                    <a:pt x="113" y="151"/>
                  </a:cubicBezTo>
                  <a:cubicBezTo>
                    <a:pt x="46" y="151"/>
                    <a:pt x="46" y="151"/>
                    <a:pt x="46" y="151"/>
                  </a:cubicBezTo>
                  <a:cubicBezTo>
                    <a:pt x="44" y="151"/>
                    <a:pt x="43" y="149"/>
                    <a:pt x="43" y="147"/>
                  </a:cubicBezTo>
                  <a:cubicBezTo>
                    <a:pt x="43" y="145"/>
                    <a:pt x="43" y="145"/>
                    <a:pt x="43" y="145"/>
                  </a:cubicBezTo>
                  <a:cubicBezTo>
                    <a:pt x="43" y="143"/>
                    <a:pt x="44" y="142"/>
                    <a:pt x="46" y="142"/>
                  </a:cubicBezTo>
                  <a:cubicBezTo>
                    <a:pt x="113" y="142"/>
                    <a:pt x="113" y="142"/>
                    <a:pt x="113" y="142"/>
                  </a:cubicBezTo>
                  <a:cubicBezTo>
                    <a:pt x="115" y="142"/>
                    <a:pt x="116" y="143"/>
                    <a:pt x="116" y="145"/>
                  </a:cubicBezTo>
                  <a:lnTo>
                    <a:pt x="116" y="147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362">
              <a:extLst>
                <a:ext uri="{FF2B5EF4-FFF2-40B4-BE49-F238E27FC236}">
                  <a16:creationId xmlns:a16="http://schemas.microsoft.com/office/drawing/2014/main" id="{B64198E5-B499-4B3A-8D9F-0DE70778D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1630" y="3171187"/>
              <a:ext cx="64550" cy="294903"/>
            </a:xfrm>
            <a:custGeom>
              <a:avLst/>
              <a:gdLst>
                <a:gd name="T0" fmla="*/ 38 w 51"/>
                <a:gd name="T1" fmla="*/ 0 h 233"/>
                <a:gd name="T2" fmla="*/ 13 w 51"/>
                <a:gd name="T3" fmla="*/ 0 h 233"/>
                <a:gd name="T4" fmla="*/ 13 w 51"/>
                <a:gd name="T5" fmla="*/ 63 h 233"/>
                <a:gd name="T6" fmla="*/ 0 w 51"/>
                <a:gd name="T7" fmla="*/ 63 h 233"/>
                <a:gd name="T8" fmla="*/ 0 w 51"/>
                <a:gd name="T9" fmla="*/ 90 h 233"/>
                <a:gd name="T10" fmla="*/ 13 w 51"/>
                <a:gd name="T11" fmla="*/ 90 h 233"/>
                <a:gd name="T12" fmla="*/ 13 w 51"/>
                <a:gd name="T13" fmla="*/ 233 h 233"/>
                <a:gd name="T14" fmla="*/ 38 w 51"/>
                <a:gd name="T15" fmla="*/ 233 h 233"/>
                <a:gd name="T16" fmla="*/ 38 w 51"/>
                <a:gd name="T17" fmla="*/ 90 h 233"/>
                <a:gd name="T18" fmla="*/ 51 w 51"/>
                <a:gd name="T19" fmla="*/ 90 h 233"/>
                <a:gd name="T20" fmla="*/ 51 w 51"/>
                <a:gd name="T21" fmla="*/ 63 h 233"/>
                <a:gd name="T22" fmla="*/ 38 w 51"/>
                <a:gd name="T23" fmla="*/ 63 h 233"/>
                <a:gd name="T24" fmla="*/ 38 w 51"/>
                <a:gd name="T25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233">
                  <a:moveTo>
                    <a:pt x="38" y="0"/>
                  </a:moveTo>
                  <a:lnTo>
                    <a:pt x="13" y="0"/>
                  </a:lnTo>
                  <a:lnTo>
                    <a:pt x="13" y="63"/>
                  </a:lnTo>
                  <a:lnTo>
                    <a:pt x="0" y="63"/>
                  </a:lnTo>
                  <a:lnTo>
                    <a:pt x="0" y="90"/>
                  </a:lnTo>
                  <a:lnTo>
                    <a:pt x="13" y="90"/>
                  </a:lnTo>
                  <a:lnTo>
                    <a:pt x="13" y="233"/>
                  </a:lnTo>
                  <a:lnTo>
                    <a:pt x="38" y="233"/>
                  </a:lnTo>
                  <a:lnTo>
                    <a:pt x="38" y="90"/>
                  </a:lnTo>
                  <a:lnTo>
                    <a:pt x="51" y="90"/>
                  </a:lnTo>
                  <a:lnTo>
                    <a:pt x="51" y="63"/>
                  </a:lnTo>
                  <a:lnTo>
                    <a:pt x="38" y="6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363">
              <a:extLst>
                <a:ext uri="{FF2B5EF4-FFF2-40B4-BE49-F238E27FC236}">
                  <a16:creationId xmlns:a16="http://schemas.microsoft.com/office/drawing/2014/main" id="{44AE28F9-47D2-48A1-89F3-8B147955F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8837" y="3171187"/>
              <a:ext cx="63284" cy="294903"/>
            </a:xfrm>
            <a:custGeom>
              <a:avLst/>
              <a:gdLst>
                <a:gd name="T0" fmla="*/ 38 w 50"/>
                <a:gd name="T1" fmla="*/ 0 h 233"/>
                <a:gd name="T2" fmla="*/ 12 w 50"/>
                <a:gd name="T3" fmla="*/ 0 h 233"/>
                <a:gd name="T4" fmla="*/ 12 w 50"/>
                <a:gd name="T5" fmla="*/ 148 h 233"/>
                <a:gd name="T6" fmla="*/ 0 w 50"/>
                <a:gd name="T7" fmla="*/ 148 h 233"/>
                <a:gd name="T8" fmla="*/ 0 w 50"/>
                <a:gd name="T9" fmla="*/ 175 h 233"/>
                <a:gd name="T10" fmla="*/ 12 w 50"/>
                <a:gd name="T11" fmla="*/ 175 h 233"/>
                <a:gd name="T12" fmla="*/ 12 w 50"/>
                <a:gd name="T13" fmla="*/ 233 h 233"/>
                <a:gd name="T14" fmla="*/ 38 w 50"/>
                <a:gd name="T15" fmla="*/ 233 h 233"/>
                <a:gd name="T16" fmla="*/ 38 w 50"/>
                <a:gd name="T17" fmla="*/ 175 h 233"/>
                <a:gd name="T18" fmla="*/ 50 w 50"/>
                <a:gd name="T19" fmla="*/ 175 h 233"/>
                <a:gd name="T20" fmla="*/ 50 w 50"/>
                <a:gd name="T21" fmla="*/ 148 h 233"/>
                <a:gd name="T22" fmla="*/ 38 w 50"/>
                <a:gd name="T23" fmla="*/ 148 h 233"/>
                <a:gd name="T24" fmla="*/ 38 w 50"/>
                <a:gd name="T25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233">
                  <a:moveTo>
                    <a:pt x="38" y="0"/>
                  </a:moveTo>
                  <a:lnTo>
                    <a:pt x="12" y="0"/>
                  </a:lnTo>
                  <a:lnTo>
                    <a:pt x="12" y="148"/>
                  </a:lnTo>
                  <a:lnTo>
                    <a:pt x="0" y="148"/>
                  </a:lnTo>
                  <a:lnTo>
                    <a:pt x="0" y="175"/>
                  </a:lnTo>
                  <a:lnTo>
                    <a:pt x="12" y="175"/>
                  </a:lnTo>
                  <a:lnTo>
                    <a:pt x="12" y="233"/>
                  </a:lnTo>
                  <a:lnTo>
                    <a:pt x="38" y="233"/>
                  </a:lnTo>
                  <a:lnTo>
                    <a:pt x="38" y="175"/>
                  </a:lnTo>
                  <a:lnTo>
                    <a:pt x="50" y="175"/>
                  </a:lnTo>
                  <a:lnTo>
                    <a:pt x="50" y="148"/>
                  </a:lnTo>
                  <a:lnTo>
                    <a:pt x="38" y="14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364">
              <a:extLst>
                <a:ext uri="{FF2B5EF4-FFF2-40B4-BE49-F238E27FC236}">
                  <a16:creationId xmlns:a16="http://schemas.microsoft.com/office/drawing/2014/main" id="{6D3091ED-ED20-4F4A-AB46-F84325DBA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78" y="3171187"/>
              <a:ext cx="63284" cy="231619"/>
            </a:xfrm>
            <a:custGeom>
              <a:avLst/>
              <a:gdLst>
                <a:gd name="T0" fmla="*/ 10 w 40"/>
                <a:gd name="T1" fmla="*/ 144 h 144"/>
                <a:gd name="T2" fmla="*/ 24 w 40"/>
                <a:gd name="T3" fmla="*/ 138 h 144"/>
                <a:gd name="T4" fmla="*/ 30 w 40"/>
                <a:gd name="T5" fmla="*/ 139 h 144"/>
                <a:gd name="T6" fmla="*/ 30 w 40"/>
                <a:gd name="T7" fmla="*/ 74 h 144"/>
                <a:gd name="T8" fmla="*/ 40 w 40"/>
                <a:gd name="T9" fmla="*/ 74 h 144"/>
                <a:gd name="T10" fmla="*/ 40 w 40"/>
                <a:gd name="T11" fmla="*/ 53 h 144"/>
                <a:gd name="T12" fmla="*/ 30 w 40"/>
                <a:gd name="T13" fmla="*/ 53 h 144"/>
                <a:gd name="T14" fmla="*/ 30 w 40"/>
                <a:gd name="T15" fmla="*/ 0 h 144"/>
                <a:gd name="T16" fmla="*/ 10 w 40"/>
                <a:gd name="T17" fmla="*/ 0 h 144"/>
                <a:gd name="T18" fmla="*/ 10 w 40"/>
                <a:gd name="T19" fmla="*/ 53 h 144"/>
                <a:gd name="T20" fmla="*/ 0 w 40"/>
                <a:gd name="T21" fmla="*/ 53 h 144"/>
                <a:gd name="T22" fmla="*/ 0 w 40"/>
                <a:gd name="T23" fmla="*/ 74 h 144"/>
                <a:gd name="T24" fmla="*/ 10 w 40"/>
                <a:gd name="T25" fmla="*/ 74 h 144"/>
                <a:gd name="T26" fmla="*/ 10 w 40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144">
                  <a:moveTo>
                    <a:pt x="10" y="144"/>
                  </a:moveTo>
                  <a:cubicBezTo>
                    <a:pt x="14" y="140"/>
                    <a:pt x="19" y="138"/>
                    <a:pt x="24" y="138"/>
                  </a:cubicBezTo>
                  <a:cubicBezTo>
                    <a:pt x="26" y="138"/>
                    <a:pt x="28" y="139"/>
                    <a:pt x="30" y="139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0" y="74"/>
                    <a:pt x="10" y="74"/>
                    <a:pt x="10" y="74"/>
                  </a:cubicBezTo>
                  <a:lnTo>
                    <a:pt x="10" y="144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382">
              <a:extLst>
                <a:ext uri="{FF2B5EF4-FFF2-40B4-BE49-F238E27FC236}">
                  <a16:creationId xmlns:a16="http://schemas.microsoft.com/office/drawing/2014/main" id="{DBA739B6-88D4-4B19-AFCC-FB583BF5DC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3535" y="5446878"/>
              <a:ext cx="249339" cy="116442"/>
            </a:xfrm>
            <a:custGeom>
              <a:avLst/>
              <a:gdLst>
                <a:gd name="T0" fmla="*/ 155 w 155"/>
                <a:gd name="T1" fmla="*/ 0 h 72"/>
                <a:gd name="T2" fmla="*/ 65 w 155"/>
                <a:gd name="T3" fmla="*/ 3 h 72"/>
                <a:gd name="T4" fmla="*/ 0 w 155"/>
                <a:gd name="T5" fmla="*/ 64 h 72"/>
                <a:gd name="T6" fmla="*/ 94 w 155"/>
                <a:gd name="T7" fmla="*/ 72 h 72"/>
                <a:gd name="T8" fmla="*/ 155 w 155"/>
                <a:gd name="T9" fmla="*/ 0 h 72"/>
                <a:gd name="T10" fmla="*/ 78 w 155"/>
                <a:gd name="T11" fmla="*/ 37 h 72"/>
                <a:gd name="T12" fmla="*/ 67 w 155"/>
                <a:gd name="T13" fmla="*/ 39 h 72"/>
                <a:gd name="T14" fmla="*/ 77 w 155"/>
                <a:gd name="T15" fmla="*/ 30 h 72"/>
                <a:gd name="T16" fmla="*/ 89 w 155"/>
                <a:gd name="T17" fmla="*/ 28 h 72"/>
                <a:gd name="T18" fmla="*/ 78 w 155"/>
                <a:gd name="T19" fmla="*/ 3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72">
                  <a:moveTo>
                    <a:pt x="155" y="0"/>
                  </a:moveTo>
                  <a:cubicBezTo>
                    <a:pt x="65" y="3"/>
                    <a:pt x="65" y="3"/>
                    <a:pt x="65" y="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94" y="72"/>
                    <a:pt x="94" y="72"/>
                    <a:pt x="94" y="72"/>
                  </a:cubicBezTo>
                  <a:lnTo>
                    <a:pt x="155" y="0"/>
                  </a:lnTo>
                  <a:close/>
                  <a:moveTo>
                    <a:pt x="78" y="37"/>
                  </a:moveTo>
                  <a:cubicBezTo>
                    <a:pt x="72" y="40"/>
                    <a:pt x="67" y="41"/>
                    <a:pt x="67" y="39"/>
                  </a:cubicBezTo>
                  <a:cubicBezTo>
                    <a:pt x="67" y="37"/>
                    <a:pt x="71" y="33"/>
                    <a:pt x="77" y="30"/>
                  </a:cubicBezTo>
                  <a:cubicBezTo>
                    <a:pt x="83" y="27"/>
                    <a:pt x="88" y="26"/>
                    <a:pt x="89" y="28"/>
                  </a:cubicBezTo>
                  <a:cubicBezTo>
                    <a:pt x="89" y="30"/>
                    <a:pt x="84" y="34"/>
                    <a:pt x="78" y="37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383">
              <a:extLst>
                <a:ext uri="{FF2B5EF4-FFF2-40B4-BE49-F238E27FC236}">
                  <a16:creationId xmlns:a16="http://schemas.microsoft.com/office/drawing/2014/main" id="{3563B46A-1245-45FA-A8A1-081587E7E2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1003" y="5565851"/>
              <a:ext cx="218963" cy="159476"/>
            </a:xfrm>
            <a:custGeom>
              <a:avLst/>
              <a:gdLst>
                <a:gd name="T0" fmla="*/ 0 w 137"/>
                <a:gd name="T1" fmla="*/ 0 h 99"/>
                <a:gd name="T2" fmla="*/ 47 w 137"/>
                <a:gd name="T3" fmla="*/ 81 h 99"/>
                <a:gd name="T4" fmla="*/ 137 w 137"/>
                <a:gd name="T5" fmla="*/ 99 h 99"/>
                <a:gd name="T6" fmla="*/ 95 w 137"/>
                <a:gd name="T7" fmla="*/ 8 h 99"/>
                <a:gd name="T8" fmla="*/ 0 w 137"/>
                <a:gd name="T9" fmla="*/ 0 h 99"/>
                <a:gd name="T10" fmla="*/ 60 w 137"/>
                <a:gd name="T11" fmla="*/ 74 h 99"/>
                <a:gd name="T12" fmla="*/ 48 w 137"/>
                <a:gd name="T13" fmla="*/ 67 h 99"/>
                <a:gd name="T14" fmla="*/ 54 w 137"/>
                <a:gd name="T15" fmla="*/ 60 h 99"/>
                <a:gd name="T16" fmla="*/ 66 w 137"/>
                <a:gd name="T17" fmla="*/ 68 h 99"/>
                <a:gd name="T18" fmla="*/ 60 w 137"/>
                <a:gd name="T19" fmla="*/ 74 h 99"/>
                <a:gd name="T20" fmla="*/ 71 w 137"/>
                <a:gd name="T21" fmla="*/ 52 h 99"/>
                <a:gd name="T22" fmla="*/ 59 w 137"/>
                <a:gd name="T23" fmla="*/ 44 h 99"/>
                <a:gd name="T24" fmla="*/ 65 w 137"/>
                <a:gd name="T25" fmla="*/ 37 h 99"/>
                <a:gd name="T26" fmla="*/ 77 w 137"/>
                <a:gd name="T27" fmla="*/ 45 h 99"/>
                <a:gd name="T28" fmla="*/ 71 w 137"/>
                <a:gd name="T29" fmla="*/ 52 h 99"/>
                <a:gd name="T30" fmla="*/ 82 w 137"/>
                <a:gd name="T31" fmla="*/ 29 h 99"/>
                <a:gd name="T32" fmla="*/ 71 w 137"/>
                <a:gd name="T33" fmla="*/ 21 h 99"/>
                <a:gd name="T34" fmla="*/ 76 w 137"/>
                <a:gd name="T35" fmla="*/ 14 h 99"/>
                <a:gd name="T36" fmla="*/ 88 w 137"/>
                <a:gd name="T37" fmla="*/ 22 h 99"/>
                <a:gd name="T38" fmla="*/ 82 w 137"/>
                <a:gd name="T39" fmla="*/ 2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7" h="99">
                  <a:moveTo>
                    <a:pt x="0" y="0"/>
                  </a:moveTo>
                  <a:cubicBezTo>
                    <a:pt x="47" y="81"/>
                    <a:pt x="47" y="81"/>
                    <a:pt x="47" y="81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95" y="8"/>
                    <a:pt x="95" y="8"/>
                    <a:pt x="95" y="8"/>
                  </a:cubicBezTo>
                  <a:lnTo>
                    <a:pt x="0" y="0"/>
                  </a:lnTo>
                  <a:close/>
                  <a:moveTo>
                    <a:pt x="60" y="74"/>
                  </a:moveTo>
                  <a:cubicBezTo>
                    <a:pt x="55" y="74"/>
                    <a:pt x="50" y="71"/>
                    <a:pt x="48" y="67"/>
                  </a:cubicBezTo>
                  <a:cubicBezTo>
                    <a:pt x="47" y="63"/>
                    <a:pt x="49" y="60"/>
                    <a:pt x="54" y="60"/>
                  </a:cubicBezTo>
                  <a:cubicBezTo>
                    <a:pt x="59" y="60"/>
                    <a:pt x="64" y="64"/>
                    <a:pt x="66" y="68"/>
                  </a:cubicBezTo>
                  <a:cubicBezTo>
                    <a:pt x="67" y="72"/>
                    <a:pt x="65" y="75"/>
                    <a:pt x="60" y="74"/>
                  </a:cubicBezTo>
                  <a:close/>
                  <a:moveTo>
                    <a:pt x="71" y="52"/>
                  </a:moveTo>
                  <a:cubicBezTo>
                    <a:pt x="66" y="51"/>
                    <a:pt x="61" y="48"/>
                    <a:pt x="59" y="44"/>
                  </a:cubicBezTo>
                  <a:cubicBezTo>
                    <a:pt x="58" y="40"/>
                    <a:pt x="60" y="37"/>
                    <a:pt x="65" y="37"/>
                  </a:cubicBezTo>
                  <a:cubicBezTo>
                    <a:pt x="70" y="38"/>
                    <a:pt x="75" y="41"/>
                    <a:pt x="77" y="45"/>
                  </a:cubicBezTo>
                  <a:cubicBezTo>
                    <a:pt x="79" y="49"/>
                    <a:pt x="76" y="52"/>
                    <a:pt x="71" y="52"/>
                  </a:cubicBezTo>
                  <a:close/>
                  <a:moveTo>
                    <a:pt x="82" y="29"/>
                  </a:moveTo>
                  <a:cubicBezTo>
                    <a:pt x="78" y="28"/>
                    <a:pt x="72" y="25"/>
                    <a:pt x="71" y="21"/>
                  </a:cubicBezTo>
                  <a:cubicBezTo>
                    <a:pt x="69" y="17"/>
                    <a:pt x="72" y="14"/>
                    <a:pt x="76" y="14"/>
                  </a:cubicBezTo>
                  <a:cubicBezTo>
                    <a:pt x="81" y="15"/>
                    <a:pt x="86" y="18"/>
                    <a:pt x="88" y="22"/>
                  </a:cubicBezTo>
                  <a:cubicBezTo>
                    <a:pt x="90" y="26"/>
                    <a:pt x="87" y="29"/>
                    <a:pt x="82" y="29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384">
              <a:extLst>
                <a:ext uri="{FF2B5EF4-FFF2-40B4-BE49-F238E27FC236}">
                  <a16:creationId xmlns:a16="http://schemas.microsoft.com/office/drawing/2014/main" id="{FD05CFE0-89BB-4901-BF84-C95203DCB3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9339" y="5457003"/>
              <a:ext cx="143022" cy="261995"/>
            </a:xfrm>
            <a:custGeom>
              <a:avLst/>
              <a:gdLst>
                <a:gd name="T0" fmla="*/ 61 w 89"/>
                <a:gd name="T1" fmla="*/ 0 h 163"/>
                <a:gd name="T2" fmla="*/ 0 w 89"/>
                <a:gd name="T3" fmla="*/ 72 h 163"/>
                <a:gd name="T4" fmla="*/ 42 w 89"/>
                <a:gd name="T5" fmla="*/ 163 h 163"/>
                <a:gd name="T6" fmla="*/ 89 w 89"/>
                <a:gd name="T7" fmla="*/ 88 h 163"/>
                <a:gd name="T8" fmla="*/ 61 w 89"/>
                <a:gd name="T9" fmla="*/ 0 h 163"/>
                <a:gd name="T10" fmla="*/ 26 w 89"/>
                <a:gd name="T11" fmla="*/ 86 h 163"/>
                <a:gd name="T12" fmla="*/ 21 w 89"/>
                <a:gd name="T13" fmla="*/ 78 h 163"/>
                <a:gd name="T14" fmla="*/ 27 w 89"/>
                <a:gd name="T15" fmla="*/ 66 h 163"/>
                <a:gd name="T16" fmla="*/ 32 w 89"/>
                <a:gd name="T17" fmla="*/ 74 h 163"/>
                <a:gd name="T18" fmla="*/ 26 w 89"/>
                <a:gd name="T19" fmla="*/ 86 h 163"/>
                <a:gd name="T20" fmla="*/ 47 w 89"/>
                <a:gd name="T21" fmla="*/ 137 h 163"/>
                <a:gd name="T22" fmla="*/ 41 w 89"/>
                <a:gd name="T23" fmla="*/ 130 h 163"/>
                <a:gd name="T24" fmla="*/ 47 w 89"/>
                <a:gd name="T25" fmla="*/ 118 h 163"/>
                <a:gd name="T26" fmla="*/ 52 w 89"/>
                <a:gd name="T27" fmla="*/ 125 h 163"/>
                <a:gd name="T28" fmla="*/ 47 w 89"/>
                <a:gd name="T29" fmla="*/ 137 h 163"/>
                <a:gd name="T30" fmla="*/ 51 w 89"/>
                <a:gd name="T31" fmla="*/ 91 h 163"/>
                <a:gd name="T32" fmla="*/ 46 w 89"/>
                <a:gd name="T33" fmla="*/ 83 h 163"/>
                <a:gd name="T34" fmla="*/ 51 w 89"/>
                <a:gd name="T35" fmla="*/ 71 h 163"/>
                <a:gd name="T36" fmla="*/ 57 w 89"/>
                <a:gd name="T37" fmla="*/ 79 h 163"/>
                <a:gd name="T38" fmla="*/ 51 w 89"/>
                <a:gd name="T39" fmla="*/ 91 h 163"/>
                <a:gd name="T40" fmla="*/ 56 w 89"/>
                <a:gd name="T41" fmla="*/ 45 h 163"/>
                <a:gd name="T42" fmla="*/ 50 w 89"/>
                <a:gd name="T43" fmla="*/ 38 h 163"/>
                <a:gd name="T44" fmla="*/ 56 w 89"/>
                <a:gd name="T45" fmla="*/ 26 h 163"/>
                <a:gd name="T46" fmla="*/ 61 w 89"/>
                <a:gd name="T47" fmla="*/ 33 h 163"/>
                <a:gd name="T48" fmla="*/ 56 w 89"/>
                <a:gd name="T49" fmla="*/ 45 h 163"/>
                <a:gd name="T50" fmla="*/ 74 w 89"/>
                <a:gd name="T51" fmla="*/ 95 h 163"/>
                <a:gd name="T52" fmla="*/ 69 w 89"/>
                <a:gd name="T53" fmla="*/ 88 h 163"/>
                <a:gd name="T54" fmla="*/ 75 w 89"/>
                <a:gd name="T55" fmla="*/ 76 h 163"/>
                <a:gd name="T56" fmla="*/ 80 w 89"/>
                <a:gd name="T57" fmla="*/ 84 h 163"/>
                <a:gd name="T58" fmla="*/ 74 w 89"/>
                <a:gd name="T59" fmla="*/ 9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9" h="163">
                  <a:moveTo>
                    <a:pt x="61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89" y="88"/>
                    <a:pt x="89" y="88"/>
                    <a:pt x="89" y="88"/>
                  </a:cubicBezTo>
                  <a:lnTo>
                    <a:pt x="61" y="0"/>
                  </a:lnTo>
                  <a:close/>
                  <a:moveTo>
                    <a:pt x="26" y="86"/>
                  </a:moveTo>
                  <a:cubicBezTo>
                    <a:pt x="23" y="87"/>
                    <a:pt x="21" y="84"/>
                    <a:pt x="21" y="78"/>
                  </a:cubicBezTo>
                  <a:cubicBezTo>
                    <a:pt x="21" y="73"/>
                    <a:pt x="24" y="67"/>
                    <a:pt x="27" y="66"/>
                  </a:cubicBezTo>
                  <a:cubicBezTo>
                    <a:pt x="30" y="65"/>
                    <a:pt x="33" y="69"/>
                    <a:pt x="32" y="74"/>
                  </a:cubicBezTo>
                  <a:cubicBezTo>
                    <a:pt x="32" y="80"/>
                    <a:pt x="29" y="85"/>
                    <a:pt x="26" y="86"/>
                  </a:cubicBezTo>
                  <a:close/>
                  <a:moveTo>
                    <a:pt x="47" y="137"/>
                  </a:moveTo>
                  <a:cubicBezTo>
                    <a:pt x="44" y="139"/>
                    <a:pt x="41" y="135"/>
                    <a:pt x="41" y="130"/>
                  </a:cubicBezTo>
                  <a:cubicBezTo>
                    <a:pt x="41" y="124"/>
                    <a:pt x="44" y="119"/>
                    <a:pt x="47" y="118"/>
                  </a:cubicBezTo>
                  <a:cubicBezTo>
                    <a:pt x="50" y="116"/>
                    <a:pt x="52" y="120"/>
                    <a:pt x="52" y="125"/>
                  </a:cubicBezTo>
                  <a:cubicBezTo>
                    <a:pt x="52" y="131"/>
                    <a:pt x="50" y="136"/>
                    <a:pt x="47" y="137"/>
                  </a:cubicBezTo>
                  <a:close/>
                  <a:moveTo>
                    <a:pt x="51" y="91"/>
                  </a:moveTo>
                  <a:cubicBezTo>
                    <a:pt x="48" y="92"/>
                    <a:pt x="46" y="89"/>
                    <a:pt x="46" y="83"/>
                  </a:cubicBezTo>
                  <a:cubicBezTo>
                    <a:pt x="46" y="78"/>
                    <a:pt x="48" y="72"/>
                    <a:pt x="51" y="71"/>
                  </a:cubicBezTo>
                  <a:cubicBezTo>
                    <a:pt x="54" y="70"/>
                    <a:pt x="57" y="73"/>
                    <a:pt x="57" y="79"/>
                  </a:cubicBezTo>
                  <a:cubicBezTo>
                    <a:pt x="57" y="84"/>
                    <a:pt x="54" y="90"/>
                    <a:pt x="51" y="91"/>
                  </a:cubicBezTo>
                  <a:close/>
                  <a:moveTo>
                    <a:pt x="56" y="45"/>
                  </a:moveTo>
                  <a:cubicBezTo>
                    <a:pt x="52" y="47"/>
                    <a:pt x="50" y="43"/>
                    <a:pt x="50" y="38"/>
                  </a:cubicBezTo>
                  <a:cubicBezTo>
                    <a:pt x="50" y="32"/>
                    <a:pt x="53" y="27"/>
                    <a:pt x="56" y="26"/>
                  </a:cubicBezTo>
                  <a:cubicBezTo>
                    <a:pt x="59" y="24"/>
                    <a:pt x="61" y="28"/>
                    <a:pt x="61" y="33"/>
                  </a:cubicBezTo>
                  <a:cubicBezTo>
                    <a:pt x="61" y="39"/>
                    <a:pt x="59" y="44"/>
                    <a:pt x="56" y="45"/>
                  </a:cubicBezTo>
                  <a:close/>
                  <a:moveTo>
                    <a:pt x="74" y="95"/>
                  </a:moveTo>
                  <a:cubicBezTo>
                    <a:pt x="71" y="97"/>
                    <a:pt x="69" y="93"/>
                    <a:pt x="69" y="88"/>
                  </a:cubicBezTo>
                  <a:cubicBezTo>
                    <a:pt x="69" y="82"/>
                    <a:pt x="72" y="77"/>
                    <a:pt x="75" y="76"/>
                  </a:cubicBezTo>
                  <a:cubicBezTo>
                    <a:pt x="78" y="75"/>
                    <a:pt x="81" y="78"/>
                    <a:pt x="80" y="84"/>
                  </a:cubicBezTo>
                  <a:cubicBezTo>
                    <a:pt x="80" y="89"/>
                    <a:pt x="77" y="94"/>
                    <a:pt x="74" y="95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402">
              <a:extLst>
                <a:ext uri="{FF2B5EF4-FFF2-40B4-BE49-F238E27FC236}">
                  <a16:creationId xmlns:a16="http://schemas.microsoft.com/office/drawing/2014/main" id="{5CE9291C-01DD-49CB-B490-9C0215CEF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54675" y="3657207"/>
              <a:ext cx="320217" cy="230354"/>
            </a:xfrm>
            <a:custGeom>
              <a:avLst/>
              <a:gdLst>
                <a:gd name="T0" fmla="*/ 0 w 253"/>
                <a:gd name="T1" fmla="*/ 0 h 182"/>
                <a:gd name="T2" fmla="*/ 0 w 253"/>
                <a:gd name="T3" fmla="*/ 182 h 182"/>
                <a:gd name="T4" fmla="*/ 253 w 253"/>
                <a:gd name="T5" fmla="*/ 182 h 182"/>
                <a:gd name="T6" fmla="*/ 253 w 253"/>
                <a:gd name="T7" fmla="*/ 0 h 182"/>
                <a:gd name="T8" fmla="*/ 0 w 253"/>
                <a:gd name="T9" fmla="*/ 0 h 182"/>
                <a:gd name="T10" fmla="*/ 10 w 253"/>
                <a:gd name="T11" fmla="*/ 172 h 182"/>
                <a:gd name="T12" fmla="*/ 10 w 253"/>
                <a:gd name="T13" fmla="*/ 10 h 182"/>
                <a:gd name="T14" fmla="*/ 35 w 253"/>
                <a:gd name="T15" fmla="*/ 10 h 182"/>
                <a:gd name="T16" fmla="*/ 35 w 253"/>
                <a:gd name="T17" fmla="*/ 106 h 182"/>
                <a:gd name="T18" fmla="*/ 45 w 253"/>
                <a:gd name="T19" fmla="*/ 106 h 182"/>
                <a:gd name="T20" fmla="*/ 45 w 253"/>
                <a:gd name="T21" fmla="*/ 172 h 182"/>
                <a:gd name="T22" fmla="*/ 10 w 253"/>
                <a:gd name="T23" fmla="*/ 172 h 182"/>
                <a:gd name="T24" fmla="*/ 49 w 253"/>
                <a:gd name="T25" fmla="*/ 172 h 182"/>
                <a:gd name="T26" fmla="*/ 49 w 253"/>
                <a:gd name="T27" fmla="*/ 106 h 182"/>
                <a:gd name="T28" fmla="*/ 61 w 253"/>
                <a:gd name="T29" fmla="*/ 106 h 182"/>
                <a:gd name="T30" fmla="*/ 61 w 253"/>
                <a:gd name="T31" fmla="*/ 10 h 182"/>
                <a:gd name="T32" fmla="*/ 87 w 253"/>
                <a:gd name="T33" fmla="*/ 10 h 182"/>
                <a:gd name="T34" fmla="*/ 87 w 253"/>
                <a:gd name="T35" fmla="*/ 106 h 182"/>
                <a:gd name="T36" fmla="*/ 99 w 253"/>
                <a:gd name="T37" fmla="*/ 106 h 182"/>
                <a:gd name="T38" fmla="*/ 99 w 253"/>
                <a:gd name="T39" fmla="*/ 172 h 182"/>
                <a:gd name="T40" fmla="*/ 49 w 253"/>
                <a:gd name="T41" fmla="*/ 172 h 182"/>
                <a:gd name="T42" fmla="*/ 102 w 253"/>
                <a:gd name="T43" fmla="*/ 172 h 182"/>
                <a:gd name="T44" fmla="*/ 102 w 253"/>
                <a:gd name="T45" fmla="*/ 106 h 182"/>
                <a:gd name="T46" fmla="*/ 114 w 253"/>
                <a:gd name="T47" fmla="*/ 106 h 182"/>
                <a:gd name="T48" fmla="*/ 114 w 253"/>
                <a:gd name="T49" fmla="*/ 10 h 182"/>
                <a:gd name="T50" fmla="*/ 139 w 253"/>
                <a:gd name="T51" fmla="*/ 10 h 182"/>
                <a:gd name="T52" fmla="*/ 139 w 253"/>
                <a:gd name="T53" fmla="*/ 106 h 182"/>
                <a:gd name="T54" fmla="*/ 151 w 253"/>
                <a:gd name="T55" fmla="*/ 106 h 182"/>
                <a:gd name="T56" fmla="*/ 151 w 253"/>
                <a:gd name="T57" fmla="*/ 172 h 182"/>
                <a:gd name="T58" fmla="*/ 102 w 253"/>
                <a:gd name="T59" fmla="*/ 172 h 182"/>
                <a:gd name="T60" fmla="*/ 154 w 253"/>
                <a:gd name="T61" fmla="*/ 106 h 182"/>
                <a:gd name="T62" fmla="*/ 166 w 253"/>
                <a:gd name="T63" fmla="*/ 106 h 182"/>
                <a:gd name="T64" fmla="*/ 166 w 253"/>
                <a:gd name="T65" fmla="*/ 10 h 182"/>
                <a:gd name="T66" fmla="*/ 191 w 253"/>
                <a:gd name="T67" fmla="*/ 10 h 182"/>
                <a:gd name="T68" fmla="*/ 191 w 253"/>
                <a:gd name="T69" fmla="*/ 106 h 182"/>
                <a:gd name="T70" fmla="*/ 203 w 253"/>
                <a:gd name="T71" fmla="*/ 106 h 182"/>
                <a:gd name="T72" fmla="*/ 203 w 253"/>
                <a:gd name="T73" fmla="*/ 172 h 182"/>
                <a:gd name="T74" fmla="*/ 154 w 253"/>
                <a:gd name="T75" fmla="*/ 172 h 182"/>
                <a:gd name="T76" fmla="*/ 154 w 253"/>
                <a:gd name="T77" fmla="*/ 106 h 182"/>
                <a:gd name="T78" fmla="*/ 243 w 253"/>
                <a:gd name="T79" fmla="*/ 172 h 182"/>
                <a:gd name="T80" fmla="*/ 206 w 253"/>
                <a:gd name="T81" fmla="*/ 172 h 182"/>
                <a:gd name="T82" fmla="*/ 206 w 253"/>
                <a:gd name="T83" fmla="*/ 106 h 182"/>
                <a:gd name="T84" fmla="*/ 218 w 253"/>
                <a:gd name="T85" fmla="*/ 106 h 182"/>
                <a:gd name="T86" fmla="*/ 218 w 253"/>
                <a:gd name="T87" fmla="*/ 10 h 182"/>
                <a:gd name="T88" fmla="*/ 243 w 253"/>
                <a:gd name="T89" fmla="*/ 10 h 182"/>
                <a:gd name="T90" fmla="*/ 243 w 253"/>
                <a:gd name="T91" fmla="*/ 17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3" h="182">
                  <a:moveTo>
                    <a:pt x="0" y="0"/>
                  </a:moveTo>
                  <a:lnTo>
                    <a:pt x="0" y="182"/>
                  </a:lnTo>
                  <a:lnTo>
                    <a:pt x="253" y="182"/>
                  </a:lnTo>
                  <a:lnTo>
                    <a:pt x="253" y="0"/>
                  </a:lnTo>
                  <a:lnTo>
                    <a:pt x="0" y="0"/>
                  </a:lnTo>
                  <a:close/>
                  <a:moveTo>
                    <a:pt x="10" y="172"/>
                  </a:moveTo>
                  <a:lnTo>
                    <a:pt x="10" y="10"/>
                  </a:lnTo>
                  <a:lnTo>
                    <a:pt x="35" y="10"/>
                  </a:lnTo>
                  <a:lnTo>
                    <a:pt x="35" y="106"/>
                  </a:lnTo>
                  <a:lnTo>
                    <a:pt x="45" y="106"/>
                  </a:lnTo>
                  <a:lnTo>
                    <a:pt x="45" y="172"/>
                  </a:lnTo>
                  <a:lnTo>
                    <a:pt x="10" y="172"/>
                  </a:lnTo>
                  <a:close/>
                  <a:moveTo>
                    <a:pt x="49" y="172"/>
                  </a:moveTo>
                  <a:lnTo>
                    <a:pt x="49" y="106"/>
                  </a:lnTo>
                  <a:lnTo>
                    <a:pt x="61" y="106"/>
                  </a:lnTo>
                  <a:lnTo>
                    <a:pt x="61" y="10"/>
                  </a:lnTo>
                  <a:lnTo>
                    <a:pt x="87" y="10"/>
                  </a:lnTo>
                  <a:lnTo>
                    <a:pt x="87" y="106"/>
                  </a:lnTo>
                  <a:lnTo>
                    <a:pt x="99" y="106"/>
                  </a:lnTo>
                  <a:lnTo>
                    <a:pt x="99" y="172"/>
                  </a:lnTo>
                  <a:lnTo>
                    <a:pt x="49" y="172"/>
                  </a:lnTo>
                  <a:close/>
                  <a:moveTo>
                    <a:pt x="102" y="172"/>
                  </a:moveTo>
                  <a:lnTo>
                    <a:pt x="102" y="106"/>
                  </a:lnTo>
                  <a:lnTo>
                    <a:pt x="114" y="106"/>
                  </a:lnTo>
                  <a:lnTo>
                    <a:pt x="114" y="10"/>
                  </a:lnTo>
                  <a:lnTo>
                    <a:pt x="139" y="10"/>
                  </a:lnTo>
                  <a:lnTo>
                    <a:pt x="139" y="106"/>
                  </a:lnTo>
                  <a:lnTo>
                    <a:pt x="151" y="106"/>
                  </a:lnTo>
                  <a:lnTo>
                    <a:pt x="151" y="172"/>
                  </a:lnTo>
                  <a:lnTo>
                    <a:pt x="102" y="172"/>
                  </a:lnTo>
                  <a:close/>
                  <a:moveTo>
                    <a:pt x="154" y="106"/>
                  </a:moveTo>
                  <a:lnTo>
                    <a:pt x="166" y="106"/>
                  </a:lnTo>
                  <a:lnTo>
                    <a:pt x="166" y="10"/>
                  </a:lnTo>
                  <a:lnTo>
                    <a:pt x="191" y="10"/>
                  </a:lnTo>
                  <a:lnTo>
                    <a:pt x="191" y="106"/>
                  </a:lnTo>
                  <a:lnTo>
                    <a:pt x="203" y="106"/>
                  </a:lnTo>
                  <a:lnTo>
                    <a:pt x="203" y="172"/>
                  </a:lnTo>
                  <a:lnTo>
                    <a:pt x="154" y="172"/>
                  </a:lnTo>
                  <a:lnTo>
                    <a:pt x="154" y="106"/>
                  </a:lnTo>
                  <a:close/>
                  <a:moveTo>
                    <a:pt x="243" y="172"/>
                  </a:moveTo>
                  <a:lnTo>
                    <a:pt x="206" y="172"/>
                  </a:lnTo>
                  <a:lnTo>
                    <a:pt x="206" y="106"/>
                  </a:lnTo>
                  <a:lnTo>
                    <a:pt x="218" y="106"/>
                  </a:lnTo>
                  <a:lnTo>
                    <a:pt x="218" y="10"/>
                  </a:lnTo>
                  <a:lnTo>
                    <a:pt x="243" y="10"/>
                  </a:lnTo>
                  <a:lnTo>
                    <a:pt x="243" y="17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417">
              <a:extLst>
                <a:ext uri="{FF2B5EF4-FFF2-40B4-BE49-F238E27FC236}">
                  <a16:creationId xmlns:a16="http://schemas.microsoft.com/office/drawing/2014/main" id="{1A0460C8-D8CE-4888-87E2-A1008A8A6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7822" y="2027012"/>
              <a:ext cx="35439" cy="54424"/>
            </a:xfrm>
            <a:custGeom>
              <a:avLst/>
              <a:gdLst>
                <a:gd name="T0" fmla="*/ 17 w 22"/>
                <a:gd name="T1" fmla="*/ 25 h 34"/>
                <a:gd name="T2" fmla="*/ 12 w 22"/>
                <a:gd name="T3" fmla="*/ 3 h 34"/>
                <a:gd name="T4" fmla="*/ 1 w 22"/>
                <a:gd name="T5" fmla="*/ 0 h 34"/>
                <a:gd name="T6" fmla="*/ 6 w 22"/>
                <a:gd name="T7" fmla="*/ 3 h 34"/>
                <a:gd name="T8" fmla="*/ 11 w 22"/>
                <a:gd name="T9" fmla="*/ 25 h 34"/>
                <a:gd name="T10" fmla="*/ 0 w 22"/>
                <a:gd name="T11" fmla="*/ 33 h 34"/>
                <a:gd name="T12" fmla="*/ 17 w 22"/>
                <a:gd name="T13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4">
                  <a:moveTo>
                    <a:pt x="17" y="25"/>
                  </a:moveTo>
                  <a:cubicBezTo>
                    <a:pt x="22" y="18"/>
                    <a:pt x="20" y="8"/>
                    <a:pt x="12" y="3"/>
                  </a:cubicBezTo>
                  <a:cubicBezTo>
                    <a:pt x="9" y="1"/>
                    <a:pt x="5" y="0"/>
                    <a:pt x="1" y="0"/>
                  </a:cubicBezTo>
                  <a:cubicBezTo>
                    <a:pt x="3" y="1"/>
                    <a:pt x="4" y="2"/>
                    <a:pt x="6" y="3"/>
                  </a:cubicBezTo>
                  <a:cubicBezTo>
                    <a:pt x="14" y="7"/>
                    <a:pt x="16" y="17"/>
                    <a:pt x="11" y="25"/>
                  </a:cubicBezTo>
                  <a:cubicBezTo>
                    <a:pt x="8" y="29"/>
                    <a:pt x="4" y="32"/>
                    <a:pt x="0" y="33"/>
                  </a:cubicBezTo>
                  <a:cubicBezTo>
                    <a:pt x="6" y="34"/>
                    <a:pt x="13" y="31"/>
                    <a:pt x="17" y="25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418">
              <a:extLst>
                <a:ext uri="{FF2B5EF4-FFF2-40B4-BE49-F238E27FC236}">
                  <a16:creationId xmlns:a16="http://schemas.microsoft.com/office/drawing/2014/main" id="{FB72763B-F44D-4B93-8634-F00F27CC5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947" y="2010559"/>
              <a:ext cx="59487" cy="88598"/>
            </a:xfrm>
            <a:custGeom>
              <a:avLst/>
              <a:gdLst>
                <a:gd name="T0" fmla="*/ 29 w 37"/>
                <a:gd name="T1" fmla="*/ 41 h 55"/>
                <a:gd name="T2" fmla="*/ 20 w 37"/>
                <a:gd name="T3" fmla="*/ 4 h 55"/>
                <a:gd name="T4" fmla="*/ 2 w 37"/>
                <a:gd name="T5" fmla="*/ 0 h 55"/>
                <a:gd name="T6" fmla="*/ 10 w 37"/>
                <a:gd name="T7" fmla="*/ 4 h 55"/>
                <a:gd name="T8" fmla="*/ 19 w 37"/>
                <a:gd name="T9" fmla="*/ 40 h 55"/>
                <a:gd name="T10" fmla="*/ 0 w 37"/>
                <a:gd name="T11" fmla="*/ 53 h 55"/>
                <a:gd name="T12" fmla="*/ 29 w 37"/>
                <a:gd name="T1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55">
                  <a:moveTo>
                    <a:pt x="29" y="41"/>
                  </a:moveTo>
                  <a:cubicBezTo>
                    <a:pt x="37" y="28"/>
                    <a:pt x="33" y="12"/>
                    <a:pt x="20" y="4"/>
                  </a:cubicBezTo>
                  <a:cubicBezTo>
                    <a:pt x="15" y="1"/>
                    <a:pt x="8" y="0"/>
                    <a:pt x="2" y="0"/>
                  </a:cubicBezTo>
                  <a:cubicBezTo>
                    <a:pt x="5" y="1"/>
                    <a:pt x="8" y="2"/>
                    <a:pt x="10" y="4"/>
                  </a:cubicBezTo>
                  <a:cubicBezTo>
                    <a:pt x="23" y="12"/>
                    <a:pt x="27" y="28"/>
                    <a:pt x="19" y="40"/>
                  </a:cubicBezTo>
                  <a:cubicBezTo>
                    <a:pt x="14" y="47"/>
                    <a:pt x="8" y="51"/>
                    <a:pt x="0" y="53"/>
                  </a:cubicBezTo>
                  <a:cubicBezTo>
                    <a:pt x="11" y="55"/>
                    <a:pt x="23" y="51"/>
                    <a:pt x="29" y="4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419">
              <a:extLst>
                <a:ext uri="{FF2B5EF4-FFF2-40B4-BE49-F238E27FC236}">
                  <a16:creationId xmlns:a16="http://schemas.microsoft.com/office/drawing/2014/main" id="{22DF13D8-4D76-4F8A-9BC4-60FAF06DD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0604" y="1996636"/>
              <a:ext cx="82270" cy="125302"/>
            </a:xfrm>
            <a:custGeom>
              <a:avLst/>
              <a:gdLst>
                <a:gd name="T0" fmla="*/ 40 w 51"/>
                <a:gd name="T1" fmla="*/ 58 h 78"/>
                <a:gd name="T2" fmla="*/ 28 w 51"/>
                <a:gd name="T3" fmla="*/ 7 h 78"/>
                <a:gd name="T4" fmla="*/ 3 w 51"/>
                <a:gd name="T5" fmla="*/ 2 h 78"/>
                <a:gd name="T6" fmla="*/ 15 w 51"/>
                <a:gd name="T7" fmla="*/ 6 h 78"/>
                <a:gd name="T8" fmla="*/ 26 w 51"/>
                <a:gd name="T9" fmla="*/ 57 h 78"/>
                <a:gd name="T10" fmla="*/ 0 w 51"/>
                <a:gd name="T11" fmla="*/ 74 h 78"/>
                <a:gd name="T12" fmla="*/ 40 w 51"/>
                <a:gd name="T13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8">
                  <a:moveTo>
                    <a:pt x="40" y="58"/>
                  </a:moveTo>
                  <a:cubicBezTo>
                    <a:pt x="51" y="41"/>
                    <a:pt x="46" y="18"/>
                    <a:pt x="28" y="7"/>
                  </a:cubicBezTo>
                  <a:cubicBezTo>
                    <a:pt x="21" y="2"/>
                    <a:pt x="12" y="0"/>
                    <a:pt x="3" y="2"/>
                  </a:cubicBezTo>
                  <a:cubicBezTo>
                    <a:pt x="7" y="2"/>
                    <a:pt x="11" y="4"/>
                    <a:pt x="15" y="6"/>
                  </a:cubicBezTo>
                  <a:cubicBezTo>
                    <a:pt x="32" y="17"/>
                    <a:pt x="37" y="40"/>
                    <a:pt x="26" y="57"/>
                  </a:cubicBezTo>
                  <a:cubicBezTo>
                    <a:pt x="20" y="67"/>
                    <a:pt x="11" y="73"/>
                    <a:pt x="0" y="74"/>
                  </a:cubicBezTo>
                  <a:cubicBezTo>
                    <a:pt x="15" y="78"/>
                    <a:pt x="32" y="72"/>
                    <a:pt x="40" y="58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420">
              <a:extLst>
                <a:ext uri="{FF2B5EF4-FFF2-40B4-BE49-F238E27FC236}">
                  <a16:creationId xmlns:a16="http://schemas.microsoft.com/office/drawing/2014/main" id="{7B916B73-EDA8-4192-8804-2BDA9782D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0239" y="1808050"/>
              <a:ext cx="121505" cy="305028"/>
            </a:xfrm>
            <a:custGeom>
              <a:avLst/>
              <a:gdLst>
                <a:gd name="T0" fmla="*/ 56 w 75"/>
                <a:gd name="T1" fmla="*/ 61 h 190"/>
                <a:gd name="T2" fmla="*/ 0 w 75"/>
                <a:gd name="T3" fmla="*/ 0 h 190"/>
                <a:gd name="T4" fmla="*/ 0 w 75"/>
                <a:gd name="T5" fmla="*/ 190 h 190"/>
                <a:gd name="T6" fmla="*/ 25 w 75"/>
                <a:gd name="T7" fmla="*/ 189 h 190"/>
                <a:gd name="T8" fmla="*/ 63 w 75"/>
                <a:gd name="T9" fmla="*/ 156 h 190"/>
                <a:gd name="T10" fmla="*/ 53 w 75"/>
                <a:gd name="T11" fmla="*/ 151 h 190"/>
                <a:gd name="T12" fmla="*/ 63 w 75"/>
                <a:gd name="T13" fmla="*/ 141 h 190"/>
                <a:gd name="T14" fmla="*/ 63 w 75"/>
                <a:gd name="T15" fmla="*/ 131 h 190"/>
                <a:gd name="T16" fmla="*/ 73 w 75"/>
                <a:gd name="T17" fmla="*/ 124 h 190"/>
                <a:gd name="T18" fmla="*/ 58 w 75"/>
                <a:gd name="T19" fmla="*/ 78 h 190"/>
                <a:gd name="T20" fmla="*/ 56 w 75"/>
                <a:gd name="T21" fmla="*/ 6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90">
                  <a:moveTo>
                    <a:pt x="56" y="61"/>
                  </a:moveTo>
                  <a:cubicBezTo>
                    <a:pt x="56" y="23"/>
                    <a:pt x="26" y="7"/>
                    <a:pt x="0" y="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2" y="190"/>
                    <a:pt x="6" y="190"/>
                    <a:pt x="25" y="189"/>
                  </a:cubicBezTo>
                  <a:cubicBezTo>
                    <a:pt x="61" y="181"/>
                    <a:pt x="63" y="156"/>
                    <a:pt x="63" y="156"/>
                  </a:cubicBezTo>
                  <a:cubicBezTo>
                    <a:pt x="53" y="151"/>
                    <a:pt x="53" y="151"/>
                    <a:pt x="53" y="151"/>
                  </a:cubicBezTo>
                  <a:cubicBezTo>
                    <a:pt x="53" y="151"/>
                    <a:pt x="61" y="144"/>
                    <a:pt x="63" y="141"/>
                  </a:cubicBezTo>
                  <a:cubicBezTo>
                    <a:pt x="64" y="138"/>
                    <a:pt x="63" y="131"/>
                    <a:pt x="63" y="131"/>
                  </a:cubicBezTo>
                  <a:cubicBezTo>
                    <a:pt x="63" y="131"/>
                    <a:pt x="72" y="128"/>
                    <a:pt x="73" y="124"/>
                  </a:cubicBezTo>
                  <a:cubicBezTo>
                    <a:pt x="75" y="116"/>
                    <a:pt x="56" y="97"/>
                    <a:pt x="58" y="78"/>
                  </a:cubicBezTo>
                  <a:cubicBezTo>
                    <a:pt x="58" y="72"/>
                    <a:pt x="57" y="66"/>
                    <a:pt x="56" y="6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445">
              <a:extLst>
                <a:ext uri="{FF2B5EF4-FFF2-40B4-BE49-F238E27FC236}">
                  <a16:creationId xmlns:a16="http://schemas.microsoft.com/office/drawing/2014/main" id="{94D0B22D-5C68-44C7-843A-4275E47A8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7206" y="6339181"/>
              <a:ext cx="315154" cy="303763"/>
            </a:xfrm>
            <a:custGeom>
              <a:avLst/>
              <a:gdLst>
                <a:gd name="T0" fmla="*/ 152 w 196"/>
                <a:gd name="T1" fmla="*/ 1 h 189"/>
                <a:gd name="T2" fmla="*/ 144 w 196"/>
                <a:gd name="T3" fmla="*/ 0 h 189"/>
                <a:gd name="T4" fmla="*/ 99 w 196"/>
                <a:gd name="T5" fmla="*/ 25 h 189"/>
                <a:gd name="T6" fmla="*/ 54 w 196"/>
                <a:gd name="T7" fmla="*/ 0 h 189"/>
                <a:gd name="T8" fmla="*/ 44 w 196"/>
                <a:gd name="T9" fmla="*/ 1 h 189"/>
                <a:gd name="T10" fmla="*/ 0 w 196"/>
                <a:gd name="T11" fmla="*/ 55 h 189"/>
                <a:gd name="T12" fmla="*/ 0 w 196"/>
                <a:gd name="T13" fmla="*/ 66 h 189"/>
                <a:gd name="T14" fmla="*/ 98 w 196"/>
                <a:gd name="T15" fmla="*/ 189 h 189"/>
                <a:gd name="T16" fmla="*/ 136 w 196"/>
                <a:gd name="T17" fmla="*/ 159 h 189"/>
                <a:gd name="T18" fmla="*/ 130 w 196"/>
                <a:gd name="T19" fmla="*/ 143 h 189"/>
                <a:gd name="T20" fmla="*/ 154 w 196"/>
                <a:gd name="T21" fmla="*/ 120 h 189"/>
                <a:gd name="T22" fmla="*/ 169 w 196"/>
                <a:gd name="T23" fmla="*/ 126 h 189"/>
                <a:gd name="T24" fmla="*/ 196 w 196"/>
                <a:gd name="T25" fmla="*/ 66 h 189"/>
                <a:gd name="T26" fmla="*/ 196 w 196"/>
                <a:gd name="T27" fmla="*/ 55 h 189"/>
                <a:gd name="T28" fmla="*/ 152 w 196"/>
                <a:gd name="T29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6" h="189">
                  <a:moveTo>
                    <a:pt x="152" y="1"/>
                  </a:moveTo>
                  <a:cubicBezTo>
                    <a:pt x="149" y="1"/>
                    <a:pt x="146" y="0"/>
                    <a:pt x="144" y="0"/>
                  </a:cubicBezTo>
                  <a:cubicBezTo>
                    <a:pt x="121" y="0"/>
                    <a:pt x="111" y="10"/>
                    <a:pt x="99" y="25"/>
                  </a:cubicBezTo>
                  <a:cubicBezTo>
                    <a:pt x="87" y="10"/>
                    <a:pt x="76" y="0"/>
                    <a:pt x="54" y="0"/>
                  </a:cubicBezTo>
                  <a:cubicBezTo>
                    <a:pt x="51" y="0"/>
                    <a:pt x="48" y="1"/>
                    <a:pt x="44" y="1"/>
                  </a:cubicBezTo>
                  <a:cubicBezTo>
                    <a:pt x="25" y="3"/>
                    <a:pt x="4" y="21"/>
                    <a:pt x="0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4" y="98"/>
                    <a:pt x="27" y="139"/>
                    <a:pt x="98" y="189"/>
                  </a:cubicBezTo>
                  <a:cubicBezTo>
                    <a:pt x="113" y="178"/>
                    <a:pt x="125" y="169"/>
                    <a:pt x="136" y="159"/>
                  </a:cubicBezTo>
                  <a:cubicBezTo>
                    <a:pt x="132" y="155"/>
                    <a:pt x="130" y="149"/>
                    <a:pt x="130" y="143"/>
                  </a:cubicBezTo>
                  <a:cubicBezTo>
                    <a:pt x="130" y="130"/>
                    <a:pt x="141" y="120"/>
                    <a:pt x="154" y="120"/>
                  </a:cubicBezTo>
                  <a:cubicBezTo>
                    <a:pt x="160" y="120"/>
                    <a:pt x="165" y="122"/>
                    <a:pt x="169" y="126"/>
                  </a:cubicBezTo>
                  <a:cubicBezTo>
                    <a:pt x="187" y="103"/>
                    <a:pt x="196" y="83"/>
                    <a:pt x="196" y="66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2" y="21"/>
                    <a:pt x="171" y="3"/>
                    <a:pt x="152" y="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570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D9D142-0AA3-4206-8A14-47F1D4E98EF5}"/>
              </a:ext>
            </a:extLst>
          </p:cNvPr>
          <p:cNvSpPr txBox="1"/>
          <p:nvPr/>
        </p:nvSpPr>
        <p:spPr>
          <a:xfrm>
            <a:off x="3059724" y="1395142"/>
            <a:ext cx="607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更多作品   欢迎搜索 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3F188E44-8D49-4BF9-9BC2-E2F8D1EB5923}"/>
              </a:ext>
            </a:extLst>
          </p:cNvPr>
          <p:cNvSpPr txBox="1"/>
          <p:nvPr/>
        </p:nvSpPr>
        <p:spPr>
          <a:xfrm>
            <a:off x="1158497" y="5167757"/>
            <a:ext cx="9875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http://chn.docer.com/works?userid=473954574</a:t>
            </a:r>
            <a:endParaRPr lang="zh-CN" altLang="en-US" sz="3200">
              <a:solidFill>
                <a:schemeClr val="bg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D1FA2B2-008B-4984-8428-BF1054AA98B7}"/>
              </a:ext>
            </a:extLst>
          </p:cNvPr>
          <p:cNvGrpSpPr/>
          <p:nvPr/>
        </p:nvGrpSpPr>
        <p:grpSpPr>
          <a:xfrm>
            <a:off x="4212029" y="2293169"/>
            <a:ext cx="3706407" cy="1336334"/>
            <a:chOff x="4212029" y="2946724"/>
            <a:chExt cx="3706407" cy="133633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F9E662C-72BB-4914-9BFD-F9A295F88003}"/>
                </a:ext>
              </a:extLst>
            </p:cNvPr>
            <p:cNvSpPr txBox="1"/>
            <p:nvPr/>
          </p:nvSpPr>
          <p:spPr>
            <a:xfrm>
              <a:off x="4462283" y="3029632"/>
              <a:ext cx="21922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无极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6D1FDD9-8E63-45E3-91F1-58CE1AF5DAE2}"/>
                </a:ext>
              </a:extLst>
            </p:cNvPr>
            <p:cNvSpPr/>
            <p:nvPr/>
          </p:nvSpPr>
          <p:spPr>
            <a:xfrm>
              <a:off x="4212029" y="2946724"/>
              <a:ext cx="3626778" cy="717860"/>
            </a:xfrm>
            <a:prstGeom prst="rect">
              <a:avLst/>
            </a:prstGeom>
            <a:noFill/>
            <a:ln>
              <a:solidFill>
                <a:srgbClr val="FF3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E2B775-AE72-4A1D-B7EB-B42003F92149}"/>
                </a:ext>
              </a:extLst>
            </p:cNvPr>
            <p:cNvSpPr/>
            <p:nvPr/>
          </p:nvSpPr>
          <p:spPr>
            <a:xfrm>
              <a:off x="6966055" y="2946724"/>
              <a:ext cx="872752" cy="717860"/>
            </a:xfrm>
            <a:prstGeom prst="rect">
              <a:avLst/>
            </a:prstGeom>
            <a:solidFill>
              <a:srgbClr val="FF3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2C9F4F6-C83F-4881-B300-336FFF91D53E}"/>
                </a:ext>
              </a:extLst>
            </p:cNvPr>
            <p:cNvGrpSpPr/>
            <p:nvPr/>
          </p:nvGrpSpPr>
          <p:grpSpPr>
            <a:xfrm>
              <a:off x="7230359" y="3147194"/>
              <a:ext cx="327140" cy="315712"/>
              <a:chOff x="3932789" y="2344959"/>
              <a:chExt cx="327140" cy="315712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5842160C-E98F-4A2A-8336-E39E07381979}"/>
                  </a:ext>
                </a:extLst>
              </p:cNvPr>
              <p:cNvSpPr/>
              <p:nvPr/>
            </p:nvSpPr>
            <p:spPr>
              <a:xfrm>
                <a:off x="3932789" y="2344959"/>
                <a:ext cx="269821" cy="269821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80F08293-34E2-4E35-B424-49972D4627D1}"/>
                  </a:ext>
                </a:extLst>
              </p:cNvPr>
              <p:cNvCxnSpPr>
                <a:cxnSpLocks/>
                <a:stCxn id="8" idx="5"/>
              </p:cNvCxnSpPr>
              <p:nvPr/>
            </p:nvCxnSpPr>
            <p:spPr>
              <a:xfrm>
                <a:off x="4163096" y="2575266"/>
                <a:ext cx="96833" cy="8540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D7DC632E-AE59-4298-A4BC-A0A8A742AA07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02895" y="3278478"/>
              <a:ext cx="915541" cy="1004580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610B2FF-D109-49C9-A59E-BBC968787E2E}"/>
              </a:ext>
            </a:extLst>
          </p:cNvPr>
          <p:cNvSpPr txBox="1"/>
          <p:nvPr/>
        </p:nvSpPr>
        <p:spPr>
          <a:xfrm>
            <a:off x="2977662" y="4606066"/>
            <a:ext cx="623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点击链接即可购买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467C32-F7FD-4BA2-9668-30E6DA2DF7F2}"/>
              </a:ext>
            </a:extLst>
          </p:cNvPr>
          <p:cNvSpPr/>
          <p:nvPr/>
        </p:nvSpPr>
        <p:spPr>
          <a:xfrm>
            <a:off x="1003446" y="831274"/>
            <a:ext cx="10185108" cy="51261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0D2E14-C0F8-4B0A-B04E-3F46E4EABA46}"/>
              </a:ext>
            </a:extLst>
          </p:cNvPr>
          <p:cNvSpPr txBox="1"/>
          <p:nvPr/>
        </p:nvSpPr>
        <p:spPr>
          <a:xfrm>
            <a:off x="5521036" y="3409595"/>
            <a:ext cx="1149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42312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7493FF3-7FF8-4AE0-ACF8-C5CBCDFBA7DD}"/>
              </a:ext>
            </a:extLst>
          </p:cNvPr>
          <p:cNvSpPr/>
          <p:nvPr/>
        </p:nvSpPr>
        <p:spPr>
          <a:xfrm>
            <a:off x="9332843" y="0"/>
            <a:ext cx="28591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BD53A7E-424D-463C-917C-A3753D826851}"/>
              </a:ext>
            </a:extLst>
          </p:cNvPr>
          <p:cNvSpPr/>
          <p:nvPr/>
        </p:nvSpPr>
        <p:spPr>
          <a:xfrm>
            <a:off x="8444948" y="2514600"/>
            <a:ext cx="1828800" cy="1828800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7569B0-8568-44DD-9847-48D853012CF5}"/>
              </a:ext>
            </a:extLst>
          </p:cNvPr>
          <p:cNvSpPr txBox="1"/>
          <p:nvPr/>
        </p:nvSpPr>
        <p:spPr>
          <a:xfrm>
            <a:off x="1139574" y="2844248"/>
            <a:ext cx="4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bg2"/>
                </a:solidFill>
                <a:latin typeface="+mj-ea"/>
                <a:ea typeface="+mj-ea"/>
              </a:rPr>
              <a:t>研究的背景与意义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46D4C7-5A2E-468B-9E52-4AA9EE64E3E9}"/>
              </a:ext>
            </a:extLst>
          </p:cNvPr>
          <p:cNvSpPr txBox="1"/>
          <p:nvPr/>
        </p:nvSpPr>
        <p:spPr>
          <a:xfrm>
            <a:off x="1151149" y="3578085"/>
            <a:ext cx="7048633" cy="79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lectus malesuada libero, sit amet commodo magna eros quis urna.Nunc viverra imperdiet enim. Fusce est. Vivamus a tellus.Pellentesque habitant morbi tristique senectus et netus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A9D6A4-F886-41B2-A845-66B5C83E517C}"/>
              </a:ext>
            </a:extLst>
          </p:cNvPr>
          <p:cNvSpPr txBox="1"/>
          <p:nvPr/>
        </p:nvSpPr>
        <p:spPr>
          <a:xfrm>
            <a:off x="8454887" y="2808981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>
                <a:solidFill>
                  <a:schemeClr val="bg2"/>
                </a:solidFill>
                <a:latin typeface="+mj-ea"/>
                <a:ea typeface="+mj-ea"/>
              </a:rPr>
              <a:t>01</a:t>
            </a:r>
            <a:endParaRPr lang="zh-CN" altLang="en-US" sz="800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351595-E5D3-4BE6-A63D-DB17185AC250}"/>
              </a:ext>
            </a:extLst>
          </p:cNvPr>
          <p:cNvSpPr txBox="1"/>
          <p:nvPr/>
        </p:nvSpPr>
        <p:spPr>
          <a:xfrm>
            <a:off x="1129635" y="2096606"/>
            <a:ext cx="2981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第一部分</a:t>
            </a:r>
          </a:p>
        </p:txBody>
      </p:sp>
    </p:spTree>
    <p:extLst>
      <p:ext uri="{BB962C8B-B14F-4D97-AF65-F5344CB8AC3E}">
        <p14:creationId xmlns:p14="http://schemas.microsoft.com/office/powerpoint/2010/main" val="125630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944184-7EFC-46E4-A750-932E82D56E49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05C7A5-27E0-4DBE-A14E-6F92DDBFF17D}"/>
              </a:ext>
            </a:extLst>
          </p:cNvPr>
          <p:cNvSpPr txBox="1"/>
          <p:nvPr/>
        </p:nvSpPr>
        <p:spPr>
          <a:xfrm>
            <a:off x="274870" y="179679"/>
            <a:ext cx="336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+mj-ea"/>
                <a:ea typeface="+mj-ea"/>
              </a:rPr>
              <a:t>研究的背景与意义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CBB45B8-62F2-481A-B046-DEF505960E12}"/>
              </a:ext>
            </a:extLst>
          </p:cNvPr>
          <p:cNvGrpSpPr/>
          <p:nvPr/>
        </p:nvGrpSpPr>
        <p:grpSpPr>
          <a:xfrm>
            <a:off x="9562051" y="107469"/>
            <a:ext cx="2475043" cy="574079"/>
            <a:chOff x="9515751" y="107469"/>
            <a:chExt cx="2475043" cy="57407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2036A67-D3AD-489C-A81A-A0B82A31881F}"/>
                </a:ext>
              </a:extLst>
            </p:cNvPr>
            <p:cNvSpPr txBox="1"/>
            <p:nvPr/>
          </p:nvSpPr>
          <p:spPr>
            <a:xfrm>
              <a:off x="9924137" y="107469"/>
              <a:ext cx="2066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湖南长沙大学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A12438D-F640-4429-BC51-32EFB647CC8B}"/>
                </a:ext>
              </a:extLst>
            </p:cNvPr>
            <p:cNvSpPr txBox="1"/>
            <p:nvPr/>
          </p:nvSpPr>
          <p:spPr>
            <a:xfrm>
              <a:off x="9924138" y="427632"/>
              <a:ext cx="19972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</a:rPr>
                <a:t>HU NAN CHANG SHA DA XUE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EB27FAA-7410-4B85-9AC0-D4E0659C9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71"/>
            <a:stretch/>
          </p:blipFill>
          <p:spPr>
            <a:xfrm>
              <a:off x="9515751" y="167119"/>
              <a:ext cx="450117" cy="461665"/>
            </a:xfrm>
            <a:prstGeom prst="rect">
              <a:avLst/>
            </a:prstGeom>
          </p:spPr>
        </p:pic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B7ACABC-081B-4CDF-A1B4-D32D8A08BC79}"/>
              </a:ext>
            </a:extLst>
          </p:cNvPr>
          <p:cNvSpPr txBox="1"/>
          <p:nvPr/>
        </p:nvSpPr>
        <p:spPr>
          <a:xfrm>
            <a:off x="6533509" y="2572393"/>
            <a:ext cx="4011028" cy="79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Fusce posuere, magna sed pulvinar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9F6AB73-6115-4433-9D83-5AB43610C0A5}"/>
              </a:ext>
            </a:extLst>
          </p:cNvPr>
          <p:cNvSpPr txBox="1"/>
          <p:nvPr/>
        </p:nvSpPr>
        <p:spPr>
          <a:xfrm>
            <a:off x="6533509" y="3569216"/>
            <a:ext cx="4011028" cy="79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Fusce posuere, magna sed pulvinar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FD42E6B-C0B8-491C-AF21-F5B808D20591}"/>
              </a:ext>
            </a:extLst>
          </p:cNvPr>
          <p:cNvSpPr txBox="1"/>
          <p:nvPr/>
        </p:nvSpPr>
        <p:spPr>
          <a:xfrm>
            <a:off x="6533509" y="4600764"/>
            <a:ext cx="4011028" cy="79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Fusce posuere, magna sed pulvinar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93B313F3-42D0-4CC3-9852-A28ED73F811D}"/>
              </a:ext>
            </a:extLst>
          </p:cNvPr>
          <p:cNvGrpSpPr/>
          <p:nvPr/>
        </p:nvGrpSpPr>
        <p:grpSpPr>
          <a:xfrm>
            <a:off x="1770928" y="2063780"/>
            <a:ext cx="4409953" cy="3364747"/>
            <a:chOff x="1770927" y="2063780"/>
            <a:chExt cx="4056925" cy="3364747"/>
          </a:xfrm>
          <a:blipFill dpi="0" rotWithShape="1">
            <a:blip r:embed="rId3"/>
            <a:srcRect/>
            <a:tile tx="0" ty="0" sx="100000" sy="100000" flip="none" algn="ctr"/>
          </a:blipFill>
        </p:grpSpPr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81F3F5C-3BE8-473F-85D4-BB150487B2F9}"/>
                </a:ext>
              </a:extLst>
            </p:cNvPr>
            <p:cNvSpPr/>
            <p:nvPr/>
          </p:nvSpPr>
          <p:spPr>
            <a:xfrm>
              <a:off x="1770927" y="2063780"/>
              <a:ext cx="1352308" cy="1121582"/>
            </a:xfrm>
            <a:custGeom>
              <a:avLst/>
              <a:gdLst>
                <a:gd name="connsiteX0" fmla="*/ 0 w 1352308"/>
                <a:gd name="connsiteY0" fmla="*/ 0 h 1121582"/>
                <a:gd name="connsiteX1" fmla="*/ 1352308 w 1352308"/>
                <a:gd name="connsiteY1" fmla="*/ 0 h 1121582"/>
                <a:gd name="connsiteX2" fmla="*/ 1352308 w 1352308"/>
                <a:gd name="connsiteY2" fmla="*/ 1121582 h 1121582"/>
                <a:gd name="connsiteX3" fmla="*/ 0 w 1352308"/>
                <a:gd name="connsiteY3" fmla="*/ 1121582 h 1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2308" h="1121582">
                  <a:moveTo>
                    <a:pt x="0" y="0"/>
                  </a:moveTo>
                  <a:lnTo>
                    <a:pt x="1352308" y="0"/>
                  </a:lnTo>
                  <a:lnTo>
                    <a:pt x="1352308" y="1121582"/>
                  </a:lnTo>
                  <a:lnTo>
                    <a:pt x="0" y="1121582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9E538F74-AADA-4141-8865-5BA4EA3E18B3}"/>
                </a:ext>
              </a:extLst>
            </p:cNvPr>
            <p:cNvSpPr/>
            <p:nvPr/>
          </p:nvSpPr>
          <p:spPr>
            <a:xfrm>
              <a:off x="3123235" y="2063780"/>
              <a:ext cx="1352308" cy="1121582"/>
            </a:xfrm>
            <a:custGeom>
              <a:avLst/>
              <a:gdLst>
                <a:gd name="connsiteX0" fmla="*/ 0 w 1352308"/>
                <a:gd name="connsiteY0" fmla="*/ 0 h 1121582"/>
                <a:gd name="connsiteX1" fmla="*/ 1352308 w 1352308"/>
                <a:gd name="connsiteY1" fmla="*/ 0 h 1121582"/>
                <a:gd name="connsiteX2" fmla="*/ 1352308 w 1352308"/>
                <a:gd name="connsiteY2" fmla="*/ 1121582 h 1121582"/>
                <a:gd name="connsiteX3" fmla="*/ 0 w 1352308"/>
                <a:gd name="connsiteY3" fmla="*/ 1121582 h 1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2308" h="1121582">
                  <a:moveTo>
                    <a:pt x="0" y="0"/>
                  </a:moveTo>
                  <a:lnTo>
                    <a:pt x="1352308" y="0"/>
                  </a:lnTo>
                  <a:lnTo>
                    <a:pt x="1352308" y="1121582"/>
                  </a:lnTo>
                  <a:lnTo>
                    <a:pt x="0" y="1121582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5C550D09-C6DF-440C-A6F9-A579D5221363}"/>
                </a:ext>
              </a:extLst>
            </p:cNvPr>
            <p:cNvSpPr/>
            <p:nvPr/>
          </p:nvSpPr>
          <p:spPr>
            <a:xfrm>
              <a:off x="4475543" y="2063780"/>
              <a:ext cx="1352309" cy="1121582"/>
            </a:xfrm>
            <a:custGeom>
              <a:avLst/>
              <a:gdLst>
                <a:gd name="connsiteX0" fmla="*/ 0 w 1352309"/>
                <a:gd name="connsiteY0" fmla="*/ 0 h 1121582"/>
                <a:gd name="connsiteX1" fmla="*/ 1352309 w 1352309"/>
                <a:gd name="connsiteY1" fmla="*/ 0 h 1121582"/>
                <a:gd name="connsiteX2" fmla="*/ 1352309 w 1352309"/>
                <a:gd name="connsiteY2" fmla="*/ 1121582 h 1121582"/>
                <a:gd name="connsiteX3" fmla="*/ 0 w 1352309"/>
                <a:gd name="connsiteY3" fmla="*/ 1121582 h 1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2309" h="1121582">
                  <a:moveTo>
                    <a:pt x="0" y="0"/>
                  </a:moveTo>
                  <a:lnTo>
                    <a:pt x="1352309" y="0"/>
                  </a:lnTo>
                  <a:lnTo>
                    <a:pt x="1352309" y="1121582"/>
                  </a:lnTo>
                  <a:lnTo>
                    <a:pt x="0" y="1121582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F108C230-6754-4F29-B5FF-7FBDB07F7B87}"/>
                </a:ext>
              </a:extLst>
            </p:cNvPr>
            <p:cNvSpPr/>
            <p:nvPr/>
          </p:nvSpPr>
          <p:spPr>
            <a:xfrm>
              <a:off x="1770927" y="3185362"/>
              <a:ext cx="1352308" cy="1121583"/>
            </a:xfrm>
            <a:custGeom>
              <a:avLst/>
              <a:gdLst>
                <a:gd name="connsiteX0" fmla="*/ 0 w 1352308"/>
                <a:gd name="connsiteY0" fmla="*/ 0 h 1121583"/>
                <a:gd name="connsiteX1" fmla="*/ 1352308 w 1352308"/>
                <a:gd name="connsiteY1" fmla="*/ 0 h 1121583"/>
                <a:gd name="connsiteX2" fmla="*/ 1352308 w 1352308"/>
                <a:gd name="connsiteY2" fmla="*/ 1121583 h 1121583"/>
                <a:gd name="connsiteX3" fmla="*/ 0 w 1352308"/>
                <a:gd name="connsiteY3" fmla="*/ 1121583 h 112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2308" h="1121583">
                  <a:moveTo>
                    <a:pt x="0" y="0"/>
                  </a:moveTo>
                  <a:lnTo>
                    <a:pt x="1352308" y="0"/>
                  </a:lnTo>
                  <a:lnTo>
                    <a:pt x="1352308" y="1121583"/>
                  </a:lnTo>
                  <a:lnTo>
                    <a:pt x="0" y="1121583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0EBC7487-641B-4E6A-BA97-642C36B02DAE}"/>
                </a:ext>
              </a:extLst>
            </p:cNvPr>
            <p:cNvSpPr/>
            <p:nvPr/>
          </p:nvSpPr>
          <p:spPr>
            <a:xfrm>
              <a:off x="3123235" y="3185362"/>
              <a:ext cx="1352308" cy="1121583"/>
            </a:xfrm>
            <a:custGeom>
              <a:avLst/>
              <a:gdLst>
                <a:gd name="connsiteX0" fmla="*/ 0 w 1352308"/>
                <a:gd name="connsiteY0" fmla="*/ 0 h 1121583"/>
                <a:gd name="connsiteX1" fmla="*/ 1352308 w 1352308"/>
                <a:gd name="connsiteY1" fmla="*/ 0 h 1121583"/>
                <a:gd name="connsiteX2" fmla="*/ 1352308 w 1352308"/>
                <a:gd name="connsiteY2" fmla="*/ 1121583 h 1121583"/>
                <a:gd name="connsiteX3" fmla="*/ 0 w 1352308"/>
                <a:gd name="connsiteY3" fmla="*/ 1121583 h 112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2308" h="1121583">
                  <a:moveTo>
                    <a:pt x="0" y="0"/>
                  </a:moveTo>
                  <a:lnTo>
                    <a:pt x="1352308" y="0"/>
                  </a:lnTo>
                  <a:lnTo>
                    <a:pt x="1352308" y="1121583"/>
                  </a:lnTo>
                  <a:lnTo>
                    <a:pt x="0" y="1121583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3C337178-EE14-4510-9811-FC3D7C195AAC}"/>
                </a:ext>
              </a:extLst>
            </p:cNvPr>
            <p:cNvSpPr/>
            <p:nvPr/>
          </p:nvSpPr>
          <p:spPr>
            <a:xfrm>
              <a:off x="4475543" y="3185362"/>
              <a:ext cx="1352309" cy="1121583"/>
            </a:xfrm>
            <a:custGeom>
              <a:avLst/>
              <a:gdLst>
                <a:gd name="connsiteX0" fmla="*/ 0 w 1352309"/>
                <a:gd name="connsiteY0" fmla="*/ 0 h 1121583"/>
                <a:gd name="connsiteX1" fmla="*/ 1352309 w 1352309"/>
                <a:gd name="connsiteY1" fmla="*/ 0 h 1121583"/>
                <a:gd name="connsiteX2" fmla="*/ 1352309 w 1352309"/>
                <a:gd name="connsiteY2" fmla="*/ 1121583 h 1121583"/>
                <a:gd name="connsiteX3" fmla="*/ 0 w 1352309"/>
                <a:gd name="connsiteY3" fmla="*/ 1121583 h 112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2309" h="1121583">
                  <a:moveTo>
                    <a:pt x="0" y="0"/>
                  </a:moveTo>
                  <a:lnTo>
                    <a:pt x="1352309" y="0"/>
                  </a:lnTo>
                  <a:lnTo>
                    <a:pt x="1352309" y="1121583"/>
                  </a:lnTo>
                  <a:lnTo>
                    <a:pt x="0" y="1121583"/>
                  </a:lnTo>
                  <a:close/>
                </a:path>
              </a:pathLst>
            </a:custGeom>
            <a:solidFill>
              <a:schemeClr val="bg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C6180487-9577-4165-8B6A-EC9A999B9B56}"/>
                </a:ext>
              </a:extLst>
            </p:cNvPr>
            <p:cNvSpPr/>
            <p:nvPr/>
          </p:nvSpPr>
          <p:spPr>
            <a:xfrm>
              <a:off x="1770927" y="4306945"/>
              <a:ext cx="1352308" cy="1121582"/>
            </a:xfrm>
            <a:custGeom>
              <a:avLst/>
              <a:gdLst>
                <a:gd name="connsiteX0" fmla="*/ 0 w 1352308"/>
                <a:gd name="connsiteY0" fmla="*/ 0 h 1121582"/>
                <a:gd name="connsiteX1" fmla="*/ 1352308 w 1352308"/>
                <a:gd name="connsiteY1" fmla="*/ 0 h 1121582"/>
                <a:gd name="connsiteX2" fmla="*/ 1352308 w 1352308"/>
                <a:gd name="connsiteY2" fmla="*/ 1121582 h 1121582"/>
                <a:gd name="connsiteX3" fmla="*/ 0 w 1352308"/>
                <a:gd name="connsiteY3" fmla="*/ 1121582 h 1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2308" h="1121582">
                  <a:moveTo>
                    <a:pt x="0" y="0"/>
                  </a:moveTo>
                  <a:lnTo>
                    <a:pt x="1352308" y="0"/>
                  </a:lnTo>
                  <a:lnTo>
                    <a:pt x="1352308" y="1121582"/>
                  </a:lnTo>
                  <a:lnTo>
                    <a:pt x="0" y="1121582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B5D524F4-1059-4D78-A1EE-1ACDC459E40F}"/>
                </a:ext>
              </a:extLst>
            </p:cNvPr>
            <p:cNvSpPr/>
            <p:nvPr/>
          </p:nvSpPr>
          <p:spPr>
            <a:xfrm>
              <a:off x="3123235" y="4306945"/>
              <a:ext cx="1352308" cy="1121582"/>
            </a:xfrm>
            <a:custGeom>
              <a:avLst/>
              <a:gdLst>
                <a:gd name="connsiteX0" fmla="*/ 0 w 1352308"/>
                <a:gd name="connsiteY0" fmla="*/ 0 h 1121582"/>
                <a:gd name="connsiteX1" fmla="*/ 1352308 w 1352308"/>
                <a:gd name="connsiteY1" fmla="*/ 0 h 1121582"/>
                <a:gd name="connsiteX2" fmla="*/ 1352308 w 1352308"/>
                <a:gd name="connsiteY2" fmla="*/ 1121582 h 1121582"/>
                <a:gd name="connsiteX3" fmla="*/ 0 w 1352308"/>
                <a:gd name="connsiteY3" fmla="*/ 1121582 h 1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2308" h="1121582">
                  <a:moveTo>
                    <a:pt x="0" y="0"/>
                  </a:moveTo>
                  <a:lnTo>
                    <a:pt x="1352308" y="0"/>
                  </a:lnTo>
                  <a:lnTo>
                    <a:pt x="1352308" y="1121582"/>
                  </a:lnTo>
                  <a:lnTo>
                    <a:pt x="0" y="1121582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A137F1F0-C8AB-4AF5-BB0B-329F501B671B}"/>
                </a:ext>
              </a:extLst>
            </p:cNvPr>
            <p:cNvSpPr/>
            <p:nvPr/>
          </p:nvSpPr>
          <p:spPr>
            <a:xfrm>
              <a:off x="4475543" y="4306945"/>
              <a:ext cx="1352309" cy="1121582"/>
            </a:xfrm>
            <a:custGeom>
              <a:avLst/>
              <a:gdLst>
                <a:gd name="connsiteX0" fmla="*/ 0 w 1352309"/>
                <a:gd name="connsiteY0" fmla="*/ 0 h 1121582"/>
                <a:gd name="connsiteX1" fmla="*/ 1352309 w 1352309"/>
                <a:gd name="connsiteY1" fmla="*/ 0 h 1121582"/>
                <a:gd name="connsiteX2" fmla="*/ 1352309 w 1352309"/>
                <a:gd name="connsiteY2" fmla="*/ 1121582 h 1121582"/>
                <a:gd name="connsiteX3" fmla="*/ 0 w 1352309"/>
                <a:gd name="connsiteY3" fmla="*/ 1121582 h 1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2309" h="1121582">
                  <a:moveTo>
                    <a:pt x="0" y="0"/>
                  </a:moveTo>
                  <a:lnTo>
                    <a:pt x="1352309" y="0"/>
                  </a:lnTo>
                  <a:lnTo>
                    <a:pt x="1352309" y="1121582"/>
                  </a:lnTo>
                  <a:lnTo>
                    <a:pt x="0" y="1121582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2FEC5C4D-0B5B-43D6-A4B7-44A27CA0E970}"/>
              </a:ext>
            </a:extLst>
          </p:cNvPr>
          <p:cNvSpPr txBox="1"/>
          <p:nvPr/>
        </p:nvSpPr>
        <p:spPr>
          <a:xfrm>
            <a:off x="6510763" y="2004995"/>
            <a:ext cx="18635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>
                <a:solidFill>
                  <a:schemeClr val="bg2"/>
                </a:solidFill>
                <a:latin typeface="+mj-ea"/>
                <a:ea typeface="+mj-ea"/>
              </a:rPr>
              <a:t>研究的背景</a:t>
            </a:r>
          </a:p>
        </p:txBody>
      </p:sp>
      <p:pic>
        <p:nvPicPr>
          <p:cNvPr id="88" name="图形 87">
            <a:extLst>
              <a:ext uri="{FF2B5EF4-FFF2-40B4-BE49-F238E27FC236}">
                <a16:creationId xmlns:a16="http://schemas.microsoft.com/office/drawing/2014/main" id="{2CD44687-9319-4892-98D9-04348A3AD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8250" y="3400157"/>
            <a:ext cx="665944" cy="6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9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944184-7EFC-46E4-A750-932E82D56E49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05C7A5-27E0-4DBE-A14E-6F92DDBFF17D}"/>
              </a:ext>
            </a:extLst>
          </p:cNvPr>
          <p:cNvSpPr txBox="1"/>
          <p:nvPr/>
        </p:nvSpPr>
        <p:spPr>
          <a:xfrm>
            <a:off x="274870" y="179679"/>
            <a:ext cx="336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+mj-ea"/>
                <a:ea typeface="+mj-ea"/>
              </a:rPr>
              <a:t>研究的背景与意义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CBB45B8-62F2-481A-B046-DEF505960E12}"/>
              </a:ext>
            </a:extLst>
          </p:cNvPr>
          <p:cNvGrpSpPr/>
          <p:nvPr/>
        </p:nvGrpSpPr>
        <p:grpSpPr>
          <a:xfrm>
            <a:off x="9562051" y="107469"/>
            <a:ext cx="2475043" cy="574079"/>
            <a:chOff x="9515751" y="107469"/>
            <a:chExt cx="2475043" cy="57407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2036A67-D3AD-489C-A81A-A0B82A31881F}"/>
                </a:ext>
              </a:extLst>
            </p:cNvPr>
            <p:cNvSpPr txBox="1"/>
            <p:nvPr/>
          </p:nvSpPr>
          <p:spPr>
            <a:xfrm>
              <a:off x="9924137" y="107469"/>
              <a:ext cx="2066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湖南长沙大学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A12438D-F640-4429-BC51-32EFB647CC8B}"/>
                </a:ext>
              </a:extLst>
            </p:cNvPr>
            <p:cNvSpPr txBox="1"/>
            <p:nvPr/>
          </p:nvSpPr>
          <p:spPr>
            <a:xfrm>
              <a:off x="9924138" y="427632"/>
              <a:ext cx="19972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</a:rPr>
                <a:t>HU NAN CHANG SHA DA XUE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EB27FAA-7410-4B85-9AC0-D4E0659C9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71"/>
            <a:stretch/>
          </p:blipFill>
          <p:spPr>
            <a:xfrm>
              <a:off x="9515751" y="167119"/>
              <a:ext cx="450117" cy="461665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370C105-36AF-4451-B1CE-04F6FC7912F1}"/>
              </a:ext>
            </a:extLst>
          </p:cNvPr>
          <p:cNvGrpSpPr/>
          <p:nvPr/>
        </p:nvGrpSpPr>
        <p:grpSpPr>
          <a:xfrm>
            <a:off x="2255174" y="1634924"/>
            <a:ext cx="1608881" cy="2312043"/>
            <a:chOff x="1701478" y="1820119"/>
            <a:chExt cx="1608881" cy="2312043"/>
          </a:xfrm>
        </p:grpSpPr>
        <p:sp>
          <p:nvSpPr>
            <p:cNvPr id="4" name="菱形 3">
              <a:extLst>
                <a:ext uri="{FF2B5EF4-FFF2-40B4-BE49-F238E27FC236}">
                  <a16:creationId xmlns:a16="http://schemas.microsoft.com/office/drawing/2014/main" id="{5E350E0E-CA45-4A39-9BC9-0B2277ADC040}"/>
                </a:ext>
              </a:extLst>
            </p:cNvPr>
            <p:cNvSpPr/>
            <p:nvPr/>
          </p:nvSpPr>
          <p:spPr>
            <a:xfrm>
              <a:off x="1701478" y="1820119"/>
              <a:ext cx="1608881" cy="1608881"/>
            </a:xfrm>
            <a:prstGeom prst="diamond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83DD21B9-3A16-4520-96E3-9F23E80068B3}"/>
                </a:ext>
              </a:extLst>
            </p:cNvPr>
            <p:cNvSpPr/>
            <p:nvPr/>
          </p:nvSpPr>
          <p:spPr>
            <a:xfrm rot="18900000">
              <a:off x="2098208" y="2615621"/>
              <a:ext cx="815421" cy="815421"/>
            </a:xfrm>
            <a:custGeom>
              <a:avLst/>
              <a:gdLst>
                <a:gd name="connsiteX0" fmla="*/ 0 w 1724628"/>
                <a:gd name="connsiteY0" fmla="*/ 0 h 1724628"/>
                <a:gd name="connsiteX1" fmla="*/ 61381 w 1724628"/>
                <a:gd name="connsiteY1" fmla="*/ 61381 h 1724628"/>
                <a:gd name="connsiteX2" fmla="*/ 61381 w 1724628"/>
                <a:gd name="connsiteY2" fmla="*/ 1663247 h 1724628"/>
                <a:gd name="connsiteX3" fmla="*/ 1663247 w 1724628"/>
                <a:gd name="connsiteY3" fmla="*/ 1663247 h 1724628"/>
                <a:gd name="connsiteX4" fmla="*/ 1724628 w 1724628"/>
                <a:gd name="connsiteY4" fmla="*/ 1724628 h 1724628"/>
                <a:gd name="connsiteX5" fmla="*/ 0 w 1724628"/>
                <a:gd name="connsiteY5" fmla="*/ 1724628 h 172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4628" h="1724628">
                  <a:moveTo>
                    <a:pt x="0" y="0"/>
                  </a:moveTo>
                  <a:lnTo>
                    <a:pt x="61381" y="61381"/>
                  </a:lnTo>
                  <a:lnTo>
                    <a:pt x="61381" y="1663247"/>
                  </a:lnTo>
                  <a:lnTo>
                    <a:pt x="1663247" y="1663247"/>
                  </a:lnTo>
                  <a:lnTo>
                    <a:pt x="1724628" y="1724628"/>
                  </a:lnTo>
                  <a:lnTo>
                    <a:pt x="0" y="17246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32A30BF-3E7A-42E8-9D6C-DD142D1841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5918" y="3565197"/>
              <a:ext cx="0" cy="566965"/>
            </a:xfrm>
            <a:prstGeom prst="line">
              <a:avLst/>
            </a:prstGeom>
            <a:ln w="28575">
              <a:solidFill>
                <a:schemeClr val="bg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1E8907AA-8F7D-494B-9538-06CFAA52BCEA}"/>
              </a:ext>
            </a:extLst>
          </p:cNvPr>
          <p:cNvSpPr txBox="1"/>
          <p:nvPr/>
        </p:nvSpPr>
        <p:spPr>
          <a:xfrm>
            <a:off x="1926644" y="4549049"/>
            <a:ext cx="2265940" cy="103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Fusce pouere, mana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44F729A-AB5D-4F11-8986-42C2F9D2591F}"/>
              </a:ext>
            </a:extLst>
          </p:cNvPr>
          <p:cNvSpPr txBox="1"/>
          <p:nvPr/>
        </p:nvSpPr>
        <p:spPr>
          <a:xfrm>
            <a:off x="2127852" y="4082647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研究的意义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BC0BF60-35A6-4BF5-B653-0F62EDD2F21C}"/>
              </a:ext>
            </a:extLst>
          </p:cNvPr>
          <p:cNvGrpSpPr/>
          <p:nvPr/>
        </p:nvGrpSpPr>
        <p:grpSpPr>
          <a:xfrm>
            <a:off x="5291560" y="1634924"/>
            <a:ext cx="1608881" cy="2312043"/>
            <a:chOff x="1701478" y="1820119"/>
            <a:chExt cx="1608881" cy="2312043"/>
          </a:xfrm>
        </p:grpSpPr>
        <p:sp>
          <p:nvSpPr>
            <p:cNvPr id="40" name="菱形 39">
              <a:extLst>
                <a:ext uri="{FF2B5EF4-FFF2-40B4-BE49-F238E27FC236}">
                  <a16:creationId xmlns:a16="http://schemas.microsoft.com/office/drawing/2014/main" id="{B846D84C-C2E7-4DA0-9E0A-8E732F51560A}"/>
                </a:ext>
              </a:extLst>
            </p:cNvPr>
            <p:cNvSpPr/>
            <p:nvPr/>
          </p:nvSpPr>
          <p:spPr>
            <a:xfrm>
              <a:off x="1701478" y="1820119"/>
              <a:ext cx="1608881" cy="1608881"/>
            </a:xfrm>
            <a:prstGeom prst="diamond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DADDB517-A95B-4248-9B98-FDF270F3D70F}"/>
                </a:ext>
              </a:extLst>
            </p:cNvPr>
            <p:cNvSpPr/>
            <p:nvPr/>
          </p:nvSpPr>
          <p:spPr>
            <a:xfrm rot="18900000">
              <a:off x="2098208" y="2615621"/>
              <a:ext cx="815421" cy="815421"/>
            </a:xfrm>
            <a:custGeom>
              <a:avLst/>
              <a:gdLst>
                <a:gd name="connsiteX0" fmla="*/ 0 w 1724628"/>
                <a:gd name="connsiteY0" fmla="*/ 0 h 1724628"/>
                <a:gd name="connsiteX1" fmla="*/ 61381 w 1724628"/>
                <a:gd name="connsiteY1" fmla="*/ 61381 h 1724628"/>
                <a:gd name="connsiteX2" fmla="*/ 61381 w 1724628"/>
                <a:gd name="connsiteY2" fmla="*/ 1663247 h 1724628"/>
                <a:gd name="connsiteX3" fmla="*/ 1663247 w 1724628"/>
                <a:gd name="connsiteY3" fmla="*/ 1663247 h 1724628"/>
                <a:gd name="connsiteX4" fmla="*/ 1724628 w 1724628"/>
                <a:gd name="connsiteY4" fmla="*/ 1724628 h 1724628"/>
                <a:gd name="connsiteX5" fmla="*/ 0 w 1724628"/>
                <a:gd name="connsiteY5" fmla="*/ 1724628 h 172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4628" h="1724628">
                  <a:moveTo>
                    <a:pt x="0" y="0"/>
                  </a:moveTo>
                  <a:lnTo>
                    <a:pt x="61381" y="61381"/>
                  </a:lnTo>
                  <a:lnTo>
                    <a:pt x="61381" y="1663247"/>
                  </a:lnTo>
                  <a:lnTo>
                    <a:pt x="1663247" y="1663247"/>
                  </a:lnTo>
                  <a:lnTo>
                    <a:pt x="1724628" y="1724628"/>
                  </a:lnTo>
                  <a:lnTo>
                    <a:pt x="0" y="17246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E555E18-BEF5-42E1-8949-4955DC50D267}"/>
                </a:ext>
              </a:extLst>
            </p:cNvPr>
            <p:cNvCxnSpPr>
              <a:cxnSpLocks/>
            </p:cNvCxnSpPr>
            <p:nvPr/>
          </p:nvCxnSpPr>
          <p:spPr>
            <a:xfrm>
              <a:off x="2505918" y="3565197"/>
              <a:ext cx="0" cy="566965"/>
            </a:xfrm>
            <a:prstGeom prst="line">
              <a:avLst/>
            </a:prstGeom>
            <a:ln w="28575">
              <a:solidFill>
                <a:schemeClr val="bg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FE94173F-0696-47E0-B22F-0B6580650AD6}"/>
              </a:ext>
            </a:extLst>
          </p:cNvPr>
          <p:cNvSpPr txBox="1"/>
          <p:nvPr/>
        </p:nvSpPr>
        <p:spPr>
          <a:xfrm>
            <a:off x="4963030" y="4549049"/>
            <a:ext cx="2265940" cy="103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Fusce psuere, maga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917CACF-D6D7-4288-8D0A-DD3532D58DAC}"/>
              </a:ext>
            </a:extLst>
          </p:cNvPr>
          <p:cNvSpPr txBox="1"/>
          <p:nvPr/>
        </p:nvSpPr>
        <p:spPr>
          <a:xfrm>
            <a:off x="5164238" y="4082647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研究的意义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7DCA292-2B8E-4CFE-A3B2-F0A17B63FC6B}"/>
              </a:ext>
            </a:extLst>
          </p:cNvPr>
          <p:cNvGrpSpPr/>
          <p:nvPr/>
        </p:nvGrpSpPr>
        <p:grpSpPr>
          <a:xfrm>
            <a:off x="8327946" y="1634924"/>
            <a:ext cx="1608881" cy="2312043"/>
            <a:chOff x="1701478" y="1820119"/>
            <a:chExt cx="1608881" cy="2312043"/>
          </a:xfrm>
        </p:grpSpPr>
        <p:sp>
          <p:nvSpPr>
            <p:cNvPr id="48" name="菱形 47">
              <a:extLst>
                <a:ext uri="{FF2B5EF4-FFF2-40B4-BE49-F238E27FC236}">
                  <a16:creationId xmlns:a16="http://schemas.microsoft.com/office/drawing/2014/main" id="{E332636A-62E9-406E-9B44-6B56E0BDE8A9}"/>
                </a:ext>
              </a:extLst>
            </p:cNvPr>
            <p:cNvSpPr/>
            <p:nvPr/>
          </p:nvSpPr>
          <p:spPr>
            <a:xfrm>
              <a:off x="1701478" y="1820119"/>
              <a:ext cx="1608881" cy="1608881"/>
            </a:xfrm>
            <a:prstGeom prst="diamond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05FBB254-634E-466E-9B2B-E5AFA6CDC263}"/>
                </a:ext>
              </a:extLst>
            </p:cNvPr>
            <p:cNvSpPr/>
            <p:nvPr/>
          </p:nvSpPr>
          <p:spPr>
            <a:xfrm rot="18900000">
              <a:off x="2098208" y="2615621"/>
              <a:ext cx="815421" cy="815421"/>
            </a:xfrm>
            <a:custGeom>
              <a:avLst/>
              <a:gdLst>
                <a:gd name="connsiteX0" fmla="*/ 0 w 1724628"/>
                <a:gd name="connsiteY0" fmla="*/ 0 h 1724628"/>
                <a:gd name="connsiteX1" fmla="*/ 61381 w 1724628"/>
                <a:gd name="connsiteY1" fmla="*/ 61381 h 1724628"/>
                <a:gd name="connsiteX2" fmla="*/ 61381 w 1724628"/>
                <a:gd name="connsiteY2" fmla="*/ 1663247 h 1724628"/>
                <a:gd name="connsiteX3" fmla="*/ 1663247 w 1724628"/>
                <a:gd name="connsiteY3" fmla="*/ 1663247 h 1724628"/>
                <a:gd name="connsiteX4" fmla="*/ 1724628 w 1724628"/>
                <a:gd name="connsiteY4" fmla="*/ 1724628 h 1724628"/>
                <a:gd name="connsiteX5" fmla="*/ 0 w 1724628"/>
                <a:gd name="connsiteY5" fmla="*/ 1724628 h 172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4628" h="1724628">
                  <a:moveTo>
                    <a:pt x="0" y="0"/>
                  </a:moveTo>
                  <a:lnTo>
                    <a:pt x="61381" y="61381"/>
                  </a:lnTo>
                  <a:lnTo>
                    <a:pt x="61381" y="1663247"/>
                  </a:lnTo>
                  <a:lnTo>
                    <a:pt x="1663247" y="1663247"/>
                  </a:lnTo>
                  <a:lnTo>
                    <a:pt x="1724628" y="1724628"/>
                  </a:lnTo>
                  <a:lnTo>
                    <a:pt x="0" y="17246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09FCF51-8C63-4E92-8E76-93ED3FAC2542}"/>
                </a:ext>
              </a:extLst>
            </p:cNvPr>
            <p:cNvCxnSpPr>
              <a:cxnSpLocks/>
            </p:cNvCxnSpPr>
            <p:nvPr/>
          </p:nvCxnSpPr>
          <p:spPr>
            <a:xfrm>
              <a:off x="2505918" y="3565197"/>
              <a:ext cx="0" cy="566965"/>
            </a:xfrm>
            <a:prstGeom prst="line">
              <a:avLst/>
            </a:prstGeom>
            <a:ln w="28575">
              <a:solidFill>
                <a:schemeClr val="bg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AE2642B4-29F2-405B-9A9E-27A63961E41A}"/>
              </a:ext>
            </a:extLst>
          </p:cNvPr>
          <p:cNvSpPr txBox="1"/>
          <p:nvPr/>
        </p:nvSpPr>
        <p:spPr>
          <a:xfrm>
            <a:off x="7999416" y="4549049"/>
            <a:ext cx="2265940" cy="103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Fusce posere, mgna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E85F2D4-94EB-4ED4-9E59-0336B048C11F}"/>
              </a:ext>
            </a:extLst>
          </p:cNvPr>
          <p:cNvSpPr txBox="1"/>
          <p:nvPr/>
        </p:nvSpPr>
        <p:spPr>
          <a:xfrm>
            <a:off x="8200624" y="4082647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研究的意义</a:t>
            </a:r>
          </a:p>
        </p:txBody>
      </p:sp>
      <p:pic>
        <p:nvPicPr>
          <p:cNvPr id="53" name="图形 52">
            <a:extLst>
              <a:ext uri="{FF2B5EF4-FFF2-40B4-BE49-F238E27FC236}">
                <a16:creationId xmlns:a16="http://schemas.microsoft.com/office/drawing/2014/main" id="{5C4CA9F3-3539-4E06-8821-061DFD2B3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4261" y="2201239"/>
            <a:ext cx="476250" cy="476250"/>
          </a:xfrm>
          <a:prstGeom prst="rect">
            <a:avLst/>
          </a:pr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D1F467A7-3DE6-4B7D-9056-47D7A7E897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57875" y="2168624"/>
            <a:ext cx="476250" cy="476250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6BA60980-D885-481C-9412-D875D4A15B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1489" y="2157735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9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944184-7EFC-46E4-A750-932E82D56E49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05C7A5-27E0-4DBE-A14E-6F92DDBFF17D}"/>
              </a:ext>
            </a:extLst>
          </p:cNvPr>
          <p:cNvSpPr txBox="1"/>
          <p:nvPr/>
        </p:nvSpPr>
        <p:spPr>
          <a:xfrm>
            <a:off x="274870" y="179679"/>
            <a:ext cx="336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+mj-ea"/>
                <a:ea typeface="+mj-ea"/>
              </a:rPr>
              <a:t>研究的背景与意义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CBB45B8-62F2-481A-B046-DEF505960E12}"/>
              </a:ext>
            </a:extLst>
          </p:cNvPr>
          <p:cNvGrpSpPr/>
          <p:nvPr/>
        </p:nvGrpSpPr>
        <p:grpSpPr>
          <a:xfrm>
            <a:off x="9562051" y="107469"/>
            <a:ext cx="2475043" cy="574079"/>
            <a:chOff x="9515751" y="107469"/>
            <a:chExt cx="2475043" cy="57407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2036A67-D3AD-489C-A81A-A0B82A31881F}"/>
                </a:ext>
              </a:extLst>
            </p:cNvPr>
            <p:cNvSpPr txBox="1"/>
            <p:nvPr/>
          </p:nvSpPr>
          <p:spPr>
            <a:xfrm>
              <a:off x="9924137" y="107469"/>
              <a:ext cx="2066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湖南长沙大学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A12438D-F640-4429-BC51-32EFB647CC8B}"/>
                </a:ext>
              </a:extLst>
            </p:cNvPr>
            <p:cNvSpPr txBox="1"/>
            <p:nvPr/>
          </p:nvSpPr>
          <p:spPr>
            <a:xfrm>
              <a:off x="9924138" y="427632"/>
              <a:ext cx="19972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</a:rPr>
                <a:t>HU NAN CHANG SHA DA XUE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EB27FAA-7410-4B85-9AC0-D4E0659C9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71"/>
            <a:stretch/>
          </p:blipFill>
          <p:spPr>
            <a:xfrm>
              <a:off x="9515751" y="167119"/>
              <a:ext cx="450117" cy="461665"/>
            </a:xfrm>
            <a:prstGeom prst="rect">
              <a:avLst/>
            </a:prstGeom>
          </p:spPr>
        </p:pic>
      </p:grp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68300C06-EE4B-4C32-B080-E8A808A649A9}"/>
              </a:ext>
            </a:extLst>
          </p:cNvPr>
          <p:cNvSpPr/>
          <p:nvPr/>
        </p:nvSpPr>
        <p:spPr>
          <a:xfrm rot="16200000">
            <a:off x="3675457" y="3551705"/>
            <a:ext cx="4841087" cy="393539"/>
          </a:xfrm>
          <a:prstGeom prst="homePlat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242A5DB-A316-4CD7-93FF-0443891AE5E9}"/>
              </a:ext>
            </a:extLst>
          </p:cNvPr>
          <p:cNvSpPr/>
          <p:nvPr/>
        </p:nvSpPr>
        <p:spPr>
          <a:xfrm>
            <a:off x="5542431" y="3825601"/>
            <a:ext cx="2196571" cy="1088021"/>
          </a:xfrm>
          <a:prstGeom prst="rightArrow">
            <a:avLst>
              <a:gd name="adj1" fmla="val 54255"/>
              <a:gd name="adj2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6AB6E0CE-137A-4C3C-902C-013C84FA4F9C}"/>
              </a:ext>
            </a:extLst>
          </p:cNvPr>
          <p:cNvSpPr/>
          <p:nvPr/>
        </p:nvSpPr>
        <p:spPr>
          <a:xfrm>
            <a:off x="5441410" y="1725972"/>
            <a:ext cx="2196571" cy="1088021"/>
          </a:xfrm>
          <a:prstGeom prst="rightArrow">
            <a:avLst>
              <a:gd name="adj1" fmla="val 54255"/>
              <a:gd name="adj2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51DC071D-FDDE-4139-9751-063631CEA0A7}"/>
              </a:ext>
            </a:extLst>
          </p:cNvPr>
          <p:cNvSpPr/>
          <p:nvPr/>
        </p:nvSpPr>
        <p:spPr>
          <a:xfrm flipH="1">
            <a:off x="4503860" y="2809516"/>
            <a:ext cx="2196571" cy="1088021"/>
          </a:xfrm>
          <a:prstGeom prst="rightArrow">
            <a:avLst>
              <a:gd name="adj1" fmla="val 54255"/>
              <a:gd name="adj2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62C746A-A4EA-493C-B6F5-82D7842DAE0A}"/>
              </a:ext>
            </a:extLst>
          </p:cNvPr>
          <p:cNvSpPr txBox="1"/>
          <p:nvPr/>
        </p:nvSpPr>
        <p:spPr>
          <a:xfrm>
            <a:off x="902827" y="2905161"/>
            <a:ext cx="3647332" cy="103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adiping elit. Maecenas porttitor tellus.Pellsque habitant morbi tristique senectus et netus et malesuada fames ac turpis egestas. 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B0E3E0C-263D-42C1-B3B7-7CFF914A194A}"/>
              </a:ext>
            </a:extLst>
          </p:cNvPr>
          <p:cNvSpPr txBox="1"/>
          <p:nvPr/>
        </p:nvSpPr>
        <p:spPr>
          <a:xfrm>
            <a:off x="2686635" y="2461909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添加小标题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F7B33D0-1CCD-4090-9A52-26FDFAC005C8}"/>
              </a:ext>
            </a:extLst>
          </p:cNvPr>
          <p:cNvSpPr txBox="1"/>
          <p:nvPr/>
        </p:nvSpPr>
        <p:spPr>
          <a:xfrm>
            <a:off x="7637981" y="2106772"/>
            <a:ext cx="3612611" cy="55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adiping elit. Maecenas porttitor tellus.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1823474-D5A0-46CF-9F4D-30587B6E129F}"/>
              </a:ext>
            </a:extLst>
          </p:cNvPr>
          <p:cNvSpPr txBox="1"/>
          <p:nvPr/>
        </p:nvSpPr>
        <p:spPr>
          <a:xfrm>
            <a:off x="7637982" y="1663520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添加小标题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201EBC6-8621-41D2-A07E-753385329D89}"/>
              </a:ext>
            </a:extLst>
          </p:cNvPr>
          <p:cNvSpPr txBox="1"/>
          <p:nvPr/>
        </p:nvSpPr>
        <p:spPr>
          <a:xfrm>
            <a:off x="7755745" y="4088862"/>
            <a:ext cx="3612611" cy="55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adiping elit. Maecenas porttitor tellus.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A93C1D8-9837-4A12-837A-786FC26F36FC}"/>
              </a:ext>
            </a:extLst>
          </p:cNvPr>
          <p:cNvSpPr txBox="1"/>
          <p:nvPr/>
        </p:nvSpPr>
        <p:spPr>
          <a:xfrm>
            <a:off x="7755746" y="3645610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添加小标题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D57139-F6D6-4B74-9589-6DF5376B099E}"/>
              </a:ext>
            </a:extLst>
          </p:cNvPr>
          <p:cNvSpPr/>
          <p:nvPr/>
        </p:nvSpPr>
        <p:spPr>
          <a:xfrm>
            <a:off x="5542431" y="6079478"/>
            <a:ext cx="1158000" cy="246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E6BDDB6-A816-4B6C-97B0-60E65C73CF53}"/>
              </a:ext>
            </a:extLst>
          </p:cNvPr>
          <p:cNvSpPr/>
          <p:nvPr/>
        </p:nvSpPr>
        <p:spPr>
          <a:xfrm>
            <a:off x="5686459" y="5919756"/>
            <a:ext cx="869944" cy="246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D1ADCAE-EA51-4878-B202-C0AC23A71533}"/>
              </a:ext>
            </a:extLst>
          </p:cNvPr>
          <p:cNvSpPr txBox="1"/>
          <p:nvPr/>
        </p:nvSpPr>
        <p:spPr>
          <a:xfrm>
            <a:off x="6700431" y="1855723"/>
            <a:ext cx="61345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>
                <a:solidFill>
                  <a:schemeClr val="bg2"/>
                </a:solidFill>
                <a:latin typeface="+mj-ea"/>
                <a:ea typeface="+mj-ea"/>
              </a:rPr>
              <a:t>01</a:t>
            </a:r>
            <a:endParaRPr lang="zh-CN" altLang="en-US" sz="240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7535091-4712-4769-B2C9-4D8FB7D05A45}"/>
              </a:ext>
            </a:extLst>
          </p:cNvPr>
          <p:cNvSpPr txBox="1"/>
          <p:nvPr/>
        </p:nvSpPr>
        <p:spPr>
          <a:xfrm>
            <a:off x="6758306" y="3955994"/>
            <a:ext cx="61345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>
                <a:solidFill>
                  <a:schemeClr val="bg2"/>
                </a:solidFill>
                <a:latin typeface="+mj-ea"/>
                <a:ea typeface="+mj-ea"/>
              </a:rPr>
              <a:t>03</a:t>
            </a:r>
            <a:endParaRPr lang="zh-CN" altLang="en-US" sz="240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5D37C25-DE32-495F-BD39-760D8C64AE2C}"/>
              </a:ext>
            </a:extLst>
          </p:cNvPr>
          <p:cNvSpPr txBox="1"/>
          <p:nvPr/>
        </p:nvSpPr>
        <p:spPr>
          <a:xfrm>
            <a:off x="4815685" y="2933017"/>
            <a:ext cx="61345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>
                <a:solidFill>
                  <a:schemeClr val="bg2"/>
                </a:solidFill>
                <a:latin typeface="+mj-ea"/>
                <a:ea typeface="+mj-ea"/>
              </a:rPr>
              <a:t>02</a:t>
            </a:r>
            <a:endParaRPr lang="zh-CN" altLang="en-US" sz="240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370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7493FF3-7FF8-4AE0-ACF8-C5CBCDFBA7DD}"/>
              </a:ext>
            </a:extLst>
          </p:cNvPr>
          <p:cNvSpPr/>
          <p:nvPr/>
        </p:nvSpPr>
        <p:spPr>
          <a:xfrm>
            <a:off x="9332843" y="0"/>
            <a:ext cx="28591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BD53A7E-424D-463C-917C-A3753D826851}"/>
              </a:ext>
            </a:extLst>
          </p:cNvPr>
          <p:cNvSpPr/>
          <p:nvPr/>
        </p:nvSpPr>
        <p:spPr>
          <a:xfrm>
            <a:off x="8444948" y="2514600"/>
            <a:ext cx="1828800" cy="1828800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7569B0-8568-44DD-9847-48D853012CF5}"/>
              </a:ext>
            </a:extLst>
          </p:cNvPr>
          <p:cNvSpPr txBox="1"/>
          <p:nvPr/>
        </p:nvSpPr>
        <p:spPr>
          <a:xfrm>
            <a:off x="1139574" y="2844248"/>
            <a:ext cx="4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bg2"/>
                </a:solidFill>
                <a:latin typeface="+mj-ea"/>
                <a:ea typeface="+mj-ea"/>
              </a:rPr>
              <a:t>研究的思路与过程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46D4C7-5A2E-468B-9E52-4AA9EE64E3E9}"/>
              </a:ext>
            </a:extLst>
          </p:cNvPr>
          <p:cNvSpPr txBox="1"/>
          <p:nvPr/>
        </p:nvSpPr>
        <p:spPr>
          <a:xfrm>
            <a:off x="1151149" y="3578085"/>
            <a:ext cx="7048633" cy="79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lectus malesuada libero, sit amet commodo magna eros quis urna.Nunc viverra imperdiet enim. Fusce est. Vivamus a tellus.Pellentesque habitant morbi tristique senectus et netus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A9D6A4-F886-41B2-A845-66B5C83E517C}"/>
              </a:ext>
            </a:extLst>
          </p:cNvPr>
          <p:cNvSpPr txBox="1"/>
          <p:nvPr/>
        </p:nvSpPr>
        <p:spPr>
          <a:xfrm>
            <a:off x="8454887" y="2808981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>
                <a:solidFill>
                  <a:schemeClr val="bg2"/>
                </a:solidFill>
                <a:latin typeface="+mj-ea"/>
                <a:ea typeface="+mj-ea"/>
              </a:rPr>
              <a:t>02</a:t>
            </a:r>
            <a:endParaRPr lang="zh-CN" altLang="en-US" sz="800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351595-E5D3-4BE6-A63D-DB17185AC250}"/>
              </a:ext>
            </a:extLst>
          </p:cNvPr>
          <p:cNvSpPr txBox="1"/>
          <p:nvPr/>
        </p:nvSpPr>
        <p:spPr>
          <a:xfrm>
            <a:off x="1129635" y="2096606"/>
            <a:ext cx="2981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第二部分</a:t>
            </a:r>
          </a:p>
        </p:txBody>
      </p:sp>
    </p:spTree>
    <p:extLst>
      <p:ext uri="{BB962C8B-B14F-4D97-AF65-F5344CB8AC3E}">
        <p14:creationId xmlns:p14="http://schemas.microsoft.com/office/powerpoint/2010/main" val="399243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944184-7EFC-46E4-A750-932E82D56E49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05C7A5-27E0-4DBE-A14E-6F92DDBFF17D}"/>
              </a:ext>
            </a:extLst>
          </p:cNvPr>
          <p:cNvSpPr txBox="1"/>
          <p:nvPr/>
        </p:nvSpPr>
        <p:spPr>
          <a:xfrm>
            <a:off x="274870" y="179679"/>
            <a:ext cx="336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+mj-ea"/>
                <a:ea typeface="+mj-ea"/>
              </a:rPr>
              <a:t>研究的思路与过程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CBB45B8-62F2-481A-B046-DEF505960E12}"/>
              </a:ext>
            </a:extLst>
          </p:cNvPr>
          <p:cNvGrpSpPr/>
          <p:nvPr/>
        </p:nvGrpSpPr>
        <p:grpSpPr>
          <a:xfrm>
            <a:off x="9562051" y="107469"/>
            <a:ext cx="2475043" cy="574079"/>
            <a:chOff x="9515751" y="107469"/>
            <a:chExt cx="2475043" cy="57407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2036A67-D3AD-489C-A81A-A0B82A31881F}"/>
                </a:ext>
              </a:extLst>
            </p:cNvPr>
            <p:cNvSpPr txBox="1"/>
            <p:nvPr/>
          </p:nvSpPr>
          <p:spPr>
            <a:xfrm>
              <a:off x="9924137" y="107469"/>
              <a:ext cx="2066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湖南长沙大学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A12438D-F640-4429-BC51-32EFB647CC8B}"/>
                </a:ext>
              </a:extLst>
            </p:cNvPr>
            <p:cNvSpPr txBox="1"/>
            <p:nvPr/>
          </p:nvSpPr>
          <p:spPr>
            <a:xfrm>
              <a:off x="9924138" y="427632"/>
              <a:ext cx="19972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</a:rPr>
                <a:t>HU NAN CHANG SHA DA XUE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EB27FAA-7410-4B85-9AC0-D4E0659C9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71"/>
            <a:stretch/>
          </p:blipFill>
          <p:spPr>
            <a:xfrm>
              <a:off x="9515751" y="167119"/>
              <a:ext cx="450117" cy="461665"/>
            </a:xfrm>
            <a:prstGeom prst="rect">
              <a:avLst/>
            </a:prstGeom>
          </p:spPr>
        </p:pic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1AADABEC-D86B-4FC3-A460-3EBDA40C14AE}"/>
              </a:ext>
            </a:extLst>
          </p:cNvPr>
          <p:cNvSpPr/>
          <p:nvPr/>
        </p:nvSpPr>
        <p:spPr>
          <a:xfrm>
            <a:off x="5098649" y="2684236"/>
            <a:ext cx="1994703" cy="199470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弧形 4">
            <a:extLst>
              <a:ext uri="{FF2B5EF4-FFF2-40B4-BE49-F238E27FC236}">
                <a16:creationId xmlns:a16="http://schemas.microsoft.com/office/drawing/2014/main" id="{DED115F6-0AE2-46AF-8173-67F6024F09C5}"/>
              </a:ext>
            </a:extLst>
          </p:cNvPr>
          <p:cNvSpPr/>
          <p:nvPr/>
        </p:nvSpPr>
        <p:spPr>
          <a:xfrm>
            <a:off x="4395518" y="1908233"/>
            <a:ext cx="3544716" cy="3544716"/>
          </a:xfrm>
          <a:prstGeom prst="arc">
            <a:avLst>
              <a:gd name="adj1" fmla="val 17996459"/>
              <a:gd name="adj2" fmla="val 3503843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660B87FF-4570-4F87-8723-C5E1896471DA}"/>
              </a:ext>
            </a:extLst>
          </p:cNvPr>
          <p:cNvSpPr/>
          <p:nvPr/>
        </p:nvSpPr>
        <p:spPr>
          <a:xfrm flipH="1">
            <a:off x="4251767" y="1908233"/>
            <a:ext cx="3544714" cy="3544716"/>
          </a:xfrm>
          <a:prstGeom prst="arc">
            <a:avLst>
              <a:gd name="adj1" fmla="val 17996459"/>
              <a:gd name="adj2" fmla="val 3503843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BE7AFEF-5AB4-44E0-A9DA-E95BB91E50FF}"/>
              </a:ext>
            </a:extLst>
          </p:cNvPr>
          <p:cNvSpPr/>
          <p:nvPr/>
        </p:nvSpPr>
        <p:spPr>
          <a:xfrm>
            <a:off x="7330006" y="2370625"/>
            <a:ext cx="534622" cy="53462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0DBE912-3A4D-47CA-AD76-F0C76BF2B704}"/>
              </a:ext>
            </a:extLst>
          </p:cNvPr>
          <p:cNvSpPr/>
          <p:nvPr/>
        </p:nvSpPr>
        <p:spPr>
          <a:xfrm>
            <a:off x="7330006" y="4523516"/>
            <a:ext cx="534622" cy="53462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1089BC3-D95D-4223-8778-C8EEE3C51B1E}"/>
              </a:ext>
            </a:extLst>
          </p:cNvPr>
          <p:cNvSpPr/>
          <p:nvPr/>
        </p:nvSpPr>
        <p:spPr>
          <a:xfrm>
            <a:off x="4284933" y="2359050"/>
            <a:ext cx="534622" cy="53462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0ED602E-AAA3-4273-A84A-0C42033A95F2}"/>
              </a:ext>
            </a:extLst>
          </p:cNvPr>
          <p:cNvSpPr/>
          <p:nvPr/>
        </p:nvSpPr>
        <p:spPr>
          <a:xfrm>
            <a:off x="4284933" y="4511941"/>
            <a:ext cx="534622" cy="53462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C2BCBF-A850-4A92-99C1-0251814903BE}"/>
              </a:ext>
            </a:extLst>
          </p:cNvPr>
          <p:cNvSpPr txBox="1"/>
          <p:nvPr/>
        </p:nvSpPr>
        <p:spPr>
          <a:xfrm>
            <a:off x="8032830" y="2363060"/>
            <a:ext cx="3047064" cy="55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adiping elit. Maecenas porttitor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900784-2F4D-4D82-B3E1-8A04DE5862E7}"/>
              </a:ext>
            </a:extLst>
          </p:cNvPr>
          <p:cNvSpPr txBox="1"/>
          <p:nvPr/>
        </p:nvSpPr>
        <p:spPr>
          <a:xfrm>
            <a:off x="8032830" y="1954533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添加内容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7041C3-080A-4F23-AB13-E5CB482A263C}"/>
              </a:ext>
            </a:extLst>
          </p:cNvPr>
          <p:cNvSpPr txBox="1"/>
          <p:nvPr/>
        </p:nvSpPr>
        <p:spPr>
          <a:xfrm>
            <a:off x="8032830" y="4653757"/>
            <a:ext cx="3047064" cy="55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adiping elit. Maecenas porttitor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93252F3-3DAB-42F8-BDE5-9197ED6EA623}"/>
              </a:ext>
            </a:extLst>
          </p:cNvPr>
          <p:cNvSpPr txBox="1"/>
          <p:nvPr/>
        </p:nvSpPr>
        <p:spPr>
          <a:xfrm>
            <a:off x="8032830" y="4245230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添加内容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A86C67-2358-4845-A5F7-493D4EB3CBCB}"/>
              </a:ext>
            </a:extLst>
          </p:cNvPr>
          <p:cNvSpPr txBox="1"/>
          <p:nvPr/>
        </p:nvSpPr>
        <p:spPr>
          <a:xfrm>
            <a:off x="1077914" y="2363060"/>
            <a:ext cx="3047064" cy="55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adiping elit. Maecenas porttitor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2EDE354-4E1F-4522-8F3A-BA3A7A4C342A}"/>
              </a:ext>
            </a:extLst>
          </p:cNvPr>
          <p:cNvSpPr txBox="1"/>
          <p:nvPr/>
        </p:nvSpPr>
        <p:spPr>
          <a:xfrm>
            <a:off x="2261454" y="1954533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添加内容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A74DB33-1389-48FD-9140-EB2070D5D798}"/>
              </a:ext>
            </a:extLst>
          </p:cNvPr>
          <p:cNvSpPr txBox="1"/>
          <p:nvPr/>
        </p:nvSpPr>
        <p:spPr>
          <a:xfrm>
            <a:off x="1077914" y="4653757"/>
            <a:ext cx="3047064" cy="55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adiping elit. Maecenas porttitor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CB3FAE4-DAC7-4D22-96B6-6F95F50F7F3C}"/>
              </a:ext>
            </a:extLst>
          </p:cNvPr>
          <p:cNvSpPr txBox="1"/>
          <p:nvPr/>
        </p:nvSpPr>
        <p:spPr>
          <a:xfrm>
            <a:off x="2261454" y="4245230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添加内容</a:t>
            </a:r>
          </a:p>
        </p:txBody>
      </p:sp>
      <p:pic>
        <p:nvPicPr>
          <p:cNvPr id="25" name="图形 24">
            <a:extLst>
              <a:ext uri="{FF2B5EF4-FFF2-40B4-BE49-F238E27FC236}">
                <a16:creationId xmlns:a16="http://schemas.microsoft.com/office/drawing/2014/main" id="{D818FF2B-A728-4918-99EF-AB7694D67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5071" y="4617307"/>
            <a:ext cx="336086" cy="336086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515978EF-5929-4EA2-B0B3-8300AB352D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7025" y="4608708"/>
            <a:ext cx="336086" cy="336086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CB9C96B2-9672-4099-9E24-D4068F88A8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5990" y="2446976"/>
            <a:ext cx="349163" cy="349163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8D410ACB-BE2F-4F3B-94F8-A300A68B961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1143" y="2446975"/>
            <a:ext cx="349163" cy="349163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C4BC5957-C5E9-4858-B336-0E337D07C3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30373" y="2984061"/>
            <a:ext cx="731255" cy="73125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E7062C2E-F72C-4CC7-BD6C-B33AE943ACE9}"/>
              </a:ext>
            </a:extLst>
          </p:cNvPr>
          <p:cNvSpPr txBox="1"/>
          <p:nvPr/>
        </p:nvSpPr>
        <p:spPr>
          <a:xfrm>
            <a:off x="5164238" y="3624663"/>
            <a:ext cx="18635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添加内容</a:t>
            </a:r>
          </a:p>
        </p:txBody>
      </p:sp>
    </p:spTree>
    <p:extLst>
      <p:ext uri="{BB962C8B-B14F-4D97-AF65-F5344CB8AC3E}">
        <p14:creationId xmlns:p14="http://schemas.microsoft.com/office/powerpoint/2010/main" val="340966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944184-7EFC-46E4-A750-932E82D56E49}"/>
              </a:ext>
            </a:extLst>
          </p:cNvPr>
          <p:cNvSpPr/>
          <p:nvPr/>
        </p:nvSpPr>
        <p:spPr>
          <a:xfrm>
            <a:off x="0" y="0"/>
            <a:ext cx="12192000" cy="755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05C7A5-27E0-4DBE-A14E-6F92DDBFF17D}"/>
              </a:ext>
            </a:extLst>
          </p:cNvPr>
          <p:cNvSpPr txBox="1"/>
          <p:nvPr/>
        </p:nvSpPr>
        <p:spPr>
          <a:xfrm>
            <a:off x="274870" y="179679"/>
            <a:ext cx="336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+mj-ea"/>
                <a:ea typeface="+mj-ea"/>
              </a:rPr>
              <a:t>研究的思路与过程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CBB45B8-62F2-481A-B046-DEF505960E12}"/>
              </a:ext>
            </a:extLst>
          </p:cNvPr>
          <p:cNvGrpSpPr/>
          <p:nvPr/>
        </p:nvGrpSpPr>
        <p:grpSpPr>
          <a:xfrm>
            <a:off x="9562051" y="107469"/>
            <a:ext cx="2475043" cy="574079"/>
            <a:chOff x="9515751" y="107469"/>
            <a:chExt cx="2475043" cy="57407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2036A67-D3AD-489C-A81A-A0B82A31881F}"/>
                </a:ext>
              </a:extLst>
            </p:cNvPr>
            <p:cNvSpPr txBox="1"/>
            <p:nvPr/>
          </p:nvSpPr>
          <p:spPr>
            <a:xfrm>
              <a:off x="9924137" y="107469"/>
              <a:ext cx="2066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湖南长沙大学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A12438D-F640-4429-BC51-32EFB647CC8B}"/>
                </a:ext>
              </a:extLst>
            </p:cNvPr>
            <p:cNvSpPr txBox="1"/>
            <p:nvPr/>
          </p:nvSpPr>
          <p:spPr>
            <a:xfrm>
              <a:off x="9924138" y="427632"/>
              <a:ext cx="19972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</a:rPr>
                <a:t>HU NAN CHANG SHA DA XUE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EB27FAA-7410-4B85-9AC0-D4E0659C9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71"/>
            <a:stretch/>
          </p:blipFill>
          <p:spPr>
            <a:xfrm>
              <a:off x="9515751" y="167119"/>
              <a:ext cx="450117" cy="461665"/>
            </a:xfrm>
            <a:prstGeom prst="rect">
              <a:avLst/>
            </a:prstGeom>
          </p:spPr>
        </p:pic>
      </p:grpSp>
      <p:sp>
        <p:nvSpPr>
          <p:cNvPr id="17" name="箭头: 燕尾形 16">
            <a:extLst>
              <a:ext uri="{FF2B5EF4-FFF2-40B4-BE49-F238E27FC236}">
                <a16:creationId xmlns:a16="http://schemas.microsoft.com/office/drawing/2014/main" id="{C87ACEFB-4F6D-4326-8CCA-F5E7FC12A10D}"/>
              </a:ext>
            </a:extLst>
          </p:cNvPr>
          <p:cNvSpPr/>
          <p:nvPr/>
        </p:nvSpPr>
        <p:spPr>
          <a:xfrm>
            <a:off x="1243651" y="1812133"/>
            <a:ext cx="9631673" cy="1258051"/>
          </a:xfrm>
          <a:prstGeom prst="notchedRightArrow">
            <a:avLst>
              <a:gd name="adj1" fmla="val 57149"/>
              <a:gd name="adj2" fmla="val 50000"/>
            </a:avLst>
          </a:prstGeom>
          <a:solidFill>
            <a:schemeClr val="bg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BB37A13-B35E-477B-8A93-112185A7DB9B}"/>
              </a:ext>
            </a:extLst>
          </p:cNvPr>
          <p:cNvSpPr/>
          <p:nvPr/>
        </p:nvSpPr>
        <p:spPr>
          <a:xfrm>
            <a:off x="2290322" y="2181839"/>
            <a:ext cx="491912" cy="4919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1636924-BEBC-46A2-8592-9B7087725BD5}"/>
              </a:ext>
            </a:extLst>
          </p:cNvPr>
          <p:cNvSpPr/>
          <p:nvPr/>
        </p:nvSpPr>
        <p:spPr>
          <a:xfrm>
            <a:off x="4632246" y="2181839"/>
            <a:ext cx="491912" cy="4919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5E077-4533-4763-9EDC-5C8BC4C01A2B}"/>
              </a:ext>
            </a:extLst>
          </p:cNvPr>
          <p:cNvSpPr/>
          <p:nvPr/>
        </p:nvSpPr>
        <p:spPr>
          <a:xfrm>
            <a:off x="6974170" y="2181839"/>
            <a:ext cx="491912" cy="4919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47452D7F-C758-4574-AFE9-504D800B5165}"/>
              </a:ext>
            </a:extLst>
          </p:cNvPr>
          <p:cNvSpPr/>
          <p:nvPr/>
        </p:nvSpPr>
        <p:spPr>
          <a:xfrm>
            <a:off x="9316095" y="2181839"/>
            <a:ext cx="491912" cy="4919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1E32B1D-CB35-4E04-B719-52E02A372353}"/>
              </a:ext>
            </a:extLst>
          </p:cNvPr>
          <p:cNvCxnSpPr>
            <a:cxnSpLocks/>
          </p:cNvCxnSpPr>
          <p:nvPr/>
        </p:nvCxnSpPr>
        <p:spPr>
          <a:xfrm>
            <a:off x="2536278" y="2736307"/>
            <a:ext cx="0" cy="1326406"/>
          </a:xfrm>
          <a:prstGeom prst="line">
            <a:avLst/>
          </a:prstGeom>
          <a:ln w="19050">
            <a:solidFill>
              <a:schemeClr val="bg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04B11B2-C39F-4F9F-A790-728F1CA154D0}"/>
              </a:ext>
            </a:extLst>
          </p:cNvPr>
          <p:cNvCxnSpPr>
            <a:cxnSpLocks/>
          </p:cNvCxnSpPr>
          <p:nvPr/>
        </p:nvCxnSpPr>
        <p:spPr>
          <a:xfrm>
            <a:off x="4886846" y="2736307"/>
            <a:ext cx="0" cy="1326406"/>
          </a:xfrm>
          <a:prstGeom prst="line">
            <a:avLst/>
          </a:prstGeom>
          <a:ln w="19050">
            <a:solidFill>
              <a:schemeClr val="bg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4AC5DED-55A8-4FFC-8324-281963D32468}"/>
              </a:ext>
            </a:extLst>
          </p:cNvPr>
          <p:cNvCxnSpPr>
            <a:cxnSpLocks/>
          </p:cNvCxnSpPr>
          <p:nvPr/>
        </p:nvCxnSpPr>
        <p:spPr>
          <a:xfrm>
            <a:off x="7237414" y="2736307"/>
            <a:ext cx="0" cy="1326406"/>
          </a:xfrm>
          <a:prstGeom prst="line">
            <a:avLst/>
          </a:prstGeom>
          <a:ln w="19050">
            <a:solidFill>
              <a:schemeClr val="bg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415B4D1-2C0D-4D2E-98F3-51EB36EEB2CD}"/>
              </a:ext>
            </a:extLst>
          </p:cNvPr>
          <p:cNvCxnSpPr>
            <a:cxnSpLocks/>
          </p:cNvCxnSpPr>
          <p:nvPr/>
        </p:nvCxnSpPr>
        <p:spPr>
          <a:xfrm>
            <a:off x="9587983" y="2736307"/>
            <a:ext cx="0" cy="1326406"/>
          </a:xfrm>
          <a:prstGeom prst="line">
            <a:avLst/>
          </a:prstGeom>
          <a:ln w="19050">
            <a:solidFill>
              <a:schemeClr val="bg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CF9A366-1B3D-4E16-B153-5E6BD32F8B1B}"/>
              </a:ext>
            </a:extLst>
          </p:cNvPr>
          <p:cNvSpPr txBox="1"/>
          <p:nvPr/>
        </p:nvSpPr>
        <p:spPr>
          <a:xfrm>
            <a:off x="1403308" y="4586990"/>
            <a:ext cx="2265940" cy="103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Fusce pouere, mana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607DF3B-784B-49FE-B77D-F55386AC4953}"/>
              </a:ext>
            </a:extLst>
          </p:cNvPr>
          <p:cNvSpPr txBox="1"/>
          <p:nvPr/>
        </p:nvSpPr>
        <p:spPr>
          <a:xfrm>
            <a:off x="1604516" y="4120588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添加小标题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7C42242-FEEF-4B15-B76D-2004DD866954}"/>
              </a:ext>
            </a:extLst>
          </p:cNvPr>
          <p:cNvSpPr txBox="1"/>
          <p:nvPr/>
        </p:nvSpPr>
        <p:spPr>
          <a:xfrm>
            <a:off x="3753875" y="4586990"/>
            <a:ext cx="2265940" cy="103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Fusce pouere, mana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E53E19-73F9-422F-AEFC-34F80A013088}"/>
              </a:ext>
            </a:extLst>
          </p:cNvPr>
          <p:cNvSpPr txBox="1"/>
          <p:nvPr/>
        </p:nvSpPr>
        <p:spPr>
          <a:xfrm>
            <a:off x="3955083" y="4120588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添加小标题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F15BD14-B7FE-4280-A51F-BFAAD48FDEAD}"/>
              </a:ext>
            </a:extLst>
          </p:cNvPr>
          <p:cNvSpPr txBox="1"/>
          <p:nvPr/>
        </p:nvSpPr>
        <p:spPr>
          <a:xfrm>
            <a:off x="6104443" y="4586990"/>
            <a:ext cx="2265940" cy="103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Fusce pouere, mana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BE5B4F5-5D3A-492F-A37F-7557B4B5881E}"/>
              </a:ext>
            </a:extLst>
          </p:cNvPr>
          <p:cNvSpPr txBox="1"/>
          <p:nvPr/>
        </p:nvSpPr>
        <p:spPr>
          <a:xfrm>
            <a:off x="6305651" y="4120588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添加小标题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642426B-3BC7-45B5-A329-17401F7430E9}"/>
              </a:ext>
            </a:extLst>
          </p:cNvPr>
          <p:cNvSpPr txBox="1"/>
          <p:nvPr/>
        </p:nvSpPr>
        <p:spPr>
          <a:xfrm>
            <a:off x="8440656" y="4586990"/>
            <a:ext cx="2265940" cy="103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Fusce pouere, mana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5F4D441-9830-43C5-882D-026A00826E5A}"/>
              </a:ext>
            </a:extLst>
          </p:cNvPr>
          <p:cNvSpPr txBox="1"/>
          <p:nvPr/>
        </p:nvSpPr>
        <p:spPr>
          <a:xfrm>
            <a:off x="8641864" y="4120588"/>
            <a:ext cx="1863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>
                <a:solidFill>
                  <a:schemeClr val="bg2"/>
                </a:solidFill>
                <a:latin typeface="+mj-ea"/>
                <a:ea typeface="+mj-ea"/>
              </a:rPr>
              <a:t>添加小标题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D117612-B29A-4E3F-8555-9B6A2C66E918}"/>
              </a:ext>
            </a:extLst>
          </p:cNvPr>
          <p:cNvSpPr txBox="1"/>
          <p:nvPr/>
        </p:nvSpPr>
        <p:spPr>
          <a:xfrm>
            <a:off x="1993613" y="2156967"/>
            <a:ext cx="1122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>
                <a:solidFill>
                  <a:schemeClr val="bg2"/>
                </a:solidFill>
                <a:latin typeface="+mj-ea"/>
                <a:ea typeface="+mj-ea"/>
              </a:rPr>
              <a:t>01</a:t>
            </a:r>
            <a:endParaRPr lang="zh-CN" altLang="en-US" sz="200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BE06008-62C1-4E36-B25E-E7DFC546DAA9}"/>
              </a:ext>
            </a:extLst>
          </p:cNvPr>
          <p:cNvSpPr txBox="1"/>
          <p:nvPr/>
        </p:nvSpPr>
        <p:spPr>
          <a:xfrm>
            <a:off x="4333160" y="2156967"/>
            <a:ext cx="1122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>
                <a:solidFill>
                  <a:schemeClr val="bg2"/>
                </a:solidFill>
                <a:latin typeface="+mj-ea"/>
                <a:ea typeface="+mj-ea"/>
              </a:rPr>
              <a:t>02</a:t>
            </a:r>
            <a:endParaRPr lang="zh-CN" altLang="en-US" sz="200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840775F-BD8C-49B6-9054-77FDC728FFFB}"/>
              </a:ext>
            </a:extLst>
          </p:cNvPr>
          <p:cNvSpPr txBox="1"/>
          <p:nvPr/>
        </p:nvSpPr>
        <p:spPr>
          <a:xfrm>
            <a:off x="6672707" y="2156967"/>
            <a:ext cx="1122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>
                <a:solidFill>
                  <a:schemeClr val="bg2"/>
                </a:solidFill>
                <a:latin typeface="+mj-ea"/>
                <a:ea typeface="+mj-ea"/>
              </a:rPr>
              <a:t>03</a:t>
            </a:r>
            <a:endParaRPr lang="zh-CN" altLang="en-US" sz="200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5DF7147-4745-469F-BE52-8F55472B0C93}"/>
              </a:ext>
            </a:extLst>
          </p:cNvPr>
          <p:cNvSpPr txBox="1"/>
          <p:nvPr/>
        </p:nvSpPr>
        <p:spPr>
          <a:xfrm>
            <a:off x="9012254" y="2156967"/>
            <a:ext cx="1122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>
                <a:solidFill>
                  <a:schemeClr val="bg2"/>
                </a:solidFill>
                <a:latin typeface="+mj-ea"/>
                <a:ea typeface="+mj-ea"/>
              </a:rPr>
              <a:t>04</a:t>
            </a:r>
            <a:endParaRPr lang="zh-CN" altLang="en-US" sz="200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16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8">
      <a:dk1>
        <a:srgbClr val="000000"/>
      </a:dk1>
      <a:lt1>
        <a:srgbClr val="FFFFFF"/>
      </a:lt1>
      <a:dk2>
        <a:srgbClr val="FFFFFF"/>
      </a:dk2>
      <a:lt2>
        <a:srgbClr val="083B5E"/>
      </a:lt2>
      <a:accent1>
        <a:srgbClr val="FFFFFF"/>
      </a:accent1>
      <a:accent2>
        <a:srgbClr val="083B5E"/>
      </a:accent2>
      <a:accent3>
        <a:srgbClr val="083B5E"/>
      </a:accent3>
      <a:accent4>
        <a:srgbClr val="695751"/>
      </a:accent4>
      <a:accent5>
        <a:srgbClr val="00B050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站酷文艺体"/>
        <a:ea typeface="站酷文艺体"/>
        <a:cs typeface=""/>
      </a:majorFont>
      <a:minorFont>
        <a:latin typeface="思源黑体 CN Light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defRPr sz="120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1103</Words>
  <Application>Microsoft Office PowerPoint</Application>
  <PresentationFormat>宽屏</PresentationFormat>
  <Paragraphs>147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Wingdings</vt:lpstr>
      <vt:lpstr>站酷文艺体</vt:lpstr>
      <vt:lpstr>Calibri</vt:lpstr>
      <vt:lpstr>思源黑体 CN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24</cp:revision>
  <dcterms:modified xsi:type="dcterms:W3CDTF">2019-06-06T03:24:01Z</dcterms:modified>
</cp:coreProperties>
</file>