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7" r:id="rId5"/>
    <p:sldId id="262" r:id="rId6"/>
    <p:sldId id="263" r:id="rId7"/>
    <p:sldId id="269" r:id="rId8"/>
    <p:sldId id="268" r:id="rId9"/>
    <p:sldId id="264" r:id="rId10"/>
    <p:sldId id="271" r:id="rId11"/>
    <p:sldId id="270" r:id="rId12"/>
    <p:sldId id="265" r:id="rId13"/>
    <p:sldId id="273" r:id="rId14"/>
    <p:sldId id="272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D8-41C4-9D54-27765DDAE0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D8-41C4-9D54-27765DDAE0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D8-41C4-9D54-27765DDAE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9354176"/>
        <c:axId val="1839347104"/>
      </c:lineChart>
      <c:catAx>
        <c:axId val="18393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zh-CN"/>
          </a:p>
        </c:txPr>
        <c:crossAx val="1839347104"/>
        <c:crosses val="autoZero"/>
        <c:auto val="1"/>
        <c:lblAlgn val="ctr"/>
        <c:lblOffset val="100"/>
        <c:noMultiLvlLbl val="0"/>
      </c:catAx>
      <c:valAx>
        <c:axId val="183934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zh-CN"/>
          </a:p>
        </c:txPr>
        <c:crossAx val="1839354176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  <a:latin typeface="+mj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6A853-C93F-4AD2-AAB5-90AC6FE3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9DC9E-D4B2-4669-9D76-8F22D057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3553D-7A45-440A-8BEA-7C8927EB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DCDC2-3A20-4208-85AD-6F00052C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2B226-DDC0-4D05-B1F2-4EF7237C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0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7BA30-9846-40DC-B5F8-101A1E6E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A5304-5363-4746-AA7C-B57CD5ACB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78405-2A80-42D8-A103-792DA9A7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F465-170B-4D94-BF93-307374E7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A14F4-9D71-4721-8D32-3494CADC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1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1D7858-21FC-40EA-829B-9060D0F1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43714-70AB-4F47-ACE8-A9B954627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77795-F2E6-4276-9EFA-90B83EE8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C4E9C-3E91-4B4D-8656-BFD37EF3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CD703-7AEA-475D-B0DC-D3ACF1DD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8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5356-0D7A-459D-92E5-6DFD2E8C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46B53-0507-46DA-BA75-C23459B5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A9FEE-C0E2-489D-9F58-2030B67B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D7F2B-C7C3-40A4-9BD9-BC3022D4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602C8-D0D7-40FF-A2B4-907C1E1F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CD918-9B97-49F4-AD98-7ADCFDB3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4184F-DC17-4A9B-AE3C-3AE05915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9F66D-837A-47C6-AFD4-D7E6FB8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92795-11C3-4F76-8431-0ED8488B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82E50-8636-4E9A-AC16-94E9BFC8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A4668-0D1D-4183-99D8-D9295C93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8B400-0BFA-4B43-9AF3-48CE26D4F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8DE83-6973-4D78-AB48-0CDF4ED4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F287F-932A-4C60-B609-A364AE81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9BBF5-D01C-4A4D-94ED-08D96797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A845B-D7E8-4E31-A903-1E864F85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2B012-DB55-480D-AC7D-B93888D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308A2-8998-4065-864E-0147089B1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1680E-C459-46F8-B786-BCA65B85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4A8A01-BA89-4CCC-9F8F-4A6D18BD6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4DAA55-9FAC-4A85-AB23-5EE3EF1E1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0B9B96-B376-4CAD-B4E2-EBA00A51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115E37-3123-4C0A-8615-ED21D735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6CCE5D-621E-4E99-B39F-1BD65B43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3ADA7-F42A-405E-BE9B-FB6FB4F2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23EF50-8F2F-4DE5-94F7-D095351E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F5390D-6907-4A2D-912F-F1B9350B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C2F21-98A3-47CE-B3EA-05257D64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3082A7-C37E-44BE-A939-8D5DF83D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9E56FD-7D7B-41B5-92EB-E738044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B3D44-BD6B-46F5-8DC2-1F4464EE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3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C36F6-09D5-4F60-856E-422389FB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D4DFA-D174-462A-98C5-5637ABA9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0FE71-320B-4200-90DD-75955290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8B05F-5C56-40EF-B3B4-555F145B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0ADDE-E35E-4F8F-BB38-76C01557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C2686-FF89-4960-9055-3EF14FCE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8ED47-D78E-4DCD-B746-53D004B2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606993-9667-474B-9D34-AE06127B7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DD7DA-386F-4686-AD55-A3C1AB606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1A862-4F63-4C21-AF32-D3313A5B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5DB4A-1974-47E3-8713-F2FBCDB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0AC2A-746D-4789-AB61-7F77CE75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4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A07360-E6B8-421A-9275-490898E5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B2595-EFA0-4EB8-98C9-F7C72422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8EAA3-EECA-4BF1-83FA-C275964D7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B7B7-35F1-4BFE-893A-FB3AB41E477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0C642-8EED-463C-A222-2346A0AB5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2FBE4-6156-461B-9C1E-1B3D4C48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A339-1CDA-40CC-9997-9A163F99D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8F0B47-EC54-4377-B0A0-AFC34577C170}"/>
              </a:ext>
            </a:extLst>
          </p:cNvPr>
          <p:cNvSpPr txBox="1"/>
          <p:nvPr/>
        </p:nvSpPr>
        <p:spPr>
          <a:xfrm>
            <a:off x="1874521" y="2012111"/>
            <a:ext cx="844295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简约沉稳毕业论文答辩模板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670890-CF71-455B-983E-7DB0D19CB04B}"/>
              </a:ext>
            </a:extLst>
          </p:cNvPr>
          <p:cNvSpPr/>
          <p:nvPr/>
        </p:nvSpPr>
        <p:spPr>
          <a:xfrm>
            <a:off x="1959981" y="2948974"/>
            <a:ext cx="82720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GENERAL TEMPLATE FOR GRADUATION THESIS DEFENSE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5CB31C-B116-4F3B-B49B-F9EAF9F4B9BF}"/>
              </a:ext>
            </a:extLst>
          </p:cNvPr>
          <p:cNvSpPr/>
          <p:nvPr/>
        </p:nvSpPr>
        <p:spPr>
          <a:xfrm>
            <a:off x="4552709" y="4480380"/>
            <a:ext cx="3086582" cy="357054"/>
          </a:xfrm>
          <a:prstGeom prst="roundRect">
            <a:avLst>
              <a:gd name="adj" fmla="val 50000"/>
            </a:avLst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105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答辩人：</a:t>
            </a:r>
            <a:r>
              <a:rPr lang="en-US" altLang="zh-CN" sz="1050" dirty="0" err="1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comeon</a:t>
            </a:r>
            <a:r>
              <a:rPr lang="en-US" altLang="zh-CN" sz="105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/</a:t>
            </a:r>
            <a:r>
              <a:rPr lang="zh-CN" altLang="en-US" sz="105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时间：</a:t>
            </a:r>
            <a:r>
              <a:rPr lang="en-US" altLang="zh-CN" sz="105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2020/6/3</a:t>
            </a:r>
            <a:endParaRPr lang="zh-CN" altLang="en-US" sz="105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AE3E90-91CA-43EE-828E-CBE000E6FB46}"/>
              </a:ext>
            </a:extLst>
          </p:cNvPr>
          <p:cNvCxnSpPr/>
          <p:nvPr/>
        </p:nvCxnSpPr>
        <p:spPr>
          <a:xfrm>
            <a:off x="5505691" y="4293890"/>
            <a:ext cx="118061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51FDD73-214B-41DE-B61A-92530E43A18B}"/>
              </a:ext>
            </a:extLst>
          </p:cNvPr>
          <p:cNvSpPr txBox="1"/>
          <p:nvPr/>
        </p:nvSpPr>
        <p:spPr>
          <a:xfrm>
            <a:off x="2377441" y="3341866"/>
            <a:ext cx="7437118" cy="6900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此处可填写论文标题相关内容或者强调论文的重点内容，此处可填写论文标题相关内容或者强调论文的重点内容，此处可填写论文标题相关内容或者强调论文的重点内容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0FC995-80CF-410F-AEE3-AA291815F47C}"/>
              </a:ext>
            </a:extLst>
          </p:cNvPr>
          <p:cNvSpPr/>
          <p:nvPr/>
        </p:nvSpPr>
        <p:spPr>
          <a:xfrm>
            <a:off x="3337560" y="0"/>
            <a:ext cx="5516880" cy="289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35D6CF-CD19-4AF9-9D24-C2BBB6E53B37}"/>
              </a:ext>
            </a:extLst>
          </p:cNvPr>
          <p:cNvSpPr/>
          <p:nvPr/>
        </p:nvSpPr>
        <p:spPr>
          <a:xfrm>
            <a:off x="4217043" y="6724889"/>
            <a:ext cx="3757914" cy="13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9BE34E8-EBCD-4F71-A25C-5258068B8B47}"/>
              </a:ext>
            </a:extLst>
          </p:cNvPr>
          <p:cNvSpPr/>
          <p:nvPr/>
        </p:nvSpPr>
        <p:spPr>
          <a:xfrm rot="5400000">
            <a:off x="6029444" y="5613340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CEB8125-8EC4-4D97-89B9-6896938869A3}"/>
              </a:ext>
            </a:extLst>
          </p:cNvPr>
          <p:cNvSpPr/>
          <p:nvPr/>
        </p:nvSpPr>
        <p:spPr>
          <a:xfrm rot="5400000">
            <a:off x="6029444" y="5523348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940D847-25B6-49A5-A732-21D7BFBA68BD}"/>
              </a:ext>
            </a:extLst>
          </p:cNvPr>
          <p:cNvSpPr/>
          <p:nvPr/>
        </p:nvSpPr>
        <p:spPr>
          <a:xfrm rot="5400000">
            <a:off x="6029444" y="5433356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3">
            <a:extLst>
              <a:ext uri="{FF2B5EF4-FFF2-40B4-BE49-F238E27FC236}">
                <a16:creationId xmlns:a16="http://schemas.microsoft.com/office/drawing/2014/main" id="{FED8D9BA-718F-4E78-B412-BB0F3243ACEB}"/>
              </a:ext>
            </a:extLst>
          </p:cNvPr>
          <p:cNvSpPr/>
          <p:nvPr/>
        </p:nvSpPr>
        <p:spPr>
          <a:xfrm rot="16200000">
            <a:off x="105225" y="333863"/>
            <a:ext cx="688050" cy="8999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9BB19B-53FF-4B8F-8909-45394FE59F42}"/>
              </a:ext>
            </a:extLst>
          </p:cNvPr>
          <p:cNvSpPr txBox="1"/>
          <p:nvPr/>
        </p:nvSpPr>
        <p:spPr>
          <a:xfrm>
            <a:off x="-106680" y="553008"/>
            <a:ext cx="111185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A740A5-9DA8-4534-BE7E-7FC865BF2081}"/>
              </a:ext>
            </a:extLst>
          </p:cNvPr>
          <p:cNvSpPr txBox="1"/>
          <p:nvPr/>
        </p:nvSpPr>
        <p:spPr>
          <a:xfrm>
            <a:off x="983672" y="414003"/>
            <a:ext cx="300920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论文成果与应用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76977C-4D8E-42E6-BE07-31798998B5F8}"/>
              </a:ext>
            </a:extLst>
          </p:cNvPr>
          <p:cNvSpPr/>
          <p:nvPr/>
        </p:nvSpPr>
        <p:spPr>
          <a:xfrm>
            <a:off x="1005178" y="821973"/>
            <a:ext cx="2820062" cy="37760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Paper results and applications</a:t>
            </a:r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1019543A-9D13-45FB-9065-42EC3397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65" y="2281959"/>
            <a:ext cx="2738354" cy="1454145"/>
          </a:xfrm>
          <a:custGeom>
            <a:avLst/>
            <a:gdLst>
              <a:gd name="T0" fmla="*/ 0 w 5260"/>
              <a:gd name="T1" fmla="*/ 3425 h 3426"/>
              <a:gd name="T2" fmla="*/ 5259 w 5260"/>
              <a:gd name="T3" fmla="*/ 1353 h 3426"/>
              <a:gd name="T4" fmla="*/ 5259 w 5260"/>
              <a:gd name="T5" fmla="*/ 0 h 3426"/>
              <a:gd name="T6" fmla="*/ 0 w 5260"/>
              <a:gd name="T7" fmla="*/ 2074 h 3426"/>
              <a:gd name="T8" fmla="*/ 0 w 5260"/>
              <a:gd name="T9" fmla="*/ 3425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3426">
                <a:moveTo>
                  <a:pt x="0" y="3425"/>
                </a:moveTo>
                <a:lnTo>
                  <a:pt x="5259" y="1353"/>
                </a:lnTo>
                <a:lnTo>
                  <a:pt x="5259" y="0"/>
                </a:lnTo>
                <a:lnTo>
                  <a:pt x="0" y="2074"/>
                </a:lnTo>
                <a:lnTo>
                  <a:pt x="0" y="3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en-US" sz="11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89DEEE1B-A135-4CB6-8549-FC2E21B7C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65" y="3150329"/>
            <a:ext cx="2738354" cy="1454145"/>
          </a:xfrm>
          <a:custGeom>
            <a:avLst/>
            <a:gdLst>
              <a:gd name="T0" fmla="*/ 0 w 5260"/>
              <a:gd name="T1" fmla="*/ 3424 h 3425"/>
              <a:gd name="T2" fmla="*/ 5259 w 5260"/>
              <a:gd name="T3" fmla="*/ 1352 h 3425"/>
              <a:gd name="T4" fmla="*/ 5259 w 5260"/>
              <a:gd name="T5" fmla="*/ 0 h 3425"/>
              <a:gd name="T6" fmla="*/ 0 w 5260"/>
              <a:gd name="T7" fmla="*/ 2074 h 3425"/>
              <a:gd name="T8" fmla="*/ 0 w 5260"/>
              <a:gd name="T9" fmla="*/ 3424 h 3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3425">
                <a:moveTo>
                  <a:pt x="0" y="3424"/>
                </a:moveTo>
                <a:lnTo>
                  <a:pt x="5259" y="1352"/>
                </a:lnTo>
                <a:lnTo>
                  <a:pt x="5259" y="0"/>
                </a:lnTo>
                <a:lnTo>
                  <a:pt x="0" y="2074"/>
                </a:lnTo>
                <a:lnTo>
                  <a:pt x="0" y="34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en-US" sz="11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266177E0-461A-4A91-9B37-D3C7E087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65" y="4018699"/>
            <a:ext cx="2738354" cy="1454145"/>
          </a:xfrm>
          <a:custGeom>
            <a:avLst/>
            <a:gdLst>
              <a:gd name="T0" fmla="*/ 0 w 5260"/>
              <a:gd name="T1" fmla="*/ 3425 h 3426"/>
              <a:gd name="T2" fmla="*/ 5259 w 5260"/>
              <a:gd name="T3" fmla="*/ 1351 h 3426"/>
              <a:gd name="T4" fmla="*/ 5259 w 5260"/>
              <a:gd name="T5" fmla="*/ 0 h 3426"/>
              <a:gd name="T6" fmla="*/ 0 w 5260"/>
              <a:gd name="T7" fmla="*/ 2072 h 3426"/>
              <a:gd name="T8" fmla="*/ 0 w 5260"/>
              <a:gd name="T9" fmla="*/ 3425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3426">
                <a:moveTo>
                  <a:pt x="0" y="3425"/>
                </a:moveTo>
                <a:lnTo>
                  <a:pt x="5259" y="1351"/>
                </a:lnTo>
                <a:lnTo>
                  <a:pt x="5259" y="0"/>
                </a:lnTo>
                <a:lnTo>
                  <a:pt x="0" y="2072"/>
                </a:lnTo>
                <a:lnTo>
                  <a:pt x="0" y="3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en-US" sz="11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Freeform 24">
            <a:extLst>
              <a:ext uri="{FF2B5EF4-FFF2-40B4-BE49-F238E27FC236}">
                <a16:creationId xmlns:a16="http://schemas.microsoft.com/office/drawing/2014/main" id="{B0A5D47D-64DD-4B41-9BEA-DDCD41B9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65" y="3161558"/>
            <a:ext cx="2738354" cy="574546"/>
          </a:xfrm>
          <a:custGeom>
            <a:avLst/>
            <a:gdLst>
              <a:gd name="T0" fmla="*/ 5259 w 5260"/>
              <a:gd name="T1" fmla="*/ 1352 h 1353"/>
              <a:gd name="T2" fmla="*/ 0 w 5260"/>
              <a:gd name="T3" fmla="*/ 1352 h 1353"/>
              <a:gd name="T4" fmla="*/ 0 w 5260"/>
              <a:gd name="T5" fmla="*/ 0 h 1353"/>
              <a:gd name="T6" fmla="*/ 5259 w 5260"/>
              <a:gd name="T7" fmla="*/ 0 h 1353"/>
              <a:gd name="T8" fmla="*/ 5259 w 5260"/>
              <a:gd name="T9" fmla="*/ 135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1353">
                <a:moveTo>
                  <a:pt x="5259" y="1352"/>
                </a:moveTo>
                <a:lnTo>
                  <a:pt x="0" y="1352"/>
                </a:lnTo>
                <a:lnTo>
                  <a:pt x="0" y="0"/>
                </a:lnTo>
                <a:lnTo>
                  <a:pt x="5259" y="0"/>
                </a:lnTo>
                <a:lnTo>
                  <a:pt x="5259" y="13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en-US" sz="11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72">
            <a:extLst>
              <a:ext uri="{FF2B5EF4-FFF2-40B4-BE49-F238E27FC236}">
                <a16:creationId xmlns:a16="http://schemas.microsoft.com/office/drawing/2014/main" id="{C0D270B7-30EF-45E2-80CB-6591C0E7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59" y="3270687"/>
            <a:ext cx="459969" cy="29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2</a:t>
            </a:r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6DCFE8C2-C600-42DE-8662-2637831B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65" y="4029928"/>
            <a:ext cx="2738354" cy="574546"/>
          </a:xfrm>
          <a:custGeom>
            <a:avLst/>
            <a:gdLst>
              <a:gd name="T0" fmla="*/ 5259 w 5260"/>
              <a:gd name="T1" fmla="*/ 1351 h 1352"/>
              <a:gd name="T2" fmla="*/ 0 w 5260"/>
              <a:gd name="T3" fmla="*/ 1351 h 1352"/>
              <a:gd name="T4" fmla="*/ 0 w 5260"/>
              <a:gd name="T5" fmla="*/ 0 h 1352"/>
              <a:gd name="T6" fmla="*/ 5259 w 5260"/>
              <a:gd name="T7" fmla="*/ 0 h 1352"/>
              <a:gd name="T8" fmla="*/ 5259 w 5260"/>
              <a:gd name="T9" fmla="*/ 1351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0" h="1352">
                <a:moveTo>
                  <a:pt x="5259" y="1351"/>
                </a:moveTo>
                <a:lnTo>
                  <a:pt x="0" y="1351"/>
                </a:lnTo>
                <a:lnTo>
                  <a:pt x="0" y="0"/>
                </a:lnTo>
                <a:lnTo>
                  <a:pt x="5259" y="0"/>
                </a:lnTo>
                <a:lnTo>
                  <a:pt x="5259" y="13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en-US" sz="11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72">
            <a:extLst>
              <a:ext uri="{FF2B5EF4-FFF2-40B4-BE49-F238E27FC236}">
                <a16:creationId xmlns:a16="http://schemas.microsoft.com/office/drawing/2014/main" id="{1EAADEE3-3D41-4B96-BE59-28F578C0A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59" y="4120392"/>
            <a:ext cx="459969" cy="29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3</a:t>
            </a:r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B2BB5C2B-A3DE-4656-AF78-14D8B7E7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65" y="4898298"/>
            <a:ext cx="2738354" cy="574546"/>
          </a:xfrm>
          <a:custGeom>
            <a:avLst/>
            <a:gdLst>
              <a:gd name="T0" fmla="*/ 5259 w 5260"/>
              <a:gd name="T1" fmla="*/ 1352 h 1353"/>
              <a:gd name="T2" fmla="*/ 0 w 5260"/>
              <a:gd name="T3" fmla="*/ 1352 h 1353"/>
              <a:gd name="T4" fmla="*/ 0 w 5260"/>
              <a:gd name="T5" fmla="*/ 0 h 1353"/>
              <a:gd name="T6" fmla="*/ 5259 w 5260"/>
              <a:gd name="T7" fmla="*/ 0 h 1353"/>
              <a:gd name="T8" fmla="*/ 4647 w 5260"/>
              <a:gd name="T9" fmla="*/ 677 h 1353"/>
              <a:gd name="T10" fmla="*/ 5259 w 5260"/>
              <a:gd name="T11" fmla="*/ 135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0" h="1353">
                <a:moveTo>
                  <a:pt x="5259" y="1352"/>
                </a:moveTo>
                <a:lnTo>
                  <a:pt x="0" y="1352"/>
                </a:lnTo>
                <a:lnTo>
                  <a:pt x="0" y="0"/>
                </a:lnTo>
                <a:lnTo>
                  <a:pt x="5259" y="0"/>
                </a:lnTo>
                <a:lnTo>
                  <a:pt x="4647" y="677"/>
                </a:lnTo>
                <a:lnTo>
                  <a:pt x="5259" y="13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en-US" sz="11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72">
            <a:extLst>
              <a:ext uri="{FF2B5EF4-FFF2-40B4-BE49-F238E27FC236}">
                <a16:creationId xmlns:a16="http://schemas.microsoft.com/office/drawing/2014/main" id="{1B64D40A-CA94-4239-A35F-B7862F89E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58" y="5023661"/>
            <a:ext cx="459969" cy="29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4</a:t>
            </a:r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0288F46C-3162-4D11-9C31-B844DD52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65" y="2281958"/>
            <a:ext cx="2738354" cy="574546"/>
          </a:xfrm>
          <a:custGeom>
            <a:avLst/>
            <a:gdLst>
              <a:gd name="T0" fmla="*/ 5259 w 5260"/>
              <a:gd name="T1" fmla="*/ 1353 h 1354"/>
              <a:gd name="T2" fmla="*/ 0 w 5260"/>
              <a:gd name="T3" fmla="*/ 1353 h 1354"/>
              <a:gd name="T4" fmla="*/ 603 w 5260"/>
              <a:gd name="T5" fmla="*/ 677 h 1354"/>
              <a:gd name="T6" fmla="*/ 0 w 5260"/>
              <a:gd name="T7" fmla="*/ 0 h 1354"/>
              <a:gd name="T8" fmla="*/ 5259 w 5260"/>
              <a:gd name="T9" fmla="*/ 0 h 1354"/>
              <a:gd name="T10" fmla="*/ 5259 w 5260"/>
              <a:gd name="T11" fmla="*/ 1353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0" h="1354">
                <a:moveTo>
                  <a:pt x="5259" y="1353"/>
                </a:moveTo>
                <a:lnTo>
                  <a:pt x="0" y="1353"/>
                </a:lnTo>
                <a:lnTo>
                  <a:pt x="603" y="677"/>
                </a:lnTo>
                <a:lnTo>
                  <a:pt x="0" y="0"/>
                </a:lnTo>
                <a:lnTo>
                  <a:pt x="5259" y="0"/>
                </a:lnTo>
                <a:lnTo>
                  <a:pt x="5259" y="135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en-US" sz="11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72">
            <a:extLst>
              <a:ext uri="{FF2B5EF4-FFF2-40B4-BE49-F238E27FC236}">
                <a16:creationId xmlns:a16="http://schemas.microsoft.com/office/drawing/2014/main" id="{E50B11BF-90EE-46A2-8E3C-1C65BD817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59" y="2378678"/>
            <a:ext cx="459969" cy="29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Step 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B6012E-9044-4E62-AD6E-DA99C8A55609}"/>
              </a:ext>
            </a:extLst>
          </p:cNvPr>
          <p:cNvSpPr/>
          <p:nvPr/>
        </p:nvSpPr>
        <p:spPr>
          <a:xfrm>
            <a:off x="7753794" y="2326047"/>
            <a:ext cx="2359543" cy="3815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3279F2-CA7D-42DD-8D1A-9D6536D5F5E5}"/>
              </a:ext>
            </a:extLst>
          </p:cNvPr>
          <p:cNvSpPr/>
          <p:nvPr/>
        </p:nvSpPr>
        <p:spPr>
          <a:xfrm>
            <a:off x="7754365" y="2062480"/>
            <a:ext cx="1427583" cy="25325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E62852-60B7-4F31-915A-11FEF9DFD209}"/>
              </a:ext>
            </a:extLst>
          </p:cNvPr>
          <p:cNvSpPr/>
          <p:nvPr/>
        </p:nvSpPr>
        <p:spPr>
          <a:xfrm>
            <a:off x="2100729" y="3206366"/>
            <a:ext cx="2359543" cy="3815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9CD97C-42D2-4017-91DE-B6CF1A183D43}"/>
              </a:ext>
            </a:extLst>
          </p:cNvPr>
          <p:cNvSpPr/>
          <p:nvPr/>
        </p:nvSpPr>
        <p:spPr>
          <a:xfrm>
            <a:off x="3032688" y="2942799"/>
            <a:ext cx="1427583" cy="25325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77F504-2871-4458-BF5C-642483A9D1C6}"/>
              </a:ext>
            </a:extLst>
          </p:cNvPr>
          <p:cNvSpPr/>
          <p:nvPr/>
        </p:nvSpPr>
        <p:spPr>
          <a:xfrm>
            <a:off x="7753794" y="4042010"/>
            <a:ext cx="2359543" cy="3815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177218-4821-4E63-9750-379ECD94B9B4}"/>
              </a:ext>
            </a:extLst>
          </p:cNvPr>
          <p:cNvSpPr/>
          <p:nvPr/>
        </p:nvSpPr>
        <p:spPr>
          <a:xfrm>
            <a:off x="7754365" y="3778443"/>
            <a:ext cx="1427583" cy="25325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E04D7F-0802-45C0-BEC9-F33A907F1275}"/>
              </a:ext>
            </a:extLst>
          </p:cNvPr>
          <p:cNvSpPr/>
          <p:nvPr/>
        </p:nvSpPr>
        <p:spPr>
          <a:xfrm>
            <a:off x="2100729" y="4962814"/>
            <a:ext cx="2359543" cy="3815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1B59EB-6BB8-4014-976C-D3B2D8FFA2F1}"/>
              </a:ext>
            </a:extLst>
          </p:cNvPr>
          <p:cNvSpPr/>
          <p:nvPr/>
        </p:nvSpPr>
        <p:spPr>
          <a:xfrm>
            <a:off x="3032688" y="4699247"/>
            <a:ext cx="1427583" cy="25325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7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3">
            <a:extLst>
              <a:ext uri="{FF2B5EF4-FFF2-40B4-BE49-F238E27FC236}">
                <a16:creationId xmlns:a16="http://schemas.microsoft.com/office/drawing/2014/main" id="{FED8D9BA-718F-4E78-B412-BB0F3243ACEB}"/>
              </a:ext>
            </a:extLst>
          </p:cNvPr>
          <p:cNvSpPr/>
          <p:nvPr/>
        </p:nvSpPr>
        <p:spPr>
          <a:xfrm rot="16200000">
            <a:off x="105225" y="333863"/>
            <a:ext cx="688050" cy="8999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9BB19B-53FF-4B8F-8909-45394FE59F42}"/>
              </a:ext>
            </a:extLst>
          </p:cNvPr>
          <p:cNvSpPr txBox="1"/>
          <p:nvPr/>
        </p:nvSpPr>
        <p:spPr>
          <a:xfrm>
            <a:off x="-106680" y="553008"/>
            <a:ext cx="111185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A740A5-9DA8-4534-BE7E-7FC865BF2081}"/>
              </a:ext>
            </a:extLst>
          </p:cNvPr>
          <p:cNvSpPr txBox="1"/>
          <p:nvPr/>
        </p:nvSpPr>
        <p:spPr>
          <a:xfrm>
            <a:off x="983672" y="414003"/>
            <a:ext cx="300920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论文成果与应用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76977C-4D8E-42E6-BE07-31798998B5F8}"/>
              </a:ext>
            </a:extLst>
          </p:cNvPr>
          <p:cNvSpPr/>
          <p:nvPr/>
        </p:nvSpPr>
        <p:spPr>
          <a:xfrm>
            <a:off x="1005178" y="821973"/>
            <a:ext cx="2820062" cy="37760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Paper results and applications</a:t>
            </a:r>
          </a:p>
        </p:txBody>
      </p:sp>
      <p:graphicFrame>
        <p:nvGraphicFramePr>
          <p:cNvPr id="6" name="Chart 6">
            <a:extLst>
              <a:ext uri="{FF2B5EF4-FFF2-40B4-BE49-F238E27FC236}">
                <a16:creationId xmlns:a16="http://schemas.microsoft.com/office/drawing/2014/main" id="{0EE6D5FA-39BD-4D2D-A580-4D3A65A3E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802604"/>
              </p:ext>
            </p:extLst>
          </p:nvPr>
        </p:nvGraphicFramePr>
        <p:xfrm>
          <a:off x="1995018" y="2001520"/>
          <a:ext cx="5379746" cy="2391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B007426D-5991-4D18-9771-3545BE0406D7}"/>
              </a:ext>
            </a:extLst>
          </p:cNvPr>
          <p:cNvSpPr/>
          <p:nvPr/>
        </p:nvSpPr>
        <p:spPr>
          <a:xfrm>
            <a:off x="7911621" y="2452954"/>
            <a:ext cx="247129" cy="24712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ounded Rectangle 35">
            <a:extLst>
              <a:ext uri="{FF2B5EF4-FFF2-40B4-BE49-F238E27FC236}">
                <a16:creationId xmlns:a16="http://schemas.microsoft.com/office/drawing/2014/main" id="{F5B0A5C5-B27B-4D47-863B-723AB07BF3D9}"/>
              </a:ext>
            </a:extLst>
          </p:cNvPr>
          <p:cNvSpPr/>
          <p:nvPr/>
        </p:nvSpPr>
        <p:spPr>
          <a:xfrm>
            <a:off x="2207161" y="5102673"/>
            <a:ext cx="679706" cy="679705"/>
          </a:xfrm>
          <a:prstGeom prst="roundRect">
            <a:avLst>
              <a:gd name="adj" fmla="val 771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36">
            <a:extLst>
              <a:ext uri="{FF2B5EF4-FFF2-40B4-BE49-F238E27FC236}">
                <a16:creationId xmlns:a16="http://schemas.microsoft.com/office/drawing/2014/main" id="{1683BA29-5E3D-4036-B76F-48B410580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45" y="5252872"/>
            <a:ext cx="379738" cy="37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51C554B9-C5F3-43D5-A941-FD5B27C004E2}"/>
              </a:ext>
            </a:extLst>
          </p:cNvPr>
          <p:cNvSpPr/>
          <p:nvPr/>
        </p:nvSpPr>
        <p:spPr>
          <a:xfrm>
            <a:off x="4973140" y="5102675"/>
            <a:ext cx="679706" cy="679705"/>
          </a:xfrm>
          <a:prstGeom prst="roundRect">
            <a:avLst>
              <a:gd name="adj" fmla="val 7712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39">
            <a:extLst>
              <a:ext uri="{FF2B5EF4-FFF2-40B4-BE49-F238E27FC236}">
                <a16:creationId xmlns:a16="http://schemas.microsoft.com/office/drawing/2014/main" id="{B3F78F89-615F-4442-86E4-869795EBFB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35" y="5241134"/>
            <a:ext cx="447715" cy="447714"/>
          </a:xfrm>
          <a:prstGeom prst="rect">
            <a:avLst/>
          </a:prstGeom>
        </p:spPr>
      </p:pic>
      <p:sp>
        <p:nvSpPr>
          <p:cNvPr id="16" name="Rounded Rectangle 41">
            <a:extLst>
              <a:ext uri="{FF2B5EF4-FFF2-40B4-BE49-F238E27FC236}">
                <a16:creationId xmlns:a16="http://schemas.microsoft.com/office/drawing/2014/main" id="{B243FD71-D592-425E-91C2-BA9F86A4A680}"/>
              </a:ext>
            </a:extLst>
          </p:cNvPr>
          <p:cNvSpPr/>
          <p:nvPr/>
        </p:nvSpPr>
        <p:spPr>
          <a:xfrm>
            <a:off x="7790030" y="5102674"/>
            <a:ext cx="679706" cy="679705"/>
          </a:xfrm>
          <a:prstGeom prst="roundRect">
            <a:avLst>
              <a:gd name="adj" fmla="val 771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Picture 42">
            <a:extLst>
              <a:ext uri="{FF2B5EF4-FFF2-40B4-BE49-F238E27FC236}">
                <a16:creationId xmlns:a16="http://schemas.microsoft.com/office/drawing/2014/main" id="{BD9DB76D-24DF-4925-A766-0EA027A747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21" y="5224266"/>
            <a:ext cx="436523" cy="43652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DA4B205-2E7B-4FE9-AE90-E11103A137FB}"/>
              </a:ext>
            </a:extLst>
          </p:cNvPr>
          <p:cNvSpPr/>
          <p:nvPr/>
        </p:nvSpPr>
        <p:spPr>
          <a:xfrm>
            <a:off x="2951351" y="5201165"/>
            <a:ext cx="1900197" cy="40476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F8C1F2-81E3-43E5-8C01-936154B13965}"/>
              </a:ext>
            </a:extLst>
          </p:cNvPr>
          <p:cNvSpPr/>
          <p:nvPr/>
        </p:nvSpPr>
        <p:spPr>
          <a:xfrm>
            <a:off x="2951951" y="4946399"/>
            <a:ext cx="1501354" cy="26633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FDF933-2596-4CE1-AD66-DA9B89456F7C}"/>
              </a:ext>
            </a:extLst>
          </p:cNvPr>
          <p:cNvSpPr/>
          <p:nvPr/>
        </p:nvSpPr>
        <p:spPr>
          <a:xfrm>
            <a:off x="5755614" y="5201165"/>
            <a:ext cx="1900197" cy="40476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A501C0-0FB5-425D-AED7-E443D5311B99}"/>
              </a:ext>
            </a:extLst>
          </p:cNvPr>
          <p:cNvSpPr/>
          <p:nvPr/>
        </p:nvSpPr>
        <p:spPr>
          <a:xfrm>
            <a:off x="5756214" y="4946399"/>
            <a:ext cx="1501354" cy="26633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41B68B-A86D-4ED9-BC38-3F32FD0D4DAA}"/>
              </a:ext>
            </a:extLst>
          </p:cNvPr>
          <p:cNvSpPr/>
          <p:nvPr/>
        </p:nvSpPr>
        <p:spPr>
          <a:xfrm>
            <a:off x="8539034" y="5201165"/>
            <a:ext cx="1900197" cy="40476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730D14-0CE2-405B-99B6-F54CBF864AAA}"/>
              </a:ext>
            </a:extLst>
          </p:cNvPr>
          <p:cNvSpPr/>
          <p:nvPr/>
        </p:nvSpPr>
        <p:spPr>
          <a:xfrm>
            <a:off x="8539634" y="4946399"/>
            <a:ext cx="1501354" cy="26633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BC8A54-6D0F-4772-95B1-6BCE81A16DF7}"/>
              </a:ext>
            </a:extLst>
          </p:cNvPr>
          <p:cNvSpPr/>
          <p:nvPr/>
        </p:nvSpPr>
        <p:spPr>
          <a:xfrm>
            <a:off x="8194383" y="2298111"/>
            <a:ext cx="2233370" cy="2318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7EB6AE34-CC6B-4D50-BAAD-B8C6F0398105}"/>
              </a:ext>
            </a:extLst>
          </p:cNvPr>
          <p:cNvSpPr/>
          <p:nvPr/>
        </p:nvSpPr>
        <p:spPr>
          <a:xfrm>
            <a:off x="7911621" y="3063518"/>
            <a:ext cx="247129" cy="247129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662C986-0347-445D-8DC1-377FDF6CD6BC}"/>
              </a:ext>
            </a:extLst>
          </p:cNvPr>
          <p:cNvSpPr/>
          <p:nvPr/>
        </p:nvSpPr>
        <p:spPr>
          <a:xfrm>
            <a:off x="8194383" y="2908674"/>
            <a:ext cx="2233370" cy="2318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03ABB797-67AE-41E9-97AA-E9A973AA94F9}"/>
              </a:ext>
            </a:extLst>
          </p:cNvPr>
          <p:cNvSpPr/>
          <p:nvPr/>
        </p:nvSpPr>
        <p:spPr>
          <a:xfrm>
            <a:off x="7911621" y="3674081"/>
            <a:ext cx="247129" cy="24712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779FC2-EB73-4A4E-B37D-B821D6CEBC58}"/>
              </a:ext>
            </a:extLst>
          </p:cNvPr>
          <p:cNvSpPr/>
          <p:nvPr/>
        </p:nvSpPr>
        <p:spPr>
          <a:xfrm>
            <a:off x="8194383" y="3519238"/>
            <a:ext cx="2233370" cy="2318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4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0FC995-80CF-410F-AEE3-AA291815F47C}"/>
              </a:ext>
            </a:extLst>
          </p:cNvPr>
          <p:cNvSpPr/>
          <p:nvPr/>
        </p:nvSpPr>
        <p:spPr>
          <a:xfrm>
            <a:off x="3337560" y="0"/>
            <a:ext cx="5516880" cy="289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35D6CF-CD19-4AF9-9D24-C2BBB6E53B37}"/>
              </a:ext>
            </a:extLst>
          </p:cNvPr>
          <p:cNvSpPr/>
          <p:nvPr/>
        </p:nvSpPr>
        <p:spPr>
          <a:xfrm>
            <a:off x="4217043" y="6724889"/>
            <a:ext cx="3757914" cy="13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9BE34E8-EBCD-4F71-A25C-5258068B8B47}"/>
              </a:ext>
            </a:extLst>
          </p:cNvPr>
          <p:cNvSpPr/>
          <p:nvPr/>
        </p:nvSpPr>
        <p:spPr>
          <a:xfrm rot="5400000">
            <a:off x="6029444" y="5613340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CEB8125-8EC4-4D97-89B9-6896938869A3}"/>
              </a:ext>
            </a:extLst>
          </p:cNvPr>
          <p:cNvSpPr/>
          <p:nvPr/>
        </p:nvSpPr>
        <p:spPr>
          <a:xfrm rot="5400000">
            <a:off x="6029444" y="5523348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940D847-25B6-49A5-A732-21D7BFBA68BD}"/>
              </a:ext>
            </a:extLst>
          </p:cNvPr>
          <p:cNvSpPr/>
          <p:nvPr/>
        </p:nvSpPr>
        <p:spPr>
          <a:xfrm rot="5400000">
            <a:off x="6029444" y="5433356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4C1136-3B69-416B-A5AB-A7A6114A9EBA}"/>
              </a:ext>
            </a:extLst>
          </p:cNvPr>
          <p:cNvGrpSpPr/>
          <p:nvPr/>
        </p:nvGrpSpPr>
        <p:grpSpPr>
          <a:xfrm>
            <a:off x="4393211" y="2603169"/>
            <a:ext cx="3405578" cy="1651663"/>
            <a:chOff x="4393211" y="2649072"/>
            <a:chExt cx="3405578" cy="165166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2F9DD5C-3B5A-4A94-9BBF-75013B9C1889}"/>
                </a:ext>
              </a:extLst>
            </p:cNvPr>
            <p:cNvGrpSpPr/>
            <p:nvPr/>
          </p:nvGrpSpPr>
          <p:grpSpPr>
            <a:xfrm>
              <a:off x="4545900" y="2649072"/>
              <a:ext cx="3100200" cy="1651663"/>
              <a:chOff x="4794042" y="2649072"/>
              <a:chExt cx="2603916" cy="1651663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B39A9F4F-84B5-4529-A814-4D50301A8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042" y="4300735"/>
                <a:ext cx="260391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CBABCC3-0103-4C91-B62B-7398E4FA7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042" y="2649072"/>
                <a:ext cx="260391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9CB6769-B444-482E-B1A2-4200B51F09E5}"/>
                </a:ext>
              </a:extLst>
            </p:cNvPr>
            <p:cNvSpPr txBox="1"/>
            <p:nvPr/>
          </p:nvSpPr>
          <p:spPr>
            <a:xfrm>
              <a:off x="4393211" y="2864320"/>
              <a:ext cx="340557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800" spc="3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论文结论与总结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48FDF76-B73E-4D59-87AC-AB396D86AD8F}"/>
                </a:ext>
              </a:extLst>
            </p:cNvPr>
            <p:cNvSpPr/>
            <p:nvPr/>
          </p:nvSpPr>
          <p:spPr>
            <a:xfrm>
              <a:off x="4545900" y="3418005"/>
              <a:ext cx="3100200" cy="694101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34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3">
            <a:extLst>
              <a:ext uri="{FF2B5EF4-FFF2-40B4-BE49-F238E27FC236}">
                <a16:creationId xmlns:a16="http://schemas.microsoft.com/office/drawing/2014/main" id="{C5516C9C-714A-4ABD-8FDF-DEDD0B0BB879}"/>
              </a:ext>
            </a:extLst>
          </p:cNvPr>
          <p:cNvSpPr/>
          <p:nvPr/>
        </p:nvSpPr>
        <p:spPr>
          <a:xfrm rot="16200000">
            <a:off x="105225" y="333863"/>
            <a:ext cx="688050" cy="8999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F53A30-B65A-4A14-BBE7-3D3EA080754F}"/>
              </a:ext>
            </a:extLst>
          </p:cNvPr>
          <p:cNvSpPr txBox="1"/>
          <p:nvPr/>
        </p:nvSpPr>
        <p:spPr>
          <a:xfrm>
            <a:off x="-106680" y="553008"/>
            <a:ext cx="111185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CA5584-E01E-42F4-90AD-86A49F858D11}"/>
              </a:ext>
            </a:extLst>
          </p:cNvPr>
          <p:cNvSpPr txBox="1"/>
          <p:nvPr/>
        </p:nvSpPr>
        <p:spPr>
          <a:xfrm>
            <a:off x="983672" y="414003"/>
            <a:ext cx="300920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论文结论与总结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E6EE53-5EE3-49E3-BBBE-DF36EBF54DE1}"/>
              </a:ext>
            </a:extLst>
          </p:cNvPr>
          <p:cNvSpPr/>
          <p:nvPr/>
        </p:nvSpPr>
        <p:spPr>
          <a:xfrm>
            <a:off x="1005178" y="821973"/>
            <a:ext cx="3612542" cy="37760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Conclusion and summary of the paper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FC468D1-3CA7-4FAD-AC94-C97FA85130A9}"/>
              </a:ext>
            </a:extLst>
          </p:cNvPr>
          <p:cNvGrpSpPr/>
          <p:nvPr/>
        </p:nvGrpSpPr>
        <p:grpSpPr>
          <a:xfrm>
            <a:off x="2186279" y="2496245"/>
            <a:ext cx="7941570" cy="2901454"/>
            <a:chOff x="1298578" y="2035560"/>
            <a:chExt cx="9462329" cy="34570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15F3B2-0945-47B3-8439-2C51124590C4}"/>
                </a:ext>
              </a:extLst>
            </p:cNvPr>
            <p:cNvSpPr/>
            <p:nvPr/>
          </p:nvSpPr>
          <p:spPr>
            <a:xfrm>
              <a:off x="6023663" y="2778238"/>
              <a:ext cx="4737244" cy="48635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2D309D-82E5-466C-AD67-01B95A7C63E0}"/>
                </a:ext>
              </a:extLst>
            </p:cNvPr>
            <p:cNvSpPr/>
            <p:nvPr/>
          </p:nvSpPr>
          <p:spPr>
            <a:xfrm>
              <a:off x="6023663" y="3520916"/>
              <a:ext cx="4737244" cy="48635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07C809F-8B2B-41F4-8E9E-380F62E06DD2}"/>
                </a:ext>
              </a:extLst>
            </p:cNvPr>
            <p:cNvSpPr/>
            <p:nvPr/>
          </p:nvSpPr>
          <p:spPr>
            <a:xfrm>
              <a:off x="6023663" y="4263594"/>
              <a:ext cx="4737244" cy="48635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F50BE6-E015-46B1-97DD-8C4B62091B77}"/>
                </a:ext>
              </a:extLst>
            </p:cNvPr>
            <p:cNvSpPr/>
            <p:nvPr/>
          </p:nvSpPr>
          <p:spPr>
            <a:xfrm>
              <a:off x="6023663" y="5006271"/>
              <a:ext cx="4737244" cy="48635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EDDDC5A-4F7A-4545-8EF9-6495CCBB6814}"/>
                </a:ext>
              </a:extLst>
            </p:cNvPr>
            <p:cNvGrpSpPr/>
            <p:nvPr/>
          </p:nvGrpSpPr>
          <p:grpSpPr>
            <a:xfrm>
              <a:off x="1298578" y="2239516"/>
              <a:ext cx="3146540" cy="3185672"/>
              <a:chOff x="2006600" y="1968219"/>
              <a:chExt cx="3086100" cy="3124480"/>
            </a:xfrm>
          </p:grpSpPr>
          <p:sp>
            <p:nvSpPr>
              <p:cNvPr id="17" name="Shape 792">
                <a:extLst>
                  <a:ext uri="{FF2B5EF4-FFF2-40B4-BE49-F238E27FC236}">
                    <a16:creationId xmlns:a16="http://schemas.microsoft.com/office/drawing/2014/main" id="{236ED753-85CF-42E5-B400-7723768EE8D7}"/>
                  </a:ext>
                </a:extLst>
              </p:cNvPr>
              <p:cNvSpPr/>
              <p:nvPr/>
            </p:nvSpPr>
            <p:spPr bwMode="auto">
              <a:xfrm rot="20459291">
                <a:off x="2866232" y="3000375"/>
                <a:ext cx="1395412" cy="1169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9" extrusionOk="0">
                    <a:moveTo>
                      <a:pt x="21600" y="9391"/>
                    </a:moveTo>
                    <a:cubicBezTo>
                      <a:pt x="21600" y="9887"/>
                      <a:pt x="21473" y="10321"/>
                      <a:pt x="21218" y="10697"/>
                    </a:cubicBezTo>
                    <a:cubicBezTo>
                      <a:pt x="20963" y="11073"/>
                      <a:pt x="20648" y="11313"/>
                      <a:pt x="20263" y="11428"/>
                    </a:cubicBezTo>
                    <a:lnTo>
                      <a:pt x="20263" y="16611"/>
                    </a:lnTo>
                    <a:cubicBezTo>
                      <a:pt x="20263" y="17201"/>
                      <a:pt x="20087" y="17708"/>
                      <a:pt x="19730" y="18128"/>
                    </a:cubicBezTo>
                    <a:cubicBezTo>
                      <a:pt x="19375" y="18551"/>
                      <a:pt x="18951" y="18759"/>
                      <a:pt x="18459" y="18759"/>
                    </a:cubicBezTo>
                    <a:cubicBezTo>
                      <a:pt x="17928" y="18122"/>
                      <a:pt x="17286" y="17506"/>
                      <a:pt x="16537" y="16904"/>
                    </a:cubicBezTo>
                    <a:cubicBezTo>
                      <a:pt x="15786" y="16305"/>
                      <a:pt x="14980" y="15757"/>
                      <a:pt x="14116" y="15255"/>
                    </a:cubicBezTo>
                    <a:cubicBezTo>
                      <a:pt x="13254" y="14756"/>
                      <a:pt x="12363" y="14325"/>
                      <a:pt x="11450" y="13969"/>
                    </a:cubicBezTo>
                    <a:cubicBezTo>
                      <a:pt x="10537" y="13614"/>
                      <a:pt x="9648" y="13380"/>
                      <a:pt x="8789" y="13268"/>
                    </a:cubicBezTo>
                    <a:cubicBezTo>
                      <a:pt x="8453" y="13380"/>
                      <a:pt x="8179" y="13564"/>
                      <a:pt x="7969" y="13829"/>
                    </a:cubicBezTo>
                    <a:cubicBezTo>
                      <a:pt x="7758" y="14093"/>
                      <a:pt x="7614" y="14386"/>
                      <a:pt x="7535" y="14706"/>
                    </a:cubicBezTo>
                    <a:cubicBezTo>
                      <a:pt x="7457" y="15029"/>
                      <a:pt x="7450" y="15361"/>
                      <a:pt x="7511" y="15698"/>
                    </a:cubicBezTo>
                    <a:cubicBezTo>
                      <a:pt x="7575" y="16036"/>
                      <a:pt x="7719" y="16341"/>
                      <a:pt x="7947" y="16611"/>
                    </a:cubicBezTo>
                    <a:cubicBezTo>
                      <a:pt x="7751" y="16992"/>
                      <a:pt x="7660" y="17347"/>
                      <a:pt x="7677" y="17673"/>
                    </a:cubicBezTo>
                    <a:cubicBezTo>
                      <a:pt x="7692" y="17993"/>
                      <a:pt x="7773" y="18307"/>
                      <a:pt x="7917" y="18606"/>
                    </a:cubicBezTo>
                    <a:cubicBezTo>
                      <a:pt x="8059" y="18909"/>
                      <a:pt x="8255" y="19193"/>
                      <a:pt x="8498" y="19469"/>
                    </a:cubicBezTo>
                    <a:cubicBezTo>
                      <a:pt x="8737" y="19745"/>
                      <a:pt x="8997" y="20021"/>
                      <a:pt x="9271" y="20291"/>
                    </a:cubicBezTo>
                    <a:cubicBezTo>
                      <a:pt x="9114" y="20696"/>
                      <a:pt x="8843" y="21001"/>
                      <a:pt x="8456" y="21213"/>
                    </a:cubicBezTo>
                    <a:cubicBezTo>
                      <a:pt x="8069" y="21424"/>
                      <a:pt x="7655" y="21541"/>
                      <a:pt x="7212" y="21571"/>
                    </a:cubicBezTo>
                    <a:cubicBezTo>
                      <a:pt x="6772" y="21600"/>
                      <a:pt x="6341" y="21550"/>
                      <a:pt x="5917" y="21424"/>
                    </a:cubicBezTo>
                    <a:cubicBezTo>
                      <a:pt x="5496" y="21295"/>
                      <a:pt x="5163" y="21092"/>
                      <a:pt x="4923" y="20811"/>
                    </a:cubicBezTo>
                    <a:cubicBezTo>
                      <a:pt x="4781" y="20241"/>
                      <a:pt x="4625" y="19657"/>
                      <a:pt x="4453" y="19056"/>
                    </a:cubicBezTo>
                    <a:cubicBezTo>
                      <a:pt x="4282" y="18454"/>
                      <a:pt x="4140" y="17843"/>
                      <a:pt x="4032" y="17224"/>
                    </a:cubicBezTo>
                    <a:cubicBezTo>
                      <a:pt x="3922" y="16599"/>
                      <a:pt x="3868" y="15953"/>
                      <a:pt x="3868" y="15281"/>
                    </a:cubicBezTo>
                    <a:cubicBezTo>
                      <a:pt x="3868" y="14615"/>
                      <a:pt x="3961" y="13905"/>
                      <a:pt x="4150" y="13154"/>
                    </a:cubicBezTo>
                    <a:lnTo>
                      <a:pt x="1804" y="13154"/>
                    </a:lnTo>
                    <a:cubicBezTo>
                      <a:pt x="1312" y="13154"/>
                      <a:pt x="889" y="12945"/>
                      <a:pt x="534" y="12523"/>
                    </a:cubicBezTo>
                    <a:cubicBezTo>
                      <a:pt x="176" y="12100"/>
                      <a:pt x="0" y="11592"/>
                      <a:pt x="0" y="10991"/>
                    </a:cubicBezTo>
                    <a:lnTo>
                      <a:pt x="0" y="7774"/>
                    </a:lnTo>
                    <a:cubicBezTo>
                      <a:pt x="0" y="7184"/>
                      <a:pt x="176" y="6677"/>
                      <a:pt x="526" y="6245"/>
                    </a:cubicBezTo>
                    <a:cubicBezTo>
                      <a:pt x="879" y="5820"/>
                      <a:pt x="1305" y="5605"/>
                      <a:pt x="1804" y="5605"/>
                    </a:cubicBezTo>
                    <a:lnTo>
                      <a:pt x="7653" y="5605"/>
                    </a:lnTo>
                    <a:cubicBezTo>
                      <a:pt x="8551" y="5605"/>
                      <a:pt x="9509" y="5450"/>
                      <a:pt x="10525" y="5136"/>
                    </a:cubicBezTo>
                    <a:cubicBezTo>
                      <a:pt x="11541" y="4822"/>
                      <a:pt x="12537" y="4399"/>
                      <a:pt x="13511" y="3874"/>
                    </a:cubicBezTo>
                    <a:cubicBezTo>
                      <a:pt x="14488" y="3343"/>
                      <a:pt x="15409" y="2744"/>
                      <a:pt x="16273" y="2072"/>
                    </a:cubicBezTo>
                    <a:cubicBezTo>
                      <a:pt x="17135" y="1406"/>
                      <a:pt x="17864" y="713"/>
                      <a:pt x="18459" y="0"/>
                    </a:cubicBezTo>
                    <a:cubicBezTo>
                      <a:pt x="18951" y="0"/>
                      <a:pt x="19375" y="214"/>
                      <a:pt x="19730" y="634"/>
                    </a:cubicBezTo>
                    <a:cubicBezTo>
                      <a:pt x="20087" y="1057"/>
                      <a:pt x="20263" y="1567"/>
                      <a:pt x="20263" y="2166"/>
                    </a:cubicBezTo>
                    <a:lnTo>
                      <a:pt x="20263" y="7334"/>
                    </a:lnTo>
                    <a:cubicBezTo>
                      <a:pt x="20648" y="7446"/>
                      <a:pt x="20963" y="7692"/>
                      <a:pt x="21218" y="8071"/>
                    </a:cubicBezTo>
                    <a:cubicBezTo>
                      <a:pt x="21473" y="8455"/>
                      <a:pt x="21600" y="8895"/>
                      <a:pt x="21600" y="9391"/>
                    </a:cubicBezTo>
                    <a:moveTo>
                      <a:pt x="18459" y="2855"/>
                    </a:moveTo>
                    <a:cubicBezTo>
                      <a:pt x="17864" y="3407"/>
                      <a:pt x="17215" y="3941"/>
                      <a:pt x="16513" y="4452"/>
                    </a:cubicBezTo>
                    <a:cubicBezTo>
                      <a:pt x="15810" y="4963"/>
                      <a:pt x="15066" y="5423"/>
                      <a:pt x="14280" y="5834"/>
                    </a:cubicBezTo>
                    <a:cubicBezTo>
                      <a:pt x="13494" y="6245"/>
                      <a:pt x="12694" y="6609"/>
                      <a:pt x="11878" y="6923"/>
                    </a:cubicBezTo>
                    <a:cubicBezTo>
                      <a:pt x="11061" y="7237"/>
                      <a:pt x="10255" y="7463"/>
                      <a:pt x="9457" y="7604"/>
                    </a:cubicBezTo>
                    <a:lnTo>
                      <a:pt x="9457" y="11173"/>
                    </a:lnTo>
                    <a:cubicBezTo>
                      <a:pt x="10255" y="11325"/>
                      <a:pt x="11061" y="11554"/>
                      <a:pt x="11878" y="11862"/>
                    </a:cubicBezTo>
                    <a:cubicBezTo>
                      <a:pt x="12694" y="12170"/>
                      <a:pt x="13494" y="12537"/>
                      <a:pt x="14280" y="12957"/>
                    </a:cubicBezTo>
                    <a:cubicBezTo>
                      <a:pt x="15066" y="13380"/>
                      <a:pt x="15813" y="13843"/>
                      <a:pt x="16525" y="14348"/>
                    </a:cubicBezTo>
                    <a:cubicBezTo>
                      <a:pt x="17235" y="14856"/>
                      <a:pt x="17881" y="15381"/>
                      <a:pt x="18459" y="15921"/>
                    </a:cubicBezTo>
                    <a:lnTo>
                      <a:pt x="18459" y="285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>
                  <a:lnSpc>
                    <a:spcPct val="150000"/>
                  </a:lnSpc>
                  <a:defRPr sz="6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  <a:sym typeface="Gill Sans"/>
                </a:endParaRPr>
              </a:p>
            </p:txBody>
          </p:sp>
          <p:sp>
            <p:nvSpPr>
              <p:cNvPr id="18" name="Shape 793">
                <a:extLst>
                  <a:ext uri="{FF2B5EF4-FFF2-40B4-BE49-F238E27FC236}">
                    <a16:creationId xmlns:a16="http://schemas.microsoft.com/office/drawing/2014/main" id="{F9C16965-851F-40E3-BF32-790B4ADCB09D}"/>
                  </a:ext>
                </a:extLst>
              </p:cNvPr>
              <p:cNvSpPr/>
              <p:nvPr/>
            </p:nvSpPr>
            <p:spPr bwMode="auto">
              <a:xfrm>
                <a:off x="2006600" y="2006600"/>
                <a:ext cx="3086100" cy="3086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7"/>
                    </a:cubicBezTo>
                    <a:cubicBezTo>
                      <a:pt x="12954" y="20639"/>
                      <a:pt x="6724" y="20639"/>
                      <a:pt x="2882" y="16797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noFill/>
              <a:ln w="1905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defTabSz="292100">
                  <a:lnSpc>
                    <a:spcPct val="150000"/>
                  </a:lnSpc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6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  <a:sym typeface="Gill Sans"/>
                </a:endParaRPr>
              </a:p>
            </p:txBody>
          </p:sp>
          <p:grpSp>
            <p:nvGrpSpPr>
              <p:cNvPr id="19" name="Group 798">
                <a:extLst>
                  <a:ext uri="{FF2B5EF4-FFF2-40B4-BE49-F238E27FC236}">
                    <a16:creationId xmlns:a16="http://schemas.microsoft.com/office/drawing/2014/main" id="{7F00CA4D-90E4-4F84-B5BC-32037DC4D3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3858" y="1968219"/>
                <a:ext cx="781054" cy="781121"/>
                <a:chOff x="0" y="0"/>
                <a:chExt cx="1562100" cy="1562100"/>
              </a:xfrm>
              <a:solidFill>
                <a:srgbClr val="004870"/>
              </a:solidFill>
            </p:grpSpPr>
            <p:sp>
              <p:nvSpPr>
                <p:cNvPr id="20" name="Shape 796">
                  <a:extLst>
                    <a:ext uri="{FF2B5EF4-FFF2-40B4-BE49-F238E27FC236}">
                      <a16:creationId xmlns:a16="http://schemas.microsoft.com/office/drawing/2014/main" id="{39BFF570-F7C4-46EF-99F7-0D2A8969DA44}"/>
                    </a:ext>
                  </a:extLst>
                </p:cNvPr>
                <p:cNvSpPr/>
                <p:nvPr/>
              </p:nvSpPr>
              <p:spPr>
                <a:xfrm>
                  <a:off x="-17" y="562"/>
                  <a:ext cx="1562091" cy="1561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chemeClr val="accent2"/>
                </a:solidFill>
                <a:ln w="254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lIns="0" tIns="0" rIns="0" bIns="0" anchor="ctr"/>
                <a:lstStyle/>
                <a:p>
                  <a:pPr algn="ctr" defTabSz="292100">
                    <a:lnSpc>
                      <a:spcPct val="150000"/>
                    </a:lnSpc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3600" kern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  <a:sym typeface="Gill Sans"/>
                  </a:endParaRPr>
                </a:p>
              </p:txBody>
            </p:sp>
            <p:sp>
              <p:nvSpPr>
                <p:cNvPr id="21" name="Shape 797">
                  <a:extLst>
                    <a:ext uri="{FF2B5EF4-FFF2-40B4-BE49-F238E27FC236}">
                      <a16:creationId xmlns:a16="http://schemas.microsoft.com/office/drawing/2014/main" id="{FA054DC9-AADF-4675-86C8-D7B4AB320F10}"/>
                    </a:ext>
                  </a:extLst>
                </p:cNvPr>
                <p:cNvSpPr/>
                <p:nvPr/>
              </p:nvSpPr>
              <p:spPr>
                <a:xfrm>
                  <a:off x="563543" y="367242"/>
                  <a:ext cx="465134" cy="9286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61" y="5503"/>
                      </a:moveTo>
                      <a:cubicBezTo>
                        <a:pt x="20837" y="5503"/>
                        <a:pt x="21078" y="5554"/>
                        <a:pt x="21286" y="5657"/>
                      </a:cubicBezTo>
                      <a:cubicBezTo>
                        <a:pt x="21499" y="5760"/>
                        <a:pt x="21600" y="5890"/>
                        <a:pt x="21600" y="6046"/>
                      </a:cubicBezTo>
                      <a:cubicBezTo>
                        <a:pt x="21600" y="6137"/>
                        <a:pt x="21585" y="6209"/>
                        <a:pt x="21557" y="6262"/>
                      </a:cubicBezTo>
                      <a:lnTo>
                        <a:pt x="8488" y="21266"/>
                      </a:lnTo>
                      <a:cubicBezTo>
                        <a:pt x="8334" y="21490"/>
                        <a:pt x="8000" y="21600"/>
                        <a:pt x="7493" y="21600"/>
                      </a:cubicBezTo>
                      <a:cubicBezTo>
                        <a:pt x="7218" y="21600"/>
                        <a:pt x="6962" y="21550"/>
                        <a:pt x="6730" y="21446"/>
                      </a:cubicBezTo>
                      <a:cubicBezTo>
                        <a:pt x="6498" y="21343"/>
                        <a:pt x="6382" y="21214"/>
                        <a:pt x="6382" y="21058"/>
                      </a:cubicBezTo>
                      <a:cubicBezTo>
                        <a:pt x="6382" y="21014"/>
                        <a:pt x="6406" y="20974"/>
                        <a:pt x="6454" y="20947"/>
                      </a:cubicBezTo>
                      <a:lnTo>
                        <a:pt x="11170" y="10445"/>
                      </a:lnTo>
                      <a:cubicBezTo>
                        <a:pt x="10986" y="10474"/>
                        <a:pt x="10614" y="10531"/>
                        <a:pt x="10058" y="10610"/>
                      </a:cubicBezTo>
                      <a:cubicBezTo>
                        <a:pt x="9503" y="10690"/>
                        <a:pt x="8875" y="10776"/>
                        <a:pt x="8165" y="10867"/>
                      </a:cubicBezTo>
                      <a:cubicBezTo>
                        <a:pt x="7454" y="10961"/>
                        <a:pt x="6706" y="11062"/>
                        <a:pt x="5923" y="11172"/>
                      </a:cubicBezTo>
                      <a:cubicBezTo>
                        <a:pt x="5135" y="11285"/>
                        <a:pt x="4401" y="11388"/>
                        <a:pt x="3725" y="11484"/>
                      </a:cubicBezTo>
                      <a:cubicBezTo>
                        <a:pt x="3044" y="11580"/>
                        <a:pt x="2459" y="11654"/>
                        <a:pt x="1966" y="11707"/>
                      </a:cubicBezTo>
                      <a:cubicBezTo>
                        <a:pt x="1473" y="11760"/>
                        <a:pt x="1179" y="11786"/>
                        <a:pt x="1087" y="11786"/>
                      </a:cubicBezTo>
                      <a:cubicBezTo>
                        <a:pt x="778" y="11786"/>
                        <a:pt x="522" y="11734"/>
                        <a:pt x="314" y="11623"/>
                      </a:cubicBezTo>
                      <a:cubicBezTo>
                        <a:pt x="106" y="11510"/>
                        <a:pt x="0" y="11386"/>
                        <a:pt x="0" y="11249"/>
                      </a:cubicBezTo>
                      <a:cubicBezTo>
                        <a:pt x="0" y="11186"/>
                        <a:pt x="14" y="11150"/>
                        <a:pt x="43" y="11134"/>
                      </a:cubicBezTo>
                      <a:lnTo>
                        <a:pt x="4879" y="425"/>
                      </a:lnTo>
                      <a:cubicBezTo>
                        <a:pt x="4942" y="302"/>
                        <a:pt x="5068" y="202"/>
                        <a:pt x="5261" y="120"/>
                      </a:cubicBezTo>
                      <a:cubicBezTo>
                        <a:pt x="5454" y="41"/>
                        <a:pt x="5672" y="0"/>
                        <a:pt x="5923" y="0"/>
                      </a:cubicBezTo>
                      <a:lnTo>
                        <a:pt x="13875" y="0"/>
                      </a:lnTo>
                      <a:cubicBezTo>
                        <a:pt x="14155" y="0"/>
                        <a:pt x="14397" y="53"/>
                        <a:pt x="14605" y="154"/>
                      </a:cubicBezTo>
                      <a:cubicBezTo>
                        <a:pt x="14812" y="257"/>
                        <a:pt x="14919" y="386"/>
                        <a:pt x="14919" y="540"/>
                      </a:cubicBezTo>
                      <a:cubicBezTo>
                        <a:pt x="14919" y="586"/>
                        <a:pt x="14909" y="624"/>
                        <a:pt x="14894" y="653"/>
                      </a:cubicBezTo>
                      <a:cubicBezTo>
                        <a:pt x="14880" y="686"/>
                        <a:pt x="14856" y="730"/>
                        <a:pt x="14822" y="780"/>
                      </a:cubicBezTo>
                      <a:lnTo>
                        <a:pt x="10662" y="6802"/>
                      </a:lnTo>
                      <a:cubicBezTo>
                        <a:pt x="10846" y="6770"/>
                        <a:pt x="11208" y="6720"/>
                        <a:pt x="11749" y="6648"/>
                      </a:cubicBezTo>
                      <a:cubicBezTo>
                        <a:pt x="12290" y="6574"/>
                        <a:pt x="12914" y="6492"/>
                        <a:pt x="13619" y="6398"/>
                      </a:cubicBezTo>
                      <a:cubicBezTo>
                        <a:pt x="14329" y="6307"/>
                        <a:pt x="15063" y="6206"/>
                        <a:pt x="15822" y="6096"/>
                      </a:cubicBezTo>
                      <a:cubicBezTo>
                        <a:pt x="16576" y="5983"/>
                        <a:pt x="17291" y="5885"/>
                        <a:pt x="17972" y="5801"/>
                      </a:cubicBezTo>
                      <a:cubicBezTo>
                        <a:pt x="18648" y="5719"/>
                        <a:pt x="19228" y="5647"/>
                        <a:pt x="19706" y="5590"/>
                      </a:cubicBezTo>
                      <a:cubicBezTo>
                        <a:pt x="20180" y="5534"/>
                        <a:pt x="20465" y="5503"/>
                        <a:pt x="20561" y="5503"/>
                      </a:cubicBezTo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lIns="19050" tIns="19050" rIns="19050" bIns="19050" anchor="ctr"/>
                <a:lstStyle/>
                <a:p>
                  <a:pPr algn="ctr" defTabSz="228600">
                    <a:lnSpc>
                      <a:spcPct val="150000"/>
                    </a:lnSpc>
                    <a:defRPr sz="64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400" kern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  <a:sym typeface="Gill Sans"/>
                  </a:endParaRPr>
                </a:p>
              </p:txBody>
            </p:sp>
          </p:grp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037B6-A971-4B9C-8402-6A09D16A07E6}"/>
                </a:ext>
              </a:extLst>
            </p:cNvPr>
            <p:cNvSpPr/>
            <p:nvPr/>
          </p:nvSpPr>
          <p:spPr>
            <a:xfrm>
              <a:off x="6023663" y="2035560"/>
              <a:ext cx="4737244" cy="48635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76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3">
            <a:extLst>
              <a:ext uri="{FF2B5EF4-FFF2-40B4-BE49-F238E27FC236}">
                <a16:creationId xmlns:a16="http://schemas.microsoft.com/office/drawing/2014/main" id="{C5516C9C-714A-4ABD-8FDF-DEDD0B0BB879}"/>
              </a:ext>
            </a:extLst>
          </p:cNvPr>
          <p:cNvSpPr/>
          <p:nvPr/>
        </p:nvSpPr>
        <p:spPr>
          <a:xfrm rot="16200000">
            <a:off x="105225" y="333863"/>
            <a:ext cx="688050" cy="8999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F53A30-B65A-4A14-BBE7-3D3EA080754F}"/>
              </a:ext>
            </a:extLst>
          </p:cNvPr>
          <p:cNvSpPr txBox="1"/>
          <p:nvPr/>
        </p:nvSpPr>
        <p:spPr>
          <a:xfrm>
            <a:off x="-106680" y="553008"/>
            <a:ext cx="111185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CA5584-E01E-42F4-90AD-86A49F858D11}"/>
              </a:ext>
            </a:extLst>
          </p:cNvPr>
          <p:cNvSpPr txBox="1"/>
          <p:nvPr/>
        </p:nvSpPr>
        <p:spPr>
          <a:xfrm>
            <a:off x="983672" y="414003"/>
            <a:ext cx="300920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论文结论与总结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E6EE53-5EE3-49E3-BBBE-DF36EBF54DE1}"/>
              </a:ext>
            </a:extLst>
          </p:cNvPr>
          <p:cNvSpPr/>
          <p:nvPr/>
        </p:nvSpPr>
        <p:spPr>
          <a:xfrm>
            <a:off x="1005178" y="821973"/>
            <a:ext cx="3612542" cy="37760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Conclusion and summary of the paper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3949115-41F4-4332-A250-55864644D859}"/>
              </a:ext>
            </a:extLst>
          </p:cNvPr>
          <p:cNvGrpSpPr/>
          <p:nvPr/>
        </p:nvGrpSpPr>
        <p:grpSpPr>
          <a:xfrm>
            <a:off x="1618161" y="2045416"/>
            <a:ext cx="8955678" cy="3631219"/>
            <a:chOff x="1501215" y="2045416"/>
            <a:chExt cx="8955678" cy="3631219"/>
          </a:xfrm>
        </p:grpSpPr>
        <p:sp>
          <p:nvSpPr>
            <p:cNvPr id="11" name="Shape 5871">
              <a:extLst>
                <a:ext uri="{FF2B5EF4-FFF2-40B4-BE49-F238E27FC236}">
                  <a16:creationId xmlns:a16="http://schemas.microsoft.com/office/drawing/2014/main" id="{9913D67C-0905-451A-8DA7-41C570CC7F66}"/>
                </a:ext>
              </a:extLst>
            </p:cNvPr>
            <p:cNvSpPr/>
            <p:nvPr/>
          </p:nvSpPr>
          <p:spPr>
            <a:xfrm>
              <a:off x="4065837" y="2313371"/>
              <a:ext cx="1563721" cy="204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10" y="0"/>
                  </a:moveTo>
                  <a:lnTo>
                    <a:pt x="21600" y="18432"/>
                  </a:lnTo>
                  <a:lnTo>
                    <a:pt x="13386" y="17069"/>
                  </a:lnTo>
                  <a:lnTo>
                    <a:pt x="9737" y="21600"/>
                  </a:lnTo>
                  <a:lnTo>
                    <a:pt x="627" y="18760"/>
                  </a:lnTo>
                  <a:lnTo>
                    <a:pt x="3277" y="15399"/>
                  </a:lnTo>
                  <a:lnTo>
                    <a:pt x="0" y="14845"/>
                  </a:lnTo>
                  <a:lnTo>
                    <a:pt x="1931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525" tIns="9525" rIns="9525" bIns="9525" numCol="1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ts val="1125"/>
                </a:spcBef>
                <a:defRPr sz="2500" spc="75" baseline="11999">
                  <a:solidFill>
                    <a:srgbClr val="53585F"/>
                  </a:solidFill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Shape 5872">
              <a:extLst>
                <a:ext uri="{FF2B5EF4-FFF2-40B4-BE49-F238E27FC236}">
                  <a16:creationId xmlns:a16="http://schemas.microsoft.com/office/drawing/2014/main" id="{8B43EA14-537A-4B2C-AAD9-52936688D6FE}"/>
                </a:ext>
              </a:extLst>
            </p:cNvPr>
            <p:cNvSpPr/>
            <p:nvPr/>
          </p:nvSpPr>
          <p:spPr>
            <a:xfrm>
              <a:off x="3481814" y="4169805"/>
              <a:ext cx="1213872" cy="90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10" y="0"/>
                  </a:moveTo>
                  <a:cubicBezTo>
                    <a:pt x="14007" y="2333"/>
                    <a:pt x="17803" y="4666"/>
                    <a:pt x="21600" y="6999"/>
                  </a:cubicBezTo>
                  <a:cubicBezTo>
                    <a:pt x="17460" y="13679"/>
                    <a:pt x="12835" y="18222"/>
                    <a:pt x="7968" y="21600"/>
                  </a:cubicBezTo>
                  <a:cubicBezTo>
                    <a:pt x="5312" y="17967"/>
                    <a:pt x="2656" y="14334"/>
                    <a:pt x="0" y="10700"/>
                  </a:cubicBezTo>
                  <a:cubicBezTo>
                    <a:pt x="4010" y="8062"/>
                    <a:pt x="7388" y="4484"/>
                    <a:pt x="1021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525" tIns="9525" rIns="9525" bIns="9525" numCol="1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ts val="1125"/>
                </a:spcBef>
                <a:defRPr sz="2500" spc="75" baseline="11999">
                  <a:solidFill>
                    <a:srgbClr val="53585F"/>
                  </a:solidFill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Shape 5873">
              <a:extLst>
                <a:ext uri="{FF2B5EF4-FFF2-40B4-BE49-F238E27FC236}">
                  <a16:creationId xmlns:a16="http://schemas.microsoft.com/office/drawing/2014/main" id="{B01F5555-228B-4856-B009-8522EA271F03}"/>
                </a:ext>
              </a:extLst>
            </p:cNvPr>
            <p:cNvSpPr/>
            <p:nvPr/>
          </p:nvSpPr>
          <p:spPr>
            <a:xfrm>
              <a:off x="1501215" y="4626866"/>
              <a:ext cx="1115303" cy="75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32" y="5742"/>
                  </a:moveTo>
                  <a:cubicBezTo>
                    <a:pt x="20155" y="11028"/>
                    <a:pt x="20877" y="16314"/>
                    <a:pt x="21600" y="21600"/>
                  </a:cubicBezTo>
                  <a:cubicBezTo>
                    <a:pt x="14030" y="21254"/>
                    <a:pt x="7358" y="19406"/>
                    <a:pt x="0" y="14575"/>
                  </a:cubicBezTo>
                  <a:cubicBezTo>
                    <a:pt x="1282" y="9717"/>
                    <a:pt x="2565" y="4858"/>
                    <a:pt x="3848" y="0"/>
                  </a:cubicBezTo>
                  <a:cubicBezTo>
                    <a:pt x="9183" y="3573"/>
                    <a:pt x="13402" y="5072"/>
                    <a:pt x="19432" y="57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525" tIns="9525" rIns="9525" bIns="9525" numCol="1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ts val="1125"/>
                </a:spcBef>
                <a:defRPr sz="2500" spc="75" baseline="11999">
                  <a:solidFill>
                    <a:srgbClr val="53585F"/>
                  </a:solidFill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Shape 5874">
              <a:extLst>
                <a:ext uri="{FF2B5EF4-FFF2-40B4-BE49-F238E27FC236}">
                  <a16:creationId xmlns:a16="http://schemas.microsoft.com/office/drawing/2014/main" id="{123DACAF-9140-4BD2-8561-B70ADD004F98}"/>
                </a:ext>
              </a:extLst>
            </p:cNvPr>
            <p:cNvSpPr/>
            <p:nvPr/>
          </p:nvSpPr>
          <p:spPr>
            <a:xfrm>
              <a:off x="2618476" y="4664955"/>
              <a:ext cx="1183433" cy="71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24" y="0"/>
                  </a:moveTo>
                  <a:cubicBezTo>
                    <a:pt x="16549" y="4803"/>
                    <a:pt x="19075" y="9605"/>
                    <a:pt x="21600" y="14407"/>
                  </a:cubicBezTo>
                  <a:cubicBezTo>
                    <a:pt x="15367" y="18868"/>
                    <a:pt x="10369" y="21045"/>
                    <a:pt x="2752" y="21600"/>
                  </a:cubicBezTo>
                  <a:cubicBezTo>
                    <a:pt x="1835" y="16025"/>
                    <a:pt x="917" y="10450"/>
                    <a:pt x="0" y="4876"/>
                  </a:cubicBezTo>
                  <a:cubicBezTo>
                    <a:pt x="5338" y="4516"/>
                    <a:pt x="9498" y="3111"/>
                    <a:pt x="1402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525" tIns="9525" rIns="9525" bIns="9525" numCol="1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ts val="1125"/>
                </a:spcBef>
                <a:defRPr sz="2500" spc="75" baseline="11999">
                  <a:solidFill>
                    <a:srgbClr val="53585F"/>
                  </a:solidFill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F6D680D8-6FEA-4F0F-9FA9-54412F892956}"/>
                </a:ext>
              </a:extLst>
            </p:cNvPr>
            <p:cNvSpPr/>
            <p:nvPr/>
          </p:nvSpPr>
          <p:spPr>
            <a:xfrm>
              <a:off x="1821618" y="4868498"/>
              <a:ext cx="5655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01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174C44E7-B92A-42DD-AD7D-88B55C757ED3}"/>
                </a:ext>
              </a:extLst>
            </p:cNvPr>
            <p:cNvSpPr/>
            <p:nvPr/>
          </p:nvSpPr>
          <p:spPr>
            <a:xfrm>
              <a:off x="2914323" y="4836828"/>
              <a:ext cx="5655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02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9FCD2F69-7480-43F9-9642-63A0729AF472}"/>
                </a:ext>
              </a:extLst>
            </p:cNvPr>
            <p:cNvSpPr/>
            <p:nvPr/>
          </p:nvSpPr>
          <p:spPr>
            <a:xfrm>
              <a:off x="3801909" y="4395947"/>
              <a:ext cx="5655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03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601F491D-1615-48D9-A752-7FA57D967C5F}"/>
                </a:ext>
              </a:extLst>
            </p:cNvPr>
            <p:cNvSpPr/>
            <p:nvPr/>
          </p:nvSpPr>
          <p:spPr>
            <a:xfrm>
              <a:off x="4367441" y="3697253"/>
              <a:ext cx="5655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04</a:t>
              </a:r>
            </a:p>
          </p:txBody>
        </p:sp>
        <p:sp>
          <p:nvSpPr>
            <p:cNvPr id="19" name="Oval 92">
              <a:extLst>
                <a:ext uri="{FF2B5EF4-FFF2-40B4-BE49-F238E27FC236}">
                  <a16:creationId xmlns:a16="http://schemas.microsoft.com/office/drawing/2014/main" id="{EA8C6C93-D867-4D4C-AFFD-278A19E0695C}"/>
                </a:ext>
              </a:extLst>
            </p:cNvPr>
            <p:cNvSpPr/>
            <p:nvPr/>
          </p:nvSpPr>
          <p:spPr>
            <a:xfrm>
              <a:off x="6398813" y="2173516"/>
              <a:ext cx="633536" cy="633443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7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endParaRPr>
            </a:p>
          </p:txBody>
        </p:sp>
        <p:sp>
          <p:nvSpPr>
            <p:cNvPr id="20" name="Oval 92">
              <a:extLst>
                <a:ext uri="{FF2B5EF4-FFF2-40B4-BE49-F238E27FC236}">
                  <a16:creationId xmlns:a16="http://schemas.microsoft.com/office/drawing/2014/main" id="{9D6222A8-3E47-4013-9779-9F7B342E3FAB}"/>
                </a:ext>
              </a:extLst>
            </p:cNvPr>
            <p:cNvSpPr/>
            <p:nvPr/>
          </p:nvSpPr>
          <p:spPr>
            <a:xfrm>
              <a:off x="6398813" y="3113498"/>
              <a:ext cx="633536" cy="633443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7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endParaRPr>
            </a:p>
          </p:txBody>
        </p:sp>
        <p:sp>
          <p:nvSpPr>
            <p:cNvPr id="21" name="Oval 92">
              <a:extLst>
                <a:ext uri="{FF2B5EF4-FFF2-40B4-BE49-F238E27FC236}">
                  <a16:creationId xmlns:a16="http://schemas.microsoft.com/office/drawing/2014/main" id="{A19E69BA-A0F5-4A33-BD30-72F2684BF2B7}"/>
                </a:ext>
              </a:extLst>
            </p:cNvPr>
            <p:cNvSpPr/>
            <p:nvPr/>
          </p:nvSpPr>
          <p:spPr>
            <a:xfrm>
              <a:off x="6398813" y="4063193"/>
              <a:ext cx="633536" cy="633443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7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endParaRPr>
            </a:p>
          </p:txBody>
        </p:sp>
        <p:sp>
          <p:nvSpPr>
            <p:cNvPr id="22" name="Oval 92">
              <a:extLst>
                <a:ext uri="{FF2B5EF4-FFF2-40B4-BE49-F238E27FC236}">
                  <a16:creationId xmlns:a16="http://schemas.microsoft.com/office/drawing/2014/main" id="{25F7031F-EEE4-4D69-A37D-A5CD4A8A9D88}"/>
                </a:ext>
              </a:extLst>
            </p:cNvPr>
            <p:cNvSpPr/>
            <p:nvPr/>
          </p:nvSpPr>
          <p:spPr>
            <a:xfrm>
              <a:off x="6398813" y="5043192"/>
              <a:ext cx="633536" cy="633443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7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endParaRPr>
            </a:p>
          </p:txBody>
        </p:sp>
        <p:sp>
          <p:nvSpPr>
            <p:cNvPr id="23" name="Shape 1453">
              <a:extLst>
                <a:ext uri="{FF2B5EF4-FFF2-40B4-BE49-F238E27FC236}">
                  <a16:creationId xmlns:a16="http://schemas.microsoft.com/office/drawing/2014/main" id="{6B0F327E-853B-4089-942E-C35CE0A84297}"/>
                </a:ext>
              </a:extLst>
            </p:cNvPr>
            <p:cNvSpPr/>
            <p:nvPr/>
          </p:nvSpPr>
          <p:spPr>
            <a:xfrm>
              <a:off x="6618630" y="2382353"/>
              <a:ext cx="215770" cy="215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chemeClr val="accent1"/>
            </a:solidFill>
            <a:ln w="3175">
              <a:noFill/>
              <a:miter/>
            </a:ln>
          </p:spPr>
          <p:txBody>
            <a:bodyPr lIns="9525" tIns="9525" rIns="9525" bIns="9525" anchor="ctr"/>
            <a:lstStyle/>
            <a:p>
              <a:pPr defTabSz="114300">
                <a:lnSpc>
                  <a:spcPct val="15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Shape 1456">
              <a:extLst>
                <a:ext uri="{FF2B5EF4-FFF2-40B4-BE49-F238E27FC236}">
                  <a16:creationId xmlns:a16="http://schemas.microsoft.com/office/drawing/2014/main" id="{707940E7-1EDD-4DB4-947A-AC28D4E05106}"/>
                </a:ext>
              </a:extLst>
            </p:cNvPr>
            <p:cNvSpPr/>
            <p:nvPr/>
          </p:nvSpPr>
          <p:spPr>
            <a:xfrm>
              <a:off x="6648053" y="3324742"/>
              <a:ext cx="156924" cy="215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19636"/>
                  </a:moveTo>
                  <a:cubicBezTo>
                    <a:pt x="20250" y="20178"/>
                    <a:pt x="19645" y="20618"/>
                    <a:pt x="18900" y="20618"/>
                  </a:cubicBezTo>
                  <a:lnTo>
                    <a:pt x="2700" y="20618"/>
                  </a:lnTo>
                  <a:cubicBezTo>
                    <a:pt x="1955" y="20618"/>
                    <a:pt x="1350" y="20178"/>
                    <a:pt x="1350" y="19636"/>
                  </a:cubicBezTo>
                  <a:lnTo>
                    <a:pt x="1350" y="10800"/>
                  </a:lnTo>
                  <a:cubicBezTo>
                    <a:pt x="1350" y="10258"/>
                    <a:pt x="1955" y="9818"/>
                    <a:pt x="2700" y="9818"/>
                  </a:cubicBezTo>
                  <a:lnTo>
                    <a:pt x="18900" y="9818"/>
                  </a:lnTo>
                  <a:cubicBezTo>
                    <a:pt x="19645" y="9818"/>
                    <a:pt x="20250" y="10258"/>
                    <a:pt x="20250" y="10800"/>
                  </a:cubicBezTo>
                  <a:cubicBezTo>
                    <a:pt x="20250" y="10800"/>
                    <a:pt x="20250" y="19636"/>
                    <a:pt x="20250" y="19636"/>
                  </a:cubicBezTo>
                  <a:close/>
                  <a:moveTo>
                    <a:pt x="4050" y="5891"/>
                  </a:moveTo>
                  <a:cubicBezTo>
                    <a:pt x="4050" y="3180"/>
                    <a:pt x="7072" y="982"/>
                    <a:pt x="10800" y="982"/>
                  </a:cubicBezTo>
                  <a:cubicBezTo>
                    <a:pt x="14528" y="982"/>
                    <a:pt x="17550" y="3180"/>
                    <a:pt x="17550" y="5891"/>
                  </a:cubicBezTo>
                  <a:lnTo>
                    <a:pt x="17550" y="8836"/>
                  </a:lnTo>
                  <a:lnTo>
                    <a:pt x="4050" y="8836"/>
                  </a:lnTo>
                  <a:cubicBezTo>
                    <a:pt x="4050" y="8836"/>
                    <a:pt x="4050" y="5891"/>
                    <a:pt x="4050" y="5891"/>
                  </a:cubicBezTo>
                  <a:close/>
                  <a:moveTo>
                    <a:pt x="18900" y="8836"/>
                  </a:moveTo>
                  <a:lnTo>
                    <a:pt x="18900" y="5891"/>
                  </a:lnTo>
                  <a:cubicBezTo>
                    <a:pt x="18900" y="2638"/>
                    <a:pt x="15273" y="0"/>
                    <a:pt x="10800" y="0"/>
                  </a:cubicBezTo>
                  <a:cubicBezTo>
                    <a:pt x="6327" y="0"/>
                    <a:pt x="2700" y="2638"/>
                    <a:pt x="2700" y="5891"/>
                  </a:cubicBezTo>
                  <a:lnTo>
                    <a:pt x="2700" y="8836"/>
                  </a:lnTo>
                  <a:cubicBezTo>
                    <a:pt x="1209" y="8836"/>
                    <a:pt x="0" y="9716"/>
                    <a:pt x="0" y="10800"/>
                  </a:cubicBezTo>
                  <a:lnTo>
                    <a:pt x="0" y="19636"/>
                  </a:lnTo>
                  <a:cubicBezTo>
                    <a:pt x="0" y="20721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721"/>
                    <a:pt x="21600" y="19636"/>
                  </a:cubicBezTo>
                  <a:lnTo>
                    <a:pt x="21600" y="10800"/>
                  </a:lnTo>
                  <a:cubicBezTo>
                    <a:pt x="21600" y="9716"/>
                    <a:pt x="20391" y="8836"/>
                    <a:pt x="18900" y="8836"/>
                  </a:cubicBezTo>
                  <a:moveTo>
                    <a:pt x="11475" y="15573"/>
                  </a:moveTo>
                  <a:lnTo>
                    <a:pt x="11475" y="16200"/>
                  </a:lnTo>
                  <a:cubicBezTo>
                    <a:pt x="11475" y="16472"/>
                    <a:pt x="11172" y="16691"/>
                    <a:pt x="10800" y="16691"/>
                  </a:cubicBezTo>
                  <a:cubicBezTo>
                    <a:pt x="10428" y="16691"/>
                    <a:pt x="10125" y="16472"/>
                    <a:pt x="10125" y="16200"/>
                  </a:cubicBezTo>
                  <a:lnTo>
                    <a:pt x="10125" y="15573"/>
                  </a:lnTo>
                  <a:cubicBezTo>
                    <a:pt x="9723" y="15403"/>
                    <a:pt x="9450" y="15090"/>
                    <a:pt x="9450" y="14727"/>
                  </a:cubicBezTo>
                  <a:cubicBezTo>
                    <a:pt x="9450" y="14186"/>
                    <a:pt x="10055" y="13745"/>
                    <a:pt x="10800" y="13745"/>
                  </a:cubicBezTo>
                  <a:cubicBezTo>
                    <a:pt x="11545" y="13745"/>
                    <a:pt x="12150" y="14186"/>
                    <a:pt x="12150" y="14727"/>
                  </a:cubicBezTo>
                  <a:cubicBezTo>
                    <a:pt x="12150" y="15090"/>
                    <a:pt x="11876" y="15403"/>
                    <a:pt x="11475" y="15573"/>
                  </a:cubicBezTo>
                  <a:moveTo>
                    <a:pt x="10800" y="12764"/>
                  </a:moveTo>
                  <a:cubicBezTo>
                    <a:pt x="9309" y="12764"/>
                    <a:pt x="8100" y="13643"/>
                    <a:pt x="8100" y="14727"/>
                  </a:cubicBezTo>
                  <a:cubicBezTo>
                    <a:pt x="8100" y="15232"/>
                    <a:pt x="8369" y="15687"/>
                    <a:pt x="8798" y="16034"/>
                  </a:cubicBezTo>
                  <a:cubicBezTo>
                    <a:pt x="8789" y="16089"/>
                    <a:pt x="8775" y="16144"/>
                    <a:pt x="8775" y="16200"/>
                  </a:cubicBezTo>
                  <a:cubicBezTo>
                    <a:pt x="8775" y="17014"/>
                    <a:pt x="9681" y="17673"/>
                    <a:pt x="10800" y="17673"/>
                  </a:cubicBezTo>
                  <a:cubicBezTo>
                    <a:pt x="11919" y="17673"/>
                    <a:pt x="12825" y="17014"/>
                    <a:pt x="12825" y="16200"/>
                  </a:cubicBezTo>
                  <a:cubicBezTo>
                    <a:pt x="12825" y="16144"/>
                    <a:pt x="12810" y="16089"/>
                    <a:pt x="12802" y="16034"/>
                  </a:cubicBezTo>
                  <a:cubicBezTo>
                    <a:pt x="13231" y="15686"/>
                    <a:pt x="13500" y="15232"/>
                    <a:pt x="13500" y="14727"/>
                  </a:cubicBezTo>
                  <a:cubicBezTo>
                    <a:pt x="13500" y="13643"/>
                    <a:pt x="12291" y="12764"/>
                    <a:pt x="10800" y="12764"/>
                  </a:cubicBezTo>
                </a:path>
              </a:pathLst>
            </a:custGeom>
            <a:solidFill>
              <a:schemeClr val="accent2"/>
            </a:solidFill>
            <a:ln w="3175">
              <a:noFill/>
              <a:miter/>
            </a:ln>
          </p:spPr>
          <p:txBody>
            <a:bodyPr lIns="9525" tIns="9525" rIns="9525" bIns="9525" anchor="ctr"/>
            <a:lstStyle/>
            <a:p>
              <a:pPr defTabSz="114300">
                <a:lnSpc>
                  <a:spcPct val="15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Shape 1505">
              <a:extLst>
                <a:ext uri="{FF2B5EF4-FFF2-40B4-BE49-F238E27FC236}">
                  <a16:creationId xmlns:a16="http://schemas.microsoft.com/office/drawing/2014/main" id="{0FF8AE0F-619D-49DD-8AA0-BA3616A2A927}"/>
                </a:ext>
              </a:extLst>
            </p:cNvPr>
            <p:cNvSpPr/>
            <p:nvPr/>
          </p:nvSpPr>
          <p:spPr>
            <a:xfrm>
              <a:off x="6618630" y="4288384"/>
              <a:ext cx="215770" cy="21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accent1"/>
            </a:solidFill>
            <a:ln w="3175">
              <a:noFill/>
              <a:miter/>
            </a:ln>
          </p:spPr>
          <p:txBody>
            <a:bodyPr lIns="9525" tIns="9525" rIns="9525" bIns="9525" anchor="ctr"/>
            <a:lstStyle/>
            <a:p>
              <a:pPr defTabSz="114300">
                <a:lnSpc>
                  <a:spcPct val="15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Shape 1550">
              <a:extLst>
                <a:ext uri="{FF2B5EF4-FFF2-40B4-BE49-F238E27FC236}">
                  <a16:creationId xmlns:a16="http://schemas.microsoft.com/office/drawing/2014/main" id="{0DAA4915-7829-41D3-B437-DD0753A308D0}"/>
                </a:ext>
              </a:extLst>
            </p:cNvPr>
            <p:cNvSpPr/>
            <p:nvPr/>
          </p:nvSpPr>
          <p:spPr>
            <a:xfrm>
              <a:off x="6638245" y="5252028"/>
              <a:ext cx="176539" cy="21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673"/>
                  </a:moveTo>
                  <a:cubicBezTo>
                    <a:pt x="4588" y="17673"/>
                    <a:pt x="1200" y="16051"/>
                    <a:pt x="1200" y="15218"/>
                  </a:cubicBezTo>
                  <a:cubicBezTo>
                    <a:pt x="1200" y="14690"/>
                    <a:pt x="1355" y="14275"/>
                    <a:pt x="1611" y="13896"/>
                  </a:cubicBezTo>
                  <a:cubicBezTo>
                    <a:pt x="3255" y="14967"/>
                    <a:pt x="6746" y="15709"/>
                    <a:pt x="10800" y="15709"/>
                  </a:cubicBezTo>
                  <a:cubicBezTo>
                    <a:pt x="14856" y="15709"/>
                    <a:pt x="18345" y="14966"/>
                    <a:pt x="19987" y="13894"/>
                  </a:cubicBezTo>
                  <a:cubicBezTo>
                    <a:pt x="20244" y="14273"/>
                    <a:pt x="20400" y="14689"/>
                    <a:pt x="20400" y="15218"/>
                  </a:cubicBezTo>
                  <a:cubicBezTo>
                    <a:pt x="20400" y="16051"/>
                    <a:pt x="17011" y="17673"/>
                    <a:pt x="10800" y="17673"/>
                  </a:cubicBezTo>
                  <a:moveTo>
                    <a:pt x="10800" y="20618"/>
                  </a:moveTo>
                  <a:cubicBezTo>
                    <a:pt x="9475" y="20618"/>
                    <a:pt x="8400" y="19739"/>
                    <a:pt x="8400" y="18655"/>
                  </a:cubicBezTo>
                  <a:cubicBezTo>
                    <a:pt x="8400" y="18625"/>
                    <a:pt x="8408" y="18597"/>
                    <a:pt x="8409" y="18567"/>
                  </a:cubicBezTo>
                  <a:cubicBezTo>
                    <a:pt x="9179" y="18623"/>
                    <a:pt x="9977" y="18655"/>
                    <a:pt x="10800" y="18655"/>
                  </a:cubicBezTo>
                  <a:cubicBezTo>
                    <a:pt x="11623" y="18655"/>
                    <a:pt x="12421" y="18623"/>
                    <a:pt x="13191" y="18567"/>
                  </a:cubicBezTo>
                  <a:cubicBezTo>
                    <a:pt x="13192" y="18597"/>
                    <a:pt x="13200" y="18625"/>
                    <a:pt x="13200" y="18655"/>
                  </a:cubicBezTo>
                  <a:cubicBezTo>
                    <a:pt x="13200" y="19739"/>
                    <a:pt x="12125" y="20618"/>
                    <a:pt x="10800" y="20618"/>
                  </a:cubicBezTo>
                  <a:moveTo>
                    <a:pt x="2948" y="12551"/>
                  </a:moveTo>
                  <a:cubicBezTo>
                    <a:pt x="4308" y="11388"/>
                    <a:pt x="6000" y="9939"/>
                    <a:pt x="6000" y="6873"/>
                  </a:cubicBezTo>
                  <a:cubicBezTo>
                    <a:pt x="6000" y="5232"/>
                    <a:pt x="7238" y="3825"/>
                    <a:pt x="8988" y="3239"/>
                  </a:cubicBezTo>
                  <a:cubicBezTo>
                    <a:pt x="9428" y="3657"/>
                    <a:pt x="10072" y="3927"/>
                    <a:pt x="10800" y="3927"/>
                  </a:cubicBezTo>
                  <a:cubicBezTo>
                    <a:pt x="11528" y="3927"/>
                    <a:pt x="12172" y="3657"/>
                    <a:pt x="12611" y="3239"/>
                  </a:cubicBezTo>
                  <a:cubicBezTo>
                    <a:pt x="14362" y="3825"/>
                    <a:pt x="15600" y="5232"/>
                    <a:pt x="15600" y="6873"/>
                  </a:cubicBezTo>
                  <a:cubicBezTo>
                    <a:pt x="15600" y="9939"/>
                    <a:pt x="17292" y="11388"/>
                    <a:pt x="18652" y="12551"/>
                  </a:cubicBezTo>
                  <a:cubicBezTo>
                    <a:pt x="18911" y="12773"/>
                    <a:pt x="19152" y="12979"/>
                    <a:pt x="19366" y="13183"/>
                  </a:cubicBezTo>
                  <a:cubicBezTo>
                    <a:pt x="18217" y="14077"/>
                    <a:pt x="14825" y="14727"/>
                    <a:pt x="10800" y="14727"/>
                  </a:cubicBezTo>
                  <a:cubicBezTo>
                    <a:pt x="6779" y="14727"/>
                    <a:pt x="3383" y="14079"/>
                    <a:pt x="2230" y="13186"/>
                  </a:cubicBezTo>
                  <a:cubicBezTo>
                    <a:pt x="2446" y="12981"/>
                    <a:pt x="2687" y="12774"/>
                    <a:pt x="2948" y="12551"/>
                  </a:cubicBezTo>
                  <a:moveTo>
                    <a:pt x="10800" y="982"/>
                  </a:moveTo>
                  <a:cubicBezTo>
                    <a:pt x="11462" y="982"/>
                    <a:pt x="12000" y="1422"/>
                    <a:pt x="12000" y="1964"/>
                  </a:cubicBezTo>
                  <a:cubicBezTo>
                    <a:pt x="12000" y="2506"/>
                    <a:pt x="11462" y="2945"/>
                    <a:pt x="10800" y="2945"/>
                  </a:cubicBezTo>
                  <a:cubicBezTo>
                    <a:pt x="10138" y="2945"/>
                    <a:pt x="9600" y="2506"/>
                    <a:pt x="9600" y="1964"/>
                  </a:cubicBezTo>
                  <a:cubicBezTo>
                    <a:pt x="9600" y="1422"/>
                    <a:pt x="10138" y="982"/>
                    <a:pt x="10800" y="982"/>
                  </a:cubicBezTo>
                  <a:moveTo>
                    <a:pt x="21600" y="15218"/>
                  </a:moveTo>
                  <a:cubicBezTo>
                    <a:pt x="21600" y="11782"/>
                    <a:pt x="16800" y="11782"/>
                    <a:pt x="16800" y="6873"/>
                  </a:cubicBezTo>
                  <a:cubicBezTo>
                    <a:pt x="16800" y="4845"/>
                    <a:pt x="15296" y="3105"/>
                    <a:pt x="13152" y="2356"/>
                  </a:cubicBezTo>
                  <a:cubicBezTo>
                    <a:pt x="13183" y="2229"/>
                    <a:pt x="13200" y="2098"/>
                    <a:pt x="13200" y="1964"/>
                  </a:cubicBezTo>
                  <a:cubicBezTo>
                    <a:pt x="13200" y="879"/>
                    <a:pt x="12125" y="0"/>
                    <a:pt x="10800" y="0"/>
                  </a:cubicBezTo>
                  <a:cubicBezTo>
                    <a:pt x="9475" y="0"/>
                    <a:pt x="8400" y="879"/>
                    <a:pt x="8400" y="1964"/>
                  </a:cubicBezTo>
                  <a:cubicBezTo>
                    <a:pt x="8400" y="2098"/>
                    <a:pt x="8417" y="2229"/>
                    <a:pt x="8448" y="2356"/>
                  </a:cubicBezTo>
                  <a:cubicBezTo>
                    <a:pt x="6304" y="3105"/>
                    <a:pt x="4800" y="4845"/>
                    <a:pt x="4800" y="6873"/>
                  </a:cubicBezTo>
                  <a:cubicBezTo>
                    <a:pt x="4800" y="11782"/>
                    <a:pt x="0" y="11782"/>
                    <a:pt x="0" y="15218"/>
                  </a:cubicBezTo>
                  <a:cubicBezTo>
                    <a:pt x="0" y="16716"/>
                    <a:pt x="3016" y="17986"/>
                    <a:pt x="7217" y="18457"/>
                  </a:cubicBezTo>
                  <a:cubicBezTo>
                    <a:pt x="7211" y="18523"/>
                    <a:pt x="7200" y="18587"/>
                    <a:pt x="7200" y="18655"/>
                  </a:cubicBezTo>
                  <a:cubicBezTo>
                    <a:pt x="7200" y="20282"/>
                    <a:pt x="8812" y="21600"/>
                    <a:pt x="10800" y="21600"/>
                  </a:cubicBezTo>
                  <a:cubicBezTo>
                    <a:pt x="12788" y="21600"/>
                    <a:pt x="14400" y="20282"/>
                    <a:pt x="14400" y="18655"/>
                  </a:cubicBezTo>
                  <a:cubicBezTo>
                    <a:pt x="14400" y="18587"/>
                    <a:pt x="14389" y="18523"/>
                    <a:pt x="14383" y="18457"/>
                  </a:cubicBezTo>
                  <a:cubicBezTo>
                    <a:pt x="18584" y="17986"/>
                    <a:pt x="21600" y="16716"/>
                    <a:pt x="21600" y="15218"/>
                  </a:cubicBezTo>
                </a:path>
              </a:pathLst>
            </a:custGeom>
            <a:solidFill>
              <a:schemeClr val="accent2"/>
            </a:solidFill>
            <a:ln w="3175">
              <a:noFill/>
              <a:miter/>
            </a:ln>
          </p:spPr>
          <p:txBody>
            <a:bodyPr lIns="9525" tIns="9525" rIns="9525" bIns="9525" anchor="ctr"/>
            <a:lstStyle/>
            <a:p>
              <a:pPr defTabSz="114300">
                <a:lnSpc>
                  <a:spcPct val="15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A4CE76E-D241-4B41-80F0-66B78E2910A3}"/>
                </a:ext>
              </a:extLst>
            </p:cNvPr>
            <p:cNvSpPr/>
            <p:nvPr/>
          </p:nvSpPr>
          <p:spPr>
            <a:xfrm>
              <a:off x="7172187" y="2301796"/>
              <a:ext cx="3284706" cy="39915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F4562D5-1382-4BBD-BFCB-985FBF1C0B66}"/>
                </a:ext>
              </a:extLst>
            </p:cNvPr>
            <p:cNvSpPr/>
            <p:nvPr/>
          </p:nvSpPr>
          <p:spPr>
            <a:xfrm>
              <a:off x="7172784" y="2045416"/>
              <a:ext cx="1493562" cy="2649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2A6CDF7-2037-4706-A3BB-EC08EF63DFE0}"/>
                </a:ext>
              </a:extLst>
            </p:cNvPr>
            <p:cNvSpPr/>
            <p:nvPr/>
          </p:nvSpPr>
          <p:spPr>
            <a:xfrm>
              <a:off x="7172187" y="3255082"/>
              <a:ext cx="3284706" cy="39915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E80290B-9303-43B3-95B2-67441895D741}"/>
                </a:ext>
              </a:extLst>
            </p:cNvPr>
            <p:cNvSpPr/>
            <p:nvPr/>
          </p:nvSpPr>
          <p:spPr>
            <a:xfrm>
              <a:off x="7172784" y="2998702"/>
              <a:ext cx="1493562" cy="2649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4F59D1-D44D-4688-9EC7-3097A5C3DD5D}"/>
                </a:ext>
              </a:extLst>
            </p:cNvPr>
            <p:cNvSpPr/>
            <p:nvPr/>
          </p:nvSpPr>
          <p:spPr>
            <a:xfrm>
              <a:off x="7172187" y="4210687"/>
              <a:ext cx="3284706" cy="39915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9CAC9DE-63BD-4FD2-95B7-8BBB2FC848B2}"/>
                </a:ext>
              </a:extLst>
            </p:cNvPr>
            <p:cNvSpPr/>
            <p:nvPr/>
          </p:nvSpPr>
          <p:spPr>
            <a:xfrm>
              <a:off x="7172784" y="3954307"/>
              <a:ext cx="1493562" cy="2649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4363990-012C-4246-AECD-248C399A8604}"/>
                </a:ext>
              </a:extLst>
            </p:cNvPr>
            <p:cNvSpPr/>
            <p:nvPr/>
          </p:nvSpPr>
          <p:spPr>
            <a:xfrm>
              <a:off x="7172187" y="5191357"/>
              <a:ext cx="3284706" cy="39915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7A90C4A-AA01-45E2-9C38-ACF43389E38C}"/>
                </a:ext>
              </a:extLst>
            </p:cNvPr>
            <p:cNvSpPr/>
            <p:nvPr/>
          </p:nvSpPr>
          <p:spPr>
            <a:xfrm>
              <a:off x="7172784" y="4934977"/>
              <a:ext cx="1493562" cy="2649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27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0FC995-80CF-410F-AEE3-AA291815F47C}"/>
              </a:ext>
            </a:extLst>
          </p:cNvPr>
          <p:cNvSpPr/>
          <p:nvPr/>
        </p:nvSpPr>
        <p:spPr>
          <a:xfrm>
            <a:off x="3337560" y="0"/>
            <a:ext cx="5516880" cy="289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35D6CF-CD19-4AF9-9D24-C2BBB6E53B37}"/>
              </a:ext>
            </a:extLst>
          </p:cNvPr>
          <p:cNvSpPr/>
          <p:nvPr/>
        </p:nvSpPr>
        <p:spPr>
          <a:xfrm>
            <a:off x="4217043" y="6724889"/>
            <a:ext cx="3757914" cy="13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9BE34E8-EBCD-4F71-A25C-5258068B8B47}"/>
              </a:ext>
            </a:extLst>
          </p:cNvPr>
          <p:cNvSpPr/>
          <p:nvPr/>
        </p:nvSpPr>
        <p:spPr>
          <a:xfrm rot="5400000">
            <a:off x="6029444" y="5613340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CEB8125-8EC4-4D97-89B9-6896938869A3}"/>
              </a:ext>
            </a:extLst>
          </p:cNvPr>
          <p:cNvSpPr/>
          <p:nvPr/>
        </p:nvSpPr>
        <p:spPr>
          <a:xfrm rot="5400000">
            <a:off x="6029444" y="5523348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940D847-25B6-49A5-A732-21D7BFBA68BD}"/>
              </a:ext>
            </a:extLst>
          </p:cNvPr>
          <p:cNvSpPr/>
          <p:nvPr/>
        </p:nvSpPr>
        <p:spPr>
          <a:xfrm rot="5400000">
            <a:off x="6029444" y="5433356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ABA9B73-DC96-40B7-A46C-A0056645DF41}"/>
              </a:ext>
            </a:extLst>
          </p:cNvPr>
          <p:cNvSpPr txBox="1"/>
          <p:nvPr/>
        </p:nvSpPr>
        <p:spPr>
          <a:xfrm>
            <a:off x="2469268" y="2604561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演讲完毕 谢谢观看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C5A202-A033-4EDB-B97D-A7FE0F030FBE}"/>
              </a:ext>
            </a:extLst>
          </p:cNvPr>
          <p:cNvSpPr/>
          <p:nvPr/>
        </p:nvSpPr>
        <p:spPr>
          <a:xfrm>
            <a:off x="3025929" y="3715773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7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0FC995-80CF-410F-AEE3-AA291815F47C}"/>
              </a:ext>
            </a:extLst>
          </p:cNvPr>
          <p:cNvSpPr/>
          <p:nvPr/>
        </p:nvSpPr>
        <p:spPr>
          <a:xfrm>
            <a:off x="3337560" y="0"/>
            <a:ext cx="5516880" cy="289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35D6CF-CD19-4AF9-9D24-C2BBB6E53B37}"/>
              </a:ext>
            </a:extLst>
          </p:cNvPr>
          <p:cNvSpPr/>
          <p:nvPr/>
        </p:nvSpPr>
        <p:spPr>
          <a:xfrm>
            <a:off x="4217043" y="6724889"/>
            <a:ext cx="3757914" cy="13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9BE34E8-EBCD-4F71-A25C-5258068B8B47}"/>
              </a:ext>
            </a:extLst>
          </p:cNvPr>
          <p:cNvSpPr/>
          <p:nvPr/>
        </p:nvSpPr>
        <p:spPr>
          <a:xfrm rot="5400000">
            <a:off x="6029444" y="5613340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CEB8125-8EC4-4D97-89B9-6896938869A3}"/>
              </a:ext>
            </a:extLst>
          </p:cNvPr>
          <p:cNvSpPr/>
          <p:nvPr/>
        </p:nvSpPr>
        <p:spPr>
          <a:xfrm rot="5400000">
            <a:off x="6029444" y="5523348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940D847-25B6-49A5-A732-21D7BFBA68BD}"/>
              </a:ext>
            </a:extLst>
          </p:cNvPr>
          <p:cNvSpPr/>
          <p:nvPr/>
        </p:nvSpPr>
        <p:spPr>
          <a:xfrm rot="5400000">
            <a:off x="6029444" y="5433356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6E00B4-824E-4AF9-A6D5-30D048357272}"/>
              </a:ext>
            </a:extLst>
          </p:cNvPr>
          <p:cNvSpPr txBox="1"/>
          <p:nvPr/>
        </p:nvSpPr>
        <p:spPr>
          <a:xfrm>
            <a:off x="3170210" y="3101841"/>
            <a:ext cx="2636852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论文的选题背景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DA469F-A1BD-410E-A051-3EA7B56D5C4B}"/>
              </a:ext>
            </a:extLst>
          </p:cNvPr>
          <p:cNvSpPr txBox="1"/>
          <p:nvPr/>
        </p:nvSpPr>
        <p:spPr>
          <a:xfrm>
            <a:off x="2286432" y="3136566"/>
            <a:ext cx="9548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6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6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54B05-9569-45B9-BC92-86126B8C8ACC}"/>
              </a:ext>
            </a:extLst>
          </p:cNvPr>
          <p:cNvSpPr/>
          <p:nvPr/>
        </p:nvSpPr>
        <p:spPr>
          <a:xfrm>
            <a:off x="3181784" y="3465785"/>
            <a:ext cx="2529551" cy="30546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" panose="020F0502020204030204" pitchFamily="34" charset="0"/>
              </a:rPr>
              <a:t>Background of the thesis</a:t>
            </a:r>
            <a:endParaRPr lang="zh-CN" altLang="en-US" sz="10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86DEAD-2FF4-485B-87D8-76798426FA5A}"/>
              </a:ext>
            </a:extLst>
          </p:cNvPr>
          <p:cNvSpPr txBox="1"/>
          <p:nvPr/>
        </p:nvSpPr>
        <p:spPr>
          <a:xfrm>
            <a:off x="3170210" y="4421805"/>
            <a:ext cx="2636852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论文的研究思路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498330-F35E-408B-AEAE-9DC8898E019B}"/>
              </a:ext>
            </a:extLst>
          </p:cNvPr>
          <p:cNvSpPr txBox="1"/>
          <p:nvPr/>
        </p:nvSpPr>
        <p:spPr>
          <a:xfrm>
            <a:off x="2286432" y="4456530"/>
            <a:ext cx="9548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6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6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646C73-3F53-4106-B1BA-35AAAA6AF3E9}"/>
              </a:ext>
            </a:extLst>
          </p:cNvPr>
          <p:cNvSpPr txBox="1"/>
          <p:nvPr/>
        </p:nvSpPr>
        <p:spPr>
          <a:xfrm>
            <a:off x="7138516" y="3100134"/>
            <a:ext cx="2636852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论文成果与应用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A343C0-E91D-4C10-ABEF-3F5E8D658322}"/>
              </a:ext>
            </a:extLst>
          </p:cNvPr>
          <p:cNvSpPr txBox="1"/>
          <p:nvPr/>
        </p:nvSpPr>
        <p:spPr>
          <a:xfrm>
            <a:off x="6254738" y="3134859"/>
            <a:ext cx="9548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6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6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AEB25B-2062-4059-AB3F-AE5309F833B9}"/>
              </a:ext>
            </a:extLst>
          </p:cNvPr>
          <p:cNvSpPr txBox="1"/>
          <p:nvPr/>
        </p:nvSpPr>
        <p:spPr>
          <a:xfrm>
            <a:off x="7138516" y="4420097"/>
            <a:ext cx="2636852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论文结论与总结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5FF0CE-3D97-42BD-85CB-18A4F8C4C36E}"/>
              </a:ext>
            </a:extLst>
          </p:cNvPr>
          <p:cNvSpPr txBox="1"/>
          <p:nvPr/>
        </p:nvSpPr>
        <p:spPr>
          <a:xfrm>
            <a:off x="6254738" y="4454822"/>
            <a:ext cx="9548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6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6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4B88ECF-EA28-451D-82D1-75C5FD7D9ACA}"/>
              </a:ext>
            </a:extLst>
          </p:cNvPr>
          <p:cNvSpPr/>
          <p:nvPr/>
        </p:nvSpPr>
        <p:spPr>
          <a:xfrm>
            <a:off x="3181784" y="4787259"/>
            <a:ext cx="2529551" cy="30546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" panose="020F0502020204030204" pitchFamily="34" charset="0"/>
              </a:rPr>
              <a:t>The research idea of the paper</a:t>
            </a:r>
            <a:endParaRPr lang="zh-CN" altLang="en-US" sz="10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9C5347-CCAA-4CB2-997B-32F923044A02}"/>
              </a:ext>
            </a:extLst>
          </p:cNvPr>
          <p:cNvSpPr/>
          <p:nvPr/>
        </p:nvSpPr>
        <p:spPr>
          <a:xfrm>
            <a:off x="7150090" y="3467098"/>
            <a:ext cx="2529551" cy="30546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" panose="020F0502020204030204" pitchFamily="34" charset="0"/>
              </a:rPr>
              <a:t>Paper results and applications</a:t>
            </a:r>
            <a:endParaRPr lang="zh-CN" altLang="en-US" sz="10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6D6C458-152C-499A-BD2B-F452E5A17886}"/>
              </a:ext>
            </a:extLst>
          </p:cNvPr>
          <p:cNvSpPr/>
          <p:nvPr/>
        </p:nvSpPr>
        <p:spPr>
          <a:xfrm>
            <a:off x="7150090" y="4788572"/>
            <a:ext cx="2646855" cy="296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" panose="020F0502020204030204" pitchFamily="34" charset="0"/>
              </a:rPr>
              <a:t>Conclusion and summary of the paper</a:t>
            </a:r>
            <a:endParaRPr lang="zh-CN" altLang="en-US" sz="10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" panose="020F050202020403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B170-3AC5-49A6-943A-65FCFD8C7C51}"/>
              </a:ext>
            </a:extLst>
          </p:cNvPr>
          <p:cNvSpPr/>
          <p:nvPr/>
        </p:nvSpPr>
        <p:spPr>
          <a:xfrm>
            <a:off x="4648293" y="982376"/>
            <a:ext cx="3200214" cy="107035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目录</a:t>
            </a:r>
            <a:r>
              <a:rPr lang="en-US" altLang="zh-CN" sz="2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/</a:t>
            </a:r>
            <a:r>
              <a: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sz="2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0FC995-80CF-410F-AEE3-AA291815F47C}"/>
              </a:ext>
            </a:extLst>
          </p:cNvPr>
          <p:cNvSpPr/>
          <p:nvPr/>
        </p:nvSpPr>
        <p:spPr>
          <a:xfrm>
            <a:off x="3337560" y="0"/>
            <a:ext cx="5516880" cy="289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35D6CF-CD19-4AF9-9D24-C2BBB6E53B37}"/>
              </a:ext>
            </a:extLst>
          </p:cNvPr>
          <p:cNvSpPr/>
          <p:nvPr/>
        </p:nvSpPr>
        <p:spPr>
          <a:xfrm>
            <a:off x="4217043" y="6724889"/>
            <a:ext cx="3757914" cy="13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9BE34E8-EBCD-4F71-A25C-5258068B8B47}"/>
              </a:ext>
            </a:extLst>
          </p:cNvPr>
          <p:cNvSpPr/>
          <p:nvPr/>
        </p:nvSpPr>
        <p:spPr>
          <a:xfrm rot="5400000">
            <a:off x="6029444" y="5613340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CEB8125-8EC4-4D97-89B9-6896938869A3}"/>
              </a:ext>
            </a:extLst>
          </p:cNvPr>
          <p:cNvSpPr/>
          <p:nvPr/>
        </p:nvSpPr>
        <p:spPr>
          <a:xfrm rot="5400000">
            <a:off x="6029444" y="5523348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940D847-25B6-49A5-A732-21D7BFBA68BD}"/>
              </a:ext>
            </a:extLst>
          </p:cNvPr>
          <p:cNvSpPr/>
          <p:nvPr/>
        </p:nvSpPr>
        <p:spPr>
          <a:xfrm rot="5400000">
            <a:off x="6029444" y="5433356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B3E7722-BBE3-4524-B82A-9D5DFA8CB6A4}"/>
              </a:ext>
            </a:extLst>
          </p:cNvPr>
          <p:cNvGrpSpPr/>
          <p:nvPr/>
        </p:nvGrpSpPr>
        <p:grpSpPr>
          <a:xfrm>
            <a:off x="4014486" y="2603169"/>
            <a:ext cx="4163028" cy="1651663"/>
            <a:chOff x="4014486" y="2649072"/>
            <a:chExt cx="4163028" cy="1651663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B3E438-77E1-4FB1-B8E2-0BB4DDCEDA86}"/>
                </a:ext>
              </a:extLst>
            </p:cNvPr>
            <p:cNvSpPr txBox="1"/>
            <p:nvPr/>
          </p:nvSpPr>
          <p:spPr>
            <a:xfrm>
              <a:off x="4014486" y="2864320"/>
              <a:ext cx="416302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800" spc="3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论文的选题背景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87BF269-3EF2-456B-9366-C3F97CE21E4E}"/>
                </a:ext>
              </a:extLst>
            </p:cNvPr>
            <p:cNvSpPr/>
            <p:nvPr/>
          </p:nvSpPr>
          <p:spPr>
            <a:xfrm>
              <a:off x="4545900" y="3418005"/>
              <a:ext cx="3100200" cy="694101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3C00192-5B5A-4319-B05A-6CA2A719D274}"/>
                </a:ext>
              </a:extLst>
            </p:cNvPr>
            <p:cNvGrpSpPr/>
            <p:nvPr/>
          </p:nvGrpSpPr>
          <p:grpSpPr>
            <a:xfrm>
              <a:off x="4545900" y="2649072"/>
              <a:ext cx="3100200" cy="1651663"/>
              <a:chOff x="4794042" y="2649072"/>
              <a:chExt cx="2603916" cy="1651663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B0A7443C-1F3E-439F-870E-8D8E7DA63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042" y="4300735"/>
                <a:ext cx="260391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E95539E-1C94-4AF3-BE38-8ECAA6165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042" y="2649072"/>
                <a:ext cx="260391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477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3">
            <a:extLst>
              <a:ext uri="{FF2B5EF4-FFF2-40B4-BE49-F238E27FC236}">
                <a16:creationId xmlns:a16="http://schemas.microsoft.com/office/drawing/2014/main" id="{6C049388-C425-4276-945F-59F2A7FF9167}"/>
              </a:ext>
            </a:extLst>
          </p:cNvPr>
          <p:cNvSpPr/>
          <p:nvPr/>
        </p:nvSpPr>
        <p:spPr>
          <a:xfrm rot="16200000">
            <a:off x="105225" y="333863"/>
            <a:ext cx="688050" cy="8999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56F2E4-0803-4F70-9F9B-A93FC6E68CBF}"/>
              </a:ext>
            </a:extLst>
          </p:cNvPr>
          <p:cNvSpPr txBox="1"/>
          <p:nvPr/>
        </p:nvSpPr>
        <p:spPr>
          <a:xfrm>
            <a:off x="-106680" y="553008"/>
            <a:ext cx="111185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735625-C75E-4D88-B864-69E06F981560}"/>
              </a:ext>
            </a:extLst>
          </p:cNvPr>
          <p:cNvSpPr txBox="1"/>
          <p:nvPr/>
        </p:nvSpPr>
        <p:spPr>
          <a:xfrm>
            <a:off x="983672" y="414003"/>
            <a:ext cx="300920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论文的选题背景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7B80B0-699D-4649-9CE5-B496A53E39EA}"/>
              </a:ext>
            </a:extLst>
          </p:cNvPr>
          <p:cNvSpPr/>
          <p:nvPr/>
        </p:nvSpPr>
        <p:spPr>
          <a:xfrm>
            <a:off x="1005178" y="821973"/>
            <a:ext cx="2467851" cy="38209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Background of the thesis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1AEC6B-5971-45D9-8A8E-A7551484F3AA}"/>
              </a:ext>
            </a:extLst>
          </p:cNvPr>
          <p:cNvGrpSpPr/>
          <p:nvPr/>
        </p:nvGrpSpPr>
        <p:grpSpPr>
          <a:xfrm>
            <a:off x="1657464" y="1878071"/>
            <a:ext cx="8877072" cy="4188436"/>
            <a:chOff x="1488440" y="1541319"/>
            <a:chExt cx="9215120" cy="434793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27D4902-6778-40DC-983E-ECAC9E8B7577}"/>
                </a:ext>
              </a:extLst>
            </p:cNvPr>
            <p:cNvSpPr/>
            <p:nvPr/>
          </p:nvSpPr>
          <p:spPr>
            <a:xfrm>
              <a:off x="1488440" y="1541319"/>
              <a:ext cx="2479040" cy="274828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33348" r="-3300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EF3F97-2396-47ED-93A2-90A1F1E156B3}"/>
                </a:ext>
              </a:extLst>
            </p:cNvPr>
            <p:cNvSpPr/>
            <p:nvPr/>
          </p:nvSpPr>
          <p:spPr>
            <a:xfrm>
              <a:off x="1488440" y="4289599"/>
              <a:ext cx="2479040" cy="427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输入标题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3C3E76-408B-44A9-BFD0-1AAEA8E0940B}"/>
                </a:ext>
              </a:extLst>
            </p:cNvPr>
            <p:cNvSpPr/>
            <p:nvPr/>
          </p:nvSpPr>
          <p:spPr>
            <a:xfrm>
              <a:off x="4856480" y="1541319"/>
              <a:ext cx="2479040" cy="274828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853" r="-1085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35B793-60DF-433F-8304-E52FF1F8174E}"/>
                </a:ext>
              </a:extLst>
            </p:cNvPr>
            <p:cNvSpPr/>
            <p:nvPr/>
          </p:nvSpPr>
          <p:spPr>
            <a:xfrm>
              <a:off x="4856480" y="4289599"/>
              <a:ext cx="2479040" cy="4275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输入标题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49211A-DE3F-43F4-AEC6-98BF5BF68588}"/>
                </a:ext>
              </a:extLst>
            </p:cNvPr>
            <p:cNvSpPr/>
            <p:nvPr/>
          </p:nvSpPr>
          <p:spPr>
            <a:xfrm>
              <a:off x="8224520" y="1541319"/>
              <a:ext cx="2479040" cy="274828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4198737-56F3-4DB0-AEF6-A494F00B96A9}"/>
                </a:ext>
              </a:extLst>
            </p:cNvPr>
            <p:cNvSpPr/>
            <p:nvPr/>
          </p:nvSpPr>
          <p:spPr>
            <a:xfrm>
              <a:off x="8224520" y="4289599"/>
              <a:ext cx="2479040" cy="427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输入标题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791666-5D94-415E-8516-57910E823602}"/>
                </a:ext>
              </a:extLst>
            </p:cNvPr>
            <p:cNvSpPr/>
            <p:nvPr/>
          </p:nvSpPr>
          <p:spPr>
            <a:xfrm>
              <a:off x="1488440" y="5099744"/>
              <a:ext cx="2457606" cy="78951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6DB25D-960C-4312-B7BA-231B19C00742}"/>
                </a:ext>
              </a:extLst>
            </p:cNvPr>
            <p:cNvSpPr/>
            <p:nvPr/>
          </p:nvSpPr>
          <p:spPr>
            <a:xfrm>
              <a:off x="1815245" y="4764408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B99C21-8FB1-4BBE-8193-6BED01B6878D}"/>
                </a:ext>
              </a:extLst>
            </p:cNvPr>
            <p:cNvSpPr/>
            <p:nvPr/>
          </p:nvSpPr>
          <p:spPr>
            <a:xfrm>
              <a:off x="4856480" y="5099744"/>
              <a:ext cx="2457606" cy="78951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065FBD-C04C-49B0-A530-0856659605DD}"/>
                </a:ext>
              </a:extLst>
            </p:cNvPr>
            <p:cNvSpPr/>
            <p:nvPr/>
          </p:nvSpPr>
          <p:spPr>
            <a:xfrm>
              <a:off x="5183285" y="4764408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4EEC704-07D9-485A-9A57-A6D6207E65E9}"/>
                </a:ext>
              </a:extLst>
            </p:cNvPr>
            <p:cNvSpPr/>
            <p:nvPr/>
          </p:nvSpPr>
          <p:spPr>
            <a:xfrm>
              <a:off x="8224518" y="5099744"/>
              <a:ext cx="2457606" cy="78951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0D6CACE-4D98-481F-9198-397C566921EE}"/>
                </a:ext>
              </a:extLst>
            </p:cNvPr>
            <p:cNvSpPr/>
            <p:nvPr/>
          </p:nvSpPr>
          <p:spPr>
            <a:xfrm>
              <a:off x="8551323" y="4764408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46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3">
            <a:extLst>
              <a:ext uri="{FF2B5EF4-FFF2-40B4-BE49-F238E27FC236}">
                <a16:creationId xmlns:a16="http://schemas.microsoft.com/office/drawing/2014/main" id="{6C049388-C425-4276-945F-59F2A7FF9167}"/>
              </a:ext>
            </a:extLst>
          </p:cNvPr>
          <p:cNvSpPr/>
          <p:nvPr/>
        </p:nvSpPr>
        <p:spPr>
          <a:xfrm rot="16200000">
            <a:off x="105225" y="333863"/>
            <a:ext cx="688050" cy="8999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56F2E4-0803-4F70-9F9B-A93FC6E68CBF}"/>
              </a:ext>
            </a:extLst>
          </p:cNvPr>
          <p:cNvSpPr txBox="1"/>
          <p:nvPr/>
        </p:nvSpPr>
        <p:spPr>
          <a:xfrm>
            <a:off x="-106680" y="553008"/>
            <a:ext cx="111185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735625-C75E-4D88-B864-69E06F981560}"/>
              </a:ext>
            </a:extLst>
          </p:cNvPr>
          <p:cNvSpPr txBox="1"/>
          <p:nvPr/>
        </p:nvSpPr>
        <p:spPr>
          <a:xfrm>
            <a:off x="983672" y="414003"/>
            <a:ext cx="300920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论文的选题背景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7B80B0-699D-4649-9CE5-B496A53E39EA}"/>
              </a:ext>
            </a:extLst>
          </p:cNvPr>
          <p:cNvSpPr/>
          <p:nvPr/>
        </p:nvSpPr>
        <p:spPr>
          <a:xfrm>
            <a:off x="1005178" y="821973"/>
            <a:ext cx="2467851" cy="38209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Background of the thesis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6C3422-948C-4B41-AE28-AF384476273A}"/>
              </a:ext>
            </a:extLst>
          </p:cNvPr>
          <p:cNvSpPr/>
          <p:nvPr/>
        </p:nvSpPr>
        <p:spPr>
          <a:xfrm>
            <a:off x="1356584" y="2102984"/>
            <a:ext cx="9478831" cy="26520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9397" b="-148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35411F-83C3-4794-8804-7F2F4E85BFB0}"/>
              </a:ext>
            </a:extLst>
          </p:cNvPr>
          <p:cNvSpPr/>
          <p:nvPr/>
        </p:nvSpPr>
        <p:spPr>
          <a:xfrm>
            <a:off x="2334775" y="5516836"/>
            <a:ext cx="8500640" cy="4863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703290-9264-4F03-850B-A59BF9C857B7}"/>
              </a:ext>
            </a:extLst>
          </p:cNvPr>
          <p:cNvSpPr/>
          <p:nvPr/>
        </p:nvSpPr>
        <p:spPr>
          <a:xfrm>
            <a:off x="2335496" y="5189410"/>
            <a:ext cx="1803994" cy="34073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locator-point-on-map_17583">
            <a:extLst>
              <a:ext uri="{FF2B5EF4-FFF2-40B4-BE49-F238E27FC236}">
                <a16:creationId xmlns:a16="http://schemas.microsoft.com/office/drawing/2014/main" id="{E5846F30-7689-4E97-816A-1AEC47851AB4}"/>
              </a:ext>
            </a:extLst>
          </p:cNvPr>
          <p:cNvSpPr>
            <a:spLocks noChangeAspect="1"/>
          </p:cNvSpPr>
          <p:nvPr/>
        </p:nvSpPr>
        <p:spPr bwMode="auto">
          <a:xfrm>
            <a:off x="1356584" y="5204650"/>
            <a:ext cx="685576" cy="750783"/>
          </a:xfrm>
          <a:custGeom>
            <a:avLst/>
            <a:gdLst>
              <a:gd name="connsiteX0" fmla="*/ 523984 w 554221"/>
              <a:gd name="connsiteY0" fmla="*/ 316047 h 606933"/>
              <a:gd name="connsiteX1" fmla="*/ 379560 w 554221"/>
              <a:gd name="connsiteY1" fmla="*/ 377538 h 606933"/>
              <a:gd name="connsiteX2" fmla="*/ 379560 w 554221"/>
              <a:gd name="connsiteY2" fmla="*/ 569007 h 606933"/>
              <a:gd name="connsiteX3" fmla="*/ 523984 w 554221"/>
              <a:gd name="connsiteY3" fmla="*/ 507516 h 606933"/>
              <a:gd name="connsiteX4" fmla="*/ 204898 w 554221"/>
              <a:gd name="connsiteY4" fmla="*/ 316047 h 606933"/>
              <a:gd name="connsiteX5" fmla="*/ 204898 w 554221"/>
              <a:gd name="connsiteY5" fmla="*/ 507516 h 606933"/>
              <a:gd name="connsiteX6" fmla="*/ 349323 w 554221"/>
              <a:gd name="connsiteY6" fmla="*/ 569007 h 606933"/>
              <a:gd name="connsiteX7" fmla="*/ 349323 w 554221"/>
              <a:gd name="connsiteY7" fmla="*/ 377538 h 606933"/>
              <a:gd name="connsiteX8" fmla="*/ 174661 w 554221"/>
              <a:gd name="connsiteY8" fmla="*/ 316047 h 606933"/>
              <a:gd name="connsiteX9" fmla="*/ 30237 w 554221"/>
              <a:gd name="connsiteY9" fmla="*/ 377538 h 606933"/>
              <a:gd name="connsiteX10" fmla="*/ 30237 w 554221"/>
              <a:gd name="connsiteY10" fmla="*/ 569007 h 606933"/>
              <a:gd name="connsiteX11" fmla="*/ 174661 w 554221"/>
              <a:gd name="connsiteY11" fmla="*/ 507516 h 606933"/>
              <a:gd name="connsiteX12" fmla="*/ 305937 w 554221"/>
              <a:gd name="connsiteY12" fmla="*/ 108106 h 606933"/>
              <a:gd name="connsiteX13" fmla="*/ 334834 w 554221"/>
              <a:gd name="connsiteY13" fmla="*/ 136967 h 606933"/>
              <a:gd name="connsiteX14" fmla="*/ 305937 w 554221"/>
              <a:gd name="connsiteY14" fmla="*/ 165828 h 606933"/>
              <a:gd name="connsiteX15" fmla="*/ 277040 w 554221"/>
              <a:gd name="connsiteY15" fmla="*/ 136967 h 606933"/>
              <a:gd name="connsiteX16" fmla="*/ 305937 w 554221"/>
              <a:gd name="connsiteY16" fmla="*/ 108106 h 606933"/>
              <a:gd name="connsiteX17" fmla="*/ 305934 w 554221"/>
              <a:gd name="connsiteY17" fmla="*/ 85179 h 606933"/>
              <a:gd name="connsiteX18" fmla="*/ 254064 w 554221"/>
              <a:gd name="connsiteY18" fmla="*/ 136974 h 606933"/>
              <a:gd name="connsiteX19" fmla="*/ 305934 w 554221"/>
              <a:gd name="connsiteY19" fmla="*/ 188769 h 606933"/>
              <a:gd name="connsiteX20" fmla="*/ 357804 w 554221"/>
              <a:gd name="connsiteY20" fmla="*/ 136974 h 606933"/>
              <a:gd name="connsiteX21" fmla="*/ 305934 w 554221"/>
              <a:gd name="connsiteY21" fmla="*/ 85179 h 606933"/>
              <a:gd name="connsiteX22" fmla="*/ 305934 w 554221"/>
              <a:gd name="connsiteY22" fmla="*/ 0 h 606933"/>
              <a:gd name="connsiteX23" fmla="*/ 432290 w 554221"/>
              <a:gd name="connsiteY23" fmla="*/ 126173 h 606933"/>
              <a:gd name="connsiteX24" fmla="*/ 327075 w 554221"/>
              <a:gd name="connsiteY24" fmla="*/ 335194 h 606933"/>
              <a:gd name="connsiteX25" fmla="*/ 364441 w 554221"/>
              <a:gd name="connsiteY25" fmla="*/ 351150 h 606933"/>
              <a:gd name="connsiteX26" fmla="*/ 533203 w 554221"/>
              <a:gd name="connsiteY26" fmla="*/ 279349 h 606933"/>
              <a:gd name="connsiteX27" fmla="*/ 547461 w 554221"/>
              <a:gd name="connsiteY27" fmla="*/ 280699 h 606933"/>
              <a:gd name="connsiteX28" fmla="*/ 554221 w 554221"/>
              <a:gd name="connsiteY28" fmla="*/ 293218 h 606933"/>
              <a:gd name="connsiteX29" fmla="*/ 554221 w 554221"/>
              <a:gd name="connsiteY29" fmla="*/ 517458 h 606933"/>
              <a:gd name="connsiteX30" fmla="*/ 545002 w 554221"/>
              <a:gd name="connsiteY30" fmla="*/ 531450 h 606933"/>
              <a:gd name="connsiteX31" fmla="*/ 370341 w 554221"/>
              <a:gd name="connsiteY31" fmla="*/ 605706 h 606933"/>
              <a:gd name="connsiteX32" fmla="*/ 369235 w 554221"/>
              <a:gd name="connsiteY32" fmla="*/ 605951 h 606933"/>
              <a:gd name="connsiteX33" fmla="*/ 368252 w 554221"/>
              <a:gd name="connsiteY33" fmla="*/ 606319 h 606933"/>
              <a:gd name="connsiteX34" fmla="*/ 364441 w 554221"/>
              <a:gd name="connsiteY34" fmla="*/ 606933 h 606933"/>
              <a:gd name="connsiteX35" fmla="*/ 360631 w 554221"/>
              <a:gd name="connsiteY35" fmla="*/ 606319 h 606933"/>
              <a:gd name="connsiteX36" fmla="*/ 359525 w 554221"/>
              <a:gd name="connsiteY36" fmla="*/ 605951 h 606933"/>
              <a:gd name="connsiteX37" fmla="*/ 358541 w 554221"/>
              <a:gd name="connsiteY37" fmla="*/ 605706 h 606933"/>
              <a:gd name="connsiteX38" fmla="*/ 189780 w 554221"/>
              <a:gd name="connsiteY38" fmla="*/ 533905 h 606933"/>
              <a:gd name="connsiteX39" fmla="*/ 21018 w 554221"/>
              <a:gd name="connsiteY39" fmla="*/ 605706 h 606933"/>
              <a:gd name="connsiteX40" fmla="*/ 15118 w 554221"/>
              <a:gd name="connsiteY40" fmla="*/ 606933 h 606933"/>
              <a:gd name="connsiteX41" fmla="*/ 6760 w 554221"/>
              <a:gd name="connsiteY41" fmla="*/ 604356 h 606933"/>
              <a:gd name="connsiteX42" fmla="*/ 0 w 554221"/>
              <a:gd name="connsiteY42" fmla="*/ 591836 h 606933"/>
              <a:gd name="connsiteX43" fmla="*/ 0 w 554221"/>
              <a:gd name="connsiteY43" fmla="*/ 367596 h 606933"/>
              <a:gd name="connsiteX44" fmla="*/ 9096 w 554221"/>
              <a:gd name="connsiteY44" fmla="*/ 353604 h 606933"/>
              <a:gd name="connsiteX45" fmla="*/ 183880 w 554221"/>
              <a:gd name="connsiteY45" fmla="*/ 279349 h 606933"/>
              <a:gd name="connsiteX46" fmla="*/ 184249 w 554221"/>
              <a:gd name="connsiteY46" fmla="*/ 279226 h 606933"/>
              <a:gd name="connsiteX47" fmla="*/ 186215 w 554221"/>
              <a:gd name="connsiteY47" fmla="*/ 278735 h 606933"/>
              <a:gd name="connsiteX48" fmla="*/ 187936 w 554221"/>
              <a:gd name="connsiteY48" fmla="*/ 278367 h 606933"/>
              <a:gd name="connsiteX49" fmla="*/ 189780 w 554221"/>
              <a:gd name="connsiteY49" fmla="*/ 278244 h 606933"/>
              <a:gd name="connsiteX50" fmla="*/ 191624 w 554221"/>
              <a:gd name="connsiteY50" fmla="*/ 278367 h 606933"/>
              <a:gd name="connsiteX51" fmla="*/ 193344 w 554221"/>
              <a:gd name="connsiteY51" fmla="*/ 278735 h 606933"/>
              <a:gd name="connsiteX52" fmla="*/ 195188 w 554221"/>
              <a:gd name="connsiteY52" fmla="*/ 279226 h 606933"/>
              <a:gd name="connsiteX53" fmla="*/ 195680 w 554221"/>
              <a:gd name="connsiteY53" fmla="*/ 279349 h 606933"/>
              <a:gd name="connsiteX54" fmla="*/ 267093 w 554221"/>
              <a:gd name="connsiteY54" fmla="*/ 309787 h 606933"/>
              <a:gd name="connsiteX55" fmla="*/ 179578 w 554221"/>
              <a:gd name="connsiteY55" fmla="*/ 126173 h 606933"/>
              <a:gd name="connsiteX56" fmla="*/ 305934 w 554221"/>
              <a:gd name="connsiteY56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54221" h="606933">
                <a:moveTo>
                  <a:pt x="523984" y="316047"/>
                </a:moveTo>
                <a:lnTo>
                  <a:pt x="379560" y="377538"/>
                </a:lnTo>
                <a:lnTo>
                  <a:pt x="379560" y="569007"/>
                </a:lnTo>
                <a:lnTo>
                  <a:pt x="523984" y="507516"/>
                </a:lnTo>
                <a:close/>
                <a:moveTo>
                  <a:pt x="204898" y="316047"/>
                </a:moveTo>
                <a:lnTo>
                  <a:pt x="204898" y="507516"/>
                </a:lnTo>
                <a:lnTo>
                  <a:pt x="349323" y="569007"/>
                </a:lnTo>
                <a:lnTo>
                  <a:pt x="349323" y="377538"/>
                </a:lnTo>
                <a:close/>
                <a:moveTo>
                  <a:pt x="174661" y="316047"/>
                </a:moveTo>
                <a:lnTo>
                  <a:pt x="30237" y="377538"/>
                </a:lnTo>
                <a:lnTo>
                  <a:pt x="30237" y="569007"/>
                </a:lnTo>
                <a:lnTo>
                  <a:pt x="174661" y="507516"/>
                </a:lnTo>
                <a:close/>
                <a:moveTo>
                  <a:pt x="305937" y="108106"/>
                </a:moveTo>
                <a:cubicBezTo>
                  <a:pt x="321896" y="108106"/>
                  <a:pt x="334834" y="121028"/>
                  <a:pt x="334834" y="136967"/>
                </a:cubicBezTo>
                <a:cubicBezTo>
                  <a:pt x="334834" y="152906"/>
                  <a:pt x="321896" y="165828"/>
                  <a:pt x="305937" y="165828"/>
                </a:cubicBezTo>
                <a:cubicBezTo>
                  <a:pt x="289978" y="165828"/>
                  <a:pt x="277040" y="152906"/>
                  <a:pt x="277040" y="136967"/>
                </a:cubicBezTo>
                <a:cubicBezTo>
                  <a:pt x="277040" y="121028"/>
                  <a:pt x="289978" y="108106"/>
                  <a:pt x="305937" y="108106"/>
                </a:cubicBezTo>
                <a:close/>
                <a:moveTo>
                  <a:pt x="305934" y="85179"/>
                </a:moveTo>
                <a:cubicBezTo>
                  <a:pt x="277295" y="85179"/>
                  <a:pt x="254064" y="108377"/>
                  <a:pt x="254064" y="136974"/>
                </a:cubicBezTo>
                <a:cubicBezTo>
                  <a:pt x="254064" y="165572"/>
                  <a:pt x="277295" y="188769"/>
                  <a:pt x="305934" y="188769"/>
                </a:cubicBezTo>
                <a:cubicBezTo>
                  <a:pt x="334450" y="188769"/>
                  <a:pt x="357804" y="165572"/>
                  <a:pt x="357804" y="136974"/>
                </a:cubicBezTo>
                <a:cubicBezTo>
                  <a:pt x="357804" y="108377"/>
                  <a:pt x="334450" y="85179"/>
                  <a:pt x="305934" y="85179"/>
                </a:cubicBezTo>
                <a:close/>
                <a:moveTo>
                  <a:pt x="305934" y="0"/>
                </a:moveTo>
                <a:cubicBezTo>
                  <a:pt x="375626" y="0"/>
                  <a:pt x="432290" y="56582"/>
                  <a:pt x="432290" y="126173"/>
                </a:cubicBezTo>
                <a:cubicBezTo>
                  <a:pt x="432290" y="181773"/>
                  <a:pt x="355837" y="294691"/>
                  <a:pt x="327075" y="335194"/>
                </a:cubicBezTo>
                <a:lnTo>
                  <a:pt x="364441" y="351150"/>
                </a:lnTo>
                <a:lnTo>
                  <a:pt x="533203" y="279349"/>
                </a:lnTo>
                <a:cubicBezTo>
                  <a:pt x="537873" y="277385"/>
                  <a:pt x="543159" y="277876"/>
                  <a:pt x="547461" y="280699"/>
                </a:cubicBezTo>
                <a:cubicBezTo>
                  <a:pt x="551640" y="283522"/>
                  <a:pt x="554221" y="288186"/>
                  <a:pt x="554221" y="293218"/>
                </a:cubicBezTo>
                <a:lnTo>
                  <a:pt x="554221" y="517458"/>
                </a:lnTo>
                <a:cubicBezTo>
                  <a:pt x="554221" y="523595"/>
                  <a:pt x="550534" y="528995"/>
                  <a:pt x="545002" y="531450"/>
                </a:cubicBezTo>
                <a:lnTo>
                  <a:pt x="370341" y="605706"/>
                </a:lnTo>
                <a:cubicBezTo>
                  <a:pt x="369972" y="605828"/>
                  <a:pt x="369604" y="605828"/>
                  <a:pt x="369235" y="605951"/>
                </a:cubicBezTo>
                <a:cubicBezTo>
                  <a:pt x="368866" y="606074"/>
                  <a:pt x="368620" y="606197"/>
                  <a:pt x="368252" y="606319"/>
                </a:cubicBezTo>
                <a:cubicBezTo>
                  <a:pt x="367022" y="606688"/>
                  <a:pt x="365670" y="606933"/>
                  <a:pt x="364441" y="606933"/>
                </a:cubicBezTo>
                <a:cubicBezTo>
                  <a:pt x="363089" y="606933"/>
                  <a:pt x="361860" y="606688"/>
                  <a:pt x="360631" y="606319"/>
                </a:cubicBezTo>
                <a:cubicBezTo>
                  <a:pt x="360262" y="606197"/>
                  <a:pt x="359893" y="606074"/>
                  <a:pt x="359525" y="605951"/>
                </a:cubicBezTo>
                <a:cubicBezTo>
                  <a:pt x="359156" y="605828"/>
                  <a:pt x="358787" y="605828"/>
                  <a:pt x="358541" y="605706"/>
                </a:cubicBezTo>
                <a:lnTo>
                  <a:pt x="189780" y="533905"/>
                </a:lnTo>
                <a:lnTo>
                  <a:pt x="21018" y="605706"/>
                </a:lnTo>
                <a:cubicBezTo>
                  <a:pt x="19052" y="606442"/>
                  <a:pt x="17085" y="606933"/>
                  <a:pt x="15118" y="606933"/>
                </a:cubicBezTo>
                <a:cubicBezTo>
                  <a:pt x="12169" y="606933"/>
                  <a:pt x="9219" y="606074"/>
                  <a:pt x="6760" y="604356"/>
                </a:cubicBezTo>
                <a:cubicBezTo>
                  <a:pt x="2581" y="601533"/>
                  <a:pt x="0" y="596869"/>
                  <a:pt x="0" y="591836"/>
                </a:cubicBezTo>
                <a:lnTo>
                  <a:pt x="0" y="367596"/>
                </a:lnTo>
                <a:cubicBezTo>
                  <a:pt x="0" y="361460"/>
                  <a:pt x="3565" y="356059"/>
                  <a:pt x="9096" y="353604"/>
                </a:cubicBezTo>
                <a:lnTo>
                  <a:pt x="183880" y="279349"/>
                </a:lnTo>
                <a:cubicBezTo>
                  <a:pt x="184003" y="279349"/>
                  <a:pt x="184126" y="279349"/>
                  <a:pt x="184249" y="279226"/>
                </a:cubicBezTo>
                <a:cubicBezTo>
                  <a:pt x="184863" y="278981"/>
                  <a:pt x="185601" y="278858"/>
                  <a:pt x="186215" y="278735"/>
                </a:cubicBezTo>
                <a:cubicBezTo>
                  <a:pt x="186830" y="278490"/>
                  <a:pt x="187322" y="278367"/>
                  <a:pt x="187936" y="278367"/>
                </a:cubicBezTo>
                <a:cubicBezTo>
                  <a:pt x="188551" y="278244"/>
                  <a:pt x="189165" y="278244"/>
                  <a:pt x="189780" y="278244"/>
                </a:cubicBezTo>
                <a:cubicBezTo>
                  <a:pt x="190394" y="278244"/>
                  <a:pt x="191009" y="278244"/>
                  <a:pt x="191624" y="278367"/>
                </a:cubicBezTo>
                <a:cubicBezTo>
                  <a:pt x="192238" y="278367"/>
                  <a:pt x="192730" y="278490"/>
                  <a:pt x="193344" y="278735"/>
                </a:cubicBezTo>
                <a:cubicBezTo>
                  <a:pt x="193959" y="278858"/>
                  <a:pt x="194573" y="278981"/>
                  <a:pt x="195188" y="279226"/>
                </a:cubicBezTo>
                <a:cubicBezTo>
                  <a:pt x="195311" y="279349"/>
                  <a:pt x="195557" y="279349"/>
                  <a:pt x="195680" y="279349"/>
                </a:cubicBezTo>
                <a:lnTo>
                  <a:pt x="267093" y="309787"/>
                </a:lnTo>
                <a:cubicBezTo>
                  <a:pt x="232677" y="258852"/>
                  <a:pt x="179578" y="172568"/>
                  <a:pt x="179578" y="126173"/>
                </a:cubicBezTo>
                <a:cubicBezTo>
                  <a:pt x="179578" y="56582"/>
                  <a:pt x="236241" y="0"/>
                  <a:pt x="3059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580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0FC995-80CF-410F-AEE3-AA291815F47C}"/>
              </a:ext>
            </a:extLst>
          </p:cNvPr>
          <p:cNvSpPr/>
          <p:nvPr/>
        </p:nvSpPr>
        <p:spPr>
          <a:xfrm>
            <a:off x="3337560" y="0"/>
            <a:ext cx="5516880" cy="289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35D6CF-CD19-4AF9-9D24-C2BBB6E53B37}"/>
              </a:ext>
            </a:extLst>
          </p:cNvPr>
          <p:cNvSpPr/>
          <p:nvPr/>
        </p:nvSpPr>
        <p:spPr>
          <a:xfrm>
            <a:off x="4217043" y="6724889"/>
            <a:ext cx="3757914" cy="13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9BE34E8-EBCD-4F71-A25C-5258068B8B47}"/>
              </a:ext>
            </a:extLst>
          </p:cNvPr>
          <p:cNvSpPr/>
          <p:nvPr/>
        </p:nvSpPr>
        <p:spPr>
          <a:xfrm rot="5400000">
            <a:off x="6029444" y="5613340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CEB8125-8EC4-4D97-89B9-6896938869A3}"/>
              </a:ext>
            </a:extLst>
          </p:cNvPr>
          <p:cNvSpPr/>
          <p:nvPr/>
        </p:nvSpPr>
        <p:spPr>
          <a:xfrm rot="5400000">
            <a:off x="6029444" y="5523348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940D847-25B6-49A5-A732-21D7BFBA68BD}"/>
              </a:ext>
            </a:extLst>
          </p:cNvPr>
          <p:cNvSpPr/>
          <p:nvPr/>
        </p:nvSpPr>
        <p:spPr>
          <a:xfrm rot="5400000">
            <a:off x="6029444" y="5433356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B48D912-ADBC-4FA8-97C2-01C1D03B3BCD}"/>
              </a:ext>
            </a:extLst>
          </p:cNvPr>
          <p:cNvGrpSpPr/>
          <p:nvPr/>
        </p:nvGrpSpPr>
        <p:grpSpPr>
          <a:xfrm>
            <a:off x="4393211" y="2603169"/>
            <a:ext cx="3405578" cy="1651663"/>
            <a:chOff x="4393211" y="2649072"/>
            <a:chExt cx="3405578" cy="1651663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7803F48-5F06-452E-8C61-96F09B8E7C84}"/>
                </a:ext>
              </a:extLst>
            </p:cNvPr>
            <p:cNvGrpSpPr/>
            <p:nvPr/>
          </p:nvGrpSpPr>
          <p:grpSpPr>
            <a:xfrm>
              <a:off x="4545900" y="2649072"/>
              <a:ext cx="3100200" cy="1651663"/>
              <a:chOff x="4794042" y="2649072"/>
              <a:chExt cx="2603916" cy="1651663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679D26EE-34D7-4566-9C06-3CD11E76E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042" y="4300735"/>
                <a:ext cx="260391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EA4347F-3BBC-4279-B563-C0640DDD3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042" y="2649072"/>
                <a:ext cx="260391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9AED96-71A9-4F98-A92A-8CDEA46B7E54}"/>
                </a:ext>
              </a:extLst>
            </p:cNvPr>
            <p:cNvSpPr txBox="1"/>
            <p:nvPr/>
          </p:nvSpPr>
          <p:spPr>
            <a:xfrm>
              <a:off x="4393211" y="2864320"/>
              <a:ext cx="340557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800" spc="3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论文的研究思路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7AB682C-E045-43C9-B634-718F37D7D758}"/>
                </a:ext>
              </a:extLst>
            </p:cNvPr>
            <p:cNvSpPr/>
            <p:nvPr/>
          </p:nvSpPr>
          <p:spPr>
            <a:xfrm>
              <a:off x="4545900" y="3418005"/>
              <a:ext cx="3100200" cy="694101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62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3">
            <a:extLst>
              <a:ext uri="{FF2B5EF4-FFF2-40B4-BE49-F238E27FC236}">
                <a16:creationId xmlns:a16="http://schemas.microsoft.com/office/drawing/2014/main" id="{D8EC92FC-5A80-4160-BF4B-D356F6D30381}"/>
              </a:ext>
            </a:extLst>
          </p:cNvPr>
          <p:cNvSpPr/>
          <p:nvPr/>
        </p:nvSpPr>
        <p:spPr>
          <a:xfrm rot="16200000">
            <a:off x="105225" y="333863"/>
            <a:ext cx="688050" cy="8999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0E8885-C929-42CA-84B8-203F6944245F}"/>
              </a:ext>
            </a:extLst>
          </p:cNvPr>
          <p:cNvSpPr txBox="1"/>
          <p:nvPr/>
        </p:nvSpPr>
        <p:spPr>
          <a:xfrm>
            <a:off x="-106680" y="553008"/>
            <a:ext cx="111185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7453B4-04CB-4ED7-8985-EC273F3EBF9A}"/>
              </a:ext>
            </a:extLst>
          </p:cNvPr>
          <p:cNvSpPr txBox="1"/>
          <p:nvPr/>
        </p:nvSpPr>
        <p:spPr>
          <a:xfrm>
            <a:off x="983672" y="414003"/>
            <a:ext cx="300920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论文的研究思路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808B4-4935-462A-8AE3-9369D8CBBD24}"/>
              </a:ext>
            </a:extLst>
          </p:cNvPr>
          <p:cNvSpPr/>
          <p:nvPr/>
        </p:nvSpPr>
        <p:spPr>
          <a:xfrm>
            <a:off x="1005178" y="821973"/>
            <a:ext cx="2820062" cy="37760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The research idea of the paper</a:t>
            </a:r>
          </a:p>
        </p:txBody>
      </p:sp>
      <p:sp>
        <p:nvSpPr>
          <p:cNvPr id="10" name="Shape 312">
            <a:extLst>
              <a:ext uri="{FF2B5EF4-FFF2-40B4-BE49-F238E27FC236}">
                <a16:creationId xmlns:a16="http://schemas.microsoft.com/office/drawing/2014/main" id="{EAC6CE8C-DF38-4B2C-9FBE-AC93DCEAD034}"/>
              </a:ext>
            </a:extLst>
          </p:cNvPr>
          <p:cNvSpPr/>
          <p:nvPr/>
        </p:nvSpPr>
        <p:spPr>
          <a:xfrm rot="16200000">
            <a:off x="7834207" y="2888660"/>
            <a:ext cx="2682936" cy="203202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5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Shape 312">
            <a:extLst>
              <a:ext uri="{FF2B5EF4-FFF2-40B4-BE49-F238E27FC236}">
                <a16:creationId xmlns:a16="http://schemas.microsoft.com/office/drawing/2014/main" id="{D6B37B92-B425-404A-9353-96F9113C904F}"/>
              </a:ext>
            </a:extLst>
          </p:cNvPr>
          <p:cNvSpPr/>
          <p:nvPr/>
        </p:nvSpPr>
        <p:spPr>
          <a:xfrm rot="16200000">
            <a:off x="4689031" y="2888660"/>
            <a:ext cx="2682936" cy="2032026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5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Shape 312">
            <a:extLst>
              <a:ext uri="{FF2B5EF4-FFF2-40B4-BE49-F238E27FC236}">
                <a16:creationId xmlns:a16="http://schemas.microsoft.com/office/drawing/2014/main" id="{0DAFEE3B-CA0B-4A97-9D2F-D09B894DFD36}"/>
              </a:ext>
            </a:extLst>
          </p:cNvPr>
          <p:cNvSpPr/>
          <p:nvPr/>
        </p:nvSpPr>
        <p:spPr>
          <a:xfrm rot="16200000">
            <a:off x="1674857" y="2888660"/>
            <a:ext cx="2682936" cy="203202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5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Shape 265">
            <a:extLst>
              <a:ext uri="{FF2B5EF4-FFF2-40B4-BE49-F238E27FC236}">
                <a16:creationId xmlns:a16="http://schemas.microsoft.com/office/drawing/2014/main" id="{0C619007-5210-4C19-B092-934B18A9E405}"/>
              </a:ext>
            </a:extLst>
          </p:cNvPr>
          <p:cNvSpPr/>
          <p:nvPr/>
        </p:nvSpPr>
        <p:spPr>
          <a:xfrm>
            <a:off x="8937554" y="2945602"/>
            <a:ext cx="520004" cy="523596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5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Shape 266">
            <a:extLst>
              <a:ext uri="{FF2B5EF4-FFF2-40B4-BE49-F238E27FC236}">
                <a16:creationId xmlns:a16="http://schemas.microsoft.com/office/drawing/2014/main" id="{65AA73E8-FD39-4F2D-AB73-A469BF2D201E}"/>
              </a:ext>
            </a:extLst>
          </p:cNvPr>
          <p:cNvSpPr/>
          <p:nvPr/>
        </p:nvSpPr>
        <p:spPr>
          <a:xfrm>
            <a:off x="9129343" y="3101607"/>
            <a:ext cx="148111" cy="211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7" h="21276" extrusionOk="0">
                <a:moveTo>
                  <a:pt x="1877" y="21023"/>
                </a:moveTo>
                <a:cubicBezTo>
                  <a:pt x="2335" y="19958"/>
                  <a:pt x="3030" y="18458"/>
                  <a:pt x="3960" y="16288"/>
                </a:cubicBezTo>
                <a:cubicBezTo>
                  <a:pt x="8011" y="15823"/>
                  <a:pt x="9689" y="16658"/>
                  <a:pt x="12261" y="13325"/>
                </a:cubicBezTo>
                <a:cubicBezTo>
                  <a:pt x="10172" y="13789"/>
                  <a:pt x="7654" y="12465"/>
                  <a:pt x="7789" y="11892"/>
                </a:cubicBezTo>
                <a:cubicBezTo>
                  <a:pt x="7924" y="11318"/>
                  <a:pt x="13647" y="12306"/>
                  <a:pt x="17393" y="8447"/>
                </a:cubicBezTo>
                <a:cubicBezTo>
                  <a:pt x="12670" y="9202"/>
                  <a:pt x="11160" y="7540"/>
                  <a:pt x="11769" y="7289"/>
                </a:cubicBezTo>
                <a:cubicBezTo>
                  <a:pt x="13175" y="6708"/>
                  <a:pt x="17348" y="7048"/>
                  <a:pt x="19572" y="5477"/>
                </a:cubicBezTo>
                <a:cubicBezTo>
                  <a:pt x="20719" y="4669"/>
                  <a:pt x="21256" y="2702"/>
                  <a:pt x="20789" y="2000"/>
                </a:cubicBezTo>
                <a:cubicBezTo>
                  <a:pt x="20229" y="1153"/>
                  <a:pt x="16813" y="-111"/>
                  <a:pt x="14931" y="7"/>
                </a:cubicBezTo>
                <a:cubicBezTo>
                  <a:pt x="13047" y="126"/>
                  <a:pt x="10093" y="5208"/>
                  <a:pt x="9217" y="5168"/>
                </a:cubicBezTo>
                <a:cubicBezTo>
                  <a:pt x="8341" y="5128"/>
                  <a:pt x="8166" y="2892"/>
                  <a:pt x="9694" y="813"/>
                </a:cubicBezTo>
                <a:cubicBezTo>
                  <a:pt x="8081" y="1330"/>
                  <a:pt x="5127" y="2940"/>
                  <a:pt x="4200" y="4315"/>
                </a:cubicBezTo>
                <a:cubicBezTo>
                  <a:pt x="2475" y="6874"/>
                  <a:pt x="4362" y="12744"/>
                  <a:pt x="3757" y="12953"/>
                </a:cubicBezTo>
                <a:cubicBezTo>
                  <a:pt x="3151" y="13163"/>
                  <a:pt x="1114" y="10259"/>
                  <a:pt x="505" y="8944"/>
                </a:cubicBezTo>
                <a:cubicBezTo>
                  <a:pt x="-324" y="10961"/>
                  <a:pt x="-344" y="12982"/>
                  <a:pt x="2082" y="15667"/>
                </a:cubicBezTo>
                <a:cubicBezTo>
                  <a:pt x="1167" y="17429"/>
                  <a:pt x="667" y="19457"/>
                  <a:pt x="592" y="20487"/>
                </a:cubicBezTo>
                <a:cubicBezTo>
                  <a:pt x="557" y="21312"/>
                  <a:pt x="1675" y="21489"/>
                  <a:pt x="1877" y="21023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5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Shape 271">
            <a:extLst>
              <a:ext uri="{FF2B5EF4-FFF2-40B4-BE49-F238E27FC236}">
                <a16:creationId xmlns:a16="http://schemas.microsoft.com/office/drawing/2014/main" id="{DEBEB87C-D511-4E41-A032-9D57E244C46E}"/>
              </a:ext>
            </a:extLst>
          </p:cNvPr>
          <p:cNvSpPr/>
          <p:nvPr/>
        </p:nvSpPr>
        <p:spPr>
          <a:xfrm>
            <a:off x="2731285" y="2945603"/>
            <a:ext cx="520004" cy="52359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5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Shape 272">
            <a:extLst>
              <a:ext uri="{FF2B5EF4-FFF2-40B4-BE49-F238E27FC236}">
                <a16:creationId xmlns:a16="http://schemas.microsoft.com/office/drawing/2014/main" id="{FBDA88D0-28C9-4250-A071-34B882C722B4}"/>
              </a:ext>
            </a:extLst>
          </p:cNvPr>
          <p:cNvSpPr/>
          <p:nvPr/>
        </p:nvSpPr>
        <p:spPr>
          <a:xfrm>
            <a:off x="2890805" y="3123786"/>
            <a:ext cx="194593" cy="171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5832"/>
                </a:moveTo>
                <a:lnTo>
                  <a:pt x="2160" y="15832"/>
                </a:lnTo>
                <a:lnTo>
                  <a:pt x="2160" y="2209"/>
                </a:lnTo>
                <a:lnTo>
                  <a:pt x="19440" y="2209"/>
                </a:lnTo>
                <a:cubicBezTo>
                  <a:pt x="19440" y="2209"/>
                  <a:pt x="19440" y="15832"/>
                  <a:pt x="19440" y="1583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71" y="0"/>
                  <a:pt x="0" y="1104"/>
                  <a:pt x="0" y="2455"/>
                </a:cubicBezTo>
                <a:lnTo>
                  <a:pt x="0" y="15955"/>
                </a:lnTo>
                <a:cubicBezTo>
                  <a:pt x="0" y="17304"/>
                  <a:pt x="953" y="18627"/>
                  <a:pt x="2119" y="18891"/>
                </a:cubicBezTo>
                <a:lnTo>
                  <a:pt x="6839" y="19964"/>
                </a:lnTo>
                <a:cubicBezTo>
                  <a:pt x="6839" y="19964"/>
                  <a:pt x="2775" y="21600"/>
                  <a:pt x="5400" y="21600"/>
                </a:cubicBezTo>
                <a:lnTo>
                  <a:pt x="16200" y="21600"/>
                </a:lnTo>
                <a:cubicBezTo>
                  <a:pt x="18825" y="21600"/>
                  <a:pt x="14761" y="19964"/>
                  <a:pt x="14761" y="19964"/>
                </a:cubicBezTo>
                <a:lnTo>
                  <a:pt x="19483" y="18891"/>
                </a:lnTo>
                <a:cubicBezTo>
                  <a:pt x="20647" y="18627"/>
                  <a:pt x="21600" y="17304"/>
                  <a:pt x="21600" y="15955"/>
                </a:cubicBezTo>
                <a:lnTo>
                  <a:pt x="21600" y="2455"/>
                </a:lnTo>
                <a:cubicBezTo>
                  <a:pt x="21600" y="1104"/>
                  <a:pt x="20629" y="0"/>
                  <a:pt x="19440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5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Shape 276">
            <a:extLst>
              <a:ext uri="{FF2B5EF4-FFF2-40B4-BE49-F238E27FC236}">
                <a16:creationId xmlns:a16="http://schemas.microsoft.com/office/drawing/2014/main" id="{1C613559-5BCA-49C6-B207-6A7B843106B6}"/>
              </a:ext>
            </a:extLst>
          </p:cNvPr>
          <p:cNvSpPr/>
          <p:nvPr/>
        </p:nvSpPr>
        <p:spPr>
          <a:xfrm>
            <a:off x="5735030" y="2843084"/>
            <a:ext cx="684672" cy="687919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5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Shape 277">
            <a:extLst>
              <a:ext uri="{FF2B5EF4-FFF2-40B4-BE49-F238E27FC236}">
                <a16:creationId xmlns:a16="http://schemas.microsoft.com/office/drawing/2014/main" id="{17FFBEE9-82AB-40C1-85D3-2710239051AE}"/>
              </a:ext>
            </a:extLst>
          </p:cNvPr>
          <p:cNvSpPr/>
          <p:nvPr/>
        </p:nvSpPr>
        <p:spPr>
          <a:xfrm>
            <a:off x="5959845" y="3058304"/>
            <a:ext cx="257481" cy="257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1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5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F3F2A1-B9EB-4EDE-B62C-0CC72351C3AE}"/>
              </a:ext>
            </a:extLst>
          </p:cNvPr>
          <p:cNvSpPr/>
          <p:nvPr/>
        </p:nvSpPr>
        <p:spPr>
          <a:xfrm>
            <a:off x="2155305" y="4031482"/>
            <a:ext cx="1709836" cy="90185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D32609-AE9B-46C1-B649-04408089FE85}"/>
              </a:ext>
            </a:extLst>
          </p:cNvPr>
          <p:cNvSpPr/>
          <p:nvPr/>
        </p:nvSpPr>
        <p:spPr>
          <a:xfrm>
            <a:off x="2155304" y="3730963"/>
            <a:ext cx="1709836" cy="3200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6066A4-644C-4540-9BDD-0F789F7A48E8}"/>
              </a:ext>
            </a:extLst>
          </p:cNvPr>
          <p:cNvSpPr/>
          <p:nvPr/>
        </p:nvSpPr>
        <p:spPr>
          <a:xfrm>
            <a:off x="5178402" y="4031482"/>
            <a:ext cx="1709836" cy="90185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E41170-0F24-41B2-A3AD-8A81E54E92C4}"/>
              </a:ext>
            </a:extLst>
          </p:cNvPr>
          <p:cNvSpPr/>
          <p:nvPr/>
        </p:nvSpPr>
        <p:spPr>
          <a:xfrm>
            <a:off x="5178401" y="3730963"/>
            <a:ext cx="1709836" cy="3200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0E9AF5-6D22-4AD8-A0C5-C077F57DEF3C}"/>
              </a:ext>
            </a:extLst>
          </p:cNvPr>
          <p:cNvSpPr/>
          <p:nvPr/>
        </p:nvSpPr>
        <p:spPr>
          <a:xfrm>
            <a:off x="8316227" y="4031482"/>
            <a:ext cx="1709836" cy="90185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ADA8F0-75DD-42B1-AEF6-DE4ACDB15A6D}"/>
              </a:ext>
            </a:extLst>
          </p:cNvPr>
          <p:cNvSpPr/>
          <p:nvPr/>
        </p:nvSpPr>
        <p:spPr>
          <a:xfrm>
            <a:off x="8316226" y="3730963"/>
            <a:ext cx="1709836" cy="3200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your  text here</a:t>
            </a:r>
            <a:endParaRPr lang="zh-CN" altLang="en-US" sz="11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0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3">
            <a:extLst>
              <a:ext uri="{FF2B5EF4-FFF2-40B4-BE49-F238E27FC236}">
                <a16:creationId xmlns:a16="http://schemas.microsoft.com/office/drawing/2014/main" id="{D8EC92FC-5A80-4160-BF4B-D356F6D30381}"/>
              </a:ext>
            </a:extLst>
          </p:cNvPr>
          <p:cNvSpPr/>
          <p:nvPr/>
        </p:nvSpPr>
        <p:spPr>
          <a:xfrm rot="16200000">
            <a:off x="105225" y="333863"/>
            <a:ext cx="688050" cy="8999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0E8885-C929-42CA-84B8-203F6944245F}"/>
              </a:ext>
            </a:extLst>
          </p:cNvPr>
          <p:cNvSpPr txBox="1"/>
          <p:nvPr/>
        </p:nvSpPr>
        <p:spPr>
          <a:xfrm>
            <a:off x="-106680" y="553008"/>
            <a:ext cx="111185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7453B4-04CB-4ED7-8985-EC273F3EBF9A}"/>
              </a:ext>
            </a:extLst>
          </p:cNvPr>
          <p:cNvSpPr txBox="1"/>
          <p:nvPr/>
        </p:nvSpPr>
        <p:spPr>
          <a:xfrm>
            <a:off x="983672" y="414003"/>
            <a:ext cx="300920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论文的研究思路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808B4-4935-462A-8AE3-9369D8CBBD24}"/>
              </a:ext>
            </a:extLst>
          </p:cNvPr>
          <p:cNvSpPr/>
          <p:nvPr/>
        </p:nvSpPr>
        <p:spPr>
          <a:xfrm>
            <a:off x="1005178" y="821973"/>
            <a:ext cx="2820062" cy="37760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The research idea of the paper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2411AAE-33C8-47EA-92FF-A5DC2741D88A}"/>
              </a:ext>
            </a:extLst>
          </p:cNvPr>
          <p:cNvGrpSpPr/>
          <p:nvPr/>
        </p:nvGrpSpPr>
        <p:grpSpPr>
          <a:xfrm>
            <a:off x="1658149" y="2430684"/>
            <a:ext cx="8598922" cy="3273008"/>
            <a:chOff x="1490514" y="2366877"/>
            <a:chExt cx="8934191" cy="340062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610437A-CBDC-4B45-8CC3-0BAACDC0CDE9}"/>
                </a:ext>
              </a:extLst>
            </p:cNvPr>
            <p:cNvGrpSpPr/>
            <p:nvPr/>
          </p:nvGrpSpPr>
          <p:grpSpPr>
            <a:xfrm>
              <a:off x="4081153" y="2686312"/>
              <a:ext cx="3667003" cy="3081187"/>
              <a:chOff x="3899694" y="2556574"/>
              <a:chExt cx="4033837" cy="3389418"/>
            </a:xfrm>
          </p:grpSpPr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2DD7524E-2E64-42A5-9FF9-9A63891EE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1111" y="4012075"/>
                <a:ext cx="342647" cy="1931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id-ID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19" name="Group 1">
                <a:extLst>
                  <a:ext uri="{FF2B5EF4-FFF2-40B4-BE49-F238E27FC236}">
                    <a16:creationId xmlns:a16="http://schemas.microsoft.com/office/drawing/2014/main" id="{B24BAFB5-F8E3-48B9-8F3F-921560D0A35A}"/>
                  </a:ext>
                </a:extLst>
              </p:cNvPr>
              <p:cNvGrpSpPr/>
              <p:nvPr/>
            </p:nvGrpSpPr>
            <p:grpSpPr>
              <a:xfrm>
                <a:off x="3899694" y="2900566"/>
                <a:ext cx="1654115" cy="1404185"/>
                <a:chOff x="3899694" y="2900566"/>
                <a:chExt cx="1654115" cy="1404185"/>
              </a:xfrm>
            </p:grpSpPr>
            <p:sp>
              <p:nvSpPr>
                <p:cNvPr id="32" name="Freeform 10">
                  <a:extLst>
                    <a:ext uri="{FF2B5EF4-FFF2-40B4-BE49-F238E27FC236}">
                      <a16:creationId xmlns:a16="http://schemas.microsoft.com/office/drawing/2014/main" id="{3553FDEC-3D9E-413B-915D-B672467A48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9694" y="2900566"/>
                  <a:ext cx="1654115" cy="1404185"/>
                </a:xfrm>
                <a:custGeom>
                  <a:avLst/>
                  <a:gdLst>
                    <a:gd name="T0" fmla="*/ 156 w 520"/>
                    <a:gd name="T1" fmla="*/ 0 h 441"/>
                    <a:gd name="T2" fmla="*/ 362 w 520"/>
                    <a:gd name="T3" fmla="*/ 0 h 441"/>
                    <a:gd name="T4" fmla="*/ 362 w 520"/>
                    <a:gd name="T5" fmla="*/ 0 h 441"/>
                    <a:gd name="T6" fmla="*/ 363 w 520"/>
                    <a:gd name="T7" fmla="*/ 0 h 441"/>
                    <a:gd name="T8" fmla="*/ 519 w 520"/>
                    <a:gd name="T9" fmla="*/ 164 h 441"/>
                    <a:gd name="T10" fmla="*/ 520 w 520"/>
                    <a:gd name="T11" fmla="*/ 441 h 441"/>
                    <a:gd name="T12" fmla="*/ 385 w 520"/>
                    <a:gd name="T13" fmla="*/ 334 h 441"/>
                    <a:gd name="T14" fmla="*/ 156 w 520"/>
                    <a:gd name="T15" fmla="*/ 330 h 441"/>
                    <a:gd name="T16" fmla="*/ 0 w 520"/>
                    <a:gd name="T17" fmla="*/ 165 h 441"/>
                    <a:gd name="T18" fmla="*/ 156 w 520"/>
                    <a:gd name="T19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0" h="441">
                      <a:moveTo>
                        <a:pt x="156" y="0"/>
                      </a:move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363" y="0"/>
                        <a:pt x="363" y="0"/>
                        <a:pt x="363" y="0"/>
                      </a:cubicBezTo>
                      <a:cubicBezTo>
                        <a:pt x="449" y="0"/>
                        <a:pt x="519" y="74"/>
                        <a:pt x="519" y="164"/>
                      </a:cubicBezTo>
                      <a:cubicBezTo>
                        <a:pt x="519" y="255"/>
                        <a:pt x="520" y="441"/>
                        <a:pt x="520" y="441"/>
                      </a:cubicBezTo>
                      <a:cubicBezTo>
                        <a:pt x="520" y="441"/>
                        <a:pt x="480" y="349"/>
                        <a:pt x="385" y="334"/>
                      </a:cubicBezTo>
                      <a:cubicBezTo>
                        <a:pt x="373" y="333"/>
                        <a:pt x="156" y="330"/>
                        <a:pt x="156" y="330"/>
                      </a:cubicBezTo>
                      <a:cubicBezTo>
                        <a:pt x="70" y="330"/>
                        <a:pt x="0" y="256"/>
                        <a:pt x="0" y="165"/>
                      </a:cubicBezTo>
                      <a:cubicBezTo>
                        <a:pt x="0" y="74"/>
                        <a:pt x="70" y="0"/>
                        <a:pt x="1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id-ID"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3" name="Shape 2401">
                  <a:extLst>
                    <a:ext uri="{FF2B5EF4-FFF2-40B4-BE49-F238E27FC236}">
                      <a16:creationId xmlns:a16="http://schemas.microsoft.com/office/drawing/2014/main" id="{B7B82DD1-DE72-424A-B7A4-3D9082B80440}"/>
                    </a:ext>
                  </a:extLst>
                </p:cNvPr>
                <p:cNvSpPr/>
                <p:nvPr/>
              </p:nvSpPr>
              <p:spPr>
                <a:xfrm>
                  <a:off x="4257498" y="3173274"/>
                  <a:ext cx="470650" cy="4902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30" h="21387" extrusionOk="0">
                      <a:moveTo>
                        <a:pt x="15651" y="10439"/>
                      </a:moveTo>
                      <a:cubicBezTo>
                        <a:pt x="14876" y="10985"/>
                        <a:pt x="13809" y="10794"/>
                        <a:pt x="13267" y="10015"/>
                      </a:cubicBezTo>
                      <a:cubicBezTo>
                        <a:pt x="12724" y="9235"/>
                        <a:pt x="12913" y="8160"/>
                        <a:pt x="13688" y="7614"/>
                      </a:cubicBezTo>
                      <a:cubicBezTo>
                        <a:pt x="14302" y="7180"/>
                        <a:pt x="15100" y="7212"/>
                        <a:pt x="15674" y="7633"/>
                      </a:cubicBezTo>
                      <a:cubicBezTo>
                        <a:pt x="15386" y="7808"/>
                        <a:pt x="15187" y="7909"/>
                        <a:pt x="15149" y="7927"/>
                      </a:cubicBezTo>
                      <a:cubicBezTo>
                        <a:pt x="14829" y="8080"/>
                        <a:pt x="14692" y="8465"/>
                        <a:pt x="14842" y="8787"/>
                      </a:cubicBezTo>
                      <a:cubicBezTo>
                        <a:pt x="14952" y="9021"/>
                        <a:pt x="15183" y="9159"/>
                        <a:pt x="15425" y="9159"/>
                      </a:cubicBezTo>
                      <a:cubicBezTo>
                        <a:pt x="15515" y="9159"/>
                        <a:pt x="15608" y="9138"/>
                        <a:pt x="15698" y="9096"/>
                      </a:cubicBezTo>
                      <a:cubicBezTo>
                        <a:pt x="15903" y="8999"/>
                        <a:pt x="16125" y="8881"/>
                        <a:pt x="16356" y="8743"/>
                      </a:cubicBezTo>
                      <a:cubicBezTo>
                        <a:pt x="16460" y="9377"/>
                        <a:pt x="16209" y="10045"/>
                        <a:pt x="15651" y="10439"/>
                      </a:cubicBezTo>
                      <a:close/>
                      <a:moveTo>
                        <a:pt x="20298" y="434"/>
                      </a:moveTo>
                      <a:cubicBezTo>
                        <a:pt x="20181" y="97"/>
                        <a:pt x="19814" y="-81"/>
                        <a:pt x="19481" y="36"/>
                      </a:cubicBezTo>
                      <a:cubicBezTo>
                        <a:pt x="19146" y="153"/>
                        <a:pt x="18970" y="523"/>
                        <a:pt x="19086" y="859"/>
                      </a:cubicBezTo>
                      <a:cubicBezTo>
                        <a:pt x="20075" y="3715"/>
                        <a:pt x="18112" y="5846"/>
                        <a:pt x="16617" y="6988"/>
                      </a:cubicBezTo>
                      <a:lnTo>
                        <a:pt x="16012" y="6118"/>
                      </a:lnTo>
                      <a:cubicBezTo>
                        <a:pt x="15810" y="5827"/>
                        <a:pt x="15355" y="5583"/>
                        <a:pt x="15003" y="5578"/>
                      </a:cubicBezTo>
                      <a:lnTo>
                        <a:pt x="11612" y="5594"/>
                      </a:lnTo>
                      <a:cubicBezTo>
                        <a:pt x="11260" y="5588"/>
                        <a:pt x="10735" y="5751"/>
                        <a:pt x="10445" y="5955"/>
                      </a:cubicBezTo>
                      <a:lnTo>
                        <a:pt x="457" y="13000"/>
                      </a:lnTo>
                      <a:cubicBezTo>
                        <a:pt x="-27" y="13341"/>
                        <a:pt x="-145" y="14013"/>
                        <a:pt x="194" y="14500"/>
                      </a:cubicBezTo>
                      <a:lnTo>
                        <a:pt x="4734" y="21032"/>
                      </a:lnTo>
                      <a:cubicBezTo>
                        <a:pt x="5073" y="21519"/>
                        <a:pt x="5618" y="21461"/>
                        <a:pt x="6101" y="21120"/>
                      </a:cubicBezTo>
                      <a:lnTo>
                        <a:pt x="16090" y="14075"/>
                      </a:lnTo>
                      <a:cubicBezTo>
                        <a:pt x="16378" y="13870"/>
                        <a:pt x="16709" y="13429"/>
                        <a:pt x="16826" y="13093"/>
                      </a:cubicBezTo>
                      <a:lnTo>
                        <a:pt x="17888" y="9729"/>
                      </a:lnTo>
                      <a:cubicBezTo>
                        <a:pt x="18003" y="9393"/>
                        <a:pt x="17932" y="8880"/>
                        <a:pt x="17730" y="8589"/>
                      </a:cubicBezTo>
                      <a:lnTo>
                        <a:pt x="17361" y="8058"/>
                      </a:lnTo>
                      <a:cubicBezTo>
                        <a:pt x="19371" y="6513"/>
                        <a:pt x="21455" y="3778"/>
                        <a:pt x="20298" y="4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endParaRPr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20" name="Group 2">
                <a:extLst>
                  <a:ext uri="{FF2B5EF4-FFF2-40B4-BE49-F238E27FC236}">
                    <a16:creationId xmlns:a16="http://schemas.microsoft.com/office/drawing/2014/main" id="{F9773F6F-67AD-4A3A-BD6C-2FDA50FAA187}"/>
                  </a:ext>
                </a:extLst>
              </p:cNvPr>
              <p:cNvGrpSpPr/>
              <p:nvPr/>
            </p:nvGrpSpPr>
            <p:grpSpPr>
              <a:xfrm>
                <a:off x="6151763" y="2556574"/>
                <a:ext cx="1439120" cy="1158284"/>
                <a:chOff x="6151763" y="2556574"/>
                <a:chExt cx="1439120" cy="1158284"/>
              </a:xfrm>
            </p:grpSpPr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id="{3E199F90-C3CD-4ABE-9E27-1A417612C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1763" y="2556574"/>
                  <a:ext cx="1439120" cy="1158284"/>
                </a:xfrm>
                <a:custGeom>
                  <a:avLst/>
                  <a:gdLst>
                    <a:gd name="T0" fmla="*/ 316 w 452"/>
                    <a:gd name="T1" fmla="*/ 0 h 364"/>
                    <a:gd name="T2" fmla="*/ 137 w 452"/>
                    <a:gd name="T3" fmla="*/ 0 h 364"/>
                    <a:gd name="T4" fmla="*/ 137 w 452"/>
                    <a:gd name="T5" fmla="*/ 0 h 364"/>
                    <a:gd name="T6" fmla="*/ 136 w 452"/>
                    <a:gd name="T7" fmla="*/ 0 h 364"/>
                    <a:gd name="T8" fmla="*/ 1 w 452"/>
                    <a:gd name="T9" fmla="*/ 135 h 364"/>
                    <a:gd name="T10" fmla="*/ 0 w 452"/>
                    <a:gd name="T11" fmla="*/ 364 h 364"/>
                    <a:gd name="T12" fmla="*/ 117 w 452"/>
                    <a:gd name="T13" fmla="*/ 276 h 364"/>
                    <a:gd name="T14" fmla="*/ 316 w 452"/>
                    <a:gd name="T15" fmla="*/ 272 h 364"/>
                    <a:gd name="T16" fmla="*/ 452 w 452"/>
                    <a:gd name="T17" fmla="*/ 136 h 364"/>
                    <a:gd name="T18" fmla="*/ 316 w 452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2" h="364">
                      <a:moveTo>
                        <a:pt x="316" y="0"/>
                      </a:move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6" y="0"/>
                      </a:cubicBezTo>
                      <a:cubicBezTo>
                        <a:pt x="62" y="0"/>
                        <a:pt x="1" y="61"/>
                        <a:pt x="1" y="135"/>
                      </a:cubicBezTo>
                      <a:cubicBezTo>
                        <a:pt x="1" y="210"/>
                        <a:pt x="0" y="364"/>
                        <a:pt x="0" y="364"/>
                      </a:cubicBezTo>
                      <a:cubicBezTo>
                        <a:pt x="0" y="364"/>
                        <a:pt x="35" y="288"/>
                        <a:pt x="117" y="276"/>
                      </a:cubicBezTo>
                      <a:cubicBezTo>
                        <a:pt x="128" y="274"/>
                        <a:pt x="316" y="272"/>
                        <a:pt x="316" y="272"/>
                      </a:cubicBezTo>
                      <a:cubicBezTo>
                        <a:pt x="391" y="272"/>
                        <a:pt x="452" y="211"/>
                        <a:pt x="452" y="136"/>
                      </a:cubicBezTo>
                      <a:cubicBezTo>
                        <a:pt x="452" y="61"/>
                        <a:pt x="391" y="0"/>
                        <a:pt x="3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id-ID"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1" name="Shape 2407">
                  <a:extLst>
                    <a:ext uri="{FF2B5EF4-FFF2-40B4-BE49-F238E27FC236}">
                      <a16:creationId xmlns:a16="http://schemas.microsoft.com/office/drawing/2014/main" id="{E7587F63-2839-4758-8D3C-257555DFF442}"/>
                    </a:ext>
                  </a:extLst>
                </p:cNvPr>
                <p:cNvSpPr/>
                <p:nvPr/>
              </p:nvSpPr>
              <p:spPr>
                <a:xfrm>
                  <a:off x="6862871" y="2781581"/>
                  <a:ext cx="391693" cy="3916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346" y="13346"/>
                      </a:moveTo>
                      <a:cubicBezTo>
                        <a:pt x="12643" y="14049"/>
                        <a:pt x="11794" y="14400"/>
                        <a:pt x="10800" y="14400"/>
                      </a:cubicBezTo>
                      <a:cubicBezTo>
                        <a:pt x="9807" y="14400"/>
                        <a:pt x="8958" y="14049"/>
                        <a:pt x="8255" y="13346"/>
                      </a:cubicBezTo>
                      <a:cubicBezTo>
                        <a:pt x="7551" y="12642"/>
                        <a:pt x="7200" y="11794"/>
                        <a:pt x="7200" y="10800"/>
                      </a:cubicBezTo>
                      <a:cubicBezTo>
                        <a:pt x="7200" y="9806"/>
                        <a:pt x="7551" y="8958"/>
                        <a:pt x="8255" y="8254"/>
                      </a:cubicBezTo>
                      <a:cubicBezTo>
                        <a:pt x="8958" y="7551"/>
                        <a:pt x="9807" y="7200"/>
                        <a:pt x="10800" y="7200"/>
                      </a:cubicBezTo>
                      <a:cubicBezTo>
                        <a:pt x="11794" y="7200"/>
                        <a:pt x="12643" y="7551"/>
                        <a:pt x="13346" y="8254"/>
                      </a:cubicBezTo>
                      <a:cubicBezTo>
                        <a:pt x="14049" y="8958"/>
                        <a:pt x="14400" y="9806"/>
                        <a:pt x="14400" y="10800"/>
                      </a:cubicBezTo>
                      <a:cubicBezTo>
                        <a:pt x="14400" y="11794"/>
                        <a:pt x="14049" y="12642"/>
                        <a:pt x="13346" y="13346"/>
                      </a:cubicBezTo>
                      <a:cubicBezTo>
                        <a:pt x="13346" y="13346"/>
                        <a:pt x="13346" y="13346"/>
                        <a:pt x="13346" y="13346"/>
                      </a:cubicBezTo>
                      <a:close/>
                      <a:moveTo>
                        <a:pt x="21488" y="8937"/>
                      </a:moveTo>
                      <a:cubicBezTo>
                        <a:pt x="21412" y="8838"/>
                        <a:pt x="21314" y="8779"/>
                        <a:pt x="21192" y="8761"/>
                      </a:cubicBezTo>
                      <a:lnTo>
                        <a:pt x="18619" y="8367"/>
                      </a:lnTo>
                      <a:cubicBezTo>
                        <a:pt x="18478" y="7917"/>
                        <a:pt x="18286" y="7458"/>
                        <a:pt x="18043" y="6989"/>
                      </a:cubicBezTo>
                      <a:cubicBezTo>
                        <a:pt x="18211" y="6755"/>
                        <a:pt x="18464" y="6425"/>
                        <a:pt x="18801" y="5997"/>
                      </a:cubicBezTo>
                      <a:cubicBezTo>
                        <a:pt x="19139" y="5571"/>
                        <a:pt x="19378" y="5259"/>
                        <a:pt x="19518" y="5063"/>
                      </a:cubicBezTo>
                      <a:cubicBezTo>
                        <a:pt x="19593" y="4959"/>
                        <a:pt x="19631" y="4852"/>
                        <a:pt x="19631" y="4739"/>
                      </a:cubicBezTo>
                      <a:cubicBezTo>
                        <a:pt x="19631" y="4608"/>
                        <a:pt x="19598" y="4505"/>
                        <a:pt x="19533" y="4430"/>
                      </a:cubicBezTo>
                      <a:cubicBezTo>
                        <a:pt x="19195" y="3951"/>
                        <a:pt x="18422" y="3155"/>
                        <a:pt x="17212" y="2039"/>
                      </a:cubicBezTo>
                      <a:cubicBezTo>
                        <a:pt x="17100" y="1945"/>
                        <a:pt x="16982" y="1899"/>
                        <a:pt x="16861" y="1899"/>
                      </a:cubicBezTo>
                      <a:cubicBezTo>
                        <a:pt x="16720" y="1899"/>
                        <a:pt x="16607" y="1941"/>
                        <a:pt x="16523" y="2025"/>
                      </a:cubicBezTo>
                      <a:lnTo>
                        <a:pt x="14526" y="3530"/>
                      </a:lnTo>
                      <a:cubicBezTo>
                        <a:pt x="14142" y="3332"/>
                        <a:pt x="13720" y="3159"/>
                        <a:pt x="13261" y="3009"/>
                      </a:cubicBezTo>
                      <a:lnTo>
                        <a:pt x="12867" y="422"/>
                      </a:lnTo>
                      <a:cubicBezTo>
                        <a:pt x="12858" y="300"/>
                        <a:pt x="12804" y="199"/>
                        <a:pt x="12705" y="120"/>
                      </a:cubicBezTo>
                      <a:cubicBezTo>
                        <a:pt x="12607" y="40"/>
                        <a:pt x="12492" y="0"/>
                        <a:pt x="12360" y="0"/>
                      </a:cubicBezTo>
                      <a:lnTo>
                        <a:pt x="9239" y="0"/>
                      </a:lnTo>
                      <a:cubicBezTo>
                        <a:pt x="8967" y="0"/>
                        <a:pt x="8798" y="131"/>
                        <a:pt x="8733" y="394"/>
                      </a:cubicBezTo>
                      <a:cubicBezTo>
                        <a:pt x="8611" y="862"/>
                        <a:pt x="8475" y="1734"/>
                        <a:pt x="8325" y="3009"/>
                      </a:cubicBezTo>
                      <a:cubicBezTo>
                        <a:pt x="7884" y="3150"/>
                        <a:pt x="7458" y="3328"/>
                        <a:pt x="7045" y="3544"/>
                      </a:cubicBezTo>
                      <a:lnTo>
                        <a:pt x="5105" y="2039"/>
                      </a:lnTo>
                      <a:cubicBezTo>
                        <a:pt x="4983" y="1945"/>
                        <a:pt x="4861" y="1899"/>
                        <a:pt x="4739" y="1899"/>
                      </a:cubicBezTo>
                      <a:cubicBezTo>
                        <a:pt x="4533" y="1899"/>
                        <a:pt x="4090" y="2233"/>
                        <a:pt x="3410" y="2904"/>
                      </a:cubicBezTo>
                      <a:cubicBezTo>
                        <a:pt x="2731" y="3574"/>
                        <a:pt x="2269" y="4078"/>
                        <a:pt x="2025" y="4415"/>
                      </a:cubicBezTo>
                      <a:cubicBezTo>
                        <a:pt x="1941" y="4538"/>
                        <a:pt x="1899" y="4645"/>
                        <a:pt x="1899" y="4739"/>
                      </a:cubicBezTo>
                      <a:cubicBezTo>
                        <a:pt x="1899" y="4852"/>
                        <a:pt x="1945" y="4964"/>
                        <a:pt x="2039" y="5076"/>
                      </a:cubicBezTo>
                      <a:cubicBezTo>
                        <a:pt x="2667" y="5836"/>
                        <a:pt x="3169" y="6483"/>
                        <a:pt x="3544" y="7017"/>
                      </a:cubicBezTo>
                      <a:cubicBezTo>
                        <a:pt x="3310" y="7449"/>
                        <a:pt x="3127" y="7880"/>
                        <a:pt x="2995" y="8311"/>
                      </a:cubicBezTo>
                      <a:lnTo>
                        <a:pt x="380" y="8704"/>
                      </a:lnTo>
                      <a:cubicBezTo>
                        <a:pt x="276" y="8724"/>
                        <a:pt x="188" y="8784"/>
                        <a:pt x="113" y="8887"/>
                      </a:cubicBezTo>
                      <a:cubicBezTo>
                        <a:pt x="37" y="8991"/>
                        <a:pt x="0" y="9099"/>
                        <a:pt x="0" y="9211"/>
                      </a:cubicBezTo>
                      <a:lnTo>
                        <a:pt x="0" y="12333"/>
                      </a:lnTo>
                      <a:cubicBezTo>
                        <a:pt x="0" y="12455"/>
                        <a:pt x="37" y="12564"/>
                        <a:pt x="113" y="12663"/>
                      </a:cubicBezTo>
                      <a:cubicBezTo>
                        <a:pt x="188" y="12762"/>
                        <a:pt x="286" y="12821"/>
                        <a:pt x="408" y="12839"/>
                      </a:cubicBezTo>
                      <a:lnTo>
                        <a:pt x="2982" y="13219"/>
                      </a:lnTo>
                      <a:cubicBezTo>
                        <a:pt x="3112" y="13679"/>
                        <a:pt x="3305" y="14142"/>
                        <a:pt x="3558" y="14611"/>
                      </a:cubicBezTo>
                      <a:cubicBezTo>
                        <a:pt x="3389" y="14845"/>
                        <a:pt x="3136" y="15175"/>
                        <a:pt x="2799" y="15602"/>
                      </a:cubicBezTo>
                      <a:cubicBezTo>
                        <a:pt x="2461" y="16029"/>
                        <a:pt x="2222" y="16340"/>
                        <a:pt x="2082" y="16537"/>
                      </a:cubicBezTo>
                      <a:cubicBezTo>
                        <a:pt x="2007" y="16641"/>
                        <a:pt x="1969" y="16748"/>
                        <a:pt x="1969" y="16861"/>
                      </a:cubicBezTo>
                      <a:cubicBezTo>
                        <a:pt x="1969" y="16982"/>
                        <a:pt x="2002" y="17090"/>
                        <a:pt x="2067" y="17184"/>
                      </a:cubicBezTo>
                      <a:cubicBezTo>
                        <a:pt x="2433" y="17690"/>
                        <a:pt x="3206" y="18478"/>
                        <a:pt x="4388" y="19547"/>
                      </a:cubicBezTo>
                      <a:cubicBezTo>
                        <a:pt x="4490" y="19650"/>
                        <a:pt x="4608" y="19701"/>
                        <a:pt x="4739" y="19701"/>
                      </a:cubicBezTo>
                      <a:cubicBezTo>
                        <a:pt x="4880" y="19701"/>
                        <a:pt x="4997" y="19659"/>
                        <a:pt x="5090" y="19575"/>
                      </a:cubicBezTo>
                      <a:lnTo>
                        <a:pt x="7074" y="18070"/>
                      </a:lnTo>
                      <a:cubicBezTo>
                        <a:pt x="7458" y="18267"/>
                        <a:pt x="7880" y="18440"/>
                        <a:pt x="8339" y="18590"/>
                      </a:cubicBezTo>
                      <a:lnTo>
                        <a:pt x="8733" y="21178"/>
                      </a:lnTo>
                      <a:cubicBezTo>
                        <a:pt x="8742" y="21300"/>
                        <a:pt x="8796" y="21401"/>
                        <a:pt x="8895" y="21480"/>
                      </a:cubicBezTo>
                      <a:cubicBezTo>
                        <a:pt x="8993" y="21560"/>
                        <a:pt x="9108" y="21600"/>
                        <a:pt x="9240" y="21600"/>
                      </a:cubicBezTo>
                      <a:lnTo>
                        <a:pt x="12361" y="21600"/>
                      </a:lnTo>
                      <a:cubicBezTo>
                        <a:pt x="12634" y="21600"/>
                        <a:pt x="12802" y="21469"/>
                        <a:pt x="12868" y="21206"/>
                      </a:cubicBezTo>
                      <a:cubicBezTo>
                        <a:pt x="12989" y="20737"/>
                        <a:pt x="13126" y="19866"/>
                        <a:pt x="13276" y="18590"/>
                      </a:cubicBezTo>
                      <a:cubicBezTo>
                        <a:pt x="13716" y="18450"/>
                        <a:pt x="14143" y="18272"/>
                        <a:pt x="14555" y="18056"/>
                      </a:cubicBezTo>
                      <a:lnTo>
                        <a:pt x="16496" y="19575"/>
                      </a:lnTo>
                      <a:cubicBezTo>
                        <a:pt x="16627" y="19659"/>
                        <a:pt x="16749" y="19701"/>
                        <a:pt x="16862" y="19701"/>
                      </a:cubicBezTo>
                      <a:cubicBezTo>
                        <a:pt x="17067" y="19701"/>
                        <a:pt x="17508" y="19369"/>
                        <a:pt x="18183" y="18703"/>
                      </a:cubicBezTo>
                      <a:cubicBezTo>
                        <a:pt x="18858" y="18038"/>
                        <a:pt x="19322" y="17531"/>
                        <a:pt x="19575" y="17184"/>
                      </a:cubicBezTo>
                      <a:cubicBezTo>
                        <a:pt x="19660" y="17090"/>
                        <a:pt x="19702" y="16982"/>
                        <a:pt x="19702" y="16861"/>
                      </a:cubicBezTo>
                      <a:cubicBezTo>
                        <a:pt x="19702" y="16739"/>
                        <a:pt x="19655" y="16622"/>
                        <a:pt x="19561" y="16510"/>
                      </a:cubicBezTo>
                      <a:cubicBezTo>
                        <a:pt x="18886" y="15684"/>
                        <a:pt x="18385" y="15037"/>
                        <a:pt x="18056" y="14569"/>
                      </a:cubicBezTo>
                      <a:cubicBezTo>
                        <a:pt x="18244" y="14221"/>
                        <a:pt x="18427" y="13795"/>
                        <a:pt x="18605" y="13289"/>
                      </a:cubicBezTo>
                      <a:lnTo>
                        <a:pt x="21206" y="12896"/>
                      </a:lnTo>
                      <a:cubicBezTo>
                        <a:pt x="21319" y="12876"/>
                        <a:pt x="21413" y="12816"/>
                        <a:pt x="21488" y="12713"/>
                      </a:cubicBezTo>
                      <a:cubicBezTo>
                        <a:pt x="21563" y="12609"/>
                        <a:pt x="21600" y="12501"/>
                        <a:pt x="21600" y="12389"/>
                      </a:cubicBezTo>
                      <a:lnTo>
                        <a:pt x="21600" y="9267"/>
                      </a:lnTo>
                      <a:cubicBezTo>
                        <a:pt x="21600" y="9145"/>
                        <a:pt x="21563" y="9036"/>
                        <a:pt x="21488" y="8937"/>
                      </a:cubicBezTo>
                      <a:cubicBezTo>
                        <a:pt x="21488" y="8937"/>
                        <a:pt x="21488" y="8937"/>
                        <a:pt x="21488" y="89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endParaRPr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21" name="Group 3">
                <a:extLst>
                  <a:ext uri="{FF2B5EF4-FFF2-40B4-BE49-F238E27FC236}">
                    <a16:creationId xmlns:a16="http://schemas.microsoft.com/office/drawing/2014/main" id="{00B018F4-ED74-4091-8192-E95D285CF602}"/>
                  </a:ext>
                </a:extLst>
              </p:cNvPr>
              <p:cNvGrpSpPr/>
              <p:nvPr/>
            </p:nvGrpSpPr>
            <p:grpSpPr>
              <a:xfrm>
                <a:off x="6760467" y="3603330"/>
                <a:ext cx="1173064" cy="945977"/>
                <a:chOff x="6760467" y="3603330"/>
                <a:chExt cx="1173064" cy="945977"/>
              </a:xfrm>
            </p:grpSpPr>
            <p:sp>
              <p:nvSpPr>
                <p:cNvPr id="28" name="Freeform 8">
                  <a:extLst>
                    <a:ext uri="{FF2B5EF4-FFF2-40B4-BE49-F238E27FC236}">
                      <a16:creationId xmlns:a16="http://schemas.microsoft.com/office/drawing/2014/main" id="{1510E34A-BF54-46CE-803D-18C6D25AE9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0467" y="3603330"/>
                  <a:ext cx="1173064" cy="945977"/>
                </a:xfrm>
                <a:custGeom>
                  <a:avLst/>
                  <a:gdLst>
                    <a:gd name="T0" fmla="*/ 258 w 369"/>
                    <a:gd name="T1" fmla="*/ 0 h 297"/>
                    <a:gd name="T2" fmla="*/ 112 w 369"/>
                    <a:gd name="T3" fmla="*/ 0 h 297"/>
                    <a:gd name="T4" fmla="*/ 112 w 369"/>
                    <a:gd name="T5" fmla="*/ 0 h 297"/>
                    <a:gd name="T6" fmla="*/ 112 w 369"/>
                    <a:gd name="T7" fmla="*/ 0 h 297"/>
                    <a:gd name="T8" fmla="*/ 1 w 369"/>
                    <a:gd name="T9" fmla="*/ 110 h 297"/>
                    <a:gd name="T10" fmla="*/ 0 w 369"/>
                    <a:gd name="T11" fmla="*/ 297 h 297"/>
                    <a:gd name="T12" fmla="*/ 96 w 369"/>
                    <a:gd name="T13" fmla="*/ 225 h 297"/>
                    <a:gd name="T14" fmla="*/ 258 w 369"/>
                    <a:gd name="T15" fmla="*/ 222 h 297"/>
                    <a:gd name="T16" fmla="*/ 369 w 369"/>
                    <a:gd name="T17" fmla="*/ 111 h 297"/>
                    <a:gd name="T18" fmla="*/ 258 w 369"/>
                    <a:gd name="T19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9" h="297">
                      <a:moveTo>
                        <a:pt x="258" y="0"/>
                      </a:move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51" y="0"/>
                        <a:pt x="1" y="49"/>
                        <a:pt x="1" y="110"/>
                      </a:cubicBezTo>
                      <a:cubicBezTo>
                        <a:pt x="1" y="171"/>
                        <a:pt x="0" y="297"/>
                        <a:pt x="0" y="297"/>
                      </a:cubicBezTo>
                      <a:cubicBezTo>
                        <a:pt x="0" y="297"/>
                        <a:pt x="28" y="235"/>
                        <a:pt x="96" y="225"/>
                      </a:cubicBezTo>
                      <a:cubicBezTo>
                        <a:pt x="104" y="224"/>
                        <a:pt x="258" y="222"/>
                        <a:pt x="258" y="222"/>
                      </a:cubicBezTo>
                      <a:cubicBezTo>
                        <a:pt x="320" y="222"/>
                        <a:pt x="369" y="172"/>
                        <a:pt x="369" y="111"/>
                      </a:cubicBezTo>
                      <a:cubicBezTo>
                        <a:pt x="369" y="49"/>
                        <a:pt x="320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id-ID"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9" name="Shape 2404">
                  <a:extLst>
                    <a:ext uri="{FF2B5EF4-FFF2-40B4-BE49-F238E27FC236}">
                      <a16:creationId xmlns:a16="http://schemas.microsoft.com/office/drawing/2014/main" id="{F121BD3D-A5EB-429A-B329-86AEC1B8DEE0}"/>
                    </a:ext>
                  </a:extLst>
                </p:cNvPr>
                <p:cNvSpPr/>
                <p:nvPr/>
              </p:nvSpPr>
              <p:spPr>
                <a:xfrm>
                  <a:off x="7393731" y="3795002"/>
                  <a:ext cx="343504" cy="3228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78" y="21600"/>
                      </a:moveTo>
                      <a:lnTo>
                        <a:pt x="7938" y="21600"/>
                      </a:lnTo>
                      <a:lnTo>
                        <a:pt x="12785" y="12409"/>
                      </a:lnTo>
                      <a:lnTo>
                        <a:pt x="18360" y="12409"/>
                      </a:lnTo>
                      <a:cubicBezTo>
                        <a:pt x="18360" y="12409"/>
                        <a:pt x="21600" y="12409"/>
                        <a:pt x="21600" y="10800"/>
                      </a:cubicBezTo>
                      <a:cubicBezTo>
                        <a:pt x="21600" y="9191"/>
                        <a:pt x="18360" y="9191"/>
                        <a:pt x="18360" y="9191"/>
                      </a:cubicBezTo>
                      <a:lnTo>
                        <a:pt x="12785" y="9191"/>
                      </a:lnTo>
                      <a:lnTo>
                        <a:pt x="7938" y="0"/>
                      </a:lnTo>
                      <a:lnTo>
                        <a:pt x="5778" y="0"/>
                      </a:lnTo>
                      <a:lnTo>
                        <a:pt x="8465" y="9191"/>
                      </a:lnTo>
                      <a:lnTo>
                        <a:pt x="4591" y="9191"/>
                      </a:lnTo>
                      <a:lnTo>
                        <a:pt x="2160" y="6893"/>
                      </a:lnTo>
                      <a:lnTo>
                        <a:pt x="0" y="6893"/>
                      </a:lnTo>
                      <a:lnTo>
                        <a:pt x="1728" y="10800"/>
                      </a:lnTo>
                      <a:lnTo>
                        <a:pt x="0" y="14707"/>
                      </a:lnTo>
                      <a:lnTo>
                        <a:pt x="2160" y="14707"/>
                      </a:lnTo>
                      <a:lnTo>
                        <a:pt x="4591" y="12409"/>
                      </a:lnTo>
                      <a:lnTo>
                        <a:pt x="8465" y="12409"/>
                      </a:lnTo>
                      <a:cubicBezTo>
                        <a:pt x="8465" y="12409"/>
                        <a:pt x="5778" y="21600"/>
                        <a:pt x="5778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endParaRPr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22" name="Group 34">
                <a:extLst>
                  <a:ext uri="{FF2B5EF4-FFF2-40B4-BE49-F238E27FC236}">
                    <a16:creationId xmlns:a16="http://schemas.microsoft.com/office/drawing/2014/main" id="{7D6DC44F-7669-439B-8A59-CEFFDACE4F4B}"/>
                  </a:ext>
                </a:extLst>
              </p:cNvPr>
              <p:cNvGrpSpPr/>
              <p:nvPr/>
            </p:nvGrpSpPr>
            <p:grpSpPr>
              <a:xfrm>
                <a:off x="6579065" y="4955967"/>
                <a:ext cx="693358" cy="990025"/>
                <a:chOff x="6579065" y="4955967"/>
                <a:chExt cx="693358" cy="990025"/>
              </a:xfrm>
              <a:solidFill>
                <a:srgbClr val="23612F"/>
              </a:solidFill>
            </p:grpSpPr>
            <p:sp>
              <p:nvSpPr>
                <p:cNvPr id="26" name="Rectangle 7">
                  <a:extLst>
                    <a:ext uri="{FF2B5EF4-FFF2-40B4-BE49-F238E27FC236}">
                      <a16:creationId xmlns:a16="http://schemas.microsoft.com/office/drawing/2014/main" id="{41383606-1994-42CE-9382-470ECDBA24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9065" y="4955967"/>
                  <a:ext cx="346679" cy="98763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id-ID"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E2C1AD35-5D67-42BE-B233-92F2D4D23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5744" y="5596742"/>
                  <a:ext cx="346679" cy="3492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id-ID"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23" name="Group 33">
                <a:extLst>
                  <a:ext uri="{FF2B5EF4-FFF2-40B4-BE49-F238E27FC236}">
                    <a16:creationId xmlns:a16="http://schemas.microsoft.com/office/drawing/2014/main" id="{B332F7F6-AD72-4EBB-A401-43C8A18D0F06}"/>
                  </a:ext>
                </a:extLst>
              </p:cNvPr>
              <p:cNvGrpSpPr/>
              <p:nvPr/>
            </p:nvGrpSpPr>
            <p:grpSpPr>
              <a:xfrm>
                <a:off x="5040812" y="4730222"/>
                <a:ext cx="684993" cy="1215770"/>
                <a:chOff x="5040812" y="4730222"/>
                <a:chExt cx="684993" cy="1215770"/>
              </a:xfrm>
              <a:solidFill>
                <a:srgbClr val="23612F"/>
              </a:solidFill>
            </p:grpSpPr>
            <p:sp>
              <p:nvSpPr>
                <p:cNvPr id="24" name="Rectangle 5">
                  <a:extLst>
                    <a:ext uri="{FF2B5EF4-FFF2-40B4-BE49-F238E27FC236}">
                      <a16:creationId xmlns:a16="http://schemas.microsoft.com/office/drawing/2014/main" id="{AEF31E22-DC9D-4414-844C-E351C2D46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1813" y="4730222"/>
                  <a:ext cx="343992" cy="12133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id-ID"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5" name="Rectangle 7">
                  <a:extLst>
                    <a:ext uri="{FF2B5EF4-FFF2-40B4-BE49-F238E27FC236}">
                      <a16:creationId xmlns:a16="http://schemas.microsoft.com/office/drawing/2014/main" id="{0F281C45-E778-4BB4-BF5E-2D60116E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812" y="5596742"/>
                  <a:ext cx="346679" cy="3492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id-ID" sz="140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52F5E8-7C29-484B-86DE-C5457F48518C}"/>
                </a:ext>
              </a:extLst>
            </p:cNvPr>
            <p:cNvSpPr/>
            <p:nvPr/>
          </p:nvSpPr>
          <p:spPr>
            <a:xfrm>
              <a:off x="7833664" y="2657811"/>
              <a:ext cx="2344267" cy="3790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ED7F77-C40F-4369-A0BE-9C06C3C1D5B3}"/>
                </a:ext>
              </a:extLst>
            </p:cNvPr>
            <p:cNvSpPr/>
            <p:nvPr/>
          </p:nvSpPr>
          <p:spPr>
            <a:xfrm>
              <a:off x="7834230" y="2366877"/>
              <a:ext cx="1418341" cy="2516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7129163-B6E5-43F7-B083-2A31F18A43A0}"/>
                </a:ext>
              </a:extLst>
            </p:cNvPr>
            <p:cNvSpPr/>
            <p:nvPr/>
          </p:nvSpPr>
          <p:spPr>
            <a:xfrm>
              <a:off x="8080438" y="3808713"/>
              <a:ext cx="2344267" cy="3790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864E82-5B73-4062-8B86-6D1D72CEF3C5}"/>
                </a:ext>
              </a:extLst>
            </p:cNvPr>
            <p:cNvSpPr/>
            <p:nvPr/>
          </p:nvSpPr>
          <p:spPr>
            <a:xfrm>
              <a:off x="8081005" y="3517779"/>
              <a:ext cx="1418341" cy="2516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3CCC1C-0CD8-4113-9206-C869C54EB0AF}"/>
                </a:ext>
              </a:extLst>
            </p:cNvPr>
            <p:cNvSpPr/>
            <p:nvPr/>
          </p:nvSpPr>
          <p:spPr>
            <a:xfrm>
              <a:off x="1490514" y="3311041"/>
              <a:ext cx="2344267" cy="37905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7557A6B-8704-4759-AF89-8ED88452E559}"/>
                </a:ext>
              </a:extLst>
            </p:cNvPr>
            <p:cNvSpPr/>
            <p:nvPr/>
          </p:nvSpPr>
          <p:spPr>
            <a:xfrm>
              <a:off x="2416440" y="3020107"/>
              <a:ext cx="1418341" cy="25161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49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0FC995-80CF-410F-AEE3-AA291815F47C}"/>
              </a:ext>
            </a:extLst>
          </p:cNvPr>
          <p:cNvSpPr/>
          <p:nvPr/>
        </p:nvSpPr>
        <p:spPr>
          <a:xfrm>
            <a:off x="3337560" y="0"/>
            <a:ext cx="5516880" cy="289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35D6CF-CD19-4AF9-9D24-C2BBB6E53B37}"/>
              </a:ext>
            </a:extLst>
          </p:cNvPr>
          <p:cNvSpPr/>
          <p:nvPr/>
        </p:nvSpPr>
        <p:spPr>
          <a:xfrm>
            <a:off x="4217043" y="6724889"/>
            <a:ext cx="3757914" cy="13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9BE34E8-EBCD-4F71-A25C-5258068B8B47}"/>
              </a:ext>
            </a:extLst>
          </p:cNvPr>
          <p:cNvSpPr/>
          <p:nvPr/>
        </p:nvSpPr>
        <p:spPr>
          <a:xfrm rot="5400000">
            <a:off x="6029444" y="5613340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CEB8125-8EC4-4D97-89B9-6896938869A3}"/>
              </a:ext>
            </a:extLst>
          </p:cNvPr>
          <p:cNvSpPr/>
          <p:nvPr/>
        </p:nvSpPr>
        <p:spPr>
          <a:xfrm rot="5400000">
            <a:off x="6029444" y="5523348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940D847-25B6-49A5-A732-21D7BFBA68BD}"/>
              </a:ext>
            </a:extLst>
          </p:cNvPr>
          <p:cNvSpPr/>
          <p:nvPr/>
        </p:nvSpPr>
        <p:spPr>
          <a:xfrm rot="5400000">
            <a:off x="6029444" y="5433356"/>
            <a:ext cx="133114" cy="624840"/>
          </a:xfrm>
          <a:custGeom>
            <a:avLst/>
            <a:gdLst>
              <a:gd name="connsiteX0" fmla="*/ 0 w 187181"/>
              <a:gd name="connsiteY0" fmla="*/ 624840 h 624840"/>
              <a:gd name="connsiteX1" fmla="*/ 137160 w 187181"/>
              <a:gd name="connsiteY1" fmla="*/ 312420 h 624840"/>
              <a:gd name="connsiteX2" fmla="*/ 0 w 187181"/>
              <a:gd name="connsiteY2" fmla="*/ 0 h 624840"/>
              <a:gd name="connsiteX3" fmla="*/ 50021 w 187181"/>
              <a:gd name="connsiteY3" fmla="*/ 0 h 624840"/>
              <a:gd name="connsiteX4" fmla="*/ 187181 w 187181"/>
              <a:gd name="connsiteY4" fmla="*/ 312420 h 624840"/>
              <a:gd name="connsiteX5" fmla="*/ 50021 w 187181"/>
              <a:gd name="connsiteY5" fmla="*/ 624840 h 624840"/>
              <a:gd name="connsiteX6" fmla="*/ 0 w 187181"/>
              <a:gd name="connsiteY6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81" h="624840">
                <a:moveTo>
                  <a:pt x="0" y="624840"/>
                </a:moveTo>
                <a:lnTo>
                  <a:pt x="137160" y="312420"/>
                </a:lnTo>
                <a:lnTo>
                  <a:pt x="0" y="0"/>
                </a:lnTo>
                <a:lnTo>
                  <a:pt x="50021" y="0"/>
                </a:lnTo>
                <a:lnTo>
                  <a:pt x="187181" y="312420"/>
                </a:lnTo>
                <a:lnTo>
                  <a:pt x="50021" y="624840"/>
                </a:lnTo>
                <a:lnTo>
                  <a:pt x="0" y="6248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8269E29-662C-4C9D-AB9A-F90F02711AAC}"/>
              </a:ext>
            </a:extLst>
          </p:cNvPr>
          <p:cNvGrpSpPr/>
          <p:nvPr/>
        </p:nvGrpSpPr>
        <p:grpSpPr>
          <a:xfrm>
            <a:off x="4393211" y="2603169"/>
            <a:ext cx="3405578" cy="1651663"/>
            <a:chOff x="4393211" y="2649072"/>
            <a:chExt cx="3405578" cy="165166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3545E5D-4630-4C81-A9C8-F10A5495F7DB}"/>
                </a:ext>
              </a:extLst>
            </p:cNvPr>
            <p:cNvGrpSpPr/>
            <p:nvPr/>
          </p:nvGrpSpPr>
          <p:grpSpPr>
            <a:xfrm>
              <a:off x="4545900" y="2649072"/>
              <a:ext cx="3100200" cy="1651663"/>
              <a:chOff x="4794042" y="2649072"/>
              <a:chExt cx="2603916" cy="1651663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B572744B-0074-4B93-82C2-CB2951C37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042" y="4300735"/>
                <a:ext cx="260391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73854E8-E279-44E6-B427-36A9248B1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042" y="2649072"/>
                <a:ext cx="260391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302B02C-0F96-430A-8557-B81A1ADB098A}"/>
                </a:ext>
              </a:extLst>
            </p:cNvPr>
            <p:cNvSpPr txBox="1"/>
            <p:nvPr/>
          </p:nvSpPr>
          <p:spPr>
            <a:xfrm>
              <a:off x="4393211" y="2864320"/>
              <a:ext cx="340557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800" spc="3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论文成果与应用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3F0091B-CB9A-41F7-8943-737108628224}"/>
                </a:ext>
              </a:extLst>
            </p:cNvPr>
            <p:cNvSpPr/>
            <p:nvPr/>
          </p:nvSpPr>
          <p:spPr>
            <a:xfrm>
              <a:off x="4545900" y="3418005"/>
              <a:ext cx="3100200" cy="694101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44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0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1129</Words>
  <Application>Microsoft Office PowerPoint</Application>
  <PresentationFormat>宽屏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思源宋体</vt:lpstr>
      <vt:lpstr>思源宋体 CN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稻壳儿演示武汉组</cp:lastModifiedBy>
  <cp:revision>14</cp:revision>
  <dcterms:created xsi:type="dcterms:W3CDTF">2019-06-02T14:35:51Z</dcterms:created>
  <dcterms:modified xsi:type="dcterms:W3CDTF">2019-06-04T01:54:09Z</dcterms:modified>
</cp:coreProperties>
</file>