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4" r:id="rId5"/>
    <p:sldId id="259" r:id="rId6"/>
    <p:sldId id="263" r:id="rId7"/>
    <p:sldId id="266" r:id="rId8"/>
    <p:sldId id="265" r:id="rId9"/>
    <p:sldId id="260" r:id="rId10"/>
    <p:sldId id="268" r:id="rId11"/>
    <p:sldId id="267" r:id="rId12"/>
    <p:sldId id="261" r:id="rId13"/>
    <p:sldId id="270" r:id="rId14"/>
    <p:sldId id="269" r:id="rId15"/>
    <p:sldId id="25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1" d="100"/>
          <a:sy n="81" d="100"/>
        </p:scale>
        <p:origin x="75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spPr>
            <a:ln>
              <a:noFill/>
            </a:ln>
          </c:spPr>
          <c:dPt>
            <c:idx val="0"/>
            <c:bubble3D val="0"/>
            <c:spPr>
              <a:solidFill>
                <a:schemeClr val="accent1"/>
              </a:solidFill>
              <a:ln w="25289">
                <a:noFill/>
              </a:ln>
              <a:effectLst/>
              <a:sp3d/>
            </c:spPr>
            <c:extLst>
              <c:ext xmlns:c16="http://schemas.microsoft.com/office/drawing/2014/chart" uri="{C3380CC4-5D6E-409C-BE32-E72D297353CC}">
                <c16:uniqueId val="{00000001-4EB8-4747-9287-36388979039D}"/>
              </c:ext>
            </c:extLst>
          </c:dPt>
          <c:dPt>
            <c:idx val="1"/>
            <c:bubble3D val="0"/>
            <c:spPr>
              <a:solidFill>
                <a:schemeClr val="bg1">
                  <a:lumMod val="85000"/>
                </a:schemeClr>
              </a:solidFill>
              <a:ln w="25289">
                <a:noFill/>
              </a:ln>
              <a:effectLst/>
              <a:sp3d/>
            </c:spPr>
            <c:extLst>
              <c:ext xmlns:c16="http://schemas.microsoft.com/office/drawing/2014/chart" uri="{C3380CC4-5D6E-409C-BE32-E72D297353CC}">
                <c16:uniqueId val="{00000003-4EB8-4747-9287-36388979039D}"/>
              </c:ext>
            </c:extLst>
          </c:dPt>
          <c:dPt>
            <c:idx val="2"/>
            <c:bubble3D val="0"/>
            <c:spPr>
              <a:solidFill>
                <a:schemeClr val="accent3"/>
              </a:solidFill>
              <a:ln w="25289">
                <a:noFill/>
              </a:ln>
              <a:effectLst/>
              <a:sp3d/>
            </c:spPr>
            <c:extLst>
              <c:ext xmlns:c16="http://schemas.microsoft.com/office/drawing/2014/chart" uri="{C3380CC4-5D6E-409C-BE32-E72D297353CC}">
                <c16:uniqueId val="{00000005-4EB8-4747-9287-36388979039D}"/>
              </c:ext>
            </c:extLst>
          </c:dPt>
          <c:dPt>
            <c:idx val="3"/>
            <c:bubble3D val="0"/>
            <c:spPr>
              <a:solidFill>
                <a:schemeClr val="accent4"/>
              </a:solidFill>
              <a:ln w="25289">
                <a:noFill/>
              </a:ln>
              <a:effectLst/>
              <a:sp3d/>
            </c:spPr>
            <c:extLst>
              <c:ext xmlns:c16="http://schemas.microsoft.com/office/drawing/2014/chart" uri="{C3380CC4-5D6E-409C-BE32-E72D297353CC}">
                <c16:uniqueId val="{00000007-4EB8-4747-9287-36388979039D}"/>
              </c:ext>
            </c:extLst>
          </c:dPt>
          <c:cat>
            <c:strRef>
              <c:f>Sheet1!$A$2:$A$5</c:f>
              <c:strCache>
                <c:ptCount val="2"/>
                <c:pt idx="0">
                  <c:v>1st Qtr</c:v>
                </c:pt>
                <c:pt idx="1">
                  <c:v>2nd Qtr</c:v>
                </c:pt>
              </c:strCache>
            </c:strRef>
          </c:cat>
          <c:val>
            <c:numRef>
              <c:f>Sheet1!$B$2:$B$5</c:f>
              <c:numCache>
                <c:formatCode>g/"通""用""格""式"</c:formatCode>
                <c:ptCount val="4"/>
                <c:pt idx="0">
                  <c:v>8.1999999999999993</c:v>
                </c:pt>
                <c:pt idx="1">
                  <c:v>3.2</c:v>
                </c:pt>
              </c:numCache>
            </c:numRef>
          </c:val>
          <c:extLst>
            <c:ext xmlns:c16="http://schemas.microsoft.com/office/drawing/2014/chart" uri="{C3380CC4-5D6E-409C-BE32-E72D297353CC}">
              <c16:uniqueId val="{00000008-4EB8-4747-9287-36388979039D}"/>
            </c:ext>
          </c:extLst>
        </c:ser>
        <c:dLbls>
          <c:showLegendKey val="0"/>
          <c:showVal val="0"/>
          <c:showCatName val="0"/>
          <c:showSerName val="0"/>
          <c:showPercent val="0"/>
          <c:showBubbleSize val="0"/>
          <c:showLeaderLines val="1"/>
        </c:dLbls>
      </c:pie3DChart>
      <c:spPr>
        <a:noFill/>
        <a:ln w="25289">
          <a:noFill/>
        </a:ln>
      </c:spPr>
    </c:plotArea>
    <c:plotVisOnly val="1"/>
    <c:dispBlanksAs val="gap"/>
    <c:showDLblsOverMax val="0"/>
  </c:chart>
  <c:spPr>
    <a:noFill/>
    <a:ln>
      <a:noFill/>
    </a:ln>
    <a:effectLst/>
  </c:spPr>
  <c:txPr>
    <a:bodyPr/>
    <a:lstStyle/>
    <a:p>
      <a:pPr>
        <a:defRPr sz="1190" b="0" i="0" u="none" strike="noStrike" baseline="0">
          <a:solidFill>
            <a:srgbClr val="000000"/>
          </a:solidFill>
          <a:latin typeface="Calibri"/>
          <a:ea typeface="Calibri"/>
          <a:cs typeface="Calibri"/>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spPr>
            <a:ln>
              <a:noFill/>
            </a:ln>
          </c:spPr>
          <c:dPt>
            <c:idx val="0"/>
            <c:bubble3D val="0"/>
            <c:spPr>
              <a:solidFill>
                <a:schemeClr val="accent2"/>
              </a:solidFill>
              <a:ln w="25289">
                <a:noFill/>
              </a:ln>
              <a:effectLst/>
              <a:sp3d/>
            </c:spPr>
            <c:extLst>
              <c:ext xmlns:c16="http://schemas.microsoft.com/office/drawing/2014/chart" uri="{C3380CC4-5D6E-409C-BE32-E72D297353CC}">
                <c16:uniqueId val="{00000001-249B-4394-B580-85590ED4FA70}"/>
              </c:ext>
            </c:extLst>
          </c:dPt>
          <c:dPt>
            <c:idx val="1"/>
            <c:bubble3D val="0"/>
            <c:spPr>
              <a:solidFill>
                <a:schemeClr val="bg1">
                  <a:lumMod val="85000"/>
                </a:schemeClr>
              </a:solidFill>
              <a:ln w="25289">
                <a:noFill/>
              </a:ln>
              <a:effectLst/>
              <a:sp3d/>
            </c:spPr>
            <c:extLst>
              <c:ext xmlns:c16="http://schemas.microsoft.com/office/drawing/2014/chart" uri="{C3380CC4-5D6E-409C-BE32-E72D297353CC}">
                <c16:uniqueId val="{00000003-249B-4394-B580-85590ED4FA70}"/>
              </c:ext>
            </c:extLst>
          </c:dPt>
          <c:dPt>
            <c:idx val="2"/>
            <c:bubble3D val="0"/>
            <c:spPr>
              <a:solidFill>
                <a:schemeClr val="accent3"/>
              </a:solidFill>
              <a:ln w="25289">
                <a:noFill/>
              </a:ln>
              <a:effectLst/>
              <a:sp3d/>
            </c:spPr>
            <c:extLst>
              <c:ext xmlns:c16="http://schemas.microsoft.com/office/drawing/2014/chart" uri="{C3380CC4-5D6E-409C-BE32-E72D297353CC}">
                <c16:uniqueId val="{00000005-249B-4394-B580-85590ED4FA70}"/>
              </c:ext>
            </c:extLst>
          </c:dPt>
          <c:dPt>
            <c:idx val="3"/>
            <c:bubble3D val="0"/>
            <c:spPr>
              <a:solidFill>
                <a:schemeClr val="accent4"/>
              </a:solidFill>
              <a:ln w="25289">
                <a:noFill/>
              </a:ln>
              <a:effectLst/>
              <a:sp3d/>
            </c:spPr>
            <c:extLst>
              <c:ext xmlns:c16="http://schemas.microsoft.com/office/drawing/2014/chart" uri="{C3380CC4-5D6E-409C-BE32-E72D297353CC}">
                <c16:uniqueId val="{00000007-249B-4394-B580-85590ED4FA70}"/>
              </c:ext>
            </c:extLst>
          </c:dPt>
          <c:cat>
            <c:strRef>
              <c:f>Sheet1!$A$2:$A$5</c:f>
              <c:strCache>
                <c:ptCount val="2"/>
                <c:pt idx="0">
                  <c:v>1st Qtr</c:v>
                </c:pt>
                <c:pt idx="1">
                  <c:v>2nd Qtr</c:v>
                </c:pt>
              </c:strCache>
            </c:strRef>
          </c:cat>
          <c:val>
            <c:numRef>
              <c:f>Sheet1!$B$2:$B$5</c:f>
              <c:numCache>
                <c:formatCode>g/"通""用""格""式"</c:formatCode>
                <c:ptCount val="4"/>
                <c:pt idx="0">
                  <c:v>8.1999999999999993</c:v>
                </c:pt>
                <c:pt idx="1">
                  <c:v>3.2</c:v>
                </c:pt>
              </c:numCache>
            </c:numRef>
          </c:val>
          <c:extLst>
            <c:ext xmlns:c16="http://schemas.microsoft.com/office/drawing/2014/chart" uri="{C3380CC4-5D6E-409C-BE32-E72D297353CC}">
              <c16:uniqueId val="{00000008-249B-4394-B580-85590ED4FA70}"/>
            </c:ext>
          </c:extLst>
        </c:ser>
        <c:dLbls>
          <c:showLegendKey val="0"/>
          <c:showVal val="0"/>
          <c:showCatName val="0"/>
          <c:showSerName val="0"/>
          <c:showPercent val="0"/>
          <c:showBubbleSize val="0"/>
          <c:showLeaderLines val="1"/>
        </c:dLbls>
      </c:pie3DChart>
      <c:spPr>
        <a:noFill/>
        <a:ln w="25289">
          <a:noFill/>
        </a:ln>
      </c:spPr>
    </c:plotArea>
    <c:plotVisOnly val="1"/>
    <c:dispBlanksAs val="gap"/>
    <c:showDLblsOverMax val="0"/>
  </c:chart>
  <c:spPr>
    <a:noFill/>
    <a:ln>
      <a:noFill/>
    </a:ln>
    <a:effectLst/>
  </c:spPr>
  <c:txPr>
    <a:bodyPr/>
    <a:lstStyle/>
    <a:p>
      <a:pPr>
        <a:defRPr sz="1190" b="0" i="0" u="none" strike="noStrike" baseline="0">
          <a:solidFill>
            <a:srgbClr val="000000"/>
          </a:solidFill>
          <a:latin typeface="Calibri"/>
          <a:ea typeface="Calibri"/>
          <a:cs typeface="Calibri"/>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spPr>
            <a:ln>
              <a:noFill/>
            </a:ln>
          </c:spPr>
          <c:dPt>
            <c:idx val="0"/>
            <c:bubble3D val="0"/>
            <c:spPr>
              <a:solidFill>
                <a:schemeClr val="accent1"/>
              </a:solidFill>
              <a:ln w="25289">
                <a:noFill/>
              </a:ln>
              <a:effectLst/>
              <a:sp3d/>
            </c:spPr>
            <c:extLst>
              <c:ext xmlns:c16="http://schemas.microsoft.com/office/drawing/2014/chart" uri="{C3380CC4-5D6E-409C-BE32-E72D297353CC}">
                <c16:uniqueId val="{00000001-0A45-4969-996E-D5F6E6FF2125}"/>
              </c:ext>
            </c:extLst>
          </c:dPt>
          <c:dPt>
            <c:idx val="1"/>
            <c:bubble3D val="0"/>
            <c:spPr>
              <a:solidFill>
                <a:schemeClr val="bg1">
                  <a:lumMod val="85000"/>
                </a:schemeClr>
              </a:solidFill>
              <a:ln w="25289">
                <a:noFill/>
              </a:ln>
              <a:effectLst/>
              <a:sp3d/>
            </c:spPr>
            <c:extLst>
              <c:ext xmlns:c16="http://schemas.microsoft.com/office/drawing/2014/chart" uri="{C3380CC4-5D6E-409C-BE32-E72D297353CC}">
                <c16:uniqueId val="{00000003-0A45-4969-996E-D5F6E6FF2125}"/>
              </c:ext>
            </c:extLst>
          </c:dPt>
          <c:dPt>
            <c:idx val="2"/>
            <c:bubble3D val="0"/>
            <c:spPr>
              <a:solidFill>
                <a:schemeClr val="accent3"/>
              </a:solidFill>
              <a:ln w="25289">
                <a:noFill/>
              </a:ln>
              <a:effectLst/>
              <a:sp3d/>
            </c:spPr>
            <c:extLst>
              <c:ext xmlns:c16="http://schemas.microsoft.com/office/drawing/2014/chart" uri="{C3380CC4-5D6E-409C-BE32-E72D297353CC}">
                <c16:uniqueId val="{00000005-0A45-4969-996E-D5F6E6FF2125}"/>
              </c:ext>
            </c:extLst>
          </c:dPt>
          <c:dPt>
            <c:idx val="3"/>
            <c:bubble3D val="0"/>
            <c:spPr>
              <a:solidFill>
                <a:schemeClr val="accent4"/>
              </a:solidFill>
              <a:ln w="25289">
                <a:noFill/>
              </a:ln>
              <a:effectLst/>
              <a:sp3d/>
            </c:spPr>
            <c:extLst>
              <c:ext xmlns:c16="http://schemas.microsoft.com/office/drawing/2014/chart" uri="{C3380CC4-5D6E-409C-BE32-E72D297353CC}">
                <c16:uniqueId val="{00000007-0A45-4969-996E-D5F6E6FF2125}"/>
              </c:ext>
            </c:extLst>
          </c:dPt>
          <c:cat>
            <c:strRef>
              <c:f>Sheet1!$A$2:$A$5</c:f>
              <c:strCache>
                <c:ptCount val="2"/>
                <c:pt idx="0">
                  <c:v>1st Qtr</c:v>
                </c:pt>
                <c:pt idx="1">
                  <c:v>2nd Qtr</c:v>
                </c:pt>
              </c:strCache>
            </c:strRef>
          </c:cat>
          <c:val>
            <c:numRef>
              <c:f>Sheet1!$B$2:$B$5</c:f>
              <c:numCache>
                <c:formatCode>g/"通""用""格""式"</c:formatCode>
                <c:ptCount val="4"/>
                <c:pt idx="0">
                  <c:v>8.1999999999999993</c:v>
                </c:pt>
                <c:pt idx="1">
                  <c:v>5</c:v>
                </c:pt>
              </c:numCache>
            </c:numRef>
          </c:val>
          <c:extLst>
            <c:ext xmlns:c16="http://schemas.microsoft.com/office/drawing/2014/chart" uri="{C3380CC4-5D6E-409C-BE32-E72D297353CC}">
              <c16:uniqueId val="{00000008-0A45-4969-996E-D5F6E6FF2125}"/>
            </c:ext>
          </c:extLst>
        </c:ser>
        <c:dLbls>
          <c:showLegendKey val="0"/>
          <c:showVal val="0"/>
          <c:showCatName val="0"/>
          <c:showSerName val="0"/>
          <c:showPercent val="0"/>
          <c:showBubbleSize val="0"/>
          <c:showLeaderLines val="1"/>
        </c:dLbls>
      </c:pie3DChart>
      <c:spPr>
        <a:noFill/>
        <a:ln w="25289">
          <a:noFill/>
        </a:ln>
      </c:spPr>
    </c:plotArea>
    <c:plotVisOnly val="1"/>
    <c:dispBlanksAs val="gap"/>
    <c:showDLblsOverMax val="0"/>
  </c:chart>
  <c:spPr>
    <a:noFill/>
    <a:ln>
      <a:noFill/>
    </a:ln>
    <a:effectLst/>
  </c:spPr>
  <c:txPr>
    <a:bodyPr/>
    <a:lstStyle/>
    <a:p>
      <a:pPr>
        <a:defRPr sz="1190" b="0" i="0" u="none" strike="noStrike" baseline="0">
          <a:solidFill>
            <a:srgbClr val="000000"/>
          </a:solidFill>
          <a:latin typeface="Calibri"/>
          <a:ea typeface="Calibri"/>
          <a:cs typeface="Calibri"/>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spPr>
            <a:solidFill>
              <a:schemeClr val="accent2"/>
            </a:solidFill>
            <a:ln>
              <a:noFill/>
            </a:ln>
          </c:spPr>
          <c:dPt>
            <c:idx val="0"/>
            <c:bubble3D val="0"/>
            <c:spPr>
              <a:solidFill>
                <a:schemeClr val="accent2"/>
              </a:solidFill>
              <a:ln w="25289">
                <a:noFill/>
              </a:ln>
              <a:effectLst/>
              <a:sp3d/>
            </c:spPr>
            <c:extLst>
              <c:ext xmlns:c16="http://schemas.microsoft.com/office/drawing/2014/chart" uri="{C3380CC4-5D6E-409C-BE32-E72D297353CC}">
                <c16:uniqueId val="{00000001-18A0-44C1-8021-B976E52F1A43}"/>
              </c:ext>
            </c:extLst>
          </c:dPt>
          <c:dPt>
            <c:idx val="1"/>
            <c:bubble3D val="0"/>
            <c:spPr>
              <a:solidFill>
                <a:schemeClr val="bg1">
                  <a:lumMod val="85000"/>
                </a:schemeClr>
              </a:solidFill>
              <a:ln w="25289">
                <a:noFill/>
              </a:ln>
              <a:effectLst/>
              <a:sp3d/>
            </c:spPr>
            <c:extLst>
              <c:ext xmlns:c16="http://schemas.microsoft.com/office/drawing/2014/chart" uri="{C3380CC4-5D6E-409C-BE32-E72D297353CC}">
                <c16:uniqueId val="{00000003-18A0-44C1-8021-B976E52F1A43}"/>
              </c:ext>
            </c:extLst>
          </c:dPt>
          <c:dPt>
            <c:idx val="2"/>
            <c:bubble3D val="0"/>
            <c:spPr>
              <a:solidFill>
                <a:schemeClr val="accent2"/>
              </a:solidFill>
              <a:ln w="25289">
                <a:noFill/>
              </a:ln>
              <a:effectLst/>
              <a:sp3d/>
            </c:spPr>
            <c:extLst>
              <c:ext xmlns:c16="http://schemas.microsoft.com/office/drawing/2014/chart" uri="{C3380CC4-5D6E-409C-BE32-E72D297353CC}">
                <c16:uniqueId val="{00000005-18A0-44C1-8021-B976E52F1A43}"/>
              </c:ext>
            </c:extLst>
          </c:dPt>
          <c:dPt>
            <c:idx val="3"/>
            <c:bubble3D val="0"/>
            <c:spPr>
              <a:solidFill>
                <a:schemeClr val="accent2"/>
              </a:solidFill>
              <a:ln w="25289">
                <a:noFill/>
              </a:ln>
              <a:effectLst/>
              <a:sp3d/>
            </c:spPr>
            <c:extLst>
              <c:ext xmlns:c16="http://schemas.microsoft.com/office/drawing/2014/chart" uri="{C3380CC4-5D6E-409C-BE32-E72D297353CC}">
                <c16:uniqueId val="{00000007-18A0-44C1-8021-B976E52F1A43}"/>
              </c:ext>
            </c:extLst>
          </c:dPt>
          <c:cat>
            <c:strRef>
              <c:f>Sheet1!$A$2:$A$5</c:f>
              <c:strCache>
                <c:ptCount val="2"/>
                <c:pt idx="0">
                  <c:v>1st Qtr</c:v>
                </c:pt>
                <c:pt idx="1">
                  <c:v>2nd Qtr</c:v>
                </c:pt>
              </c:strCache>
            </c:strRef>
          </c:cat>
          <c:val>
            <c:numRef>
              <c:f>Sheet1!$B$2:$B$5</c:f>
              <c:numCache>
                <c:formatCode>g/"通""用""格""式"</c:formatCode>
                <c:ptCount val="4"/>
                <c:pt idx="0">
                  <c:v>8.1999999999999993</c:v>
                </c:pt>
                <c:pt idx="1">
                  <c:v>7</c:v>
                </c:pt>
              </c:numCache>
            </c:numRef>
          </c:val>
          <c:extLst>
            <c:ext xmlns:c16="http://schemas.microsoft.com/office/drawing/2014/chart" uri="{C3380CC4-5D6E-409C-BE32-E72D297353CC}">
              <c16:uniqueId val="{00000008-18A0-44C1-8021-B976E52F1A43}"/>
            </c:ext>
          </c:extLst>
        </c:ser>
        <c:dLbls>
          <c:showLegendKey val="0"/>
          <c:showVal val="0"/>
          <c:showCatName val="0"/>
          <c:showSerName val="0"/>
          <c:showPercent val="0"/>
          <c:showBubbleSize val="0"/>
          <c:showLeaderLines val="1"/>
        </c:dLbls>
      </c:pie3DChart>
      <c:spPr>
        <a:noFill/>
        <a:ln w="25289">
          <a:noFill/>
        </a:ln>
      </c:spPr>
    </c:plotArea>
    <c:plotVisOnly val="1"/>
    <c:dispBlanksAs val="gap"/>
    <c:showDLblsOverMax val="0"/>
  </c:chart>
  <c:spPr>
    <a:noFill/>
    <a:ln>
      <a:noFill/>
    </a:ln>
    <a:effectLst/>
  </c:spPr>
  <c:txPr>
    <a:bodyPr/>
    <a:lstStyle/>
    <a:p>
      <a:pPr>
        <a:defRPr sz="1190" b="0" i="0" u="none" strike="noStrike" baseline="0">
          <a:solidFill>
            <a:srgbClr val="000000"/>
          </a:solidFill>
          <a:latin typeface="Calibri"/>
          <a:ea typeface="Calibri"/>
          <a:cs typeface="Calibri"/>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90155-70EF-420F-9C04-1B97601824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199D5B-B2A0-4374-8827-C09F3996A0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7AE248-AC56-439A-AA15-42147AB141B4}"/>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0A8B0296-9DE9-4F9C-BDCF-4121BBF23F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DB10F-CDD2-431C-97D3-B6B3983483CF}"/>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245138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1002A-C9CB-47A5-BFB1-D821187355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9486B-DBCC-48FA-A026-5085A68E66F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B6F012-A21C-4F52-AA12-96DB8CC8D462}"/>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B3FCB8A2-C4A2-4269-BEE8-5C9F6A5661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1AB83-2A85-4492-874B-8D1302E0EAD9}"/>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162222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5E5581-89AA-4B38-8D3B-A460345245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E17E7F-B0B6-4FAC-B223-9B96F17527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A785CF-2E91-4317-A017-BF305A05F71F}"/>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516E7206-B3D9-432C-BA82-025C83942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169531-8613-43DA-8FDF-7380FD30D1AB}"/>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27313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BAAED-F3AD-43CA-BB53-6F5BEA26AC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3D776C-F709-43AF-B8FD-9DDDFF0F76C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DCC33-96E1-4578-9744-AEFD44B970E0}"/>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EB298908-5953-4A71-81DB-4B46A4256C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0828CE-2B42-44EC-BC77-C0F6C862A918}"/>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233640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C2CB8-22FC-42B0-BD5F-CF500D7465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6CB623-35D4-4774-B8E1-97B41D056A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CBCB85-2D38-48AD-BDCB-5430048656FF}"/>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6A9C4619-C567-44B6-9B87-751423FA81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56251-2788-48F5-A5E5-7E85AC85BB99}"/>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1941528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31CD0-FE7E-4E66-9207-F038804BCD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FA4490-D441-469A-B853-90BEE1E0D0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0144E5-7F90-4914-99FD-2646815D490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10EAA2-3D8F-4233-86F5-1EE7A1FCBB4E}"/>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6" name="页脚占位符 5">
            <a:extLst>
              <a:ext uri="{FF2B5EF4-FFF2-40B4-BE49-F238E27FC236}">
                <a16:creationId xmlns:a16="http://schemas.microsoft.com/office/drawing/2014/main" id="{B90FBC34-6E35-4C47-891A-C9EECD4781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31672B-B616-43C2-9449-E73E88EAD8A9}"/>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3686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FD9F1-C359-4F64-822A-344DA75463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9BCCDB9-02D5-48C4-8C8F-B85AE5A4F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10F7C7-05F4-48AA-91E3-8AD95710B9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C0CE29-7F3A-4890-976E-C98AB334C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2C8A65-2471-4B3E-B944-8DF9F2A0CB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93CDC0-8341-4C90-8E34-AB31E9738D2E}"/>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8" name="页脚占位符 7">
            <a:extLst>
              <a:ext uri="{FF2B5EF4-FFF2-40B4-BE49-F238E27FC236}">
                <a16:creationId xmlns:a16="http://schemas.microsoft.com/office/drawing/2014/main" id="{8B87BD7F-E51D-4CC9-BC7C-92F6731BFE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FF02B69-6307-4B0D-B71E-18D444C3BB5B}"/>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387134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8FA31-08CB-4571-AC84-15A28C08B5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D332F-91FE-4CB1-B3D1-36ADF1EF832E}"/>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4" name="页脚占位符 3">
            <a:extLst>
              <a:ext uri="{FF2B5EF4-FFF2-40B4-BE49-F238E27FC236}">
                <a16:creationId xmlns:a16="http://schemas.microsoft.com/office/drawing/2014/main" id="{92929183-2ECE-4C45-861D-82577724819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2C3CEE-C896-405C-914B-67E9BE132685}"/>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349502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6F87C6-7738-49D1-BB75-5D7B9D973E81}"/>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3" name="页脚占位符 2">
            <a:extLst>
              <a:ext uri="{FF2B5EF4-FFF2-40B4-BE49-F238E27FC236}">
                <a16:creationId xmlns:a16="http://schemas.microsoft.com/office/drawing/2014/main" id="{4CFD21DD-6E73-44D9-8EA1-E5BB564BD5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96A92C-36B9-40AD-B2E9-4F31581F1E20}"/>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1304925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44157-ABD0-4EEA-9A37-64CF8DF5A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ABEB77-C09B-4675-BDAE-3A9D12641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7EC203-8AEF-4E6E-B775-8088FFAA41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571114-E52F-49EE-BE13-225EA0588331}"/>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6" name="页脚占位符 5">
            <a:extLst>
              <a:ext uri="{FF2B5EF4-FFF2-40B4-BE49-F238E27FC236}">
                <a16:creationId xmlns:a16="http://schemas.microsoft.com/office/drawing/2014/main" id="{E2ADCCCE-2DE1-41FC-BF3B-CC3976EE78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B20231-6484-445D-B6C7-2C53BA71C696}"/>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214544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A2074-C512-48F7-85A2-4098306CE2B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7FE3C0-88B6-41B2-A391-4653B2BD8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606A0D-4FE1-4680-BBA3-45B116888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8217EE8-F1B2-4CBF-9591-D0E885CBDDEB}"/>
              </a:ext>
            </a:extLst>
          </p:cNvPr>
          <p:cNvSpPr>
            <a:spLocks noGrp="1"/>
          </p:cNvSpPr>
          <p:nvPr>
            <p:ph type="dt" sz="half" idx="10"/>
          </p:nvPr>
        </p:nvSpPr>
        <p:spPr/>
        <p:txBody>
          <a:bodyPr/>
          <a:lstStyle/>
          <a:p>
            <a:fld id="{7056FE91-9E9F-4A06-88E3-06054EDC2F9C}" type="datetimeFigureOut">
              <a:rPr lang="zh-CN" altLang="en-US" smtClean="0"/>
              <a:t>2019/6/6</a:t>
            </a:fld>
            <a:endParaRPr lang="zh-CN" altLang="en-US"/>
          </a:p>
        </p:txBody>
      </p:sp>
      <p:sp>
        <p:nvSpPr>
          <p:cNvPr id="6" name="页脚占位符 5">
            <a:extLst>
              <a:ext uri="{FF2B5EF4-FFF2-40B4-BE49-F238E27FC236}">
                <a16:creationId xmlns:a16="http://schemas.microsoft.com/office/drawing/2014/main" id="{77259EBC-D3BD-4B35-9D68-3DD80097E7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B0723B-8E7B-4F60-8D4D-4AF9BE867CFA}"/>
              </a:ext>
            </a:extLst>
          </p:cNvPr>
          <p:cNvSpPr>
            <a:spLocks noGrp="1"/>
          </p:cNvSpPr>
          <p:nvPr>
            <p:ph type="sldNum" sz="quarter" idx="12"/>
          </p:nvPr>
        </p:nvSpPr>
        <p:spPr/>
        <p:txBody>
          <a:body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306064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CF35146-9A0C-4A83-B41A-43B893349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9E372DE-57A3-4889-9A90-301D0D036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37841B-FE8A-4F01-9DC0-0AC6AF78C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6FE91-9E9F-4A06-88E3-06054EDC2F9C}" type="datetimeFigureOut">
              <a:rPr lang="zh-CN" altLang="en-US" smtClean="0"/>
              <a:t>2019/6/6</a:t>
            </a:fld>
            <a:endParaRPr lang="zh-CN" altLang="en-US"/>
          </a:p>
        </p:txBody>
      </p:sp>
      <p:sp>
        <p:nvSpPr>
          <p:cNvPr id="5" name="页脚占位符 4">
            <a:extLst>
              <a:ext uri="{FF2B5EF4-FFF2-40B4-BE49-F238E27FC236}">
                <a16:creationId xmlns:a16="http://schemas.microsoft.com/office/drawing/2014/main" id="{DFC501B0-8520-4B73-A59A-67A448DFF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F232E4-3722-4F12-8BAD-CF053BBB0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36C5D-9EAD-4E2F-83DD-2B4E1A9B9BE7}" type="slidenum">
              <a:rPr lang="zh-CN" altLang="en-US" smtClean="0"/>
              <a:t>‹#›</a:t>
            </a:fld>
            <a:endParaRPr lang="zh-CN" altLang="en-US"/>
          </a:p>
        </p:txBody>
      </p:sp>
    </p:spTree>
    <p:extLst>
      <p:ext uri="{BB962C8B-B14F-4D97-AF65-F5344CB8AC3E}">
        <p14:creationId xmlns:p14="http://schemas.microsoft.com/office/powerpoint/2010/main" val="33575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文本框 12">
            <a:extLst>
              <a:ext uri="{FF2B5EF4-FFF2-40B4-BE49-F238E27FC236}">
                <a16:creationId xmlns:a16="http://schemas.microsoft.com/office/drawing/2014/main" id="{52B9D6BB-41BB-4DEC-97A4-47C13DF1ED43}"/>
              </a:ext>
            </a:extLst>
          </p:cNvPr>
          <p:cNvSpPr txBox="1"/>
          <p:nvPr/>
        </p:nvSpPr>
        <p:spPr>
          <a:xfrm>
            <a:off x="1671687" y="2085804"/>
            <a:ext cx="8848626" cy="1046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200" spc="300" dirty="0">
                <a:solidFill>
                  <a:schemeClr val="accent1"/>
                </a:solidFill>
                <a:latin typeface="微软雅黑" panose="020B0503020204020204" pitchFamily="34" charset="-122"/>
                <a:ea typeface="微软雅黑" panose="020B0503020204020204" pitchFamily="34" charset="-122"/>
              </a:rPr>
              <a:t>简约毕业</a:t>
            </a:r>
            <a:r>
              <a:rPr lang="zh-CN" altLang="en-US" sz="6200" spc="300" dirty="0">
                <a:solidFill>
                  <a:schemeClr val="accent2"/>
                </a:solidFill>
                <a:latin typeface="微软雅黑" panose="020B0503020204020204" pitchFamily="34" charset="-122"/>
                <a:ea typeface="微软雅黑" panose="020B0503020204020204" pitchFamily="34" charset="-122"/>
              </a:rPr>
              <a:t>论文答辩</a:t>
            </a:r>
            <a:r>
              <a:rPr lang="zh-CN" altLang="en-US" sz="6200" spc="300" dirty="0">
                <a:solidFill>
                  <a:schemeClr val="accent1"/>
                </a:solidFill>
                <a:latin typeface="微软雅黑" panose="020B0503020204020204" pitchFamily="34" charset="-122"/>
                <a:ea typeface="微软雅黑" panose="020B0503020204020204" pitchFamily="34" charset="-122"/>
              </a:rPr>
              <a:t>模板</a:t>
            </a:r>
          </a:p>
        </p:txBody>
      </p:sp>
      <p:sp>
        <p:nvSpPr>
          <p:cNvPr id="14" name="文本框 13">
            <a:extLst>
              <a:ext uri="{FF2B5EF4-FFF2-40B4-BE49-F238E27FC236}">
                <a16:creationId xmlns:a16="http://schemas.microsoft.com/office/drawing/2014/main" id="{F9B7AF1A-31C7-4962-A74E-AD897818463F}"/>
              </a:ext>
            </a:extLst>
          </p:cNvPr>
          <p:cNvSpPr txBox="1"/>
          <p:nvPr/>
        </p:nvSpPr>
        <p:spPr>
          <a:xfrm>
            <a:off x="2849704" y="3253233"/>
            <a:ext cx="6454726" cy="4843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900" b="0" dirty="0">
                <a:solidFill>
                  <a:schemeClr val="accent1"/>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sp>
        <p:nvSpPr>
          <p:cNvPr id="15" name="文本框 14">
            <a:extLst>
              <a:ext uri="{FF2B5EF4-FFF2-40B4-BE49-F238E27FC236}">
                <a16:creationId xmlns:a16="http://schemas.microsoft.com/office/drawing/2014/main" id="{1A6BE5B4-A3B7-4DF4-AAC0-12F96F156CEF}"/>
              </a:ext>
            </a:extLst>
          </p:cNvPr>
          <p:cNvSpPr txBox="1"/>
          <p:nvPr/>
        </p:nvSpPr>
        <p:spPr>
          <a:xfrm>
            <a:off x="4717979" y="3922345"/>
            <a:ext cx="1406939"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accent1"/>
                </a:solidFill>
                <a:latin typeface="微软雅黑 Light" panose="020B0502040204020203" pitchFamily="34" charset="-122"/>
                <a:ea typeface="微软雅黑 Light" panose="020B0502040204020203" pitchFamily="34" charset="-122"/>
              </a:rPr>
              <a:t>答辩人：稻壳儿</a:t>
            </a:r>
          </a:p>
        </p:txBody>
      </p:sp>
      <p:sp>
        <p:nvSpPr>
          <p:cNvPr id="16" name="文本框 15">
            <a:extLst>
              <a:ext uri="{FF2B5EF4-FFF2-40B4-BE49-F238E27FC236}">
                <a16:creationId xmlns:a16="http://schemas.microsoft.com/office/drawing/2014/main" id="{D949BC12-1566-42EC-9ECB-584335C8D054}"/>
              </a:ext>
            </a:extLst>
          </p:cNvPr>
          <p:cNvSpPr txBox="1"/>
          <p:nvPr/>
        </p:nvSpPr>
        <p:spPr>
          <a:xfrm>
            <a:off x="6376402" y="3922345"/>
            <a:ext cx="1562231" cy="306467"/>
          </a:xfrm>
          <a:prstGeom prst="round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accent1"/>
                </a:solidFill>
                <a:latin typeface="微软雅黑 Light" panose="020B0502040204020203" pitchFamily="34" charset="-122"/>
                <a:ea typeface="微软雅黑 Light" panose="020B0502040204020203" pitchFamily="34" charset="-122"/>
              </a:rPr>
              <a:t>指导老师：</a:t>
            </a:r>
            <a:r>
              <a:rPr lang="en-US" altLang="zh-CN" sz="1200" dirty="0" err="1">
                <a:solidFill>
                  <a:schemeClr val="accent1"/>
                </a:solidFill>
                <a:latin typeface="微软雅黑 Light" panose="020B0502040204020203" pitchFamily="34" charset="-122"/>
                <a:ea typeface="微软雅黑 Light" panose="020B0502040204020203" pitchFamily="34" charset="-122"/>
              </a:rPr>
              <a:t>daokeer</a:t>
            </a:r>
            <a:endParaRPr lang="zh-CN" altLang="en-US" sz="1200" dirty="0">
              <a:solidFill>
                <a:schemeClr val="accent1"/>
              </a:solidFill>
              <a:latin typeface="微软雅黑 Light" panose="020B0502040204020203" pitchFamily="34" charset="-122"/>
              <a:ea typeface="微软雅黑 Light" panose="020B0502040204020203" pitchFamily="34" charset="-122"/>
            </a:endParaRPr>
          </a:p>
        </p:txBody>
      </p:sp>
      <p:sp>
        <p:nvSpPr>
          <p:cNvPr id="17" name="任意多边形: 形状 16">
            <a:extLst>
              <a:ext uri="{FF2B5EF4-FFF2-40B4-BE49-F238E27FC236}">
                <a16:creationId xmlns:a16="http://schemas.microsoft.com/office/drawing/2014/main" id="{DAC3F845-4693-4CCC-AF38-7517E6AD7C9B}"/>
              </a:ext>
            </a:extLst>
          </p:cNvPr>
          <p:cNvSpPr/>
          <p:nvPr/>
        </p:nvSpPr>
        <p:spPr>
          <a:xfrm>
            <a:off x="6194062" y="3951339"/>
            <a:ext cx="243552" cy="243552"/>
          </a:xfrm>
          <a:custGeom>
            <a:avLst/>
            <a:gdLst>
              <a:gd name="connsiteX0" fmla="*/ 134399 w 268798"/>
              <a:gd name="connsiteY0" fmla="*/ 0 h 268798"/>
              <a:gd name="connsiteX1" fmla="*/ 268798 w 268798"/>
              <a:gd name="connsiteY1" fmla="*/ 134399 h 268798"/>
              <a:gd name="connsiteX2" fmla="*/ 134399 w 268798"/>
              <a:gd name="connsiteY2" fmla="*/ 268798 h 268798"/>
              <a:gd name="connsiteX3" fmla="*/ 0 w 268798"/>
              <a:gd name="connsiteY3" fmla="*/ 134399 h 268798"/>
              <a:gd name="connsiteX4" fmla="*/ 134399 w 268798"/>
              <a:gd name="connsiteY4" fmla="*/ 0 h 268798"/>
              <a:gd name="connsiteX5" fmla="*/ 133868 w 268798"/>
              <a:gd name="connsiteY5" fmla="*/ 46226 h 268798"/>
              <a:gd name="connsiteX6" fmla="*/ 91616 w 268798"/>
              <a:gd name="connsiteY6" fmla="*/ 75591 h 268798"/>
              <a:gd name="connsiteX7" fmla="*/ 94351 w 268798"/>
              <a:gd name="connsiteY7" fmla="*/ 90737 h 268798"/>
              <a:gd name="connsiteX8" fmla="*/ 90477 w 268798"/>
              <a:gd name="connsiteY8" fmla="*/ 97952 h 268798"/>
              <a:gd name="connsiteX9" fmla="*/ 100373 w 268798"/>
              <a:gd name="connsiteY9" fmla="*/ 112541 h 268798"/>
              <a:gd name="connsiteX10" fmla="*/ 121400 w 268798"/>
              <a:gd name="connsiteY10" fmla="*/ 133364 h 268798"/>
              <a:gd name="connsiteX11" fmla="*/ 134356 w 268798"/>
              <a:gd name="connsiteY11" fmla="*/ 135751 h 268798"/>
              <a:gd name="connsiteX12" fmla="*/ 147278 w 268798"/>
              <a:gd name="connsiteY12" fmla="*/ 133364 h 268798"/>
              <a:gd name="connsiteX13" fmla="*/ 168339 w 268798"/>
              <a:gd name="connsiteY13" fmla="*/ 112541 h 268798"/>
              <a:gd name="connsiteX14" fmla="*/ 178202 w 268798"/>
              <a:gd name="connsiteY14" fmla="*/ 97952 h 268798"/>
              <a:gd name="connsiteX15" fmla="*/ 174361 w 268798"/>
              <a:gd name="connsiteY15" fmla="*/ 90737 h 268798"/>
              <a:gd name="connsiteX16" fmla="*/ 177095 w 268798"/>
              <a:gd name="connsiteY16" fmla="*/ 75591 h 268798"/>
              <a:gd name="connsiteX17" fmla="*/ 134812 w 268798"/>
              <a:gd name="connsiteY17" fmla="*/ 46226 h 268798"/>
              <a:gd name="connsiteX18" fmla="*/ 134356 w 268798"/>
              <a:gd name="connsiteY18" fmla="*/ 46226 h 268798"/>
              <a:gd name="connsiteX19" fmla="*/ 133868 w 268798"/>
              <a:gd name="connsiteY19" fmla="*/ 46226 h 268798"/>
              <a:gd name="connsiteX20" fmla="*/ 103687 w 268798"/>
              <a:gd name="connsiteY20" fmla="*/ 145392 h 268798"/>
              <a:gd name="connsiteX21" fmla="*/ 101636 w 268798"/>
              <a:gd name="connsiteY21" fmla="*/ 145843 h 268798"/>
              <a:gd name="connsiteX22" fmla="*/ 77678 w 268798"/>
              <a:gd name="connsiteY22" fmla="*/ 155868 h 268798"/>
              <a:gd name="connsiteX23" fmla="*/ 39300 w 268798"/>
              <a:gd name="connsiteY23" fmla="*/ 176978 h 268798"/>
              <a:gd name="connsiteX24" fmla="*/ 39300 w 268798"/>
              <a:gd name="connsiteY24" fmla="*/ 212410 h 268798"/>
              <a:gd name="connsiteX25" fmla="*/ 134415 w 268798"/>
              <a:gd name="connsiteY25" fmla="*/ 212410 h 268798"/>
              <a:gd name="connsiteX26" fmla="*/ 229497 w 268798"/>
              <a:gd name="connsiteY26" fmla="*/ 212410 h 268798"/>
              <a:gd name="connsiteX27" fmla="*/ 229497 w 268798"/>
              <a:gd name="connsiteY27" fmla="*/ 176978 h 268798"/>
              <a:gd name="connsiteX28" fmla="*/ 191119 w 268798"/>
              <a:gd name="connsiteY28" fmla="*/ 155868 h 268798"/>
              <a:gd name="connsiteX29" fmla="*/ 167162 w 268798"/>
              <a:gd name="connsiteY29" fmla="*/ 145843 h 268798"/>
              <a:gd name="connsiteX30" fmla="*/ 165111 w 268798"/>
              <a:gd name="connsiteY30" fmla="*/ 145392 h 268798"/>
              <a:gd name="connsiteX31" fmla="*/ 161368 w 268798"/>
              <a:gd name="connsiteY31" fmla="*/ 147328 h 268798"/>
              <a:gd name="connsiteX32" fmla="*/ 134415 w 268798"/>
              <a:gd name="connsiteY32" fmla="*/ 177403 h 268798"/>
              <a:gd name="connsiteX33" fmla="*/ 107430 w 268798"/>
              <a:gd name="connsiteY33" fmla="*/ 147328 h 268798"/>
              <a:gd name="connsiteX34" fmla="*/ 103687 w 268798"/>
              <a:gd name="connsiteY34" fmla="*/ 145392 h 26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68798" h="268798">
                <a:moveTo>
                  <a:pt x="134399" y="0"/>
                </a:moveTo>
                <a:cubicBezTo>
                  <a:pt x="208626" y="0"/>
                  <a:pt x="268798" y="60172"/>
                  <a:pt x="268798" y="134399"/>
                </a:cubicBezTo>
                <a:cubicBezTo>
                  <a:pt x="268798" y="208626"/>
                  <a:pt x="208626" y="268798"/>
                  <a:pt x="134399" y="268798"/>
                </a:cubicBezTo>
                <a:cubicBezTo>
                  <a:pt x="60172" y="268798"/>
                  <a:pt x="0" y="208626"/>
                  <a:pt x="0" y="134399"/>
                </a:cubicBezTo>
                <a:cubicBezTo>
                  <a:pt x="0" y="60172"/>
                  <a:pt x="60172" y="0"/>
                  <a:pt x="134399" y="0"/>
                </a:cubicBezTo>
                <a:close/>
                <a:moveTo>
                  <a:pt x="133868" y="46226"/>
                </a:moveTo>
                <a:cubicBezTo>
                  <a:pt x="97475" y="46226"/>
                  <a:pt x="90640" y="67394"/>
                  <a:pt x="91616" y="75591"/>
                </a:cubicBezTo>
                <a:cubicBezTo>
                  <a:pt x="92365" y="82169"/>
                  <a:pt x="94351" y="90737"/>
                  <a:pt x="94351" y="90737"/>
                </a:cubicBezTo>
                <a:cubicBezTo>
                  <a:pt x="94351" y="90737"/>
                  <a:pt x="90477" y="92169"/>
                  <a:pt x="90477" y="97952"/>
                </a:cubicBezTo>
                <a:cubicBezTo>
                  <a:pt x="91844" y="112435"/>
                  <a:pt x="98908" y="106175"/>
                  <a:pt x="100373" y="112541"/>
                </a:cubicBezTo>
                <a:cubicBezTo>
                  <a:pt x="102781" y="123099"/>
                  <a:pt x="114272" y="130738"/>
                  <a:pt x="121400" y="133364"/>
                </a:cubicBezTo>
                <a:cubicBezTo>
                  <a:pt x="125567" y="134903"/>
                  <a:pt x="129831" y="135672"/>
                  <a:pt x="134356" y="135751"/>
                </a:cubicBezTo>
                <a:cubicBezTo>
                  <a:pt x="138848" y="135672"/>
                  <a:pt x="143144" y="134903"/>
                  <a:pt x="147278" y="133364"/>
                </a:cubicBezTo>
                <a:cubicBezTo>
                  <a:pt x="154440" y="130738"/>
                  <a:pt x="165898" y="123099"/>
                  <a:pt x="168339" y="112541"/>
                </a:cubicBezTo>
                <a:cubicBezTo>
                  <a:pt x="169771" y="106175"/>
                  <a:pt x="176867" y="112435"/>
                  <a:pt x="178202" y="97952"/>
                </a:cubicBezTo>
                <a:cubicBezTo>
                  <a:pt x="178202" y="92169"/>
                  <a:pt x="174361" y="90737"/>
                  <a:pt x="174361" y="90737"/>
                </a:cubicBezTo>
                <a:cubicBezTo>
                  <a:pt x="174361" y="90737"/>
                  <a:pt x="176314" y="82169"/>
                  <a:pt x="177095" y="75591"/>
                </a:cubicBezTo>
                <a:cubicBezTo>
                  <a:pt x="178039" y="67394"/>
                  <a:pt x="171203" y="46226"/>
                  <a:pt x="134812" y="46226"/>
                </a:cubicBezTo>
                <a:cubicBezTo>
                  <a:pt x="134649" y="46226"/>
                  <a:pt x="134486" y="46226"/>
                  <a:pt x="134356" y="46226"/>
                </a:cubicBezTo>
                <a:cubicBezTo>
                  <a:pt x="134193" y="46226"/>
                  <a:pt x="134030" y="46226"/>
                  <a:pt x="133868" y="46226"/>
                </a:cubicBezTo>
                <a:close/>
                <a:moveTo>
                  <a:pt x="103687" y="145392"/>
                </a:moveTo>
                <a:cubicBezTo>
                  <a:pt x="102938" y="145392"/>
                  <a:pt x="102255" y="145551"/>
                  <a:pt x="101636" y="145843"/>
                </a:cubicBezTo>
                <a:cubicBezTo>
                  <a:pt x="99292" y="146877"/>
                  <a:pt x="85556" y="153560"/>
                  <a:pt x="77678" y="155868"/>
                </a:cubicBezTo>
                <a:cubicBezTo>
                  <a:pt x="51182" y="163638"/>
                  <a:pt x="39300" y="171568"/>
                  <a:pt x="39300" y="176978"/>
                </a:cubicBezTo>
                <a:lnTo>
                  <a:pt x="39300" y="212410"/>
                </a:lnTo>
                <a:lnTo>
                  <a:pt x="134415" y="212410"/>
                </a:lnTo>
                <a:lnTo>
                  <a:pt x="229497" y="212410"/>
                </a:lnTo>
                <a:lnTo>
                  <a:pt x="229497" y="176978"/>
                </a:lnTo>
                <a:cubicBezTo>
                  <a:pt x="229497" y="171568"/>
                  <a:pt x="217616" y="163638"/>
                  <a:pt x="191119" y="155868"/>
                </a:cubicBezTo>
                <a:cubicBezTo>
                  <a:pt x="183242" y="153560"/>
                  <a:pt x="169505" y="146877"/>
                  <a:pt x="167162" y="145843"/>
                </a:cubicBezTo>
                <a:cubicBezTo>
                  <a:pt x="166543" y="145551"/>
                  <a:pt x="165860" y="145392"/>
                  <a:pt x="165111" y="145392"/>
                </a:cubicBezTo>
                <a:cubicBezTo>
                  <a:pt x="163451" y="145392"/>
                  <a:pt x="162018" y="146187"/>
                  <a:pt x="161368" y="147328"/>
                </a:cubicBezTo>
                <a:cubicBezTo>
                  <a:pt x="154857" y="156186"/>
                  <a:pt x="142813" y="176925"/>
                  <a:pt x="134415" y="177403"/>
                </a:cubicBezTo>
                <a:cubicBezTo>
                  <a:pt x="125984" y="176925"/>
                  <a:pt x="113940" y="156186"/>
                  <a:pt x="107430" y="147328"/>
                </a:cubicBezTo>
                <a:cubicBezTo>
                  <a:pt x="106779" y="146187"/>
                  <a:pt x="105347" y="145392"/>
                  <a:pt x="103687" y="14539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01D8FF5-8CF0-485B-83BC-666B64E84B4F}"/>
              </a:ext>
            </a:extLst>
          </p:cNvPr>
          <p:cNvSpPr/>
          <p:nvPr/>
        </p:nvSpPr>
        <p:spPr>
          <a:xfrm>
            <a:off x="4529851" y="3951339"/>
            <a:ext cx="240591" cy="240591"/>
          </a:xfrm>
          <a:custGeom>
            <a:avLst/>
            <a:gdLst>
              <a:gd name="connsiteX0" fmla="*/ 127839 w 265530"/>
              <a:gd name="connsiteY0" fmla="*/ 163086 h 265530"/>
              <a:gd name="connsiteX1" fmla="*/ 137735 w 265530"/>
              <a:gd name="connsiteY1" fmla="*/ 163086 h 265530"/>
              <a:gd name="connsiteX2" fmla="*/ 140135 w 265530"/>
              <a:gd name="connsiteY2" fmla="*/ 164837 h 265530"/>
              <a:gd name="connsiteX3" fmla="*/ 145020 w 265530"/>
              <a:gd name="connsiteY3" fmla="*/ 200117 h 265530"/>
              <a:gd name="connsiteX4" fmla="*/ 144683 w 265530"/>
              <a:gd name="connsiteY4" fmla="*/ 201352 h 265530"/>
              <a:gd name="connsiteX5" fmla="*/ 134871 w 265530"/>
              <a:gd name="connsiteY5" fmla="*/ 214839 h 265530"/>
              <a:gd name="connsiteX6" fmla="*/ 132766 w 265530"/>
              <a:gd name="connsiteY6" fmla="*/ 215800 h 265530"/>
              <a:gd name="connsiteX7" fmla="*/ 130702 w 265530"/>
              <a:gd name="connsiteY7" fmla="*/ 214839 h 265530"/>
              <a:gd name="connsiteX8" fmla="*/ 120890 w 265530"/>
              <a:gd name="connsiteY8" fmla="*/ 201352 h 265530"/>
              <a:gd name="connsiteX9" fmla="*/ 120553 w 265530"/>
              <a:gd name="connsiteY9" fmla="*/ 200117 h 265530"/>
              <a:gd name="connsiteX10" fmla="*/ 125438 w 265530"/>
              <a:gd name="connsiteY10" fmla="*/ 164837 h 265530"/>
              <a:gd name="connsiteX11" fmla="*/ 127839 w 265530"/>
              <a:gd name="connsiteY11" fmla="*/ 163086 h 265530"/>
              <a:gd name="connsiteX12" fmla="*/ 115879 w 265530"/>
              <a:gd name="connsiteY12" fmla="*/ 146613 h 265530"/>
              <a:gd name="connsiteX13" fmla="*/ 132766 w 265530"/>
              <a:gd name="connsiteY13" fmla="*/ 149874 h 265530"/>
              <a:gd name="connsiteX14" fmla="*/ 149694 w 265530"/>
              <a:gd name="connsiteY14" fmla="*/ 146613 h 265530"/>
              <a:gd name="connsiteX15" fmla="*/ 137314 w 265530"/>
              <a:gd name="connsiteY15" fmla="*/ 156669 h 265530"/>
              <a:gd name="connsiteX16" fmla="*/ 132766 w 265530"/>
              <a:gd name="connsiteY16" fmla="*/ 158213 h 265530"/>
              <a:gd name="connsiteX17" fmla="*/ 128260 w 265530"/>
              <a:gd name="connsiteY17" fmla="*/ 156669 h 265530"/>
              <a:gd name="connsiteX18" fmla="*/ 132766 w 265530"/>
              <a:gd name="connsiteY18" fmla="*/ 55497 h 265530"/>
              <a:gd name="connsiteX19" fmla="*/ 165275 w 265530"/>
              <a:gd name="connsiteY19" fmla="*/ 63871 h 265530"/>
              <a:gd name="connsiteX20" fmla="*/ 174877 w 265530"/>
              <a:gd name="connsiteY20" fmla="*/ 89026 h 265530"/>
              <a:gd name="connsiteX21" fmla="*/ 132766 w 265530"/>
              <a:gd name="connsiteY21" fmla="*/ 136146 h 265530"/>
              <a:gd name="connsiteX22" fmla="*/ 90655 w 265530"/>
              <a:gd name="connsiteY22" fmla="*/ 89026 h 265530"/>
              <a:gd name="connsiteX23" fmla="*/ 100298 w 265530"/>
              <a:gd name="connsiteY23" fmla="*/ 63871 h 265530"/>
              <a:gd name="connsiteX24" fmla="*/ 132766 w 265530"/>
              <a:gd name="connsiteY24" fmla="*/ 55497 h 265530"/>
              <a:gd name="connsiteX25" fmla="*/ 132765 w 265530"/>
              <a:gd name="connsiteY25" fmla="*/ 41768 h 265530"/>
              <a:gd name="connsiteX26" fmla="*/ 88295 w 265530"/>
              <a:gd name="connsiteY26" fmla="*/ 54192 h 265530"/>
              <a:gd name="connsiteX27" fmla="*/ 73809 w 265530"/>
              <a:gd name="connsiteY27" fmla="*/ 89197 h 265530"/>
              <a:gd name="connsiteX28" fmla="*/ 95202 w 265530"/>
              <a:gd name="connsiteY28" fmla="*/ 134498 h 265530"/>
              <a:gd name="connsiteX29" fmla="*/ 99581 w 265530"/>
              <a:gd name="connsiteY29" fmla="*/ 137895 h 265530"/>
              <a:gd name="connsiteX30" fmla="*/ 81094 w 265530"/>
              <a:gd name="connsiteY30" fmla="*/ 137895 h 265530"/>
              <a:gd name="connsiteX31" fmla="*/ 44584 w 265530"/>
              <a:gd name="connsiteY31" fmla="*/ 167650 h 265530"/>
              <a:gd name="connsiteX32" fmla="*/ 44584 w 265530"/>
              <a:gd name="connsiteY32" fmla="*/ 216897 h 265530"/>
              <a:gd name="connsiteX33" fmla="*/ 53006 w 265530"/>
              <a:gd name="connsiteY33" fmla="*/ 223761 h 265530"/>
              <a:gd name="connsiteX34" fmla="*/ 212523 w 265530"/>
              <a:gd name="connsiteY34" fmla="*/ 223761 h 265530"/>
              <a:gd name="connsiteX35" fmla="*/ 220945 w 265530"/>
              <a:gd name="connsiteY35" fmla="*/ 216897 h 265530"/>
              <a:gd name="connsiteX36" fmla="*/ 220945 w 265530"/>
              <a:gd name="connsiteY36" fmla="*/ 167650 h 265530"/>
              <a:gd name="connsiteX37" fmla="*/ 184477 w 265530"/>
              <a:gd name="connsiteY37" fmla="*/ 137895 h 265530"/>
              <a:gd name="connsiteX38" fmla="*/ 165990 w 265530"/>
              <a:gd name="connsiteY38" fmla="*/ 137895 h 265530"/>
              <a:gd name="connsiteX39" fmla="*/ 170328 w 265530"/>
              <a:gd name="connsiteY39" fmla="*/ 134498 h 265530"/>
              <a:gd name="connsiteX40" fmla="*/ 191720 w 265530"/>
              <a:gd name="connsiteY40" fmla="*/ 89163 h 265530"/>
              <a:gd name="connsiteX41" fmla="*/ 177234 w 265530"/>
              <a:gd name="connsiteY41" fmla="*/ 54192 h 265530"/>
              <a:gd name="connsiteX42" fmla="*/ 132765 w 265530"/>
              <a:gd name="connsiteY42" fmla="*/ 41768 h 265530"/>
              <a:gd name="connsiteX43" fmla="*/ 132765 w 265530"/>
              <a:gd name="connsiteY43" fmla="*/ 0 h 265530"/>
              <a:gd name="connsiteX44" fmla="*/ 265530 w 265530"/>
              <a:gd name="connsiteY44" fmla="*/ 132765 h 265530"/>
              <a:gd name="connsiteX45" fmla="*/ 132765 w 265530"/>
              <a:gd name="connsiteY45" fmla="*/ 265530 h 265530"/>
              <a:gd name="connsiteX46" fmla="*/ 0 w 265530"/>
              <a:gd name="connsiteY46" fmla="*/ 132765 h 265530"/>
              <a:gd name="connsiteX47" fmla="*/ 132765 w 265530"/>
              <a:gd name="connsiteY47" fmla="*/ 0 h 26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65530" h="265530">
                <a:moveTo>
                  <a:pt x="127839" y="163086"/>
                </a:moveTo>
                <a:lnTo>
                  <a:pt x="137735" y="163086"/>
                </a:lnTo>
                <a:cubicBezTo>
                  <a:pt x="138956" y="163086"/>
                  <a:pt x="140009" y="163841"/>
                  <a:pt x="140135" y="164837"/>
                </a:cubicBezTo>
                <a:lnTo>
                  <a:pt x="145020" y="200117"/>
                </a:lnTo>
                <a:cubicBezTo>
                  <a:pt x="145062" y="200563"/>
                  <a:pt x="144936" y="201009"/>
                  <a:pt x="144683" y="201352"/>
                </a:cubicBezTo>
                <a:lnTo>
                  <a:pt x="134871" y="214839"/>
                </a:lnTo>
                <a:cubicBezTo>
                  <a:pt x="134450" y="215457"/>
                  <a:pt x="133650" y="215800"/>
                  <a:pt x="132766" y="215800"/>
                </a:cubicBezTo>
                <a:cubicBezTo>
                  <a:pt x="131923" y="215800"/>
                  <a:pt x="131123" y="215457"/>
                  <a:pt x="130702" y="214839"/>
                </a:cubicBezTo>
                <a:lnTo>
                  <a:pt x="120890" y="201352"/>
                </a:lnTo>
                <a:cubicBezTo>
                  <a:pt x="120596" y="201009"/>
                  <a:pt x="120511" y="200563"/>
                  <a:pt x="120553" y="200117"/>
                </a:cubicBezTo>
                <a:lnTo>
                  <a:pt x="125438" y="164837"/>
                </a:lnTo>
                <a:cubicBezTo>
                  <a:pt x="125565" y="163841"/>
                  <a:pt x="126617" y="163086"/>
                  <a:pt x="127839" y="163086"/>
                </a:cubicBezTo>
                <a:close/>
                <a:moveTo>
                  <a:pt x="115879" y="146613"/>
                </a:moveTo>
                <a:cubicBezTo>
                  <a:pt x="121648" y="148741"/>
                  <a:pt x="127460" y="149874"/>
                  <a:pt x="132766" y="149874"/>
                </a:cubicBezTo>
                <a:cubicBezTo>
                  <a:pt x="138114" y="149874"/>
                  <a:pt x="143925" y="148741"/>
                  <a:pt x="149694" y="146613"/>
                </a:cubicBezTo>
                <a:lnTo>
                  <a:pt x="137314" y="156669"/>
                </a:lnTo>
                <a:cubicBezTo>
                  <a:pt x="136092" y="157664"/>
                  <a:pt x="134492" y="158213"/>
                  <a:pt x="132766" y="158213"/>
                </a:cubicBezTo>
                <a:cubicBezTo>
                  <a:pt x="131081" y="158213"/>
                  <a:pt x="129439" y="157664"/>
                  <a:pt x="128260" y="156669"/>
                </a:cubicBezTo>
                <a:close/>
                <a:moveTo>
                  <a:pt x="132766" y="55497"/>
                </a:moveTo>
                <a:cubicBezTo>
                  <a:pt x="147589" y="55497"/>
                  <a:pt x="158538" y="58311"/>
                  <a:pt x="165275" y="63871"/>
                </a:cubicBezTo>
                <a:cubicBezTo>
                  <a:pt x="171803" y="69224"/>
                  <a:pt x="175045" y="77701"/>
                  <a:pt x="174877" y="89026"/>
                </a:cubicBezTo>
                <a:cubicBezTo>
                  <a:pt x="174456" y="122144"/>
                  <a:pt x="144599" y="136146"/>
                  <a:pt x="132766" y="136146"/>
                </a:cubicBezTo>
                <a:cubicBezTo>
                  <a:pt x="120975" y="136146"/>
                  <a:pt x="91118" y="122144"/>
                  <a:pt x="90655" y="89026"/>
                </a:cubicBezTo>
                <a:cubicBezTo>
                  <a:pt x="90528" y="77701"/>
                  <a:pt x="93771" y="69224"/>
                  <a:pt x="100298" y="63871"/>
                </a:cubicBezTo>
                <a:cubicBezTo>
                  <a:pt x="107036" y="58311"/>
                  <a:pt x="117943" y="55497"/>
                  <a:pt x="132766" y="55497"/>
                </a:cubicBezTo>
                <a:close/>
                <a:moveTo>
                  <a:pt x="132765" y="41768"/>
                </a:moveTo>
                <a:cubicBezTo>
                  <a:pt x="113267" y="41768"/>
                  <a:pt x="98318" y="45955"/>
                  <a:pt x="88295" y="54192"/>
                </a:cubicBezTo>
                <a:cubicBezTo>
                  <a:pt x="78526" y="62257"/>
                  <a:pt x="73641" y="74028"/>
                  <a:pt x="73809" y="89197"/>
                </a:cubicBezTo>
                <a:cubicBezTo>
                  <a:pt x="74146" y="111779"/>
                  <a:pt x="85642" y="126296"/>
                  <a:pt x="95202" y="134498"/>
                </a:cubicBezTo>
                <a:cubicBezTo>
                  <a:pt x="96633" y="135699"/>
                  <a:pt x="98065" y="136832"/>
                  <a:pt x="99581" y="137895"/>
                </a:cubicBezTo>
                <a:lnTo>
                  <a:pt x="81094" y="137895"/>
                </a:lnTo>
                <a:cubicBezTo>
                  <a:pt x="60965" y="137895"/>
                  <a:pt x="44584" y="151245"/>
                  <a:pt x="44584" y="167650"/>
                </a:cubicBezTo>
                <a:lnTo>
                  <a:pt x="44584" y="216897"/>
                </a:lnTo>
                <a:cubicBezTo>
                  <a:pt x="44584" y="220673"/>
                  <a:pt x="48374" y="223761"/>
                  <a:pt x="53006" y="223761"/>
                </a:cubicBezTo>
                <a:lnTo>
                  <a:pt x="212523" y="223761"/>
                </a:lnTo>
                <a:cubicBezTo>
                  <a:pt x="217197" y="223761"/>
                  <a:pt x="220945" y="220673"/>
                  <a:pt x="220945" y="216897"/>
                </a:cubicBezTo>
                <a:lnTo>
                  <a:pt x="220945" y="167650"/>
                </a:lnTo>
                <a:cubicBezTo>
                  <a:pt x="220945" y="151245"/>
                  <a:pt x="204606" y="137895"/>
                  <a:pt x="184477" y="137895"/>
                </a:cubicBezTo>
                <a:lnTo>
                  <a:pt x="165990" y="137895"/>
                </a:lnTo>
                <a:cubicBezTo>
                  <a:pt x="167464" y="136832"/>
                  <a:pt x="168938" y="135699"/>
                  <a:pt x="170328" y="134498"/>
                </a:cubicBezTo>
                <a:cubicBezTo>
                  <a:pt x="179929" y="126296"/>
                  <a:pt x="191425" y="111779"/>
                  <a:pt x="191720" y="89163"/>
                </a:cubicBezTo>
                <a:cubicBezTo>
                  <a:pt x="191931" y="74028"/>
                  <a:pt x="187046" y="62257"/>
                  <a:pt x="177234" y="54192"/>
                </a:cubicBezTo>
                <a:cubicBezTo>
                  <a:pt x="167211" y="45955"/>
                  <a:pt x="152262" y="41768"/>
                  <a:pt x="132765" y="41768"/>
                </a:cubicBezTo>
                <a:close/>
                <a:moveTo>
                  <a:pt x="132765" y="0"/>
                </a:moveTo>
                <a:cubicBezTo>
                  <a:pt x="206089" y="0"/>
                  <a:pt x="265530" y="59441"/>
                  <a:pt x="265530" y="132765"/>
                </a:cubicBezTo>
                <a:cubicBezTo>
                  <a:pt x="265530" y="206089"/>
                  <a:pt x="206089" y="265530"/>
                  <a:pt x="132765" y="265530"/>
                </a:cubicBezTo>
                <a:cubicBezTo>
                  <a:pt x="59441" y="265530"/>
                  <a:pt x="0" y="206089"/>
                  <a:pt x="0" y="132765"/>
                </a:cubicBezTo>
                <a:cubicBezTo>
                  <a:pt x="0" y="59441"/>
                  <a:pt x="59441" y="0"/>
                  <a:pt x="132765"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Tree>
    <p:extLst>
      <p:ext uri="{BB962C8B-B14F-4D97-AF65-F5344CB8AC3E}">
        <p14:creationId xmlns:p14="http://schemas.microsoft.com/office/powerpoint/2010/main" val="368759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文本框 6">
            <a:extLst>
              <a:ext uri="{FF2B5EF4-FFF2-40B4-BE49-F238E27FC236}">
                <a16:creationId xmlns:a16="http://schemas.microsoft.com/office/drawing/2014/main" id="{BC27BF9D-9258-4A04-9871-C630DD92A532}"/>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技术与实践</a:t>
            </a:r>
          </a:p>
        </p:txBody>
      </p:sp>
      <p:sp>
        <p:nvSpPr>
          <p:cNvPr id="8" name="文本框 7">
            <a:extLst>
              <a:ext uri="{FF2B5EF4-FFF2-40B4-BE49-F238E27FC236}">
                <a16:creationId xmlns:a16="http://schemas.microsoft.com/office/drawing/2014/main" id="{306E191B-B7C6-4FBD-86FF-1D0B62742204}"/>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Technology and practice</a:t>
            </a:r>
          </a:p>
        </p:txBody>
      </p:sp>
      <p:grpSp>
        <p:nvGrpSpPr>
          <p:cNvPr id="5" name="组合 4">
            <a:extLst>
              <a:ext uri="{FF2B5EF4-FFF2-40B4-BE49-F238E27FC236}">
                <a16:creationId xmlns:a16="http://schemas.microsoft.com/office/drawing/2014/main" id="{68AF49EA-4660-420D-A567-68E6D1B0F7F8}"/>
              </a:ext>
            </a:extLst>
          </p:cNvPr>
          <p:cNvGrpSpPr/>
          <p:nvPr/>
        </p:nvGrpSpPr>
        <p:grpSpPr>
          <a:xfrm>
            <a:off x="1544332" y="2735576"/>
            <a:ext cx="9103336" cy="2403585"/>
            <a:chOff x="1544332" y="2793449"/>
            <a:chExt cx="9103336" cy="2403585"/>
          </a:xfrm>
        </p:grpSpPr>
        <p:graphicFrame>
          <p:nvGraphicFramePr>
            <p:cNvPr id="6" name="Chart 43">
              <a:extLst>
                <a:ext uri="{FF2B5EF4-FFF2-40B4-BE49-F238E27FC236}">
                  <a16:creationId xmlns:a16="http://schemas.microsoft.com/office/drawing/2014/main" id="{C2179E92-1E87-440B-A3DD-14A405CD8B84}"/>
                </a:ext>
              </a:extLst>
            </p:cNvPr>
            <p:cNvGraphicFramePr>
              <a:graphicFrameLocks/>
            </p:cNvGraphicFramePr>
            <p:nvPr>
              <p:extLst>
                <p:ext uri="{D42A27DB-BD31-4B8C-83A1-F6EECF244321}">
                  <p14:modId xmlns:p14="http://schemas.microsoft.com/office/powerpoint/2010/main" val="1048230226"/>
                </p:ext>
              </p:extLst>
            </p:nvPr>
          </p:nvGraphicFramePr>
          <p:xfrm>
            <a:off x="1707913" y="2793449"/>
            <a:ext cx="1621076" cy="10811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44">
              <a:extLst>
                <a:ext uri="{FF2B5EF4-FFF2-40B4-BE49-F238E27FC236}">
                  <a16:creationId xmlns:a16="http://schemas.microsoft.com/office/drawing/2014/main" id="{74B00FA1-9055-465C-878B-28D4CEEF31ED}"/>
                </a:ext>
              </a:extLst>
            </p:cNvPr>
            <p:cNvGraphicFramePr>
              <a:graphicFrameLocks/>
            </p:cNvGraphicFramePr>
            <p:nvPr>
              <p:extLst>
                <p:ext uri="{D42A27DB-BD31-4B8C-83A1-F6EECF244321}">
                  <p14:modId xmlns:p14="http://schemas.microsoft.com/office/powerpoint/2010/main" val="1023845581"/>
                </p:ext>
              </p:extLst>
            </p:nvPr>
          </p:nvGraphicFramePr>
          <p:xfrm>
            <a:off x="4120839" y="2793449"/>
            <a:ext cx="1621077" cy="10811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45">
              <a:extLst>
                <a:ext uri="{FF2B5EF4-FFF2-40B4-BE49-F238E27FC236}">
                  <a16:creationId xmlns:a16="http://schemas.microsoft.com/office/drawing/2014/main" id="{A4447478-24A9-4C4B-93CA-142F93C25C7B}"/>
                </a:ext>
              </a:extLst>
            </p:cNvPr>
            <p:cNvGraphicFramePr>
              <a:graphicFrameLocks/>
            </p:cNvGraphicFramePr>
            <p:nvPr>
              <p:extLst>
                <p:ext uri="{D42A27DB-BD31-4B8C-83A1-F6EECF244321}">
                  <p14:modId xmlns:p14="http://schemas.microsoft.com/office/powerpoint/2010/main" val="352388895"/>
                </p:ext>
              </p:extLst>
            </p:nvPr>
          </p:nvGraphicFramePr>
          <p:xfrm>
            <a:off x="6532382" y="2793449"/>
            <a:ext cx="1621077" cy="10811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46">
              <a:extLst>
                <a:ext uri="{FF2B5EF4-FFF2-40B4-BE49-F238E27FC236}">
                  <a16:creationId xmlns:a16="http://schemas.microsoft.com/office/drawing/2014/main" id="{266699C6-F2C6-4535-AC17-1E8F009B071B}"/>
                </a:ext>
              </a:extLst>
            </p:cNvPr>
            <p:cNvGraphicFramePr>
              <a:graphicFrameLocks/>
            </p:cNvGraphicFramePr>
            <p:nvPr>
              <p:extLst>
                <p:ext uri="{D42A27DB-BD31-4B8C-83A1-F6EECF244321}">
                  <p14:modId xmlns:p14="http://schemas.microsoft.com/office/powerpoint/2010/main" val="2734239224"/>
                </p:ext>
              </p:extLst>
            </p:nvPr>
          </p:nvGraphicFramePr>
          <p:xfrm>
            <a:off x="8943924" y="2793449"/>
            <a:ext cx="1621077" cy="1081179"/>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92">
              <a:extLst>
                <a:ext uri="{FF2B5EF4-FFF2-40B4-BE49-F238E27FC236}">
                  <a16:creationId xmlns:a16="http://schemas.microsoft.com/office/drawing/2014/main" id="{C1C11A28-C3F6-4206-8045-234BA52ED66E}"/>
                </a:ext>
              </a:extLst>
            </p:cNvPr>
            <p:cNvSpPr>
              <a:spLocks noChangeArrowheads="1"/>
            </p:cNvSpPr>
            <p:nvPr/>
          </p:nvSpPr>
          <p:spPr bwMode="auto">
            <a:xfrm>
              <a:off x="2286266" y="3927081"/>
              <a:ext cx="464372" cy="33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67%</a:t>
              </a:r>
            </a:p>
          </p:txBody>
        </p:sp>
        <p:sp>
          <p:nvSpPr>
            <p:cNvPr id="13" name="Rectangle 95">
              <a:extLst>
                <a:ext uri="{FF2B5EF4-FFF2-40B4-BE49-F238E27FC236}">
                  <a16:creationId xmlns:a16="http://schemas.microsoft.com/office/drawing/2014/main" id="{DF676318-C854-45CD-94A1-DD8C977AD9F8}"/>
                </a:ext>
              </a:extLst>
            </p:cNvPr>
            <p:cNvSpPr>
              <a:spLocks noChangeArrowheads="1"/>
            </p:cNvSpPr>
            <p:nvPr/>
          </p:nvSpPr>
          <p:spPr bwMode="auto">
            <a:xfrm>
              <a:off x="4722712" y="3927081"/>
              <a:ext cx="467168" cy="33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en-US" altLang="zh-CN"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68%</a:t>
              </a:r>
            </a:p>
          </p:txBody>
        </p:sp>
        <p:sp>
          <p:nvSpPr>
            <p:cNvPr id="14" name="Rectangle 98">
              <a:extLst>
                <a:ext uri="{FF2B5EF4-FFF2-40B4-BE49-F238E27FC236}">
                  <a16:creationId xmlns:a16="http://schemas.microsoft.com/office/drawing/2014/main" id="{81239099-3BA6-4114-848D-8A92D713DCD8}"/>
                </a:ext>
              </a:extLst>
            </p:cNvPr>
            <p:cNvSpPr/>
            <p:nvPr/>
          </p:nvSpPr>
          <p:spPr>
            <a:xfrm>
              <a:off x="7137728" y="3922928"/>
              <a:ext cx="464372" cy="330401"/>
            </a:xfrm>
            <a:prstGeom prst="rect">
              <a:avLst/>
            </a:prstGeom>
          </p:spPr>
          <p:txBody>
            <a:bodyPr wrap="none">
              <a:spAutoFit/>
            </a:bodyPr>
            <a:lstStyle/>
            <a:p>
              <a:pPr algn="ctr" eaLnBrk="1" fontAlgn="auto" hangingPunct="1">
                <a:lnSpc>
                  <a:spcPct val="150000"/>
                </a:lnSpc>
                <a:spcBef>
                  <a:spcPts val="0"/>
                </a:spcBef>
                <a:spcAft>
                  <a:spcPts val="0"/>
                </a:spcAft>
                <a:defRPr/>
              </a:pPr>
              <a:r>
                <a:rPr 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67%</a:t>
              </a:r>
            </a:p>
          </p:txBody>
        </p:sp>
        <p:sp>
          <p:nvSpPr>
            <p:cNvPr id="15" name="Rectangle 101">
              <a:extLst>
                <a:ext uri="{FF2B5EF4-FFF2-40B4-BE49-F238E27FC236}">
                  <a16:creationId xmlns:a16="http://schemas.microsoft.com/office/drawing/2014/main" id="{1D109356-EF01-48AF-8DC6-0076D932243D}"/>
                </a:ext>
              </a:extLst>
            </p:cNvPr>
            <p:cNvSpPr/>
            <p:nvPr/>
          </p:nvSpPr>
          <p:spPr>
            <a:xfrm>
              <a:off x="9573483" y="3927081"/>
              <a:ext cx="467168" cy="330401"/>
            </a:xfrm>
            <a:prstGeom prst="rect">
              <a:avLst/>
            </a:prstGeom>
          </p:spPr>
          <p:txBody>
            <a:bodyPr wrap="none">
              <a:spAutoFit/>
            </a:bodyPr>
            <a:lstStyle/>
            <a:p>
              <a:pPr algn="ctr" eaLnBrk="1" fontAlgn="auto" hangingPunct="1">
                <a:lnSpc>
                  <a:spcPct val="150000"/>
                </a:lnSpc>
                <a:spcBef>
                  <a:spcPts val="0"/>
                </a:spcBef>
                <a:spcAft>
                  <a:spcPts val="0"/>
                </a:spcAft>
                <a:defRPr/>
              </a:pPr>
              <a:r>
                <a:rPr lang="en-US" sz="1400" b="1" dirty="0">
                  <a:solidFill>
                    <a:schemeClr val="tx1">
                      <a:lumMod val="75000"/>
                      <a:lumOff val="25000"/>
                    </a:schemeClr>
                  </a:solidFill>
                  <a:latin typeface="微软雅黑 Light" panose="020B0502040204020203" pitchFamily="34" charset="-122"/>
                  <a:ea typeface="微软雅黑 Light" panose="020B0502040204020203" pitchFamily="34" charset="-122"/>
                </a:rPr>
                <a:t>65%</a:t>
              </a:r>
            </a:p>
          </p:txBody>
        </p:sp>
        <p:sp>
          <p:nvSpPr>
            <p:cNvPr id="16" name="Rectangle 11">
              <a:extLst>
                <a:ext uri="{FF2B5EF4-FFF2-40B4-BE49-F238E27FC236}">
                  <a16:creationId xmlns:a16="http://schemas.microsoft.com/office/drawing/2014/main" id="{195829EB-EA28-44B6-B598-23228A7DBACC}"/>
                </a:ext>
              </a:extLst>
            </p:cNvPr>
            <p:cNvSpPr/>
            <p:nvPr/>
          </p:nvSpPr>
          <p:spPr>
            <a:xfrm>
              <a:off x="1544332" y="4593544"/>
              <a:ext cx="1763694" cy="603490"/>
            </a:xfrm>
            <a:prstGeom prst="rect">
              <a:avLst/>
            </a:prstGeom>
          </p:spPr>
          <p:txBody>
            <a:bodyPr wrap="square">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7" name="Rectangle 11">
              <a:extLst>
                <a:ext uri="{FF2B5EF4-FFF2-40B4-BE49-F238E27FC236}">
                  <a16:creationId xmlns:a16="http://schemas.microsoft.com/office/drawing/2014/main" id="{23A402B4-B384-411C-B442-4177D8E9112A}"/>
                </a:ext>
              </a:extLst>
            </p:cNvPr>
            <p:cNvSpPr/>
            <p:nvPr/>
          </p:nvSpPr>
          <p:spPr>
            <a:xfrm>
              <a:off x="1837740" y="4305939"/>
              <a:ext cx="1176879" cy="267944"/>
            </a:xfrm>
            <a:prstGeom prst="rect">
              <a:avLst/>
            </a:prstGeom>
          </p:spPr>
          <p:txBody>
            <a:bodyPr wrap="square">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18" name="Rectangle 11">
              <a:extLst>
                <a:ext uri="{FF2B5EF4-FFF2-40B4-BE49-F238E27FC236}">
                  <a16:creationId xmlns:a16="http://schemas.microsoft.com/office/drawing/2014/main" id="{AE568FD3-877B-43E7-8C62-FF0BA902C9EE}"/>
                </a:ext>
              </a:extLst>
            </p:cNvPr>
            <p:cNvSpPr/>
            <p:nvPr/>
          </p:nvSpPr>
          <p:spPr>
            <a:xfrm>
              <a:off x="3990879" y="4593544"/>
              <a:ext cx="1763694" cy="603490"/>
            </a:xfrm>
            <a:prstGeom prst="rect">
              <a:avLst/>
            </a:prstGeom>
          </p:spPr>
          <p:txBody>
            <a:bodyPr wrap="square">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9" name="Rectangle 11">
              <a:extLst>
                <a:ext uri="{FF2B5EF4-FFF2-40B4-BE49-F238E27FC236}">
                  <a16:creationId xmlns:a16="http://schemas.microsoft.com/office/drawing/2014/main" id="{ED0B49E3-971D-4D39-AC1A-04D7173CF370}"/>
                </a:ext>
              </a:extLst>
            </p:cNvPr>
            <p:cNvSpPr/>
            <p:nvPr/>
          </p:nvSpPr>
          <p:spPr>
            <a:xfrm>
              <a:off x="4284287" y="4305939"/>
              <a:ext cx="1176879" cy="267944"/>
            </a:xfrm>
            <a:prstGeom prst="rect">
              <a:avLst/>
            </a:prstGeom>
          </p:spPr>
          <p:txBody>
            <a:bodyPr wrap="square">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20" name="Rectangle 11">
              <a:extLst>
                <a:ext uri="{FF2B5EF4-FFF2-40B4-BE49-F238E27FC236}">
                  <a16:creationId xmlns:a16="http://schemas.microsoft.com/office/drawing/2014/main" id="{5FCF4A86-A516-4A1F-8142-9BE4CD7BA8C6}"/>
                </a:ext>
              </a:extLst>
            </p:cNvPr>
            <p:cNvSpPr/>
            <p:nvPr/>
          </p:nvSpPr>
          <p:spPr>
            <a:xfrm>
              <a:off x="6437427" y="4593544"/>
              <a:ext cx="1763694" cy="603490"/>
            </a:xfrm>
            <a:prstGeom prst="rect">
              <a:avLst/>
            </a:prstGeom>
          </p:spPr>
          <p:txBody>
            <a:bodyPr wrap="square">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1" name="Rectangle 11">
              <a:extLst>
                <a:ext uri="{FF2B5EF4-FFF2-40B4-BE49-F238E27FC236}">
                  <a16:creationId xmlns:a16="http://schemas.microsoft.com/office/drawing/2014/main" id="{E41817C2-C86A-4089-B883-E2AC2B6D029D}"/>
                </a:ext>
              </a:extLst>
            </p:cNvPr>
            <p:cNvSpPr/>
            <p:nvPr/>
          </p:nvSpPr>
          <p:spPr>
            <a:xfrm>
              <a:off x="6730834" y="4305939"/>
              <a:ext cx="1176879" cy="267944"/>
            </a:xfrm>
            <a:prstGeom prst="rect">
              <a:avLst/>
            </a:prstGeom>
          </p:spPr>
          <p:txBody>
            <a:bodyPr wrap="square">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22" name="Rectangle 11">
              <a:extLst>
                <a:ext uri="{FF2B5EF4-FFF2-40B4-BE49-F238E27FC236}">
                  <a16:creationId xmlns:a16="http://schemas.microsoft.com/office/drawing/2014/main" id="{2AB7EA3E-7751-4685-9DA4-829A4F36C4E4}"/>
                </a:ext>
              </a:extLst>
            </p:cNvPr>
            <p:cNvSpPr/>
            <p:nvPr/>
          </p:nvSpPr>
          <p:spPr>
            <a:xfrm>
              <a:off x="8883974" y="4593544"/>
              <a:ext cx="1763694" cy="603490"/>
            </a:xfrm>
            <a:prstGeom prst="rect">
              <a:avLst/>
            </a:prstGeom>
          </p:spPr>
          <p:txBody>
            <a:bodyPr wrap="square">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3" name="Rectangle 11">
              <a:extLst>
                <a:ext uri="{FF2B5EF4-FFF2-40B4-BE49-F238E27FC236}">
                  <a16:creationId xmlns:a16="http://schemas.microsoft.com/office/drawing/2014/main" id="{16CC9985-EF02-4F2F-B466-AB436AACC2B7}"/>
                </a:ext>
              </a:extLst>
            </p:cNvPr>
            <p:cNvSpPr/>
            <p:nvPr/>
          </p:nvSpPr>
          <p:spPr>
            <a:xfrm>
              <a:off x="9177382" y="4305939"/>
              <a:ext cx="1176879" cy="267944"/>
            </a:xfrm>
            <a:prstGeom prst="rect">
              <a:avLst/>
            </a:prstGeom>
          </p:spPr>
          <p:txBody>
            <a:bodyPr wrap="square">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grpSp>
    </p:spTree>
    <p:extLst>
      <p:ext uri="{BB962C8B-B14F-4D97-AF65-F5344CB8AC3E}">
        <p14:creationId xmlns:p14="http://schemas.microsoft.com/office/powerpoint/2010/main" val="108475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文本框 6">
            <a:extLst>
              <a:ext uri="{FF2B5EF4-FFF2-40B4-BE49-F238E27FC236}">
                <a16:creationId xmlns:a16="http://schemas.microsoft.com/office/drawing/2014/main" id="{BC27BF9D-9258-4A04-9871-C630DD92A532}"/>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技术与实践</a:t>
            </a:r>
          </a:p>
        </p:txBody>
      </p:sp>
      <p:sp>
        <p:nvSpPr>
          <p:cNvPr id="8" name="文本框 7">
            <a:extLst>
              <a:ext uri="{FF2B5EF4-FFF2-40B4-BE49-F238E27FC236}">
                <a16:creationId xmlns:a16="http://schemas.microsoft.com/office/drawing/2014/main" id="{306E191B-B7C6-4FBD-86FF-1D0B62742204}"/>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Technology and practice</a:t>
            </a:r>
          </a:p>
        </p:txBody>
      </p:sp>
      <p:grpSp>
        <p:nvGrpSpPr>
          <p:cNvPr id="5" name="组合 4">
            <a:extLst>
              <a:ext uri="{FF2B5EF4-FFF2-40B4-BE49-F238E27FC236}">
                <a16:creationId xmlns:a16="http://schemas.microsoft.com/office/drawing/2014/main" id="{18FC539F-9171-4932-88D1-F2446411615D}"/>
              </a:ext>
            </a:extLst>
          </p:cNvPr>
          <p:cNvGrpSpPr/>
          <p:nvPr/>
        </p:nvGrpSpPr>
        <p:grpSpPr>
          <a:xfrm>
            <a:off x="2379590" y="1989982"/>
            <a:ext cx="7420280" cy="3410228"/>
            <a:chOff x="597058" y="1452383"/>
            <a:chExt cx="10985343" cy="5048665"/>
          </a:xfrm>
        </p:grpSpPr>
        <p:sp>
          <p:nvSpPr>
            <p:cNvPr id="6" name="Shape 285">
              <a:extLst>
                <a:ext uri="{FF2B5EF4-FFF2-40B4-BE49-F238E27FC236}">
                  <a16:creationId xmlns:a16="http://schemas.microsoft.com/office/drawing/2014/main" id="{68ADE94E-7952-47CF-BA8A-07807F67C519}"/>
                </a:ext>
              </a:extLst>
            </p:cNvPr>
            <p:cNvSpPr/>
            <p:nvPr/>
          </p:nvSpPr>
          <p:spPr>
            <a:xfrm>
              <a:off x="1525122" y="1452383"/>
              <a:ext cx="302845"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1</a:t>
              </a:r>
            </a:p>
          </p:txBody>
        </p:sp>
        <p:sp>
          <p:nvSpPr>
            <p:cNvPr id="9" name="Shape 285">
              <a:extLst>
                <a:ext uri="{FF2B5EF4-FFF2-40B4-BE49-F238E27FC236}">
                  <a16:creationId xmlns:a16="http://schemas.microsoft.com/office/drawing/2014/main" id="{5E0F0B63-2E4B-4229-8880-F42BFE0B48F9}"/>
                </a:ext>
              </a:extLst>
            </p:cNvPr>
            <p:cNvSpPr/>
            <p:nvPr/>
          </p:nvSpPr>
          <p:spPr>
            <a:xfrm>
              <a:off x="3220043" y="1452383"/>
              <a:ext cx="362175"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lang="en-US"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2</a:t>
              </a:r>
              <a:endParaRPr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endParaRPr>
            </a:p>
          </p:txBody>
        </p:sp>
        <p:sp>
          <p:nvSpPr>
            <p:cNvPr id="10" name="Shape 285">
              <a:extLst>
                <a:ext uri="{FF2B5EF4-FFF2-40B4-BE49-F238E27FC236}">
                  <a16:creationId xmlns:a16="http://schemas.microsoft.com/office/drawing/2014/main" id="{AB51CFBF-9C95-4A1A-B6FD-13631A652977}"/>
                </a:ext>
              </a:extLst>
            </p:cNvPr>
            <p:cNvSpPr/>
            <p:nvPr/>
          </p:nvSpPr>
          <p:spPr>
            <a:xfrm>
              <a:off x="4944629" y="1452383"/>
              <a:ext cx="362175"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lang="en-US"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3</a:t>
              </a:r>
              <a:endParaRPr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endParaRPr>
            </a:p>
          </p:txBody>
        </p:sp>
        <p:sp>
          <p:nvSpPr>
            <p:cNvPr id="11" name="Shape 285">
              <a:extLst>
                <a:ext uri="{FF2B5EF4-FFF2-40B4-BE49-F238E27FC236}">
                  <a16:creationId xmlns:a16="http://schemas.microsoft.com/office/drawing/2014/main" id="{69E1310F-C93D-4F22-9C67-3C835F94753D}"/>
                </a:ext>
              </a:extLst>
            </p:cNvPr>
            <p:cNvSpPr/>
            <p:nvPr/>
          </p:nvSpPr>
          <p:spPr>
            <a:xfrm>
              <a:off x="6665658" y="1452383"/>
              <a:ext cx="369293"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lang="en-US"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4</a:t>
              </a:r>
            </a:p>
          </p:txBody>
        </p:sp>
        <p:sp>
          <p:nvSpPr>
            <p:cNvPr id="12" name="Shape 285">
              <a:extLst>
                <a:ext uri="{FF2B5EF4-FFF2-40B4-BE49-F238E27FC236}">
                  <a16:creationId xmlns:a16="http://schemas.microsoft.com/office/drawing/2014/main" id="{789087A2-0F5D-4AA1-A5D1-E4B8D8BE592A}"/>
                </a:ext>
              </a:extLst>
            </p:cNvPr>
            <p:cNvSpPr/>
            <p:nvPr/>
          </p:nvSpPr>
          <p:spPr>
            <a:xfrm>
              <a:off x="8393802" y="1452383"/>
              <a:ext cx="362175"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lang="en-US"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5</a:t>
              </a:r>
              <a:endParaRPr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endParaRPr>
            </a:p>
          </p:txBody>
        </p:sp>
        <p:sp>
          <p:nvSpPr>
            <p:cNvPr id="13" name="Shape 285">
              <a:extLst>
                <a:ext uri="{FF2B5EF4-FFF2-40B4-BE49-F238E27FC236}">
                  <a16:creationId xmlns:a16="http://schemas.microsoft.com/office/drawing/2014/main" id="{1F28EDF2-EA8D-43D5-A3C3-3B2981B33CC6}"/>
                </a:ext>
              </a:extLst>
            </p:cNvPr>
            <p:cNvSpPr/>
            <p:nvPr/>
          </p:nvSpPr>
          <p:spPr>
            <a:xfrm>
              <a:off x="10118387" y="1452386"/>
              <a:ext cx="362175" cy="747862"/>
            </a:xfrm>
            <a:prstGeom prst="rect">
              <a:avLst/>
            </a:prstGeom>
            <a:ln w="12700">
              <a:miter lim="400000"/>
            </a:ln>
            <a:extLst>
              <a:ext uri="{C572A759-6A51-4108-AA02-DFA0A04FC94B}">
                <ma14:wrappingTextBoxFlag xmlns:ma14="http://schemas.microsoft.com/office/mac/drawingml/2011/main" xmlns="" val="1"/>
              </a:ext>
            </a:extLst>
          </p:spPr>
          <p:txBody>
            <a:bodyPr wrap="none" lIns="67733" tIns="67733" rIns="67733" bIns="67733" anchor="ctr">
              <a:spAutoFit/>
            </a:bodyPr>
            <a:lstStyle/>
            <a:p>
              <a:pPr lvl="0" algn="ctr">
                <a:lnSpc>
                  <a:spcPct val="150000"/>
                </a:lnSpc>
                <a:defRPr sz="1800"/>
              </a:pPr>
              <a:r>
                <a:rPr lang="en-US"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rPr>
                <a:t>6</a:t>
              </a:r>
              <a:endParaRPr b="1" spc="-159" dirty="0">
                <a:solidFill>
                  <a:schemeClr val="tx1">
                    <a:lumMod val="75000"/>
                    <a:lumOff val="25000"/>
                  </a:schemeClr>
                </a:solidFill>
                <a:latin typeface="微软雅黑 Light" panose="020B0502040204020203" pitchFamily="34" charset="-122"/>
                <a:ea typeface="微软雅黑 Light" panose="020B0502040204020203" pitchFamily="34" charset="-122"/>
                <a:cs typeface="Raleway"/>
                <a:sym typeface="Rajdhani"/>
              </a:endParaRPr>
            </a:p>
          </p:txBody>
        </p:sp>
        <p:sp>
          <p:nvSpPr>
            <p:cNvPr id="14" name="Shape 276">
              <a:extLst>
                <a:ext uri="{FF2B5EF4-FFF2-40B4-BE49-F238E27FC236}">
                  <a16:creationId xmlns:a16="http://schemas.microsoft.com/office/drawing/2014/main" id="{F09F751B-CEB6-45FE-989E-3B75BD8725D1}"/>
                </a:ext>
              </a:extLst>
            </p:cNvPr>
            <p:cNvSpPr/>
            <p:nvPr/>
          </p:nvSpPr>
          <p:spPr>
            <a:xfrm>
              <a:off x="597058"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4000" dirty="0">
                <a:solidFill>
                  <a:schemeClr val="bg1"/>
                </a:solidFill>
                <a:latin typeface="微软雅黑 Light" panose="020B0502040204020203" pitchFamily="34" charset="-122"/>
                <a:ea typeface="微软雅黑 Light" panose="020B0502040204020203" pitchFamily="34" charset="-122"/>
                <a:cs typeface="et-line"/>
              </a:endParaRPr>
            </a:p>
          </p:txBody>
        </p:sp>
        <p:sp>
          <p:nvSpPr>
            <p:cNvPr id="15" name="Freeform 230">
              <a:extLst>
                <a:ext uri="{FF2B5EF4-FFF2-40B4-BE49-F238E27FC236}">
                  <a16:creationId xmlns:a16="http://schemas.microsoft.com/office/drawing/2014/main" id="{737FAB71-F831-4920-834B-38F7FDD0CE94}"/>
                </a:ext>
              </a:extLst>
            </p:cNvPr>
            <p:cNvSpPr>
              <a:spLocks noEditPoints="1"/>
            </p:cNvSpPr>
            <p:nvPr/>
          </p:nvSpPr>
          <p:spPr bwMode="auto">
            <a:xfrm>
              <a:off x="1503719" y="3191740"/>
              <a:ext cx="549088" cy="550716"/>
            </a:xfrm>
            <a:custGeom>
              <a:avLst/>
              <a:gdLst>
                <a:gd name="T0" fmla="*/ 107 w 185"/>
                <a:gd name="T1" fmla="*/ 144 h 186"/>
                <a:gd name="T2" fmla="*/ 30 w 185"/>
                <a:gd name="T3" fmla="*/ 135 h 186"/>
                <a:gd name="T4" fmla="*/ 116 w 185"/>
                <a:gd name="T5" fmla="*/ 101 h 186"/>
                <a:gd name="T6" fmla="*/ 25 w 185"/>
                <a:gd name="T7" fmla="*/ 110 h 186"/>
                <a:gd name="T8" fmla="*/ 116 w 185"/>
                <a:gd name="T9" fmla="*/ 101 h 186"/>
                <a:gd name="T10" fmla="*/ 36 w 185"/>
                <a:gd name="T11" fmla="*/ 85 h 186"/>
                <a:gd name="T12" fmla="*/ 113 w 185"/>
                <a:gd name="T13" fmla="*/ 93 h 186"/>
                <a:gd name="T14" fmla="*/ 71 w 185"/>
                <a:gd name="T15" fmla="*/ 68 h 186"/>
                <a:gd name="T16" fmla="*/ 98 w 185"/>
                <a:gd name="T17" fmla="*/ 76 h 186"/>
                <a:gd name="T18" fmla="*/ 71 w 185"/>
                <a:gd name="T19" fmla="*/ 160 h 186"/>
                <a:gd name="T20" fmla="*/ 45 w 185"/>
                <a:gd name="T21" fmla="*/ 152 h 186"/>
                <a:gd name="T22" fmla="*/ 169 w 185"/>
                <a:gd name="T23" fmla="*/ 42 h 186"/>
                <a:gd name="T24" fmla="*/ 42 w 185"/>
                <a:gd name="T25" fmla="*/ 25 h 186"/>
                <a:gd name="T26" fmla="*/ 38 w 185"/>
                <a:gd name="T27" fmla="*/ 0 h 186"/>
                <a:gd name="T28" fmla="*/ 34 w 185"/>
                <a:gd name="T29" fmla="*/ 25 h 186"/>
                <a:gd name="T30" fmla="*/ 17 w 185"/>
                <a:gd name="T31" fmla="*/ 42 h 186"/>
                <a:gd name="T32" fmla="*/ 0 w 185"/>
                <a:gd name="T33" fmla="*/ 169 h 186"/>
                <a:gd name="T34" fmla="*/ 169 w 185"/>
                <a:gd name="T35" fmla="*/ 186 h 186"/>
                <a:gd name="T36" fmla="*/ 185 w 185"/>
                <a:gd name="T37" fmla="*/ 59 h 186"/>
                <a:gd name="T38" fmla="*/ 135 w 185"/>
                <a:gd name="T39" fmla="*/ 177 h 186"/>
                <a:gd name="T40" fmla="*/ 8 w 185"/>
                <a:gd name="T41" fmla="*/ 169 h 186"/>
                <a:gd name="T42" fmla="*/ 17 w 185"/>
                <a:gd name="T43" fmla="*/ 51 h 186"/>
                <a:gd name="T44" fmla="*/ 135 w 185"/>
                <a:gd name="T45" fmla="*/ 177 h 186"/>
                <a:gd name="T46" fmla="*/ 169 w 185"/>
                <a:gd name="T47" fmla="*/ 177 h 186"/>
                <a:gd name="T48" fmla="*/ 143 w 185"/>
                <a:gd name="T49" fmla="*/ 51 h 186"/>
                <a:gd name="T50" fmla="*/ 177 w 185"/>
                <a:gd name="T51" fmla="*/ 59 h 186"/>
                <a:gd name="T52" fmla="*/ 116 w 185"/>
                <a:gd name="T53" fmla="*/ 127 h 186"/>
                <a:gd name="T54" fmla="*/ 25 w 185"/>
                <a:gd name="T55" fmla="*/ 118 h 186"/>
                <a:gd name="T56" fmla="*/ 116 w 185"/>
                <a:gd name="T57" fmla="*/ 127 h 186"/>
                <a:gd name="T58" fmla="*/ 152 w 185"/>
                <a:gd name="T59" fmla="*/ 85 h 186"/>
                <a:gd name="T60" fmla="*/ 169 w 185"/>
                <a:gd name="T61" fmla="*/ 85 h 186"/>
                <a:gd name="T62" fmla="*/ 160 w 185"/>
                <a:gd name="T63" fmla="*/ 135 h 186"/>
                <a:gd name="T64" fmla="*/ 160 w 185"/>
                <a:gd name="T65" fmla="*/ 144 h 186"/>
                <a:gd name="T66" fmla="*/ 160 w 185"/>
                <a:gd name="T67" fmla="*/ 135 h 186"/>
                <a:gd name="T68" fmla="*/ 156 w 185"/>
                <a:gd name="T69" fmla="*/ 114 h 186"/>
                <a:gd name="T70" fmla="*/ 164 w 185"/>
                <a:gd name="T71" fmla="*/ 11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 h="186">
                  <a:moveTo>
                    <a:pt x="36" y="144"/>
                  </a:moveTo>
                  <a:cubicBezTo>
                    <a:pt x="107" y="144"/>
                    <a:pt x="107" y="144"/>
                    <a:pt x="107" y="144"/>
                  </a:cubicBezTo>
                  <a:cubicBezTo>
                    <a:pt x="109" y="141"/>
                    <a:pt x="111" y="138"/>
                    <a:pt x="113" y="135"/>
                  </a:cubicBezTo>
                  <a:cubicBezTo>
                    <a:pt x="30" y="135"/>
                    <a:pt x="30" y="135"/>
                    <a:pt x="30" y="135"/>
                  </a:cubicBezTo>
                  <a:cubicBezTo>
                    <a:pt x="32" y="138"/>
                    <a:pt x="34" y="141"/>
                    <a:pt x="36" y="144"/>
                  </a:cubicBezTo>
                  <a:close/>
                  <a:moveTo>
                    <a:pt x="116" y="101"/>
                  </a:moveTo>
                  <a:cubicBezTo>
                    <a:pt x="27" y="101"/>
                    <a:pt x="27" y="101"/>
                    <a:pt x="27" y="101"/>
                  </a:cubicBezTo>
                  <a:cubicBezTo>
                    <a:pt x="26" y="104"/>
                    <a:pt x="26" y="107"/>
                    <a:pt x="25" y="110"/>
                  </a:cubicBezTo>
                  <a:cubicBezTo>
                    <a:pt x="118" y="110"/>
                    <a:pt x="118" y="110"/>
                    <a:pt x="118" y="110"/>
                  </a:cubicBezTo>
                  <a:cubicBezTo>
                    <a:pt x="117" y="107"/>
                    <a:pt x="117" y="104"/>
                    <a:pt x="116" y="101"/>
                  </a:cubicBezTo>
                  <a:close/>
                  <a:moveTo>
                    <a:pt x="107" y="85"/>
                  </a:moveTo>
                  <a:cubicBezTo>
                    <a:pt x="36" y="85"/>
                    <a:pt x="36" y="85"/>
                    <a:pt x="36" y="85"/>
                  </a:cubicBezTo>
                  <a:cubicBezTo>
                    <a:pt x="34" y="87"/>
                    <a:pt x="32" y="90"/>
                    <a:pt x="30" y="93"/>
                  </a:cubicBezTo>
                  <a:cubicBezTo>
                    <a:pt x="113" y="93"/>
                    <a:pt x="113" y="93"/>
                    <a:pt x="113" y="93"/>
                  </a:cubicBezTo>
                  <a:cubicBezTo>
                    <a:pt x="111" y="90"/>
                    <a:pt x="109" y="87"/>
                    <a:pt x="107" y="85"/>
                  </a:cubicBezTo>
                  <a:close/>
                  <a:moveTo>
                    <a:pt x="71" y="68"/>
                  </a:moveTo>
                  <a:cubicBezTo>
                    <a:pt x="62" y="68"/>
                    <a:pt x="53" y="71"/>
                    <a:pt x="45" y="76"/>
                  </a:cubicBezTo>
                  <a:cubicBezTo>
                    <a:pt x="98" y="76"/>
                    <a:pt x="98" y="76"/>
                    <a:pt x="98" y="76"/>
                  </a:cubicBezTo>
                  <a:cubicBezTo>
                    <a:pt x="90" y="71"/>
                    <a:pt x="81" y="68"/>
                    <a:pt x="71" y="68"/>
                  </a:cubicBezTo>
                  <a:close/>
                  <a:moveTo>
                    <a:pt x="71" y="160"/>
                  </a:moveTo>
                  <a:cubicBezTo>
                    <a:pt x="81" y="160"/>
                    <a:pt x="90" y="157"/>
                    <a:pt x="98" y="152"/>
                  </a:cubicBezTo>
                  <a:cubicBezTo>
                    <a:pt x="45" y="152"/>
                    <a:pt x="45" y="152"/>
                    <a:pt x="45" y="152"/>
                  </a:cubicBezTo>
                  <a:cubicBezTo>
                    <a:pt x="53" y="157"/>
                    <a:pt x="62" y="160"/>
                    <a:pt x="71" y="160"/>
                  </a:cubicBezTo>
                  <a:close/>
                  <a:moveTo>
                    <a:pt x="169" y="42"/>
                  </a:moveTo>
                  <a:cubicBezTo>
                    <a:pt x="42" y="42"/>
                    <a:pt x="42" y="42"/>
                    <a:pt x="42" y="42"/>
                  </a:cubicBezTo>
                  <a:cubicBezTo>
                    <a:pt x="42" y="25"/>
                    <a:pt x="42" y="25"/>
                    <a:pt x="42" y="25"/>
                  </a:cubicBezTo>
                  <a:cubicBezTo>
                    <a:pt x="47" y="23"/>
                    <a:pt x="50" y="18"/>
                    <a:pt x="50" y="13"/>
                  </a:cubicBezTo>
                  <a:cubicBezTo>
                    <a:pt x="50" y="6"/>
                    <a:pt x="45" y="0"/>
                    <a:pt x="38" y="0"/>
                  </a:cubicBezTo>
                  <a:cubicBezTo>
                    <a:pt x="31" y="0"/>
                    <a:pt x="25" y="6"/>
                    <a:pt x="25" y="13"/>
                  </a:cubicBezTo>
                  <a:cubicBezTo>
                    <a:pt x="25" y="18"/>
                    <a:pt x="29" y="23"/>
                    <a:pt x="34" y="25"/>
                  </a:cubicBezTo>
                  <a:cubicBezTo>
                    <a:pt x="34" y="42"/>
                    <a:pt x="34" y="42"/>
                    <a:pt x="34" y="42"/>
                  </a:cubicBezTo>
                  <a:cubicBezTo>
                    <a:pt x="17" y="42"/>
                    <a:pt x="17" y="42"/>
                    <a:pt x="17" y="42"/>
                  </a:cubicBezTo>
                  <a:cubicBezTo>
                    <a:pt x="7" y="42"/>
                    <a:pt x="0" y="50"/>
                    <a:pt x="0" y="59"/>
                  </a:cubicBezTo>
                  <a:cubicBezTo>
                    <a:pt x="0" y="169"/>
                    <a:pt x="0" y="169"/>
                    <a:pt x="0" y="169"/>
                  </a:cubicBezTo>
                  <a:cubicBezTo>
                    <a:pt x="0" y="178"/>
                    <a:pt x="7" y="186"/>
                    <a:pt x="17" y="186"/>
                  </a:cubicBezTo>
                  <a:cubicBezTo>
                    <a:pt x="169" y="186"/>
                    <a:pt x="169" y="186"/>
                    <a:pt x="169" y="186"/>
                  </a:cubicBezTo>
                  <a:cubicBezTo>
                    <a:pt x="178" y="186"/>
                    <a:pt x="185" y="178"/>
                    <a:pt x="185" y="169"/>
                  </a:cubicBezTo>
                  <a:cubicBezTo>
                    <a:pt x="185" y="59"/>
                    <a:pt x="185" y="59"/>
                    <a:pt x="185" y="59"/>
                  </a:cubicBezTo>
                  <a:cubicBezTo>
                    <a:pt x="185" y="50"/>
                    <a:pt x="178" y="42"/>
                    <a:pt x="169" y="42"/>
                  </a:cubicBezTo>
                  <a:close/>
                  <a:moveTo>
                    <a:pt x="135" y="177"/>
                  </a:moveTo>
                  <a:cubicBezTo>
                    <a:pt x="17" y="177"/>
                    <a:pt x="17" y="177"/>
                    <a:pt x="17" y="177"/>
                  </a:cubicBezTo>
                  <a:cubicBezTo>
                    <a:pt x="12" y="177"/>
                    <a:pt x="8" y="174"/>
                    <a:pt x="8" y="169"/>
                  </a:cubicBezTo>
                  <a:cubicBezTo>
                    <a:pt x="8" y="59"/>
                    <a:pt x="8" y="59"/>
                    <a:pt x="8" y="59"/>
                  </a:cubicBezTo>
                  <a:cubicBezTo>
                    <a:pt x="8" y="55"/>
                    <a:pt x="12" y="51"/>
                    <a:pt x="17" y="51"/>
                  </a:cubicBezTo>
                  <a:cubicBezTo>
                    <a:pt x="135" y="51"/>
                    <a:pt x="135" y="51"/>
                    <a:pt x="135" y="51"/>
                  </a:cubicBezTo>
                  <a:lnTo>
                    <a:pt x="135" y="177"/>
                  </a:lnTo>
                  <a:close/>
                  <a:moveTo>
                    <a:pt x="177" y="169"/>
                  </a:moveTo>
                  <a:cubicBezTo>
                    <a:pt x="177" y="174"/>
                    <a:pt x="173" y="177"/>
                    <a:pt x="169" y="177"/>
                  </a:cubicBezTo>
                  <a:cubicBezTo>
                    <a:pt x="143" y="177"/>
                    <a:pt x="143" y="177"/>
                    <a:pt x="143" y="177"/>
                  </a:cubicBezTo>
                  <a:cubicBezTo>
                    <a:pt x="143" y="51"/>
                    <a:pt x="143" y="51"/>
                    <a:pt x="143" y="51"/>
                  </a:cubicBezTo>
                  <a:cubicBezTo>
                    <a:pt x="169" y="51"/>
                    <a:pt x="169" y="51"/>
                    <a:pt x="169" y="51"/>
                  </a:cubicBezTo>
                  <a:cubicBezTo>
                    <a:pt x="173" y="51"/>
                    <a:pt x="177" y="55"/>
                    <a:pt x="177" y="59"/>
                  </a:cubicBezTo>
                  <a:lnTo>
                    <a:pt x="177" y="169"/>
                  </a:lnTo>
                  <a:close/>
                  <a:moveTo>
                    <a:pt x="116" y="127"/>
                  </a:moveTo>
                  <a:cubicBezTo>
                    <a:pt x="117" y="124"/>
                    <a:pt x="117" y="121"/>
                    <a:pt x="118" y="118"/>
                  </a:cubicBezTo>
                  <a:cubicBezTo>
                    <a:pt x="25" y="118"/>
                    <a:pt x="25" y="118"/>
                    <a:pt x="25" y="118"/>
                  </a:cubicBezTo>
                  <a:cubicBezTo>
                    <a:pt x="26" y="121"/>
                    <a:pt x="26" y="124"/>
                    <a:pt x="27" y="127"/>
                  </a:cubicBezTo>
                  <a:lnTo>
                    <a:pt x="116" y="127"/>
                  </a:lnTo>
                  <a:close/>
                  <a:moveTo>
                    <a:pt x="160" y="76"/>
                  </a:moveTo>
                  <a:cubicBezTo>
                    <a:pt x="155" y="76"/>
                    <a:pt x="152" y="80"/>
                    <a:pt x="152" y="85"/>
                  </a:cubicBezTo>
                  <a:cubicBezTo>
                    <a:pt x="152" y="89"/>
                    <a:pt x="155" y="93"/>
                    <a:pt x="160" y="93"/>
                  </a:cubicBezTo>
                  <a:cubicBezTo>
                    <a:pt x="165" y="93"/>
                    <a:pt x="169" y="89"/>
                    <a:pt x="169" y="85"/>
                  </a:cubicBezTo>
                  <a:cubicBezTo>
                    <a:pt x="169" y="80"/>
                    <a:pt x="165" y="76"/>
                    <a:pt x="160" y="76"/>
                  </a:cubicBezTo>
                  <a:close/>
                  <a:moveTo>
                    <a:pt x="160" y="135"/>
                  </a:moveTo>
                  <a:cubicBezTo>
                    <a:pt x="158" y="135"/>
                    <a:pt x="156" y="137"/>
                    <a:pt x="156" y="139"/>
                  </a:cubicBezTo>
                  <a:cubicBezTo>
                    <a:pt x="156" y="142"/>
                    <a:pt x="158" y="144"/>
                    <a:pt x="160" y="144"/>
                  </a:cubicBezTo>
                  <a:cubicBezTo>
                    <a:pt x="162" y="144"/>
                    <a:pt x="164" y="142"/>
                    <a:pt x="164" y="139"/>
                  </a:cubicBezTo>
                  <a:cubicBezTo>
                    <a:pt x="164" y="137"/>
                    <a:pt x="162" y="135"/>
                    <a:pt x="160" y="135"/>
                  </a:cubicBezTo>
                  <a:close/>
                  <a:moveTo>
                    <a:pt x="160" y="110"/>
                  </a:moveTo>
                  <a:cubicBezTo>
                    <a:pt x="158" y="110"/>
                    <a:pt x="156" y="112"/>
                    <a:pt x="156" y="114"/>
                  </a:cubicBezTo>
                  <a:cubicBezTo>
                    <a:pt x="156" y="116"/>
                    <a:pt x="158" y="118"/>
                    <a:pt x="160" y="118"/>
                  </a:cubicBezTo>
                  <a:cubicBezTo>
                    <a:pt x="162" y="118"/>
                    <a:pt x="164" y="116"/>
                    <a:pt x="164" y="114"/>
                  </a:cubicBezTo>
                  <a:cubicBezTo>
                    <a:pt x="164" y="112"/>
                    <a:pt x="162" y="110"/>
                    <a:pt x="160" y="11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6" name="Shape 276">
              <a:extLst>
                <a:ext uri="{FF2B5EF4-FFF2-40B4-BE49-F238E27FC236}">
                  <a16:creationId xmlns:a16="http://schemas.microsoft.com/office/drawing/2014/main" id="{2F4C5DD5-08F1-4270-B215-5FAEDC7B263E}"/>
                </a:ext>
              </a:extLst>
            </p:cNvPr>
            <p:cNvSpPr/>
            <p:nvPr/>
          </p:nvSpPr>
          <p:spPr>
            <a:xfrm>
              <a:off x="2321645"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14300" dirty="0">
                <a:solidFill>
                  <a:srgbClr val="FFFFFF"/>
                </a:solidFill>
                <a:latin typeface="微软雅黑 Light" panose="020B0502040204020203" pitchFamily="34" charset="-122"/>
                <a:ea typeface="微软雅黑 Light" panose="020B0502040204020203" pitchFamily="34" charset="-122"/>
                <a:cs typeface="et-line"/>
              </a:endParaRPr>
            </a:p>
          </p:txBody>
        </p:sp>
        <p:sp>
          <p:nvSpPr>
            <p:cNvPr id="17" name="Freeform 218">
              <a:extLst>
                <a:ext uri="{FF2B5EF4-FFF2-40B4-BE49-F238E27FC236}">
                  <a16:creationId xmlns:a16="http://schemas.microsoft.com/office/drawing/2014/main" id="{9B6FDC7E-ACEA-4720-BC62-7D3EDDBE5748}"/>
                </a:ext>
              </a:extLst>
            </p:cNvPr>
            <p:cNvSpPr>
              <a:spLocks noEditPoints="1"/>
            </p:cNvSpPr>
            <p:nvPr/>
          </p:nvSpPr>
          <p:spPr bwMode="auto">
            <a:xfrm>
              <a:off x="3227493" y="3192906"/>
              <a:ext cx="550716" cy="549088"/>
            </a:xfrm>
            <a:custGeom>
              <a:avLst/>
              <a:gdLst>
                <a:gd name="T0" fmla="*/ 122 w 186"/>
                <a:gd name="T1" fmla="*/ 160 h 185"/>
                <a:gd name="T2" fmla="*/ 122 w 186"/>
                <a:gd name="T3" fmla="*/ 152 h 185"/>
                <a:gd name="T4" fmla="*/ 59 w 186"/>
                <a:gd name="T5" fmla="*/ 156 h 185"/>
                <a:gd name="T6" fmla="*/ 63 w 186"/>
                <a:gd name="T7" fmla="*/ 143 h 185"/>
                <a:gd name="T8" fmla="*/ 110 w 186"/>
                <a:gd name="T9" fmla="*/ 139 h 185"/>
                <a:gd name="T10" fmla="*/ 63 w 186"/>
                <a:gd name="T11" fmla="*/ 135 h 185"/>
                <a:gd name="T12" fmla="*/ 63 w 186"/>
                <a:gd name="T13" fmla="*/ 143 h 185"/>
                <a:gd name="T14" fmla="*/ 152 w 186"/>
                <a:gd name="T15" fmla="*/ 50 h 185"/>
                <a:gd name="T16" fmla="*/ 143 w 186"/>
                <a:gd name="T17" fmla="*/ 0 h 185"/>
                <a:gd name="T18" fmla="*/ 34 w 186"/>
                <a:gd name="T19" fmla="*/ 8 h 185"/>
                <a:gd name="T20" fmla="*/ 25 w 186"/>
                <a:gd name="T21" fmla="*/ 50 h 185"/>
                <a:gd name="T22" fmla="*/ 0 w 186"/>
                <a:gd name="T23" fmla="*/ 143 h 185"/>
                <a:gd name="T24" fmla="*/ 34 w 186"/>
                <a:gd name="T25" fmla="*/ 169 h 185"/>
                <a:gd name="T26" fmla="*/ 42 w 186"/>
                <a:gd name="T27" fmla="*/ 185 h 185"/>
                <a:gd name="T28" fmla="*/ 152 w 186"/>
                <a:gd name="T29" fmla="*/ 177 h 185"/>
                <a:gd name="T30" fmla="*/ 160 w 186"/>
                <a:gd name="T31" fmla="*/ 169 h 185"/>
                <a:gd name="T32" fmla="*/ 186 w 186"/>
                <a:gd name="T33" fmla="*/ 76 h 185"/>
                <a:gd name="T34" fmla="*/ 42 w 186"/>
                <a:gd name="T35" fmla="*/ 8 h 185"/>
                <a:gd name="T36" fmla="*/ 143 w 186"/>
                <a:gd name="T37" fmla="*/ 50 h 185"/>
                <a:gd name="T38" fmla="*/ 42 w 186"/>
                <a:gd name="T39" fmla="*/ 8 h 185"/>
                <a:gd name="T40" fmla="*/ 42 w 186"/>
                <a:gd name="T41" fmla="*/ 177 h 185"/>
                <a:gd name="T42" fmla="*/ 143 w 186"/>
                <a:gd name="T43" fmla="*/ 126 h 185"/>
                <a:gd name="T44" fmla="*/ 177 w 186"/>
                <a:gd name="T45" fmla="*/ 143 h 185"/>
                <a:gd name="T46" fmla="*/ 152 w 186"/>
                <a:gd name="T47" fmla="*/ 160 h 185"/>
                <a:gd name="T48" fmla="*/ 143 w 186"/>
                <a:gd name="T49" fmla="*/ 118 h 185"/>
                <a:gd name="T50" fmla="*/ 34 w 186"/>
                <a:gd name="T51" fmla="*/ 126 h 185"/>
                <a:gd name="T52" fmla="*/ 25 w 186"/>
                <a:gd name="T53" fmla="*/ 160 h 185"/>
                <a:gd name="T54" fmla="*/ 8 w 186"/>
                <a:gd name="T55" fmla="*/ 76 h 185"/>
                <a:gd name="T56" fmla="*/ 160 w 186"/>
                <a:gd name="T57" fmla="*/ 59 h 185"/>
                <a:gd name="T58" fmla="*/ 177 w 186"/>
                <a:gd name="T59" fmla="*/ 143 h 185"/>
                <a:gd name="T60" fmla="*/ 143 w 186"/>
                <a:gd name="T61" fmla="*/ 84 h 185"/>
                <a:gd name="T62" fmla="*/ 160 w 186"/>
                <a:gd name="T63" fmla="*/ 84 h 185"/>
                <a:gd name="T64" fmla="*/ 127 w 186"/>
                <a:gd name="T65" fmla="*/ 76 h 185"/>
                <a:gd name="T66" fmla="*/ 127 w 186"/>
                <a:gd name="T67" fmla="*/ 93 h 185"/>
                <a:gd name="T68" fmla="*/ 127 w 186"/>
                <a:gd name="T69" fmla="*/ 7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6" h="185">
                  <a:moveTo>
                    <a:pt x="63" y="160"/>
                  </a:moveTo>
                  <a:cubicBezTo>
                    <a:pt x="122" y="160"/>
                    <a:pt x="122" y="160"/>
                    <a:pt x="122" y="160"/>
                  </a:cubicBezTo>
                  <a:cubicBezTo>
                    <a:pt x="125" y="160"/>
                    <a:pt x="127" y="158"/>
                    <a:pt x="127" y="156"/>
                  </a:cubicBezTo>
                  <a:cubicBezTo>
                    <a:pt x="127" y="154"/>
                    <a:pt x="125" y="152"/>
                    <a:pt x="122" y="152"/>
                  </a:cubicBezTo>
                  <a:cubicBezTo>
                    <a:pt x="63" y="152"/>
                    <a:pt x="63" y="152"/>
                    <a:pt x="63" y="152"/>
                  </a:cubicBezTo>
                  <a:cubicBezTo>
                    <a:pt x="61" y="152"/>
                    <a:pt x="59" y="154"/>
                    <a:pt x="59" y="156"/>
                  </a:cubicBezTo>
                  <a:cubicBezTo>
                    <a:pt x="59" y="158"/>
                    <a:pt x="61" y="160"/>
                    <a:pt x="63" y="160"/>
                  </a:cubicBezTo>
                  <a:close/>
                  <a:moveTo>
                    <a:pt x="63" y="143"/>
                  </a:moveTo>
                  <a:cubicBezTo>
                    <a:pt x="106" y="143"/>
                    <a:pt x="106" y="143"/>
                    <a:pt x="106" y="143"/>
                  </a:cubicBezTo>
                  <a:cubicBezTo>
                    <a:pt x="108" y="143"/>
                    <a:pt x="110" y="141"/>
                    <a:pt x="110" y="139"/>
                  </a:cubicBezTo>
                  <a:cubicBezTo>
                    <a:pt x="110" y="137"/>
                    <a:pt x="108" y="135"/>
                    <a:pt x="106" y="135"/>
                  </a:cubicBezTo>
                  <a:cubicBezTo>
                    <a:pt x="63" y="135"/>
                    <a:pt x="63" y="135"/>
                    <a:pt x="63" y="135"/>
                  </a:cubicBezTo>
                  <a:cubicBezTo>
                    <a:pt x="61" y="135"/>
                    <a:pt x="59" y="137"/>
                    <a:pt x="59" y="139"/>
                  </a:cubicBezTo>
                  <a:cubicBezTo>
                    <a:pt x="59" y="141"/>
                    <a:pt x="61" y="143"/>
                    <a:pt x="63" y="143"/>
                  </a:cubicBezTo>
                  <a:close/>
                  <a:moveTo>
                    <a:pt x="160" y="50"/>
                  </a:moveTo>
                  <a:cubicBezTo>
                    <a:pt x="152" y="50"/>
                    <a:pt x="152" y="50"/>
                    <a:pt x="152" y="50"/>
                  </a:cubicBezTo>
                  <a:cubicBezTo>
                    <a:pt x="152" y="8"/>
                    <a:pt x="152" y="8"/>
                    <a:pt x="152" y="8"/>
                  </a:cubicBezTo>
                  <a:cubicBezTo>
                    <a:pt x="152" y="4"/>
                    <a:pt x="148" y="0"/>
                    <a:pt x="143" y="0"/>
                  </a:cubicBezTo>
                  <a:cubicBezTo>
                    <a:pt x="42" y="0"/>
                    <a:pt x="42" y="0"/>
                    <a:pt x="42" y="0"/>
                  </a:cubicBezTo>
                  <a:cubicBezTo>
                    <a:pt x="38" y="0"/>
                    <a:pt x="34" y="4"/>
                    <a:pt x="34" y="8"/>
                  </a:cubicBezTo>
                  <a:cubicBezTo>
                    <a:pt x="34" y="50"/>
                    <a:pt x="34" y="50"/>
                    <a:pt x="34" y="50"/>
                  </a:cubicBezTo>
                  <a:cubicBezTo>
                    <a:pt x="25" y="50"/>
                    <a:pt x="25" y="50"/>
                    <a:pt x="25" y="50"/>
                  </a:cubicBezTo>
                  <a:cubicBezTo>
                    <a:pt x="11" y="50"/>
                    <a:pt x="0" y="62"/>
                    <a:pt x="0" y="76"/>
                  </a:cubicBezTo>
                  <a:cubicBezTo>
                    <a:pt x="0" y="143"/>
                    <a:pt x="0" y="143"/>
                    <a:pt x="0" y="143"/>
                  </a:cubicBezTo>
                  <a:cubicBezTo>
                    <a:pt x="0" y="157"/>
                    <a:pt x="11" y="169"/>
                    <a:pt x="25" y="169"/>
                  </a:cubicBezTo>
                  <a:cubicBezTo>
                    <a:pt x="34" y="169"/>
                    <a:pt x="34" y="169"/>
                    <a:pt x="34" y="169"/>
                  </a:cubicBezTo>
                  <a:cubicBezTo>
                    <a:pt x="34" y="177"/>
                    <a:pt x="34" y="177"/>
                    <a:pt x="34" y="177"/>
                  </a:cubicBezTo>
                  <a:cubicBezTo>
                    <a:pt x="34" y="182"/>
                    <a:pt x="38" y="185"/>
                    <a:pt x="42" y="185"/>
                  </a:cubicBezTo>
                  <a:cubicBezTo>
                    <a:pt x="143" y="185"/>
                    <a:pt x="143" y="185"/>
                    <a:pt x="143" y="185"/>
                  </a:cubicBezTo>
                  <a:cubicBezTo>
                    <a:pt x="148" y="185"/>
                    <a:pt x="152" y="182"/>
                    <a:pt x="152" y="177"/>
                  </a:cubicBezTo>
                  <a:cubicBezTo>
                    <a:pt x="152" y="169"/>
                    <a:pt x="152" y="169"/>
                    <a:pt x="152" y="169"/>
                  </a:cubicBezTo>
                  <a:cubicBezTo>
                    <a:pt x="160" y="169"/>
                    <a:pt x="160" y="169"/>
                    <a:pt x="160" y="169"/>
                  </a:cubicBezTo>
                  <a:cubicBezTo>
                    <a:pt x="174" y="169"/>
                    <a:pt x="186" y="157"/>
                    <a:pt x="186" y="143"/>
                  </a:cubicBezTo>
                  <a:cubicBezTo>
                    <a:pt x="186" y="76"/>
                    <a:pt x="186" y="76"/>
                    <a:pt x="186" y="76"/>
                  </a:cubicBezTo>
                  <a:cubicBezTo>
                    <a:pt x="186" y="62"/>
                    <a:pt x="174" y="50"/>
                    <a:pt x="160" y="50"/>
                  </a:cubicBezTo>
                  <a:close/>
                  <a:moveTo>
                    <a:pt x="42" y="8"/>
                  </a:moveTo>
                  <a:cubicBezTo>
                    <a:pt x="143" y="8"/>
                    <a:pt x="143" y="8"/>
                    <a:pt x="143" y="8"/>
                  </a:cubicBezTo>
                  <a:cubicBezTo>
                    <a:pt x="143" y="50"/>
                    <a:pt x="143" y="50"/>
                    <a:pt x="143" y="50"/>
                  </a:cubicBezTo>
                  <a:cubicBezTo>
                    <a:pt x="42" y="50"/>
                    <a:pt x="42" y="50"/>
                    <a:pt x="42" y="50"/>
                  </a:cubicBezTo>
                  <a:lnTo>
                    <a:pt x="42" y="8"/>
                  </a:lnTo>
                  <a:close/>
                  <a:moveTo>
                    <a:pt x="143" y="177"/>
                  </a:moveTo>
                  <a:cubicBezTo>
                    <a:pt x="42" y="177"/>
                    <a:pt x="42" y="177"/>
                    <a:pt x="42" y="177"/>
                  </a:cubicBezTo>
                  <a:cubicBezTo>
                    <a:pt x="42" y="126"/>
                    <a:pt x="42" y="126"/>
                    <a:pt x="42" y="126"/>
                  </a:cubicBezTo>
                  <a:cubicBezTo>
                    <a:pt x="143" y="126"/>
                    <a:pt x="143" y="126"/>
                    <a:pt x="143" y="126"/>
                  </a:cubicBezTo>
                  <a:lnTo>
                    <a:pt x="143" y="177"/>
                  </a:lnTo>
                  <a:close/>
                  <a:moveTo>
                    <a:pt x="177" y="143"/>
                  </a:moveTo>
                  <a:cubicBezTo>
                    <a:pt x="177" y="153"/>
                    <a:pt x="170" y="160"/>
                    <a:pt x="160" y="160"/>
                  </a:cubicBezTo>
                  <a:cubicBezTo>
                    <a:pt x="152" y="160"/>
                    <a:pt x="152" y="160"/>
                    <a:pt x="152" y="160"/>
                  </a:cubicBezTo>
                  <a:cubicBezTo>
                    <a:pt x="152" y="126"/>
                    <a:pt x="152" y="126"/>
                    <a:pt x="152" y="126"/>
                  </a:cubicBezTo>
                  <a:cubicBezTo>
                    <a:pt x="152" y="122"/>
                    <a:pt x="148" y="118"/>
                    <a:pt x="143" y="118"/>
                  </a:cubicBezTo>
                  <a:cubicBezTo>
                    <a:pt x="42" y="118"/>
                    <a:pt x="42" y="118"/>
                    <a:pt x="42" y="118"/>
                  </a:cubicBezTo>
                  <a:cubicBezTo>
                    <a:pt x="38" y="118"/>
                    <a:pt x="34" y="122"/>
                    <a:pt x="34" y="126"/>
                  </a:cubicBezTo>
                  <a:cubicBezTo>
                    <a:pt x="34" y="160"/>
                    <a:pt x="34" y="160"/>
                    <a:pt x="34" y="160"/>
                  </a:cubicBezTo>
                  <a:cubicBezTo>
                    <a:pt x="25" y="160"/>
                    <a:pt x="25" y="160"/>
                    <a:pt x="25" y="160"/>
                  </a:cubicBezTo>
                  <a:cubicBezTo>
                    <a:pt x="16" y="160"/>
                    <a:pt x="8" y="153"/>
                    <a:pt x="8" y="143"/>
                  </a:cubicBezTo>
                  <a:cubicBezTo>
                    <a:pt x="8" y="76"/>
                    <a:pt x="8" y="76"/>
                    <a:pt x="8" y="76"/>
                  </a:cubicBezTo>
                  <a:cubicBezTo>
                    <a:pt x="8" y="66"/>
                    <a:pt x="16" y="59"/>
                    <a:pt x="25" y="59"/>
                  </a:cubicBezTo>
                  <a:cubicBezTo>
                    <a:pt x="160" y="59"/>
                    <a:pt x="160" y="59"/>
                    <a:pt x="160" y="59"/>
                  </a:cubicBezTo>
                  <a:cubicBezTo>
                    <a:pt x="170" y="59"/>
                    <a:pt x="177" y="66"/>
                    <a:pt x="177" y="76"/>
                  </a:cubicBezTo>
                  <a:lnTo>
                    <a:pt x="177" y="143"/>
                  </a:lnTo>
                  <a:close/>
                  <a:moveTo>
                    <a:pt x="152" y="76"/>
                  </a:moveTo>
                  <a:cubicBezTo>
                    <a:pt x="147" y="76"/>
                    <a:pt x="143" y="79"/>
                    <a:pt x="143" y="84"/>
                  </a:cubicBezTo>
                  <a:cubicBezTo>
                    <a:pt x="143" y="89"/>
                    <a:pt x="147" y="93"/>
                    <a:pt x="152" y="93"/>
                  </a:cubicBezTo>
                  <a:cubicBezTo>
                    <a:pt x="157" y="93"/>
                    <a:pt x="160" y="89"/>
                    <a:pt x="160" y="84"/>
                  </a:cubicBezTo>
                  <a:cubicBezTo>
                    <a:pt x="160" y="79"/>
                    <a:pt x="157" y="76"/>
                    <a:pt x="152" y="76"/>
                  </a:cubicBezTo>
                  <a:close/>
                  <a:moveTo>
                    <a:pt x="127" y="76"/>
                  </a:moveTo>
                  <a:cubicBezTo>
                    <a:pt x="122" y="76"/>
                    <a:pt x="118" y="79"/>
                    <a:pt x="118" y="84"/>
                  </a:cubicBezTo>
                  <a:cubicBezTo>
                    <a:pt x="118" y="89"/>
                    <a:pt x="122" y="93"/>
                    <a:pt x="127" y="93"/>
                  </a:cubicBezTo>
                  <a:cubicBezTo>
                    <a:pt x="131" y="93"/>
                    <a:pt x="135" y="89"/>
                    <a:pt x="135" y="84"/>
                  </a:cubicBezTo>
                  <a:cubicBezTo>
                    <a:pt x="135" y="79"/>
                    <a:pt x="131" y="76"/>
                    <a:pt x="127" y="7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8" name="Shape 276">
              <a:extLst>
                <a:ext uri="{FF2B5EF4-FFF2-40B4-BE49-F238E27FC236}">
                  <a16:creationId xmlns:a16="http://schemas.microsoft.com/office/drawing/2014/main" id="{6983A52D-0002-4C85-9E37-8634938AF41C}"/>
                </a:ext>
              </a:extLst>
            </p:cNvPr>
            <p:cNvSpPr/>
            <p:nvPr/>
          </p:nvSpPr>
          <p:spPr>
            <a:xfrm>
              <a:off x="4046231"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8800" dirty="0">
                <a:solidFill>
                  <a:srgbClr val="FFFFFF"/>
                </a:solidFill>
                <a:latin typeface="微软雅黑 Light" panose="020B0502040204020203" pitchFamily="34" charset="-122"/>
                <a:ea typeface="微软雅黑 Light" panose="020B0502040204020203" pitchFamily="34" charset="-122"/>
                <a:cs typeface="et-line"/>
              </a:endParaRPr>
            </a:p>
          </p:txBody>
        </p:sp>
        <p:sp>
          <p:nvSpPr>
            <p:cNvPr id="19" name="Freeform 217">
              <a:extLst>
                <a:ext uri="{FF2B5EF4-FFF2-40B4-BE49-F238E27FC236}">
                  <a16:creationId xmlns:a16="http://schemas.microsoft.com/office/drawing/2014/main" id="{AAC393E5-6524-4C60-8109-53ED68FD18B5}"/>
                </a:ext>
              </a:extLst>
            </p:cNvPr>
            <p:cNvSpPr>
              <a:spLocks noEditPoints="1"/>
            </p:cNvSpPr>
            <p:nvPr/>
          </p:nvSpPr>
          <p:spPr bwMode="auto">
            <a:xfrm>
              <a:off x="4952892" y="3192906"/>
              <a:ext cx="549088" cy="549088"/>
            </a:xfrm>
            <a:custGeom>
              <a:avLst/>
              <a:gdLst>
                <a:gd name="T0" fmla="*/ 92 w 185"/>
                <a:gd name="T1" fmla="*/ 42 h 185"/>
                <a:gd name="T2" fmla="*/ 92 w 185"/>
                <a:gd name="T3" fmla="*/ 34 h 185"/>
                <a:gd name="T4" fmla="*/ 92 w 185"/>
                <a:gd name="T5" fmla="*/ 8 h 185"/>
                <a:gd name="T6" fmla="*/ 120 w 185"/>
                <a:gd name="T7" fmla="*/ 12 h 185"/>
                <a:gd name="T8" fmla="*/ 64 w 185"/>
                <a:gd name="T9" fmla="*/ 13 h 185"/>
                <a:gd name="T10" fmla="*/ 92 w 185"/>
                <a:gd name="T11" fmla="*/ 8 h 185"/>
                <a:gd name="T12" fmla="*/ 109 w 185"/>
                <a:gd name="T13" fmla="*/ 24 h 185"/>
                <a:gd name="T14" fmla="*/ 76 w 185"/>
                <a:gd name="T15" fmla="*/ 25 h 185"/>
                <a:gd name="T16" fmla="*/ 92 w 185"/>
                <a:gd name="T17" fmla="*/ 25 h 185"/>
                <a:gd name="T18" fmla="*/ 55 w 185"/>
                <a:gd name="T19" fmla="*/ 169 h 185"/>
                <a:gd name="T20" fmla="*/ 101 w 185"/>
                <a:gd name="T21" fmla="*/ 164 h 185"/>
                <a:gd name="T22" fmla="*/ 55 w 185"/>
                <a:gd name="T23" fmla="*/ 160 h 185"/>
                <a:gd name="T24" fmla="*/ 55 w 185"/>
                <a:gd name="T25" fmla="*/ 169 h 185"/>
                <a:gd name="T26" fmla="*/ 185 w 185"/>
                <a:gd name="T27" fmla="*/ 146 h 185"/>
                <a:gd name="T28" fmla="*/ 168 w 185"/>
                <a:gd name="T29" fmla="*/ 87 h 185"/>
                <a:gd name="T30" fmla="*/ 164 w 185"/>
                <a:gd name="T31" fmla="*/ 84 h 185"/>
                <a:gd name="T32" fmla="*/ 156 w 185"/>
                <a:gd name="T33" fmla="*/ 34 h 185"/>
                <a:gd name="T34" fmla="*/ 147 w 185"/>
                <a:gd name="T35" fmla="*/ 34 h 185"/>
                <a:gd name="T36" fmla="*/ 38 w 185"/>
                <a:gd name="T37" fmla="*/ 84 h 185"/>
                <a:gd name="T38" fmla="*/ 33 w 185"/>
                <a:gd name="T39" fmla="*/ 29 h 185"/>
                <a:gd name="T40" fmla="*/ 29 w 185"/>
                <a:gd name="T41" fmla="*/ 84 h 185"/>
                <a:gd name="T42" fmla="*/ 17 w 185"/>
                <a:gd name="T43" fmla="*/ 87 h 185"/>
                <a:gd name="T44" fmla="*/ 0 w 185"/>
                <a:gd name="T45" fmla="*/ 146 h 185"/>
                <a:gd name="T46" fmla="*/ 0 w 185"/>
                <a:gd name="T47" fmla="*/ 147 h 185"/>
                <a:gd name="T48" fmla="*/ 0 w 185"/>
                <a:gd name="T49" fmla="*/ 156 h 185"/>
                <a:gd name="T50" fmla="*/ 0 w 185"/>
                <a:gd name="T51" fmla="*/ 169 h 185"/>
                <a:gd name="T52" fmla="*/ 168 w 185"/>
                <a:gd name="T53" fmla="*/ 185 h 185"/>
                <a:gd name="T54" fmla="*/ 185 w 185"/>
                <a:gd name="T55" fmla="*/ 160 h 185"/>
                <a:gd name="T56" fmla="*/ 185 w 185"/>
                <a:gd name="T57" fmla="*/ 156 h 185"/>
                <a:gd name="T58" fmla="*/ 24 w 185"/>
                <a:gd name="T59" fmla="*/ 93 h 185"/>
                <a:gd name="T60" fmla="*/ 176 w 185"/>
                <a:gd name="T61" fmla="*/ 143 h 185"/>
                <a:gd name="T62" fmla="*/ 24 w 185"/>
                <a:gd name="T63" fmla="*/ 93 h 185"/>
                <a:gd name="T64" fmla="*/ 168 w 185"/>
                <a:gd name="T65" fmla="*/ 177 h 185"/>
                <a:gd name="T66" fmla="*/ 8 w 185"/>
                <a:gd name="T67" fmla="*/ 169 h 185"/>
                <a:gd name="T68" fmla="*/ 177 w 185"/>
                <a:gd name="T69" fmla="*/ 152 h 185"/>
                <a:gd name="T70" fmla="*/ 21 w 185"/>
                <a:gd name="T71" fmla="*/ 169 h 185"/>
                <a:gd name="T72" fmla="*/ 21 w 185"/>
                <a:gd name="T73" fmla="*/ 160 h 185"/>
                <a:gd name="T74" fmla="*/ 21 w 185"/>
                <a:gd name="T75" fmla="*/ 169 h 185"/>
                <a:gd name="T76" fmla="*/ 42 w 185"/>
                <a:gd name="T77" fmla="*/ 164 h 185"/>
                <a:gd name="T78" fmla="*/ 33 w 185"/>
                <a:gd name="T79" fmla="*/ 16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185">
                  <a:moveTo>
                    <a:pt x="88" y="38"/>
                  </a:moveTo>
                  <a:cubicBezTo>
                    <a:pt x="88" y="40"/>
                    <a:pt x="90" y="42"/>
                    <a:pt x="92" y="42"/>
                  </a:cubicBezTo>
                  <a:cubicBezTo>
                    <a:pt x="95" y="42"/>
                    <a:pt x="97" y="40"/>
                    <a:pt x="97" y="38"/>
                  </a:cubicBezTo>
                  <a:cubicBezTo>
                    <a:pt x="97" y="35"/>
                    <a:pt x="95" y="34"/>
                    <a:pt x="92" y="34"/>
                  </a:cubicBezTo>
                  <a:cubicBezTo>
                    <a:pt x="90" y="34"/>
                    <a:pt x="88" y="35"/>
                    <a:pt x="88" y="38"/>
                  </a:cubicBezTo>
                  <a:close/>
                  <a:moveTo>
                    <a:pt x="92" y="8"/>
                  </a:moveTo>
                  <a:cubicBezTo>
                    <a:pt x="101" y="8"/>
                    <a:pt x="109" y="12"/>
                    <a:pt x="114" y="18"/>
                  </a:cubicBezTo>
                  <a:cubicBezTo>
                    <a:pt x="120" y="12"/>
                    <a:pt x="120" y="12"/>
                    <a:pt x="120" y="12"/>
                  </a:cubicBezTo>
                  <a:cubicBezTo>
                    <a:pt x="113" y="4"/>
                    <a:pt x="103" y="0"/>
                    <a:pt x="92" y="0"/>
                  </a:cubicBezTo>
                  <a:cubicBezTo>
                    <a:pt x="81" y="0"/>
                    <a:pt x="71" y="5"/>
                    <a:pt x="64" y="13"/>
                  </a:cubicBezTo>
                  <a:cubicBezTo>
                    <a:pt x="70" y="19"/>
                    <a:pt x="70" y="19"/>
                    <a:pt x="70" y="19"/>
                  </a:cubicBezTo>
                  <a:cubicBezTo>
                    <a:pt x="75" y="12"/>
                    <a:pt x="83" y="8"/>
                    <a:pt x="92" y="8"/>
                  </a:cubicBezTo>
                  <a:close/>
                  <a:moveTo>
                    <a:pt x="103" y="30"/>
                  </a:moveTo>
                  <a:cubicBezTo>
                    <a:pt x="109" y="24"/>
                    <a:pt x="109" y="24"/>
                    <a:pt x="109" y="24"/>
                  </a:cubicBezTo>
                  <a:cubicBezTo>
                    <a:pt x="105" y="20"/>
                    <a:pt x="99" y="17"/>
                    <a:pt x="92" y="17"/>
                  </a:cubicBezTo>
                  <a:cubicBezTo>
                    <a:pt x="86" y="17"/>
                    <a:pt x="80" y="20"/>
                    <a:pt x="76" y="25"/>
                  </a:cubicBezTo>
                  <a:cubicBezTo>
                    <a:pt x="82" y="31"/>
                    <a:pt x="82" y="31"/>
                    <a:pt x="82" y="31"/>
                  </a:cubicBezTo>
                  <a:cubicBezTo>
                    <a:pt x="84" y="28"/>
                    <a:pt x="88" y="25"/>
                    <a:pt x="92" y="25"/>
                  </a:cubicBezTo>
                  <a:cubicBezTo>
                    <a:pt x="97" y="25"/>
                    <a:pt x="101" y="27"/>
                    <a:pt x="103" y="30"/>
                  </a:cubicBezTo>
                  <a:close/>
                  <a:moveTo>
                    <a:pt x="55" y="169"/>
                  </a:moveTo>
                  <a:cubicBezTo>
                    <a:pt x="97" y="169"/>
                    <a:pt x="97" y="169"/>
                    <a:pt x="97" y="169"/>
                  </a:cubicBezTo>
                  <a:cubicBezTo>
                    <a:pt x="99" y="169"/>
                    <a:pt x="101" y="167"/>
                    <a:pt x="101" y="164"/>
                  </a:cubicBezTo>
                  <a:cubicBezTo>
                    <a:pt x="101" y="162"/>
                    <a:pt x="99" y="160"/>
                    <a:pt x="97" y="160"/>
                  </a:cubicBezTo>
                  <a:cubicBezTo>
                    <a:pt x="55" y="160"/>
                    <a:pt x="55" y="160"/>
                    <a:pt x="55" y="160"/>
                  </a:cubicBezTo>
                  <a:cubicBezTo>
                    <a:pt x="52" y="160"/>
                    <a:pt x="50" y="162"/>
                    <a:pt x="50" y="164"/>
                  </a:cubicBezTo>
                  <a:cubicBezTo>
                    <a:pt x="50" y="167"/>
                    <a:pt x="52" y="169"/>
                    <a:pt x="55" y="169"/>
                  </a:cubicBezTo>
                  <a:close/>
                  <a:moveTo>
                    <a:pt x="185" y="147"/>
                  </a:moveTo>
                  <a:cubicBezTo>
                    <a:pt x="185" y="147"/>
                    <a:pt x="185" y="146"/>
                    <a:pt x="185" y="146"/>
                  </a:cubicBezTo>
                  <a:cubicBezTo>
                    <a:pt x="185" y="146"/>
                    <a:pt x="185" y="146"/>
                    <a:pt x="185" y="146"/>
                  </a:cubicBezTo>
                  <a:cubicBezTo>
                    <a:pt x="168" y="87"/>
                    <a:pt x="168" y="87"/>
                    <a:pt x="168" y="87"/>
                  </a:cubicBezTo>
                  <a:cubicBezTo>
                    <a:pt x="168" y="87"/>
                    <a:pt x="168" y="87"/>
                    <a:pt x="168" y="87"/>
                  </a:cubicBezTo>
                  <a:cubicBezTo>
                    <a:pt x="167" y="85"/>
                    <a:pt x="166" y="84"/>
                    <a:pt x="164" y="84"/>
                  </a:cubicBezTo>
                  <a:cubicBezTo>
                    <a:pt x="156" y="84"/>
                    <a:pt x="156" y="84"/>
                    <a:pt x="156" y="84"/>
                  </a:cubicBezTo>
                  <a:cubicBezTo>
                    <a:pt x="156" y="34"/>
                    <a:pt x="156" y="34"/>
                    <a:pt x="156" y="34"/>
                  </a:cubicBezTo>
                  <a:cubicBezTo>
                    <a:pt x="156" y="31"/>
                    <a:pt x="154" y="29"/>
                    <a:pt x="152" y="29"/>
                  </a:cubicBezTo>
                  <a:cubicBezTo>
                    <a:pt x="149" y="29"/>
                    <a:pt x="147" y="31"/>
                    <a:pt x="147" y="34"/>
                  </a:cubicBezTo>
                  <a:cubicBezTo>
                    <a:pt x="147" y="84"/>
                    <a:pt x="147" y="84"/>
                    <a:pt x="147" y="84"/>
                  </a:cubicBezTo>
                  <a:cubicBezTo>
                    <a:pt x="38" y="84"/>
                    <a:pt x="38" y="84"/>
                    <a:pt x="38" y="84"/>
                  </a:cubicBezTo>
                  <a:cubicBezTo>
                    <a:pt x="38" y="34"/>
                    <a:pt x="38" y="34"/>
                    <a:pt x="38" y="34"/>
                  </a:cubicBezTo>
                  <a:cubicBezTo>
                    <a:pt x="38" y="31"/>
                    <a:pt x="36" y="29"/>
                    <a:pt x="33" y="29"/>
                  </a:cubicBezTo>
                  <a:cubicBezTo>
                    <a:pt x="31" y="29"/>
                    <a:pt x="29" y="31"/>
                    <a:pt x="29" y="34"/>
                  </a:cubicBezTo>
                  <a:cubicBezTo>
                    <a:pt x="29" y="84"/>
                    <a:pt x="29" y="84"/>
                    <a:pt x="29" y="84"/>
                  </a:cubicBezTo>
                  <a:cubicBezTo>
                    <a:pt x="21" y="84"/>
                    <a:pt x="21" y="84"/>
                    <a:pt x="21" y="84"/>
                  </a:cubicBezTo>
                  <a:cubicBezTo>
                    <a:pt x="19" y="84"/>
                    <a:pt x="17" y="85"/>
                    <a:pt x="17" y="87"/>
                  </a:cubicBezTo>
                  <a:cubicBezTo>
                    <a:pt x="17" y="87"/>
                    <a:pt x="17" y="87"/>
                    <a:pt x="17" y="87"/>
                  </a:cubicBezTo>
                  <a:cubicBezTo>
                    <a:pt x="0" y="146"/>
                    <a:pt x="0" y="146"/>
                    <a:pt x="0" y="146"/>
                  </a:cubicBezTo>
                  <a:cubicBezTo>
                    <a:pt x="0" y="146"/>
                    <a:pt x="0" y="146"/>
                    <a:pt x="0" y="146"/>
                  </a:cubicBezTo>
                  <a:cubicBezTo>
                    <a:pt x="0" y="146"/>
                    <a:pt x="0" y="147"/>
                    <a:pt x="0" y="147"/>
                  </a:cubicBezTo>
                  <a:cubicBezTo>
                    <a:pt x="0" y="156"/>
                    <a:pt x="0" y="156"/>
                    <a:pt x="0" y="156"/>
                  </a:cubicBezTo>
                  <a:cubicBezTo>
                    <a:pt x="0" y="156"/>
                    <a:pt x="0" y="156"/>
                    <a:pt x="0" y="156"/>
                  </a:cubicBezTo>
                  <a:cubicBezTo>
                    <a:pt x="0" y="157"/>
                    <a:pt x="0" y="159"/>
                    <a:pt x="0" y="160"/>
                  </a:cubicBezTo>
                  <a:cubicBezTo>
                    <a:pt x="0" y="169"/>
                    <a:pt x="0" y="169"/>
                    <a:pt x="0" y="169"/>
                  </a:cubicBezTo>
                  <a:cubicBezTo>
                    <a:pt x="0" y="178"/>
                    <a:pt x="7" y="185"/>
                    <a:pt x="17" y="185"/>
                  </a:cubicBezTo>
                  <a:cubicBezTo>
                    <a:pt x="168" y="185"/>
                    <a:pt x="168" y="185"/>
                    <a:pt x="168" y="185"/>
                  </a:cubicBezTo>
                  <a:cubicBezTo>
                    <a:pt x="178" y="185"/>
                    <a:pt x="185" y="178"/>
                    <a:pt x="185" y="169"/>
                  </a:cubicBezTo>
                  <a:cubicBezTo>
                    <a:pt x="185" y="160"/>
                    <a:pt x="185" y="160"/>
                    <a:pt x="185" y="160"/>
                  </a:cubicBezTo>
                  <a:cubicBezTo>
                    <a:pt x="185" y="159"/>
                    <a:pt x="185" y="157"/>
                    <a:pt x="185" y="156"/>
                  </a:cubicBezTo>
                  <a:cubicBezTo>
                    <a:pt x="185" y="156"/>
                    <a:pt x="185" y="156"/>
                    <a:pt x="185" y="156"/>
                  </a:cubicBezTo>
                  <a:lnTo>
                    <a:pt x="185" y="147"/>
                  </a:lnTo>
                  <a:close/>
                  <a:moveTo>
                    <a:pt x="24" y="93"/>
                  </a:moveTo>
                  <a:cubicBezTo>
                    <a:pt x="161" y="93"/>
                    <a:pt x="161" y="93"/>
                    <a:pt x="161" y="93"/>
                  </a:cubicBezTo>
                  <a:cubicBezTo>
                    <a:pt x="176" y="143"/>
                    <a:pt x="176" y="143"/>
                    <a:pt x="176" y="143"/>
                  </a:cubicBezTo>
                  <a:cubicBezTo>
                    <a:pt x="9" y="143"/>
                    <a:pt x="9" y="143"/>
                    <a:pt x="9" y="143"/>
                  </a:cubicBezTo>
                  <a:lnTo>
                    <a:pt x="24" y="93"/>
                  </a:lnTo>
                  <a:close/>
                  <a:moveTo>
                    <a:pt x="177" y="169"/>
                  </a:moveTo>
                  <a:cubicBezTo>
                    <a:pt x="177" y="173"/>
                    <a:pt x="173" y="177"/>
                    <a:pt x="168" y="177"/>
                  </a:cubicBezTo>
                  <a:cubicBezTo>
                    <a:pt x="17" y="177"/>
                    <a:pt x="17" y="177"/>
                    <a:pt x="17" y="177"/>
                  </a:cubicBezTo>
                  <a:cubicBezTo>
                    <a:pt x="12" y="177"/>
                    <a:pt x="8" y="173"/>
                    <a:pt x="8" y="169"/>
                  </a:cubicBezTo>
                  <a:cubicBezTo>
                    <a:pt x="8" y="152"/>
                    <a:pt x="8" y="152"/>
                    <a:pt x="8" y="152"/>
                  </a:cubicBezTo>
                  <a:cubicBezTo>
                    <a:pt x="177" y="152"/>
                    <a:pt x="177" y="152"/>
                    <a:pt x="177" y="152"/>
                  </a:cubicBezTo>
                  <a:lnTo>
                    <a:pt x="177" y="169"/>
                  </a:lnTo>
                  <a:close/>
                  <a:moveTo>
                    <a:pt x="21" y="169"/>
                  </a:moveTo>
                  <a:cubicBezTo>
                    <a:pt x="23" y="169"/>
                    <a:pt x="25" y="167"/>
                    <a:pt x="25" y="164"/>
                  </a:cubicBezTo>
                  <a:cubicBezTo>
                    <a:pt x="25" y="162"/>
                    <a:pt x="23" y="160"/>
                    <a:pt x="21" y="160"/>
                  </a:cubicBezTo>
                  <a:cubicBezTo>
                    <a:pt x="18" y="160"/>
                    <a:pt x="17" y="162"/>
                    <a:pt x="17" y="164"/>
                  </a:cubicBezTo>
                  <a:cubicBezTo>
                    <a:pt x="17" y="167"/>
                    <a:pt x="18" y="169"/>
                    <a:pt x="21" y="169"/>
                  </a:cubicBezTo>
                  <a:close/>
                  <a:moveTo>
                    <a:pt x="38" y="169"/>
                  </a:moveTo>
                  <a:cubicBezTo>
                    <a:pt x="40" y="169"/>
                    <a:pt x="42" y="167"/>
                    <a:pt x="42" y="164"/>
                  </a:cubicBezTo>
                  <a:cubicBezTo>
                    <a:pt x="42" y="162"/>
                    <a:pt x="40" y="160"/>
                    <a:pt x="38" y="160"/>
                  </a:cubicBezTo>
                  <a:cubicBezTo>
                    <a:pt x="35" y="160"/>
                    <a:pt x="33" y="162"/>
                    <a:pt x="33" y="164"/>
                  </a:cubicBezTo>
                  <a:cubicBezTo>
                    <a:pt x="33" y="167"/>
                    <a:pt x="35" y="169"/>
                    <a:pt x="38"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0" name="Shape 276">
              <a:extLst>
                <a:ext uri="{FF2B5EF4-FFF2-40B4-BE49-F238E27FC236}">
                  <a16:creationId xmlns:a16="http://schemas.microsoft.com/office/drawing/2014/main" id="{1BE7DCBD-D01F-41BE-BBBC-96522F48AC59}"/>
                </a:ext>
              </a:extLst>
            </p:cNvPr>
            <p:cNvSpPr/>
            <p:nvPr/>
          </p:nvSpPr>
          <p:spPr>
            <a:xfrm>
              <a:off x="5770818"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4000" dirty="0">
                <a:solidFill>
                  <a:srgbClr val="FFFFFF"/>
                </a:solidFill>
                <a:latin typeface="微软雅黑 Light" panose="020B0502040204020203" pitchFamily="34" charset="-122"/>
                <a:ea typeface="微软雅黑 Light" panose="020B0502040204020203" pitchFamily="34" charset="-122"/>
                <a:cs typeface="et-line"/>
              </a:endParaRPr>
            </a:p>
          </p:txBody>
        </p:sp>
        <p:sp>
          <p:nvSpPr>
            <p:cNvPr id="21" name="Freeform 225">
              <a:extLst>
                <a:ext uri="{FF2B5EF4-FFF2-40B4-BE49-F238E27FC236}">
                  <a16:creationId xmlns:a16="http://schemas.microsoft.com/office/drawing/2014/main" id="{1698D5B9-443E-4C27-8963-BF366D4E1C38}"/>
                </a:ext>
              </a:extLst>
            </p:cNvPr>
            <p:cNvSpPr>
              <a:spLocks noEditPoints="1"/>
            </p:cNvSpPr>
            <p:nvPr/>
          </p:nvSpPr>
          <p:spPr bwMode="auto">
            <a:xfrm>
              <a:off x="6676666" y="3191740"/>
              <a:ext cx="550716" cy="550716"/>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2" name="Shape 276">
              <a:extLst>
                <a:ext uri="{FF2B5EF4-FFF2-40B4-BE49-F238E27FC236}">
                  <a16:creationId xmlns:a16="http://schemas.microsoft.com/office/drawing/2014/main" id="{71E52326-BD57-45C4-AE95-E3B78DF85D0B}"/>
                </a:ext>
              </a:extLst>
            </p:cNvPr>
            <p:cNvSpPr/>
            <p:nvPr/>
          </p:nvSpPr>
          <p:spPr>
            <a:xfrm>
              <a:off x="7495405"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4000" dirty="0">
                <a:solidFill>
                  <a:srgbClr val="FFFFFF"/>
                </a:solidFill>
                <a:latin typeface="微软雅黑 Light" panose="020B0502040204020203" pitchFamily="34" charset="-122"/>
                <a:ea typeface="微软雅黑 Light" panose="020B0502040204020203" pitchFamily="34" charset="-122"/>
                <a:cs typeface="et-line"/>
              </a:endParaRPr>
            </a:p>
          </p:txBody>
        </p:sp>
        <p:sp>
          <p:nvSpPr>
            <p:cNvPr id="23" name="Freeform 239">
              <a:extLst>
                <a:ext uri="{FF2B5EF4-FFF2-40B4-BE49-F238E27FC236}">
                  <a16:creationId xmlns:a16="http://schemas.microsoft.com/office/drawing/2014/main" id="{1007B178-209D-419E-8668-B59B927E56B6}"/>
                </a:ext>
              </a:extLst>
            </p:cNvPr>
            <p:cNvSpPr>
              <a:spLocks noEditPoints="1"/>
            </p:cNvSpPr>
            <p:nvPr/>
          </p:nvSpPr>
          <p:spPr bwMode="auto">
            <a:xfrm>
              <a:off x="8426505" y="3191741"/>
              <a:ext cx="500208" cy="550717"/>
            </a:xfrm>
            <a:custGeom>
              <a:avLst/>
              <a:gdLst>
                <a:gd name="T0" fmla="*/ 46 w 169"/>
                <a:gd name="T1" fmla="*/ 76 h 186"/>
                <a:gd name="T2" fmla="*/ 50 w 169"/>
                <a:gd name="T3" fmla="*/ 72 h 186"/>
                <a:gd name="T4" fmla="*/ 50 w 169"/>
                <a:gd name="T5" fmla="*/ 55 h 186"/>
                <a:gd name="T6" fmla="*/ 46 w 169"/>
                <a:gd name="T7" fmla="*/ 51 h 186"/>
                <a:gd name="T8" fmla="*/ 42 w 169"/>
                <a:gd name="T9" fmla="*/ 55 h 186"/>
                <a:gd name="T10" fmla="*/ 42 w 169"/>
                <a:gd name="T11" fmla="*/ 72 h 186"/>
                <a:gd name="T12" fmla="*/ 46 w 169"/>
                <a:gd name="T13" fmla="*/ 76 h 186"/>
                <a:gd name="T14" fmla="*/ 122 w 169"/>
                <a:gd name="T15" fmla="*/ 76 h 186"/>
                <a:gd name="T16" fmla="*/ 126 w 169"/>
                <a:gd name="T17" fmla="*/ 72 h 186"/>
                <a:gd name="T18" fmla="*/ 126 w 169"/>
                <a:gd name="T19" fmla="*/ 55 h 186"/>
                <a:gd name="T20" fmla="*/ 122 w 169"/>
                <a:gd name="T21" fmla="*/ 51 h 186"/>
                <a:gd name="T22" fmla="*/ 118 w 169"/>
                <a:gd name="T23" fmla="*/ 55 h 186"/>
                <a:gd name="T24" fmla="*/ 118 w 169"/>
                <a:gd name="T25" fmla="*/ 72 h 186"/>
                <a:gd name="T26" fmla="*/ 122 w 169"/>
                <a:gd name="T27" fmla="*/ 76 h 186"/>
                <a:gd name="T28" fmla="*/ 160 w 169"/>
                <a:gd name="T29" fmla="*/ 26 h 186"/>
                <a:gd name="T30" fmla="*/ 98 w 169"/>
                <a:gd name="T31" fmla="*/ 26 h 186"/>
                <a:gd name="T32" fmla="*/ 111 w 169"/>
                <a:gd name="T33" fmla="*/ 6 h 186"/>
                <a:gd name="T34" fmla="*/ 105 w 169"/>
                <a:gd name="T35" fmla="*/ 0 h 186"/>
                <a:gd name="T36" fmla="*/ 88 w 169"/>
                <a:gd name="T37" fmla="*/ 26 h 186"/>
                <a:gd name="T38" fmla="*/ 8 w 169"/>
                <a:gd name="T39" fmla="*/ 26 h 186"/>
                <a:gd name="T40" fmla="*/ 0 w 169"/>
                <a:gd name="T41" fmla="*/ 34 h 186"/>
                <a:gd name="T42" fmla="*/ 0 w 169"/>
                <a:gd name="T43" fmla="*/ 152 h 186"/>
                <a:gd name="T44" fmla="*/ 8 w 169"/>
                <a:gd name="T45" fmla="*/ 161 h 186"/>
                <a:gd name="T46" fmla="*/ 95 w 169"/>
                <a:gd name="T47" fmla="*/ 161 h 186"/>
                <a:gd name="T48" fmla="*/ 105 w 169"/>
                <a:gd name="T49" fmla="*/ 186 h 186"/>
                <a:gd name="T50" fmla="*/ 112 w 169"/>
                <a:gd name="T51" fmla="*/ 182 h 186"/>
                <a:gd name="T52" fmla="*/ 104 w 169"/>
                <a:gd name="T53" fmla="*/ 161 h 186"/>
                <a:gd name="T54" fmla="*/ 160 w 169"/>
                <a:gd name="T55" fmla="*/ 161 h 186"/>
                <a:gd name="T56" fmla="*/ 169 w 169"/>
                <a:gd name="T57" fmla="*/ 152 h 186"/>
                <a:gd name="T58" fmla="*/ 169 w 169"/>
                <a:gd name="T59" fmla="*/ 34 h 186"/>
                <a:gd name="T60" fmla="*/ 160 w 169"/>
                <a:gd name="T61" fmla="*/ 26 h 186"/>
                <a:gd name="T62" fmla="*/ 84 w 169"/>
                <a:gd name="T63" fmla="*/ 135 h 186"/>
                <a:gd name="T64" fmla="*/ 92 w 169"/>
                <a:gd name="T65" fmla="*/ 135 h 186"/>
                <a:gd name="T66" fmla="*/ 93 w 169"/>
                <a:gd name="T67" fmla="*/ 152 h 186"/>
                <a:gd name="T68" fmla="*/ 8 w 169"/>
                <a:gd name="T69" fmla="*/ 152 h 186"/>
                <a:gd name="T70" fmla="*/ 8 w 169"/>
                <a:gd name="T71" fmla="*/ 34 h 186"/>
                <a:gd name="T72" fmla="*/ 83 w 169"/>
                <a:gd name="T73" fmla="*/ 34 h 186"/>
                <a:gd name="T74" fmla="*/ 64 w 169"/>
                <a:gd name="T75" fmla="*/ 101 h 186"/>
                <a:gd name="T76" fmla="*/ 63 w 169"/>
                <a:gd name="T77" fmla="*/ 106 h 186"/>
                <a:gd name="T78" fmla="*/ 94 w 169"/>
                <a:gd name="T79" fmla="*/ 106 h 186"/>
                <a:gd name="T80" fmla="*/ 92 w 169"/>
                <a:gd name="T81" fmla="*/ 127 h 186"/>
                <a:gd name="T82" fmla="*/ 84 w 169"/>
                <a:gd name="T83" fmla="*/ 127 h 186"/>
                <a:gd name="T84" fmla="*/ 27 w 169"/>
                <a:gd name="T85" fmla="*/ 115 h 186"/>
                <a:gd name="T86" fmla="*/ 23 w 169"/>
                <a:gd name="T87" fmla="*/ 122 h 186"/>
                <a:gd name="T88" fmla="*/ 84 w 169"/>
                <a:gd name="T89" fmla="*/ 135 h 186"/>
                <a:gd name="T90" fmla="*/ 160 w 169"/>
                <a:gd name="T91" fmla="*/ 152 h 186"/>
                <a:gd name="T92" fmla="*/ 102 w 169"/>
                <a:gd name="T93" fmla="*/ 152 h 186"/>
                <a:gd name="T94" fmla="*/ 100 w 169"/>
                <a:gd name="T95" fmla="*/ 134 h 186"/>
                <a:gd name="T96" fmla="*/ 145 w 169"/>
                <a:gd name="T97" fmla="*/ 122 h 186"/>
                <a:gd name="T98" fmla="*/ 141 w 169"/>
                <a:gd name="T99" fmla="*/ 115 h 186"/>
                <a:gd name="T100" fmla="*/ 100 w 169"/>
                <a:gd name="T101" fmla="*/ 126 h 186"/>
                <a:gd name="T102" fmla="*/ 103 w 169"/>
                <a:gd name="T103" fmla="*/ 103 h 186"/>
                <a:gd name="T104" fmla="*/ 104 w 169"/>
                <a:gd name="T105" fmla="*/ 98 h 186"/>
                <a:gd name="T106" fmla="*/ 73 w 169"/>
                <a:gd name="T107" fmla="*/ 98 h 186"/>
                <a:gd name="T108" fmla="*/ 93 w 169"/>
                <a:gd name="T109" fmla="*/ 34 h 186"/>
                <a:gd name="T110" fmla="*/ 160 w 169"/>
                <a:gd name="T111" fmla="*/ 34 h 186"/>
                <a:gd name="T112" fmla="*/ 160 w 169"/>
                <a:gd name="T113"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9" h="186">
                  <a:moveTo>
                    <a:pt x="46" y="76"/>
                  </a:moveTo>
                  <a:cubicBezTo>
                    <a:pt x="49" y="76"/>
                    <a:pt x="50" y="75"/>
                    <a:pt x="50" y="72"/>
                  </a:cubicBezTo>
                  <a:cubicBezTo>
                    <a:pt x="50" y="55"/>
                    <a:pt x="50" y="55"/>
                    <a:pt x="50" y="55"/>
                  </a:cubicBezTo>
                  <a:cubicBezTo>
                    <a:pt x="50" y="53"/>
                    <a:pt x="49" y="51"/>
                    <a:pt x="46" y="51"/>
                  </a:cubicBezTo>
                  <a:cubicBezTo>
                    <a:pt x="44" y="51"/>
                    <a:pt x="42" y="53"/>
                    <a:pt x="42" y="55"/>
                  </a:cubicBezTo>
                  <a:cubicBezTo>
                    <a:pt x="42" y="72"/>
                    <a:pt x="42" y="72"/>
                    <a:pt x="42" y="72"/>
                  </a:cubicBezTo>
                  <a:cubicBezTo>
                    <a:pt x="42" y="75"/>
                    <a:pt x="44" y="76"/>
                    <a:pt x="46" y="76"/>
                  </a:cubicBezTo>
                  <a:close/>
                  <a:moveTo>
                    <a:pt x="122" y="76"/>
                  </a:moveTo>
                  <a:cubicBezTo>
                    <a:pt x="125" y="76"/>
                    <a:pt x="126" y="75"/>
                    <a:pt x="126" y="72"/>
                  </a:cubicBezTo>
                  <a:cubicBezTo>
                    <a:pt x="126" y="55"/>
                    <a:pt x="126" y="55"/>
                    <a:pt x="126" y="55"/>
                  </a:cubicBezTo>
                  <a:cubicBezTo>
                    <a:pt x="126" y="53"/>
                    <a:pt x="125" y="51"/>
                    <a:pt x="122" y="51"/>
                  </a:cubicBezTo>
                  <a:cubicBezTo>
                    <a:pt x="120" y="51"/>
                    <a:pt x="118" y="53"/>
                    <a:pt x="118" y="55"/>
                  </a:cubicBezTo>
                  <a:cubicBezTo>
                    <a:pt x="118" y="72"/>
                    <a:pt x="118" y="72"/>
                    <a:pt x="118" y="72"/>
                  </a:cubicBezTo>
                  <a:cubicBezTo>
                    <a:pt x="118" y="75"/>
                    <a:pt x="120" y="76"/>
                    <a:pt x="122" y="76"/>
                  </a:cubicBezTo>
                  <a:close/>
                  <a:moveTo>
                    <a:pt x="160" y="26"/>
                  </a:moveTo>
                  <a:cubicBezTo>
                    <a:pt x="98" y="26"/>
                    <a:pt x="98" y="26"/>
                    <a:pt x="98" y="26"/>
                  </a:cubicBezTo>
                  <a:cubicBezTo>
                    <a:pt x="105" y="13"/>
                    <a:pt x="111" y="6"/>
                    <a:pt x="111" y="6"/>
                  </a:cubicBezTo>
                  <a:cubicBezTo>
                    <a:pt x="105" y="0"/>
                    <a:pt x="105" y="0"/>
                    <a:pt x="105" y="0"/>
                  </a:cubicBezTo>
                  <a:cubicBezTo>
                    <a:pt x="104" y="1"/>
                    <a:pt x="96" y="10"/>
                    <a:pt x="88" y="26"/>
                  </a:cubicBezTo>
                  <a:cubicBezTo>
                    <a:pt x="8" y="26"/>
                    <a:pt x="8" y="26"/>
                    <a:pt x="8" y="26"/>
                  </a:cubicBezTo>
                  <a:cubicBezTo>
                    <a:pt x="4" y="26"/>
                    <a:pt x="0" y="30"/>
                    <a:pt x="0" y="34"/>
                  </a:cubicBezTo>
                  <a:cubicBezTo>
                    <a:pt x="0" y="152"/>
                    <a:pt x="0" y="152"/>
                    <a:pt x="0" y="152"/>
                  </a:cubicBezTo>
                  <a:cubicBezTo>
                    <a:pt x="0" y="157"/>
                    <a:pt x="4" y="161"/>
                    <a:pt x="8" y="161"/>
                  </a:cubicBezTo>
                  <a:cubicBezTo>
                    <a:pt x="95" y="161"/>
                    <a:pt x="95" y="161"/>
                    <a:pt x="95" y="161"/>
                  </a:cubicBezTo>
                  <a:cubicBezTo>
                    <a:pt x="97" y="169"/>
                    <a:pt x="100" y="178"/>
                    <a:pt x="105" y="186"/>
                  </a:cubicBezTo>
                  <a:cubicBezTo>
                    <a:pt x="112" y="182"/>
                    <a:pt x="112" y="182"/>
                    <a:pt x="112" y="182"/>
                  </a:cubicBezTo>
                  <a:cubicBezTo>
                    <a:pt x="108" y="175"/>
                    <a:pt x="105" y="168"/>
                    <a:pt x="104" y="161"/>
                  </a:cubicBezTo>
                  <a:cubicBezTo>
                    <a:pt x="160" y="161"/>
                    <a:pt x="160" y="161"/>
                    <a:pt x="160" y="161"/>
                  </a:cubicBezTo>
                  <a:cubicBezTo>
                    <a:pt x="165" y="161"/>
                    <a:pt x="169" y="157"/>
                    <a:pt x="169" y="152"/>
                  </a:cubicBezTo>
                  <a:cubicBezTo>
                    <a:pt x="169" y="34"/>
                    <a:pt x="169" y="34"/>
                    <a:pt x="169" y="34"/>
                  </a:cubicBezTo>
                  <a:cubicBezTo>
                    <a:pt x="169" y="30"/>
                    <a:pt x="165" y="26"/>
                    <a:pt x="160" y="26"/>
                  </a:cubicBezTo>
                  <a:close/>
                  <a:moveTo>
                    <a:pt x="84" y="135"/>
                  </a:moveTo>
                  <a:cubicBezTo>
                    <a:pt x="87" y="135"/>
                    <a:pt x="89" y="135"/>
                    <a:pt x="92" y="135"/>
                  </a:cubicBezTo>
                  <a:cubicBezTo>
                    <a:pt x="92" y="141"/>
                    <a:pt x="92" y="146"/>
                    <a:pt x="93" y="152"/>
                  </a:cubicBezTo>
                  <a:cubicBezTo>
                    <a:pt x="8" y="152"/>
                    <a:pt x="8" y="152"/>
                    <a:pt x="8" y="152"/>
                  </a:cubicBezTo>
                  <a:cubicBezTo>
                    <a:pt x="8" y="34"/>
                    <a:pt x="8" y="34"/>
                    <a:pt x="8" y="34"/>
                  </a:cubicBezTo>
                  <a:cubicBezTo>
                    <a:pt x="83" y="34"/>
                    <a:pt x="83" y="34"/>
                    <a:pt x="83" y="34"/>
                  </a:cubicBezTo>
                  <a:cubicBezTo>
                    <a:pt x="75" y="51"/>
                    <a:pt x="66" y="74"/>
                    <a:pt x="64" y="101"/>
                  </a:cubicBezTo>
                  <a:cubicBezTo>
                    <a:pt x="63" y="106"/>
                    <a:pt x="63" y="106"/>
                    <a:pt x="63" y="106"/>
                  </a:cubicBezTo>
                  <a:cubicBezTo>
                    <a:pt x="94" y="106"/>
                    <a:pt x="94" y="106"/>
                    <a:pt x="94" y="106"/>
                  </a:cubicBezTo>
                  <a:cubicBezTo>
                    <a:pt x="93" y="111"/>
                    <a:pt x="92" y="118"/>
                    <a:pt x="92" y="127"/>
                  </a:cubicBezTo>
                  <a:cubicBezTo>
                    <a:pt x="89" y="127"/>
                    <a:pt x="87" y="127"/>
                    <a:pt x="84" y="127"/>
                  </a:cubicBezTo>
                  <a:cubicBezTo>
                    <a:pt x="52" y="127"/>
                    <a:pt x="27" y="115"/>
                    <a:pt x="27" y="115"/>
                  </a:cubicBezTo>
                  <a:cubicBezTo>
                    <a:pt x="23" y="122"/>
                    <a:pt x="23" y="122"/>
                    <a:pt x="23" y="122"/>
                  </a:cubicBezTo>
                  <a:cubicBezTo>
                    <a:pt x="24" y="123"/>
                    <a:pt x="50" y="135"/>
                    <a:pt x="84" y="135"/>
                  </a:cubicBezTo>
                  <a:close/>
                  <a:moveTo>
                    <a:pt x="160" y="152"/>
                  </a:moveTo>
                  <a:cubicBezTo>
                    <a:pt x="102" y="152"/>
                    <a:pt x="102" y="152"/>
                    <a:pt x="102" y="152"/>
                  </a:cubicBezTo>
                  <a:cubicBezTo>
                    <a:pt x="101" y="146"/>
                    <a:pt x="100" y="140"/>
                    <a:pt x="100" y="134"/>
                  </a:cubicBezTo>
                  <a:cubicBezTo>
                    <a:pt x="126" y="131"/>
                    <a:pt x="144" y="123"/>
                    <a:pt x="145" y="122"/>
                  </a:cubicBezTo>
                  <a:cubicBezTo>
                    <a:pt x="141" y="115"/>
                    <a:pt x="141" y="115"/>
                    <a:pt x="141" y="115"/>
                  </a:cubicBezTo>
                  <a:cubicBezTo>
                    <a:pt x="141" y="115"/>
                    <a:pt x="124" y="123"/>
                    <a:pt x="100" y="126"/>
                  </a:cubicBezTo>
                  <a:cubicBezTo>
                    <a:pt x="101" y="112"/>
                    <a:pt x="103" y="103"/>
                    <a:pt x="103" y="103"/>
                  </a:cubicBezTo>
                  <a:cubicBezTo>
                    <a:pt x="104" y="98"/>
                    <a:pt x="104" y="98"/>
                    <a:pt x="104" y="98"/>
                  </a:cubicBezTo>
                  <a:cubicBezTo>
                    <a:pt x="73" y="98"/>
                    <a:pt x="73" y="98"/>
                    <a:pt x="73" y="98"/>
                  </a:cubicBezTo>
                  <a:cubicBezTo>
                    <a:pt x="76" y="72"/>
                    <a:pt x="85" y="50"/>
                    <a:pt x="93" y="34"/>
                  </a:cubicBezTo>
                  <a:cubicBezTo>
                    <a:pt x="160" y="34"/>
                    <a:pt x="160" y="34"/>
                    <a:pt x="160" y="34"/>
                  </a:cubicBezTo>
                  <a:lnTo>
                    <a:pt x="160" y="1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4" name="Shape 276">
              <a:extLst>
                <a:ext uri="{FF2B5EF4-FFF2-40B4-BE49-F238E27FC236}">
                  <a16:creationId xmlns:a16="http://schemas.microsoft.com/office/drawing/2014/main" id="{140CFC35-930C-4E89-A469-7FE52C4AF56C}"/>
                </a:ext>
              </a:extLst>
            </p:cNvPr>
            <p:cNvSpPr/>
            <p:nvPr/>
          </p:nvSpPr>
          <p:spPr>
            <a:xfrm>
              <a:off x="9219989" y="2285894"/>
              <a:ext cx="2362412" cy="23624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alpha val="84000"/>
              </a:schemeClr>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10700" b="1">
                  <a:solidFill>
                    <a:srgbClr val="FCFBFB"/>
                  </a:solidFill>
                  <a:latin typeface="helium"/>
                  <a:ea typeface="helium"/>
                  <a:cs typeface="helium"/>
                  <a:sym typeface="helium"/>
                </a:defRPr>
              </a:lvl1pPr>
            </a:lstStyle>
            <a:p>
              <a:pPr lvl="0" algn="ctr">
                <a:lnSpc>
                  <a:spcPct val="150000"/>
                </a:lnSpc>
                <a:defRPr sz="1800" b="0">
                  <a:solidFill>
                    <a:srgbClr val="000000"/>
                  </a:solidFill>
                </a:defRPr>
              </a:pPr>
              <a:endParaRPr sz="4000" dirty="0">
                <a:solidFill>
                  <a:srgbClr val="FFFFFF"/>
                </a:solidFill>
                <a:latin typeface="微软雅黑 Light" panose="020B0502040204020203" pitchFamily="34" charset="-122"/>
                <a:ea typeface="微软雅黑 Light" panose="020B0502040204020203" pitchFamily="34" charset="-122"/>
                <a:cs typeface="et-line"/>
              </a:endParaRPr>
            </a:p>
          </p:txBody>
        </p:sp>
        <p:sp>
          <p:nvSpPr>
            <p:cNvPr id="25" name="Freeform 219">
              <a:extLst>
                <a:ext uri="{FF2B5EF4-FFF2-40B4-BE49-F238E27FC236}">
                  <a16:creationId xmlns:a16="http://schemas.microsoft.com/office/drawing/2014/main" id="{CBCA9EE2-26C6-428B-81BB-DD92BF876B78}"/>
                </a:ext>
              </a:extLst>
            </p:cNvPr>
            <p:cNvSpPr>
              <a:spLocks noEditPoints="1"/>
            </p:cNvSpPr>
            <p:nvPr/>
          </p:nvSpPr>
          <p:spPr bwMode="auto">
            <a:xfrm>
              <a:off x="10201601" y="3191740"/>
              <a:ext cx="399188" cy="550716"/>
            </a:xfrm>
            <a:custGeom>
              <a:avLst/>
              <a:gdLst>
                <a:gd name="T0" fmla="*/ 46 w 135"/>
                <a:gd name="T1" fmla="*/ 161 h 186"/>
                <a:gd name="T2" fmla="*/ 55 w 135"/>
                <a:gd name="T3" fmla="*/ 153 h 186"/>
                <a:gd name="T4" fmla="*/ 46 w 135"/>
                <a:gd name="T5" fmla="*/ 144 h 186"/>
                <a:gd name="T6" fmla="*/ 38 w 135"/>
                <a:gd name="T7" fmla="*/ 153 h 186"/>
                <a:gd name="T8" fmla="*/ 46 w 135"/>
                <a:gd name="T9" fmla="*/ 161 h 186"/>
                <a:gd name="T10" fmla="*/ 132 w 135"/>
                <a:gd name="T11" fmla="*/ 1 h 186"/>
                <a:gd name="T12" fmla="*/ 127 w 135"/>
                <a:gd name="T13" fmla="*/ 3 h 186"/>
                <a:gd name="T14" fmla="*/ 82 w 135"/>
                <a:gd name="T15" fmla="*/ 18 h 186"/>
                <a:gd name="T16" fmla="*/ 54 w 135"/>
                <a:gd name="T17" fmla="*/ 17 h 186"/>
                <a:gd name="T18" fmla="*/ 42 w 135"/>
                <a:gd name="T19" fmla="*/ 35 h 186"/>
                <a:gd name="T20" fmla="*/ 0 w 135"/>
                <a:gd name="T21" fmla="*/ 81 h 186"/>
                <a:gd name="T22" fmla="*/ 0 w 135"/>
                <a:gd name="T23" fmla="*/ 140 h 186"/>
                <a:gd name="T24" fmla="*/ 46 w 135"/>
                <a:gd name="T25" fmla="*/ 186 h 186"/>
                <a:gd name="T26" fmla="*/ 93 w 135"/>
                <a:gd name="T27" fmla="*/ 140 h 186"/>
                <a:gd name="T28" fmla="*/ 93 w 135"/>
                <a:gd name="T29" fmla="*/ 81 h 186"/>
                <a:gd name="T30" fmla="*/ 51 w 135"/>
                <a:gd name="T31" fmla="*/ 35 h 186"/>
                <a:gd name="T32" fmla="*/ 58 w 135"/>
                <a:gd name="T33" fmla="*/ 24 h 186"/>
                <a:gd name="T34" fmla="*/ 78 w 135"/>
                <a:gd name="T35" fmla="*/ 26 h 186"/>
                <a:gd name="T36" fmla="*/ 112 w 135"/>
                <a:gd name="T37" fmla="*/ 28 h 186"/>
                <a:gd name="T38" fmla="*/ 134 w 135"/>
                <a:gd name="T39" fmla="*/ 7 h 186"/>
                <a:gd name="T40" fmla="*/ 132 w 135"/>
                <a:gd name="T41" fmla="*/ 1 h 186"/>
                <a:gd name="T42" fmla="*/ 84 w 135"/>
                <a:gd name="T43" fmla="*/ 140 h 186"/>
                <a:gd name="T44" fmla="*/ 46 w 135"/>
                <a:gd name="T45" fmla="*/ 178 h 186"/>
                <a:gd name="T46" fmla="*/ 8 w 135"/>
                <a:gd name="T47" fmla="*/ 140 h 186"/>
                <a:gd name="T48" fmla="*/ 8 w 135"/>
                <a:gd name="T49" fmla="*/ 94 h 186"/>
                <a:gd name="T50" fmla="*/ 84 w 135"/>
                <a:gd name="T51" fmla="*/ 94 h 186"/>
                <a:gd name="T52" fmla="*/ 84 w 135"/>
                <a:gd name="T53" fmla="*/ 140 h 186"/>
                <a:gd name="T54" fmla="*/ 84 w 135"/>
                <a:gd name="T55" fmla="*/ 81 h 186"/>
                <a:gd name="T56" fmla="*/ 84 w 135"/>
                <a:gd name="T57" fmla="*/ 85 h 186"/>
                <a:gd name="T58" fmla="*/ 8 w 135"/>
                <a:gd name="T59" fmla="*/ 85 h 186"/>
                <a:gd name="T60" fmla="*/ 8 w 135"/>
                <a:gd name="T61" fmla="*/ 81 h 186"/>
                <a:gd name="T62" fmla="*/ 42 w 135"/>
                <a:gd name="T63" fmla="*/ 43 h 186"/>
                <a:gd name="T64" fmla="*/ 42 w 135"/>
                <a:gd name="T65" fmla="*/ 85 h 186"/>
                <a:gd name="T66" fmla="*/ 50 w 135"/>
                <a:gd name="T67" fmla="*/ 85 h 186"/>
                <a:gd name="T68" fmla="*/ 50 w 135"/>
                <a:gd name="T69" fmla="*/ 43 h 186"/>
                <a:gd name="T70" fmla="*/ 84 w 135"/>
                <a:gd name="T71" fmla="*/ 8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5" h="186">
                  <a:moveTo>
                    <a:pt x="46" y="161"/>
                  </a:moveTo>
                  <a:cubicBezTo>
                    <a:pt x="51" y="161"/>
                    <a:pt x="55" y="157"/>
                    <a:pt x="55" y="153"/>
                  </a:cubicBezTo>
                  <a:cubicBezTo>
                    <a:pt x="55" y="148"/>
                    <a:pt x="51" y="144"/>
                    <a:pt x="46" y="144"/>
                  </a:cubicBezTo>
                  <a:cubicBezTo>
                    <a:pt x="41" y="144"/>
                    <a:pt x="38" y="148"/>
                    <a:pt x="38" y="153"/>
                  </a:cubicBezTo>
                  <a:cubicBezTo>
                    <a:pt x="38" y="157"/>
                    <a:pt x="41" y="161"/>
                    <a:pt x="46" y="161"/>
                  </a:cubicBezTo>
                  <a:close/>
                  <a:moveTo>
                    <a:pt x="132" y="1"/>
                  </a:moveTo>
                  <a:cubicBezTo>
                    <a:pt x="130" y="0"/>
                    <a:pt x="128" y="1"/>
                    <a:pt x="127" y="3"/>
                  </a:cubicBezTo>
                  <a:cubicBezTo>
                    <a:pt x="117" y="18"/>
                    <a:pt x="105" y="31"/>
                    <a:pt x="82" y="18"/>
                  </a:cubicBezTo>
                  <a:cubicBezTo>
                    <a:pt x="69" y="11"/>
                    <a:pt x="60" y="13"/>
                    <a:pt x="54" y="17"/>
                  </a:cubicBezTo>
                  <a:cubicBezTo>
                    <a:pt x="48" y="21"/>
                    <a:pt x="43" y="27"/>
                    <a:pt x="42" y="35"/>
                  </a:cubicBezTo>
                  <a:cubicBezTo>
                    <a:pt x="18" y="37"/>
                    <a:pt x="0" y="57"/>
                    <a:pt x="0" y="81"/>
                  </a:cubicBezTo>
                  <a:cubicBezTo>
                    <a:pt x="0" y="140"/>
                    <a:pt x="0" y="140"/>
                    <a:pt x="0" y="140"/>
                  </a:cubicBezTo>
                  <a:cubicBezTo>
                    <a:pt x="0" y="166"/>
                    <a:pt x="20" y="186"/>
                    <a:pt x="46" y="186"/>
                  </a:cubicBezTo>
                  <a:cubicBezTo>
                    <a:pt x="72" y="186"/>
                    <a:pt x="93" y="166"/>
                    <a:pt x="93" y="140"/>
                  </a:cubicBezTo>
                  <a:cubicBezTo>
                    <a:pt x="93" y="81"/>
                    <a:pt x="93" y="81"/>
                    <a:pt x="93" y="81"/>
                  </a:cubicBezTo>
                  <a:cubicBezTo>
                    <a:pt x="93" y="57"/>
                    <a:pt x="74" y="37"/>
                    <a:pt x="51" y="35"/>
                  </a:cubicBezTo>
                  <a:cubicBezTo>
                    <a:pt x="52" y="31"/>
                    <a:pt x="54" y="27"/>
                    <a:pt x="58" y="24"/>
                  </a:cubicBezTo>
                  <a:cubicBezTo>
                    <a:pt x="64" y="20"/>
                    <a:pt x="68" y="21"/>
                    <a:pt x="78" y="26"/>
                  </a:cubicBezTo>
                  <a:cubicBezTo>
                    <a:pt x="94" y="34"/>
                    <a:pt x="104" y="32"/>
                    <a:pt x="112" y="28"/>
                  </a:cubicBezTo>
                  <a:cubicBezTo>
                    <a:pt x="122" y="25"/>
                    <a:pt x="129" y="17"/>
                    <a:pt x="134" y="7"/>
                  </a:cubicBezTo>
                  <a:cubicBezTo>
                    <a:pt x="135" y="5"/>
                    <a:pt x="134" y="2"/>
                    <a:pt x="132" y="1"/>
                  </a:cubicBezTo>
                  <a:close/>
                  <a:moveTo>
                    <a:pt x="84" y="140"/>
                  </a:moveTo>
                  <a:cubicBezTo>
                    <a:pt x="84" y="161"/>
                    <a:pt x="67" y="178"/>
                    <a:pt x="46" y="178"/>
                  </a:cubicBezTo>
                  <a:cubicBezTo>
                    <a:pt x="25" y="178"/>
                    <a:pt x="8" y="161"/>
                    <a:pt x="8" y="140"/>
                  </a:cubicBezTo>
                  <a:cubicBezTo>
                    <a:pt x="8" y="94"/>
                    <a:pt x="8" y="94"/>
                    <a:pt x="8" y="94"/>
                  </a:cubicBezTo>
                  <a:cubicBezTo>
                    <a:pt x="84" y="94"/>
                    <a:pt x="84" y="94"/>
                    <a:pt x="84" y="94"/>
                  </a:cubicBezTo>
                  <a:lnTo>
                    <a:pt x="84" y="140"/>
                  </a:lnTo>
                  <a:close/>
                  <a:moveTo>
                    <a:pt x="84" y="81"/>
                  </a:moveTo>
                  <a:cubicBezTo>
                    <a:pt x="84" y="85"/>
                    <a:pt x="84" y="85"/>
                    <a:pt x="84" y="85"/>
                  </a:cubicBezTo>
                  <a:cubicBezTo>
                    <a:pt x="8" y="85"/>
                    <a:pt x="8" y="85"/>
                    <a:pt x="8" y="85"/>
                  </a:cubicBezTo>
                  <a:cubicBezTo>
                    <a:pt x="8" y="81"/>
                    <a:pt x="8" y="81"/>
                    <a:pt x="8" y="81"/>
                  </a:cubicBezTo>
                  <a:cubicBezTo>
                    <a:pt x="8" y="61"/>
                    <a:pt x="23" y="45"/>
                    <a:pt x="42" y="43"/>
                  </a:cubicBezTo>
                  <a:cubicBezTo>
                    <a:pt x="42" y="85"/>
                    <a:pt x="42" y="85"/>
                    <a:pt x="42" y="85"/>
                  </a:cubicBezTo>
                  <a:cubicBezTo>
                    <a:pt x="50" y="85"/>
                    <a:pt x="50" y="85"/>
                    <a:pt x="50" y="85"/>
                  </a:cubicBezTo>
                  <a:cubicBezTo>
                    <a:pt x="50" y="43"/>
                    <a:pt x="50" y="43"/>
                    <a:pt x="50" y="43"/>
                  </a:cubicBezTo>
                  <a:cubicBezTo>
                    <a:pt x="69" y="45"/>
                    <a:pt x="84" y="61"/>
                    <a:pt x="84" y="8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6" name="文本框 25">
              <a:extLst>
                <a:ext uri="{FF2B5EF4-FFF2-40B4-BE49-F238E27FC236}">
                  <a16:creationId xmlns:a16="http://schemas.microsoft.com/office/drawing/2014/main" id="{54124E2F-98FC-425F-9945-DDC95A0D3795}"/>
                </a:ext>
              </a:extLst>
            </p:cNvPr>
            <p:cNvSpPr txBox="1"/>
            <p:nvPr/>
          </p:nvSpPr>
          <p:spPr>
            <a:xfrm>
              <a:off x="687432" y="5301743"/>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7" name="文本框 26">
              <a:extLst>
                <a:ext uri="{FF2B5EF4-FFF2-40B4-BE49-F238E27FC236}">
                  <a16:creationId xmlns:a16="http://schemas.microsoft.com/office/drawing/2014/main" id="{5CCB4FC0-C38B-4F4B-B895-50BC08924862}"/>
                </a:ext>
              </a:extLst>
            </p:cNvPr>
            <p:cNvSpPr txBox="1"/>
            <p:nvPr/>
          </p:nvSpPr>
          <p:spPr>
            <a:xfrm>
              <a:off x="895741"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28" name="文本框 27">
              <a:extLst>
                <a:ext uri="{FF2B5EF4-FFF2-40B4-BE49-F238E27FC236}">
                  <a16:creationId xmlns:a16="http://schemas.microsoft.com/office/drawing/2014/main" id="{E12A823F-6895-4C59-A7DB-1A99A652E002}"/>
                </a:ext>
              </a:extLst>
            </p:cNvPr>
            <p:cNvSpPr txBox="1"/>
            <p:nvPr/>
          </p:nvSpPr>
          <p:spPr>
            <a:xfrm>
              <a:off x="2463799" y="5301746"/>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9" name="文本框 28">
              <a:extLst>
                <a:ext uri="{FF2B5EF4-FFF2-40B4-BE49-F238E27FC236}">
                  <a16:creationId xmlns:a16="http://schemas.microsoft.com/office/drawing/2014/main" id="{6DF441A0-02A2-4889-8FFD-9CE0DDF86903}"/>
                </a:ext>
              </a:extLst>
            </p:cNvPr>
            <p:cNvSpPr txBox="1"/>
            <p:nvPr/>
          </p:nvSpPr>
          <p:spPr>
            <a:xfrm>
              <a:off x="2672107"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0" name="文本框 29">
              <a:extLst>
                <a:ext uri="{FF2B5EF4-FFF2-40B4-BE49-F238E27FC236}">
                  <a16:creationId xmlns:a16="http://schemas.microsoft.com/office/drawing/2014/main" id="{61C691A1-2B04-4715-8462-8BDD16572408}"/>
                </a:ext>
              </a:extLst>
            </p:cNvPr>
            <p:cNvSpPr txBox="1"/>
            <p:nvPr/>
          </p:nvSpPr>
          <p:spPr>
            <a:xfrm>
              <a:off x="4240164" y="5301746"/>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1" name="文本框 30">
              <a:extLst>
                <a:ext uri="{FF2B5EF4-FFF2-40B4-BE49-F238E27FC236}">
                  <a16:creationId xmlns:a16="http://schemas.microsoft.com/office/drawing/2014/main" id="{AD5FA31A-9685-4F62-BFFC-0628541E399C}"/>
                </a:ext>
              </a:extLst>
            </p:cNvPr>
            <p:cNvSpPr txBox="1"/>
            <p:nvPr/>
          </p:nvSpPr>
          <p:spPr>
            <a:xfrm>
              <a:off x="4448473"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2" name="文本框 31">
              <a:extLst>
                <a:ext uri="{FF2B5EF4-FFF2-40B4-BE49-F238E27FC236}">
                  <a16:creationId xmlns:a16="http://schemas.microsoft.com/office/drawing/2014/main" id="{C03BA650-3EF9-4D6D-A54D-990DCCB30F5E}"/>
                </a:ext>
              </a:extLst>
            </p:cNvPr>
            <p:cNvSpPr txBox="1"/>
            <p:nvPr/>
          </p:nvSpPr>
          <p:spPr>
            <a:xfrm>
              <a:off x="6016530" y="5301746"/>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3" name="文本框 32">
              <a:extLst>
                <a:ext uri="{FF2B5EF4-FFF2-40B4-BE49-F238E27FC236}">
                  <a16:creationId xmlns:a16="http://schemas.microsoft.com/office/drawing/2014/main" id="{5953FA40-8733-4380-B5F6-4010313ED459}"/>
                </a:ext>
              </a:extLst>
            </p:cNvPr>
            <p:cNvSpPr txBox="1"/>
            <p:nvPr/>
          </p:nvSpPr>
          <p:spPr>
            <a:xfrm>
              <a:off x="6224840"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4" name="文本框 33">
              <a:extLst>
                <a:ext uri="{FF2B5EF4-FFF2-40B4-BE49-F238E27FC236}">
                  <a16:creationId xmlns:a16="http://schemas.microsoft.com/office/drawing/2014/main" id="{05F0000C-C484-4BFB-9B38-463FCC2315EF}"/>
                </a:ext>
              </a:extLst>
            </p:cNvPr>
            <p:cNvSpPr txBox="1"/>
            <p:nvPr/>
          </p:nvSpPr>
          <p:spPr>
            <a:xfrm>
              <a:off x="7792895" y="5301746"/>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5" name="文本框 34">
              <a:extLst>
                <a:ext uri="{FF2B5EF4-FFF2-40B4-BE49-F238E27FC236}">
                  <a16:creationId xmlns:a16="http://schemas.microsoft.com/office/drawing/2014/main" id="{23476606-EEF8-45B9-B401-69DA08AD8FD3}"/>
                </a:ext>
              </a:extLst>
            </p:cNvPr>
            <p:cNvSpPr txBox="1"/>
            <p:nvPr/>
          </p:nvSpPr>
          <p:spPr>
            <a:xfrm>
              <a:off x="8001205"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6" name="文本框 35">
              <a:extLst>
                <a:ext uri="{FF2B5EF4-FFF2-40B4-BE49-F238E27FC236}">
                  <a16:creationId xmlns:a16="http://schemas.microsoft.com/office/drawing/2014/main" id="{9CF6DF8E-A4F8-4064-9FC7-A1D463D3C59B}"/>
                </a:ext>
              </a:extLst>
            </p:cNvPr>
            <p:cNvSpPr txBox="1"/>
            <p:nvPr/>
          </p:nvSpPr>
          <p:spPr>
            <a:xfrm>
              <a:off x="9569262" y="5301746"/>
              <a:ext cx="1776368" cy="1199302"/>
            </a:xfrm>
            <a:prstGeom prst="rect">
              <a:avLst/>
            </a:prstGeom>
            <a:noFill/>
          </p:spPr>
          <p:txBody>
            <a:bodyPr wrap="square" rtlCol="0">
              <a:spAutoFit/>
            </a:bodyPr>
            <a:lstStyle/>
            <a:p>
              <a:pPr algn="ctr">
                <a:lnSpc>
                  <a:spcPct val="150000"/>
                </a:lnSpc>
              </a:pPr>
              <a:r>
                <a:rPr lang="zh-CN" altLang="en-US" sz="8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7" name="文本框 36">
              <a:extLst>
                <a:ext uri="{FF2B5EF4-FFF2-40B4-BE49-F238E27FC236}">
                  <a16:creationId xmlns:a16="http://schemas.microsoft.com/office/drawing/2014/main" id="{17C6270C-E9A5-4567-B39C-8A48B11E855D}"/>
                </a:ext>
              </a:extLst>
            </p:cNvPr>
            <p:cNvSpPr txBox="1"/>
            <p:nvPr/>
          </p:nvSpPr>
          <p:spPr>
            <a:xfrm>
              <a:off x="9777571" y="4878461"/>
              <a:ext cx="1359748" cy="454889"/>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spTree>
    <p:extLst>
      <p:ext uri="{BB962C8B-B14F-4D97-AF65-F5344CB8AC3E}">
        <p14:creationId xmlns:p14="http://schemas.microsoft.com/office/powerpoint/2010/main" val="414624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41" name="文本框 40">
            <a:extLst>
              <a:ext uri="{FF2B5EF4-FFF2-40B4-BE49-F238E27FC236}">
                <a16:creationId xmlns:a16="http://schemas.microsoft.com/office/drawing/2014/main" id="{020CBCFC-6622-4181-9CAD-3F878FB3497F}"/>
              </a:ext>
            </a:extLst>
          </p:cNvPr>
          <p:cNvSpPr txBox="1"/>
          <p:nvPr/>
        </p:nvSpPr>
        <p:spPr>
          <a:xfrm>
            <a:off x="4413813" y="3369380"/>
            <a:ext cx="3364374" cy="39716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7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t>
            </a:r>
          </a:p>
        </p:txBody>
      </p:sp>
      <p:cxnSp>
        <p:nvCxnSpPr>
          <p:cNvPr id="42" name="直接连接符 41">
            <a:extLst>
              <a:ext uri="{FF2B5EF4-FFF2-40B4-BE49-F238E27FC236}">
                <a16:creationId xmlns:a16="http://schemas.microsoft.com/office/drawing/2014/main" id="{AE32F100-B1DA-456C-B3E2-8A82A7FA0E62}"/>
              </a:ext>
            </a:extLst>
          </p:cNvPr>
          <p:cNvCxnSpPr/>
          <p:nvPr/>
        </p:nvCxnSpPr>
        <p:spPr>
          <a:xfrm>
            <a:off x="5029200" y="3348124"/>
            <a:ext cx="2133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菱形 42">
            <a:extLst>
              <a:ext uri="{FF2B5EF4-FFF2-40B4-BE49-F238E27FC236}">
                <a16:creationId xmlns:a16="http://schemas.microsoft.com/office/drawing/2014/main" id="{06271DED-B0DA-4221-9ABB-1E6D236C8F39}"/>
              </a:ext>
            </a:extLst>
          </p:cNvPr>
          <p:cNvSpPr/>
          <p:nvPr/>
        </p:nvSpPr>
        <p:spPr>
          <a:xfrm>
            <a:off x="5805488" y="3890460"/>
            <a:ext cx="581024" cy="58102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a:extLst>
              <a:ext uri="{FF2B5EF4-FFF2-40B4-BE49-F238E27FC236}">
                <a16:creationId xmlns:a16="http://schemas.microsoft.com/office/drawing/2014/main" id="{85FDB707-1497-42A2-BA4A-B3A2208EFC19}"/>
              </a:ext>
            </a:extLst>
          </p:cNvPr>
          <p:cNvSpPr txBox="1"/>
          <p:nvPr/>
        </p:nvSpPr>
        <p:spPr>
          <a:xfrm>
            <a:off x="5623560" y="4012334"/>
            <a:ext cx="944880" cy="338554"/>
          </a:xfrm>
          <a:prstGeom prst="rect">
            <a:avLst/>
          </a:prstGeom>
          <a:noFill/>
        </p:spPr>
        <p:txBody>
          <a:bodyPr wrap="square" rtlCol="0">
            <a:spAutoFit/>
          </a:bodyPr>
          <a:lstStyle/>
          <a:p>
            <a:pPr algn="ctr"/>
            <a:r>
              <a:rPr lang="en-US" altLang="zh-CN" sz="1600" dirty="0">
                <a:solidFill>
                  <a:schemeClr val="bg1"/>
                </a:solidFill>
                <a:latin typeface="方正清刻本悦宋简体" panose="02000000000000000000" pitchFamily="2" charset="-122"/>
                <a:ea typeface="方正清刻本悦宋简体" panose="02000000000000000000" pitchFamily="2" charset="-122"/>
              </a:rPr>
              <a:t>04</a:t>
            </a:r>
            <a:endParaRPr lang="zh-CN" altLang="en-US" sz="16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45" name="文本框 44">
            <a:extLst>
              <a:ext uri="{FF2B5EF4-FFF2-40B4-BE49-F238E27FC236}">
                <a16:creationId xmlns:a16="http://schemas.microsoft.com/office/drawing/2014/main" id="{A900201F-0D09-46C2-B5E9-5304959C43CA}"/>
              </a:ext>
            </a:extLst>
          </p:cNvPr>
          <p:cNvSpPr txBox="1"/>
          <p:nvPr/>
        </p:nvSpPr>
        <p:spPr>
          <a:xfrm>
            <a:off x="4669410" y="2960924"/>
            <a:ext cx="2853180" cy="307777"/>
          </a:xfrm>
          <a:prstGeom prst="rect">
            <a:avLst/>
          </a:prstGeom>
          <a:noFill/>
        </p:spPr>
        <p:txBody>
          <a:bodyPr wrap="square" rtlCol="0">
            <a:spAutoFit/>
          </a:bodyPr>
          <a:lstStyle/>
          <a:p>
            <a:pPr algn="dist"/>
            <a:r>
              <a:rPr lang="en-US" altLang="zh-CN" sz="1400" dirty="0">
                <a:solidFill>
                  <a:schemeClr val="accent1"/>
                </a:solidFill>
                <a:latin typeface="微软雅黑 Light" panose="020B0502040204020203" pitchFamily="34" charset="-122"/>
                <a:ea typeface="微软雅黑 Light" panose="020B0502040204020203" pitchFamily="34" charset="-122"/>
              </a:rPr>
              <a:t>Summary and prospect</a:t>
            </a:r>
          </a:p>
        </p:txBody>
      </p:sp>
      <p:sp>
        <p:nvSpPr>
          <p:cNvPr id="46" name="文本框 45">
            <a:extLst>
              <a:ext uri="{FF2B5EF4-FFF2-40B4-BE49-F238E27FC236}">
                <a16:creationId xmlns:a16="http://schemas.microsoft.com/office/drawing/2014/main" id="{AE3CD281-18C7-49F7-A357-73BE8F12E58F}"/>
              </a:ext>
            </a:extLst>
          </p:cNvPr>
          <p:cNvSpPr txBox="1"/>
          <p:nvPr/>
        </p:nvSpPr>
        <p:spPr>
          <a:xfrm>
            <a:off x="4576610" y="2419639"/>
            <a:ext cx="3038780" cy="523220"/>
          </a:xfrm>
          <a:prstGeom prst="rect">
            <a:avLst/>
          </a:prstGeom>
          <a:noFill/>
        </p:spPr>
        <p:txBody>
          <a:bodyPr wrap="square" rtlCol="0">
            <a:spAutoFit/>
          </a:bodyPr>
          <a:lstStyle/>
          <a:p>
            <a:pPr algn="ctr"/>
            <a:r>
              <a:rPr lang="zh-CN" altLang="en-US" sz="2800" dirty="0">
                <a:solidFill>
                  <a:schemeClr val="accent1"/>
                </a:solidFill>
                <a:latin typeface="微软雅黑" panose="020B0503020204020204" pitchFamily="34" charset="-122"/>
                <a:ea typeface="微软雅黑" panose="020B0503020204020204" pitchFamily="34" charset="-122"/>
              </a:rPr>
              <a:t>总结与展望</a:t>
            </a:r>
          </a:p>
        </p:txBody>
      </p:sp>
    </p:spTree>
    <p:extLst>
      <p:ext uri="{BB962C8B-B14F-4D97-AF65-F5344CB8AC3E}">
        <p14:creationId xmlns:p14="http://schemas.microsoft.com/office/powerpoint/2010/main" val="421530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a:extLst>
              <a:ext uri="{FF2B5EF4-FFF2-40B4-BE49-F238E27FC236}">
                <a16:creationId xmlns:a16="http://schemas.microsoft.com/office/drawing/2014/main" id="{74F719CB-E920-4E56-ABBA-D372F1A2AF1A}"/>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总结与展望</a:t>
            </a:r>
          </a:p>
        </p:txBody>
      </p:sp>
      <p:sp>
        <p:nvSpPr>
          <p:cNvPr id="6" name="文本框 5">
            <a:extLst>
              <a:ext uri="{FF2B5EF4-FFF2-40B4-BE49-F238E27FC236}">
                <a16:creationId xmlns:a16="http://schemas.microsoft.com/office/drawing/2014/main" id="{8F1FDEBE-0B89-4CC6-B953-624B83239D19}"/>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Summary and prospect</a:t>
            </a:r>
          </a:p>
        </p:txBody>
      </p:sp>
      <p:grpSp>
        <p:nvGrpSpPr>
          <p:cNvPr id="7" name="组合 6">
            <a:extLst>
              <a:ext uri="{FF2B5EF4-FFF2-40B4-BE49-F238E27FC236}">
                <a16:creationId xmlns:a16="http://schemas.microsoft.com/office/drawing/2014/main" id="{40E15173-6654-4E75-A9E3-5E597AFE747F}"/>
              </a:ext>
            </a:extLst>
          </p:cNvPr>
          <p:cNvGrpSpPr/>
          <p:nvPr/>
        </p:nvGrpSpPr>
        <p:grpSpPr>
          <a:xfrm>
            <a:off x="2129031" y="2392201"/>
            <a:ext cx="7915072" cy="3077950"/>
            <a:chOff x="1129838" y="2070100"/>
            <a:chExt cx="9571663" cy="3722152"/>
          </a:xfrm>
        </p:grpSpPr>
        <p:grpSp>
          <p:nvGrpSpPr>
            <p:cNvPr id="8" name="组合 7">
              <a:extLst>
                <a:ext uri="{FF2B5EF4-FFF2-40B4-BE49-F238E27FC236}">
                  <a16:creationId xmlns:a16="http://schemas.microsoft.com/office/drawing/2014/main" id="{FC502ADB-7ED7-4303-BEDB-C732B7FD3FC3}"/>
                </a:ext>
              </a:extLst>
            </p:cNvPr>
            <p:cNvGrpSpPr/>
            <p:nvPr/>
          </p:nvGrpSpPr>
          <p:grpSpPr>
            <a:xfrm>
              <a:off x="6954375" y="2070100"/>
              <a:ext cx="3747126" cy="3722152"/>
              <a:chOff x="7090465" y="1787319"/>
              <a:chExt cx="4316479" cy="4287713"/>
            </a:xfrm>
            <a:solidFill>
              <a:srgbClr val="6A7C89"/>
            </a:solidFill>
          </p:grpSpPr>
          <p:sp>
            <p:nvSpPr>
              <p:cNvPr id="47" name="Oval 48">
                <a:extLst>
                  <a:ext uri="{FF2B5EF4-FFF2-40B4-BE49-F238E27FC236}">
                    <a16:creationId xmlns:a16="http://schemas.microsoft.com/office/drawing/2014/main" id="{66F40E1B-BD96-4029-B69D-2BFFB9F504E2}"/>
                  </a:ext>
                </a:extLst>
              </p:cNvPr>
              <p:cNvSpPr>
                <a:spLocks noChangeArrowheads="1"/>
              </p:cNvSpPr>
              <p:nvPr/>
            </p:nvSpPr>
            <p:spPr bwMode="auto">
              <a:xfrm>
                <a:off x="8726740" y="4918559"/>
                <a:ext cx="1150390" cy="1156473"/>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pPr>
                  <a:lnSpc>
                    <a:spcPct val="150000"/>
                  </a:lnSpc>
                </a:pPr>
                <a:endParaRPr lang="en-US" sz="700">
                  <a:latin typeface="微软雅黑 Light" panose="020B0502040204020203" pitchFamily="34" charset="-122"/>
                  <a:ea typeface="微软雅黑 Light" panose="020B0502040204020203" pitchFamily="34" charset="-122"/>
                </a:endParaRPr>
              </a:p>
            </p:txBody>
          </p:sp>
          <p:sp>
            <p:nvSpPr>
              <p:cNvPr id="48" name="Oval 63">
                <a:extLst>
                  <a:ext uri="{FF2B5EF4-FFF2-40B4-BE49-F238E27FC236}">
                    <a16:creationId xmlns:a16="http://schemas.microsoft.com/office/drawing/2014/main" id="{84488601-C040-4A2C-9CE4-17F2ECBC870D}"/>
                  </a:ext>
                </a:extLst>
              </p:cNvPr>
              <p:cNvSpPr>
                <a:spLocks noChangeArrowheads="1"/>
              </p:cNvSpPr>
              <p:nvPr/>
            </p:nvSpPr>
            <p:spPr bwMode="auto">
              <a:xfrm>
                <a:off x="10256554" y="3389636"/>
                <a:ext cx="1150390" cy="1153433"/>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pPr>
                  <a:lnSpc>
                    <a:spcPct val="150000"/>
                  </a:lnSpc>
                </a:pPr>
                <a:endParaRPr lang="en-US" sz="700">
                  <a:latin typeface="微软雅黑 Light" panose="020B0502040204020203" pitchFamily="34" charset="-122"/>
                  <a:ea typeface="微软雅黑 Light" panose="020B0502040204020203" pitchFamily="34" charset="-122"/>
                </a:endParaRPr>
              </a:p>
            </p:txBody>
          </p:sp>
          <p:sp>
            <p:nvSpPr>
              <p:cNvPr id="49" name="Oval 64">
                <a:extLst>
                  <a:ext uri="{FF2B5EF4-FFF2-40B4-BE49-F238E27FC236}">
                    <a16:creationId xmlns:a16="http://schemas.microsoft.com/office/drawing/2014/main" id="{F40130C1-A504-45A9-96B5-3D9A19EF9A58}"/>
                  </a:ext>
                </a:extLst>
              </p:cNvPr>
              <p:cNvSpPr>
                <a:spLocks noChangeArrowheads="1"/>
              </p:cNvSpPr>
              <p:nvPr/>
            </p:nvSpPr>
            <p:spPr bwMode="auto">
              <a:xfrm>
                <a:off x="7090465" y="3389636"/>
                <a:ext cx="1153432" cy="1153433"/>
              </a:xfrm>
              <a:prstGeom prst="ellipse">
                <a:avLst/>
              </a:prstGeom>
              <a:solidFill>
                <a:schemeClr val="accent2"/>
              </a:solidFill>
              <a:ln>
                <a:noFill/>
              </a:ln>
            </p:spPr>
            <p:txBody>
              <a:bodyPr vert="horz" wrap="square" lIns="121920" tIns="60960" rIns="121920" bIns="60960" numCol="1" anchor="t" anchorCtr="0" compatLnSpc="1">
                <a:prstTxWarp prst="textNoShape">
                  <a:avLst/>
                </a:prstTxWarp>
              </a:bodyPr>
              <a:lstStyle/>
              <a:p>
                <a:pPr>
                  <a:lnSpc>
                    <a:spcPct val="150000"/>
                  </a:lnSpc>
                </a:pPr>
                <a:endParaRPr lang="en-US" sz="700">
                  <a:latin typeface="微软雅黑 Light" panose="020B0502040204020203" pitchFamily="34" charset="-122"/>
                  <a:ea typeface="微软雅黑 Light" panose="020B0502040204020203" pitchFamily="34" charset="-122"/>
                </a:endParaRPr>
              </a:p>
            </p:txBody>
          </p:sp>
          <p:sp>
            <p:nvSpPr>
              <p:cNvPr id="50" name="Oval 67">
                <a:extLst>
                  <a:ext uri="{FF2B5EF4-FFF2-40B4-BE49-F238E27FC236}">
                    <a16:creationId xmlns:a16="http://schemas.microsoft.com/office/drawing/2014/main" id="{8902BD87-D287-4FB5-8511-9C7BEA10F966}"/>
                  </a:ext>
                </a:extLst>
              </p:cNvPr>
              <p:cNvSpPr>
                <a:spLocks noChangeArrowheads="1"/>
              </p:cNvSpPr>
              <p:nvPr/>
            </p:nvSpPr>
            <p:spPr bwMode="auto">
              <a:xfrm>
                <a:off x="8726740" y="1787319"/>
                <a:ext cx="1150390" cy="1153433"/>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pPr>
                  <a:lnSpc>
                    <a:spcPct val="150000"/>
                  </a:lnSpc>
                </a:pPr>
                <a:endParaRPr lang="en-US" sz="700">
                  <a:latin typeface="微软雅黑 Light" panose="020B0502040204020203" pitchFamily="34" charset="-122"/>
                  <a:ea typeface="微软雅黑 Light" panose="020B0502040204020203" pitchFamily="34" charset="-122"/>
                </a:endParaRPr>
              </a:p>
            </p:txBody>
          </p:sp>
          <p:sp>
            <p:nvSpPr>
              <p:cNvPr id="51" name="Bent Arrow 69">
                <a:extLst>
                  <a:ext uri="{FF2B5EF4-FFF2-40B4-BE49-F238E27FC236}">
                    <a16:creationId xmlns:a16="http://schemas.microsoft.com/office/drawing/2014/main" id="{691938B8-1023-47C4-AC49-8D6A933F2171}"/>
                  </a:ext>
                </a:extLst>
              </p:cNvPr>
              <p:cNvSpPr/>
              <p:nvPr/>
            </p:nvSpPr>
            <p:spPr>
              <a:xfrm flipH="1" flipV="1">
                <a:off x="9877127" y="4536958"/>
                <a:ext cx="977405" cy="1058107"/>
              </a:xfrm>
              <a:prstGeom prst="bentArrow">
                <a:avLst>
                  <a:gd name="adj1" fmla="val 5904"/>
                  <a:gd name="adj2" fmla="val 9301"/>
                  <a:gd name="adj3" fmla="val 12699"/>
                  <a:gd name="adj4" fmla="val 3763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700" dirty="0">
                  <a:solidFill>
                    <a:schemeClr val="tx1"/>
                  </a:solidFill>
                  <a:latin typeface="微软雅黑 Light" panose="020B0502040204020203" pitchFamily="34" charset="-122"/>
                  <a:ea typeface="微软雅黑 Light" panose="020B0502040204020203" pitchFamily="34" charset="-122"/>
                </a:endParaRPr>
              </a:p>
            </p:txBody>
          </p:sp>
          <p:sp>
            <p:nvSpPr>
              <p:cNvPr id="52" name="Bent Arrow 70">
                <a:extLst>
                  <a:ext uri="{FF2B5EF4-FFF2-40B4-BE49-F238E27FC236}">
                    <a16:creationId xmlns:a16="http://schemas.microsoft.com/office/drawing/2014/main" id="{09400830-3E8B-474E-B9B6-99DE893A04A3}"/>
                  </a:ext>
                </a:extLst>
              </p:cNvPr>
              <p:cNvSpPr/>
              <p:nvPr/>
            </p:nvSpPr>
            <p:spPr>
              <a:xfrm rot="16200000" flipH="1" flipV="1">
                <a:off x="9820391" y="2269555"/>
                <a:ext cx="1058107" cy="1195341"/>
              </a:xfrm>
              <a:prstGeom prst="bentArrow">
                <a:avLst>
                  <a:gd name="adj1" fmla="val 5470"/>
                  <a:gd name="adj2" fmla="val 9301"/>
                  <a:gd name="adj3" fmla="val 12699"/>
                  <a:gd name="adj4" fmla="val 3948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700" dirty="0">
                  <a:solidFill>
                    <a:schemeClr val="tx1"/>
                  </a:solidFill>
                  <a:latin typeface="微软雅黑 Light" panose="020B0502040204020203" pitchFamily="34" charset="-122"/>
                  <a:ea typeface="微软雅黑 Light" panose="020B0502040204020203" pitchFamily="34" charset="-122"/>
                </a:endParaRPr>
              </a:p>
            </p:txBody>
          </p:sp>
          <p:sp>
            <p:nvSpPr>
              <p:cNvPr id="53" name="Bent Arrow 71">
                <a:extLst>
                  <a:ext uri="{FF2B5EF4-FFF2-40B4-BE49-F238E27FC236}">
                    <a16:creationId xmlns:a16="http://schemas.microsoft.com/office/drawing/2014/main" id="{7CDB2423-863A-4BBB-A546-51196D031E32}"/>
                  </a:ext>
                </a:extLst>
              </p:cNvPr>
              <p:cNvSpPr/>
              <p:nvPr/>
            </p:nvSpPr>
            <p:spPr>
              <a:xfrm rot="10800000" flipH="1" flipV="1">
                <a:off x="7630257" y="2270907"/>
                <a:ext cx="1109706" cy="1118729"/>
              </a:xfrm>
              <a:prstGeom prst="bentArrow">
                <a:avLst>
                  <a:gd name="adj1" fmla="val 5470"/>
                  <a:gd name="adj2" fmla="val 9301"/>
                  <a:gd name="adj3" fmla="val 12699"/>
                  <a:gd name="adj4" fmla="val 39549"/>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700" dirty="0">
                  <a:solidFill>
                    <a:schemeClr val="tx1"/>
                  </a:solidFill>
                  <a:latin typeface="微软雅黑 Light" panose="020B0502040204020203" pitchFamily="34" charset="-122"/>
                  <a:ea typeface="微软雅黑 Light" panose="020B0502040204020203" pitchFamily="34" charset="-122"/>
                </a:endParaRPr>
              </a:p>
            </p:txBody>
          </p:sp>
          <p:sp>
            <p:nvSpPr>
              <p:cNvPr id="54" name="Bent Arrow 72">
                <a:extLst>
                  <a:ext uri="{FF2B5EF4-FFF2-40B4-BE49-F238E27FC236}">
                    <a16:creationId xmlns:a16="http://schemas.microsoft.com/office/drawing/2014/main" id="{4EBCA39B-EF2D-441E-B541-38CB3EB28CF0}"/>
                  </a:ext>
                </a:extLst>
              </p:cNvPr>
              <p:cNvSpPr/>
              <p:nvPr/>
            </p:nvSpPr>
            <p:spPr>
              <a:xfrm rot="5400000" flipH="1" flipV="1">
                <a:off x="7668792" y="4424885"/>
                <a:ext cx="987529" cy="1206032"/>
              </a:xfrm>
              <a:prstGeom prst="bentArrow">
                <a:avLst>
                  <a:gd name="adj1" fmla="val 5470"/>
                  <a:gd name="adj2" fmla="val 9301"/>
                  <a:gd name="adj3" fmla="val 12699"/>
                  <a:gd name="adj4" fmla="val 44027"/>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700" dirty="0">
                  <a:solidFill>
                    <a:schemeClr val="tx1"/>
                  </a:solidFill>
                  <a:latin typeface="微软雅黑 Light" panose="020B0502040204020203" pitchFamily="34" charset="-122"/>
                  <a:ea typeface="微软雅黑 Light" panose="020B0502040204020203" pitchFamily="34" charset="-122"/>
                </a:endParaRPr>
              </a:p>
            </p:txBody>
          </p:sp>
          <p:sp>
            <p:nvSpPr>
              <p:cNvPr id="55" name="TextBox 73">
                <a:extLst>
                  <a:ext uri="{FF2B5EF4-FFF2-40B4-BE49-F238E27FC236}">
                    <a16:creationId xmlns:a16="http://schemas.microsoft.com/office/drawing/2014/main" id="{F4D3D01A-8AC6-4271-8A0D-4F02425FABBA}"/>
                  </a:ext>
                </a:extLst>
              </p:cNvPr>
              <p:cNvSpPr txBox="1"/>
              <p:nvPr/>
            </p:nvSpPr>
            <p:spPr>
              <a:xfrm>
                <a:off x="8920207" y="1972249"/>
                <a:ext cx="740697" cy="641780"/>
              </a:xfrm>
              <a:prstGeom prst="rect">
                <a:avLst/>
              </a:prstGeom>
              <a:noFill/>
            </p:spPr>
            <p:txBody>
              <a:bodyPr wrap="square" rtlCol="0">
                <a:spAutoFit/>
              </a:bodyPr>
              <a:lstStyle/>
              <a:p>
                <a:pPr algn="ctr">
                  <a:lnSpc>
                    <a:spcPct val="150000"/>
                  </a:lnSpc>
                </a:pPr>
                <a:r>
                  <a:rPr lang="en-US" dirty="0">
                    <a:solidFill>
                      <a:schemeClr val="bg1"/>
                    </a:solidFill>
                    <a:latin typeface="微软雅黑 Light" panose="020B0502040204020203" pitchFamily="34" charset="-122"/>
                    <a:ea typeface="微软雅黑 Light" panose="020B0502040204020203" pitchFamily="34" charset="-122"/>
                    <a:cs typeface="Lato Light"/>
                  </a:rPr>
                  <a:t>1</a:t>
                </a:r>
              </a:p>
            </p:txBody>
          </p:sp>
          <p:sp>
            <p:nvSpPr>
              <p:cNvPr id="56" name="TextBox 74">
                <a:extLst>
                  <a:ext uri="{FF2B5EF4-FFF2-40B4-BE49-F238E27FC236}">
                    <a16:creationId xmlns:a16="http://schemas.microsoft.com/office/drawing/2014/main" id="{36D2DDF6-F71F-4C02-BBD6-ED1F5FDAEDA6}"/>
                  </a:ext>
                </a:extLst>
              </p:cNvPr>
              <p:cNvSpPr txBox="1"/>
              <p:nvPr/>
            </p:nvSpPr>
            <p:spPr>
              <a:xfrm>
                <a:off x="10448008" y="3640189"/>
                <a:ext cx="740697" cy="641780"/>
              </a:xfrm>
              <a:prstGeom prst="rect">
                <a:avLst/>
              </a:prstGeom>
              <a:noFill/>
            </p:spPr>
            <p:txBody>
              <a:bodyPr wrap="square" rtlCol="0">
                <a:spAutoFit/>
              </a:bodyPr>
              <a:lstStyle/>
              <a:p>
                <a:pPr algn="ctr">
                  <a:lnSpc>
                    <a:spcPct val="150000"/>
                  </a:lnSpc>
                </a:pPr>
                <a:r>
                  <a:rPr lang="en-US" dirty="0">
                    <a:solidFill>
                      <a:schemeClr val="bg1"/>
                    </a:solidFill>
                    <a:latin typeface="微软雅黑 Light" panose="020B0502040204020203" pitchFamily="34" charset="-122"/>
                    <a:ea typeface="微软雅黑 Light" panose="020B0502040204020203" pitchFamily="34" charset="-122"/>
                    <a:cs typeface="Lato Light"/>
                  </a:rPr>
                  <a:t>2</a:t>
                </a:r>
              </a:p>
            </p:txBody>
          </p:sp>
          <p:sp>
            <p:nvSpPr>
              <p:cNvPr id="57" name="TextBox 75">
                <a:extLst>
                  <a:ext uri="{FF2B5EF4-FFF2-40B4-BE49-F238E27FC236}">
                    <a16:creationId xmlns:a16="http://schemas.microsoft.com/office/drawing/2014/main" id="{289FED7C-C4C0-463A-AA25-62AD310A718A}"/>
                  </a:ext>
                </a:extLst>
              </p:cNvPr>
              <p:cNvSpPr txBox="1"/>
              <p:nvPr/>
            </p:nvSpPr>
            <p:spPr>
              <a:xfrm>
                <a:off x="8920207" y="5119265"/>
                <a:ext cx="740697" cy="641780"/>
              </a:xfrm>
              <a:prstGeom prst="rect">
                <a:avLst/>
              </a:prstGeom>
              <a:noFill/>
            </p:spPr>
            <p:txBody>
              <a:bodyPr wrap="square" rtlCol="0">
                <a:spAutoFit/>
              </a:bodyPr>
              <a:lstStyle/>
              <a:p>
                <a:pPr algn="ctr">
                  <a:lnSpc>
                    <a:spcPct val="150000"/>
                  </a:lnSpc>
                </a:pPr>
                <a:r>
                  <a:rPr lang="en-US" dirty="0">
                    <a:solidFill>
                      <a:schemeClr val="bg1"/>
                    </a:solidFill>
                    <a:latin typeface="微软雅黑 Light" panose="020B0502040204020203" pitchFamily="34" charset="-122"/>
                    <a:ea typeface="微软雅黑 Light" panose="020B0502040204020203" pitchFamily="34" charset="-122"/>
                    <a:cs typeface="Lato Light"/>
                  </a:rPr>
                  <a:t>3</a:t>
                </a:r>
              </a:p>
            </p:txBody>
          </p:sp>
          <p:sp>
            <p:nvSpPr>
              <p:cNvPr id="58" name="TextBox 76">
                <a:extLst>
                  <a:ext uri="{FF2B5EF4-FFF2-40B4-BE49-F238E27FC236}">
                    <a16:creationId xmlns:a16="http://schemas.microsoft.com/office/drawing/2014/main" id="{8D5464C0-E00E-47DE-B823-92E5C8F841E6}"/>
                  </a:ext>
                </a:extLst>
              </p:cNvPr>
              <p:cNvSpPr txBox="1"/>
              <p:nvPr/>
            </p:nvSpPr>
            <p:spPr>
              <a:xfrm>
                <a:off x="7270293" y="3634419"/>
                <a:ext cx="740697" cy="641780"/>
              </a:xfrm>
              <a:prstGeom prst="rect">
                <a:avLst/>
              </a:prstGeom>
              <a:noFill/>
            </p:spPr>
            <p:txBody>
              <a:bodyPr wrap="square" rtlCol="0">
                <a:spAutoFit/>
              </a:bodyPr>
              <a:lstStyle/>
              <a:p>
                <a:pPr algn="ctr">
                  <a:lnSpc>
                    <a:spcPct val="150000"/>
                  </a:lnSpc>
                </a:pPr>
                <a:r>
                  <a:rPr lang="en-US" dirty="0">
                    <a:solidFill>
                      <a:schemeClr val="bg1"/>
                    </a:solidFill>
                    <a:latin typeface="微软雅黑 Light" panose="020B0502040204020203" pitchFamily="34" charset="-122"/>
                    <a:ea typeface="微软雅黑 Light" panose="020B0502040204020203" pitchFamily="34" charset="-122"/>
                    <a:cs typeface="Lato Light"/>
                  </a:rPr>
                  <a:t>4</a:t>
                </a:r>
              </a:p>
            </p:txBody>
          </p:sp>
        </p:grpSp>
        <p:sp>
          <p:nvSpPr>
            <p:cNvPr id="9" name="Oval 86">
              <a:extLst>
                <a:ext uri="{FF2B5EF4-FFF2-40B4-BE49-F238E27FC236}">
                  <a16:creationId xmlns:a16="http://schemas.microsoft.com/office/drawing/2014/main" id="{E175D995-23E6-491D-9983-CD9E11866D85}"/>
                </a:ext>
              </a:extLst>
            </p:cNvPr>
            <p:cNvSpPr/>
            <p:nvPr/>
          </p:nvSpPr>
          <p:spPr>
            <a:xfrm>
              <a:off x="1208351" y="4493113"/>
              <a:ext cx="598504" cy="598660"/>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00">
                <a:solidFill>
                  <a:schemeClr val="tx1"/>
                </a:solidFill>
                <a:latin typeface="微软雅黑 Light" panose="020B0502040204020203" pitchFamily="34" charset="-122"/>
                <a:ea typeface="微软雅黑 Light" panose="020B0502040204020203" pitchFamily="34" charset="-122"/>
              </a:endParaRPr>
            </a:p>
          </p:txBody>
        </p:sp>
        <p:sp>
          <p:nvSpPr>
            <p:cNvPr id="10" name="TextBox 96">
              <a:extLst>
                <a:ext uri="{FF2B5EF4-FFF2-40B4-BE49-F238E27FC236}">
                  <a16:creationId xmlns:a16="http://schemas.microsoft.com/office/drawing/2014/main" id="{FC14A12C-4E66-43B0-BB5A-B0988B1B302F}"/>
                </a:ext>
              </a:extLst>
            </p:cNvPr>
            <p:cNvSpPr txBox="1"/>
            <p:nvPr/>
          </p:nvSpPr>
          <p:spPr>
            <a:xfrm>
              <a:off x="1278858" y="5269810"/>
              <a:ext cx="457487" cy="173224"/>
            </a:xfrm>
            <a:prstGeom prst="rect">
              <a:avLst/>
            </a:prstGeom>
            <a:noFill/>
          </p:spPr>
          <p:txBody>
            <a:bodyPr wrap="none" lIns="0" tIns="0" rIns="0" bIns="0" rtlCol="0">
              <a:spAutoFit/>
            </a:bodyPr>
            <a:lstStyle/>
            <a:p>
              <a:pPr algn="ctr">
                <a:lnSpc>
                  <a:spcPct val="150000"/>
                </a:lnSpc>
              </a:pPr>
              <a:r>
                <a:rPr lang="en-US"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GB"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11" name="Oval 97">
              <a:extLst>
                <a:ext uri="{FF2B5EF4-FFF2-40B4-BE49-F238E27FC236}">
                  <a16:creationId xmlns:a16="http://schemas.microsoft.com/office/drawing/2014/main" id="{C23AB386-EA47-4AAE-A1CD-C7FB8986E1D2}"/>
                </a:ext>
              </a:extLst>
            </p:cNvPr>
            <p:cNvSpPr/>
            <p:nvPr/>
          </p:nvSpPr>
          <p:spPr>
            <a:xfrm>
              <a:off x="2479647" y="4493113"/>
              <a:ext cx="598504" cy="59866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00">
                <a:solidFill>
                  <a:schemeClr val="tx1"/>
                </a:solidFill>
                <a:latin typeface="微软雅黑 Light" panose="020B0502040204020203" pitchFamily="34" charset="-122"/>
                <a:ea typeface="微软雅黑 Light" panose="020B0502040204020203" pitchFamily="34" charset="-122"/>
              </a:endParaRPr>
            </a:p>
          </p:txBody>
        </p:sp>
        <p:sp>
          <p:nvSpPr>
            <p:cNvPr id="12" name="Oval 99">
              <a:extLst>
                <a:ext uri="{FF2B5EF4-FFF2-40B4-BE49-F238E27FC236}">
                  <a16:creationId xmlns:a16="http://schemas.microsoft.com/office/drawing/2014/main" id="{E8122C67-BCEC-41CE-973A-7EB17366048D}"/>
                </a:ext>
              </a:extLst>
            </p:cNvPr>
            <p:cNvSpPr/>
            <p:nvPr/>
          </p:nvSpPr>
          <p:spPr>
            <a:xfrm>
              <a:off x="4892784" y="4493113"/>
              <a:ext cx="598504" cy="598660"/>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00">
                <a:solidFill>
                  <a:schemeClr val="tx1"/>
                </a:solidFill>
                <a:latin typeface="微软雅黑 Light" panose="020B0502040204020203" pitchFamily="34" charset="-122"/>
                <a:ea typeface="微软雅黑 Light" panose="020B0502040204020203" pitchFamily="34" charset="-122"/>
              </a:endParaRPr>
            </a:p>
          </p:txBody>
        </p:sp>
        <p:grpSp>
          <p:nvGrpSpPr>
            <p:cNvPr id="13" name="Group 102">
              <a:extLst>
                <a:ext uri="{FF2B5EF4-FFF2-40B4-BE49-F238E27FC236}">
                  <a16:creationId xmlns:a16="http://schemas.microsoft.com/office/drawing/2014/main" id="{E50D83DE-9477-4925-A08B-90BE36F576DF}"/>
                </a:ext>
              </a:extLst>
            </p:cNvPr>
            <p:cNvGrpSpPr/>
            <p:nvPr/>
          </p:nvGrpSpPr>
          <p:grpSpPr>
            <a:xfrm>
              <a:off x="2621331" y="4644612"/>
              <a:ext cx="316640" cy="316660"/>
              <a:chOff x="7540968" y="3606241"/>
              <a:chExt cx="953418" cy="953608"/>
            </a:xfrm>
          </p:grpSpPr>
          <p:sp>
            <p:nvSpPr>
              <p:cNvPr id="39" name="Freeform 350">
                <a:extLst>
                  <a:ext uri="{FF2B5EF4-FFF2-40B4-BE49-F238E27FC236}">
                    <a16:creationId xmlns:a16="http://schemas.microsoft.com/office/drawing/2014/main" id="{842E9ABB-7B73-4358-B46B-1BADB0C47592}"/>
                  </a:ext>
                </a:extLst>
              </p:cNvPr>
              <p:cNvSpPr>
                <a:spLocks noChangeArrowheads="1"/>
              </p:cNvSpPr>
              <p:nvPr/>
            </p:nvSpPr>
            <p:spPr bwMode="auto">
              <a:xfrm>
                <a:off x="7540968" y="3606243"/>
                <a:ext cx="349585" cy="349654"/>
              </a:xfrm>
              <a:custGeom>
                <a:avLst/>
                <a:gdLst>
                  <a:gd name="T0" fmla="*/ 240 w 483"/>
                  <a:gd name="T1" fmla="*/ 482 h 483"/>
                  <a:gd name="T2" fmla="*/ 240 w 483"/>
                  <a:gd name="T3" fmla="*/ 482 h 483"/>
                  <a:gd name="T4" fmla="*/ 0 w 483"/>
                  <a:gd name="T5" fmla="*/ 240 h 483"/>
                  <a:gd name="T6" fmla="*/ 240 w 483"/>
                  <a:gd name="T7" fmla="*/ 0 h 483"/>
                  <a:gd name="T8" fmla="*/ 482 w 483"/>
                  <a:gd name="T9" fmla="*/ 240 h 483"/>
                </a:gdLst>
                <a:ahLst/>
                <a:cxnLst>
                  <a:cxn ang="0">
                    <a:pos x="T0" y="T1"/>
                  </a:cxn>
                  <a:cxn ang="0">
                    <a:pos x="T2" y="T3"/>
                  </a:cxn>
                  <a:cxn ang="0">
                    <a:pos x="T4" y="T5"/>
                  </a:cxn>
                  <a:cxn ang="0">
                    <a:pos x="T6" y="T7"/>
                  </a:cxn>
                  <a:cxn ang="0">
                    <a:pos x="T8" y="T9"/>
                  </a:cxn>
                </a:cxnLst>
                <a:rect l="0" t="0" r="r" b="b"/>
                <a:pathLst>
                  <a:path w="483" h="483">
                    <a:moveTo>
                      <a:pt x="240" y="482"/>
                    </a:moveTo>
                    <a:lnTo>
                      <a:pt x="240" y="482"/>
                    </a:lnTo>
                    <a:cubicBezTo>
                      <a:pt x="110" y="482"/>
                      <a:pt x="0" y="381"/>
                      <a:pt x="0" y="240"/>
                    </a:cubicBezTo>
                    <a:cubicBezTo>
                      <a:pt x="0" y="110"/>
                      <a:pt x="110" y="0"/>
                      <a:pt x="240" y="0"/>
                    </a:cubicBezTo>
                    <a:cubicBezTo>
                      <a:pt x="370" y="0"/>
                      <a:pt x="482" y="110"/>
                      <a:pt x="482" y="240"/>
                    </a:cubicBez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0" name="Freeform 351">
                <a:extLst>
                  <a:ext uri="{FF2B5EF4-FFF2-40B4-BE49-F238E27FC236}">
                    <a16:creationId xmlns:a16="http://schemas.microsoft.com/office/drawing/2014/main" id="{1EBED100-E5B2-47C3-8088-8EB8FD0968ED}"/>
                  </a:ext>
                </a:extLst>
              </p:cNvPr>
              <p:cNvSpPr>
                <a:spLocks noChangeArrowheads="1"/>
              </p:cNvSpPr>
              <p:nvPr/>
            </p:nvSpPr>
            <p:spPr bwMode="auto">
              <a:xfrm>
                <a:off x="8147973" y="3606241"/>
                <a:ext cx="346408" cy="349654"/>
              </a:xfrm>
              <a:custGeom>
                <a:avLst/>
                <a:gdLst>
                  <a:gd name="T0" fmla="*/ 242 w 482"/>
                  <a:gd name="T1" fmla="*/ 482 h 483"/>
                  <a:gd name="T2" fmla="*/ 242 w 482"/>
                  <a:gd name="T3" fmla="*/ 482 h 483"/>
                  <a:gd name="T4" fmla="*/ 481 w 482"/>
                  <a:gd name="T5" fmla="*/ 240 h 483"/>
                  <a:gd name="T6" fmla="*/ 242 w 482"/>
                  <a:gd name="T7" fmla="*/ 0 h 483"/>
                  <a:gd name="T8" fmla="*/ 0 w 482"/>
                  <a:gd name="T9" fmla="*/ 240 h 483"/>
                </a:gdLst>
                <a:ahLst/>
                <a:cxnLst>
                  <a:cxn ang="0">
                    <a:pos x="T0" y="T1"/>
                  </a:cxn>
                  <a:cxn ang="0">
                    <a:pos x="T2" y="T3"/>
                  </a:cxn>
                  <a:cxn ang="0">
                    <a:pos x="T4" y="T5"/>
                  </a:cxn>
                  <a:cxn ang="0">
                    <a:pos x="T6" y="T7"/>
                  </a:cxn>
                  <a:cxn ang="0">
                    <a:pos x="T8" y="T9"/>
                  </a:cxn>
                </a:cxnLst>
                <a:rect l="0" t="0" r="r" b="b"/>
                <a:pathLst>
                  <a:path w="482" h="483">
                    <a:moveTo>
                      <a:pt x="242" y="482"/>
                    </a:moveTo>
                    <a:lnTo>
                      <a:pt x="242" y="482"/>
                    </a:lnTo>
                    <a:cubicBezTo>
                      <a:pt x="372" y="482"/>
                      <a:pt x="481" y="381"/>
                      <a:pt x="481" y="240"/>
                    </a:cubicBezTo>
                    <a:cubicBezTo>
                      <a:pt x="481" y="110"/>
                      <a:pt x="372" y="0"/>
                      <a:pt x="242" y="0"/>
                    </a:cubicBezTo>
                    <a:cubicBezTo>
                      <a:pt x="110" y="0"/>
                      <a:pt x="0" y="110"/>
                      <a:pt x="0" y="240"/>
                    </a:cubicBez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1" name="Freeform 352">
                <a:extLst>
                  <a:ext uri="{FF2B5EF4-FFF2-40B4-BE49-F238E27FC236}">
                    <a16:creationId xmlns:a16="http://schemas.microsoft.com/office/drawing/2014/main" id="{F13764B2-FF86-4473-96C8-C27C732F8B18}"/>
                  </a:ext>
                </a:extLst>
              </p:cNvPr>
              <p:cNvSpPr>
                <a:spLocks noChangeArrowheads="1"/>
              </p:cNvSpPr>
              <p:nvPr/>
            </p:nvSpPr>
            <p:spPr bwMode="auto">
              <a:xfrm>
                <a:off x="7540968" y="4213372"/>
                <a:ext cx="349585" cy="346476"/>
              </a:xfrm>
              <a:custGeom>
                <a:avLst/>
                <a:gdLst>
                  <a:gd name="T0" fmla="*/ 240 w 483"/>
                  <a:gd name="T1" fmla="*/ 0 h 482"/>
                  <a:gd name="T2" fmla="*/ 240 w 483"/>
                  <a:gd name="T3" fmla="*/ 0 h 482"/>
                  <a:gd name="T4" fmla="*/ 0 w 483"/>
                  <a:gd name="T5" fmla="*/ 240 h 482"/>
                  <a:gd name="T6" fmla="*/ 240 w 483"/>
                  <a:gd name="T7" fmla="*/ 481 h 482"/>
                  <a:gd name="T8" fmla="*/ 482 w 483"/>
                  <a:gd name="T9" fmla="*/ 240 h 482"/>
                </a:gdLst>
                <a:ahLst/>
                <a:cxnLst>
                  <a:cxn ang="0">
                    <a:pos x="T0" y="T1"/>
                  </a:cxn>
                  <a:cxn ang="0">
                    <a:pos x="T2" y="T3"/>
                  </a:cxn>
                  <a:cxn ang="0">
                    <a:pos x="T4" y="T5"/>
                  </a:cxn>
                  <a:cxn ang="0">
                    <a:pos x="T6" y="T7"/>
                  </a:cxn>
                  <a:cxn ang="0">
                    <a:pos x="T8" y="T9"/>
                  </a:cxn>
                </a:cxnLst>
                <a:rect l="0" t="0" r="r" b="b"/>
                <a:pathLst>
                  <a:path w="483" h="482">
                    <a:moveTo>
                      <a:pt x="240" y="0"/>
                    </a:moveTo>
                    <a:lnTo>
                      <a:pt x="240" y="0"/>
                    </a:lnTo>
                    <a:cubicBezTo>
                      <a:pt x="110" y="0"/>
                      <a:pt x="0" y="110"/>
                      <a:pt x="0" y="240"/>
                    </a:cubicBezTo>
                    <a:cubicBezTo>
                      <a:pt x="0" y="381"/>
                      <a:pt x="110" y="481"/>
                      <a:pt x="240" y="481"/>
                    </a:cubicBezTo>
                    <a:cubicBezTo>
                      <a:pt x="370" y="481"/>
                      <a:pt x="482" y="381"/>
                      <a:pt x="482" y="240"/>
                    </a:cubicBez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2" name="Freeform 353">
                <a:extLst>
                  <a:ext uri="{FF2B5EF4-FFF2-40B4-BE49-F238E27FC236}">
                    <a16:creationId xmlns:a16="http://schemas.microsoft.com/office/drawing/2014/main" id="{68097135-0DB5-4658-8972-EE5CD32A7641}"/>
                  </a:ext>
                </a:extLst>
              </p:cNvPr>
              <p:cNvSpPr>
                <a:spLocks noChangeArrowheads="1"/>
              </p:cNvSpPr>
              <p:nvPr/>
            </p:nvSpPr>
            <p:spPr bwMode="auto">
              <a:xfrm>
                <a:off x="8147978" y="4213373"/>
                <a:ext cx="346408" cy="346476"/>
              </a:xfrm>
              <a:custGeom>
                <a:avLst/>
                <a:gdLst>
                  <a:gd name="T0" fmla="*/ 242 w 482"/>
                  <a:gd name="T1" fmla="*/ 0 h 482"/>
                  <a:gd name="T2" fmla="*/ 242 w 482"/>
                  <a:gd name="T3" fmla="*/ 0 h 482"/>
                  <a:gd name="T4" fmla="*/ 481 w 482"/>
                  <a:gd name="T5" fmla="*/ 240 h 482"/>
                  <a:gd name="T6" fmla="*/ 242 w 482"/>
                  <a:gd name="T7" fmla="*/ 481 h 482"/>
                  <a:gd name="T8" fmla="*/ 0 w 482"/>
                  <a:gd name="T9" fmla="*/ 240 h 482"/>
                </a:gdLst>
                <a:ahLst/>
                <a:cxnLst>
                  <a:cxn ang="0">
                    <a:pos x="T0" y="T1"/>
                  </a:cxn>
                  <a:cxn ang="0">
                    <a:pos x="T2" y="T3"/>
                  </a:cxn>
                  <a:cxn ang="0">
                    <a:pos x="T4" y="T5"/>
                  </a:cxn>
                  <a:cxn ang="0">
                    <a:pos x="T6" y="T7"/>
                  </a:cxn>
                  <a:cxn ang="0">
                    <a:pos x="T8" y="T9"/>
                  </a:cxn>
                </a:cxnLst>
                <a:rect l="0" t="0" r="r" b="b"/>
                <a:pathLst>
                  <a:path w="482" h="482">
                    <a:moveTo>
                      <a:pt x="242" y="0"/>
                    </a:moveTo>
                    <a:lnTo>
                      <a:pt x="242" y="0"/>
                    </a:lnTo>
                    <a:cubicBezTo>
                      <a:pt x="372" y="0"/>
                      <a:pt x="481" y="110"/>
                      <a:pt x="481" y="240"/>
                    </a:cubicBezTo>
                    <a:cubicBezTo>
                      <a:pt x="481" y="381"/>
                      <a:pt x="372" y="481"/>
                      <a:pt x="242" y="481"/>
                    </a:cubicBezTo>
                    <a:cubicBezTo>
                      <a:pt x="110" y="481"/>
                      <a:pt x="0" y="381"/>
                      <a:pt x="0" y="240"/>
                    </a:cubicBez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3" name="Freeform 354">
                <a:extLst>
                  <a:ext uri="{FF2B5EF4-FFF2-40B4-BE49-F238E27FC236}">
                    <a16:creationId xmlns:a16="http://schemas.microsoft.com/office/drawing/2014/main" id="{28517416-DF90-4808-97FF-7480A9BEEA73}"/>
                  </a:ext>
                </a:extLst>
              </p:cNvPr>
              <p:cNvSpPr>
                <a:spLocks noChangeArrowheads="1"/>
              </p:cNvSpPr>
              <p:nvPr/>
            </p:nvSpPr>
            <p:spPr bwMode="auto">
              <a:xfrm>
                <a:off x="7887379" y="3781069"/>
                <a:ext cx="3180" cy="607127"/>
              </a:xfrm>
              <a:custGeom>
                <a:avLst/>
                <a:gdLst>
                  <a:gd name="T0" fmla="*/ 0 w 1"/>
                  <a:gd name="T1" fmla="*/ 842 h 843"/>
                  <a:gd name="T2" fmla="*/ 0 w 1"/>
                  <a:gd name="T3" fmla="*/ 602 h 843"/>
                  <a:gd name="T4" fmla="*/ 0 w 1"/>
                  <a:gd name="T5" fmla="*/ 242 h 843"/>
                  <a:gd name="T6" fmla="*/ 0 w 1"/>
                  <a:gd name="T7" fmla="*/ 0 h 843"/>
                </a:gdLst>
                <a:ahLst/>
                <a:cxnLst>
                  <a:cxn ang="0">
                    <a:pos x="T0" y="T1"/>
                  </a:cxn>
                  <a:cxn ang="0">
                    <a:pos x="T2" y="T3"/>
                  </a:cxn>
                  <a:cxn ang="0">
                    <a:pos x="T4" y="T5"/>
                  </a:cxn>
                  <a:cxn ang="0">
                    <a:pos x="T6" y="T7"/>
                  </a:cxn>
                </a:cxnLst>
                <a:rect l="0" t="0" r="r" b="b"/>
                <a:pathLst>
                  <a:path w="1" h="843">
                    <a:moveTo>
                      <a:pt x="0" y="842"/>
                    </a:moveTo>
                    <a:lnTo>
                      <a:pt x="0" y="602"/>
                    </a:lnTo>
                    <a:lnTo>
                      <a:pt x="0" y="242"/>
                    </a:lnTo>
                    <a:lnTo>
                      <a:pt x="0" y="0"/>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4" name="Freeform 355">
                <a:extLst>
                  <a:ext uri="{FF2B5EF4-FFF2-40B4-BE49-F238E27FC236}">
                    <a16:creationId xmlns:a16="http://schemas.microsoft.com/office/drawing/2014/main" id="{0ED04C34-A6ED-4C41-AE5C-D323B3CAE38B}"/>
                  </a:ext>
                </a:extLst>
              </p:cNvPr>
              <p:cNvSpPr>
                <a:spLocks noChangeArrowheads="1"/>
              </p:cNvSpPr>
              <p:nvPr/>
            </p:nvSpPr>
            <p:spPr bwMode="auto">
              <a:xfrm>
                <a:off x="8147978" y="3781067"/>
                <a:ext cx="3180" cy="607127"/>
              </a:xfrm>
              <a:custGeom>
                <a:avLst/>
                <a:gdLst>
                  <a:gd name="T0" fmla="*/ 0 w 1"/>
                  <a:gd name="T1" fmla="*/ 0 h 843"/>
                  <a:gd name="T2" fmla="*/ 0 w 1"/>
                  <a:gd name="T3" fmla="*/ 242 h 843"/>
                  <a:gd name="T4" fmla="*/ 0 w 1"/>
                  <a:gd name="T5" fmla="*/ 602 h 843"/>
                  <a:gd name="T6" fmla="*/ 0 w 1"/>
                  <a:gd name="T7" fmla="*/ 842 h 843"/>
                </a:gdLst>
                <a:ahLst/>
                <a:cxnLst>
                  <a:cxn ang="0">
                    <a:pos x="T0" y="T1"/>
                  </a:cxn>
                  <a:cxn ang="0">
                    <a:pos x="T2" y="T3"/>
                  </a:cxn>
                  <a:cxn ang="0">
                    <a:pos x="T4" y="T5"/>
                  </a:cxn>
                  <a:cxn ang="0">
                    <a:pos x="T6" y="T7"/>
                  </a:cxn>
                </a:cxnLst>
                <a:rect l="0" t="0" r="r" b="b"/>
                <a:pathLst>
                  <a:path w="1" h="843">
                    <a:moveTo>
                      <a:pt x="0" y="0"/>
                    </a:moveTo>
                    <a:lnTo>
                      <a:pt x="0" y="242"/>
                    </a:lnTo>
                    <a:lnTo>
                      <a:pt x="0" y="602"/>
                    </a:lnTo>
                    <a:lnTo>
                      <a:pt x="0" y="842"/>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5" name="Freeform 356">
                <a:extLst>
                  <a:ext uri="{FF2B5EF4-FFF2-40B4-BE49-F238E27FC236}">
                    <a16:creationId xmlns:a16="http://schemas.microsoft.com/office/drawing/2014/main" id="{DAD3F3F1-EA23-4A4E-A10E-73693E68CA0B}"/>
                  </a:ext>
                </a:extLst>
              </p:cNvPr>
              <p:cNvSpPr>
                <a:spLocks noChangeArrowheads="1"/>
              </p:cNvSpPr>
              <p:nvPr/>
            </p:nvSpPr>
            <p:spPr bwMode="auto">
              <a:xfrm>
                <a:off x="7712590" y="3955899"/>
                <a:ext cx="610184" cy="3180"/>
              </a:xfrm>
              <a:custGeom>
                <a:avLst/>
                <a:gdLst>
                  <a:gd name="T0" fmla="*/ 0 w 845"/>
                  <a:gd name="T1" fmla="*/ 0 h 1"/>
                  <a:gd name="T2" fmla="*/ 242 w 845"/>
                  <a:gd name="T3" fmla="*/ 0 h 1"/>
                  <a:gd name="T4" fmla="*/ 602 w 845"/>
                  <a:gd name="T5" fmla="*/ 0 h 1"/>
                  <a:gd name="T6" fmla="*/ 844 w 845"/>
                  <a:gd name="T7" fmla="*/ 0 h 1"/>
                </a:gdLst>
                <a:ahLst/>
                <a:cxnLst>
                  <a:cxn ang="0">
                    <a:pos x="T0" y="T1"/>
                  </a:cxn>
                  <a:cxn ang="0">
                    <a:pos x="T2" y="T3"/>
                  </a:cxn>
                  <a:cxn ang="0">
                    <a:pos x="T4" y="T5"/>
                  </a:cxn>
                  <a:cxn ang="0">
                    <a:pos x="T6" y="T7"/>
                  </a:cxn>
                </a:cxnLst>
                <a:rect l="0" t="0" r="r" b="b"/>
                <a:pathLst>
                  <a:path w="845" h="1">
                    <a:moveTo>
                      <a:pt x="0" y="0"/>
                    </a:moveTo>
                    <a:lnTo>
                      <a:pt x="242" y="0"/>
                    </a:lnTo>
                    <a:lnTo>
                      <a:pt x="602" y="0"/>
                    </a:lnTo>
                    <a:lnTo>
                      <a:pt x="844" y="0"/>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46" name="Freeform 357">
                <a:extLst>
                  <a:ext uri="{FF2B5EF4-FFF2-40B4-BE49-F238E27FC236}">
                    <a16:creationId xmlns:a16="http://schemas.microsoft.com/office/drawing/2014/main" id="{4A791BBA-408C-42AE-8DAE-DE85075EA62C}"/>
                  </a:ext>
                </a:extLst>
              </p:cNvPr>
              <p:cNvSpPr>
                <a:spLocks noChangeArrowheads="1"/>
              </p:cNvSpPr>
              <p:nvPr/>
            </p:nvSpPr>
            <p:spPr bwMode="auto">
              <a:xfrm>
                <a:off x="7712596" y="4212806"/>
                <a:ext cx="610184" cy="3177"/>
              </a:xfrm>
              <a:custGeom>
                <a:avLst/>
                <a:gdLst>
                  <a:gd name="T0" fmla="*/ 844 w 845"/>
                  <a:gd name="T1" fmla="*/ 0 h 1"/>
                  <a:gd name="T2" fmla="*/ 602 w 845"/>
                  <a:gd name="T3" fmla="*/ 0 h 1"/>
                  <a:gd name="T4" fmla="*/ 242 w 845"/>
                  <a:gd name="T5" fmla="*/ 0 h 1"/>
                  <a:gd name="T6" fmla="*/ 0 w 845"/>
                  <a:gd name="T7" fmla="*/ 0 h 1"/>
                </a:gdLst>
                <a:ahLst/>
                <a:cxnLst>
                  <a:cxn ang="0">
                    <a:pos x="T0" y="T1"/>
                  </a:cxn>
                  <a:cxn ang="0">
                    <a:pos x="T2" y="T3"/>
                  </a:cxn>
                  <a:cxn ang="0">
                    <a:pos x="T4" y="T5"/>
                  </a:cxn>
                  <a:cxn ang="0">
                    <a:pos x="T6" y="T7"/>
                  </a:cxn>
                </a:cxnLst>
                <a:rect l="0" t="0" r="r" b="b"/>
                <a:pathLst>
                  <a:path w="845" h="1">
                    <a:moveTo>
                      <a:pt x="844" y="0"/>
                    </a:moveTo>
                    <a:lnTo>
                      <a:pt x="602" y="0"/>
                    </a:lnTo>
                    <a:lnTo>
                      <a:pt x="242" y="0"/>
                    </a:lnTo>
                    <a:lnTo>
                      <a:pt x="0" y="0"/>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grpSp>
        <p:grpSp>
          <p:nvGrpSpPr>
            <p:cNvPr id="14" name="Group 116">
              <a:extLst>
                <a:ext uri="{FF2B5EF4-FFF2-40B4-BE49-F238E27FC236}">
                  <a16:creationId xmlns:a16="http://schemas.microsoft.com/office/drawing/2014/main" id="{122CBC2A-A015-4523-8BC0-6AB0A8818C0B}"/>
                </a:ext>
              </a:extLst>
            </p:cNvPr>
            <p:cNvGrpSpPr/>
            <p:nvPr/>
          </p:nvGrpSpPr>
          <p:grpSpPr>
            <a:xfrm>
              <a:off x="1353179" y="4631897"/>
              <a:ext cx="319806" cy="316660"/>
              <a:chOff x="5452996" y="7776683"/>
              <a:chExt cx="962952" cy="953608"/>
            </a:xfrm>
          </p:grpSpPr>
          <p:sp>
            <p:nvSpPr>
              <p:cNvPr id="34" name="Freeform 443">
                <a:extLst>
                  <a:ext uri="{FF2B5EF4-FFF2-40B4-BE49-F238E27FC236}">
                    <a16:creationId xmlns:a16="http://schemas.microsoft.com/office/drawing/2014/main" id="{C6D86870-34B4-4C03-A4D1-0AADD19135F7}"/>
                  </a:ext>
                </a:extLst>
              </p:cNvPr>
              <p:cNvSpPr>
                <a:spLocks noChangeArrowheads="1"/>
              </p:cNvSpPr>
              <p:nvPr/>
            </p:nvSpPr>
            <p:spPr bwMode="auto">
              <a:xfrm>
                <a:off x="5805761" y="7776683"/>
                <a:ext cx="254244" cy="346477"/>
              </a:xfrm>
              <a:custGeom>
                <a:avLst/>
                <a:gdLst>
                  <a:gd name="T0" fmla="*/ 0 w 352"/>
                  <a:gd name="T1" fmla="*/ 481 h 482"/>
                  <a:gd name="T2" fmla="*/ 180 w 352"/>
                  <a:gd name="T3" fmla="*/ 0 h 482"/>
                  <a:gd name="T4" fmla="*/ 351 w 352"/>
                  <a:gd name="T5" fmla="*/ 481 h 482"/>
                </a:gdLst>
                <a:ahLst/>
                <a:cxnLst>
                  <a:cxn ang="0">
                    <a:pos x="T0" y="T1"/>
                  </a:cxn>
                  <a:cxn ang="0">
                    <a:pos x="T2" y="T3"/>
                  </a:cxn>
                  <a:cxn ang="0">
                    <a:pos x="T4" y="T5"/>
                  </a:cxn>
                </a:cxnLst>
                <a:rect l="0" t="0" r="r" b="b"/>
                <a:pathLst>
                  <a:path w="352" h="482">
                    <a:moveTo>
                      <a:pt x="0" y="481"/>
                    </a:moveTo>
                    <a:lnTo>
                      <a:pt x="180" y="0"/>
                    </a:lnTo>
                    <a:lnTo>
                      <a:pt x="351" y="481"/>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5" name="Freeform 444">
                <a:extLst>
                  <a:ext uri="{FF2B5EF4-FFF2-40B4-BE49-F238E27FC236}">
                    <a16:creationId xmlns:a16="http://schemas.microsoft.com/office/drawing/2014/main" id="{9821EF46-B069-4634-839D-3F633F11C4BA}"/>
                  </a:ext>
                </a:extLst>
              </p:cNvPr>
              <p:cNvSpPr>
                <a:spLocks noChangeArrowheads="1"/>
              </p:cNvSpPr>
              <p:nvPr/>
            </p:nvSpPr>
            <p:spPr bwMode="auto">
              <a:xfrm>
                <a:off x="5936058" y="8326596"/>
                <a:ext cx="346407" cy="403693"/>
              </a:xfrm>
              <a:custGeom>
                <a:avLst/>
                <a:gdLst>
                  <a:gd name="T0" fmla="*/ 271 w 482"/>
                  <a:gd name="T1" fmla="*/ 0 h 562"/>
                  <a:gd name="T2" fmla="*/ 481 w 482"/>
                  <a:gd name="T3" fmla="*/ 561 h 562"/>
                  <a:gd name="T4" fmla="*/ 0 w 482"/>
                  <a:gd name="T5" fmla="*/ 210 h 562"/>
                </a:gdLst>
                <a:ahLst/>
                <a:cxnLst>
                  <a:cxn ang="0">
                    <a:pos x="T0" y="T1"/>
                  </a:cxn>
                  <a:cxn ang="0">
                    <a:pos x="T2" y="T3"/>
                  </a:cxn>
                  <a:cxn ang="0">
                    <a:pos x="T4" y="T5"/>
                  </a:cxn>
                </a:cxnLst>
                <a:rect l="0" t="0" r="r" b="b"/>
                <a:pathLst>
                  <a:path w="482" h="562">
                    <a:moveTo>
                      <a:pt x="271" y="0"/>
                    </a:moveTo>
                    <a:lnTo>
                      <a:pt x="481" y="561"/>
                    </a:lnTo>
                    <a:lnTo>
                      <a:pt x="0" y="210"/>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6" name="Freeform 445">
                <a:extLst>
                  <a:ext uri="{FF2B5EF4-FFF2-40B4-BE49-F238E27FC236}">
                    <a16:creationId xmlns:a16="http://schemas.microsoft.com/office/drawing/2014/main" id="{B5EB67C4-F667-47B3-B441-35E70FBD775C}"/>
                  </a:ext>
                </a:extLst>
              </p:cNvPr>
              <p:cNvSpPr>
                <a:spLocks noChangeArrowheads="1"/>
              </p:cNvSpPr>
              <p:nvPr/>
            </p:nvSpPr>
            <p:spPr bwMode="auto">
              <a:xfrm>
                <a:off x="6066363" y="8123161"/>
                <a:ext cx="349585" cy="203436"/>
              </a:xfrm>
              <a:custGeom>
                <a:avLst/>
                <a:gdLst>
                  <a:gd name="T0" fmla="*/ 0 w 483"/>
                  <a:gd name="T1" fmla="*/ 0 h 282"/>
                  <a:gd name="T2" fmla="*/ 482 w 483"/>
                  <a:gd name="T3" fmla="*/ 0 h 282"/>
                  <a:gd name="T4" fmla="*/ 91 w 483"/>
                  <a:gd name="T5" fmla="*/ 281 h 282"/>
                </a:gdLst>
                <a:ahLst/>
                <a:cxnLst>
                  <a:cxn ang="0">
                    <a:pos x="T0" y="T1"/>
                  </a:cxn>
                  <a:cxn ang="0">
                    <a:pos x="T2" y="T3"/>
                  </a:cxn>
                  <a:cxn ang="0">
                    <a:pos x="T4" y="T5"/>
                  </a:cxn>
                </a:cxnLst>
                <a:rect l="0" t="0" r="r" b="b"/>
                <a:pathLst>
                  <a:path w="483" h="282">
                    <a:moveTo>
                      <a:pt x="0" y="0"/>
                    </a:moveTo>
                    <a:lnTo>
                      <a:pt x="482" y="0"/>
                    </a:lnTo>
                    <a:lnTo>
                      <a:pt x="91" y="281"/>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7" name="Freeform 446">
                <a:extLst>
                  <a:ext uri="{FF2B5EF4-FFF2-40B4-BE49-F238E27FC236}">
                    <a16:creationId xmlns:a16="http://schemas.microsoft.com/office/drawing/2014/main" id="{8CCE86CB-C62E-4CDF-8EB4-3E69F09639D8}"/>
                  </a:ext>
                </a:extLst>
              </p:cNvPr>
              <p:cNvSpPr>
                <a:spLocks noChangeArrowheads="1"/>
              </p:cNvSpPr>
              <p:nvPr/>
            </p:nvSpPr>
            <p:spPr bwMode="auto">
              <a:xfrm>
                <a:off x="5452996" y="8123162"/>
                <a:ext cx="483064" cy="607129"/>
              </a:xfrm>
              <a:custGeom>
                <a:avLst/>
                <a:gdLst>
                  <a:gd name="T0" fmla="*/ 671 w 672"/>
                  <a:gd name="T1" fmla="*/ 491 h 843"/>
                  <a:gd name="T2" fmla="*/ 181 w 672"/>
                  <a:gd name="T3" fmla="*/ 842 h 843"/>
                  <a:gd name="T4" fmla="*/ 390 w 672"/>
                  <a:gd name="T5" fmla="*/ 281 h 843"/>
                  <a:gd name="T6" fmla="*/ 0 w 672"/>
                  <a:gd name="T7" fmla="*/ 0 h 843"/>
                  <a:gd name="T8" fmla="*/ 491 w 672"/>
                  <a:gd name="T9" fmla="*/ 0 h 843"/>
                </a:gdLst>
                <a:ahLst/>
                <a:cxnLst>
                  <a:cxn ang="0">
                    <a:pos x="T0" y="T1"/>
                  </a:cxn>
                  <a:cxn ang="0">
                    <a:pos x="T2" y="T3"/>
                  </a:cxn>
                  <a:cxn ang="0">
                    <a:pos x="T4" y="T5"/>
                  </a:cxn>
                  <a:cxn ang="0">
                    <a:pos x="T6" y="T7"/>
                  </a:cxn>
                  <a:cxn ang="0">
                    <a:pos x="T8" y="T9"/>
                  </a:cxn>
                </a:cxnLst>
                <a:rect l="0" t="0" r="r" b="b"/>
                <a:pathLst>
                  <a:path w="672" h="843">
                    <a:moveTo>
                      <a:pt x="671" y="491"/>
                    </a:moveTo>
                    <a:lnTo>
                      <a:pt x="181" y="842"/>
                    </a:lnTo>
                    <a:lnTo>
                      <a:pt x="390" y="281"/>
                    </a:lnTo>
                    <a:lnTo>
                      <a:pt x="0" y="0"/>
                    </a:lnTo>
                    <a:lnTo>
                      <a:pt x="491" y="0"/>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8" name="Line 447">
                <a:extLst>
                  <a:ext uri="{FF2B5EF4-FFF2-40B4-BE49-F238E27FC236}">
                    <a16:creationId xmlns:a16="http://schemas.microsoft.com/office/drawing/2014/main" id="{96D5966F-336F-44D6-A571-8C4A6BA27B97}"/>
                  </a:ext>
                </a:extLst>
              </p:cNvPr>
              <p:cNvSpPr>
                <a:spLocks noChangeShapeType="1"/>
              </p:cNvSpPr>
              <p:nvPr/>
            </p:nvSpPr>
            <p:spPr bwMode="auto">
              <a:xfrm flipH="1">
                <a:off x="6066365" y="8122062"/>
                <a:ext cx="136655" cy="3177"/>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grpSp>
        <p:sp>
          <p:nvSpPr>
            <p:cNvPr id="15" name="Oval 122">
              <a:extLst>
                <a:ext uri="{FF2B5EF4-FFF2-40B4-BE49-F238E27FC236}">
                  <a16:creationId xmlns:a16="http://schemas.microsoft.com/office/drawing/2014/main" id="{AA1BEE00-B70B-41C8-883A-EF2D51C87E7F}"/>
                </a:ext>
              </a:extLst>
            </p:cNvPr>
            <p:cNvSpPr/>
            <p:nvPr/>
          </p:nvSpPr>
          <p:spPr>
            <a:xfrm>
              <a:off x="3701913" y="4493113"/>
              <a:ext cx="598504" cy="598660"/>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500">
                <a:solidFill>
                  <a:schemeClr val="tx1"/>
                </a:solidFill>
                <a:latin typeface="微软雅黑 Light" panose="020B0502040204020203" pitchFamily="34" charset="-122"/>
                <a:ea typeface="微软雅黑 Light" panose="020B0502040204020203" pitchFamily="34" charset="-122"/>
              </a:endParaRPr>
            </a:p>
          </p:txBody>
        </p:sp>
        <p:grpSp>
          <p:nvGrpSpPr>
            <p:cNvPr id="16" name="Group 124">
              <a:extLst>
                <a:ext uri="{FF2B5EF4-FFF2-40B4-BE49-F238E27FC236}">
                  <a16:creationId xmlns:a16="http://schemas.microsoft.com/office/drawing/2014/main" id="{DEB0509D-5F6B-4C55-9B99-85693FBF3ABA}"/>
                </a:ext>
              </a:extLst>
            </p:cNvPr>
            <p:cNvGrpSpPr/>
            <p:nvPr/>
          </p:nvGrpSpPr>
          <p:grpSpPr>
            <a:xfrm>
              <a:off x="3836147" y="4643459"/>
              <a:ext cx="319812" cy="316660"/>
              <a:chOff x="15870634" y="5693858"/>
              <a:chExt cx="962967" cy="953477"/>
            </a:xfrm>
          </p:grpSpPr>
          <p:sp>
            <p:nvSpPr>
              <p:cNvPr id="30" name="Freeform 408">
                <a:extLst>
                  <a:ext uri="{FF2B5EF4-FFF2-40B4-BE49-F238E27FC236}">
                    <a16:creationId xmlns:a16="http://schemas.microsoft.com/office/drawing/2014/main" id="{4395D293-E133-4566-B29A-765B99DB5D99}"/>
                  </a:ext>
                </a:extLst>
              </p:cNvPr>
              <p:cNvSpPr>
                <a:spLocks noChangeArrowheads="1"/>
              </p:cNvSpPr>
              <p:nvPr/>
            </p:nvSpPr>
            <p:spPr bwMode="auto">
              <a:xfrm>
                <a:off x="15870634" y="5693861"/>
                <a:ext cx="959770" cy="953474"/>
              </a:xfrm>
              <a:custGeom>
                <a:avLst/>
                <a:gdLst>
                  <a:gd name="T0" fmla="*/ 1332 w 1333"/>
                  <a:gd name="T1" fmla="*/ 0 h 1324"/>
                  <a:gd name="T2" fmla="*/ 841 w 1333"/>
                  <a:gd name="T3" fmla="*/ 1323 h 1324"/>
                  <a:gd name="T4" fmla="*/ 0 w 1333"/>
                  <a:gd name="T5" fmla="*/ 479 h 1324"/>
                  <a:gd name="T6" fmla="*/ 1332 w 1333"/>
                  <a:gd name="T7" fmla="*/ 0 h 1324"/>
                </a:gdLst>
                <a:ahLst/>
                <a:cxnLst>
                  <a:cxn ang="0">
                    <a:pos x="T0" y="T1"/>
                  </a:cxn>
                  <a:cxn ang="0">
                    <a:pos x="T2" y="T3"/>
                  </a:cxn>
                  <a:cxn ang="0">
                    <a:pos x="T4" y="T5"/>
                  </a:cxn>
                  <a:cxn ang="0">
                    <a:pos x="T6" y="T7"/>
                  </a:cxn>
                </a:cxnLst>
                <a:rect l="0" t="0" r="r" b="b"/>
                <a:pathLst>
                  <a:path w="1333" h="1324">
                    <a:moveTo>
                      <a:pt x="1332" y="0"/>
                    </a:moveTo>
                    <a:lnTo>
                      <a:pt x="841" y="1323"/>
                    </a:lnTo>
                    <a:lnTo>
                      <a:pt x="0" y="479"/>
                    </a:lnTo>
                    <a:lnTo>
                      <a:pt x="1332" y="0"/>
                    </a:lnTo>
                  </a:path>
                </a:pathLst>
              </a:custGeom>
              <a:noFill/>
              <a:ln w="9525" cap="flat">
                <a:solidFill>
                  <a:schemeClr val="bg1"/>
                </a:solidFill>
                <a:bevel/>
                <a:headEnd/>
                <a:tailEnd/>
              </a:ln>
              <a:effectLst/>
            </p:spPr>
            <p:txBody>
              <a:bodyPr wrap="none" anchor="ct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1" name="Line 409">
                <a:extLst>
                  <a:ext uri="{FF2B5EF4-FFF2-40B4-BE49-F238E27FC236}">
                    <a16:creationId xmlns:a16="http://schemas.microsoft.com/office/drawing/2014/main" id="{AE60F2D7-3153-49A1-B3C7-C02E66F76645}"/>
                  </a:ext>
                </a:extLst>
              </p:cNvPr>
              <p:cNvSpPr>
                <a:spLocks noChangeShapeType="1"/>
              </p:cNvSpPr>
              <p:nvPr/>
            </p:nvSpPr>
            <p:spPr bwMode="auto">
              <a:xfrm flipH="1">
                <a:off x="16083581" y="5693858"/>
                <a:ext cx="750020" cy="562549"/>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2" name="Line 410">
                <a:extLst>
                  <a:ext uri="{FF2B5EF4-FFF2-40B4-BE49-F238E27FC236}">
                    <a16:creationId xmlns:a16="http://schemas.microsoft.com/office/drawing/2014/main" id="{9EE742B9-3939-4C67-8882-5A0DE5610271}"/>
                  </a:ext>
                </a:extLst>
              </p:cNvPr>
              <p:cNvSpPr>
                <a:spLocks noChangeShapeType="1"/>
              </p:cNvSpPr>
              <p:nvPr/>
            </p:nvSpPr>
            <p:spPr bwMode="auto">
              <a:xfrm>
                <a:off x="16086756" y="6256410"/>
                <a:ext cx="3180" cy="346430"/>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33" name="Line 411">
                <a:extLst>
                  <a:ext uri="{FF2B5EF4-FFF2-40B4-BE49-F238E27FC236}">
                    <a16:creationId xmlns:a16="http://schemas.microsoft.com/office/drawing/2014/main" id="{42D409C5-2243-40E7-8C58-74E6BCC60B22}"/>
                  </a:ext>
                </a:extLst>
              </p:cNvPr>
              <p:cNvSpPr>
                <a:spLocks noChangeShapeType="1"/>
              </p:cNvSpPr>
              <p:nvPr/>
            </p:nvSpPr>
            <p:spPr bwMode="auto">
              <a:xfrm flipH="1">
                <a:off x="16083579" y="6412160"/>
                <a:ext cx="165258" cy="193872"/>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grpSp>
        <p:grpSp>
          <p:nvGrpSpPr>
            <p:cNvPr id="17" name="Group 129">
              <a:extLst>
                <a:ext uri="{FF2B5EF4-FFF2-40B4-BE49-F238E27FC236}">
                  <a16:creationId xmlns:a16="http://schemas.microsoft.com/office/drawing/2014/main" id="{412D5ECC-FF2E-4625-A6B9-8D1B64703FF5}"/>
                </a:ext>
              </a:extLst>
            </p:cNvPr>
            <p:cNvGrpSpPr/>
            <p:nvPr/>
          </p:nvGrpSpPr>
          <p:grpSpPr>
            <a:xfrm>
              <a:off x="5043957" y="4654899"/>
              <a:ext cx="322587" cy="263660"/>
              <a:chOff x="9912203" y="5301904"/>
              <a:chExt cx="849196" cy="694072"/>
            </a:xfrm>
          </p:grpSpPr>
          <p:sp>
            <p:nvSpPr>
              <p:cNvPr id="24" name="Freeform 668">
                <a:extLst>
                  <a:ext uri="{FF2B5EF4-FFF2-40B4-BE49-F238E27FC236}">
                    <a16:creationId xmlns:a16="http://schemas.microsoft.com/office/drawing/2014/main" id="{AF48396D-5BD0-4752-BAB8-F03FD1C0EEEF}"/>
                  </a:ext>
                </a:extLst>
              </p:cNvPr>
              <p:cNvSpPr>
                <a:spLocks noChangeArrowheads="1"/>
              </p:cNvSpPr>
              <p:nvPr/>
            </p:nvSpPr>
            <p:spPr bwMode="auto">
              <a:xfrm>
                <a:off x="9988375" y="5840798"/>
                <a:ext cx="155170" cy="155178"/>
              </a:xfrm>
              <a:custGeom>
                <a:avLst/>
                <a:gdLst>
                  <a:gd name="T0" fmla="*/ 241 w 242"/>
                  <a:gd name="T1" fmla="*/ 121 h 241"/>
                  <a:gd name="T2" fmla="*/ 241 w 242"/>
                  <a:gd name="T3" fmla="*/ 121 h 241"/>
                  <a:gd name="T4" fmla="*/ 120 w 242"/>
                  <a:gd name="T5" fmla="*/ 0 h 241"/>
                  <a:gd name="T6" fmla="*/ 0 w 242"/>
                  <a:gd name="T7" fmla="*/ 121 h 241"/>
                  <a:gd name="T8" fmla="*/ 120 w 242"/>
                  <a:gd name="T9" fmla="*/ 240 h 241"/>
                  <a:gd name="T10" fmla="*/ 241 w 242"/>
                  <a:gd name="T11" fmla="*/ 121 h 241"/>
                </a:gdLst>
                <a:ahLst/>
                <a:cxnLst>
                  <a:cxn ang="0">
                    <a:pos x="T0" y="T1"/>
                  </a:cxn>
                  <a:cxn ang="0">
                    <a:pos x="T2" y="T3"/>
                  </a:cxn>
                  <a:cxn ang="0">
                    <a:pos x="T4" y="T5"/>
                  </a:cxn>
                  <a:cxn ang="0">
                    <a:pos x="T6" y="T7"/>
                  </a:cxn>
                  <a:cxn ang="0">
                    <a:pos x="T8" y="T9"/>
                  </a:cxn>
                  <a:cxn ang="0">
                    <a:pos x="T10" y="T11"/>
                  </a:cxn>
                </a:cxnLst>
                <a:rect l="0" t="0" r="r" b="b"/>
                <a:pathLst>
                  <a:path w="242" h="241">
                    <a:moveTo>
                      <a:pt x="241" y="121"/>
                    </a:moveTo>
                    <a:lnTo>
                      <a:pt x="241" y="121"/>
                    </a:lnTo>
                    <a:cubicBezTo>
                      <a:pt x="241" y="51"/>
                      <a:pt x="191" y="0"/>
                      <a:pt x="120" y="0"/>
                    </a:cubicBezTo>
                    <a:cubicBezTo>
                      <a:pt x="61" y="0"/>
                      <a:pt x="0" y="51"/>
                      <a:pt x="0" y="121"/>
                    </a:cubicBezTo>
                    <a:cubicBezTo>
                      <a:pt x="0" y="181"/>
                      <a:pt x="61" y="240"/>
                      <a:pt x="120" y="240"/>
                    </a:cubicBezTo>
                    <a:cubicBezTo>
                      <a:pt x="191" y="240"/>
                      <a:pt x="241" y="181"/>
                      <a:pt x="241" y="121"/>
                    </a:cubicBezTo>
                  </a:path>
                </a:pathLst>
              </a:custGeom>
              <a:noFill/>
              <a:ln w="4680" cap="flat">
                <a:solidFill>
                  <a:schemeClr val="bg1"/>
                </a:solidFill>
                <a:round/>
                <a:headEnd/>
                <a:tailEnd/>
              </a:ln>
              <a:effectLst/>
            </p:spPr>
            <p:txBody>
              <a:bodyPr wrap="none" anchor="ct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25" name="Freeform 669">
                <a:extLst>
                  <a:ext uri="{FF2B5EF4-FFF2-40B4-BE49-F238E27FC236}">
                    <a16:creationId xmlns:a16="http://schemas.microsoft.com/office/drawing/2014/main" id="{EE6915CC-B622-4F55-B658-783321715950}"/>
                  </a:ext>
                </a:extLst>
              </p:cNvPr>
              <p:cNvSpPr>
                <a:spLocks noChangeArrowheads="1"/>
              </p:cNvSpPr>
              <p:nvPr/>
            </p:nvSpPr>
            <p:spPr bwMode="auto">
              <a:xfrm>
                <a:off x="10524413" y="5840798"/>
                <a:ext cx="155170" cy="155178"/>
              </a:xfrm>
              <a:custGeom>
                <a:avLst/>
                <a:gdLst>
                  <a:gd name="T0" fmla="*/ 242 w 243"/>
                  <a:gd name="T1" fmla="*/ 121 h 241"/>
                  <a:gd name="T2" fmla="*/ 242 w 243"/>
                  <a:gd name="T3" fmla="*/ 121 h 241"/>
                  <a:gd name="T4" fmla="*/ 121 w 243"/>
                  <a:gd name="T5" fmla="*/ 0 h 241"/>
                  <a:gd name="T6" fmla="*/ 0 w 243"/>
                  <a:gd name="T7" fmla="*/ 121 h 241"/>
                  <a:gd name="T8" fmla="*/ 121 w 243"/>
                  <a:gd name="T9" fmla="*/ 240 h 241"/>
                  <a:gd name="T10" fmla="*/ 242 w 243"/>
                  <a:gd name="T11" fmla="*/ 121 h 241"/>
                </a:gdLst>
                <a:ahLst/>
                <a:cxnLst>
                  <a:cxn ang="0">
                    <a:pos x="T0" y="T1"/>
                  </a:cxn>
                  <a:cxn ang="0">
                    <a:pos x="T2" y="T3"/>
                  </a:cxn>
                  <a:cxn ang="0">
                    <a:pos x="T4" y="T5"/>
                  </a:cxn>
                  <a:cxn ang="0">
                    <a:pos x="T6" y="T7"/>
                  </a:cxn>
                  <a:cxn ang="0">
                    <a:pos x="T8" y="T9"/>
                  </a:cxn>
                  <a:cxn ang="0">
                    <a:pos x="T10" y="T11"/>
                  </a:cxn>
                </a:cxnLst>
                <a:rect l="0" t="0" r="r" b="b"/>
                <a:pathLst>
                  <a:path w="243" h="241">
                    <a:moveTo>
                      <a:pt x="242" y="121"/>
                    </a:moveTo>
                    <a:lnTo>
                      <a:pt x="242" y="121"/>
                    </a:lnTo>
                    <a:cubicBezTo>
                      <a:pt x="242" y="51"/>
                      <a:pt x="192" y="0"/>
                      <a:pt x="121" y="0"/>
                    </a:cubicBezTo>
                    <a:cubicBezTo>
                      <a:pt x="62" y="0"/>
                      <a:pt x="0" y="51"/>
                      <a:pt x="0" y="121"/>
                    </a:cubicBezTo>
                    <a:cubicBezTo>
                      <a:pt x="0" y="181"/>
                      <a:pt x="62" y="240"/>
                      <a:pt x="121" y="240"/>
                    </a:cubicBezTo>
                    <a:cubicBezTo>
                      <a:pt x="192" y="240"/>
                      <a:pt x="242" y="181"/>
                      <a:pt x="242" y="121"/>
                    </a:cubicBezTo>
                  </a:path>
                </a:pathLst>
              </a:custGeom>
              <a:noFill/>
              <a:ln w="4680" cap="flat">
                <a:solidFill>
                  <a:schemeClr val="bg1"/>
                </a:solidFill>
                <a:round/>
                <a:headEnd/>
                <a:tailEnd/>
              </a:ln>
              <a:effectLst/>
            </p:spPr>
            <p:txBody>
              <a:bodyPr wrap="none" anchor="ct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26" name="Freeform 670">
                <a:extLst>
                  <a:ext uri="{FF2B5EF4-FFF2-40B4-BE49-F238E27FC236}">
                    <a16:creationId xmlns:a16="http://schemas.microsoft.com/office/drawing/2014/main" id="{1054CDF9-BC9F-4516-A7DA-0C019B5A4999}"/>
                  </a:ext>
                </a:extLst>
              </p:cNvPr>
              <p:cNvSpPr>
                <a:spLocks noChangeArrowheads="1"/>
              </p:cNvSpPr>
              <p:nvPr/>
            </p:nvSpPr>
            <p:spPr bwMode="auto">
              <a:xfrm>
                <a:off x="9912203" y="5301904"/>
                <a:ext cx="846376" cy="615073"/>
              </a:xfrm>
              <a:custGeom>
                <a:avLst/>
                <a:gdLst>
                  <a:gd name="T0" fmla="*/ 119 w 1324"/>
                  <a:gd name="T1" fmla="*/ 962 h 963"/>
                  <a:gd name="T2" fmla="*/ 0 w 1324"/>
                  <a:gd name="T3" fmla="*/ 962 h 963"/>
                  <a:gd name="T4" fmla="*/ 0 w 1324"/>
                  <a:gd name="T5" fmla="*/ 0 h 963"/>
                  <a:gd name="T6" fmla="*/ 901 w 1324"/>
                  <a:gd name="T7" fmla="*/ 0 h 963"/>
                  <a:gd name="T8" fmla="*/ 901 w 1324"/>
                  <a:gd name="T9" fmla="*/ 239 h 963"/>
                  <a:gd name="T10" fmla="*/ 1202 w 1324"/>
                  <a:gd name="T11" fmla="*/ 239 h 963"/>
                  <a:gd name="T12" fmla="*/ 1323 w 1324"/>
                  <a:gd name="T13" fmla="*/ 602 h 963"/>
                  <a:gd name="T14" fmla="*/ 1323 w 1324"/>
                  <a:gd name="T15" fmla="*/ 962 h 963"/>
                  <a:gd name="T16" fmla="*/ 1202 w 1324"/>
                  <a:gd name="T17" fmla="*/ 96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4" h="963">
                    <a:moveTo>
                      <a:pt x="119" y="962"/>
                    </a:moveTo>
                    <a:lnTo>
                      <a:pt x="0" y="962"/>
                    </a:lnTo>
                    <a:lnTo>
                      <a:pt x="0" y="0"/>
                    </a:lnTo>
                    <a:lnTo>
                      <a:pt x="901" y="0"/>
                    </a:lnTo>
                    <a:lnTo>
                      <a:pt x="901" y="239"/>
                    </a:lnTo>
                    <a:lnTo>
                      <a:pt x="1202" y="239"/>
                    </a:lnTo>
                    <a:lnTo>
                      <a:pt x="1323" y="602"/>
                    </a:lnTo>
                    <a:lnTo>
                      <a:pt x="1323" y="962"/>
                    </a:lnTo>
                    <a:lnTo>
                      <a:pt x="1202" y="962"/>
                    </a:lnTo>
                  </a:path>
                </a:pathLst>
              </a:custGeom>
              <a:noFill/>
              <a:ln w="4680" cap="flat">
                <a:solidFill>
                  <a:schemeClr val="bg1"/>
                </a:solidFill>
                <a:round/>
                <a:headEnd/>
                <a:tailEnd/>
              </a:ln>
              <a:effec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27" name="Line 671">
                <a:extLst>
                  <a:ext uri="{FF2B5EF4-FFF2-40B4-BE49-F238E27FC236}">
                    <a16:creationId xmlns:a16="http://schemas.microsoft.com/office/drawing/2014/main" id="{87FF8FD4-8A97-4E32-8A1D-64FF9C270039}"/>
                  </a:ext>
                </a:extLst>
              </p:cNvPr>
              <p:cNvSpPr>
                <a:spLocks noChangeShapeType="1"/>
              </p:cNvSpPr>
              <p:nvPr/>
            </p:nvSpPr>
            <p:spPr bwMode="auto">
              <a:xfrm>
                <a:off x="10140723" y="5916976"/>
                <a:ext cx="383690" cy="2822"/>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28" name="Line 672">
                <a:extLst>
                  <a:ext uri="{FF2B5EF4-FFF2-40B4-BE49-F238E27FC236}">
                    <a16:creationId xmlns:a16="http://schemas.microsoft.com/office/drawing/2014/main" id="{6DD224C1-A6A5-4560-AF4E-3ABCEF3AB327}"/>
                  </a:ext>
                </a:extLst>
              </p:cNvPr>
              <p:cNvSpPr>
                <a:spLocks noChangeShapeType="1"/>
              </p:cNvSpPr>
              <p:nvPr/>
            </p:nvSpPr>
            <p:spPr bwMode="auto">
              <a:xfrm>
                <a:off x="10487738" y="5454260"/>
                <a:ext cx="2821" cy="462716"/>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sp>
            <p:nvSpPr>
              <p:cNvPr id="29" name="Line 673">
                <a:extLst>
                  <a:ext uri="{FF2B5EF4-FFF2-40B4-BE49-F238E27FC236}">
                    <a16:creationId xmlns:a16="http://schemas.microsoft.com/office/drawing/2014/main" id="{E85D6CE6-ABA9-40DB-B6CF-C9E1E3E0403B}"/>
                  </a:ext>
                </a:extLst>
              </p:cNvPr>
              <p:cNvSpPr>
                <a:spLocks noChangeShapeType="1"/>
              </p:cNvSpPr>
              <p:nvPr/>
            </p:nvSpPr>
            <p:spPr bwMode="auto">
              <a:xfrm flipH="1">
                <a:off x="10484916" y="5688441"/>
                <a:ext cx="276483" cy="2821"/>
              </a:xfrm>
              <a:prstGeom prst="line">
                <a:avLst/>
              </a:prstGeom>
              <a:noFill/>
              <a:ln w="4680" cap="flat">
                <a:solidFill>
                  <a:schemeClr val="bg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nSpc>
                    <a:spcPct val="150000"/>
                  </a:lnSpc>
                </a:pPr>
                <a:endParaRPr lang="en-US" sz="500">
                  <a:latin typeface="微软雅黑 Light" panose="020B0502040204020203" pitchFamily="34" charset="-122"/>
                  <a:ea typeface="微软雅黑 Light" panose="020B0502040204020203" pitchFamily="34" charset="-122"/>
                </a:endParaRPr>
              </a:p>
            </p:txBody>
          </p:sp>
        </p:grpSp>
        <p:sp>
          <p:nvSpPr>
            <p:cNvPr id="18" name="文本框 17">
              <a:extLst>
                <a:ext uri="{FF2B5EF4-FFF2-40B4-BE49-F238E27FC236}">
                  <a16:creationId xmlns:a16="http://schemas.microsoft.com/office/drawing/2014/main" id="{E095F422-67AF-4860-80C5-B3BB3AF00B23}"/>
                </a:ext>
              </a:extLst>
            </p:cNvPr>
            <p:cNvSpPr txBox="1"/>
            <p:nvPr/>
          </p:nvSpPr>
          <p:spPr>
            <a:xfrm>
              <a:off x="1129838" y="3261305"/>
              <a:ext cx="4475623" cy="836892"/>
            </a:xfrm>
            <a:prstGeom prst="rect">
              <a:avLst/>
            </a:prstGeom>
            <a:noFill/>
          </p:spPr>
          <p:txBody>
            <a:bodyPr wrap="square" rtlCol="0">
              <a:spAutoFit/>
            </a:bodyPr>
            <a:lstStyle/>
            <a:p>
              <a:pPr algn="just">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9" name="文本框 18">
              <a:extLst>
                <a:ext uri="{FF2B5EF4-FFF2-40B4-BE49-F238E27FC236}">
                  <a16:creationId xmlns:a16="http://schemas.microsoft.com/office/drawing/2014/main" id="{DBCA8E12-CF58-4850-BFD3-77A4190909AE}"/>
                </a:ext>
              </a:extLst>
            </p:cNvPr>
            <p:cNvSpPr txBox="1"/>
            <p:nvPr/>
          </p:nvSpPr>
          <p:spPr>
            <a:xfrm>
              <a:off x="1129839" y="2071743"/>
              <a:ext cx="1359748" cy="382584"/>
            </a:xfrm>
            <a:prstGeom prst="rect">
              <a:avLst/>
            </a:prstGeom>
            <a:noFill/>
          </p:spPr>
          <p:txBody>
            <a:bodyPr wrap="square" rtlCol="0">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20" name="TextBox 38">
              <a:extLst>
                <a:ext uri="{FF2B5EF4-FFF2-40B4-BE49-F238E27FC236}">
                  <a16:creationId xmlns:a16="http://schemas.microsoft.com/office/drawing/2014/main" id="{0C08B1D9-1BC4-4B46-B4E4-E9447A7A6775}"/>
                </a:ext>
              </a:extLst>
            </p:cNvPr>
            <p:cNvSpPr txBox="1"/>
            <p:nvPr/>
          </p:nvSpPr>
          <p:spPr>
            <a:xfrm>
              <a:off x="1208352" y="2466421"/>
              <a:ext cx="4348105" cy="474004"/>
            </a:xfrm>
            <a:prstGeom prst="rect">
              <a:avLst/>
            </a:prstGeom>
            <a:noFill/>
          </p:spPr>
          <p:txBody>
            <a:bodyPr wrap="square" lIns="0" tIns="0" rIns="0" bIns="0" rtlCol="0">
              <a:spAutoFit/>
            </a:bodyPr>
            <a:lstStyle/>
            <a:p>
              <a:pPr>
                <a:lnSpc>
                  <a:spcPct val="150000"/>
                </a:lnSpc>
              </a:pPr>
              <a:r>
                <a:rPr lang="en-US" sz="9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t>
              </a:r>
            </a:p>
          </p:txBody>
        </p:sp>
        <p:sp>
          <p:nvSpPr>
            <p:cNvPr id="21" name="TextBox 96">
              <a:extLst>
                <a:ext uri="{FF2B5EF4-FFF2-40B4-BE49-F238E27FC236}">
                  <a16:creationId xmlns:a16="http://schemas.microsoft.com/office/drawing/2014/main" id="{E3712647-0D46-4AC5-B356-21C426F98632}"/>
                </a:ext>
              </a:extLst>
            </p:cNvPr>
            <p:cNvSpPr txBox="1"/>
            <p:nvPr/>
          </p:nvSpPr>
          <p:spPr>
            <a:xfrm>
              <a:off x="2507632" y="5269810"/>
              <a:ext cx="457487" cy="173224"/>
            </a:xfrm>
            <a:prstGeom prst="rect">
              <a:avLst/>
            </a:prstGeom>
            <a:noFill/>
          </p:spPr>
          <p:txBody>
            <a:bodyPr wrap="none" lIns="0" tIns="0" rIns="0" bIns="0" rtlCol="0">
              <a:spAutoFit/>
            </a:bodyPr>
            <a:lstStyle/>
            <a:p>
              <a:pPr algn="ctr">
                <a:lnSpc>
                  <a:spcPct val="150000"/>
                </a:lnSpc>
              </a:pPr>
              <a:r>
                <a:rPr lang="en-US"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GB"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2" name="TextBox 96">
              <a:extLst>
                <a:ext uri="{FF2B5EF4-FFF2-40B4-BE49-F238E27FC236}">
                  <a16:creationId xmlns:a16="http://schemas.microsoft.com/office/drawing/2014/main" id="{8B98A9DE-5221-4635-8DD3-D0F99D98EB78}"/>
                </a:ext>
              </a:extLst>
            </p:cNvPr>
            <p:cNvSpPr txBox="1"/>
            <p:nvPr/>
          </p:nvSpPr>
          <p:spPr>
            <a:xfrm>
              <a:off x="3736406" y="5269810"/>
              <a:ext cx="457487" cy="173224"/>
            </a:xfrm>
            <a:prstGeom prst="rect">
              <a:avLst/>
            </a:prstGeom>
            <a:noFill/>
          </p:spPr>
          <p:txBody>
            <a:bodyPr wrap="none" lIns="0" tIns="0" rIns="0" bIns="0" rtlCol="0">
              <a:spAutoFit/>
            </a:bodyPr>
            <a:lstStyle/>
            <a:p>
              <a:pPr algn="ctr">
                <a:lnSpc>
                  <a:spcPct val="150000"/>
                </a:lnSpc>
              </a:pPr>
              <a:r>
                <a:rPr lang="en-US"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GB"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23" name="TextBox 96">
              <a:extLst>
                <a:ext uri="{FF2B5EF4-FFF2-40B4-BE49-F238E27FC236}">
                  <a16:creationId xmlns:a16="http://schemas.microsoft.com/office/drawing/2014/main" id="{BF65A806-FFF7-4B11-A1EA-A579A4458BF1}"/>
                </a:ext>
              </a:extLst>
            </p:cNvPr>
            <p:cNvSpPr txBox="1"/>
            <p:nvPr/>
          </p:nvSpPr>
          <p:spPr>
            <a:xfrm>
              <a:off x="4965181" y="5269810"/>
              <a:ext cx="457487" cy="173224"/>
            </a:xfrm>
            <a:prstGeom prst="rect">
              <a:avLst/>
            </a:prstGeom>
            <a:noFill/>
          </p:spPr>
          <p:txBody>
            <a:bodyPr wrap="none" lIns="0" tIns="0" rIns="0" bIns="0" rtlCol="0">
              <a:spAutoFit/>
            </a:bodyPr>
            <a:lstStyle/>
            <a:p>
              <a:pPr algn="ctr">
                <a:lnSpc>
                  <a:spcPct val="150000"/>
                </a:lnSpc>
              </a:pPr>
              <a:r>
                <a:rPr lang="en-US"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Key word</a:t>
              </a:r>
              <a:endParaRPr lang="en-GB" altLang="zh-CN" sz="700"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endParaRPr>
            </a:p>
          </p:txBody>
        </p:sp>
      </p:grpSp>
    </p:spTree>
    <p:extLst>
      <p:ext uri="{BB962C8B-B14F-4D97-AF65-F5344CB8AC3E}">
        <p14:creationId xmlns:p14="http://schemas.microsoft.com/office/powerpoint/2010/main" val="252399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a:extLst>
              <a:ext uri="{FF2B5EF4-FFF2-40B4-BE49-F238E27FC236}">
                <a16:creationId xmlns:a16="http://schemas.microsoft.com/office/drawing/2014/main" id="{74F719CB-E920-4E56-ABBA-D372F1A2AF1A}"/>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总结与展望</a:t>
            </a:r>
          </a:p>
        </p:txBody>
      </p:sp>
      <p:sp>
        <p:nvSpPr>
          <p:cNvPr id="6" name="文本框 5">
            <a:extLst>
              <a:ext uri="{FF2B5EF4-FFF2-40B4-BE49-F238E27FC236}">
                <a16:creationId xmlns:a16="http://schemas.microsoft.com/office/drawing/2014/main" id="{8F1FDEBE-0B89-4CC6-B953-624B83239D19}"/>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Summary and prospect</a:t>
            </a:r>
          </a:p>
        </p:txBody>
      </p:sp>
      <p:grpSp>
        <p:nvGrpSpPr>
          <p:cNvPr id="7" name="组合 6">
            <a:extLst>
              <a:ext uri="{FF2B5EF4-FFF2-40B4-BE49-F238E27FC236}">
                <a16:creationId xmlns:a16="http://schemas.microsoft.com/office/drawing/2014/main" id="{0EE30E56-B659-4E4D-BC56-BD885F8FEC07}"/>
              </a:ext>
            </a:extLst>
          </p:cNvPr>
          <p:cNvGrpSpPr/>
          <p:nvPr/>
        </p:nvGrpSpPr>
        <p:grpSpPr>
          <a:xfrm>
            <a:off x="1612865" y="2244203"/>
            <a:ext cx="8803616" cy="3672625"/>
            <a:chOff x="889109" y="1944463"/>
            <a:chExt cx="10251127" cy="4276485"/>
          </a:xfrm>
        </p:grpSpPr>
        <p:grpSp>
          <p:nvGrpSpPr>
            <p:cNvPr id="8" name="Group 66">
              <a:extLst>
                <a:ext uri="{FF2B5EF4-FFF2-40B4-BE49-F238E27FC236}">
                  <a16:creationId xmlns:a16="http://schemas.microsoft.com/office/drawing/2014/main" id="{A1F90F96-5221-476F-BB09-9E05AADE2D74}"/>
                </a:ext>
              </a:extLst>
            </p:cNvPr>
            <p:cNvGrpSpPr/>
            <p:nvPr/>
          </p:nvGrpSpPr>
          <p:grpSpPr>
            <a:xfrm>
              <a:off x="2223540" y="2467285"/>
              <a:ext cx="1816912" cy="857500"/>
              <a:chOff x="3597042" y="1309582"/>
              <a:chExt cx="2312747" cy="1091512"/>
            </a:xfrm>
            <a:solidFill>
              <a:schemeClr val="accent1"/>
            </a:solidFill>
          </p:grpSpPr>
          <p:cxnSp>
            <p:nvCxnSpPr>
              <p:cNvPr id="66" name="Straight Connector 54">
                <a:extLst>
                  <a:ext uri="{FF2B5EF4-FFF2-40B4-BE49-F238E27FC236}">
                    <a16:creationId xmlns:a16="http://schemas.microsoft.com/office/drawing/2014/main" id="{B30CC704-CDA5-4A1D-9032-0CB7E1E76849}"/>
                  </a:ext>
                </a:extLst>
              </p:cNvPr>
              <p:cNvCxnSpPr/>
              <p:nvPr/>
            </p:nvCxnSpPr>
            <p:spPr>
              <a:xfrm flipH="1" flipV="1">
                <a:off x="4873630" y="1377949"/>
                <a:ext cx="1036159" cy="1"/>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Straight Connector 59">
                <a:extLst>
                  <a:ext uri="{FF2B5EF4-FFF2-40B4-BE49-F238E27FC236}">
                    <a16:creationId xmlns:a16="http://schemas.microsoft.com/office/drawing/2014/main" id="{62A8AA0A-5314-4C56-8F19-469BDCA6C5C4}"/>
                  </a:ext>
                </a:extLst>
              </p:cNvPr>
              <p:cNvCxnSpPr/>
              <p:nvPr/>
            </p:nvCxnSpPr>
            <p:spPr>
              <a:xfrm flipH="1">
                <a:off x="3597042" y="1377949"/>
                <a:ext cx="1276586" cy="1023145"/>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Oval 61">
                <a:extLst>
                  <a:ext uri="{FF2B5EF4-FFF2-40B4-BE49-F238E27FC236}">
                    <a16:creationId xmlns:a16="http://schemas.microsoft.com/office/drawing/2014/main" id="{187B4BDC-2119-4585-9279-01A03F00E3D9}"/>
                  </a:ext>
                </a:extLst>
              </p:cNvPr>
              <p:cNvSpPr/>
              <p:nvPr/>
            </p:nvSpPr>
            <p:spPr>
              <a:xfrm>
                <a:off x="4793618" y="1309582"/>
                <a:ext cx="160020" cy="16002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9" name="Group 67">
              <a:extLst>
                <a:ext uri="{FF2B5EF4-FFF2-40B4-BE49-F238E27FC236}">
                  <a16:creationId xmlns:a16="http://schemas.microsoft.com/office/drawing/2014/main" id="{AC661A63-964E-480B-896E-10435F84E57F}"/>
                </a:ext>
              </a:extLst>
            </p:cNvPr>
            <p:cNvGrpSpPr/>
            <p:nvPr/>
          </p:nvGrpSpPr>
          <p:grpSpPr>
            <a:xfrm>
              <a:off x="2718661" y="3535219"/>
              <a:ext cx="1321783" cy="494207"/>
              <a:chOff x="4227286" y="2668956"/>
              <a:chExt cx="1682498" cy="629076"/>
            </a:xfrm>
            <a:solidFill>
              <a:schemeClr val="accent2"/>
            </a:solidFill>
          </p:grpSpPr>
          <p:cxnSp>
            <p:nvCxnSpPr>
              <p:cNvPr id="63" name="Straight Connector 55">
                <a:extLst>
                  <a:ext uri="{FF2B5EF4-FFF2-40B4-BE49-F238E27FC236}">
                    <a16:creationId xmlns:a16="http://schemas.microsoft.com/office/drawing/2014/main" id="{18E09A96-AABF-4BF8-8394-2A340E237F6D}"/>
                  </a:ext>
                </a:extLst>
              </p:cNvPr>
              <p:cNvCxnSpPr/>
              <p:nvPr/>
            </p:nvCxnSpPr>
            <p:spPr>
              <a:xfrm flipH="1" flipV="1">
                <a:off x="4873626" y="2740551"/>
                <a:ext cx="1036158" cy="1"/>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2">
                <a:extLst>
                  <a:ext uri="{FF2B5EF4-FFF2-40B4-BE49-F238E27FC236}">
                    <a16:creationId xmlns:a16="http://schemas.microsoft.com/office/drawing/2014/main" id="{4036B19B-6044-4070-89A4-7B901DB3D25B}"/>
                  </a:ext>
                </a:extLst>
              </p:cNvPr>
              <p:cNvCxnSpPr/>
              <p:nvPr/>
            </p:nvCxnSpPr>
            <p:spPr>
              <a:xfrm flipH="1">
                <a:off x="4227286" y="2748966"/>
                <a:ext cx="646342" cy="549066"/>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5" name="Oval 65">
                <a:extLst>
                  <a:ext uri="{FF2B5EF4-FFF2-40B4-BE49-F238E27FC236}">
                    <a16:creationId xmlns:a16="http://schemas.microsoft.com/office/drawing/2014/main" id="{C32DB5C0-6823-47AF-850F-F714496A3F91}"/>
                  </a:ext>
                </a:extLst>
              </p:cNvPr>
              <p:cNvSpPr/>
              <p:nvPr/>
            </p:nvSpPr>
            <p:spPr>
              <a:xfrm>
                <a:off x="4793618" y="2668956"/>
                <a:ext cx="160020" cy="16002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10" name="Group 79">
              <a:extLst>
                <a:ext uri="{FF2B5EF4-FFF2-40B4-BE49-F238E27FC236}">
                  <a16:creationId xmlns:a16="http://schemas.microsoft.com/office/drawing/2014/main" id="{BAEB430E-2835-4925-A529-784167168A83}"/>
                </a:ext>
              </a:extLst>
            </p:cNvPr>
            <p:cNvGrpSpPr/>
            <p:nvPr/>
          </p:nvGrpSpPr>
          <p:grpSpPr>
            <a:xfrm flipV="1">
              <a:off x="2223537" y="4897780"/>
              <a:ext cx="1816907" cy="857500"/>
              <a:chOff x="3597042" y="1309582"/>
              <a:chExt cx="2312742" cy="1091512"/>
            </a:xfrm>
            <a:solidFill>
              <a:schemeClr val="accent2"/>
            </a:solidFill>
          </p:grpSpPr>
          <p:cxnSp>
            <p:nvCxnSpPr>
              <p:cNvPr id="60" name="Straight Connector 84">
                <a:extLst>
                  <a:ext uri="{FF2B5EF4-FFF2-40B4-BE49-F238E27FC236}">
                    <a16:creationId xmlns:a16="http://schemas.microsoft.com/office/drawing/2014/main" id="{3C355344-02EC-4A5E-A7D9-5E7FA43A8364}"/>
                  </a:ext>
                </a:extLst>
              </p:cNvPr>
              <p:cNvCxnSpPr/>
              <p:nvPr/>
            </p:nvCxnSpPr>
            <p:spPr>
              <a:xfrm flipH="1" flipV="1">
                <a:off x="4873626" y="1377949"/>
                <a:ext cx="1036158" cy="1"/>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85">
                <a:extLst>
                  <a:ext uri="{FF2B5EF4-FFF2-40B4-BE49-F238E27FC236}">
                    <a16:creationId xmlns:a16="http://schemas.microsoft.com/office/drawing/2014/main" id="{E87E2FAB-18CC-48B9-BC30-137C076AC280}"/>
                  </a:ext>
                </a:extLst>
              </p:cNvPr>
              <p:cNvCxnSpPr/>
              <p:nvPr/>
            </p:nvCxnSpPr>
            <p:spPr>
              <a:xfrm flipH="1">
                <a:off x="3597042" y="1377949"/>
                <a:ext cx="1276586" cy="1023145"/>
              </a:xfrm>
              <a:prstGeom prst="line">
                <a:avLst/>
              </a:prstGeom>
              <a:grpFill/>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Oval 86">
                <a:extLst>
                  <a:ext uri="{FF2B5EF4-FFF2-40B4-BE49-F238E27FC236}">
                    <a16:creationId xmlns:a16="http://schemas.microsoft.com/office/drawing/2014/main" id="{240F8160-856D-4EE7-99AA-75E84087C8A2}"/>
                  </a:ext>
                </a:extLst>
              </p:cNvPr>
              <p:cNvSpPr/>
              <p:nvPr/>
            </p:nvSpPr>
            <p:spPr>
              <a:xfrm>
                <a:off x="4793618" y="1309582"/>
                <a:ext cx="160020" cy="16002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11" name="Group 80">
              <a:extLst>
                <a:ext uri="{FF2B5EF4-FFF2-40B4-BE49-F238E27FC236}">
                  <a16:creationId xmlns:a16="http://schemas.microsoft.com/office/drawing/2014/main" id="{3DDBDC74-1A7A-4D2E-AC87-07514A866DAF}"/>
                </a:ext>
              </a:extLst>
            </p:cNvPr>
            <p:cNvGrpSpPr/>
            <p:nvPr/>
          </p:nvGrpSpPr>
          <p:grpSpPr>
            <a:xfrm flipV="1">
              <a:off x="2718661" y="4193139"/>
              <a:ext cx="1321783" cy="494207"/>
              <a:chOff x="4227286" y="2668956"/>
              <a:chExt cx="1682498" cy="629076"/>
            </a:xfrm>
            <a:solidFill>
              <a:schemeClr val="accent1"/>
            </a:solidFill>
          </p:grpSpPr>
          <p:cxnSp>
            <p:nvCxnSpPr>
              <p:cNvPr id="57" name="Straight Connector 81">
                <a:extLst>
                  <a:ext uri="{FF2B5EF4-FFF2-40B4-BE49-F238E27FC236}">
                    <a16:creationId xmlns:a16="http://schemas.microsoft.com/office/drawing/2014/main" id="{EBD5759C-4A1B-489C-A74C-F587B2B00BF5}"/>
                  </a:ext>
                </a:extLst>
              </p:cNvPr>
              <p:cNvCxnSpPr/>
              <p:nvPr/>
            </p:nvCxnSpPr>
            <p:spPr>
              <a:xfrm flipH="1" flipV="1">
                <a:off x="4873626" y="2740551"/>
                <a:ext cx="1036158" cy="1"/>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82">
                <a:extLst>
                  <a:ext uri="{FF2B5EF4-FFF2-40B4-BE49-F238E27FC236}">
                    <a16:creationId xmlns:a16="http://schemas.microsoft.com/office/drawing/2014/main" id="{EA8386D7-4372-4380-AC84-D4FD75CE3949}"/>
                  </a:ext>
                </a:extLst>
              </p:cNvPr>
              <p:cNvCxnSpPr/>
              <p:nvPr/>
            </p:nvCxnSpPr>
            <p:spPr>
              <a:xfrm flipH="1">
                <a:off x="4227286" y="2748966"/>
                <a:ext cx="646342" cy="549066"/>
              </a:xfrm>
              <a:prstGeom prst="line">
                <a:avLst/>
              </a:prstGeom>
              <a:grpFill/>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83">
                <a:extLst>
                  <a:ext uri="{FF2B5EF4-FFF2-40B4-BE49-F238E27FC236}">
                    <a16:creationId xmlns:a16="http://schemas.microsoft.com/office/drawing/2014/main" id="{13B064F1-3394-4575-B94C-842DE0BCFAAA}"/>
                  </a:ext>
                </a:extLst>
              </p:cNvPr>
              <p:cNvSpPr/>
              <p:nvPr/>
            </p:nvSpPr>
            <p:spPr>
              <a:xfrm>
                <a:off x="4793618" y="2668956"/>
                <a:ext cx="160020" cy="16002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12" name="Group 3">
              <a:extLst>
                <a:ext uri="{FF2B5EF4-FFF2-40B4-BE49-F238E27FC236}">
                  <a16:creationId xmlns:a16="http://schemas.microsoft.com/office/drawing/2014/main" id="{CF007E91-1FDC-491B-8E12-67A929B373A9}"/>
                </a:ext>
              </a:extLst>
            </p:cNvPr>
            <p:cNvGrpSpPr/>
            <p:nvPr/>
          </p:nvGrpSpPr>
          <p:grpSpPr>
            <a:xfrm>
              <a:off x="889109" y="3192543"/>
              <a:ext cx="1829552" cy="1830906"/>
              <a:chOff x="508001" y="3192543"/>
              <a:chExt cx="1829552" cy="1830906"/>
            </a:xfrm>
          </p:grpSpPr>
          <p:sp>
            <p:nvSpPr>
              <p:cNvPr id="55" name="Oval 87">
                <a:extLst>
                  <a:ext uri="{FF2B5EF4-FFF2-40B4-BE49-F238E27FC236}">
                    <a16:creationId xmlns:a16="http://schemas.microsoft.com/office/drawing/2014/main" id="{8EFE1F07-1C35-4558-BEB0-35B1121C2608}"/>
                  </a:ext>
                </a:extLst>
              </p:cNvPr>
              <p:cNvSpPr>
                <a:spLocks noChangeArrowheads="1"/>
              </p:cNvSpPr>
              <p:nvPr/>
            </p:nvSpPr>
            <p:spPr bwMode="auto">
              <a:xfrm>
                <a:off x="508001" y="3192543"/>
                <a:ext cx="1829552" cy="1830906"/>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6" name="Oval 88">
                <a:extLst>
                  <a:ext uri="{FF2B5EF4-FFF2-40B4-BE49-F238E27FC236}">
                    <a16:creationId xmlns:a16="http://schemas.microsoft.com/office/drawing/2014/main" id="{BA65969A-0FA2-4EA9-B834-AAA7ED3095FF}"/>
                  </a:ext>
                </a:extLst>
              </p:cNvPr>
              <p:cNvSpPr>
                <a:spLocks noChangeArrowheads="1"/>
              </p:cNvSpPr>
              <p:nvPr/>
            </p:nvSpPr>
            <p:spPr bwMode="auto">
              <a:xfrm>
                <a:off x="655779" y="3342869"/>
                <a:ext cx="1532750" cy="153025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13" name="Group 76">
              <a:extLst>
                <a:ext uri="{FF2B5EF4-FFF2-40B4-BE49-F238E27FC236}">
                  <a16:creationId xmlns:a16="http://schemas.microsoft.com/office/drawing/2014/main" id="{67FAC1BC-6BDF-4962-91B6-27205DC48829}"/>
                </a:ext>
              </a:extLst>
            </p:cNvPr>
            <p:cNvGrpSpPr/>
            <p:nvPr/>
          </p:nvGrpSpPr>
          <p:grpSpPr>
            <a:xfrm>
              <a:off x="1303655" y="3535602"/>
              <a:ext cx="1000460" cy="1144788"/>
              <a:chOff x="6326188" y="3460750"/>
              <a:chExt cx="484188" cy="554038"/>
            </a:xfrm>
            <a:solidFill>
              <a:schemeClr val="accent1"/>
            </a:solidFill>
          </p:grpSpPr>
          <p:sp>
            <p:nvSpPr>
              <p:cNvPr id="51" name="Freeform 227">
                <a:extLst>
                  <a:ext uri="{FF2B5EF4-FFF2-40B4-BE49-F238E27FC236}">
                    <a16:creationId xmlns:a16="http://schemas.microsoft.com/office/drawing/2014/main" id="{DE71BAF4-089E-47DD-8195-998A2D13AF5A}"/>
                  </a:ext>
                </a:extLst>
              </p:cNvPr>
              <p:cNvSpPr>
                <a:spLocks/>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2" name="Freeform 228">
                <a:extLst>
                  <a:ext uri="{FF2B5EF4-FFF2-40B4-BE49-F238E27FC236}">
                    <a16:creationId xmlns:a16="http://schemas.microsoft.com/office/drawing/2014/main" id="{73E9DB1A-76DA-4AC3-9B9A-3C04A8E2F407}"/>
                  </a:ext>
                </a:extLst>
              </p:cNvPr>
              <p:cNvSpPr>
                <a:spLocks/>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3" name="Freeform 229">
                <a:extLst>
                  <a:ext uri="{FF2B5EF4-FFF2-40B4-BE49-F238E27FC236}">
                    <a16:creationId xmlns:a16="http://schemas.microsoft.com/office/drawing/2014/main" id="{88967700-3BA9-4DA7-9093-38B41B94E7C6}"/>
                  </a:ext>
                </a:extLst>
              </p:cNvPr>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4" name="Freeform 230">
                <a:extLst>
                  <a:ext uri="{FF2B5EF4-FFF2-40B4-BE49-F238E27FC236}">
                    <a16:creationId xmlns:a16="http://schemas.microsoft.com/office/drawing/2014/main" id="{BB27A86D-DA4F-4D6A-A516-8ABF7276F8E7}"/>
                  </a:ext>
                </a:extLst>
              </p:cNvPr>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sp>
          <p:nvSpPr>
            <p:cNvPr id="14" name="Round Same Side Corner Rectangle 94">
              <a:extLst>
                <a:ext uri="{FF2B5EF4-FFF2-40B4-BE49-F238E27FC236}">
                  <a16:creationId xmlns:a16="http://schemas.microsoft.com/office/drawing/2014/main" id="{8E665E8E-7DAA-4E8E-9E88-B9F85F95149A}"/>
                </a:ext>
              </a:extLst>
            </p:cNvPr>
            <p:cNvSpPr/>
            <p:nvPr/>
          </p:nvSpPr>
          <p:spPr>
            <a:xfrm rot="16200000">
              <a:off x="4667417" y="1401399"/>
              <a:ext cx="985249" cy="2239192"/>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5" name="Oval 95">
              <a:extLst>
                <a:ext uri="{FF2B5EF4-FFF2-40B4-BE49-F238E27FC236}">
                  <a16:creationId xmlns:a16="http://schemas.microsoft.com/office/drawing/2014/main" id="{9C3C688B-2F8F-4F9E-84D4-D7637164AB23}"/>
                </a:ext>
              </a:extLst>
            </p:cNvPr>
            <p:cNvSpPr/>
            <p:nvPr/>
          </p:nvSpPr>
          <p:spPr>
            <a:xfrm>
              <a:off x="4145517" y="2121906"/>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6" name="Round Same Side Corner Rectangle 96">
              <a:extLst>
                <a:ext uri="{FF2B5EF4-FFF2-40B4-BE49-F238E27FC236}">
                  <a16:creationId xmlns:a16="http://schemas.microsoft.com/office/drawing/2014/main" id="{A2EB1BCA-FFDE-4EE7-AF95-89F91C49C4AD}"/>
                </a:ext>
              </a:extLst>
            </p:cNvPr>
            <p:cNvSpPr/>
            <p:nvPr/>
          </p:nvSpPr>
          <p:spPr>
            <a:xfrm rot="16200000">
              <a:off x="4667415" y="2459399"/>
              <a:ext cx="985249" cy="2239192"/>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7" name="Oval 97">
              <a:extLst>
                <a:ext uri="{FF2B5EF4-FFF2-40B4-BE49-F238E27FC236}">
                  <a16:creationId xmlns:a16="http://schemas.microsoft.com/office/drawing/2014/main" id="{30905AD0-4169-4B35-8B3E-58F440FB7767}"/>
                </a:ext>
              </a:extLst>
            </p:cNvPr>
            <p:cNvSpPr/>
            <p:nvPr/>
          </p:nvSpPr>
          <p:spPr>
            <a:xfrm>
              <a:off x="4145515" y="3179906"/>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8" name="Round Same Side Corner Rectangle 98">
              <a:extLst>
                <a:ext uri="{FF2B5EF4-FFF2-40B4-BE49-F238E27FC236}">
                  <a16:creationId xmlns:a16="http://schemas.microsoft.com/office/drawing/2014/main" id="{E56750A3-04F8-4E91-85B7-9933C3B3428D}"/>
                </a:ext>
              </a:extLst>
            </p:cNvPr>
            <p:cNvSpPr/>
            <p:nvPr/>
          </p:nvSpPr>
          <p:spPr>
            <a:xfrm rot="16200000">
              <a:off x="4667415" y="3517400"/>
              <a:ext cx="985249" cy="2239192"/>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9" name="Oval 99">
              <a:extLst>
                <a:ext uri="{FF2B5EF4-FFF2-40B4-BE49-F238E27FC236}">
                  <a16:creationId xmlns:a16="http://schemas.microsoft.com/office/drawing/2014/main" id="{C834D692-1E7C-4A6F-B3C5-1249EF9D5606}"/>
                </a:ext>
              </a:extLst>
            </p:cNvPr>
            <p:cNvSpPr/>
            <p:nvPr/>
          </p:nvSpPr>
          <p:spPr>
            <a:xfrm>
              <a:off x="4145515" y="4237907"/>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0" name="Round Same Side Corner Rectangle 100">
              <a:extLst>
                <a:ext uri="{FF2B5EF4-FFF2-40B4-BE49-F238E27FC236}">
                  <a16:creationId xmlns:a16="http://schemas.microsoft.com/office/drawing/2014/main" id="{E32AA9D5-7E6D-443D-9CBD-8C0600CF58B7}"/>
                </a:ext>
              </a:extLst>
            </p:cNvPr>
            <p:cNvSpPr/>
            <p:nvPr/>
          </p:nvSpPr>
          <p:spPr>
            <a:xfrm rot="16200000">
              <a:off x="4667415" y="4575400"/>
              <a:ext cx="985249" cy="2239191"/>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1" name="Oval 101">
              <a:extLst>
                <a:ext uri="{FF2B5EF4-FFF2-40B4-BE49-F238E27FC236}">
                  <a16:creationId xmlns:a16="http://schemas.microsoft.com/office/drawing/2014/main" id="{E9C2CCC9-5270-4120-9EC1-F677441E6FD1}"/>
                </a:ext>
              </a:extLst>
            </p:cNvPr>
            <p:cNvSpPr/>
            <p:nvPr/>
          </p:nvSpPr>
          <p:spPr>
            <a:xfrm>
              <a:off x="4145515" y="5295907"/>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22" name="Group 102">
              <a:extLst>
                <a:ext uri="{FF2B5EF4-FFF2-40B4-BE49-F238E27FC236}">
                  <a16:creationId xmlns:a16="http://schemas.microsoft.com/office/drawing/2014/main" id="{6BA3C48E-8BD9-4C15-B104-9584394E0065}"/>
                </a:ext>
              </a:extLst>
            </p:cNvPr>
            <p:cNvGrpSpPr/>
            <p:nvPr/>
          </p:nvGrpSpPr>
          <p:grpSpPr>
            <a:xfrm>
              <a:off x="4269172" y="3379763"/>
              <a:ext cx="550863" cy="398462"/>
              <a:chOff x="4451350" y="1993900"/>
              <a:chExt cx="550863" cy="398462"/>
            </a:xfrm>
            <a:solidFill>
              <a:schemeClr val="accent2"/>
            </a:solidFill>
          </p:grpSpPr>
          <p:sp>
            <p:nvSpPr>
              <p:cNvPr id="47" name="Freeform 62">
                <a:extLst>
                  <a:ext uri="{FF2B5EF4-FFF2-40B4-BE49-F238E27FC236}">
                    <a16:creationId xmlns:a16="http://schemas.microsoft.com/office/drawing/2014/main" id="{B6570C94-E527-4468-A034-8387DC392DA6}"/>
                  </a:ext>
                </a:extLst>
              </p:cNvPr>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8" name="Freeform 63">
                <a:extLst>
                  <a:ext uri="{FF2B5EF4-FFF2-40B4-BE49-F238E27FC236}">
                    <a16:creationId xmlns:a16="http://schemas.microsoft.com/office/drawing/2014/main" id="{B0B8BB56-FFE6-4542-9CD7-20AEBE45E4B5}"/>
                  </a:ext>
                </a:extLst>
              </p:cNvPr>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9" name="Freeform 64">
                <a:extLst>
                  <a:ext uri="{FF2B5EF4-FFF2-40B4-BE49-F238E27FC236}">
                    <a16:creationId xmlns:a16="http://schemas.microsoft.com/office/drawing/2014/main" id="{95606AF8-C8CE-4A1A-B759-825055C3227C}"/>
                  </a:ext>
                </a:extLst>
              </p:cNvPr>
              <p:cNvSpPr>
                <a:spLocks/>
              </p:cNvSpPr>
              <p:nvPr/>
            </p:nvSpPr>
            <p:spPr bwMode="auto">
              <a:xfrm>
                <a:off x="4814888"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0" name="Freeform 65">
                <a:extLst>
                  <a:ext uri="{FF2B5EF4-FFF2-40B4-BE49-F238E27FC236}">
                    <a16:creationId xmlns:a16="http://schemas.microsoft.com/office/drawing/2014/main" id="{3DDFC2A9-1741-450A-A3EB-21832B671BDF}"/>
                  </a:ext>
                </a:extLst>
              </p:cNvPr>
              <p:cNvSpPr>
                <a:spLocks/>
              </p:cNvSpPr>
              <p:nvPr/>
            </p:nvSpPr>
            <p:spPr bwMode="auto">
              <a:xfrm>
                <a:off x="4814888"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23" name="Group 107">
              <a:extLst>
                <a:ext uri="{FF2B5EF4-FFF2-40B4-BE49-F238E27FC236}">
                  <a16:creationId xmlns:a16="http://schemas.microsoft.com/office/drawing/2014/main" id="{367D4353-6684-4629-A8DA-98DE6590D3DA}"/>
                </a:ext>
              </a:extLst>
            </p:cNvPr>
            <p:cNvGrpSpPr/>
            <p:nvPr/>
          </p:nvGrpSpPr>
          <p:grpSpPr>
            <a:xfrm>
              <a:off x="4298543" y="2245563"/>
              <a:ext cx="492125" cy="550863"/>
              <a:chOff x="3471863" y="1916113"/>
              <a:chExt cx="492125" cy="550863"/>
            </a:xfrm>
            <a:solidFill>
              <a:schemeClr val="accent1"/>
            </a:solidFill>
          </p:grpSpPr>
          <p:sp>
            <p:nvSpPr>
              <p:cNvPr id="44" name="Freeform 70">
                <a:extLst>
                  <a:ext uri="{FF2B5EF4-FFF2-40B4-BE49-F238E27FC236}">
                    <a16:creationId xmlns:a16="http://schemas.microsoft.com/office/drawing/2014/main" id="{FB2F96BD-9E12-4E27-BA72-2B83F3F47C3E}"/>
                  </a:ext>
                </a:extLst>
              </p:cNvPr>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dirty="0">
                  <a:latin typeface="微软雅黑 Light" panose="020B0502040204020203" pitchFamily="34" charset="-122"/>
                  <a:ea typeface="微软雅黑 Light" panose="020B0502040204020203" pitchFamily="34" charset="-122"/>
                </a:endParaRPr>
              </a:p>
            </p:txBody>
          </p:sp>
          <p:sp>
            <p:nvSpPr>
              <p:cNvPr id="45" name="Freeform 71">
                <a:extLst>
                  <a:ext uri="{FF2B5EF4-FFF2-40B4-BE49-F238E27FC236}">
                    <a16:creationId xmlns:a16="http://schemas.microsoft.com/office/drawing/2014/main" id="{9A172F28-7A27-4133-B218-11FF7B1E0467}"/>
                  </a:ext>
                </a:extLst>
              </p:cNvPr>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6" name="Freeform 72">
                <a:extLst>
                  <a:ext uri="{FF2B5EF4-FFF2-40B4-BE49-F238E27FC236}">
                    <a16:creationId xmlns:a16="http://schemas.microsoft.com/office/drawing/2014/main" id="{78601EF7-ACDB-4531-8E1B-CCF8CAE1EAC4}"/>
                  </a:ext>
                </a:extLst>
              </p:cNvPr>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24" name="Group 111">
              <a:extLst>
                <a:ext uri="{FF2B5EF4-FFF2-40B4-BE49-F238E27FC236}">
                  <a16:creationId xmlns:a16="http://schemas.microsoft.com/office/drawing/2014/main" id="{B439C3CE-AEFB-4933-89F2-D6024C3C05CA}"/>
                </a:ext>
              </a:extLst>
            </p:cNvPr>
            <p:cNvGrpSpPr/>
            <p:nvPr/>
          </p:nvGrpSpPr>
          <p:grpSpPr>
            <a:xfrm>
              <a:off x="4268378" y="5419564"/>
              <a:ext cx="552450" cy="550862"/>
              <a:chOff x="8153400" y="2690813"/>
              <a:chExt cx="552450" cy="550862"/>
            </a:xfrm>
            <a:solidFill>
              <a:schemeClr val="accent2"/>
            </a:solidFill>
          </p:grpSpPr>
          <p:sp>
            <p:nvSpPr>
              <p:cNvPr id="42" name="Freeform 123">
                <a:extLst>
                  <a:ext uri="{FF2B5EF4-FFF2-40B4-BE49-F238E27FC236}">
                    <a16:creationId xmlns:a16="http://schemas.microsoft.com/office/drawing/2014/main" id="{E5AE3898-43AE-43B2-9741-6FD0EC73E42A}"/>
                  </a:ext>
                </a:extLst>
              </p:cNvPr>
              <p:cNvSpPr>
                <a:spLocks/>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3" name="Freeform 124">
                <a:extLst>
                  <a:ext uri="{FF2B5EF4-FFF2-40B4-BE49-F238E27FC236}">
                    <a16:creationId xmlns:a16="http://schemas.microsoft.com/office/drawing/2014/main" id="{E5E3930A-4B0E-45D8-96B1-5FA46B2E201B}"/>
                  </a:ext>
                </a:extLst>
              </p:cNvPr>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25" name="Group 114">
              <a:extLst>
                <a:ext uri="{FF2B5EF4-FFF2-40B4-BE49-F238E27FC236}">
                  <a16:creationId xmlns:a16="http://schemas.microsoft.com/office/drawing/2014/main" id="{2758E193-8A9F-43CF-B952-EA21851FD4CC}"/>
                </a:ext>
              </a:extLst>
            </p:cNvPr>
            <p:cNvGrpSpPr/>
            <p:nvPr/>
          </p:nvGrpSpPr>
          <p:grpSpPr>
            <a:xfrm>
              <a:off x="4268378" y="4398870"/>
              <a:ext cx="552451" cy="476251"/>
              <a:chOff x="4411663" y="2727325"/>
              <a:chExt cx="552451" cy="476251"/>
            </a:xfrm>
            <a:solidFill>
              <a:schemeClr val="accent1"/>
            </a:solidFill>
          </p:grpSpPr>
          <p:sp>
            <p:nvSpPr>
              <p:cNvPr id="38" name="Freeform 153">
                <a:extLst>
                  <a:ext uri="{FF2B5EF4-FFF2-40B4-BE49-F238E27FC236}">
                    <a16:creationId xmlns:a16="http://schemas.microsoft.com/office/drawing/2014/main" id="{A0CF7F97-EC4A-4D20-A543-CD8449F67C77}"/>
                  </a:ext>
                </a:extLst>
              </p:cNvPr>
              <p:cNvSpPr>
                <a:spLocks/>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9" name="Freeform 154">
                <a:extLst>
                  <a:ext uri="{FF2B5EF4-FFF2-40B4-BE49-F238E27FC236}">
                    <a16:creationId xmlns:a16="http://schemas.microsoft.com/office/drawing/2014/main" id="{54869D8C-7166-42A9-9F29-4A424EB6685E}"/>
                  </a:ext>
                </a:extLst>
              </p:cNvPr>
              <p:cNvSpPr>
                <a:spLocks/>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0" name="Freeform 155">
                <a:extLst>
                  <a:ext uri="{FF2B5EF4-FFF2-40B4-BE49-F238E27FC236}">
                    <a16:creationId xmlns:a16="http://schemas.microsoft.com/office/drawing/2014/main" id="{C8CC120D-E727-4C62-86B1-A906E09AE9C4}"/>
                  </a:ext>
                </a:extLst>
              </p:cNvPr>
              <p:cNvSpPr>
                <a:spLocks/>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1" name="Freeform 156">
                <a:extLst>
                  <a:ext uri="{FF2B5EF4-FFF2-40B4-BE49-F238E27FC236}">
                    <a16:creationId xmlns:a16="http://schemas.microsoft.com/office/drawing/2014/main" id="{65E33FE0-E8AC-48C6-A52A-5DECCA5A56B8}"/>
                  </a:ext>
                </a:extLst>
              </p:cNvPr>
              <p:cNvSpPr>
                <a:spLocks/>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sp>
          <p:nvSpPr>
            <p:cNvPr id="26" name="Inhaltsplatzhalter 4">
              <a:extLst>
                <a:ext uri="{FF2B5EF4-FFF2-40B4-BE49-F238E27FC236}">
                  <a16:creationId xmlns:a16="http://schemas.microsoft.com/office/drawing/2014/main" id="{271E0E46-0419-43ED-A3DB-9CDC714CEC7C}"/>
                </a:ext>
              </a:extLst>
            </p:cNvPr>
            <p:cNvSpPr txBox="1">
              <a:spLocks/>
            </p:cNvSpPr>
            <p:nvPr/>
          </p:nvSpPr>
          <p:spPr>
            <a:xfrm>
              <a:off x="5096720" y="2282708"/>
              <a:ext cx="885242" cy="47657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sz="2000" b="1" dirty="0">
                  <a:latin typeface="微软雅黑 Light" panose="020B0502040204020203" pitchFamily="34" charset="-122"/>
                  <a:ea typeface="微软雅黑 Light" panose="020B0502040204020203" pitchFamily="34" charset="-122"/>
                </a:rPr>
                <a:t>30%</a:t>
              </a:r>
              <a:endParaRPr lang="en-US" sz="1600" dirty="0">
                <a:latin typeface="微软雅黑 Light" panose="020B0502040204020203" pitchFamily="34" charset="-122"/>
                <a:ea typeface="微软雅黑 Light" panose="020B0502040204020203" pitchFamily="34" charset="-122"/>
              </a:endParaRPr>
            </a:p>
          </p:txBody>
        </p:sp>
        <p:sp>
          <p:nvSpPr>
            <p:cNvPr id="27" name="Inhaltsplatzhalter 4">
              <a:extLst>
                <a:ext uri="{FF2B5EF4-FFF2-40B4-BE49-F238E27FC236}">
                  <a16:creationId xmlns:a16="http://schemas.microsoft.com/office/drawing/2014/main" id="{EA5EEB72-0D38-4FB5-B8D1-443FFE9ABB84}"/>
                </a:ext>
              </a:extLst>
            </p:cNvPr>
            <p:cNvSpPr txBox="1">
              <a:spLocks/>
            </p:cNvSpPr>
            <p:nvPr/>
          </p:nvSpPr>
          <p:spPr>
            <a:xfrm>
              <a:off x="5096720" y="3315710"/>
              <a:ext cx="885242" cy="47657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sz="2000" b="1" dirty="0">
                  <a:latin typeface="微软雅黑 Light" panose="020B0502040204020203" pitchFamily="34" charset="-122"/>
                  <a:ea typeface="微软雅黑 Light" panose="020B0502040204020203" pitchFamily="34" charset="-122"/>
                </a:rPr>
                <a:t>30%</a:t>
              </a:r>
              <a:endParaRPr lang="en-US" sz="1600" dirty="0">
                <a:latin typeface="微软雅黑 Light" panose="020B0502040204020203" pitchFamily="34" charset="-122"/>
                <a:ea typeface="微软雅黑 Light" panose="020B0502040204020203" pitchFamily="34" charset="-122"/>
              </a:endParaRPr>
            </a:p>
          </p:txBody>
        </p:sp>
        <p:sp>
          <p:nvSpPr>
            <p:cNvPr id="28" name="Inhaltsplatzhalter 4">
              <a:extLst>
                <a:ext uri="{FF2B5EF4-FFF2-40B4-BE49-F238E27FC236}">
                  <a16:creationId xmlns:a16="http://schemas.microsoft.com/office/drawing/2014/main" id="{A213E840-B5CE-4665-8E8B-ED2032F5D89D}"/>
                </a:ext>
              </a:extLst>
            </p:cNvPr>
            <p:cNvSpPr txBox="1">
              <a:spLocks/>
            </p:cNvSpPr>
            <p:nvPr/>
          </p:nvSpPr>
          <p:spPr>
            <a:xfrm>
              <a:off x="5096720" y="4382494"/>
              <a:ext cx="885242" cy="47657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sz="2000" b="1" dirty="0">
                  <a:latin typeface="微软雅黑 Light" panose="020B0502040204020203" pitchFamily="34" charset="-122"/>
                  <a:ea typeface="微软雅黑 Light" panose="020B0502040204020203" pitchFamily="34" charset="-122"/>
                </a:rPr>
                <a:t>30%</a:t>
              </a:r>
              <a:endParaRPr lang="en-US" sz="1600" dirty="0">
                <a:latin typeface="微软雅黑 Light" panose="020B0502040204020203" pitchFamily="34" charset="-122"/>
                <a:ea typeface="微软雅黑 Light" panose="020B0502040204020203" pitchFamily="34" charset="-122"/>
              </a:endParaRPr>
            </a:p>
          </p:txBody>
        </p:sp>
        <p:sp>
          <p:nvSpPr>
            <p:cNvPr id="29" name="Inhaltsplatzhalter 4">
              <a:extLst>
                <a:ext uri="{FF2B5EF4-FFF2-40B4-BE49-F238E27FC236}">
                  <a16:creationId xmlns:a16="http://schemas.microsoft.com/office/drawing/2014/main" id="{329162D3-3062-4BE3-B760-8D78698B9F65}"/>
                </a:ext>
              </a:extLst>
            </p:cNvPr>
            <p:cNvSpPr txBox="1">
              <a:spLocks/>
            </p:cNvSpPr>
            <p:nvPr/>
          </p:nvSpPr>
          <p:spPr>
            <a:xfrm>
              <a:off x="5096720" y="5463282"/>
              <a:ext cx="885242" cy="476573"/>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sz="2000" b="1" dirty="0">
                  <a:latin typeface="微软雅黑 Light" panose="020B0502040204020203" pitchFamily="34" charset="-122"/>
                  <a:ea typeface="微软雅黑 Light" panose="020B0502040204020203" pitchFamily="34" charset="-122"/>
                </a:rPr>
                <a:t>10%</a:t>
              </a:r>
              <a:endParaRPr lang="en-US" sz="1600" dirty="0">
                <a:latin typeface="微软雅黑 Light" panose="020B0502040204020203" pitchFamily="34" charset="-122"/>
                <a:ea typeface="微软雅黑 Light" panose="020B0502040204020203" pitchFamily="34" charset="-122"/>
              </a:endParaRPr>
            </a:p>
          </p:txBody>
        </p:sp>
        <p:sp>
          <p:nvSpPr>
            <p:cNvPr id="30" name="Rectangle 11">
              <a:extLst>
                <a:ext uri="{FF2B5EF4-FFF2-40B4-BE49-F238E27FC236}">
                  <a16:creationId xmlns:a16="http://schemas.microsoft.com/office/drawing/2014/main" id="{66CD384E-73B1-49D9-A711-9A2279AA3653}"/>
                </a:ext>
              </a:extLst>
            </p:cNvPr>
            <p:cNvSpPr/>
            <p:nvPr/>
          </p:nvSpPr>
          <p:spPr>
            <a:xfrm>
              <a:off x="6477108" y="2304450"/>
              <a:ext cx="4663128" cy="563930"/>
            </a:xfrm>
            <a:prstGeom prst="rect">
              <a:avLst/>
            </a:prstGeom>
          </p:spPr>
          <p:txBody>
            <a:bodyPr wrap="square">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1" name="Rectangle 11">
              <a:extLst>
                <a:ext uri="{FF2B5EF4-FFF2-40B4-BE49-F238E27FC236}">
                  <a16:creationId xmlns:a16="http://schemas.microsoft.com/office/drawing/2014/main" id="{C7DD65A5-7207-460E-8BE1-22635BEA2201}"/>
                </a:ext>
              </a:extLst>
            </p:cNvPr>
            <p:cNvSpPr/>
            <p:nvPr/>
          </p:nvSpPr>
          <p:spPr>
            <a:xfrm>
              <a:off x="6477108" y="1944463"/>
              <a:ext cx="1349581" cy="369656"/>
            </a:xfrm>
            <a:prstGeom prst="rect">
              <a:avLst/>
            </a:prstGeom>
          </p:spPr>
          <p:txBody>
            <a:bodyPr wrap="square">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2" name="Rectangle 11">
              <a:extLst>
                <a:ext uri="{FF2B5EF4-FFF2-40B4-BE49-F238E27FC236}">
                  <a16:creationId xmlns:a16="http://schemas.microsoft.com/office/drawing/2014/main" id="{0CE7A01E-99FD-4889-8012-ECA36B8BD49A}"/>
                </a:ext>
              </a:extLst>
            </p:cNvPr>
            <p:cNvSpPr/>
            <p:nvPr/>
          </p:nvSpPr>
          <p:spPr>
            <a:xfrm>
              <a:off x="6477108" y="3421974"/>
              <a:ext cx="4663128" cy="563930"/>
            </a:xfrm>
            <a:prstGeom prst="rect">
              <a:avLst/>
            </a:prstGeom>
          </p:spPr>
          <p:txBody>
            <a:bodyPr wrap="square">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3" name="Rectangle 11">
              <a:extLst>
                <a:ext uri="{FF2B5EF4-FFF2-40B4-BE49-F238E27FC236}">
                  <a16:creationId xmlns:a16="http://schemas.microsoft.com/office/drawing/2014/main" id="{66BCD77A-7A2D-45FF-ADB3-EA0AB987675D}"/>
                </a:ext>
              </a:extLst>
            </p:cNvPr>
            <p:cNvSpPr/>
            <p:nvPr/>
          </p:nvSpPr>
          <p:spPr>
            <a:xfrm>
              <a:off x="6477108" y="3061986"/>
              <a:ext cx="1349581" cy="369656"/>
            </a:xfrm>
            <a:prstGeom prst="rect">
              <a:avLst/>
            </a:prstGeom>
          </p:spPr>
          <p:txBody>
            <a:bodyPr wrap="square">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4" name="Rectangle 11">
              <a:extLst>
                <a:ext uri="{FF2B5EF4-FFF2-40B4-BE49-F238E27FC236}">
                  <a16:creationId xmlns:a16="http://schemas.microsoft.com/office/drawing/2014/main" id="{53A2C7BA-3651-4CE6-8083-7481303BDD90}"/>
                </a:ext>
              </a:extLst>
            </p:cNvPr>
            <p:cNvSpPr/>
            <p:nvPr/>
          </p:nvSpPr>
          <p:spPr>
            <a:xfrm>
              <a:off x="6477108" y="4539496"/>
              <a:ext cx="4663128" cy="563930"/>
            </a:xfrm>
            <a:prstGeom prst="rect">
              <a:avLst/>
            </a:prstGeom>
          </p:spPr>
          <p:txBody>
            <a:bodyPr wrap="square">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5" name="Rectangle 11">
              <a:extLst>
                <a:ext uri="{FF2B5EF4-FFF2-40B4-BE49-F238E27FC236}">
                  <a16:creationId xmlns:a16="http://schemas.microsoft.com/office/drawing/2014/main" id="{973ED7C0-A080-4295-892C-B4DFFE8C5138}"/>
                </a:ext>
              </a:extLst>
            </p:cNvPr>
            <p:cNvSpPr/>
            <p:nvPr/>
          </p:nvSpPr>
          <p:spPr>
            <a:xfrm>
              <a:off x="6477108" y="4179509"/>
              <a:ext cx="1349581" cy="369656"/>
            </a:xfrm>
            <a:prstGeom prst="rect">
              <a:avLst/>
            </a:prstGeom>
          </p:spPr>
          <p:txBody>
            <a:bodyPr wrap="square">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sp>
          <p:nvSpPr>
            <p:cNvPr id="36" name="Rectangle 11">
              <a:extLst>
                <a:ext uri="{FF2B5EF4-FFF2-40B4-BE49-F238E27FC236}">
                  <a16:creationId xmlns:a16="http://schemas.microsoft.com/office/drawing/2014/main" id="{291FD896-6A4F-4441-AD8E-151DEA453B12}"/>
                </a:ext>
              </a:extLst>
            </p:cNvPr>
            <p:cNvSpPr/>
            <p:nvPr/>
          </p:nvSpPr>
          <p:spPr>
            <a:xfrm>
              <a:off x="6477108" y="5657018"/>
              <a:ext cx="4663128" cy="563930"/>
            </a:xfrm>
            <a:prstGeom prst="rect">
              <a:avLst/>
            </a:prstGeom>
          </p:spPr>
          <p:txBody>
            <a:bodyPr wrap="square">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点击文本框即可进行编辑输入相关内容点击文本框即可进行编辑输入相关内容点击文本框即可进行编辑输入相关内容</a:t>
              </a:r>
            </a:p>
          </p:txBody>
        </p:sp>
        <p:sp>
          <p:nvSpPr>
            <p:cNvPr id="37" name="Rectangle 11">
              <a:extLst>
                <a:ext uri="{FF2B5EF4-FFF2-40B4-BE49-F238E27FC236}">
                  <a16:creationId xmlns:a16="http://schemas.microsoft.com/office/drawing/2014/main" id="{11F7E078-BDA0-4865-B28B-E97A0D8019B8}"/>
                </a:ext>
              </a:extLst>
            </p:cNvPr>
            <p:cNvSpPr/>
            <p:nvPr/>
          </p:nvSpPr>
          <p:spPr>
            <a:xfrm>
              <a:off x="6477108" y="5297032"/>
              <a:ext cx="1349581" cy="369656"/>
            </a:xfrm>
            <a:prstGeom prst="rect">
              <a:avLst/>
            </a:prstGeom>
          </p:spPr>
          <p:txBody>
            <a:bodyPr wrap="square">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cs typeface="Arial" panose="020B0604020202020204" pitchFamily="34" charset="0"/>
                </a:rPr>
                <a:t>添加标题</a:t>
              </a:r>
            </a:p>
          </p:txBody>
        </p:sp>
      </p:grpSp>
    </p:spTree>
    <p:extLst>
      <p:ext uri="{BB962C8B-B14F-4D97-AF65-F5344CB8AC3E}">
        <p14:creationId xmlns:p14="http://schemas.microsoft.com/office/powerpoint/2010/main" val="30100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47" name="文本框 46">
            <a:extLst>
              <a:ext uri="{FF2B5EF4-FFF2-40B4-BE49-F238E27FC236}">
                <a16:creationId xmlns:a16="http://schemas.microsoft.com/office/drawing/2014/main" id="{225EB52F-42B8-475A-85BB-108D518FABAF}"/>
              </a:ext>
            </a:extLst>
          </p:cNvPr>
          <p:cNvSpPr txBox="1"/>
          <p:nvPr/>
        </p:nvSpPr>
        <p:spPr>
          <a:xfrm>
            <a:off x="1838960" y="2244033"/>
            <a:ext cx="8514080" cy="1046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200" spc="300" dirty="0">
                <a:solidFill>
                  <a:schemeClr val="accent1"/>
                </a:solidFill>
                <a:latin typeface="微软雅黑" panose="020B0503020204020204" pitchFamily="34" charset="-122"/>
                <a:ea typeface="微软雅黑" panose="020B0503020204020204" pitchFamily="34" charset="-122"/>
              </a:rPr>
              <a:t>恳请老师  批评指正</a:t>
            </a:r>
          </a:p>
        </p:txBody>
      </p:sp>
      <p:sp>
        <p:nvSpPr>
          <p:cNvPr id="48" name="文本框 47">
            <a:extLst>
              <a:ext uri="{FF2B5EF4-FFF2-40B4-BE49-F238E27FC236}">
                <a16:creationId xmlns:a16="http://schemas.microsoft.com/office/drawing/2014/main" id="{EBFBE729-9076-4401-BEAB-D9BC062AE63E}"/>
              </a:ext>
            </a:extLst>
          </p:cNvPr>
          <p:cNvSpPr txBox="1"/>
          <p:nvPr/>
        </p:nvSpPr>
        <p:spPr>
          <a:xfrm>
            <a:off x="2849704" y="3411462"/>
            <a:ext cx="6454726" cy="48430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900" b="0" dirty="0">
                <a:solidFill>
                  <a:schemeClr val="accent1"/>
                </a:solidFill>
                <a:latin typeface="微软雅黑 Light" panose="020B0502040204020203" pitchFamily="34" charset="-122"/>
                <a:ea typeface="微软雅黑 Light" panose="020B0502040204020203" pitchFamily="34" charset="-122"/>
              </a:rPr>
              <a:t>A company is an association or collection of individuals, whether natural persons, legal persons, or a mixture of both. A company is an  association or collection of individuals, whether natural persons, legal persons</a:t>
            </a:r>
          </a:p>
        </p:txBody>
      </p:sp>
    </p:spTree>
    <p:extLst>
      <p:ext uri="{BB962C8B-B14F-4D97-AF65-F5344CB8AC3E}">
        <p14:creationId xmlns:p14="http://schemas.microsoft.com/office/powerpoint/2010/main" val="404888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29" name="文本框 28">
            <a:extLst>
              <a:ext uri="{FF2B5EF4-FFF2-40B4-BE49-F238E27FC236}">
                <a16:creationId xmlns:a16="http://schemas.microsoft.com/office/drawing/2014/main" id="{AC5F08AF-D137-441C-BEA2-5A7CC7E682CB}"/>
              </a:ext>
            </a:extLst>
          </p:cNvPr>
          <p:cNvSpPr txBox="1"/>
          <p:nvPr/>
        </p:nvSpPr>
        <p:spPr>
          <a:xfrm>
            <a:off x="2338036" y="2332312"/>
            <a:ext cx="7424488" cy="2215991"/>
          </a:xfrm>
          <a:prstGeom prst="rect">
            <a:avLst/>
          </a:prstGeom>
          <a:noFill/>
        </p:spPr>
        <p:txBody>
          <a:bodyPr wrap="square" rtlCol="0">
            <a:spAutoFit/>
          </a:bodyPr>
          <a:lstStyle/>
          <a:p>
            <a:pPr algn="dist"/>
            <a:r>
              <a:rPr lang="en-US" altLang="zh-CN" sz="13800" dirty="0">
                <a:solidFill>
                  <a:schemeClr val="accent1">
                    <a:alpha val="8000"/>
                  </a:schemeClr>
                </a:solidFill>
                <a:latin typeface="Impact" panose="020B0806030902050204" pitchFamily="34" charset="0"/>
                <a:ea typeface="微软雅黑" panose="020B0503020204020204" pitchFamily="34" charset="-122"/>
                <a:cs typeface="Arial" panose="020B0604020202020204" pitchFamily="34" charset="0"/>
              </a:rPr>
              <a:t>CONTENTS</a:t>
            </a:r>
            <a:endParaRPr lang="zh-CN" altLang="en-US" sz="13800" dirty="0">
              <a:solidFill>
                <a:schemeClr val="accent1">
                  <a:alpha val="8000"/>
                </a:schemeClr>
              </a:solidFill>
              <a:latin typeface="Impact" panose="020B0806030902050204" pitchFamily="34" charset="0"/>
              <a:ea typeface="微软雅黑" panose="020B0503020204020204" pitchFamily="34" charset="-122"/>
              <a:cs typeface="Arial" panose="020B0604020202020204" pitchFamily="34" charset="0"/>
            </a:endParaRPr>
          </a:p>
        </p:txBody>
      </p:sp>
      <p:sp>
        <p:nvSpPr>
          <p:cNvPr id="30" name="矩形 29">
            <a:extLst>
              <a:ext uri="{FF2B5EF4-FFF2-40B4-BE49-F238E27FC236}">
                <a16:creationId xmlns:a16="http://schemas.microsoft.com/office/drawing/2014/main" id="{275DF989-B5F1-4CE9-9F1C-B5BF6E8E82FD}"/>
              </a:ext>
            </a:extLst>
          </p:cNvPr>
          <p:cNvSpPr/>
          <p:nvPr/>
        </p:nvSpPr>
        <p:spPr>
          <a:xfrm>
            <a:off x="7313968" y="1515075"/>
            <a:ext cx="2263666" cy="400110"/>
          </a:xfrm>
          <a:prstGeom prst="rect">
            <a:avLst/>
          </a:prstGeom>
        </p:spPr>
        <p:txBody>
          <a:bodyPr wrap="square">
            <a:spAutoFit/>
          </a:bodyPr>
          <a:lstStyle/>
          <a:p>
            <a:r>
              <a:rPr lang="zh-CN" altLang="en-US" sz="2000" dirty="0">
                <a:solidFill>
                  <a:schemeClr val="accent1"/>
                </a:solidFill>
                <a:latin typeface="微软雅黑" panose="020B0503020204020204" pitchFamily="34" charset="-122"/>
                <a:ea typeface="微软雅黑" panose="020B0503020204020204" pitchFamily="34" charset="-122"/>
              </a:rPr>
              <a:t>绪论</a:t>
            </a:r>
          </a:p>
        </p:txBody>
      </p:sp>
      <p:sp>
        <p:nvSpPr>
          <p:cNvPr id="31" name="文本框 30">
            <a:extLst>
              <a:ext uri="{FF2B5EF4-FFF2-40B4-BE49-F238E27FC236}">
                <a16:creationId xmlns:a16="http://schemas.microsoft.com/office/drawing/2014/main" id="{3917017E-BE61-42CA-BB48-34F7BB7E93EA}"/>
              </a:ext>
            </a:extLst>
          </p:cNvPr>
          <p:cNvSpPr txBox="1"/>
          <p:nvPr/>
        </p:nvSpPr>
        <p:spPr>
          <a:xfrm>
            <a:off x="7334288" y="1866980"/>
            <a:ext cx="3401659" cy="26161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1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The introduction</a:t>
            </a:r>
            <a:endParaRPr lang="zh-CN" altLang="en-US" sz="11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endParaRPr>
          </a:p>
        </p:txBody>
      </p:sp>
      <p:sp>
        <p:nvSpPr>
          <p:cNvPr id="32" name="矩形 31">
            <a:extLst>
              <a:ext uri="{FF2B5EF4-FFF2-40B4-BE49-F238E27FC236}">
                <a16:creationId xmlns:a16="http://schemas.microsoft.com/office/drawing/2014/main" id="{A44C51F7-FC6C-42AA-826E-9091539C3CE7}"/>
              </a:ext>
            </a:extLst>
          </p:cNvPr>
          <p:cNvSpPr/>
          <p:nvPr/>
        </p:nvSpPr>
        <p:spPr>
          <a:xfrm>
            <a:off x="6678764" y="1572935"/>
            <a:ext cx="507966" cy="50796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0027BA15-5128-493F-9BC5-AF4E9333FFEE}"/>
              </a:ext>
            </a:extLst>
          </p:cNvPr>
          <p:cNvSpPr txBox="1"/>
          <p:nvPr/>
        </p:nvSpPr>
        <p:spPr>
          <a:xfrm>
            <a:off x="6567946" y="1635890"/>
            <a:ext cx="728357" cy="400110"/>
          </a:xfrm>
          <a:prstGeom prst="rect">
            <a:avLst/>
          </a:prstGeom>
          <a:noFill/>
          <a:ln>
            <a:noFill/>
          </a:ln>
        </p:spPr>
        <p:txBody>
          <a:bodyPr wrap="square" rtlCol="0">
            <a:spAutoFit/>
          </a:bodyPr>
          <a:lstStyle/>
          <a:p>
            <a:pPr algn="ctr"/>
            <a:r>
              <a:rPr lang="en-US" altLang="zh-CN" sz="2000" dirty="0">
                <a:solidFill>
                  <a:schemeClr val="bg1"/>
                </a:solidFill>
                <a:latin typeface="微软雅黑 Light" panose="020B0502040204020203" pitchFamily="34" charset="-122"/>
                <a:ea typeface="微软雅黑 Light" panose="020B0502040204020203" pitchFamily="34" charset="-122"/>
              </a:rPr>
              <a:t>01</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34" name="矩形 33">
            <a:extLst>
              <a:ext uri="{FF2B5EF4-FFF2-40B4-BE49-F238E27FC236}">
                <a16:creationId xmlns:a16="http://schemas.microsoft.com/office/drawing/2014/main" id="{2DD03E30-2C0E-49DE-AAFB-A053F111DC41}"/>
              </a:ext>
            </a:extLst>
          </p:cNvPr>
          <p:cNvSpPr/>
          <p:nvPr/>
        </p:nvSpPr>
        <p:spPr>
          <a:xfrm>
            <a:off x="7313967" y="2386161"/>
            <a:ext cx="3086299" cy="557332"/>
          </a:xfrm>
          <a:prstGeom prst="rect">
            <a:avLst/>
          </a:prstGeom>
        </p:spPr>
        <p:txBody>
          <a:bodyPr wrap="square">
            <a:spAutoFit/>
          </a:bodyPr>
          <a:lstStyle/>
          <a:p>
            <a:pPr>
              <a:lnSpc>
                <a:spcPct val="175000"/>
              </a:lnSpc>
            </a:pPr>
            <a:r>
              <a:rPr lang="zh-CN" altLang="en-US" sz="2000" dirty="0">
                <a:solidFill>
                  <a:schemeClr val="accent1"/>
                </a:solidFill>
                <a:latin typeface="微软雅黑" panose="020B0503020204020204" pitchFamily="34" charset="-122"/>
                <a:ea typeface="微软雅黑" panose="020B0503020204020204" pitchFamily="34" charset="-122"/>
              </a:rPr>
              <a:t>思路与研究方法</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24788007-4710-4CB5-B84D-73A416E378B2}"/>
              </a:ext>
            </a:extLst>
          </p:cNvPr>
          <p:cNvSpPr txBox="1"/>
          <p:nvPr/>
        </p:nvSpPr>
        <p:spPr>
          <a:xfrm>
            <a:off x="7334288" y="2886064"/>
            <a:ext cx="2832382" cy="26161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1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Research ideas and methods</a:t>
            </a:r>
          </a:p>
        </p:txBody>
      </p:sp>
      <p:sp>
        <p:nvSpPr>
          <p:cNvPr id="36" name="矩形 35">
            <a:extLst>
              <a:ext uri="{FF2B5EF4-FFF2-40B4-BE49-F238E27FC236}">
                <a16:creationId xmlns:a16="http://schemas.microsoft.com/office/drawing/2014/main" id="{99A6AD9D-A66C-4FB8-93A6-27628D63BC0E}"/>
              </a:ext>
            </a:extLst>
          </p:cNvPr>
          <p:cNvSpPr/>
          <p:nvPr/>
        </p:nvSpPr>
        <p:spPr>
          <a:xfrm>
            <a:off x="6678764" y="2585262"/>
            <a:ext cx="507966" cy="50796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Light" panose="020B0502040204020203" pitchFamily="34" charset="-122"/>
              <a:ea typeface="微软雅黑 Light" panose="020B0502040204020203" pitchFamily="34" charset="-122"/>
            </a:endParaRPr>
          </a:p>
        </p:txBody>
      </p:sp>
      <p:sp>
        <p:nvSpPr>
          <p:cNvPr id="37" name="文本框 36">
            <a:extLst>
              <a:ext uri="{FF2B5EF4-FFF2-40B4-BE49-F238E27FC236}">
                <a16:creationId xmlns:a16="http://schemas.microsoft.com/office/drawing/2014/main" id="{CCDD7AD9-E90E-4517-A148-283EA6F3E4E4}"/>
              </a:ext>
            </a:extLst>
          </p:cNvPr>
          <p:cNvSpPr txBox="1"/>
          <p:nvPr/>
        </p:nvSpPr>
        <p:spPr>
          <a:xfrm>
            <a:off x="6567946" y="2648217"/>
            <a:ext cx="728357" cy="400110"/>
          </a:xfrm>
          <a:prstGeom prst="rect">
            <a:avLst/>
          </a:prstGeom>
          <a:noFill/>
          <a:ln>
            <a:noFill/>
          </a:ln>
        </p:spPr>
        <p:txBody>
          <a:bodyPr wrap="square" rtlCol="0">
            <a:spAutoFit/>
          </a:bodyPr>
          <a:lstStyle/>
          <a:p>
            <a:pPr algn="ctr"/>
            <a:r>
              <a:rPr lang="en-US" altLang="zh-CN" sz="2000" dirty="0">
                <a:solidFill>
                  <a:schemeClr val="bg1"/>
                </a:solidFill>
                <a:latin typeface="微软雅黑 Light" panose="020B0502040204020203" pitchFamily="34" charset="-122"/>
                <a:ea typeface="微软雅黑 Light" panose="020B0502040204020203" pitchFamily="34" charset="-122"/>
              </a:rPr>
              <a:t>02</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38" name="矩形 37">
            <a:extLst>
              <a:ext uri="{FF2B5EF4-FFF2-40B4-BE49-F238E27FC236}">
                <a16:creationId xmlns:a16="http://schemas.microsoft.com/office/drawing/2014/main" id="{06A46A54-6F02-4F11-ADEE-C42FAA782001}"/>
              </a:ext>
            </a:extLst>
          </p:cNvPr>
          <p:cNvSpPr/>
          <p:nvPr/>
        </p:nvSpPr>
        <p:spPr>
          <a:xfrm>
            <a:off x="7313510" y="3405245"/>
            <a:ext cx="3804359" cy="557332"/>
          </a:xfrm>
          <a:prstGeom prst="rect">
            <a:avLst/>
          </a:prstGeom>
        </p:spPr>
        <p:txBody>
          <a:bodyPr wrap="square">
            <a:spAutoFit/>
          </a:bodyPr>
          <a:lstStyle/>
          <a:p>
            <a:pPr>
              <a:lnSpc>
                <a:spcPct val="175000"/>
              </a:lnSpc>
            </a:pPr>
            <a:r>
              <a:rPr lang="zh-CN" altLang="en-US" sz="2000" dirty="0">
                <a:solidFill>
                  <a:schemeClr val="accent1"/>
                </a:solidFill>
                <a:latin typeface="微软雅黑" panose="020B0503020204020204" pitchFamily="34" charset="-122"/>
                <a:ea typeface="微软雅黑" panose="020B0503020204020204" pitchFamily="34" charset="-122"/>
              </a:rPr>
              <a:t>技术与实践</a:t>
            </a:r>
            <a:endParaRPr lang="en-US" altLang="zh-CN" sz="1100" dirty="0">
              <a:solidFill>
                <a:schemeClr val="accent1"/>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7FFBA3E9-F927-4652-BE95-3C4C3DA0E237}"/>
              </a:ext>
            </a:extLst>
          </p:cNvPr>
          <p:cNvSpPr txBox="1"/>
          <p:nvPr/>
        </p:nvSpPr>
        <p:spPr>
          <a:xfrm>
            <a:off x="7333831" y="3896611"/>
            <a:ext cx="3673730" cy="26161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1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Technology and practice</a:t>
            </a:r>
          </a:p>
        </p:txBody>
      </p:sp>
      <p:sp>
        <p:nvSpPr>
          <p:cNvPr id="40" name="矩形 39">
            <a:extLst>
              <a:ext uri="{FF2B5EF4-FFF2-40B4-BE49-F238E27FC236}">
                <a16:creationId xmlns:a16="http://schemas.microsoft.com/office/drawing/2014/main" id="{6C65225D-DC25-4B38-BA07-F402A28E1036}"/>
              </a:ext>
            </a:extLst>
          </p:cNvPr>
          <p:cNvSpPr/>
          <p:nvPr/>
        </p:nvSpPr>
        <p:spPr>
          <a:xfrm>
            <a:off x="6678307" y="3590375"/>
            <a:ext cx="507966" cy="50796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4527E9E8-11EB-45A9-8F25-151988E6A366}"/>
              </a:ext>
            </a:extLst>
          </p:cNvPr>
          <p:cNvSpPr txBox="1"/>
          <p:nvPr/>
        </p:nvSpPr>
        <p:spPr>
          <a:xfrm>
            <a:off x="6567489" y="3653330"/>
            <a:ext cx="728357" cy="400110"/>
          </a:xfrm>
          <a:prstGeom prst="rect">
            <a:avLst/>
          </a:prstGeom>
          <a:noFill/>
        </p:spPr>
        <p:txBody>
          <a:bodyPr wrap="square" rtlCol="0">
            <a:spAutoFit/>
          </a:bodyPr>
          <a:lstStyle/>
          <a:p>
            <a:pPr algn="ctr"/>
            <a:r>
              <a:rPr lang="en-US" altLang="zh-CN" sz="2000" dirty="0">
                <a:solidFill>
                  <a:schemeClr val="bg1"/>
                </a:solidFill>
                <a:latin typeface="微软雅黑 Light" panose="020B0502040204020203" pitchFamily="34" charset="-122"/>
                <a:ea typeface="微软雅黑 Light" panose="020B0502040204020203" pitchFamily="34" charset="-122"/>
              </a:rPr>
              <a:t>03</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42" name="矩形 41">
            <a:extLst>
              <a:ext uri="{FF2B5EF4-FFF2-40B4-BE49-F238E27FC236}">
                <a16:creationId xmlns:a16="http://schemas.microsoft.com/office/drawing/2014/main" id="{C7824C33-96E2-4285-85CF-491D59ADBE1F}"/>
              </a:ext>
            </a:extLst>
          </p:cNvPr>
          <p:cNvSpPr/>
          <p:nvPr/>
        </p:nvSpPr>
        <p:spPr>
          <a:xfrm>
            <a:off x="7313511" y="4415793"/>
            <a:ext cx="3528588" cy="557332"/>
          </a:xfrm>
          <a:prstGeom prst="rect">
            <a:avLst/>
          </a:prstGeom>
        </p:spPr>
        <p:txBody>
          <a:bodyPr wrap="square">
            <a:spAutoFit/>
          </a:bodyPr>
          <a:lstStyle/>
          <a:p>
            <a:pPr>
              <a:lnSpc>
                <a:spcPct val="175000"/>
              </a:lnSpc>
            </a:pPr>
            <a:r>
              <a:rPr lang="zh-CN" altLang="en-US" sz="2000" dirty="0">
                <a:solidFill>
                  <a:schemeClr val="accent1"/>
                </a:solidFill>
                <a:latin typeface="微软雅黑" panose="020B0503020204020204" pitchFamily="34" charset="-122"/>
                <a:ea typeface="微软雅黑" panose="020B0503020204020204" pitchFamily="34" charset="-122"/>
              </a:rPr>
              <a:t>总结与展望</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18C0089C-3293-41E5-97E1-72DE18FFBDE5}"/>
              </a:ext>
            </a:extLst>
          </p:cNvPr>
          <p:cNvSpPr txBox="1"/>
          <p:nvPr/>
        </p:nvSpPr>
        <p:spPr>
          <a:xfrm>
            <a:off x="7333831" y="4915696"/>
            <a:ext cx="2678550" cy="261610"/>
          </a:xfrm>
          <a:prstGeom prst="rect">
            <a:avLst/>
          </a:prstGeom>
          <a:noFill/>
        </p:spPr>
        <p:txBody>
          <a:bodyPr wrap="square" rtlCol="0">
            <a:spAutoFit/>
          </a:bodyPr>
          <a:lstStyle>
            <a:defPPr>
              <a:defRPr lang="zh-CN"/>
            </a:defPPr>
            <a:lvl1pPr algn="ctr">
              <a:defRPr sz="6000" b="1">
                <a:blipFill dpi="0" rotWithShape="1">
                  <a:blip r:embed="rId2"/>
                  <a:srcRect/>
                  <a:stretch>
                    <a:fillRect/>
                  </a:stretch>
                </a:blipFill>
              </a:defRPr>
            </a:lvl1pPr>
          </a:lstStyle>
          <a:p>
            <a:pPr algn="l"/>
            <a:r>
              <a:rPr lang="en-US" altLang="zh-CN" sz="11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Summary and prospect</a:t>
            </a:r>
          </a:p>
        </p:txBody>
      </p:sp>
      <p:sp>
        <p:nvSpPr>
          <p:cNvPr id="44" name="矩形 43">
            <a:extLst>
              <a:ext uri="{FF2B5EF4-FFF2-40B4-BE49-F238E27FC236}">
                <a16:creationId xmlns:a16="http://schemas.microsoft.com/office/drawing/2014/main" id="{FC03615C-021B-428D-A5EE-F1802675577D}"/>
              </a:ext>
            </a:extLst>
          </p:cNvPr>
          <p:cNvSpPr/>
          <p:nvPr/>
        </p:nvSpPr>
        <p:spPr>
          <a:xfrm>
            <a:off x="6678307" y="4629201"/>
            <a:ext cx="507966" cy="507966"/>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E0C4AD2D-5606-4CE4-B29C-BE4E9E09B857}"/>
              </a:ext>
            </a:extLst>
          </p:cNvPr>
          <p:cNvSpPr txBox="1"/>
          <p:nvPr/>
        </p:nvSpPr>
        <p:spPr>
          <a:xfrm>
            <a:off x="6567489" y="4692156"/>
            <a:ext cx="728357" cy="400110"/>
          </a:xfrm>
          <a:prstGeom prst="rect">
            <a:avLst/>
          </a:prstGeom>
          <a:noFill/>
        </p:spPr>
        <p:txBody>
          <a:bodyPr wrap="square" rtlCol="0">
            <a:spAutoFit/>
          </a:bodyPr>
          <a:lstStyle/>
          <a:p>
            <a:pPr algn="ctr"/>
            <a:r>
              <a:rPr lang="en-US" altLang="zh-CN" sz="2000" dirty="0">
                <a:solidFill>
                  <a:schemeClr val="bg1"/>
                </a:solidFill>
                <a:latin typeface="微软雅黑 Light" panose="020B0502040204020203" pitchFamily="34" charset="-122"/>
                <a:ea typeface="微软雅黑 Light" panose="020B0502040204020203" pitchFamily="34" charset="-122"/>
              </a:rPr>
              <a:t>04</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46" name="文本框 45">
            <a:extLst>
              <a:ext uri="{FF2B5EF4-FFF2-40B4-BE49-F238E27FC236}">
                <a16:creationId xmlns:a16="http://schemas.microsoft.com/office/drawing/2014/main" id="{D0A51B76-4682-4837-A48D-95ED95F78BB9}"/>
              </a:ext>
            </a:extLst>
          </p:cNvPr>
          <p:cNvSpPr txBox="1"/>
          <p:nvPr/>
        </p:nvSpPr>
        <p:spPr>
          <a:xfrm>
            <a:off x="2847866" y="2688277"/>
            <a:ext cx="2261883" cy="1141082"/>
          </a:xfrm>
          <a:prstGeom prst="rect">
            <a:avLst/>
          </a:prstGeom>
          <a:noFill/>
        </p:spPr>
        <p:txBody>
          <a:bodyPr wrap="square" rtlCol="0">
            <a:spAutoFit/>
          </a:bodyPr>
          <a:lstStyle/>
          <a:p>
            <a:pPr algn="dist">
              <a:lnSpc>
                <a:spcPct val="125000"/>
              </a:lnSpc>
            </a:pPr>
            <a:r>
              <a:rPr lang="zh-CN" altLang="en-US" sz="60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extLst>
      <p:ext uri="{BB962C8B-B14F-4D97-AF65-F5344CB8AC3E}">
        <p14:creationId xmlns:p14="http://schemas.microsoft.com/office/powerpoint/2010/main" val="205328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23" name="文本框 22">
            <a:extLst>
              <a:ext uri="{FF2B5EF4-FFF2-40B4-BE49-F238E27FC236}">
                <a16:creationId xmlns:a16="http://schemas.microsoft.com/office/drawing/2014/main" id="{FAA4DF97-59BD-4413-B32D-8B9F95A46E00}"/>
              </a:ext>
            </a:extLst>
          </p:cNvPr>
          <p:cNvSpPr txBox="1"/>
          <p:nvPr/>
        </p:nvSpPr>
        <p:spPr>
          <a:xfrm>
            <a:off x="4413813" y="3369380"/>
            <a:ext cx="3364374" cy="39716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7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t>
            </a:r>
          </a:p>
        </p:txBody>
      </p:sp>
      <p:sp>
        <p:nvSpPr>
          <p:cNvPr id="24" name="文本框 23">
            <a:extLst>
              <a:ext uri="{FF2B5EF4-FFF2-40B4-BE49-F238E27FC236}">
                <a16:creationId xmlns:a16="http://schemas.microsoft.com/office/drawing/2014/main" id="{D3E7E4F2-CD8B-4A75-825D-1E8534AC2D70}"/>
              </a:ext>
            </a:extLst>
          </p:cNvPr>
          <p:cNvSpPr txBox="1"/>
          <p:nvPr/>
        </p:nvSpPr>
        <p:spPr>
          <a:xfrm>
            <a:off x="4925363" y="2970351"/>
            <a:ext cx="2341274" cy="307778"/>
          </a:xfrm>
          <a:prstGeom prst="rect">
            <a:avLst/>
          </a:prstGeom>
          <a:noFill/>
        </p:spPr>
        <p:txBody>
          <a:bodyPr wrap="square" rtlCol="0">
            <a:spAutoFit/>
          </a:bodyPr>
          <a:lstStyle/>
          <a:p>
            <a:pPr algn="dist"/>
            <a:r>
              <a:rPr lang="en-US" altLang="zh-CN" sz="1400" dirty="0">
                <a:solidFill>
                  <a:schemeClr val="accent1"/>
                </a:solidFill>
                <a:latin typeface="微软雅黑 Light" panose="020B0502040204020203" pitchFamily="34" charset="-122"/>
                <a:ea typeface="微软雅黑 Light" panose="020B0502040204020203" pitchFamily="34" charset="-122"/>
              </a:rPr>
              <a:t>The introduction</a:t>
            </a:r>
          </a:p>
        </p:txBody>
      </p:sp>
      <p:sp>
        <p:nvSpPr>
          <p:cNvPr id="25" name="文本框 24">
            <a:extLst>
              <a:ext uri="{FF2B5EF4-FFF2-40B4-BE49-F238E27FC236}">
                <a16:creationId xmlns:a16="http://schemas.microsoft.com/office/drawing/2014/main" id="{C3453E1D-CC5D-48A9-B5E1-3F31A15CFB57}"/>
              </a:ext>
            </a:extLst>
          </p:cNvPr>
          <p:cNvSpPr txBox="1"/>
          <p:nvPr/>
        </p:nvSpPr>
        <p:spPr>
          <a:xfrm>
            <a:off x="4576610" y="2419639"/>
            <a:ext cx="3038780" cy="523220"/>
          </a:xfrm>
          <a:prstGeom prst="rect">
            <a:avLst/>
          </a:prstGeom>
          <a:noFill/>
        </p:spPr>
        <p:txBody>
          <a:bodyPr wrap="square" rtlCol="0">
            <a:spAutoFit/>
          </a:bodyPr>
          <a:lstStyle/>
          <a:p>
            <a:pPr algn="ctr"/>
            <a:r>
              <a:rPr lang="zh-CN" altLang="en-US" sz="2800" dirty="0">
                <a:solidFill>
                  <a:schemeClr val="accent1"/>
                </a:solidFill>
                <a:latin typeface="微软雅黑" panose="020B0503020204020204" pitchFamily="34" charset="-122"/>
                <a:ea typeface="微软雅黑" panose="020B0503020204020204" pitchFamily="34" charset="-122"/>
              </a:rPr>
              <a:t>绪论</a:t>
            </a:r>
          </a:p>
        </p:txBody>
      </p:sp>
      <p:cxnSp>
        <p:nvCxnSpPr>
          <p:cNvPr id="26" name="直接连接符 25">
            <a:extLst>
              <a:ext uri="{FF2B5EF4-FFF2-40B4-BE49-F238E27FC236}">
                <a16:creationId xmlns:a16="http://schemas.microsoft.com/office/drawing/2014/main" id="{3AD486B8-0376-4BFB-8B79-6AAEE2EFD3DF}"/>
              </a:ext>
            </a:extLst>
          </p:cNvPr>
          <p:cNvCxnSpPr/>
          <p:nvPr/>
        </p:nvCxnSpPr>
        <p:spPr>
          <a:xfrm>
            <a:off x="5029200" y="3348124"/>
            <a:ext cx="2133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菱形 26">
            <a:extLst>
              <a:ext uri="{FF2B5EF4-FFF2-40B4-BE49-F238E27FC236}">
                <a16:creationId xmlns:a16="http://schemas.microsoft.com/office/drawing/2014/main" id="{95AC36AA-92DF-4FA6-B5B0-07F912DA6955}"/>
              </a:ext>
            </a:extLst>
          </p:cNvPr>
          <p:cNvSpPr/>
          <p:nvPr/>
        </p:nvSpPr>
        <p:spPr>
          <a:xfrm>
            <a:off x="5805488" y="3890460"/>
            <a:ext cx="581024" cy="58102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文本框 27">
            <a:extLst>
              <a:ext uri="{FF2B5EF4-FFF2-40B4-BE49-F238E27FC236}">
                <a16:creationId xmlns:a16="http://schemas.microsoft.com/office/drawing/2014/main" id="{70E68D9B-FF21-4A2F-ACAF-D4884DAAFFE1}"/>
              </a:ext>
            </a:extLst>
          </p:cNvPr>
          <p:cNvSpPr txBox="1"/>
          <p:nvPr/>
        </p:nvSpPr>
        <p:spPr>
          <a:xfrm>
            <a:off x="5623560" y="4012334"/>
            <a:ext cx="944880" cy="338554"/>
          </a:xfrm>
          <a:prstGeom prst="rect">
            <a:avLst/>
          </a:prstGeom>
          <a:noFill/>
        </p:spPr>
        <p:txBody>
          <a:bodyPr wrap="square" rtlCol="0">
            <a:spAutoFit/>
          </a:bodyPr>
          <a:lstStyle/>
          <a:p>
            <a:pPr algn="ctr"/>
            <a:r>
              <a:rPr lang="en-US" altLang="zh-CN" sz="1600" dirty="0">
                <a:solidFill>
                  <a:schemeClr val="bg1"/>
                </a:solidFill>
                <a:latin typeface="方正清刻本悦宋简体" panose="02000000000000000000" pitchFamily="2" charset="-122"/>
                <a:ea typeface="方正清刻本悦宋简体" panose="02000000000000000000" pitchFamily="2" charset="-122"/>
              </a:rPr>
              <a:t>01</a:t>
            </a:r>
            <a:endParaRPr lang="zh-CN" altLang="en-US" sz="1600" dirty="0">
              <a:solidFill>
                <a:schemeClr val="bg1"/>
              </a:solidFill>
              <a:latin typeface="方正清刻本悦宋简体" panose="02000000000000000000" pitchFamily="2" charset="-122"/>
              <a:ea typeface="方正清刻本悦宋简体" panose="02000000000000000000" pitchFamily="2" charset="-122"/>
            </a:endParaRPr>
          </a:p>
        </p:txBody>
      </p:sp>
    </p:spTree>
    <p:extLst>
      <p:ext uri="{BB962C8B-B14F-4D97-AF65-F5344CB8AC3E}">
        <p14:creationId xmlns:p14="http://schemas.microsoft.com/office/powerpoint/2010/main" val="388539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605DC7-21F4-4316-814F-FB53A036D5D0}"/>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绪论</a:t>
            </a:r>
          </a:p>
        </p:txBody>
      </p:sp>
      <p:sp>
        <p:nvSpPr>
          <p:cNvPr id="3" name="文本框 2">
            <a:extLst>
              <a:ext uri="{FF2B5EF4-FFF2-40B4-BE49-F238E27FC236}">
                <a16:creationId xmlns:a16="http://schemas.microsoft.com/office/drawing/2014/main" id="{7BCA4A73-47A5-453E-93F1-8AF9DC09EF3E}"/>
              </a:ext>
            </a:extLst>
          </p:cNvPr>
          <p:cNvSpPr txBox="1"/>
          <p:nvPr/>
        </p:nvSpPr>
        <p:spPr>
          <a:xfrm>
            <a:off x="652481" y="952799"/>
            <a:ext cx="253209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The introduction</a:t>
            </a:r>
          </a:p>
        </p:txBody>
      </p:sp>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任意多边形: 形状 4">
            <a:extLst>
              <a:ext uri="{FF2B5EF4-FFF2-40B4-BE49-F238E27FC236}">
                <a16:creationId xmlns:a16="http://schemas.microsoft.com/office/drawing/2014/main" id="{34A1B95A-3B78-419E-B41A-967FF00D87E7}"/>
              </a:ext>
            </a:extLst>
          </p:cNvPr>
          <p:cNvSpPr/>
          <p:nvPr/>
        </p:nvSpPr>
        <p:spPr>
          <a:xfrm>
            <a:off x="1413284" y="2247015"/>
            <a:ext cx="4518230" cy="3524231"/>
          </a:xfrm>
          <a:custGeom>
            <a:avLst/>
            <a:gdLst>
              <a:gd name="connsiteX0" fmla="*/ 1764426 w 5093971"/>
              <a:gd name="connsiteY0" fmla="*/ 788944 h 4261349"/>
              <a:gd name="connsiteX1" fmla="*/ 2447332 w 5093971"/>
              <a:gd name="connsiteY1" fmla="*/ 788944 h 4261349"/>
              <a:gd name="connsiteX2" fmla="*/ 2447332 w 5093971"/>
              <a:gd name="connsiteY2" fmla="*/ 4261349 h 4261349"/>
              <a:gd name="connsiteX3" fmla="*/ 1764426 w 5093971"/>
              <a:gd name="connsiteY3" fmla="*/ 4261349 h 4261349"/>
              <a:gd name="connsiteX4" fmla="*/ 3528852 w 5093971"/>
              <a:gd name="connsiteY4" fmla="*/ 564266 h 4261349"/>
              <a:gd name="connsiteX5" fmla="*/ 4211758 w 5093971"/>
              <a:gd name="connsiteY5" fmla="*/ 564266 h 4261349"/>
              <a:gd name="connsiteX6" fmla="*/ 4211758 w 5093971"/>
              <a:gd name="connsiteY6" fmla="*/ 4036671 h 4261349"/>
              <a:gd name="connsiteX7" fmla="*/ 3528852 w 5093971"/>
              <a:gd name="connsiteY7" fmla="*/ 4036671 h 4261349"/>
              <a:gd name="connsiteX8" fmla="*/ 0 w 5093971"/>
              <a:gd name="connsiteY8" fmla="*/ 564266 h 4261349"/>
              <a:gd name="connsiteX9" fmla="*/ 682906 w 5093971"/>
              <a:gd name="connsiteY9" fmla="*/ 564266 h 4261349"/>
              <a:gd name="connsiteX10" fmla="*/ 682906 w 5093971"/>
              <a:gd name="connsiteY10" fmla="*/ 4036671 h 4261349"/>
              <a:gd name="connsiteX11" fmla="*/ 0 w 5093971"/>
              <a:gd name="connsiteY11" fmla="*/ 4036671 h 4261349"/>
              <a:gd name="connsiteX12" fmla="*/ 4411065 w 5093971"/>
              <a:gd name="connsiteY12" fmla="*/ 231493 h 4261349"/>
              <a:gd name="connsiteX13" fmla="*/ 5093971 w 5093971"/>
              <a:gd name="connsiteY13" fmla="*/ 231493 h 4261349"/>
              <a:gd name="connsiteX14" fmla="*/ 5093971 w 5093971"/>
              <a:gd name="connsiteY14" fmla="*/ 3703898 h 4261349"/>
              <a:gd name="connsiteX15" fmla="*/ 4411065 w 5093971"/>
              <a:gd name="connsiteY15" fmla="*/ 3703898 h 4261349"/>
              <a:gd name="connsiteX16" fmla="*/ 882213 w 5093971"/>
              <a:gd name="connsiteY16" fmla="*/ 231493 h 4261349"/>
              <a:gd name="connsiteX17" fmla="*/ 1565119 w 5093971"/>
              <a:gd name="connsiteY17" fmla="*/ 231493 h 4261349"/>
              <a:gd name="connsiteX18" fmla="*/ 1565119 w 5093971"/>
              <a:gd name="connsiteY18" fmla="*/ 3703898 h 4261349"/>
              <a:gd name="connsiteX19" fmla="*/ 882213 w 5093971"/>
              <a:gd name="connsiteY19" fmla="*/ 3703898 h 4261349"/>
              <a:gd name="connsiteX20" fmla="*/ 2646639 w 5093971"/>
              <a:gd name="connsiteY20" fmla="*/ 0 h 4261349"/>
              <a:gd name="connsiteX21" fmla="*/ 3329545 w 5093971"/>
              <a:gd name="connsiteY21" fmla="*/ 0 h 4261349"/>
              <a:gd name="connsiteX22" fmla="*/ 3329545 w 5093971"/>
              <a:gd name="connsiteY22" fmla="*/ 4036671 h 4261349"/>
              <a:gd name="connsiteX23" fmla="*/ 2646639 w 5093971"/>
              <a:gd name="connsiteY23" fmla="*/ 4036671 h 426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093971" h="4261349">
                <a:moveTo>
                  <a:pt x="1764426" y="788944"/>
                </a:moveTo>
                <a:lnTo>
                  <a:pt x="2447332" y="788944"/>
                </a:lnTo>
                <a:lnTo>
                  <a:pt x="2447332" y="4261349"/>
                </a:lnTo>
                <a:lnTo>
                  <a:pt x="1764426" y="4261349"/>
                </a:lnTo>
                <a:close/>
                <a:moveTo>
                  <a:pt x="3528852" y="564266"/>
                </a:moveTo>
                <a:lnTo>
                  <a:pt x="4211758" y="564266"/>
                </a:lnTo>
                <a:lnTo>
                  <a:pt x="4211758" y="4036671"/>
                </a:lnTo>
                <a:lnTo>
                  <a:pt x="3528852" y="4036671"/>
                </a:lnTo>
                <a:close/>
                <a:moveTo>
                  <a:pt x="0" y="564266"/>
                </a:moveTo>
                <a:lnTo>
                  <a:pt x="682906" y="564266"/>
                </a:lnTo>
                <a:lnTo>
                  <a:pt x="682906" y="4036671"/>
                </a:lnTo>
                <a:lnTo>
                  <a:pt x="0" y="4036671"/>
                </a:lnTo>
                <a:close/>
                <a:moveTo>
                  <a:pt x="4411065" y="231493"/>
                </a:moveTo>
                <a:lnTo>
                  <a:pt x="5093971" y="231493"/>
                </a:lnTo>
                <a:lnTo>
                  <a:pt x="5093971" y="3703898"/>
                </a:lnTo>
                <a:lnTo>
                  <a:pt x="4411065" y="3703898"/>
                </a:lnTo>
                <a:close/>
                <a:moveTo>
                  <a:pt x="882213" y="231493"/>
                </a:moveTo>
                <a:lnTo>
                  <a:pt x="1565119" y="231493"/>
                </a:lnTo>
                <a:lnTo>
                  <a:pt x="1565119" y="3703898"/>
                </a:lnTo>
                <a:lnTo>
                  <a:pt x="882213" y="3703898"/>
                </a:lnTo>
                <a:close/>
                <a:moveTo>
                  <a:pt x="2646639" y="0"/>
                </a:moveTo>
                <a:lnTo>
                  <a:pt x="3329545" y="0"/>
                </a:lnTo>
                <a:lnTo>
                  <a:pt x="3329545" y="4036671"/>
                </a:lnTo>
                <a:lnTo>
                  <a:pt x="2646639" y="4036671"/>
                </a:lnTo>
                <a:close/>
              </a:path>
            </a:pathLst>
          </a:custGeom>
          <a:blipFill dpi="0" rotWithShape="1">
            <a:blip r:embed="rId2">
              <a:extLst>
                <a:ext uri="{28A0092B-C50C-407E-A947-70E740481C1C}">
                  <a14:useLocalDpi xmlns:a14="http://schemas.microsoft.com/office/drawing/2010/main" val="0"/>
                </a:ext>
              </a:extLst>
            </a:blip>
            <a:srcRect/>
            <a:stretch>
              <a:fillRect l="-17350"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553FF0C-209B-437A-B5DF-2D1F857BBFAE}"/>
              </a:ext>
            </a:extLst>
          </p:cNvPr>
          <p:cNvSpPr txBox="1"/>
          <p:nvPr/>
        </p:nvSpPr>
        <p:spPr>
          <a:xfrm>
            <a:off x="6735052" y="2609357"/>
            <a:ext cx="3679698" cy="3185039"/>
          </a:xfrm>
          <a:prstGeom prst="rect">
            <a:avLst/>
          </a:prstGeom>
          <a:noFill/>
        </p:spPr>
        <p:txBody>
          <a:bodyPr wrap="square" rtlCol="0">
            <a:spAutoFit/>
          </a:bodyPr>
          <a:lstStyle/>
          <a:p>
            <a:pPr marL="228600" indent="-228600">
              <a:lnSpc>
                <a:spcPct val="150000"/>
              </a:lnSpc>
              <a:buFont typeface="+mj-lt"/>
              <a:buAutoNum type="alphaUcPeriod"/>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endParaRPr lang="en-US" altLang="zh-CN"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indent="-228600">
              <a:lnSpc>
                <a:spcPct val="150000"/>
              </a:lnSpc>
              <a:buFont typeface="+mj-lt"/>
              <a:buAutoNum type="alphaUcPeriod"/>
            </a:pPr>
            <a:endPar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 name="文本框 6">
            <a:extLst>
              <a:ext uri="{FF2B5EF4-FFF2-40B4-BE49-F238E27FC236}">
                <a16:creationId xmlns:a16="http://schemas.microsoft.com/office/drawing/2014/main" id="{C31730BE-6883-4E52-BC70-DE8DAC288B4C}"/>
              </a:ext>
            </a:extLst>
          </p:cNvPr>
          <p:cNvSpPr txBox="1"/>
          <p:nvPr/>
        </p:nvSpPr>
        <p:spPr>
          <a:xfrm>
            <a:off x="6735052" y="2184643"/>
            <a:ext cx="1196245" cy="337913"/>
          </a:xfrm>
          <a:prstGeom prst="rect">
            <a:avLst/>
          </a:prstGeom>
          <a:noFill/>
        </p:spPr>
        <p:txBody>
          <a:bodyPr wrap="square" rtlCol="0">
            <a:spAutoFit/>
          </a:bodyPr>
          <a:lstStyle/>
          <a:p>
            <a:pPr>
              <a:lnSpc>
                <a:spcPct val="150000"/>
              </a:lnSpc>
            </a:pPr>
            <a:r>
              <a:rPr lang="zh-CN" altLang="en-US" sz="1200" b="1" spc="300"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Tree>
    <p:extLst>
      <p:ext uri="{BB962C8B-B14F-4D97-AF65-F5344CB8AC3E}">
        <p14:creationId xmlns:p14="http://schemas.microsoft.com/office/powerpoint/2010/main" val="310979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605DC7-21F4-4316-814F-FB53A036D5D0}"/>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绪论</a:t>
            </a:r>
          </a:p>
        </p:txBody>
      </p:sp>
      <p:sp>
        <p:nvSpPr>
          <p:cNvPr id="3" name="文本框 2">
            <a:extLst>
              <a:ext uri="{FF2B5EF4-FFF2-40B4-BE49-F238E27FC236}">
                <a16:creationId xmlns:a16="http://schemas.microsoft.com/office/drawing/2014/main" id="{7BCA4A73-47A5-453E-93F1-8AF9DC09EF3E}"/>
              </a:ext>
            </a:extLst>
          </p:cNvPr>
          <p:cNvSpPr txBox="1"/>
          <p:nvPr/>
        </p:nvSpPr>
        <p:spPr>
          <a:xfrm>
            <a:off x="652481" y="952799"/>
            <a:ext cx="253209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The introduction</a:t>
            </a:r>
          </a:p>
        </p:txBody>
      </p:sp>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矩形 4">
            <a:extLst>
              <a:ext uri="{FF2B5EF4-FFF2-40B4-BE49-F238E27FC236}">
                <a16:creationId xmlns:a16="http://schemas.microsoft.com/office/drawing/2014/main" id="{626A0718-5999-4DBF-8215-A339462E1A2A}"/>
              </a:ext>
            </a:extLst>
          </p:cNvPr>
          <p:cNvSpPr/>
          <p:nvPr/>
        </p:nvSpPr>
        <p:spPr>
          <a:xfrm>
            <a:off x="2000327" y="2679305"/>
            <a:ext cx="2114484" cy="2993715"/>
          </a:xfrm>
          <a:prstGeom prst="rect">
            <a:avLst/>
          </a:prstGeom>
          <a:blipFill dpi="0" rotWithShape="1">
            <a:blip r:embed="rId2">
              <a:extLst>
                <a:ext uri="{28A0092B-C50C-407E-A947-70E740481C1C}">
                  <a14:useLocalDpi xmlns:a14="http://schemas.microsoft.com/office/drawing/2010/main" val="0"/>
                </a:ext>
              </a:extLst>
            </a:blip>
            <a:srcRect/>
            <a:stretch>
              <a:fillRect l="-74934" r="-467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84A229C8-FBB2-4CD5-8085-45F0A246EAA8}"/>
              </a:ext>
            </a:extLst>
          </p:cNvPr>
          <p:cNvSpPr/>
          <p:nvPr/>
        </p:nvSpPr>
        <p:spPr>
          <a:xfrm>
            <a:off x="4916030" y="2240666"/>
            <a:ext cx="2359939" cy="3432354"/>
          </a:xfrm>
          <a:prstGeom prst="rect">
            <a:avLst/>
          </a:prstGeom>
          <a:blipFill dpi="0" rotWithShape="1">
            <a:blip r:embed="rId3">
              <a:extLst>
                <a:ext uri="{28A0092B-C50C-407E-A947-70E740481C1C}">
                  <a14:useLocalDpi xmlns:a14="http://schemas.microsoft.com/office/drawing/2010/main" val="0"/>
                </a:ext>
              </a:extLst>
            </a:blip>
            <a:srcRect/>
            <a:stretch>
              <a:fillRect l="-65409" r="-654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3859BF50-9D7D-4595-927E-5BF276508777}"/>
              </a:ext>
            </a:extLst>
          </p:cNvPr>
          <p:cNvSpPr/>
          <p:nvPr/>
        </p:nvSpPr>
        <p:spPr>
          <a:xfrm>
            <a:off x="8077187" y="2679305"/>
            <a:ext cx="2114484" cy="2993715"/>
          </a:xfrm>
          <a:prstGeom prst="rect">
            <a:avLst/>
          </a:prstGeom>
          <a:blipFill dpi="0" rotWithShape="1">
            <a:blip r:embed="rId4">
              <a:extLst>
                <a:ext uri="{28A0092B-C50C-407E-A947-70E740481C1C}">
                  <a14:useLocalDpi xmlns:a14="http://schemas.microsoft.com/office/drawing/2010/main" val="0"/>
                </a:ext>
              </a:extLst>
            </a:blip>
            <a:srcRect/>
            <a:stretch>
              <a:fillRect l="-37892" r="-691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9B0D6FA4-1DA3-46C8-8329-C1FA4A6AA887}"/>
              </a:ext>
            </a:extLst>
          </p:cNvPr>
          <p:cNvSpPr/>
          <p:nvPr/>
        </p:nvSpPr>
        <p:spPr>
          <a:xfrm>
            <a:off x="2000327" y="5293115"/>
            <a:ext cx="2114484" cy="435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E48EF542-FB8C-4181-9F9E-E908920D59A4}"/>
              </a:ext>
            </a:extLst>
          </p:cNvPr>
          <p:cNvSpPr/>
          <p:nvPr/>
        </p:nvSpPr>
        <p:spPr>
          <a:xfrm>
            <a:off x="8077187" y="5293115"/>
            <a:ext cx="2114484" cy="435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89FDD6CB-460D-4233-B5AA-6018A9CADB62}"/>
              </a:ext>
            </a:extLst>
          </p:cNvPr>
          <p:cNvSpPr/>
          <p:nvPr/>
        </p:nvSpPr>
        <p:spPr>
          <a:xfrm>
            <a:off x="4916029" y="5293115"/>
            <a:ext cx="2359939" cy="435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Light" panose="020B0502040204020203" pitchFamily="34" charset="-122"/>
              <a:ea typeface="微软雅黑 Light" panose="020B0502040204020203" pitchFamily="34" charset="-122"/>
            </a:endParaRPr>
          </a:p>
        </p:txBody>
      </p:sp>
      <p:sp>
        <p:nvSpPr>
          <p:cNvPr id="11" name="文本框 10">
            <a:extLst>
              <a:ext uri="{FF2B5EF4-FFF2-40B4-BE49-F238E27FC236}">
                <a16:creationId xmlns:a16="http://schemas.microsoft.com/office/drawing/2014/main" id="{E7C08E0A-E166-4BDA-B858-27F3159BF597}"/>
              </a:ext>
            </a:extLst>
          </p:cNvPr>
          <p:cNvSpPr txBox="1"/>
          <p:nvPr/>
        </p:nvSpPr>
        <p:spPr>
          <a:xfrm>
            <a:off x="2465634" y="5360988"/>
            <a:ext cx="1183869" cy="276999"/>
          </a:xfrm>
          <a:prstGeom prst="rect">
            <a:avLst/>
          </a:prstGeom>
          <a:noFill/>
        </p:spPr>
        <p:txBody>
          <a:bodyPr wrap="square" rtlCol="0">
            <a:spAutoFit/>
          </a:bodyPr>
          <a:lstStyle/>
          <a:p>
            <a:pPr algn="dist"/>
            <a:r>
              <a:rPr lang="zh-CN" altLang="en-US" sz="1200" dirty="0">
                <a:solidFill>
                  <a:schemeClr val="bg1"/>
                </a:solidFill>
                <a:latin typeface="微软雅黑 Light" panose="020B0502040204020203" pitchFamily="34" charset="-122"/>
                <a:ea typeface="微软雅黑 Light" panose="020B0502040204020203" pitchFamily="34" charset="-122"/>
              </a:rPr>
              <a:t>编辑标题</a:t>
            </a:r>
          </a:p>
        </p:txBody>
      </p:sp>
      <p:sp>
        <p:nvSpPr>
          <p:cNvPr id="12" name="文本框 11">
            <a:extLst>
              <a:ext uri="{FF2B5EF4-FFF2-40B4-BE49-F238E27FC236}">
                <a16:creationId xmlns:a16="http://schemas.microsoft.com/office/drawing/2014/main" id="{83B2EACD-32AF-4A14-BAFB-EE210F7F91AA}"/>
              </a:ext>
            </a:extLst>
          </p:cNvPr>
          <p:cNvSpPr txBox="1"/>
          <p:nvPr/>
        </p:nvSpPr>
        <p:spPr>
          <a:xfrm>
            <a:off x="5504066" y="5360988"/>
            <a:ext cx="1183869" cy="276999"/>
          </a:xfrm>
          <a:prstGeom prst="rect">
            <a:avLst/>
          </a:prstGeom>
          <a:noFill/>
        </p:spPr>
        <p:txBody>
          <a:bodyPr wrap="square" rtlCol="0">
            <a:spAutoFit/>
          </a:bodyPr>
          <a:lstStyle/>
          <a:p>
            <a:pPr algn="dist"/>
            <a:r>
              <a:rPr lang="zh-CN" altLang="en-US" sz="1200" dirty="0">
                <a:solidFill>
                  <a:schemeClr val="bg1"/>
                </a:solidFill>
                <a:latin typeface="微软雅黑 Light" panose="020B0502040204020203" pitchFamily="34" charset="-122"/>
                <a:ea typeface="微软雅黑 Light" panose="020B0502040204020203" pitchFamily="34" charset="-122"/>
              </a:rPr>
              <a:t>编辑标题</a:t>
            </a:r>
          </a:p>
        </p:txBody>
      </p:sp>
      <p:sp>
        <p:nvSpPr>
          <p:cNvPr id="13" name="文本框 12">
            <a:extLst>
              <a:ext uri="{FF2B5EF4-FFF2-40B4-BE49-F238E27FC236}">
                <a16:creationId xmlns:a16="http://schemas.microsoft.com/office/drawing/2014/main" id="{17FED960-6A23-45F3-B0C9-87A93940A170}"/>
              </a:ext>
            </a:extLst>
          </p:cNvPr>
          <p:cNvSpPr txBox="1"/>
          <p:nvPr/>
        </p:nvSpPr>
        <p:spPr>
          <a:xfrm>
            <a:off x="8542497" y="5360988"/>
            <a:ext cx="1183869" cy="276999"/>
          </a:xfrm>
          <a:prstGeom prst="rect">
            <a:avLst/>
          </a:prstGeom>
          <a:noFill/>
        </p:spPr>
        <p:txBody>
          <a:bodyPr wrap="square" rtlCol="0">
            <a:spAutoFit/>
          </a:bodyPr>
          <a:lstStyle/>
          <a:p>
            <a:pPr algn="dist"/>
            <a:r>
              <a:rPr lang="zh-CN" altLang="en-US" sz="1200" dirty="0">
                <a:solidFill>
                  <a:schemeClr val="bg1"/>
                </a:solidFill>
                <a:latin typeface="微软雅黑 Light" panose="020B0502040204020203" pitchFamily="34" charset="-122"/>
                <a:ea typeface="微软雅黑 Light" panose="020B0502040204020203" pitchFamily="34" charset="-122"/>
              </a:rPr>
              <a:t>编辑标题</a:t>
            </a:r>
          </a:p>
        </p:txBody>
      </p:sp>
    </p:spTree>
    <p:extLst>
      <p:ext uri="{BB962C8B-B14F-4D97-AF65-F5344CB8AC3E}">
        <p14:creationId xmlns:p14="http://schemas.microsoft.com/office/powerpoint/2010/main" val="2500947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29" name="文本框 28">
            <a:extLst>
              <a:ext uri="{FF2B5EF4-FFF2-40B4-BE49-F238E27FC236}">
                <a16:creationId xmlns:a16="http://schemas.microsoft.com/office/drawing/2014/main" id="{AB38BCE7-2AFC-4A4A-9154-742F463D1E3A}"/>
              </a:ext>
            </a:extLst>
          </p:cNvPr>
          <p:cNvSpPr txBox="1"/>
          <p:nvPr/>
        </p:nvSpPr>
        <p:spPr>
          <a:xfrm>
            <a:off x="4413813" y="3369380"/>
            <a:ext cx="3364374" cy="39716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7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t>
            </a:r>
          </a:p>
        </p:txBody>
      </p:sp>
      <p:cxnSp>
        <p:nvCxnSpPr>
          <p:cNvPr id="30" name="直接连接符 29">
            <a:extLst>
              <a:ext uri="{FF2B5EF4-FFF2-40B4-BE49-F238E27FC236}">
                <a16:creationId xmlns:a16="http://schemas.microsoft.com/office/drawing/2014/main" id="{3875E634-9D9C-4E21-BBDF-63AAFFE8DF96}"/>
              </a:ext>
            </a:extLst>
          </p:cNvPr>
          <p:cNvCxnSpPr/>
          <p:nvPr/>
        </p:nvCxnSpPr>
        <p:spPr>
          <a:xfrm>
            <a:off x="5029200" y="3348124"/>
            <a:ext cx="2133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菱形 30">
            <a:extLst>
              <a:ext uri="{FF2B5EF4-FFF2-40B4-BE49-F238E27FC236}">
                <a16:creationId xmlns:a16="http://schemas.microsoft.com/office/drawing/2014/main" id="{D9F00683-BEC0-4DA8-AC66-0DEE74571AAB}"/>
              </a:ext>
            </a:extLst>
          </p:cNvPr>
          <p:cNvSpPr/>
          <p:nvPr/>
        </p:nvSpPr>
        <p:spPr>
          <a:xfrm>
            <a:off x="5805488" y="3890460"/>
            <a:ext cx="581024" cy="58102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a:extLst>
              <a:ext uri="{FF2B5EF4-FFF2-40B4-BE49-F238E27FC236}">
                <a16:creationId xmlns:a16="http://schemas.microsoft.com/office/drawing/2014/main" id="{A0E955A0-B3A2-4F72-9CB8-EDC295594BC5}"/>
              </a:ext>
            </a:extLst>
          </p:cNvPr>
          <p:cNvSpPr txBox="1"/>
          <p:nvPr/>
        </p:nvSpPr>
        <p:spPr>
          <a:xfrm>
            <a:off x="5623560" y="4012334"/>
            <a:ext cx="944880" cy="338554"/>
          </a:xfrm>
          <a:prstGeom prst="rect">
            <a:avLst/>
          </a:prstGeom>
          <a:noFill/>
        </p:spPr>
        <p:txBody>
          <a:bodyPr wrap="square" rtlCol="0">
            <a:spAutoFit/>
          </a:bodyPr>
          <a:lstStyle/>
          <a:p>
            <a:pPr algn="ctr"/>
            <a:r>
              <a:rPr lang="en-US" altLang="zh-CN" sz="1600" dirty="0">
                <a:solidFill>
                  <a:schemeClr val="bg1"/>
                </a:solidFill>
                <a:latin typeface="方正清刻本悦宋简体" panose="02000000000000000000" pitchFamily="2" charset="-122"/>
                <a:ea typeface="方正清刻本悦宋简体" panose="02000000000000000000" pitchFamily="2" charset="-122"/>
              </a:rPr>
              <a:t>02</a:t>
            </a:r>
            <a:endParaRPr lang="zh-CN" altLang="en-US" sz="16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FFBB1FAC-EFA4-4401-B6EE-586557F93BCD}"/>
              </a:ext>
            </a:extLst>
          </p:cNvPr>
          <p:cNvSpPr txBox="1"/>
          <p:nvPr/>
        </p:nvSpPr>
        <p:spPr>
          <a:xfrm>
            <a:off x="4669410" y="2960924"/>
            <a:ext cx="2853180" cy="307777"/>
          </a:xfrm>
          <a:prstGeom prst="rect">
            <a:avLst/>
          </a:prstGeom>
          <a:noFill/>
        </p:spPr>
        <p:txBody>
          <a:bodyPr wrap="square" rtlCol="0">
            <a:spAutoFit/>
          </a:bodyPr>
          <a:lstStyle/>
          <a:p>
            <a:pPr algn="dist"/>
            <a:r>
              <a:rPr lang="en-US" altLang="zh-CN" sz="1400" dirty="0">
                <a:solidFill>
                  <a:schemeClr val="accent1"/>
                </a:solidFill>
                <a:latin typeface="微软雅黑 Light" panose="020B0502040204020203" pitchFamily="34" charset="-122"/>
                <a:ea typeface="微软雅黑 Light" panose="020B0502040204020203" pitchFamily="34" charset="-122"/>
              </a:rPr>
              <a:t>Research ideas and methods</a:t>
            </a:r>
          </a:p>
        </p:txBody>
      </p:sp>
      <p:sp>
        <p:nvSpPr>
          <p:cNvPr id="34" name="文本框 33">
            <a:extLst>
              <a:ext uri="{FF2B5EF4-FFF2-40B4-BE49-F238E27FC236}">
                <a16:creationId xmlns:a16="http://schemas.microsoft.com/office/drawing/2014/main" id="{0F892095-DCA4-4C09-BD53-E9C9CCCEC49C}"/>
              </a:ext>
            </a:extLst>
          </p:cNvPr>
          <p:cNvSpPr txBox="1"/>
          <p:nvPr/>
        </p:nvSpPr>
        <p:spPr>
          <a:xfrm>
            <a:off x="4576610" y="2419639"/>
            <a:ext cx="3038780" cy="523220"/>
          </a:xfrm>
          <a:prstGeom prst="rect">
            <a:avLst/>
          </a:prstGeom>
          <a:noFill/>
        </p:spPr>
        <p:txBody>
          <a:bodyPr wrap="square" rtlCol="0">
            <a:spAutoFit/>
          </a:bodyPr>
          <a:lstStyle/>
          <a:p>
            <a:pPr algn="ctr"/>
            <a:r>
              <a:rPr lang="zh-CN" altLang="en-US" sz="2800" dirty="0">
                <a:solidFill>
                  <a:schemeClr val="accent1"/>
                </a:solidFill>
                <a:latin typeface="微软雅黑" panose="020B0503020204020204" pitchFamily="34" charset="-122"/>
                <a:ea typeface="微软雅黑" panose="020B0503020204020204" pitchFamily="34" charset="-122"/>
              </a:rPr>
              <a:t>思路与研究方法</a:t>
            </a:r>
          </a:p>
        </p:txBody>
      </p:sp>
    </p:spTree>
    <p:extLst>
      <p:ext uri="{BB962C8B-B14F-4D97-AF65-F5344CB8AC3E}">
        <p14:creationId xmlns:p14="http://schemas.microsoft.com/office/powerpoint/2010/main" val="220948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a:extLst>
              <a:ext uri="{FF2B5EF4-FFF2-40B4-BE49-F238E27FC236}">
                <a16:creationId xmlns:a16="http://schemas.microsoft.com/office/drawing/2014/main" id="{4F2B330E-4A12-4F4E-AB07-051DF982F51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思路与研究方法</a:t>
            </a:r>
          </a:p>
        </p:txBody>
      </p:sp>
      <p:sp>
        <p:nvSpPr>
          <p:cNvPr id="6" name="文本框 5">
            <a:extLst>
              <a:ext uri="{FF2B5EF4-FFF2-40B4-BE49-F238E27FC236}">
                <a16:creationId xmlns:a16="http://schemas.microsoft.com/office/drawing/2014/main" id="{B382C521-A238-4930-88D6-E287B6C76B0C}"/>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Research ideas and methods</a:t>
            </a:r>
          </a:p>
        </p:txBody>
      </p:sp>
      <p:grpSp>
        <p:nvGrpSpPr>
          <p:cNvPr id="7" name="组合 6">
            <a:extLst>
              <a:ext uri="{FF2B5EF4-FFF2-40B4-BE49-F238E27FC236}">
                <a16:creationId xmlns:a16="http://schemas.microsoft.com/office/drawing/2014/main" id="{17852ADB-9587-4866-8435-34985DC54F75}"/>
              </a:ext>
            </a:extLst>
          </p:cNvPr>
          <p:cNvGrpSpPr/>
          <p:nvPr/>
        </p:nvGrpSpPr>
        <p:grpSpPr>
          <a:xfrm>
            <a:off x="1831848" y="2195833"/>
            <a:ext cx="8531352" cy="3234791"/>
            <a:chOff x="522398" y="2012627"/>
            <a:chExt cx="11150252" cy="4227783"/>
          </a:xfrm>
        </p:grpSpPr>
        <p:sp>
          <p:nvSpPr>
            <p:cNvPr id="8" name="Oval 10">
              <a:extLst>
                <a:ext uri="{FF2B5EF4-FFF2-40B4-BE49-F238E27FC236}">
                  <a16:creationId xmlns:a16="http://schemas.microsoft.com/office/drawing/2014/main" id="{6F624B08-D280-4E80-ABDC-FADCF82C88F3}"/>
                </a:ext>
              </a:extLst>
            </p:cNvPr>
            <p:cNvSpPr>
              <a:spLocks noChangeArrowheads="1"/>
            </p:cNvSpPr>
            <p:nvPr/>
          </p:nvSpPr>
          <p:spPr bwMode="auto">
            <a:xfrm>
              <a:off x="9945391" y="3462483"/>
              <a:ext cx="1294109" cy="1294109"/>
            </a:xfrm>
            <a:prstGeom prst="ellipse">
              <a:avLst/>
            </a:prstGeom>
            <a:solidFill>
              <a:schemeClr val="accent1"/>
            </a:solidFill>
            <a:ln>
              <a:solidFill>
                <a:schemeClr val="accent1"/>
              </a:solidFill>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9" name="Group 126">
              <a:extLst>
                <a:ext uri="{FF2B5EF4-FFF2-40B4-BE49-F238E27FC236}">
                  <a16:creationId xmlns:a16="http://schemas.microsoft.com/office/drawing/2014/main" id="{6C3E2C0D-4FA7-4D68-A47A-B31AFDF1903D}"/>
                </a:ext>
              </a:extLst>
            </p:cNvPr>
            <p:cNvGrpSpPr/>
            <p:nvPr/>
          </p:nvGrpSpPr>
          <p:grpSpPr>
            <a:xfrm>
              <a:off x="9984872" y="2592433"/>
              <a:ext cx="1215147" cy="1092316"/>
              <a:chOff x="6650038" y="1779588"/>
              <a:chExt cx="1319213" cy="1185863"/>
            </a:xfrm>
            <a:solidFill>
              <a:schemeClr val="accent1"/>
            </a:solidFill>
          </p:grpSpPr>
          <p:sp>
            <p:nvSpPr>
              <p:cNvPr id="134" name="Oval 45">
                <a:extLst>
                  <a:ext uri="{FF2B5EF4-FFF2-40B4-BE49-F238E27FC236}">
                    <a16:creationId xmlns:a16="http://schemas.microsoft.com/office/drawing/2014/main" id="{5995DCB7-FFA4-4C80-901D-83100721DCD8}"/>
                  </a:ext>
                </a:extLst>
              </p:cNvPr>
              <p:cNvSpPr>
                <a:spLocks noChangeArrowheads="1"/>
              </p:cNvSpPr>
              <p:nvPr/>
            </p:nvSpPr>
            <p:spPr bwMode="auto">
              <a:xfrm>
                <a:off x="7243763" y="1779588"/>
                <a:ext cx="131763" cy="1301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5" name="Oval 46">
                <a:extLst>
                  <a:ext uri="{FF2B5EF4-FFF2-40B4-BE49-F238E27FC236}">
                    <a16:creationId xmlns:a16="http://schemas.microsoft.com/office/drawing/2014/main" id="{49469C32-3434-4284-A158-798B7E837046}"/>
                  </a:ext>
                </a:extLst>
              </p:cNvPr>
              <p:cNvSpPr>
                <a:spLocks noChangeArrowheads="1"/>
              </p:cNvSpPr>
              <p:nvPr/>
            </p:nvSpPr>
            <p:spPr bwMode="auto">
              <a:xfrm>
                <a:off x="7286625" y="2603500"/>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6" name="Oval 47">
                <a:extLst>
                  <a:ext uri="{FF2B5EF4-FFF2-40B4-BE49-F238E27FC236}">
                    <a16:creationId xmlns:a16="http://schemas.microsoft.com/office/drawing/2014/main" id="{8D0CD19C-DCFD-4277-9F2C-4CEEB7770CEF}"/>
                  </a:ext>
                </a:extLst>
              </p:cNvPr>
              <p:cNvSpPr>
                <a:spLocks noChangeArrowheads="1"/>
              </p:cNvSpPr>
              <p:nvPr/>
            </p:nvSpPr>
            <p:spPr bwMode="auto">
              <a:xfrm>
                <a:off x="7286625" y="2500313"/>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7" name="Oval 48">
                <a:extLst>
                  <a:ext uri="{FF2B5EF4-FFF2-40B4-BE49-F238E27FC236}">
                    <a16:creationId xmlns:a16="http://schemas.microsoft.com/office/drawing/2014/main" id="{4E97AF3F-24B5-4369-98CE-C44B1C2858F5}"/>
                  </a:ext>
                </a:extLst>
              </p:cNvPr>
              <p:cNvSpPr>
                <a:spLocks noChangeArrowheads="1"/>
              </p:cNvSpPr>
              <p:nvPr/>
            </p:nvSpPr>
            <p:spPr bwMode="auto">
              <a:xfrm>
                <a:off x="7286625" y="2395538"/>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8" name="Oval 49">
                <a:extLst>
                  <a:ext uri="{FF2B5EF4-FFF2-40B4-BE49-F238E27FC236}">
                    <a16:creationId xmlns:a16="http://schemas.microsoft.com/office/drawing/2014/main" id="{34EB0A10-6132-478D-AC72-6F4E27FC2329}"/>
                  </a:ext>
                </a:extLst>
              </p:cNvPr>
              <p:cNvSpPr>
                <a:spLocks noChangeArrowheads="1"/>
              </p:cNvSpPr>
              <p:nvPr/>
            </p:nvSpPr>
            <p:spPr bwMode="auto">
              <a:xfrm>
                <a:off x="7286625" y="2078038"/>
                <a:ext cx="46038"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9" name="Oval 50">
                <a:extLst>
                  <a:ext uri="{FF2B5EF4-FFF2-40B4-BE49-F238E27FC236}">
                    <a16:creationId xmlns:a16="http://schemas.microsoft.com/office/drawing/2014/main" id="{72EA276E-38F6-4B99-8F03-96FFFFD97A59}"/>
                  </a:ext>
                </a:extLst>
              </p:cNvPr>
              <p:cNvSpPr>
                <a:spLocks noChangeArrowheads="1"/>
              </p:cNvSpPr>
              <p:nvPr/>
            </p:nvSpPr>
            <p:spPr bwMode="auto">
              <a:xfrm>
                <a:off x="7286625" y="1973263"/>
                <a:ext cx="46038"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0" name="Oval 51">
                <a:extLst>
                  <a:ext uri="{FF2B5EF4-FFF2-40B4-BE49-F238E27FC236}">
                    <a16:creationId xmlns:a16="http://schemas.microsoft.com/office/drawing/2014/main" id="{9F82FBC0-A7D5-4AC7-9E96-AC9732C2A98A}"/>
                  </a:ext>
                </a:extLst>
              </p:cNvPr>
              <p:cNvSpPr>
                <a:spLocks noChangeArrowheads="1"/>
              </p:cNvSpPr>
              <p:nvPr/>
            </p:nvSpPr>
            <p:spPr bwMode="auto">
              <a:xfrm>
                <a:off x="7286625" y="2282825"/>
                <a:ext cx="46038"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1" name="Oval 52">
                <a:extLst>
                  <a:ext uri="{FF2B5EF4-FFF2-40B4-BE49-F238E27FC236}">
                    <a16:creationId xmlns:a16="http://schemas.microsoft.com/office/drawing/2014/main" id="{5EA9B206-B4EB-460F-A143-1B6B07AF4D45}"/>
                  </a:ext>
                </a:extLst>
              </p:cNvPr>
              <p:cNvSpPr>
                <a:spLocks noChangeArrowheads="1"/>
              </p:cNvSpPr>
              <p:nvPr/>
            </p:nvSpPr>
            <p:spPr bwMode="auto">
              <a:xfrm>
                <a:off x="7286625" y="2179638"/>
                <a:ext cx="46038"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2" name="Freeform 53">
                <a:extLst>
                  <a:ext uri="{FF2B5EF4-FFF2-40B4-BE49-F238E27FC236}">
                    <a16:creationId xmlns:a16="http://schemas.microsoft.com/office/drawing/2014/main" id="{73A45BAD-8236-405F-B96A-0A66E9724D5D}"/>
                  </a:ext>
                </a:extLst>
              </p:cNvPr>
              <p:cNvSpPr>
                <a:spLocks/>
              </p:cNvSpPr>
              <p:nvPr/>
            </p:nvSpPr>
            <p:spPr bwMode="auto">
              <a:xfrm>
                <a:off x="7181850" y="2611438"/>
                <a:ext cx="49213" cy="47625"/>
              </a:xfrm>
              <a:custGeom>
                <a:avLst/>
                <a:gdLst>
                  <a:gd name="T0" fmla="*/ 21 w 22"/>
                  <a:gd name="T1" fmla="*/ 9 h 21"/>
                  <a:gd name="T2" fmla="*/ 12 w 22"/>
                  <a:gd name="T3" fmla="*/ 20 h 21"/>
                  <a:gd name="T4" fmla="*/ 1 w 22"/>
                  <a:gd name="T5" fmla="*/ 12 h 21"/>
                  <a:gd name="T6" fmla="*/ 10 w 22"/>
                  <a:gd name="T7" fmla="*/ 0 h 21"/>
                  <a:gd name="T8" fmla="*/ 21 w 22"/>
                  <a:gd name="T9" fmla="*/ 9 h 21"/>
                </a:gdLst>
                <a:ahLst/>
                <a:cxnLst>
                  <a:cxn ang="0">
                    <a:pos x="T0" y="T1"/>
                  </a:cxn>
                  <a:cxn ang="0">
                    <a:pos x="T2" y="T3"/>
                  </a:cxn>
                  <a:cxn ang="0">
                    <a:pos x="T4" y="T5"/>
                  </a:cxn>
                  <a:cxn ang="0">
                    <a:pos x="T6" y="T7"/>
                  </a:cxn>
                  <a:cxn ang="0">
                    <a:pos x="T8" y="T9"/>
                  </a:cxn>
                </a:cxnLst>
                <a:rect l="0" t="0" r="r" b="b"/>
                <a:pathLst>
                  <a:path w="22" h="21">
                    <a:moveTo>
                      <a:pt x="21" y="9"/>
                    </a:moveTo>
                    <a:cubicBezTo>
                      <a:pt x="22" y="15"/>
                      <a:pt x="18" y="20"/>
                      <a:pt x="12" y="20"/>
                    </a:cubicBezTo>
                    <a:cubicBezTo>
                      <a:pt x="7" y="21"/>
                      <a:pt x="2" y="17"/>
                      <a:pt x="1" y="12"/>
                    </a:cubicBezTo>
                    <a:cubicBezTo>
                      <a:pt x="0" y="6"/>
                      <a:pt x="4" y="1"/>
                      <a:pt x="10" y="0"/>
                    </a:cubicBezTo>
                    <a:cubicBezTo>
                      <a:pt x="15" y="0"/>
                      <a:pt x="20" y="4"/>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3" name="Freeform 54">
                <a:extLst>
                  <a:ext uri="{FF2B5EF4-FFF2-40B4-BE49-F238E27FC236}">
                    <a16:creationId xmlns:a16="http://schemas.microsoft.com/office/drawing/2014/main" id="{72E3EE84-A187-4A6C-9A79-2DDEB869CED3}"/>
                  </a:ext>
                </a:extLst>
              </p:cNvPr>
              <p:cNvSpPr>
                <a:spLocks/>
              </p:cNvSpPr>
              <p:nvPr/>
            </p:nvSpPr>
            <p:spPr bwMode="auto">
              <a:xfrm>
                <a:off x="7077075" y="2628900"/>
                <a:ext cx="52388" cy="52388"/>
              </a:xfrm>
              <a:custGeom>
                <a:avLst/>
                <a:gdLst>
                  <a:gd name="T0" fmla="*/ 21 w 23"/>
                  <a:gd name="T1" fmla="*/ 9 h 23"/>
                  <a:gd name="T2" fmla="*/ 14 w 23"/>
                  <a:gd name="T3" fmla="*/ 21 h 23"/>
                  <a:gd name="T4" fmla="*/ 2 w 23"/>
                  <a:gd name="T5" fmla="*/ 14 h 23"/>
                  <a:gd name="T6" fmla="*/ 9 w 23"/>
                  <a:gd name="T7" fmla="*/ 2 h 23"/>
                  <a:gd name="T8" fmla="*/ 21 w 23"/>
                  <a:gd name="T9" fmla="*/ 9 h 23"/>
                </a:gdLst>
                <a:ahLst/>
                <a:cxnLst>
                  <a:cxn ang="0">
                    <a:pos x="T0" y="T1"/>
                  </a:cxn>
                  <a:cxn ang="0">
                    <a:pos x="T2" y="T3"/>
                  </a:cxn>
                  <a:cxn ang="0">
                    <a:pos x="T4" y="T5"/>
                  </a:cxn>
                  <a:cxn ang="0">
                    <a:pos x="T6" y="T7"/>
                  </a:cxn>
                  <a:cxn ang="0">
                    <a:pos x="T8" y="T9"/>
                  </a:cxn>
                </a:cxnLst>
                <a:rect l="0" t="0" r="r" b="b"/>
                <a:pathLst>
                  <a:path w="23" h="23">
                    <a:moveTo>
                      <a:pt x="21" y="9"/>
                    </a:moveTo>
                    <a:cubicBezTo>
                      <a:pt x="23" y="14"/>
                      <a:pt x="20" y="20"/>
                      <a:pt x="14" y="21"/>
                    </a:cubicBezTo>
                    <a:cubicBezTo>
                      <a:pt x="9" y="23"/>
                      <a:pt x="3" y="19"/>
                      <a:pt x="2" y="14"/>
                    </a:cubicBezTo>
                    <a:cubicBezTo>
                      <a:pt x="0" y="9"/>
                      <a:pt x="4" y="3"/>
                      <a:pt x="9" y="2"/>
                    </a:cubicBezTo>
                    <a:cubicBezTo>
                      <a:pt x="14" y="0"/>
                      <a:pt x="20" y="3"/>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4" name="Freeform 55">
                <a:extLst>
                  <a:ext uri="{FF2B5EF4-FFF2-40B4-BE49-F238E27FC236}">
                    <a16:creationId xmlns:a16="http://schemas.microsoft.com/office/drawing/2014/main" id="{17E49FA2-4CDA-4E3C-8E85-DB61E8B9BE7F}"/>
                  </a:ext>
                </a:extLst>
              </p:cNvPr>
              <p:cNvSpPr>
                <a:spLocks/>
              </p:cNvSpPr>
              <p:nvPr/>
            </p:nvSpPr>
            <p:spPr bwMode="auto">
              <a:xfrm>
                <a:off x="6978650" y="2662238"/>
                <a:ext cx="50800" cy="52388"/>
              </a:xfrm>
              <a:custGeom>
                <a:avLst/>
                <a:gdLst>
                  <a:gd name="T0" fmla="*/ 21 w 23"/>
                  <a:gd name="T1" fmla="*/ 7 h 23"/>
                  <a:gd name="T2" fmla="*/ 16 w 23"/>
                  <a:gd name="T3" fmla="*/ 21 h 23"/>
                  <a:gd name="T4" fmla="*/ 2 w 23"/>
                  <a:gd name="T5" fmla="*/ 15 h 23"/>
                  <a:gd name="T6" fmla="*/ 8 w 23"/>
                  <a:gd name="T7" fmla="*/ 2 h 23"/>
                  <a:gd name="T8" fmla="*/ 21 w 23"/>
                  <a:gd name="T9" fmla="*/ 7 h 23"/>
                </a:gdLst>
                <a:ahLst/>
                <a:cxnLst>
                  <a:cxn ang="0">
                    <a:pos x="T0" y="T1"/>
                  </a:cxn>
                  <a:cxn ang="0">
                    <a:pos x="T2" y="T3"/>
                  </a:cxn>
                  <a:cxn ang="0">
                    <a:pos x="T4" y="T5"/>
                  </a:cxn>
                  <a:cxn ang="0">
                    <a:pos x="T6" y="T7"/>
                  </a:cxn>
                  <a:cxn ang="0">
                    <a:pos x="T8" y="T9"/>
                  </a:cxn>
                </a:cxnLst>
                <a:rect l="0" t="0" r="r" b="b"/>
                <a:pathLst>
                  <a:path w="23" h="23">
                    <a:moveTo>
                      <a:pt x="21" y="7"/>
                    </a:moveTo>
                    <a:cubicBezTo>
                      <a:pt x="23" y="13"/>
                      <a:pt x="21" y="19"/>
                      <a:pt x="16" y="21"/>
                    </a:cubicBezTo>
                    <a:cubicBezTo>
                      <a:pt x="11" y="23"/>
                      <a:pt x="5" y="20"/>
                      <a:pt x="2" y="15"/>
                    </a:cubicBezTo>
                    <a:cubicBezTo>
                      <a:pt x="0" y="10"/>
                      <a:pt x="3" y="4"/>
                      <a:pt x="8" y="2"/>
                    </a:cubicBezTo>
                    <a:cubicBezTo>
                      <a:pt x="13" y="0"/>
                      <a:pt x="19" y="2"/>
                      <a:pt x="21"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5" name="Freeform 56">
                <a:extLst>
                  <a:ext uri="{FF2B5EF4-FFF2-40B4-BE49-F238E27FC236}">
                    <a16:creationId xmlns:a16="http://schemas.microsoft.com/office/drawing/2014/main" id="{35521B67-E1AC-4EF9-A886-EA1028889FC4}"/>
                  </a:ext>
                </a:extLst>
              </p:cNvPr>
              <p:cNvSpPr>
                <a:spLocks/>
              </p:cNvSpPr>
              <p:nvPr/>
            </p:nvSpPr>
            <p:spPr bwMode="auto">
              <a:xfrm>
                <a:off x="6884988" y="2708275"/>
                <a:ext cx="52388" cy="52388"/>
              </a:xfrm>
              <a:custGeom>
                <a:avLst/>
                <a:gdLst>
                  <a:gd name="T0" fmla="*/ 20 w 23"/>
                  <a:gd name="T1" fmla="*/ 7 h 23"/>
                  <a:gd name="T2" fmla="*/ 16 w 23"/>
                  <a:gd name="T3" fmla="*/ 21 h 23"/>
                  <a:gd name="T4" fmla="*/ 3 w 23"/>
                  <a:gd name="T5" fmla="*/ 17 h 23"/>
                  <a:gd name="T6" fmla="*/ 6 w 23"/>
                  <a:gd name="T7" fmla="*/ 3 h 23"/>
                  <a:gd name="T8" fmla="*/ 20 w 23"/>
                  <a:gd name="T9" fmla="*/ 7 h 23"/>
                </a:gdLst>
                <a:ahLst/>
                <a:cxnLst>
                  <a:cxn ang="0">
                    <a:pos x="T0" y="T1"/>
                  </a:cxn>
                  <a:cxn ang="0">
                    <a:pos x="T2" y="T3"/>
                  </a:cxn>
                  <a:cxn ang="0">
                    <a:pos x="T4" y="T5"/>
                  </a:cxn>
                  <a:cxn ang="0">
                    <a:pos x="T6" y="T7"/>
                  </a:cxn>
                  <a:cxn ang="0">
                    <a:pos x="T8" y="T9"/>
                  </a:cxn>
                </a:cxnLst>
                <a:rect l="0" t="0" r="r" b="b"/>
                <a:pathLst>
                  <a:path w="23" h="23">
                    <a:moveTo>
                      <a:pt x="20" y="7"/>
                    </a:moveTo>
                    <a:cubicBezTo>
                      <a:pt x="23" y="12"/>
                      <a:pt x="21" y="18"/>
                      <a:pt x="16" y="21"/>
                    </a:cubicBezTo>
                    <a:cubicBezTo>
                      <a:pt x="12" y="23"/>
                      <a:pt x="5" y="22"/>
                      <a:pt x="3" y="17"/>
                    </a:cubicBezTo>
                    <a:cubicBezTo>
                      <a:pt x="0" y="12"/>
                      <a:pt x="1" y="6"/>
                      <a:pt x="6" y="3"/>
                    </a:cubicBezTo>
                    <a:cubicBezTo>
                      <a:pt x="11" y="0"/>
                      <a:pt x="17" y="2"/>
                      <a:pt x="2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6" name="Freeform 57">
                <a:extLst>
                  <a:ext uri="{FF2B5EF4-FFF2-40B4-BE49-F238E27FC236}">
                    <a16:creationId xmlns:a16="http://schemas.microsoft.com/office/drawing/2014/main" id="{EF3445E4-1799-4CE7-A6EE-32D05F9FAF31}"/>
                  </a:ext>
                </a:extLst>
              </p:cNvPr>
              <p:cNvSpPr>
                <a:spLocks/>
              </p:cNvSpPr>
              <p:nvPr/>
            </p:nvSpPr>
            <p:spPr bwMode="auto">
              <a:xfrm>
                <a:off x="6797675" y="2767013"/>
                <a:ext cx="50800" cy="52388"/>
              </a:xfrm>
              <a:custGeom>
                <a:avLst/>
                <a:gdLst>
                  <a:gd name="T0" fmla="*/ 20 w 23"/>
                  <a:gd name="T1" fmla="*/ 5 h 23"/>
                  <a:gd name="T2" fmla="*/ 18 w 23"/>
                  <a:gd name="T3" fmla="*/ 20 h 23"/>
                  <a:gd name="T4" fmla="*/ 4 w 23"/>
                  <a:gd name="T5" fmla="*/ 18 h 23"/>
                  <a:gd name="T6" fmla="*/ 6 w 23"/>
                  <a:gd name="T7" fmla="*/ 3 h 23"/>
                  <a:gd name="T8" fmla="*/ 20 w 23"/>
                  <a:gd name="T9" fmla="*/ 5 h 23"/>
                </a:gdLst>
                <a:ahLst/>
                <a:cxnLst>
                  <a:cxn ang="0">
                    <a:pos x="T0" y="T1"/>
                  </a:cxn>
                  <a:cxn ang="0">
                    <a:pos x="T2" y="T3"/>
                  </a:cxn>
                  <a:cxn ang="0">
                    <a:pos x="T4" y="T5"/>
                  </a:cxn>
                  <a:cxn ang="0">
                    <a:pos x="T6" y="T7"/>
                  </a:cxn>
                  <a:cxn ang="0">
                    <a:pos x="T8" y="T9"/>
                  </a:cxn>
                </a:cxnLst>
                <a:rect l="0" t="0" r="r" b="b"/>
                <a:pathLst>
                  <a:path w="23" h="23">
                    <a:moveTo>
                      <a:pt x="20" y="5"/>
                    </a:moveTo>
                    <a:cubicBezTo>
                      <a:pt x="23" y="10"/>
                      <a:pt x="23" y="16"/>
                      <a:pt x="18" y="20"/>
                    </a:cubicBezTo>
                    <a:cubicBezTo>
                      <a:pt x="14" y="23"/>
                      <a:pt x="7" y="22"/>
                      <a:pt x="4" y="18"/>
                    </a:cubicBezTo>
                    <a:cubicBezTo>
                      <a:pt x="0" y="13"/>
                      <a:pt x="1" y="7"/>
                      <a:pt x="6" y="3"/>
                    </a:cubicBezTo>
                    <a:cubicBezTo>
                      <a:pt x="10" y="0"/>
                      <a:pt x="17" y="1"/>
                      <a:pt x="2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7" name="Freeform 58">
                <a:extLst>
                  <a:ext uri="{FF2B5EF4-FFF2-40B4-BE49-F238E27FC236}">
                    <a16:creationId xmlns:a16="http://schemas.microsoft.com/office/drawing/2014/main" id="{50A44F9E-754D-4F1A-B6F9-A3DCFF63F9F9}"/>
                  </a:ext>
                </a:extLst>
              </p:cNvPr>
              <p:cNvSpPr>
                <a:spLocks/>
              </p:cNvSpPr>
              <p:nvPr/>
            </p:nvSpPr>
            <p:spPr bwMode="auto">
              <a:xfrm>
                <a:off x="6719888" y="2836863"/>
                <a:ext cx="50800"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8" name="Freeform 59">
                <a:extLst>
                  <a:ext uri="{FF2B5EF4-FFF2-40B4-BE49-F238E27FC236}">
                    <a16:creationId xmlns:a16="http://schemas.microsoft.com/office/drawing/2014/main" id="{7C0BE8E5-8023-42AC-BD23-3301CC1EC7D6}"/>
                  </a:ext>
                </a:extLst>
              </p:cNvPr>
              <p:cNvSpPr>
                <a:spLocks/>
              </p:cNvSpPr>
              <p:nvPr/>
            </p:nvSpPr>
            <p:spPr bwMode="auto">
              <a:xfrm>
                <a:off x="6650038" y="2913063"/>
                <a:ext cx="52388" cy="52388"/>
              </a:xfrm>
              <a:custGeom>
                <a:avLst/>
                <a:gdLst>
                  <a:gd name="T0" fmla="*/ 18 w 23"/>
                  <a:gd name="T1" fmla="*/ 4 h 23"/>
                  <a:gd name="T2" fmla="*/ 20 w 23"/>
                  <a:gd name="T3" fmla="*/ 18 h 23"/>
                  <a:gd name="T4" fmla="*/ 5 w 23"/>
                  <a:gd name="T5" fmla="*/ 20 h 23"/>
                  <a:gd name="T6" fmla="*/ 4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20" y="18"/>
                    </a:cubicBezTo>
                    <a:cubicBezTo>
                      <a:pt x="16" y="22"/>
                      <a:pt x="10" y="23"/>
                      <a:pt x="5" y="20"/>
                    </a:cubicBezTo>
                    <a:cubicBezTo>
                      <a:pt x="1" y="16"/>
                      <a:pt x="0" y="10"/>
                      <a:pt x="4"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49" name="Freeform 60">
                <a:extLst>
                  <a:ext uri="{FF2B5EF4-FFF2-40B4-BE49-F238E27FC236}">
                    <a16:creationId xmlns:a16="http://schemas.microsoft.com/office/drawing/2014/main" id="{0B6EFF91-1243-493C-985C-92295D96466E}"/>
                  </a:ext>
                </a:extLst>
              </p:cNvPr>
              <p:cNvSpPr>
                <a:spLocks/>
              </p:cNvSpPr>
              <p:nvPr/>
            </p:nvSpPr>
            <p:spPr bwMode="auto">
              <a:xfrm>
                <a:off x="6719888" y="2836863"/>
                <a:ext cx="50800"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0" name="Freeform 61">
                <a:extLst>
                  <a:ext uri="{FF2B5EF4-FFF2-40B4-BE49-F238E27FC236}">
                    <a16:creationId xmlns:a16="http://schemas.microsoft.com/office/drawing/2014/main" id="{1CA49D82-E23C-45E8-8568-F8C87BB5207D}"/>
                  </a:ext>
                </a:extLst>
              </p:cNvPr>
              <p:cNvSpPr>
                <a:spLocks/>
              </p:cNvSpPr>
              <p:nvPr/>
            </p:nvSpPr>
            <p:spPr bwMode="auto">
              <a:xfrm>
                <a:off x="6650038" y="2913063"/>
                <a:ext cx="52388" cy="52388"/>
              </a:xfrm>
              <a:custGeom>
                <a:avLst/>
                <a:gdLst>
                  <a:gd name="T0" fmla="*/ 18 w 23"/>
                  <a:gd name="T1" fmla="*/ 4 h 23"/>
                  <a:gd name="T2" fmla="*/ 20 w 23"/>
                  <a:gd name="T3" fmla="*/ 18 h 23"/>
                  <a:gd name="T4" fmla="*/ 5 w 23"/>
                  <a:gd name="T5" fmla="*/ 20 h 23"/>
                  <a:gd name="T6" fmla="*/ 4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20" y="18"/>
                    </a:cubicBezTo>
                    <a:cubicBezTo>
                      <a:pt x="16" y="22"/>
                      <a:pt x="10" y="23"/>
                      <a:pt x="5" y="20"/>
                    </a:cubicBezTo>
                    <a:cubicBezTo>
                      <a:pt x="1" y="16"/>
                      <a:pt x="0" y="10"/>
                      <a:pt x="4"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1" name="Freeform 62">
                <a:extLst>
                  <a:ext uri="{FF2B5EF4-FFF2-40B4-BE49-F238E27FC236}">
                    <a16:creationId xmlns:a16="http://schemas.microsoft.com/office/drawing/2014/main" id="{6199C0E8-8623-4913-AA08-24BD56054A47}"/>
                  </a:ext>
                </a:extLst>
              </p:cNvPr>
              <p:cNvSpPr>
                <a:spLocks/>
              </p:cNvSpPr>
              <p:nvPr/>
            </p:nvSpPr>
            <p:spPr bwMode="auto">
              <a:xfrm>
                <a:off x="7388225" y="2611438"/>
                <a:ext cx="50800" cy="47625"/>
              </a:xfrm>
              <a:custGeom>
                <a:avLst/>
                <a:gdLst>
                  <a:gd name="T0" fmla="*/ 1 w 22"/>
                  <a:gd name="T1" fmla="*/ 9 h 21"/>
                  <a:gd name="T2" fmla="*/ 10 w 22"/>
                  <a:gd name="T3" fmla="*/ 20 h 21"/>
                  <a:gd name="T4" fmla="*/ 21 w 22"/>
                  <a:gd name="T5" fmla="*/ 12 h 21"/>
                  <a:gd name="T6" fmla="*/ 13 w 22"/>
                  <a:gd name="T7" fmla="*/ 0 h 21"/>
                  <a:gd name="T8" fmla="*/ 1 w 22"/>
                  <a:gd name="T9" fmla="*/ 9 h 21"/>
                </a:gdLst>
                <a:ahLst/>
                <a:cxnLst>
                  <a:cxn ang="0">
                    <a:pos x="T0" y="T1"/>
                  </a:cxn>
                  <a:cxn ang="0">
                    <a:pos x="T2" y="T3"/>
                  </a:cxn>
                  <a:cxn ang="0">
                    <a:pos x="T4" y="T5"/>
                  </a:cxn>
                  <a:cxn ang="0">
                    <a:pos x="T6" y="T7"/>
                  </a:cxn>
                  <a:cxn ang="0">
                    <a:pos x="T8" y="T9"/>
                  </a:cxn>
                </a:cxnLst>
                <a:rect l="0" t="0" r="r" b="b"/>
                <a:pathLst>
                  <a:path w="22" h="21">
                    <a:moveTo>
                      <a:pt x="1" y="9"/>
                    </a:moveTo>
                    <a:cubicBezTo>
                      <a:pt x="0" y="15"/>
                      <a:pt x="4" y="20"/>
                      <a:pt x="10" y="20"/>
                    </a:cubicBezTo>
                    <a:cubicBezTo>
                      <a:pt x="16" y="21"/>
                      <a:pt x="21" y="17"/>
                      <a:pt x="21" y="12"/>
                    </a:cubicBezTo>
                    <a:cubicBezTo>
                      <a:pt x="22" y="6"/>
                      <a:pt x="18" y="1"/>
                      <a:pt x="13" y="0"/>
                    </a:cubicBezTo>
                    <a:cubicBezTo>
                      <a:pt x="7" y="0"/>
                      <a:pt x="2" y="4"/>
                      <a:pt x="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2" name="Freeform 63">
                <a:extLst>
                  <a:ext uri="{FF2B5EF4-FFF2-40B4-BE49-F238E27FC236}">
                    <a16:creationId xmlns:a16="http://schemas.microsoft.com/office/drawing/2014/main" id="{D575E51E-B498-445D-8738-8603E590D7E1}"/>
                  </a:ext>
                </a:extLst>
              </p:cNvPr>
              <p:cNvSpPr>
                <a:spLocks/>
              </p:cNvSpPr>
              <p:nvPr/>
            </p:nvSpPr>
            <p:spPr bwMode="auto">
              <a:xfrm>
                <a:off x="7491413" y="2628900"/>
                <a:ext cx="50800" cy="52388"/>
              </a:xfrm>
              <a:custGeom>
                <a:avLst/>
                <a:gdLst>
                  <a:gd name="T0" fmla="*/ 2 w 23"/>
                  <a:gd name="T1" fmla="*/ 9 h 23"/>
                  <a:gd name="T2" fmla="*/ 9 w 23"/>
                  <a:gd name="T3" fmla="*/ 21 h 23"/>
                  <a:gd name="T4" fmla="*/ 21 w 23"/>
                  <a:gd name="T5" fmla="*/ 14 h 23"/>
                  <a:gd name="T6" fmla="*/ 14 w 23"/>
                  <a:gd name="T7" fmla="*/ 2 h 23"/>
                  <a:gd name="T8" fmla="*/ 2 w 23"/>
                  <a:gd name="T9" fmla="*/ 9 h 23"/>
                </a:gdLst>
                <a:ahLst/>
                <a:cxnLst>
                  <a:cxn ang="0">
                    <a:pos x="T0" y="T1"/>
                  </a:cxn>
                  <a:cxn ang="0">
                    <a:pos x="T2" y="T3"/>
                  </a:cxn>
                  <a:cxn ang="0">
                    <a:pos x="T4" y="T5"/>
                  </a:cxn>
                  <a:cxn ang="0">
                    <a:pos x="T6" y="T7"/>
                  </a:cxn>
                  <a:cxn ang="0">
                    <a:pos x="T8" y="T9"/>
                  </a:cxn>
                </a:cxnLst>
                <a:rect l="0" t="0" r="r" b="b"/>
                <a:pathLst>
                  <a:path w="23" h="23">
                    <a:moveTo>
                      <a:pt x="2" y="9"/>
                    </a:moveTo>
                    <a:cubicBezTo>
                      <a:pt x="0" y="14"/>
                      <a:pt x="4" y="20"/>
                      <a:pt x="9" y="21"/>
                    </a:cubicBezTo>
                    <a:cubicBezTo>
                      <a:pt x="14" y="23"/>
                      <a:pt x="20" y="19"/>
                      <a:pt x="21" y="14"/>
                    </a:cubicBezTo>
                    <a:cubicBezTo>
                      <a:pt x="23" y="9"/>
                      <a:pt x="20" y="3"/>
                      <a:pt x="14" y="2"/>
                    </a:cubicBezTo>
                    <a:cubicBezTo>
                      <a:pt x="9" y="0"/>
                      <a:pt x="3" y="3"/>
                      <a:pt x="2"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3" name="Freeform 64">
                <a:extLst>
                  <a:ext uri="{FF2B5EF4-FFF2-40B4-BE49-F238E27FC236}">
                    <a16:creationId xmlns:a16="http://schemas.microsoft.com/office/drawing/2014/main" id="{8ECCED9E-2D74-445F-8260-9BE599A7A5A9}"/>
                  </a:ext>
                </a:extLst>
              </p:cNvPr>
              <p:cNvSpPr>
                <a:spLocks/>
              </p:cNvSpPr>
              <p:nvPr/>
            </p:nvSpPr>
            <p:spPr bwMode="auto">
              <a:xfrm>
                <a:off x="7589838" y="2662238"/>
                <a:ext cx="52388" cy="52388"/>
              </a:xfrm>
              <a:custGeom>
                <a:avLst/>
                <a:gdLst>
                  <a:gd name="T0" fmla="*/ 2 w 23"/>
                  <a:gd name="T1" fmla="*/ 7 h 23"/>
                  <a:gd name="T2" fmla="*/ 8 w 23"/>
                  <a:gd name="T3" fmla="*/ 21 h 23"/>
                  <a:gd name="T4" fmla="*/ 21 w 23"/>
                  <a:gd name="T5" fmla="*/ 15 h 23"/>
                  <a:gd name="T6" fmla="*/ 15 w 23"/>
                  <a:gd name="T7" fmla="*/ 2 h 23"/>
                  <a:gd name="T8" fmla="*/ 2 w 23"/>
                  <a:gd name="T9" fmla="*/ 7 h 23"/>
                </a:gdLst>
                <a:ahLst/>
                <a:cxnLst>
                  <a:cxn ang="0">
                    <a:pos x="T0" y="T1"/>
                  </a:cxn>
                  <a:cxn ang="0">
                    <a:pos x="T2" y="T3"/>
                  </a:cxn>
                  <a:cxn ang="0">
                    <a:pos x="T4" y="T5"/>
                  </a:cxn>
                  <a:cxn ang="0">
                    <a:pos x="T6" y="T7"/>
                  </a:cxn>
                  <a:cxn ang="0">
                    <a:pos x="T8" y="T9"/>
                  </a:cxn>
                </a:cxnLst>
                <a:rect l="0" t="0" r="r" b="b"/>
                <a:pathLst>
                  <a:path w="23" h="23">
                    <a:moveTo>
                      <a:pt x="2" y="7"/>
                    </a:moveTo>
                    <a:cubicBezTo>
                      <a:pt x="0" y="13"/>
                      <a:pt x="2" y="19"/>
                      <a:pt x="8" y="21"/>
                    </a:cubicBezTo>
                    <a:cubicBezTo>
                      <a:pt x="13" y="23"/>
                      <a:pt x="19" y="20"/>
                      <a:pt x="21" y="15"/>
                    </a:cubicBezTo>
                    <a:cubicBezTo>
                      <a:pt x="23" y="10"/>
                      <a:pt x="20" y="4"/>
                      <a:pt x="15" y="2"/>
                    </a:cubicBezTo>
                    <a:cubicBezTo>
                      <a:pt x="10" y="0"/>
                      <a:pt x="4" y="2"/>
                      <a:pt x="2"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4" name="Freeform 65">
                <a:extLst>
                  <a:ext uri="{FF2B5EF4-FFF2-40B4-BE49-F238E27FC236}">
                    <a16:creationId xmlns:a16="http://schemas.microsoft.com/office/drawing/2014/main" id="{16BDB0A9-6A45-4B47-9DC5-E631831798A5}"/>
                  </a:ext>
                </a:extLst>
              </p:cNvPr>
              <p:cNvSpPr>
                <a:spLocks/>
              </p:cNvSpPr>
              <p:nvPr/>
            </p:nvSpPr>
            <p:spPr bwMode="auto">
              <a:xfrm>
                <a:off x="7681913" y="2708275"/>
                <a:ext cx="55563" cy="52388"/>
              </a:xfrm>
              <a:custGeom>
                <a:avLst/>
                <a:gdLst>
                  <a:gd name="T0" fmla="*/ 3 w 24"/>
                  <a:gd name="T1" fmla="*/ 7 h 23"/>
                  <a:gd name="T2" fmla="*/ 7 w 24"/>
                  <a:gd name="T3" fmla="*/ 21 h 23"/>
                  <a:gd name="T4" fmla="*/ 21 w 24"/>
                  <a:gd name="T5" fmla="*/ 17 h 23"/>
                  <a:gd name="T6" fmla="*/ 17 w 24"/>
                  <a:gd name="T7" fmla="*/ 3 h 23"/>
                  <a:gd name="T8" fmla="*/ 3 w 24"/>
                  <a:gd name="T9" fmla="*/ 7 h 23"/>
                </a:gdLst>
                <a:ahLst/>
                <a:cxnLst>
                  <a:cxn ang="0">
                    <a:pos x="T0" y="T1"/>
                  </a:cxn>
                  <a:cxn ang="0">
                    <a:pos x="T2" y="T3"/>
                  </a:cxn>
                  <a:cxn ang="0">
                    <a:pos x="T4" y="T5"/>
                  </a:cxn>
                  <a:cxn ang="0">
                    <a:pos x="T6" y="T7"/>
                  </a:cxn>
                  <a:cxn ang="0">
                    <a:pos x="T8" y="T9"/>
                  </a:cxn>
                </a:cxnLst>
                <a:rect l="0" t="0" r="r" b="b"/>
                <a:pathLst>
                  <a:path w="24" h="23">
                    <a:moveTo>
                      <a:pt x="3" y="7"/>
                    </a:moveTo>
                    <a:cubicBezTo>
                      <a:pt x="0" y="12"/>
                      <a:pt x="2" y="18"/>
                      <a:pt x="7" y="21"/>
                    </a:cubicBezTo>
                    <a:cubicBezTo>
                      <a:pt x="12" y="23"/>
                      <a:pt x="18" y="22"/>
                      <a:pt x="21" y="17"/>
                    </a:cubicBezTo>
                    <a:cubicBezTo>
                      <a:pt x="24" y="12"/>
                      <a:pt x="22" y="6"/>
                      <a:pt x="17" y="3"/>
                    </a:cubicBezTo>
                    <a:cubicBezTo>
                      <a:pt x="12" y="0"/>
                      <a:pt x="6" y="2"/>
                      <a:pt x="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5" name="Freeform 66">
                <a:extLst>
                  <a:ext uri="{FF2B5EF4-FFF2-40B4-BE49-F238E27FC236}">
                    <a16:creationId xmlns:a16="http://schemas.microsoft.com/office/drawing/2014/main" id="{2C5DE7F3-F1A9-4011-96C5-BCEF78AAB599}"/>
                  </a:ext>
                </a:extLst>
              </p:cNvPr>
              <p:cNvSpPr>
                <a:spLocks/>
              </p:cNvSpPr>
              <p:nvPr/>
            </p:nvSpPr>
            <p:spPr bwMode="auto">
              <a:xfrm>
                <a:off x="7770813" y="2767013"/>
                <a:ext cx="52388" cy="52388"/>
              </a:xfrm>
              <a:custGeom>
                <a:avLst/>
                <a:gdLst>
                  <a:gd name="T0" fmla="*/ 3 w 23"/>
                  <a:gd name="T1" fmla="*/ 5 h 23"/>
                  <a:gd name="T2" fmla="*/ 5 w 23"/>
                  <a:gd name="T3" fmla="*/ 20 h 23"/>
                  <a:gd name="T4" fmla="*/ 19 w 23"/>
                  <a:gd name="T5" fmla="*/ 18 h 23"/>
                  <a:gd name="T6" fmla="*/ 18 w 23"/>
                  <a:gd name="T7" fmla="*/ 3 h 23"/>
                  <a:gd name="T8" fmla="*/ 3 w 23"/>
                  <a:gd name="T9" fmla="*/ 5 h 23"/>
                </a:gdLst>
                <a:ahLst/>
                <a:cxnLst>
                  <a:cxn ang="0">
                    <a:pos x="T0" y="T1"/>
                  </a:cxn>
                  <a:cxn ang="0">
                    <a:pos x="T2" y="T3"/>
                  </a:cxn>
                  <a:cxn ang="0">
                    <a:pos x="T4" y="T5"/>
                  </a:cxn>
                  <a:cxn ang="0">
                    <a:pos x="T6" y="T7"/>
                  </a:cxn>
                  <a:cxn ang="0">
                    <a:pos x="T8" y="T9"/>
                  </a:cxn>
                </a:cxnLst>
                <a:rect l="0" t="0" r="r" b="b"/>
                <a:pathLst>
                  <a:path w="23" h="23">
                    <a:moveTo>
                      <a:pt x="3" y="5"/>
                    </a:moveTo>
                    <a:cubicBezTo>
                      <a:pt x="0" y="10"/>
                      <a:pt x="1" y="16"/>
                      <a:pt x="5" y="20"/>
                    </a:cubicBezTo>
                    <a:cubicBezTo>
                      <a:pt x="10" y="23"/>
                      <a:pt x="16" y="22"/>
                      <a:pt x="19" y="18"/>
                    </a:cubicBezTo>
                    <a:cubicBezTo>
                      <a:pt x="23" y="13"/>
                      <a:pt x="22" y="7"/>
                      <a:pt x="18" y="3"/>
                    </a:cubicBezTo>
                    <a:cubicBezTo>
                      <a:pt x="13" y="0"/>
                      <a:pt x="7" y="1"/>
                      <a:pt x="3"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6" name="Freeform 67">
                <a:extLst>
                  <a:ext uri="{FF2B5EF4-FFF2-40B4-BE49-F238E27FC236}">
                    <a16:creationId xmlns:a16="http://schemas.microsoft.com/office/drawing/2014/main" id="{67A5DFC2-7EF0-49A4-8484-C138AA8084DE}"/>
                  </a:ext>
                </a:extLst>
              </p:cNvPr>
              <p:cNvSpPr>
                <a:spLocks/>
              </p:cNvSpPr>
              <p:nvPr/>
            </p:nvSpPr>
            <p:spPr bwMode="auto">
              <a:xfrm>
                <a:off x="7850188" y="2836863"/>
                <a:ext cx="49213" cy="49213"/>
              </a:xfrm>
              <a:custGeom>
                <a:avLst/>
                <a:gdLst>
                  <a:gd name="T0" fmla="*/ 4 w 22"/>
                  <a:gd name="T1" fmla="*/ 4 h 22"/>
                  <a:gd name="T2" fmla="*/ 4 w 22"/>
                  <a:gd name="T3" fmla="*/ 18 h 22"/>
                  <a:gd name="T4" fmla="*/ 18 w 22"/>
                  <a:gd name="T5" fmla="*/ 18 h 22"/>
                  <a:gd name="T6" fmla="*/ 18 w 22"/>
                  <a:gd name="T7" fmla="*/ 4 h 22"/>
                  <a:gd name="T8" fmla="*/ 4 w 22"/>
                  <a:gd name="T9" fmla="*/ 4 h 22"/>
                </a:gdLst>
                <a:ahLst/>
                <a:cxnLst>
                  <a:cxn ang="0">
                    <a:pos x="T0" y="T1"/>
                  </a:cxn>
                  <a:cxn ang="0">
                    <a:pos x="T2" y="T3"/>
                  </a:cxn>
                  <a:cxn ang="0">
                    <a:pos x="T4" y="T5"/>
                  </a:cxn>
                  <a:cxn ang="0">
                    <a:pos x="T6" y="T7"/>
                  </a:cxn>
                  <a:cxn ang="0">
                    <a:pos x="T8" y="T9"/>
                  </a:cxn>
                </a:cxnLst>
                <a:rect l="0" t="0" r="r" b="b"/>
                <a:pathLst>
                  <a:path w="22" h="22">
                    <a:moveTo>
                      <a:pt x="4" y="4"/>
                    </a:moveTo>
                    <a:cubicBezTo>
                      <a:pt x="0" y="8"/>
                      <a:pt x="0" y="14"/>
                      <a:pt x="4" y="18"/>
                    </a:cubicBezTo>
                    <a:cubicBezTo>
                      <a:pt x="8" y="22"/>
                      <a:pt x="14" y="22"/>
                      <a:pt x="18" y="18"/>
                    </a:cubicBezTo>
                    <a:cubicBezTo>
                      <a:pt x="22" y="14"/>
                      <a:pt x="22" y="8"/>
                      <a:pt x="18" y="4"/>
                    </a:cubicBezTo>
                    <a:cubicBezTo>
                      <a:pt x="14" y="0"/>
                      <a:pt x="8" y="0"/>
                      <a:pt x="4"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57" name="Freeform 68">
                <a:extLst>
                  <a:ext uri="{FF2B5EF4-FFF2-40B4-BE49-F238E27FC236}">
                    <a16:creationId xmlns:a16="http://schemas.microsoft.com/office/drawing/2014/main" id="{9437E231-4172-49F7-8C99-32DA4BA25645}"/>
                  </a:ext>
                </a:extLst>
              </p:cNvPr>
              <p:cNvSpPr>
                <a:spLocks/>
              </p:cNvSpPr>
              <p:nvPr/>
            </p:nvSpPr>
            <p:spPr bwMode="auto">
              <a:xfrm>
                <a:off x="7916863" y="2913063"/>
                <a:ext cx="52388" cy="52388"/>
              </a:xfrm>
              <a:custGeom>
                <a:avLst/>
                <a:gdLst>
                  <a:gd name="T0" fmla="*/ 5 w 23"/>
                  <a:gd name="T1" fmla="*/ 4 h 23"/>
                  <a:gd name="T2" fmla="*/ 3 w 23"/>
                  <a:gd name="T3" fmla="*/ 18 h 23"/>
                  <a:gd name="T4" fmla="*/ 18 w 23"/>
                  <a:gd name="T5" fmla="*/ 20 h 23"/>
                  <a:gd name="T6" fmla="*/ 20 w 23"/>
                  <a:gd name="T7" fmla="*/ 5 h 23"/>
                  <a:gd name="T8" fmla="*/ 5 w 23"/>
                  <a:gd name="T9" fmla="*/ 4 h 23"/>
                </a:gdLst>
                <a:ahLst/>
                <a:cxnLst>
                  <a:cxn ang="0">
                    <a:pos x="T0" y="T1"/>
                  </a:cxn>
                  <a:cxn ang="0">
                    <a:pos x="T2" y="T3"/>
                  </a:cxn>
                  <a:cxn ang="0">
                    <a:pos x="T4" y="T5"/>
                  </a:cxn>
                  <a:cxn ang="0">
                    <a:pos x="T6" y="T7"/>
                  </a:cxn>
                  <a:cxn ang="0">
                    <a:pos x="T8" y="T9"/>
                  </a:cxn>
                </a:cxnLst>
                <a:rect l="0" t="0" r="r" b="b"/>
                <a:pathLst>
                  <a:path w="23" h="23">
                    <a:moveTo>
                      <a:pt x="5" y="4"/>
                    </a:moveTo>
                    <a:cubicBezTo>
                      <a:pt x="1" y="7"/>
                      <a:pt x="0" y="13"/>
                      <a:pt x="3" y="18"/>
                    </a:cubicBezTo>
                    <a:cubicBezTo>
                      <a:pt x="7" y="22"/>
                      <a:pt x="13" y="23"/>
                      <a:pt x="18" y="20"/>
                    </a:cubicBezTo>
                    <a:cubicBezTo>
                      <a:pt x="22" y="16"/>
                      <a:pt x="23" y="10"/>
                      <a:pt x="20" y="5"/>
                    </a:cubicBezTo>
                    <a:cubicBezTo>
                      <a:pt x="16" y="1"/>
                      <a:pt x="10" y="0"/>
                      <a:pt x="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10" name="Oval 8">
              <a:extLst>
                <a:ext uri="{FF2B5EF4-FFF2-40B4-BE49-F238E27FC236}">
                  <a16:creationId xmlns:a16="http://schemas.microsoft.com/office/drawing/2014/main" id="{73212B82-73B0-4ACB-9732-8F4C848428BD}"/>
                </a:ext>
              </a:extLst>
            </p:cNvPr>
            <p:cNvSpPr>
              <a:spLocks noChangeArrowheads="1"/>
            </p:cNvSpPr>
            <p:nvPr/>
          </p:nvSpPr>
          <p:spPr bwMode="auto">
            <a:xfrm>
              <a:off x="7704021" y="3462483"/>
              <a:ext cx="1297034" cy="1294109"/>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 name="Oval 10">
              <a:extLst>
                <a:ext uri="{FF2B5EF4-FFF2-40B4-BE49-F238E27FC236}">
                  <a16:creationId xmlns:a16="http://schemas.microsoft.com/office/drawing/2014/main" id="{8A315E70-BFE0-4E19-A72C-A77DC1907E33}"/>
                </a:ext>
              </a:extLst>
            </p:cNvPr>
            <p:cNvSpPr>
              <a:spLocks noChangeArrowheads="1"/>
            </p:cNvSpPr>
            <p:nvPr/>
          </p:nvSpPr>
          <p:spPr bwMode="auto">
            <a:xfrm>
              <a:off x="5469673" y="3462483"/>
              <a:ext cx="1294109" cy="1294109"/>
            </a:xfrm>
            <a:prstGeom prst="ellipse">
              <a:avLst/>
            </a:prstGeom>
            <a:solidFill>
              <a:schemeClr val="accent1"/>
            </a:solidFill>
            <a:ln>
              <a:solidFill>
                <a:schemeClr val="accent1"/>
              </a:solidFill>
            </a:ln>
          </p:spPr>
          <p:txBody>
            <a:bodyPr vert="horz" wrap="square" lIns="91440" tIns="45720" rIns="91440" bIns="45720" numCol="1" anchor="t" anchorCtr="0" compatLnSpc="1">
              <a:prstTxWarp prst="textNoShape">
                <a:avLst/>
              </a:prstTxWarp>
            </a:bodyPr>
            <a:lstStyle/>
            <a:p>
              <a:pPr>
                <a:lnSpc>
                  <a:spcPct val="150000"/>
                </a:lnSpc>
              </a:pPr>
              <a:endParaRPr lang="en-US" sz="11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 name="Oval 12">
              <a:extLst>
                <a:ext uri="{FF2B5EF4-FFF2-40B4-BE49-F238E27FC236}">
                  <a16:creationId xmlns:a16="http://schemas.microsoft.com/office/drawing/2014/main" id="{DAA088BE-2CCC-4EC3-912B-01F7AFCB237A}"/>
                </a:ext>
              </a:extLst>
            </p:cNvPr>
            <p:cNvSpPr>
              <a:spLocks noChangeArrowheads="1"/>
            </p:cNvSpPr>
            <p:nvPr/>
          </p:nvSpPr>
          <p:spPr bwMode="auto">
            <a:xfrm>
              <a:off x="3230938" y="3462483"/>
              <a:ext cx="1297034" cy="1294109"/>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 name="Oval 14">
              <a:extLst>
                <a:ext uri="{FF2B5EF4-FFF2-40B4-BE49-F238E27FC236}">
                  <a16:creationId xmlns:a16="http://schemas.microsoft.com/office/drawing/2014/main" id="{469267AC-7B13-43AC-BEA9-8F4098EA0725}"/>
                </a:ext>
              </a:extLst>
            </p:cNvPr>
            <p:cNvSpPr>
              <a:spLocks noChangeArrowheads="1"/>
            </p:cNvSpPr>
            <p:nvPr/>
          </p:nvSpPr>
          <p:spPr bwMode="auto">
            <a:xfrm>
              <a:off x="995127" y="3462483"/>
              <a:ext cx="1295571" cy="1294109"/>
            </a:xfrm>
            <a:prstGeom prst="ellipse">
              <a:avLst/>
            </a:prstGeom>
            <a:solidFill>
              <a:schemeClr val="accent1"/>
            </a:solidFill>
            <a:ln>
              <a:solidFill>
                <a:schemeClr val="accent1"/>
              </a:solidFill>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14" name="Group 116">
              <a:extLst>
                <a:ext uri="{FF2B5EF4-FFF2-40B4-BE49-F238E27FC236}">
                  <a16:creationId xmlns:a16="http://schemas.microsoft.com/office/drawing/2014/main" id="{838D9F2B-256E-4686-9CBB-7DC49FFF7EB6}"/>
                </a:ext>
              </a:extLst>
            </p:cNvPr>
            <p:cNvGrpSpPr/>
            <p:nvPr/>
          </p:nvGrpSpPr>
          <p:grpSpPr>
            <a:xfrm>
              <a:off x="1036070" y="2592433"/>
              <a:ext cx="1215147" cy="1092316"/>
              <a:chOff x="1793875" y="1779588"/>
              <a:chExt cx="1319213" cy="1185863"/>
            </a:xfrm>
            <a:solidFill>
              <a:schemeClr val="accent1"/>
            </a:solidFill>
          </p:grpSpPr>
          <p:sp>
            <p:nvSpPr>
              <p:cNvPr id="110" name="Oval 21">
                <a:extLst>
                  <a:ext uri="{FF2B5EF4-FFF2-40B4-BE49-F238E27FC236}">
                    <a16:creationId xmlns:a16="http://schemas.microsoft.com/office/drawing/2014/main" id="{574C654C-DFEF-434D-87CD-362955CB08B3}"/>
                  </a:ext>
                </a:extLst>
              </p:cNvPr>
              <p:cNvSpPr>
                <a:spLocks noChangeArrowheads="1"/>
              </p:cNvSpPr>
              <p:nvPr/>
            </p:nvSpPr>
            <p:spPr bwMode="auto">
              <a:xfrm>
                <a:off x="2389188" y="1779588"/>
                <a:ext cx="130175" cy="1301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1" name="Oval 22">
                <a:extLst>
                  <a:ext uri="{FF2B5EF4-FFF2-40B4-BE49-F238E27FC236}">
                    <a16:creationId xmlns:a16="http://schemas.microsoft.com/office/drawing/2014/main" id="{9ECEB521-01EC-4841-AF2C-9729E5EDFAEF}"/>
                  </a:ext>
                </a:extLst>
              </p:cNvPr>
              <p:cNvSpPr>
                <a:spLocks noChangeArrowheads="1"/>
              </p:cNvSpPr>
              <p:nvPr/>
            </p:nvSpPr>
            <p:spPr bwMode="auto">
              <a:xfrm>
                <a:off x="2432050" y="2603500"/>
                <a:ext cx="44450"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2" name="Oval 23">
                <a:extLst>
                  <a:ext uri="{FF2B5EF4-FFF2-40B4-BE49-F238E27FC236}">
                    <a16:creationId xmlns:a16="http://schemas.microsoft.com/office/drawing/2014/main" id="{CDD63A06-8E5B-4293-9296-D9D53CC686D5}"/>
                  </a:ext>
                </a:extLst>
              </p:cNvPr>
              <p:cNvSpPr>
                <a:spLocks noChangeArrowheads="1"/>
              </p:cNvSpPr>
              <p:nvPr/>
            </p:nvSpPr>
            <p:spPr bwMode="auto">
              <a:xfrm>
                <a:off x="2432050" y="2500313"/>
                <a:ext cx="44450"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3" name="Oval 24">
                <a:extLst>
                  <a:ext uri="{FF2B5EF4-FFF2-40B4-BE49-F238E27FC236}">
                    <a16:creationId xmlns:a16="http://schemas.microsoft.com/office/drawing/2014/main" id="{3E4FD765-3C68-4A35-89E8-65EF4AAF5159}"/>
                  </a:ext>
                </a:extLst>
              </p:cNvPr>
              <p:cNvSpPr>
                <a:spLocks noChangeArrowheads="1"/>
              </p:cNvSpPr>
              <p:nvPr/>
            </p:nvSpPr>
            <p:spPr bwMode="auto">
              <a:xfrm>
                <a:off x="2432050" y="2395538"/>
                <a:ext cx="44450"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4" name="Oval 25">
                <a:extLst>
                  <a:ext uri="{FF2B5EF4-FFF2-40B4-BE49-F238E27FC236}">
                    <a16:creationId xmlns:a16="http://schemas.microsoft.com/office/drawing/2014/main" id="{54063E32-D0D7-4550-A0F8-80923C58AA42}"/>
                  </a:ext>
                </a:extLst>
              </p:cNvPr>
              <p:cNvSpPr>
                <a:spLocks noChangeArrowheads="1"/>
              </p:cNvSpPr>
              <p:nvPr/>
            </p:nvSpPr>
            <p:spPr bwMode="auto">
              <a:xfrm>
                <a:off x="2432050" y="2078038"/>
                <a:ext cx="44450"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5" name="Oval 26">
                <a:extLst>
                  <a:ext uri="{FF2B5EF4-FFF2-40B4-BE49-F238E27FC236}">
                    <a16:creationId xmlns:a16="http://schemas.microsoft.com/office/drawing/2014/main" id="{E4D7F563-DD48-4F33-BBC9-58D1C2CC5151}"/>
                  </a:ext>
                </a:extLst>
              </p:cNvPr>
              <p:cNvSpPr>
                <a:spLocks noChangeArrowheads="1"/>
              </p:cNvSpPr>
              <p:nvPr/>
            </p:nvSpPr>
            <p:spPr bwMode="auto">
              <a:xfrm>
                <a:off x="2432050" y="1973263"/>
                <a:ext cx="44450"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6" name="Oval 27">
                <a:extLst>
                  <a:ext uri="{FF2B5EF4-FFF2-40B4-BE49-F238E27FC236}">
                    <a16:creationId xmlns:a16="http://schemas.microsoft.com/office/drawing/2014/main" id="{CDFE3D85-B1D7-4625-B956-5C92A9B9A0E6}"/>
                  </a:ext>
                </a:extLst>
              </p:cNvPr>
              <p:cNvSpPr>
                <a:spLocks noChangeArrowheads="1"/>
              </p:cNvSpPr>
              <p:nvPr/>
            </p:nvSpPr>
            <p:spPr bwMode="auto">
              <a:xfrm>
                <a:off x="2432050" y="2282825"/>
                <a:ext cx="44450"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7" name="Oval 28">
                <a:extLst>
                  <a:ext uri="{FF2B5EF4-FFF2-40B4-BE49-F238E27FC236}">
                    <a16:creationId xmlns:a16="http://schemas.microsoft.com/office/drawing/2014/main" id="{389E3E7E-BCA5-474C-8D96-2A5AFF8225FE}"/>
                  </a:ext>
                </a:extLst>
              </p:cNvPr>
              <p:cNvSpPr>
                <a:spLocks noChangeArrowheads="1"/>
              </p:cNvSpPr>
              <p:nvPr/>
            </p:nvSpPr>
            <p:spPr bwMode="auto">
              <a:xfrm>
                <a:off x="2432050" y="2179638"/>
                <a:ext cx="44450"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8" name="Freeform 29">
                <a:extLst>
                  <a:ext uri="{FF2B5EF4-FFF2-40B4-BE49-F238E27FC236}">
                    <a16:creationId xmlns:a16="http://schemas.microsoft.com/office/drawing/2014/main" id="{24AB2B48-2DAC-499A-9813-8F292FF7BCAE}"/>
                  </a:ext>
                </a:extLst>
              </p:cNvPr>
              <p:cNvSpPr>
                <a:spLocks/>
              </p:cNvSpPr>
              <p:nvPr/>
            </p:nvSpPr>
            <p:spPr bwMode="auto">
              <a:xfrm>
                <a:off x="2325688" y="2611438"/>
                <a:ext cx="47625" cy="47625"/>
              </a:xfrm>
              <a:custGeom>
                <a:avLst/>
                <a:gdLst>
                  <a:gd name="T0" fmla="*/ 21 w 21"/>
                  <a:gd name="T1" fmla="*/ 9 h 21"/>
                  <a:gd name="T2" fmla="*/ 12 w 21"/>
                  <a:gd name="T3" fmla="*/ 20 h 21"/>
                  <a:gd name="T4" fmla="*/ 1 w 21"/>
                  <a:gd name="T5" fmla="*/ 12 h 21"/>
                  <a:gd name="T6" fmla="*/ 9 w 21"/>
                  <a:gd name="T7" fmla="*/ 0 h 21"/>
                  <a:gd name="T8" fmla="*/ 21 w 21"/>
                  <a:gd name="T9" fmla="*/ 9 h 21"/>
                </a:gdLst>
                <a:ahLst/>
                <a:cxnLst>
                  <a:cxn ang="0">
                    <a:pos x="T0" y="T1"/>
                  </a:cxn>
                  <a:cxn ang="0">
                    <a:pos x="T2" y="T3"/>
                  </a:cxn>
                  <a:cxn ang="0">
                    <a:pos x="T4" y="T5"/>
                  </a:cxn>
                  <a:cxn ang="0">
                    <a:pos x="T6" y="T7"/>
                  </a:cxn>
                  <a:cxn ang="0">
                    <a:pos x="T8" y="T9"/>
                  </a:cxn>
                </a:cxnLst>
                <a:rect l="0" t="0" r="r" b="b"/>
                <a:pathLst>
                  <a:path w="21" h="21">
                    <a:moveTo>
                      <a:pt x="21" y="9"/>
                    </a:moveTo>
                    <a:cubicBezTo>
                      <a:pt x="21" y="15"/>
                      <a:pt x="18" y="20"/>
                      <a:pt x="12" y="20"/>
                    </a:cubicBezTo>
                    <a:cubicBezTo>
                      <a:pt x="6" y="21"/>
                      <a:pt x="1" y="17"/>
                      <a:pt x="1" y="12"/>
                    </a:cubicBezTo>
                    <a:cubicBezTo>
                      <a:pt x="0" y="6"/>
                      <a:pt x="4" y="1"/>
                      <a:pt x="9" y="0"/>
                    </a:cubicBezTo>
                    <a:cubicBezTo>
                      <a:pt x="15" y="0"/>
                      <a:pt x="20" y="4"/>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9" name="Freeform 30">
                <a:extLst>
                  <a:ext uri="{FF2B5EF4-FFF2-40B4-BE49-F238E27FC236}">
                    <a16:creationId xmlns:a16="http://schemas.microsoft.com/office/drawing/2014/main" id="{7DDF6C6C-B59D-47FB-9951-8999C1F90383}"/>
                  </a:ext>
                </a:extLst>
              </p:cNvPr>
              <p:cNvSpPr>
                <a:spLocks/>
              </p:cNvSpPr>
              <p:nvPr/>
            </p:nvSpPr>
            <p:spPr bwMode="auto">
              <a:xfrm>
                <a:off x="2220913" y="2628900"/>
                <a:ext cx="52388" cy="52388"/>
              </a:xfrm>
              <a:custGeom>
                <a:avLst/>
                <a:gdLst>
                  <a:gd name="T0" fmla="*/ 21 w 23"/>
                  <a:gd name="T1" fmla="*/ 9 h 23"/>
                  <a:gd name="T2" fmla="*/ 14 w 23"/>
                  <a:gd name="T3" fmla="*/ 21 h 23"/>
                  <a:gd name="T4" fmla="*/ 1 w 23"/>
                  <a:gd name="T5" fmla="*/ 14 h 23"/>
                  <a:gd name="T6" fmla="*/ 9 w 23"/>
                  <a:gd name="T7" fmla="*/ 2 h 23"/>
                  <a:gd name="T8" fmla="*/ 21 w 23"/>
                  <a:gd name="T9" fmla="*/ 9 h 23"/>
                </a:gdLst>
                <a:ahLst/>
                <a:cxnLst>
                  <a:cxn ang="0">
                    <a:pos x="T0" y="T1"/>
                  </a:cxn>
                  <a:cxn ang="0">
                    <a:pos x="T2" y="T3"/>
                  </a:cxn>
                  <a:cxn ang="0">
                    <a:pos x="T4" y="T5"/>
                  </a:cxn>
                  <a:cxn ang="0">
                    <a:pos x="T6" y="T7"/>
                  </a:cxn>
                  <a:cxn ang="0">
                    <a:pos x="T8" y="T9"/>
                  </a:cxn>
                </a:cxnLst>
                <a:rect l="0" t="0" r="r" b="b"/>
                <a:pathLst>
                  <a:path w="23" h="23">
                    <a:moveTo>
                      <a:pt x="21" y="9"/>
                    </a:moveTo>
                    <a:cubicBezTo>
                      <a:pt x="23" y="14"/>
                      <a:pt x="19" y="20"/>
                      <a:pt x="14" y="21"/>
                    </a:cubicBezTo>
                    <a:cubicBezTo>
                      <a:pt x="8" y="23"/>
                      <a:pt x="3" y="19"/>
                      <a:pt x="1" y="14"/>
                    </a:cubicBezTo>
                    <a:cubicBezTo>
                      <a:pt x="0" y="9"/>
                      <a:pt x="3" y="3"/>
                      <a:pt x="9" y="2"/>
                    </a:cubicBezTo>
                    <a:cubicBezTo>
                      <a:pt x="14" y="0"/>
                      <a:pt x="20" y="3"/>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0" name="Freeform 31">
                <a:extLst>
                  <a:ext uri="{FF2B5EF4-FFF2-40B4-BE49-F238E27FC236}">
                    <a16:creationId xmlns:a16="http://schemas.microsoft.com/office/drawing/2014/main" id="{D3365DA5-587F-430F-A2F8-10C1219914E7}"/>
                  </a:ext>
                </a:extLst>
              </p:cNvPr>
              <p:cNvSpPr>
                <a:spLocks/>
              </p:cNvSpPr>
              <p:nvPr/>
            </p:nvSpPr>
            <p:spPr bwMode="auto">
              <a:xfrm>
                <a:off x="2122488" y="2662238"/>
                <a:ext cx="50800" cy="52388"/>
              </a:xfrm>
              <a:custGeom>
                <a:avLst/>
                <a:gdLst>
                  <a:gd name="T0" fmla="*/ 21 w 23"/>
                  <a:gd name="T1" fmla="*/ 7 h 23"/>
                  <a:gd name="T2" fmla="*/ 15 w 23"/>
                  <a:gd name="T3" fmla="*/ 21 h 23"/>
                  <a:gd name="T4" fmla="*/ 2 w 23"/>
                  <a:gd name="T5" fmla="*/ 15 h 23"/>
                  <a:gd name="T6" fmla="*/ 8 w 23"/>
                  <a:gd name="T7" fmla="*/ 2 h 23"/>
                  <a:gd name="T8" fmla="*/ 21 w 23"/>
                  <a:gd name="T9" fmla="*/ 7 h 23"/>
                </a:gdLst>
                <a:ahLst/>
                <a:cxnLst>
                  <a:cxn ang="0">
                    <a:pos x="T0" y="T1"/>
                  </a:cxn>
                  <a:cxn ang="0">
                    <a:pos x="T2" y="T3"/>
                  </a:cxn>
                  <a:cxn ang="0">
                    <a:pos x="T4" y="T5"/>
                  </a:cxn>
                  <a:cxn ang="0">
                    <a:pos x="T6" y="T7"/>
                  </a:cxn>
                  <a:cxn ang="0">
                    <a:pos x="T8" y="T9"/>
                  </a:cxn>
                </a:cxnLst>
                <a:rect l="0" t="0" r="r" b="b"/>
                <a:pathLst>
                  <a:path w="23" h="23">
                    <a:moveTo>
                      <a:pt x="21" y="7"/>
                    </a:moveTo>
                    <a:cubicBezTo>
                      <a:pt x="23" y="13"/>
                      <a:pt x="21" y="19"/>
                      <a:pt x="15" y="21"/>
                    </a:cubicBezTo>
                    <a:cubicBezTo>
                      <a:pt x="10" y="23"/>
                      <a:pt x="4" y="20"/>
                      <a:pt x="2" y="15"/>
                    </a:cubicBezTo>
                    <a:cubicBezTo>
                      <a:pt x="0" y="10"/>
                      <a:pt x="2" y="4"/>
                      <a:pt x="8" y="2"/>
                    </a:cubicBezTo>
                    <a:cubicBezTo>
                      <a:pt x="13" y="0"/>
                      <a:pt x="19" y="2"/>
                      <a:pt x="21"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1" name="Freeform 32">
                <a:extLst>
                  <a:ext uri="{FF2B5EF4-FFF2-40B4-BE49-F238E27FC236}">
                    <a16:creationId xmlns:a16="http://schemas.microsoft.com/office/drawing/2014/main" id="{27D1F83D-62EC-44E1-AFC9-60126E88DA8B}"/>
                  </a:ext>
                </a:extLst>
              </p:cNvPr>
              <p:cNvSpPr>
                <a:spLocks/>
              </p:cNvSpPr>
              <p:nvPr/>
            </p:nvSpPr>
            <p:spPr bwMode="auto">
              <a:xfrm>
                <a:off x="2027238" y="2708275"/>
                <a:ext cx="53975" cy="52388"/>
              </a:xfrm>
              <a:custGeom>
                <a:avLst/>
                <a:gdLst>
                  <a:gd name="T0" fmla="*/ 21 w 24"/>
                  <a:gd name="T1" fmla="*/ 7 h 23"/>
                  <a:gd name="T2" fmla="*/ 17 w 24"/>
                  <a:gd name="T3" fmla="*/ 21 h 23"/>
                  <a:gd name="T4" fmla="*/ 3 w 24"/>
                  <a:gd name="T5" fmla="*/ 17 h 23"/>
                  <a:gd name="T6" fmla="*/ 7 w 24"/>
                  <a:gd name="T7" fmla="*/ 3 h 23"/>
                  <a:gd name="T8" fmla="*/ 21 w 24"/>
                  <a:gd name="T9" fmla="*/ 7 h 23"/>
                </a:gdLst>
                <a:ahLst/>
                <a:cxnLst>
                  <a:cxn ang="0">
                    <a:pos x="T0" y="T1"/>
                  </a:cxn>
                  <a:cxn ang="0">
                    <a:pos x="T2" y="T3"/>
                  </a:cxn>
                  <a:cxn ang="0">
                    <a:pos x="T4" y="T5"/>
                  </a:cxn>
                  <a:cxn ang="0">
                    <a:pos x="T6" y="T7"/>
                  </a:cxn>
                  <a:cxn ang="0">
                    <a:pos x="T8" y="T9"/>
                  </a:cxn>
                </a:cxnLst>
                <a:rect l="0" t="0" r="r" b="b"/>
                <a:pathLst>
                  <a:path w="24" h="23">
                    <a:moveTo>
                      <a:pt x="21" y="7"/>
                    </a:moveTo>
                    <a:cubicBezTo>
                      <a:pt x="24" y="12"/>
                      <a:pt x="22" y="18"/>
                      <a:pt x="17" y="21"/>
                    </a:cubicBezTo>
                    <a:cubicBezTo>
                      <a:pt x="12" y="23"/>
                      <a:pt x="6" y="22"/>
                      <a:pt x="3" y="17"/>
                    </a:cubicBezTo>
                    <a:cubicBezTo>
                      <a:pt x="0" y="12"/>
                      <a:pt x="2" y="6"/>
                      <a:pt x="7" y="3"/>
                    </a:cubicBezTo>
                    <a:cubicBezTo>
                      <a:pt x="12" y="0"/>
                      <a:pt x="18" y="2"/>
                      <a:pt x="21"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2" name="Freeform 33">
                <a:extLst>
                  <a:ext uri="{FF2B5EF4-FFF2-40B4-BE49-F238E27FC236}">
                    <a16:creationId xmlns:a16="http://schemas.microsoft.com/office/drawing/2014/main" id="{DD9B61F9-A192-4C41-8071-EDAAAE69934D}"/>
                  </a:ext>
                </a:extLst>
              </p:cNvPr>
              <p:cNvSpPr>
                <a:spLocks/>
              </p:cNvSpPr>
              <p:nvPr/>
            </p:nvSpPr>
            <p:spPr bwMode="auto">
              <a:xfrm>
                <a:off x="1941513" y="2767013"/>
                <a:ext cx="52388" cy="52388"/>
              </a:xfrm>
              <a:custGeom>
                <a:avLst/>
                <a:gdLst>
                  <a:gd name="T0" fmla="*/ 20 w 23"/>
                  <a:gd name="T1" fmla="*/ 5 h 23"/>
                  <a:gd name="T2" fmla="*/ 18 w 23"/>
                  <a:gd name="T3" fmla="*/ 20 h 23"/>
                  <a:gd name="T4" fmla="*/ 3 w 23"/>
                  <a:gd name="T5" fmla="*/ 18 h 23"/>
                  <a:gd name="T6" fmla="*/ 5 w 23"/>
                  <a:gd name="T7" fmla="*/ 3 h 23"/>
                  <a:gd name="T8" fmla="*/ 20 w 23"/>
                  <a:gd name="T9" fmla="*/ 5 h 23"/>
                </a:gdLst>
                <a:ahLst/>
                <a:cxnLst>
                  <a:cxn ang="0">
                    <a:pos x="T0" y="T1"/>
                  </a:cxn>
                  <a:cxn ang="0">
                    <a:pos x="T2" y="T3"/>
                  </a:cxn>
                  <a:cxn ang="0">
                    <a:pos x="T4" y="T5"/>
                  </a:cxn>
                  <a:cxn ang="0">
                    <a:pos x="T6" y="T7"/>
                  </a:cxn>
                  <a:cxn ang="0">
                    <a:pos x="T8" y="T9"/>
                  </a:cxn>
                </a:cxnLst>
                <a:rect l="0" t="0" r="r" b="b"/>
                <a:pathLst>
                  <a:path w="23" h="23">
                    <a:moveTo>
                      <a:pt x="20" y="5"/>
                    </a:moveTo>
                    <a:cubicBezTo>
                      <a:pt x="23" y="10"/>
                      <a:pt x="22" y="16"/>
                      <a:pt x="18" y="20"/>
                    </a:cubicBezTo>
                    <a:cubicBezTo>
                      <a:pt x="13" y="23"/>
                      <a:pt x="7" y="22"/>
                      <a:pt x="3" y="18"/>
                    </a:cubicBezTo>
                    <a:cubicBezTo>
                      <a:pt x="0" y="13"/>
                      <a:pt x="1" y="7"/>
                      <a:pt x="5" y="3"/>
                    </a:cubicBezTo>
                    <a:cubicBezTo>
                      <a:pt x="10" y="0"/>
                      <a:pt x="16" y="1"/>
                      <a:pt x="2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3" name="Freeform 34">
                <a:extLst>
                  <a:ext uri="{FF2B5EF4-FFF2-40B4-BE49-F238E27FC236}">
                    <a16:creationId xmlns:a16="http://schemas.microsoft.com/office/drawing/2014/main" id="{6D489F83-B05C-4081-8F91-6FD89BF23865}"/>
                  </a:ext>
                </a:extLst>
              </p:cNvPr>
              <p:cNvSpPr>
                <a:spLocks/>
              </p:cNvSpPr>
              <p:nvPr/>
            </p:nvSpPr>
            <p:spPr bwMode="auto">
              <a:xfrm>
                <a:off x="1865313" y="2836863"/>
                <a:ext cx="49213"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4" name="Freeform 35">
                <a:extLst>
                  <a:ext uri="{FF2B5EF4-FFF2-40B4-BE49-F238E27FC236}">
                    <a16:creationId xmlns:a16="http://schemas.microsoft.com/office/drawing/2014/main" id="{29532920-1747-46C9-BADE-EDA7F7806D71}"/>
                  </a:ext>
                </a:extLst>
              </p:cNvPr>
              <p:cNvSpPr>
                <a:spLocks/>
              </p:cNvSpPr>
              <p:nvPr/>
            </p:nvSpPr>
            <p:spPr bwMode="auto">
              <a:xfrm>
                <a:off x="1793875" y="2913063"/>
                <a:ext cx="52388" cy="52388"/>
              </a:xfrm>
              <a:custGeom>
                <a:avLst/>
                <a:gdLst>
                  <a:gd name="T0" fmla="*/ 18 w 23"/>
                  <a:gd name="T1" fmla="*/ 4 h 23"/>
                  <a:gd name="T2" fmla="*/ 19 w 23"/>
                  <a:gd name="T3" fmla="*/ 18 h 23"/>
                  <a:gd name="T4" fmla="*/ 5 w 23"/>
                  <a:gd name="T5" fmla="*/ 20 h 23"/>
                  <a:gd name="T6" fmla="*/ 3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19" y="18"/>
                    </a:cubicBezTo>
                    <a:cubicBezTo>
                      <a:pt x="16" y="22"/>
                      <a:pt x="10" y="23"/>
                      <a:pt x="5" y="20"/>
                    </a:cubicBezTo>
                    <a:cubicBezTo>
                      <a:pt x="1" y="16"/>
                      <a:pt x="0" y="10"/>
                      <a:pt x="3"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5" name="Freeform 36">
                <a:extLst>
                  <a:ext uri="{FF2B5EF4-FFF2-40B4-BE49-F238E27FC236}">
                    <a16:creationId xmlns:a16="http://schemas.microsoft.com/office/drawing/2014/main" id="{84A1578F-1A48-43C1-8650-F411FF6FA1E2}"/>
                  </a:ext>
                </a:extLst>
              </p:cNvPr>
              <p:cNvSpPr>
                <a:spLocks/>
              </p:cNvSpPr>
              <p:nvPr/>
            </p:nvSpPr>
            <p:spPr bwMode="auto">
              <a:xfrm>
                <a:off x="1865313" y="2836863"/>
                <a:ext cx="49213"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6" name="Freeform 37">
                <a:extLst>
                  <a:ext uri="{FF2B5EF4-FFF2-40B4-BE49-F238E27FC236}">
                    <a16:creationId xmlns:a16="http://schemas.microsoft.com/office/drawing/2014/main" id="{5DE0FDE1-E7C0-44DF-9670-9FDC7F7AAA6C}"/>
                  </a:ext>
                </a:extLst>
              </p:cNvPr>
              <p:cNvSpPr>
                <a:spLocks/>
              </p:cNvSpPr>
              <p:nvPr/>
            </p:nvSpPr>
            <p:spPr bwMode="auto">
              <a:xfrm>
                <a:off x="1793875" y="2913063"/>
                <a:ext cx="52388" cy="52388"/>
              </a:xfrm>
              <a:custGeom>
                <a:avLst/>
                <a:gdLst>
                  <a:gd name="T0" fmla="*/ 18 w 23"/>
                  <a:gd name="T1" fmla="*/ 4 h 23"/>
                  <a:gd name="T2" fmla="*/ 19 w 23"/>
                  <a:gd name="T3" fmla="*/ 18 h 23"/>
                  <a:gd name="T4" fmla="*/ 5 w 23"/>
                  <a:gd name="T5" fmla="*/ 20 h 23"/>
                  <a:gd name="T6" fmla="*/ 3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19" y="18"/>
                    </a:cubicBezTo>
                    <a:cubicBezTo>
                      <a:pt x="16" y="22"/>
                      <a:pt x="10" y="23"/>
                      <a:pt x="5" y="20"/>
                    </a:cubicBezTo>
                    <a:cubicBezTo>
                      <a:pt x="1" y="16"/>
                      <a:pt x="0" y="10"/>
                      <a:pt x="3"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7" name="Freeform 38">
                <a:extLst>
                  <a:ext uri="{FF2B5EF4-FFF2-40B4-BE49-F238E27FC236}">
                    <a16:creationId xmlns:a16="http://schemas.microsoft.com/office/drawing/2014/main" id="{B7C5A43E-EC6D-4603-B381-C967DE7FC300}"/>
                  </a:ext>
                </a:extLst>
              </p:cNvPr>
              <p:cNvSpPr>
                <a:spLocks/>
              </p:cNvSpPr>
              <p:nvPr/>
            </p:nvSpPr>
            <p:spPr bwMode="auto">
              <a:xfrm>
                <a:off x="2533650" y="2611438"/>
                <a:ext cx="49213" cy="47625"/>
              </a:xfrm>
              <a:custGeom>
                <a:avLst/>
                <a:gdLst>
                  <a:gd name="T0" fmla="*/ 1 w 22"/>
                  <a:gd name="T1" fmla="*/ 9 h 21"/>
                  <a:gd name="T2" fmla="*/ 10 w 22"/>
                  <a:gd name="T3" fmla="*/ 20 h 21"/>
                  <a:gd name="T4" fmla="*/ 21 w 22"/>
                  <a:gd name="T5" fmla="*/ 12 h 21"/>
                  <a:gd name="T6" fmla="*/ 12 w 22"/>
                  <a:gd name="T7" fmla="*/ 0 h 21"/>
                  <a:gd name="T8" fmla="*/ 1 w 22"/>
                  <a:gd name="T9" fmla="*/ 9 h 21"/>
                </a:gdLst>
                <a:ahLst/>
                <a:cxnLst>
                  <a:cxn ang="0">
                    <a:pos x="T0" y="T1"/>
                  </a:cxn>
                  <a:cxn ang="0">
                    <a:pos x="T2" y="T3"/>
                  </a:cxn>
                  <a:cxn ang="0">
                    <a:pos x="T4" y="T5"/>
                  </a:cxn>
                  <a:cxn ang="0">
                    <a:pos x="T6" y="T7"/>
                  </a:cxn>
                  <a:cxn ang="0">
                    <a:pos x="T8" y="T9"/>
                  </a:cxn>
                </a:cxnLst>
                <a:rect l="0" t="0" r="r" b="b"/>
                <a:pathLst>
                  <a:path w="22" h="21">
                    <a:moveTo>
                      <a:pt x="1" y="9"/>
                    </a:moveTo>
                    <a:cubicBezTo>
                      <a:pt x="0" y="15"/>
                      <a:pt x="4" y="20"/>
                      <a:pt x="10" y="20"/>
                    </a:cubicBezTo>
                    <a:cubicBezTo>
                      <a:pt x="15" y="21"/>
                      <a:pt x="20" y="17"/>
                      <a:pt x="21" y="12"/>
                    </a:cubicBezTo>
                    <a:cubicBezTo>
                      <a:pt x="22" y="6"/>
                      <a:pt x="18" y="1"/>
                      <a:pt x="12" y="0"/>
                    </a:cubicBezTo>
                    <a:cubicBezTo>
                      <a:pt x="7" y="0"/>
                      <a:pt x="2" y="4"/>
                      <a:pt x="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8" name="Freeform 39">
                <a:extLst>
                  <a:ext uri="{FF2B5EF4-FFF2-40B4-BE49-F238E27FC236}">
                    <a16:creationId xmlns:a16="http://schemas.microsoft.com/office/drawing/2014/main" id="{BA1A3A01-E224-4E2B-92C9-CA3D5AF410B7}"/>
                  </a:ext>
                </a:extLst>
              </p:cNvPr>
              <p:cNvSpPr>
                <a:spLocks/>
              </p:cNvSpPr>
              <p:nvPr/>
            </p:nvSpPr>
            <p:spPr bwMode="auto">
              <a:xfrm>
                <a:off x="2635250" y="2628900"/>
                <a:ext cx="50800" cy="52388"/>
              </a:xfrm>
              <a:custGeom>
                <a:avLst/>
                <a:gdLst>
                  <a:gd name="T0" fmla="*/ 1 w 23"/>
                  <a:gd name="T1" fmla="*/ 9 h 23"/>
                  <a:gd name="T2" fmla="*/ 9 w 23"/>
                  <a:gd name="T3" fmla="*/ 21 h 23"/>
                  <a:gd name="T4" fmla="*/ 21 w 23"/>
                  <a:gd name="T5" fmla="*/ 14 h 23"/>
                  <a:gd name="T6" fmla="*/ 14 w 23"/>
                  <a:gd name="T7" fmla="*/ 2 h 23"/>
                  <a:gd name="T8" fmla="*/ 1 w 23"/>
                  <a:gd name="T9" fmla="*/ 9 h 23"/>
                </a:gdLst>
                <a:ahLst/>
                <a:cxnLst>
                  <a:cxn ang="0">
                    <a:pos x="T0" y="T1"/>
                  </a:cxn>
                  <a:cxn ang="0">
                    <a:pos x="T2" y="T3"/>
                  </a:cxn>
                  <a:cxn ang="0">
                    <a:pos x="T4" y="T5"/>
                  </a:cxn>
                  <a:cxn ang="0">
                    <a:pos x="T6" y="T7"/>
                  </a:cxn>
                  <a:cxn ang="0">
                    <a:pos x="T8" y="T9"/>
                  </a:cxn>
                </a:cxnLst>
                <a:rect l="0" t="0" r="r" b="b"/>
                <a:pathLst>
                  <a:path w="23" h="23">
                    <a:moveTo>
                      <a:pt x="1" y="9"/>
                    </a:moveTo>
                    <a:cubicBezTo>
                      <a:pt x="0" y="14"/>
                      <a:pt x="3" y="20"/>
                      <a:pt x="9" y="21"/>
                    </a:cubicBezTo>
                    <a:cubicBezTo>
                      <a:pt x="14" y="23"/>
                      <a:pt x="20" y="19"/>
                      <a:pt x="21" y="14"/>
                    </a:cubicBezTo>
                    <a:cubicBezTo>
                      <a:pt x="23" y="9"/>
                      <a:pt x="19" y="3"/>
                      <a:pt x="14" y="2"/>
                    </a:cubicBezTo>
                    <a:cubicBezTo>
                      <a:pt x="8" y="0"/>
                      <a:pt x="3" y="3"/>
                      <a:pt x="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29" name="Freeform 40">
                <a:extLst>
                  <a:ext uri="{FF2B5EF4-FFF2-40B4-BE49-F238E27FC236}">
                    <a16:creationId xmlns:a16="http://schemas.microsoft.com/office/drawing/2014/main" id="{23745C9D-C7F2-4E4B-9603-9BC78F02649F}"/>
                  </a:ext>
                </a:extLst>
              </p:cNvPr>
              <p:cNvSpPr>
                <a:spLocks/>
              </p:cNvSpPr>
              <p:nvPr/>
            </p:nvSpPr>
            <p:spPr bwMode="auto">
              <a:xfrm>
                <a:off x="2732088" y="2662238"/>
                <a:ext cx="53975" cy="52388"/>
              </a:xfrm>
              <a:custGeom>
                <a:avLst/>
                <a:gdLst>
                  <a:gd name="T0" fmla="*/ 3 w 24"/>
                  <a:gd name="T1" fmla="*/ 7 h 23"/>
                  <a:gd name="T2" fmla="*/ 8 w 24"/>
                  <a:gd name="T3" fmla="*/ 21 h 23"/>
                  <a:gd name="T4" fmla="*/ 21 w 24"/>
                  <a:gd name="T5" fmla="*/ 15 h 23"/>
                  <a:gd name="T6" fmla="*/ 16 w 24"/>
                  <a:gd name="T7" fmla="*/ 2 h 23"/>
                  <a:gd name="T8" fmla="*/ 3 w 24"/>
                  <a:gd name="T9" fmla="*/ 7 h 23"/>
                </a:gdLst>
                <a:ahLst/>
                <a:cxnLst>
                  <a:cxn ang="0">
                    <a:pos x="T0" y="T1"/>
                  </a:cxn>
                  <a:cxn ang="0">
                    <a:pos x="T2" y="T3"/>
                  </a:cxn>
                  <a:cxn ang="0">
                    <a:pos x="T4" y="T5"/>
                  </a:cxn>
                  <a:cxn ang="0">
                    <a:pos x="T6" y="T7"/>
                  </a:cxn>
                  <a:cxn ang="0">
                    <a:pos x="T8" y="T9"/>
                  </a:cxn>
                </a:cxnLst>
                <a:rect l="0" t="0" r="r" b="b"/>
                <a:pathLst>
                  <a:path w="24" h="23">
                    <a:moveTo>
                      <a:pt x="3" y="7"/>
                    </a:moveTo>
                    <a:cubicBezTo>
                      <a:pt x="0" y="13"/>
                      <a:pt x="3" y="19"/>
                      <a:pt x="8" y="21"/>
                    </a:cubicBezTo>
                    <a:cubicBezTo>
                      <a:pt x="13" y="23"/>
                      <a:pt x="19" y="20"/>
                      <a:pt x="21" y="15"/>
                    </a:cubicBezTo>
                    <a:cubicBezTo>
                      <a:pt x="24" y="10"/>
                      <a:pt x="21" y="4"/>
                      <a:pt x="16" y="2"/>
                    </a:cubicBezTo>
                    <a:cubicBezTo>
                      <a:pt x="11" y="0"/>
                      <a:pt x="5" y="2"/>
                      <a:pt x="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0" name="Freeform 41">
                <a:extLst>
                  <a:ext uri="{FF2B5EF4-FFF2-40B4-BE49-F238E27FC236}">
                    <a16:creationId xmlns:a16="http://schemas.microsoft.com/office/drawing/2014/main" id="{CDD278BF-D9B4-44FC-84B7-D6F724BA31BF}"/>
                  </a:ext>
                </a:extLst>
              </p:cNvPr>
              <p:cNvSpPr>
                <a:spLocks/>
              </p:cNvSpPr>
              <p:nvPr/>
            </p:nvSpPr>
            <p:spPr bwMode="auto">
              <a:xfrm>
                <a:off x="2827338" y="2708275"/>
                <a:ext cx="50800" cy="52388"/>
              </a:xfrm>
              <a:custGeom>
                <a:avLst/>
                <a:gdLst>
                  <a:gd name="T0" fmla="*/ 3 w 23"/>
                  <a:gd name="T1" fmla="*/ 7 h 23"/>
                  <a:gd name="T2" fmla="*/ 6 w 23"/>
                  <a:gd name="T3" fmla="*/ 21 h 23"/>
                  <a:gd name="T4" fmla="*/ 20 w 23"/>
                  <a:gd name="T5" fmla="*/ 17 h 23"/>
                  <a:gd name="T6" fmla="*/ 17 w 23"/>
                  <a:gd name="T7" fmla="*/ 3 h 23"/>
                  <a:gd name="T8" fmla="*/ 3 w 23"/>
                  <a:gd name="T9" fmla="*/ 7 h 23"/>
                </a:gdLst>
                <a:ahLst/>
                <a:cxnLst>
                  <a:cxn ang="0">
                    <a:pos x="T0" y="T1"/>
                  </a:cxn>
                  <a:cxn ang="0">
                    <a:pos x="T2" y="T3"/>
                  </a:cxn>
                  <a:cxn ang="0">
                    <a:pos x="T4" y="T5"/>
                  </a:cxn>
                  <a:cxn ang="0">
                    <a:pos x="T6" y="T7"/>
                  </a:cxn>
                  <a:cxn ang="0">
                    <a:pos x="T8" y="T9"/>
                  </a:cxn>
                </a:cxnLst>
                <a:rect l="0" t="0" r="r" b="b"/>
                <a:pathLst>
                  <a:path w="23" h="23">
                    <a:moveTo>
                      <a:pt x="3" y="7"/>
                    </a:moveTo>
                    <a:cubicBezTo>
                      <a:pt x="0" y="12"/>
                      <a:pt x="2" y="18"/>
                      <a:pt x="6" y="21"/>
                    </a:cubicBezTo>
                    <a:cubicBezTo>
                      <a:pt x="11" y="23"/>
                      <a:pt x="17" y="22"/>
                      <a:pt x="20" y="17"/>
                    </a:cubicBezTo>
                    <a:cubicBezTo>
                      <a:pt x="23" y="12"/>
                      <a:pt x="21" y="6"/>
                      <a:pt x="17" y="3"/>
                    </a:cubicBezTo>
                    <a:cubicBezTo>
                      <a:pt x="12" y="0"/>
                      <a:pt x="5" y="2"/>
                      <a:pt x="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1" name="Freeform 42">
                <a:extLst>
                  <a:ext uri="{FF2B5EF4-FFF2-40B4-BE49-F238E27FC236}">
                    <a16:creationId xmlns:a16="http://schemas.microsoft.com/office/drawing/2014/main" id="{F0ACBC63-9CF1-42DA-8483-62A4521AE94B}"/>
                  </a:ext>
                </a:extLst>
              </p:cNvPr>
              <p:cNvSpPr>
                <a:spLocks/>
              </p:cNvSpPr>
              <p:nvPr/>
            </p:nvSpPr>
            <p:spPr bwMode="auto">
              <a:xfrm>
                <a:off x="2913063" y="2767013"/>
                <a:ext cx="50800" cy="52388"/>
              </a:xfrm>
              <a:custGeom>
                <a:avLst/>
                <a:gdLst>
                  <a:gd name="T0" fmla="*/ 4 w 23"/>
                  <a:gd name="T1" fmla="*/ 5 h 23"/>
                  <a:gd name="T2" fmla="*/ 6 w 23"/>
                  <a:gd name="T3" fmla="*/ 20 h 23"/>
                  <a:gd name="T4" fmla="*/ 20 w 23"/>
                  <a:gd name="T5" fmla="*/ 18 h 23"/>
                  <a:gd name="T6" fmla="*/ 18 w 23"/>
                  <a:gd name="T7" fmla="*/ 3 h 23"/>
                  <a:gd name="T8" fmla="*/ 4 w 23"/>
                  <a:gd name="T9" fmla="*/ 5 h 23"/>
                </a:gdLst>
                <a:ahLst/>
                <a:cxnLst>
                  <a:cxn ang="0">
                    <a:pos x="T0" y="T1"/>
                  </a:cxn>
                  <a:cxn ang="0">
                    <a:pos x="T2" y="T3"/>
                  </a:cxn>
                  <a:cxn ang="0">
                    <a:pos x="T4" y="T5"/>
                  </a:cxn>
                  <a:cxn ang="0">
                    <a:pos x="T6" y="T7"/>
                  </a:cxn>
                  <a:cxn ang="0">
                    <a:pos x="T8" y="T9"/>
                  </a:cxn>
                </a:cxnLst>
                <a:rect l="0" t="0" r="r" b="b"/>
                <a:pathLst>
                  <a:path w="23" h="23">
                    <a:moveTo>
                      <a:pt x="4" y="5"/>
                    </a:moveTo>
                    <a:cubicBezTo>
                      <a:pt x="0" y="10"/>
                      <a:pt x="1" y="16"/>
                      <a:pt x="6" y="20"/>
                    </a:cubicBezTo>
                    <a:cubicBezTo>
                      <a:pt x="10" y="23"/>
                      <a:pt x="17" y="22"/>
                      <a:pt x="20" y="18"/>
                    </a:cubicBezTo>
                    <a:cubicBezTo>
                      <a:pt x="23" y="13"/>
                      <a:pt x="23" y="7"/>
                      <a:pt x="18" y="3"/>
                    </a:cubicBezTo>
                    <a:cubicBezTo>
                      <a:pt x="14" y="0"/>
                      <a:pt x="7" y="1"/>
                      <a:pt x="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2" name="Freeform 43">
                <a:extLst>
                  <a:ext uri="{FF2B5EF4-FFF2-40B4-BE49-F238E27FC236}">
                    <a16:creationId xmlns:a16="http://schemas.microsoft.com/office/drawing/2014/main" id="{D4E9346A-680B-4E2D-AAB3-F05DAE273215}"/>
                  </a:ext>
                </a:extLst>
              </p:cNvPr>
              <p:cNvSpPr>
                <a:spLocks/>
              </p:cNvSpPr>
              <p:nvPr/>
            </p:nvSpPr>
            <p:spPr bwMode="auto">
              <a:xfrm>
                <a:off x="2994025" y="2836863"/>
                <a:ext cx="49213" cy="49213"/>
              </a:xfrm>
              <a:custGeom>
                <a:avLst/>
                <a:gdLst>
                  <a:gd name="T0" fmla="*/ 4 w 22"/>
                  <a:gd name="T1" fmla="*/ 4 h 22"/>
                  <a:gd name="T2" fmla="*/ 4 w 22"/>
                  <a:gd name="T3" fmla="*/ 18 h 22"/>
                  <a:gd name="T4" fmla="*/ 18 w 22"/>
                  <a:gd name="T5" fmla="*/ 18 h 22"/>
                  <a:gd name="T6" fmla="*/ 18 w 22"/>
                  <a:gd name="T7" fmla="*/ 4 h 22"/>
                  <a:gd name="T8" fmla="*/ 4 w 22"/>
                  <a:gd name="T9" fmla="*/ 4 h 22"/>
                </a:gdLst>
                <a:ahLst/>
                <a:cxnLst>
                  <a:cxn ang="0">
                    <a:pos x="T0" y="T1"/>
                  </a:cxn>
                  <a:cxn ang="0">
                    <a:pos x="T2" y="T3"/>
                  </a:cxn>
                  <a:cxn ang="0">
                    <a:pos x="T4" y="T5"/>
                  </a:cxn>
                  <a:cxn ang="0">
                    <a:pos x="T6" y="T7"/>
                  </a:cxn>
                  <a:cxn ang="0">
                    <a:pos x="T8" y="T9"/>
                  </a:cxn>
                </a:cxnLst>
                <a:rect l="0" t="0" r="r" b="b"/>
                <a:pathLst>
                  <a:path w="22" h="22">
                    <a:moveTo>
                      <a:pt x="4" y="4"/>
                    </a:moveTo>
                    <a:cubicBezTo>
                      <a:pt x="0" y="8"/>
                      <a:pt x="0" y="14"/>
                      <a:pt x="4" y="18"/>
                    </a:cubicBezTo>
                    <a:cubicBezTo>
                      <a:pt x="7" y="22"/>
                      <a:pt x="14" y="22"/>
                      <a:pt x="18" y="18"/>
                    </a:cubicBezTo>
                    <a:cubicBezTo>
                      <a:pt x="22" y="14"/>
                      <a:pt x="22" y="8"/>
                      <a:pt x="18" y="4"/>
                    </a:cubicBezTo>
                    <a:cubicBezTo>
                      <a:pt x="14" y="0"/>
                      <a:pt x="7" y="0"/>
                      <a:pt x="4"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33" name="Freeform 44">
                <a:extLst>
                  <a:ext uri="{FF2B5EF4-FFF2-40B4-BE49-F238E27FC236}">
                    <a16:creationId xmlns:a16="http://schemas.microsoft.com/office/drawing/2014/main" id="{8C2B1696-D96B-42FA-95AD-6D5172FB9E3D}"/>
                  </a:ext>
                </a:extLst>
              </p:cNvPr>
              <p:cNvSpPr>
                <a:spLocks/>
              </p:cNvSpPr>
              <p:nvPr/>
            </p:nvSpPr>
            <p:spPr bwMode="auto">
              <a:xfrm>
                <a:off x="3062288" y="2913063"/>
                <a:ext cx="50800" cy="52388"/>
              </a:xfrm>
              <a:custGeom>
                <a:avLst/>
                <a:gdLst>
                  <a:gd name="T0" fmla="*/ 5 w 23"/>
                  <a:gd name="T1" fmla="*/ 4 h 23"/>
                  <a:gd name="T2" fmla="*/ 3 w 23"/>
                  <a:gd name="T3" fmla="*/ 18 h 23"/>
                  <a:gd name="T4" fmla="*/ 17 w 23"/>
                  <a:gd name="T5" fmla="*/ 20 h 23"/>
                  <a:gd name="T6" fmla="*/ 19 w 23"/>
                  <a:gd name="T7" fmla="*/ 5 h 23"/>
                  <a:gd name="T8" fmla="*/ 5 w 23"/>
                  <a:gd name="T9" fmla="*/ 4 h 23"/>
                </a:gdLst>
                <a:ahLst/>
                <a:cxnLst>
                  <a:cxn ang="0">
                    <a:pos x="T0" y="T1"/>
                  </a:cxn>
                  <a:cxn ang="0">
                    <a:pos x="T2" y="T3"/>
                  </a:cxn>
                  <a:cxn ang="0">
                    <a:pos x="T4" y="T5"/>
                  </a:cxn>
                  <a:cxn ang="0">
                    <a:pos x="T6" y="T7"/>
                  </a:cxn>
                  <a:cxn ang="0">
                    <a:pos x="T8" y="T9"/>
                  </a:cxn>
                </a:cxnLst>
                <a:rect l="0" t="0" r="r" b="b"/>
                <a:pathLst>
                  <a:path w="23" h="23">
                    <a:moveTo>
                      <a:pt x="5" y="4"/>
                    </a:moveTo>
                    <a:cubicBezTo>
                      <a:pt x="1" y="7"/>
                      <a:pt x="0" y="13"/>
                      <a:pt x="3" y="18"/>
                    </a:cubicBezTo>
                    <a:cubicBezTo>
                      <a:pt x="7" y="22"/>
                      <a:pt x="13" y="23"/>
                      <a:pt x="17" y="20"/>
                    </a:cubicBezTo>
                    <a:cubicBezTo>
                      <a:pt x="22" y="16"/>
                      <a:pt x="23" y="10"/>
                      <a:pt x="19" y="5"/>
                    </a:cubicBezTo>
                    <a:cubicBezTo>
                      <a:pt x="16" y="1"/>
                      <a:pt x="9" y="0"/>
                      <a:pt x="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15" name="Group 118">
              <a:extLst>
                <a:ext uri="{FF2B5EF4-FFF2-40B4-BE49-F238E27FC236}">
                  <a16:creationId xmlns:a16="http://schemas.microsoft.com/office/drawing/2014/main" id="{6D1BDBE7-4964-4563-83D6-18EE66A88891}"/>
                </a:ext>
              </a:extLst>
            </p:cNvPr>
            <p:cNvGrpSpPr/>
            <p:nvPr/>
          </p:nvGrpSpPr>
          <p:grpSpPr>
            <a:xfrm>
              <a:off x="5509155" y="2592433"/>
              <a:ext cx="1215147" cy="1092316"/>
              <a:chOff x="6650038" y="1779588"/>
              <a:chExt cx="1319213" cy="1185863"/>
            </a:xfrm>
            <a:solidFill>
              <a:schemeClr val="accent1"/>
            </a:solidFill>
          </p:grpSpPr>
          <p:sp>
            <p:nvSpPr>
              <p:cNvPr id="86" name="Oval 45">
                <a:extLst>
                  <a:ext uri="{FF2B5EF4-FFF2-40B4-BE49-F238E27FC236}">
                    <a16:creationId xmlns:a16="http://schemas.microsoft.com/office/drawing/2014/main" id="{E1B1711C-3860-4C73-B471-E8DFABFB3507}"/>
                  </a:ext>
                </a:extLst>
              </p:cNvPr>
              <p:cNvSpPr>
                <a:spLocks noChangeArrowheads="1"/>
              </p:cNvSpPr>
              <p:nvPr/>
            </p:nvSpPr>
            <p:spPr bwMode="auto">
              <a:xfrm>
                <a:off x="7243763" y="1779588"/>
                <a:ext cx="131763" cy="13017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7" name="Oval 46">
                <a:extLst>
                  <a:ext uri="{FF2B5EF4-FFF2-40B4-BE49-F238E27FC236}">
                    <a16:creationId xmlns:a16="http://schemas.microsoft.com/office/drawing/2014/main" id="{C398CAE0-21AF-4AB2-A646-25AD0D5A7296}"/>
                  </a:ext>
                </a:extLst>
              </p:cNvPr>
              <p:cNvSpPr>
                <a:spLocks noChangeArrowheads="1"/>
              </p:cNvSpPr>
              <p:nvPr/>
            </p:nvSpPr>
            <p:spPr bwMode="auto">
              <a:xfrm>
                <a:off x="7286625" y="2603500"/>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8" name="Oval 47">
                <a:extLst>
                  <a:ext uri="{FF2B5EF4-FFF2-40B4-BE49-F238E27FC236}">
                    <a16:creationId xmlns:a16="http://schemas.microsoft.com/office/drawing/2014/main" id="{C886E3B1-33A4-4EFC-9D89-5D97F33C871A}"/>
                  </a:ext>
                </a:extLst>
              </p:cNvPr>
              <p:cNvSpPr>
                <a:spLocks noChangeArrowheads="1"/>
              </p:cNvSpPr>
              <p:nvPr/>
            </p:nvSpPr>
            <p:spPr bwMode="auto">
              <a:xfrm>
                <a:off x="7286625" y="2500313"/>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9" name="Oval 48">
                <a:extLst>
                  <a:ext uri="{FF2B5EF4-FFF2-40B4-BE49-F238E27FC236}">
                    <a16:creationId xmlns:a16="http://schemas.microsoft.com/office/drawing/2014/main" id="{3A3C1304-5A2F-441B-9BDA-97D1F382B3E6}"/>
                  </a:ext>
                </a:extLst>
              </p:cNvPr>
              <p:cNvSpPr>
                <a:spLocks noChangeArrowheads="1"/>
              </p:cNvSpPr>
              <p:nvPr/>
            </p:nvSpPr>
            <p:spPr bwMode="auto">
              <a:xfrm>
                <a:off x="7286625" y="2395538"/>
                <a:ext cx="46038" cy="4762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0" name="Oval 49">
                <a:extLst>
                  <a:ext uri="{FF2B5EF4-FFF2-40B4-BE49-F238E27FC236}">
                    <a16:creationId xmlns:a16="http://schemas.microsoft.com/office/drawing/2014/main" id="{9FBDB014-79A4-4DE0-AFA0-65CF5FDFEF32}"/>
                  </a:ext>
                </a:extLst>
              </p:cNvPr>
              <p:cNvSpPr>
                <a:spLocks noChangeArrowheads="1"/>
              </p:cNvSpPr>
              <p:nvPr/>
            </p:nvSpPr>
            <p:spPr bwMode="auto">
              <a:xfrm>
                <a:off x="7286625" y="2078038"/>
                <a:ext cx="46038"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1" name="Oval 50">
                <a:extLst>
                  <a:ext uri="{FF2B5EF4-FFF2-40B4-BE49-F238E27FC236}">
                    <a16:creationId xmlns:a16="http://schemas.microsoft.com/office/drawing/2014/main" id="{EB58B912-E96E-4157-A61F-0FBF5D48DCA0}"/>
                  </a:ext>
                </a:extLst>
              </p:cNvPr>
              <p:cNvSpPr>
                <a:spLocks noChangeArrowheads="1"/>
              </p:cNvSpPr>
              <p:nvPr/>
            </p:nvSpPr>
            <p:spPr bwMode="auto">
              <a:xfrm>
                <a:off x="7286625" y="1973263"/>
                <a:ext cx="46038"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2" name="Oval 51">
                <a:extLst>
                  <a:ext uri="{FF2B5EF4-FFF2-40B4-BE49-F238E27FC236}">
                    <a16:creationId xmlns:a16="http://schemas.microsoft.com/office/drawing/2014/main" id="{DE960A2D-99D9-4881-A917-5D9B66F34612}"/>
                  </a:ext>
                </a:extLst>
              </p:cNvPr>
              <p:cNvSpPr>
                <a:spLocks noChangeArrowheads="1"/>
              </p:cNvSpPr>
              <p:nvPr/>
            </p:nvSpPr>
            <p:spPr bwMode="auto">
              <a:xfrm>
                <a:off x="7286625" y="2282825"/>
                <a:ext cx="46038" cy="460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3" name="Oval 52">
                <a:extLst>
                  <a:ext uri="{FF2B5EF4-FFF2-40B4-BE49-F238E27FC236}">
                    <a16:creationId xmlns:a16="http://schemas.microsoft.com/office/drawing/2014/main" id="{2C922570-CA5E-45A7-8B3E-67D1CE669D5F}"/>
                  </a:ext>
                </a:extLst>
              </p:cNvPr>
              <p:cNvSpPr>
                <a:spLocks noChangeArrowheads="1"/>
              </p:cNvSpPr>
              <p:nvPr/>
            </p:nvSpPr>
            <p:spPr bwMode="auto">
              <a:xfrm>
                <a:off x="7286625" y="2179638"/>
                <a:ext cx="46038" cy="444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4" name="Freeform 53">
                <a:extLst>
                  <a:ext uri="{FF2B5EF4-FFF2-40B4-BE49-F238E27FC236}">
                    <a16:creationId xmlns:a16="http://schemas.microsoft.com/office/drawing/2014/main" id="{5865CE44-46DD-4DD1-9796-D790C2DD5C9F}"/>
                  </a:ext>
                </a:extLst>
              </p:cNvPr>
              <p:cNvSpPr>
                <a:spLocks/>
              </p:cNvSpPr>
              <p:nvPr/>
            </p:nvSpPr>
            <p:spPr bwMode="auto">
              <a:xfrm>
                <a:off x="7181850" y="2611438"/>
                <a:ext cx="49213" cy="47625"/>
              </a:xfrm>
              <a:custGeom>
                <a:avLst/>
                <a:gdLst>
                  <a:gd name="T0" fmla="*/ 21 w 22"/>
                  <a:gd name="T1" fmla="*/ 9 h 21"/>
                  <a:gd name="T2" fmla="*/ 12 w 22"/>
                  <a:gd name="T3" fmla="*/ 20 h 21"/>
                  <a:gd name="T4" fmla="*/ 1 w 22"/>
                  <a:gd name="T5" fmla="*/ 12 h 21"/>
                  <a:gd name="T6" fmla="*/ 10 w 22"/>
                  <a:gd name="T7" fmla="*/ 0 h 21"/>
                  <a:gd name="T8" fmla="*/ 21 w 22"/>
                  <a:gd name="T9" fmla="*/ 9 h 21"/>
                </a:gdLst>
                <a:ahLst/>
                <a:cxnLst>
                  <a:cxn ang="0">
                    <a:pos x="T0" y="T1"/>
                  </a:cxn>
                  <a:cxn ang="0">
                    <a:pos x="T2" y="T3"/>
                  </a:cxn>
                  <a:cxn ang="0">
                    <a:pos x="T4" y="T5"/>
                  </a:cxn>
                  <a:cxn ang="0">
                    <a:pos x="T6" y="T7"/>
                  </a:cxn>
                  <a:cxn ang="0">
                    <a:pos x="T8" y="T9"/>
                  </a:cxn>
                </a:cxnLst>
                <a:rect l="0" t="0" r="r" b="b"/>
                <a:pathLst>
                  <a:path w="22" h="21">
                    <a:moveTo>
                      <a:pt x="21" y="9"/>
                    </a:moveTo>
                    <a:cubicBezTo>
                      <a:pt x="22" y="15"/>
                      <a:pt x="18" y="20"/>
                      <a:pt x="12" y="20"/>
                    </a:cubicBezTo>
                    <a:cubicBezTo>
                      <a:pt x="7" y="21"/>
                      <a:pt x="2" y="17"/>
                      <a:pt x="1" y="12"/>
                    </a:cubicBezTo>
                    <a:cubicBezTo>
                      <a:pt x="0" y="6"/>
                      <a:pt x="4" y="1"/>
                      <a:pt x="10" y="0"/>
                    </a:cubicBezTo>
                    <a:cubicBezTo>
                      <a:pt x="15" y="0"/>
                      <a:pt x="20" y="4"/>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5" name="Freeform 54">
                <a:extLst>
                  <a:ext uri="{FF2B5EF4-FFF2-40B4-BE49-F238E27FC236}">
                    <a16:creationId xmlns:a16="http://schemas.microsoft.com/office/drawing/2014/main" id="{2AA01573-6234-480E-A7C0-A226B27A4C77}"/>
                  </a:ext>
                </a:extLst>
              </p:cNvPr>
              <p:cNvSpPr>
                <a:spLocks/>
              </p:cNvSpPr>
              <p:nvPr/>
            </p:nvSpPr>
            <p:spPr bwMode="auto">
              <a:xfrm>
                <a:off x="7077075" y="2628900"/>
                <a:ext cx="52388" cy="52388"/>
              </a:xfrm>
              <a:custGeom>
                <a:avLst/>
                <a:gdLst>
                  <a:gd name="T0" fmla="*/ 21 w 23"/>
                  <a:gd name="T1" fmla="*/ 9 h 23"/>
                  <a:gd name="T2" fmla="*/ 14 w 23"/>
                  <a:gd name="T3" fmla="*/ 21 h 23"/>
                  <a:gd name="T4" fmla="*/ 2 w 23"/>
                  <a:gd name="T5" fmla="*/ 14 h 23"/>
                  <a:gd name="T6" fmla="*/ 9 w 23"/>
                  <a:gd name="T7" fmla="*/ 2 h 23"/>
                  <a:gd name="T8" fmla="*/ 21 w 23"/>
                  <a:gd name="T9" fmla="*/ 9 h 23"/>
                </a:gdLst>
                <a:ahLst/>
                <a:cxnLst>
                  <a:cxn ang="0">
                    <a:pos x="T0" y="T1"/>
                  </a:cxn>
                  <a:cxn ang="0">
                    <a:pos x="T2" y="T3"/>
                  </a:cxn>
                  <a:cxn ang="0">
                    <a:pos x="T4" y="T5"/>
                  </a:cxn>
                  <a:cxn ang="0">
                    <a:pos x="T6" y="T7"/>
                  </a:cxn>
                  <a:cxn ang="0">
                    <a:pos x="T8" y="T9"/>
                  </a:cxn>
                </a:cxnLst>
                <a:rect l="0" t="0" r="r" b="b"/>
                <a:pathLst>
                  <a:path w="23" h="23">
                    <a:moveTo>
                      <a:pt x="21" y="9"/>
                    </a:moveTo>
                    <a:cubicBezTo>
                      <a:pt x="23" y="14"/>
                      <a:pt x="20" y="20"/>
                      <a:pt x="14" y="21"/>
                    </a:cubicBezTo>
                    <a:cubicBezTo>
                      <a:pt x="9" y="23"/>
                      <a:pt x="3" y="19"/>
                      <a:pt x="2" y="14"/>
                    </a:cubicBezTo>
                    <a:cubicBezTo>
                      <a:pt x="0" y="9"/>
                      <a:pt x="4" y="3"/>
                      <a:pt x="9" y="2"/>
                    </a:cubicBezTo>
                    <a:cubicBezTo>
                      <a:pt x="14" y="0"/>
                      <a:pt x="20" y="3"/>
                      <a:pt x="2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6" name="Freeform 55">
                <a:extLst>
                  <a:ext uri="{FF2B5EF4-FFF2-40B4-BE49-F238E27FC236}">
                    <a16:creationId xmlns:a16="http://schemas.microsoft.com/office/drawing/2014/main" id="{0ED7DAD4-0138-480F-AE04-E1F80194A899}"/>
                  </a:ext>
                </a:extLst>
              </p:cNvPr>
              <p:cNvSpPr>
                <a:spLocks/>
              </p:cNvSpPr>
              <p:nvPr/>
            </p:nvSpPr>
            <p:spPr bwMode="auto">
              <a:xfrm>
                <a:off x="6978650" y="2662238"/>
                <a:ext cx="50800" cy="52388"/>
              </a:xfrm>
              <a:custGeom>
                <a:avLst/>
                <a:gdLst>
                  <a:gd name="T0" fmla="*/ 21 w 23"/>
                  <a:gd name="T1" fmla="*/ 7 h 23"/>
                  <a:gd name="T2" fmla="*/ 16 w 23"/>
                  <a:gd name="T3" fmla="*/ 21 h 23"/>
                  <a:gd name="T4" fmla="*/ 2 w 23"/>
                  <a:gd name="T5" fmla="*/ 15 h 23"/>
                  <a:gd name="T6" fmla="*/ 8 w 23"/>
                  <a:gd name="T7" fmla="*/ 2 h 23"/>
                  <a:gd name="T8" fmla="*/ 21 w 23"/>
                  <a:gd name="T9" fmla="*/ 7 h 23"/>
                </a:gdLst>
                <a:ahLst/>
                <a:cxnLst>
                  <a:cxn ang="0">
                    <a:pos x="T0" y="T1"/>
                  </a:cxn>
                  <a:cxn ang="0">
                    <a:pos x="T2" y="T3"/>
                  </a:cxn>
                  <a:cxn ang="0">
                    <a:pos x="T4" y="T5"/>
                  </a:cxn>
                  <a:cxn ang="0">
                    <a:pos x="T6" y="T7"/>
                  </a:cxn>
                  <a:cxn ang="0">
                    <a:pos x="T8" y="T9"/>
                  </a:cxn>
                </a:cxnLst>
                <a:rect l="0" t="0" r="r" b="b"/>
                <a:pathLst>
                  <a:path w="23" h="23">
                    <a:moveTo>
                      <a:pt x="21" y="7"/>
                    </a:moveTo>
                    <a:cubicBezTo>
                      <a:pt x="23" y="13"/>
                      <a:pt x="21" y="19"/>
                      <a:pt x="16" y="21"/>
                    </a:cubicBezTo>
                    <a:cubicBezTo>
                      <a:pt x="11" y="23"/>
                      <a:pt x="5" y="20"/>
                      <a:pt x="2" y="15"/>
                    </a:cubicBezTo>
                    <a:cubicBezTo>
                      <a:pt x="0" y="10"/>
                      <a:pt x="3" y="4"/>
                      <a:pt x="8" y="2"/>
                    </a:cubicBezTo>
                    <a:cubicBezTo>
                      <a:pt x="13" y="0"/>
                      <a:pt x="19" y="2"/>
                      <a:pt x="21"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7" name="Freeform 56">
                <a:extLst>
                  <a:ext uri="{FF2B5EF4-FFF2-40B4-BE49-F238E27FC236}">
                    <a16:creationId xmlns:a16="http://schemas.microsoft.com/office/drawing/2014/main" id="{51AE283A-EABA-460F-936F-34F3445351F7}"/>
                  </a:ext>
                </a:extLst>
              </p:cNvPr>
              <p:cNvSpPr>
                <a:spLocks/>
              </p:cNvSpPr>
              <p:nvPr/>
            </p:nvSpPr>
            <p:spPr bwMode="auto">
              <a:xfrm>
                <a:off x="6884988" y="2708275"/>
                <a:ext cx="52388" cy="52388"/>
              </a:xfrm>
              <a:custGeom>
                <a:avLst/>
                <a:gdLst>
                  <a:gd name="T0" fmla="*/ 20 w 23"/>
                  <a:gd name="T1" fmla="*/ 7 h 23"/>
                  <a:gd name="T2" fmla="*/ 16 w 23"/>
                  <a:gd name="T3" fmla="*/ 21 h 23"/>
                  <a:gd name="T4" fmla="*/ 3 w 23"/>
                  <a:gd name="T5" fmla="*/ 17 h 23"/>
                  <a:gd name="T6" fmla="*/ 6 w 23"/>
                  <a:gd name="T7" fmla="*/ 3 h 23"/>
                  <a:gd name="T8" fmla="*/ 20 w 23"/>
                  <a:gd name="T9" fmla="*/ 7 h 23"/>
                </a:gdLst>
                <a:ahLst/>
                <a:cxnLst>
                  <a:cxn ang="0">
                    <a:pos x="T0" y="T1"/>
                  </a:cxn>
                  <a:cxn ang="0">
                    <a:pos x="T2" y="T3"/>
                  </a:cxn>
                  <a:cxn ang="0">
                    <a:pos x="T4" y="T5"/>
                  </a:cxn>
                  <a:cxn ang="0">
                    <a:pos x="T6" y="T7"/>
                  </a:cxn>
                  <a:cxn ang="0">
                    <a:pos x="T8" y="T9"/>
                  </a:cxn>
                </a:cxnLst>
                <a:rect l="0" t="0" r="r" b="b"/>
                <a:pathLst>
                  <a:path w="23" h="23">
                    <a:moveTo>
                      <a:pt x="20" y="7"/>
                    </a:moveTo>
                    <a:cubicBezTo>
                      <a:pt x="23" y="12"/>
                      <a:pt x="21" y="18"/>
                      <a:pt x="16" y="21"/>
                    </a:cubicBezTo>
                    <a:cubicBezTo>
                      <a:pt x="12" y="23"/>
                      <a:pt x="5" y="22"/>
                      <a:pt x="3" y="17"/>
                    </a:cubicBezTo>
                    <a:cubicBezTo>
                      <a:pt x="0" y="12"/>
                      <a:pt x="1" y="6"/>
                      <a:pt x="6" y="3"/>
                    </a:cubicBezTo>
                    <a:cubicBezTo>
                      <a:pt x="11" y="0"/>
                      <a:pt x="17" y="2"/>
                      <a:pt x="2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8" name="Freeform 57">
                <a:extLst>
                  <a:ext uri="{FF2B5EF4-FFF2-40B4-BE49-F238E27FC236}">
                    <a16:creationId xmlns:a16="http://schemas.microsoft.com/office/drawing/2014/main" id="{175EB757-2970-4C88-BF8C-E2AA373AFF98}"/>
                  </a:ext>
                </a:extLst>
              </p:cNvPr>
              <p:cNvSpPr>
                <a:spLocks/>
              </p:cNvSpPr>
              <p:nvPr/>
            </p:nvSpPr>
            <p:spPr bwMode="auto">
              <a:xfrm>
                <a:off x="6797675" y="2767013"/>
                <a:ext cx="50800" cy="52388"/>
              </a:xfrm>
              <a:custGeom>
                <a:avLst/>
                <a:gdLst>
                  <a:gd name="T0" fmla="*/ 20 w 23"/>
                  <a:gd name="T1" fmla="*/ 5 h 23"/>
                  <a:gd name="T2" fmla="*/ 18 w 23"/>
                  <a:gd name="T3" fmla="*/ 20 h 23"/>
                  <a:gd name="T4" fmla="*/ 4 w 23"/>
                  <a:gd name="T5" fmla="*/ 18 h 23"/>
                  <a:gd name="T6" fmla="*/ 6 w 23"/>
                  <a:gd name="T7" fmla="*/ 3 h 23"/>
                  <a:gd name="T8" fmla="*/ 20 w 23"/>
                  <a:gd name="T9" fmla="*/ 5 h 23"/>
                </a:gdLst>
                <a:ahLst/>
                <a:cxnLst>
                  <a:cxn ang="0">
                    <a:pos x="T0" y="T1"/>
                  </a:cxn>
                  <a:cxn ang="0">
                    <a:pos x="T2" y="T3"/>
                  </a:cxn>
                  <a:cxn ang="0">
                    <a:pos x="T4" y="T5"/>
                  </a:cxn>
                  <a:cxn ang="0">
                    <a:pos x="T6" y="T7"/>
                  </a:cxn>
                  <a:cxn ang="0">
                    <a:pos x="T8" y="T9"/>
                  </a:cxn>
                </a:cxnLst>
                <a:rect l="0" t="0" r="r" b="b"/>
                <a:pathLst>
                  <a:path w="23" h="23">
                    <a:moveTo>
                      <a:pt x="20" y="5"/>
                    </a:moveTo>
                    <a:cubicBezTo>
                      <a:pt x="23" y="10"/>
                      <a:pt x="23" y="16"/>
                      <a:pt x="18" y="20"/>
                    </a:cubicBezTo>
                    <a:cubicBezTo>
                      <a:pt x="14" y="23"/>
                      <a:pt x="7" y="22"/>
                      <a:pt x="4" y="18"/>
                    </a:cubicBezTo>
                    <a:cubicBezTo>
                      <a:pt x="0" y="13"/>
                      <a:pt x="1" y="7"/>
                      <a:pt x="6" y="3"/>
                    </a:cubicBezTo>
                    <a:cubicBezTo>
                      <a:pt x="10" y="0"/>
                      <a:pt x="17" y="1"/>
                      <a:pt x="2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9" name="Freeform 58">
                <a:extLst>
                  <a:ext uri="{FF2B5EF4-FFF2-40B4-BE49-F238E27FC236}">
                    <a16:creationId xmlns:a16="http://schemas.microsoft.com/office/drawing/2014/main" id="{6D388658-13AF-4E0C-AADF-016F3148577D}"/>
                  </a:ext>
                </a:extLst>
              </p:cNvPr>
              <p:cNvSpPr>
                <a:spLocks/>
              </p:cNvSpPr>
              <p:nvPr/>
            </p:nvSpPr>
            <p:spPr bwMode="auto">
              <a:xfrm>
                <a:off x="6719888" y="2836863"/>
                <a:ext cx="50800"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0" name="Freeform 59">
                <a:extLst>
                  <a:ext uri="{FF2B5EF4-FFF2-40B4-BE49-F238E27FC236}">
                    <a16:creationId xmlns:a16="http://schemas.microsoft.com/office/drawing/2014/main" id="{5B34D36B-23DE-4D29-9F51-9D46533E5F6F}"/>
                  </a:ext>
                </a:extLst>
              </p:cNvPr>
              <p:cNvSpPr>
                <a:spLocks/>
              </p:cNvSpPr>
              <p:nvPr/>
            </p:nvSpPr>
            <p:spPr bwMode="auto">
              <a:xfrm>
                <a:off x="6650038" y="2913063"/>
                <a:ext cx="52388" cy="52388"/>
              </a:xfrm>
              <a:custGeom>
                <a:avLst/>
                <a:gdLst>
                  <a:gd name="T0" fmla="*/ 18 w 23"/>
                  <a:gd name="T1" fmla="*/ 4 h 23"/>
                  <a:gd name="T2" fmla="*/ 20 w 23"/>
                  <a:gd name="T3" fmla="*/ 18 h 23"/>
                  <a:gd name="T4" fmla="*/ 5 w 23"/>
                  <a:gd name="T5" fmla="*/ 20 h 23"/>
                  <a:gd name="T6" fmla="*/ 4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20" y="18"/>
                    </a:cubicBezTo>
                    <a:cubicBezTo>
                      <a:pt x="16" y="22"/>
                      <a:pt x="10" y="23"/>
                      <a:pt x="5" y="20"/>
                    </a:cubicBezTo>
                    <a:cubicBezTo>
                      <a:pt x="1" y="16"/>
                      <a:pt x="0" y="10"/>
                      <a:pt x="4"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1" name="Freeform 60">
                <a:extLst>
                  <a:ext uri="{FF2B5EF4-FFF2-40B4-BE49-F238E27FC236}">
                    <a16:creationId xmlns:a16="http://schemas.microsoft.com/office/drawing/2014/main" id="{E15B60C0-E637-4DB5-8BA9-B78DB0F96809}"/>
                  </a:ext>
                </a:extLst>
              </p:cNvPr>
              <p:cNvSpPr>
                <a:spLocks/>
              </p:cNvSpPr>
              <p:nvPr/>
            </p:nvSpPr>
            <p:spPr bwMode="auto">
              <a:xfrm>
                <a:off x="6719888" y="2836863"/>
                <a:ext cx="50800" cy="49213"/>
              </a:xfrm>
              <a:custGeom>
                <a:avLst/>
                <a:gdLst>
                  <a:gd name="T0" fmla="*/ 18 w 22"/>
                  <a:gd name="T1" fmla="*/ 4 h 22"/>
                  <a:gd name="T2" fmla="*/ 18 w 22"/>
                  <a:gd name="T3" fmla="*/ 18 h 22"/>
                  <a:gd name="T4" fmla="*/ 4 w 22"/>
                  <a:gd name="T5" fmla="*/ 18 h 22"/>
                  <a:gd name="T6" fmla="*/ 4 w 22"/>
                  <a:gd name="T7" fmla="*/ 4 h 22"/>
                  <a:gd name="T8" fmla="*/ 18 w 22"/>
                  <a:gd name="T9" fmla="*/ 4 h 22"/>
                </a:gdLst>
                <a:ahLst/>
                <a:cxnLst>
                  <a:cxn ang="0">
                    <a:pos x="T0" y="T1"/>
                  </a:cxn>
                  <a:cxn ang="0">
                    <a:pos x="T2" y="T3"/>
                  </a:cxn>
                  <a:cxn ang="0">
                    <a:pos x="T4" y="T5"/>
                  </a:cxn>
                  <a:cxn ang="0">
                    <a:pos x="T6" y="T7"/>
                  </a:cxn>
                  <a:cxn ang="0">
                    <a:pos x="T8" y="T9"/>
                  </a:cxn>
                </a:cxnLst>
                <a:rect l="0" t="0" r="r" b="b"/>
                <a:pathLst>
                  <a:path w="22" h="22">
                    <a:moveTo>
                      <a:pt x="18" y="4"/>
                    </a:moveTo>
                    <a:cubicBezTo>
                      <a:pt x="22" y="8"/>
                      <a:pt x="22" y="14"/>
                      <a:pt x="18" y="18"/>
                    </a:cubicBezTo>
                    <a:cubicBezTo>
                      <a:pt x="14" y="22"/>
                      <a:pt x="8" y="22"/>
                      <a:pt x="4" y="18"/>
                    </a:cubicBezTo>
                    <a:cubicBezTo>
                      <a:pt x="0" y="14"/>
                      <a:pt x="0" y="8"/>
                      <a:pt x="4" y="4"/>
                    </a:cubicBezTo>
                    <a:cubicBezTo>
                      <a:pt x="8" y="0"/>
                      <a:pt x="14"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2" name="Freeform 61">
                <a:extLst>
                  <a:ext uri="{FF2B5EF4-FFF2-40B4-BE49-F238E27FC236}">
                    <a16:creationId xmlns:a16="http://schemas.microsoft.com/office/drawing/2014/main" id="{5009FCEC-506F-4E6E-A95C-47ED1D131182}"/>
                  </a:ext>
                </a:extLst>
              </p:cNvPr>
              <p:cNvSpPr>
                <a:spLocks/>
              </p:cNvSpPr>
              <p:nvPr/>
            </p:nvSpPr>
            <p:spPr bwMode="auto">
              <a:xfrm>
                <a:off x="6650038" y="2913063"/>
                <a:ext cx="52388" cy="52388"/>
              </a:xfrm>
              <a:custGeom>
                <a:avLst/>
                <a:gdLst>
                  <a:gd name="T0" fmla="*/ 18 w 23"/>
                  <a:gd name="T1" fmla="*/ 4 h 23"/>
                  <a:gd name="T2" fmla="*/ 20 w 23"/>
                  <a:gd name="T3" fmla="*/ 18 h 23"/>
                  <a:gd name="T4" fmla="*/ 5 w 23"/>
                  <a:gd name="T5" fmla="*/ 20 h 23"/>
                  <a:gd name="T6" fmla="*/ 4 w 23"/>
                  <a:gd name="T7" fmla="*/ 5 h 23"/>
                  <a:gd name="T8" fmla="*/ 18 w 23"/>
                  <a:gd name="T9" fmla="*/ 4 h 23"/>
                </a:gdLst>
                <a:ahLst/>
                <a:cxnLst>
                  <a:cxn ang="0">
                    <a:pos x="T0" y="T1"/>
                  </a:cxn>
                  <a:cxn ang="0">
                    <a:pos x="T2" y="T3"/>
                  </a:cxn>
                  <a:cxn ang="0">
                    <a:pos x="T4" y="T5"/>
                  </a:cxn>
                  <a:cxn ang="0">
                    <a:pos x="T6" y="T7"/>
                  </a:cxn>
                  <a:cxn ang="0">
                    <a:pos x="T8" y="T9"/>
                  </a:cxn>
                </a:cxnLst>
                <a:rect l="0" t="0" r="r" b="b"/>
                <a:pathLst>
                  <a:path w="23" h="23">
                    <a:moveTo>
                      <a:pt x="18" y="4"/>
                    </a:moveTo>
                    <a:cubicBezTo>
                      <a:pt x="22" y="7"/>
                      <a:pt x="23" y="13"/>
                      <a:pt x="20" y="18"/>
                    </a:cubicBezTo>
                    <a:cubicBezTo>
                      <a:pt x="16" y="22"/>
                      <a:pt x="10" y="23"/>
                      <a:pt x="5" y="20"/>
                    </a:cubicBezTo>
                    <a:cubicBezTo>
                      <a:pt x="1" y="16"/>
                      <a:pt x="0" y="10"/>
                      <a:pt x="4" y="5"/>
                    </a:cubicBezTo>
                    <a:cubicBezTo>
                      <a:pt x="7" y="1"/>
                      <a:pt x="13" y="0"/>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3" name="Freeform 62">
                <a:extLst>
                  <a:ext uri="{FF2B5EF4-FFF2-40B4-BE49-F238E27FC236}">
                    <a16:creationId xmlns:a16="http://schemas.microsoft.com/office/drawing/2014/main" id="{34C3D6C2-4807-4E78-BC35-B29720A754D4}"/>
                  </a:ext>
                </a:extLst>
              </p:cNvPr>
              <p:cNvSpPr>
                <a:spLocks/>
              </p:cNvSpPr>
              <p:nvPr/>
            </p:nvSpPr>
            <p:spPr bwMode="auto">
              <a:xfrm>
                <a:off x="7388225" y="2611438"/>
                <a:ext cx="50800" cy="47625"/>
              </a:xfrm>
              <a:custGeom>
                <a:avLst/>
                <a:gdLst>
                  <a:gd name="T0" fmla="*/ 1 w 22"/>
                  <a:gd name="T1" fmla="*/ 9 h 21"/>
                  <a:gd name="T2" fmla="*/ 10 w 22"/>
                  <a:gd name="T3" fmla="*/ 20 h 21"/>
                  <a:gd name="T4" fmla="*/ 21 w 22"/>
                  <a:gd name="T5" fmla="*/ 12 h 21"/>
                  <a:gd name="T6" fmla="*/ 13 w 22"/>
                  <a:gd name="T7" fmla="*/ 0 h 21"/>
                  <a:gd name="T8" fmla="*/ 1 w 22"/>
                  <a:gd name="T9" fmla="*/ 9 h 21"/>
                </a:gdLst>
                <a:ahLst/>
                <a:cxnLst>
                  <a:cxn ang="0">
                    <a:pos x="T0" y="T1"/>
                  </a:cxn>
                  <a:cxn ang="0">
                    <a:pos x="T2" y="T3"/>
                  </a:cxn>
                  <a:cxn ang="0">
                    <a:pos x="T4" y="T5"/>
                  </a:cxn>
                  <a:cxn ang="0">
                    <a:pos x="T6" y="T7"/>
                  </a:cxn>
                  <a:cxn ang="0">
                    <a:pos x="T8" y="T9"/>
                  </a:cxn>
                </a:cxnLst>
                <a:rect l="0" t="0" r="r" b="b"/>
                <a:pathLst>
                  <a:path w="22" h="21">
                    <a:moveTo>
                      <a:pt x="1" y="9"/>
                    </a:moveTo>
                    <a:cubicBezTo>
                      <a:pt x="0" y="15"/>
                      <a:pt x="4" y="20"/>
                      <a:pt x="10" y="20"/>
                    </a:cubicBezTo>
                    <a:cubicBezTo>
                      <a:pt x="16" y="21"/>
                      <a:pt x="21" y="17"/>
                      <a:pt x="21" y="12"/>
                    </a:cubicBezTo>
                    <a:cubicBezTo>
                      <a:pt x="22" y="6"/>
                      <a:pt x="18" y="1"/>
                      <a:pt x="13" y="0"/>
                    </a:cubicBezTo>
                    <a:cubicBezTo>
                      <a:pt x="7" y="0"/>
                      <a:pt x="2" y="4"/>
                      <a:pt x="1"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4" name="Freeform 63">
                <a:extLst>
                  <a:ext uri="{FF2B5EF4-FFF2-40B4-BE49-F238E27FC236}">
                    <a16:creationId xmlns:a16="http://schemas.microsoft.com/office/drawing/2014/main" id="{7AF68175-F5D0-4A8A-9FDA-7419299DF9FF}"/>
                  </a:ext>
                </a:extLst>
              </p:cNvPr>
              <p:cNvSpPr>
                <a:spLocks/>
              </p:cNvSpPr>
              <p:nvPr/>
            </p:nvSpPr>
            <p:spPr bwMode="auto">
              <a:xfrm>
                <a:off x="7491413" y="2628900"/>
                <a:ext cx="50800" cy="52388"/>
              </a:xfrm>
              <a:custGeom>
                <a:avLst/>
                <a:gdLst>
                  <a:gd name="T0" fmla="*/ 2 w 23"/>
                  <a:gd name="T1" fmla="*/ 9 h 23"/>
                  <a:gd name="T2" fmla="*/ 9 w 23"/>
                  <a:gd name="T3" fmla="*/ 21 h 23"/>
                  <a:gd name="T4" fmla="*/ 21 w 23"/>
                  <a:gd name="T5" fmla="*/ 14 h 23"/>
                  <a:gd name="T6" fmla="*/ 14 w 23"/>
                  <a:gd name="T7" fmla="*/ 2 h 23"/>
                  <a:gd name="T8" fmla="*/ 2 w 23"/>
                  <a:gd name="T9" fmla="*/ 9 h 23"/>
                </a:gdLst>
                <a:ahLst/>
                <a:cxnLst>
                  <a:cxn ang="0">
                    <a:pos x="T0" y="T1"/>
                  </a:cxn>
                  <a:cxn ang="0">
                    <a:pos x="T2" y="T3"/>
                  </a:cxn>
                  <a:cxn ang="0">
                    <a:pos x="T4" y="T5"/>
                  </a:cxn>
                  <a:cxn ang="0">
                    <a:pos x="T6" y="T7"/>
                  </a:cxn>
                  <a:cxn ang="0">
                    <a:pos x="T8" y="T9"/>
                  </a:cxn>
                </a:cxnLst>
                <a:rect l="0" t="0" r="r" b="b"/>
                <a:pathLst>
                  <a:path w="23" h="23">
                    <a:moveTo>
                      <a:pt x="2" y="9"/>
                    </a:moveTo>
                    <a:cubicBezTo>
                      <a:pt x="0" y="14"/>
                      <a:pt x="4" y="20"/>
                      <a:pt x="9" y="21"/>
                    </a:cubicBezTo>
                    <a:cubicBezTo>
                      <a:pt x="14" y="23"/>
                      <a:pt x="20" y="19"/>
                      <a:pt x="21" y="14"/>
                    </a:cubicBezTo>
                    <a:cubicBezTo>
                      <a:pt x="23" y="9"/>
                      <a:pt x="20" y="3"/>
                      <a:pt x="14" y="2"/>
                    </a:cubicBezTo>
                    <a:cubicBezTo>
                      <a:pt x="9" y="0"/>
                      <a:pt x="3" y="3"/>
                      <a:pt x="2"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5" name="Freeform 64">
                <a:extLst>
                  <a:ext uri="{FF2B5EF4-FFF2-40B4-BE49-F238E27FC236}">
                    <a16:creationId xmlns:a16="http://schemas.microsoft.com/office/drawing/2014/main" id="{557B89E1-413E-409A-B9E5-EF6A9D5BFD67}"/>
                  </a:ext>
                </a:extLst>
              </p:cNvPr>
              <p:cNvSpPr>
                <a:spLocks/>
              </p:cNvSpPr>
              <p:nvPr/>
            </p:nvSpPr>
            <p:spPr bwMode="auto">
              <a:xfrm>
                <a:off x="7589838" y="2662238"/>
                <a:ext cx="52388" cy="52388"/>
              </a:xfrm>
              <a:custGeom>
                <a:avLst/>
                <a:gdLst>
                  <a:gd name="T0" fmla="*/ 2 w 23"/>
                  <a:gd name="T1" fmla="*/ 7 h 23"/>
                  <a:gd name="T2" fmla="*/ 8 w 23"/>
                  <a:gd name="T3" fmla="*/ 21 h 23"/>
                  <a:gd name="T4" fmla="*/ 21 w 23"/>
                  <a:gd name="T5" fmla="*/ 15 h 23"/>
                  <a:gd name="T6" fmla="*/ 15 w 23"/>
                  <a:gd name="T7" fmla="*/ 2 h 23"/>
                  <a:gd name="T8" fmla="*/ 2 w 23"/>
                  <a:gd name="T9" fmla="*/ 7 h 23"/>
                </a:gdLst>
                <a:ahLst/>
                <a:cxnLst>
                  <a:cxn ang="0">
                    <a:pos x="T0" y="T1"/>
                  </a:cxn>
                  <a:cxn ang="0">
                    <a:pos x="T2" y="T3"/>
                  </a:cxn>
                  <a:cxn ang="0">
                    <a:pos x="T4" y="T5"/>
                  </a:cxn>
                  <a:cxn ang="0">
                    <a:pos x="T6" y="T7"/>
                  </a:cxn>
                  <a:cxn ang="0">
                    <a:pos x="T8" y="T9"/>
                  </a:cxn>
                </a:cxnLst>
                <a:rect l="0" t="0" r="r" b="b"/>
                <a:pathLst>
                  <a:path w="23" h="23">
                    <a:moveTo>
                      <a:pt x="2" y="7"/>
                    </a:moveTo>
                    <a:cubicBezTo>
                      <a:pt x="0" y="13"/>
                      <a:pt x="2" y="19"/>
                      <a:pt x="8" y="21"/>
                    </a:cubicBezTo>
                    <a:cubicBezTo>
                      <a:pt x="13" y="23"/>
                      <a:pt x="19" y="20"/>
                      <a:pt x="21" y="15"/>
                    </a:cubicBezTo>
                    <a:cubicBezTo>
                      <a:pt x="23" y="10"/>
                      <a:pt x="20" y="4"/>
                      <a:pt x="15" y="2"/>
                    </a:cubicBezTo>
                    <a:cubicBezTo>
                      <a:pt x="10" y="0"/>
                      <a:pt x="4" y="2"/>
                      <a:pt x="2"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6" name="Freeform 65">
                <a:extLst>
                  <a:ext uri="{FF2B5EF4-FFF2-40B4-BE49-F238E27FC236}">
                    <a16:creationId xmlns:a16="http://schemas.microsoft.com/office/drawing/2014/main" id="{441F387C-3933-4CD5-BF09-BC8C83898F15}"/>
                  </a:ext>
                </a:extLst>
              </p:cNvPr>
              <p:cNvSpPr>
                <a:spLocks/>
              </p:cNvSpPr>
              <p:nvPr/>
            </p:nvSpPr>
            <p:spPr bwMode="auto">
              <a:xfrm>
                <a:off x="7681913" y="2708275"/>
                <a:ext cx="55563" cy="52388"/>
              </a:xfrm>
              <a:custGeom>
                <a:avLst/>
                <a:gdLst>
                  <a:gd name="T0" fmla="*/ 3 w 24"/>
                  <a:gd name="T1" fmla="*/ 7 h 23"/>
                  <a:gd name="T2" fmla="*/ 7 w 24"/>
                  <a:gd name="T3" fmla="*/ 21 h 23"/>
                  <a:gd name="T4" fmla="*/ 21 w 24"/>
                  <a:gd name="T5" fmla="*/ 17 h 23"/>
                  <a:gd name="T6" fmla="*/ 17 w 24"/>
                  <a:gd name="T7" fmla="*/ 3 h 23"/>
                  <a:gd name="T8" fmla="*/ 3 w 24"/>
                  <a:gd name="T9" fmla="*/ 7 h 23"/>
                </a:gdLst>
                <a:ahLst/>
                <a:cxnLst>
                  <a:cxn ang="0">
                    <a:pos x="T0" y="T1"/>
                  </a:cxn>
                  <a:cxn ang="0">
                    <a:pos x="T2" y="T3"/>
                  </a:cxn>
                  <a:cxn ang="0">
                    <a:pos x="T4" y="T5"/>
                  </a:cxn>
                  <a:cxn ang="0">
                    <a:pos x="T6" y="T7"/>
                  </a:cxn>
                  <a:cxn ang="0">
                    <a:pos x="T8" y="T9"/>
                  </a:cxn>
                </a:cxnLst>
                <a:rect l="0" t="0" r="r" b="b"/>
                <a:pathLst>
                  <a:path w="24" h="23">
                    <a:moveTo>
                      <a:pt x="3" y="7"/>
                    </a:moveTo>
                    <a:cubicBezTo>
                      <a:pt x="0" y="12"/>
                      <a:pt x="2" y="18"/>
                      <a:pt x="7" y="21"/>
                    </a:cubicBezTo>
                    <a:cubicBezTo>
                      <a:pt x="12" y="23"/>
                      <a:pt x="18" y="22"/>
                      <a:pt x="21" y="17"/>
                    </a:cubicBezTo>
                    <a:cubicBezTo>
                      <a:pt x="24" y="12"/>
                      <a:pt x="22" y="6"/>
                      <a:pt x="17" y="3"/>
                    </a:cubicBezTo>
                    <a:cubicBezTo>
                      <a:pt x="12" y="0"/>
                      <a:pt x="6" y="2"/>
                      <a:pt x="3"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7" name="Freeform 66">
                <a:extLst>
                  <a:ext uri="{FF2B5EF4-FFF2-40B4-BE49-F238E27FC236}">
                    <a16:creationId xmlns:a16="http://schemas.microsoft.com/office/drawing/2014/main" id="{B66BF080-76E7-42AE-90B5-6BD05FD5CBF6}"/>
                  </a:ext>
                </a:extLst>
              </p:cNvPr>
              <p:cNvSpPr>
                <a:spLocks/>
              </p:cNvSpPr>
              <p:nvPr/>
            </p:nvSpPr>
            <p:spPr bwMode="auto">
              <a:xfrm>
                <a:off x="7770813" y="2767013"/>
                <a:ext cx="52388" cy="52388"/>
              </a:xfrm>
              <a:custGeom>
                <a:avLst/>
                <a:gdLst>
                  <a:gd name="T0" fmla="*/ 3 w 23"/>
                  <a:gd name="T1" fmla="*/ 5 h 23"/>
                  <a:gd name="T2" fmla="*/ 5 w 23"/>
                  <a:gd name="T3" fmla="*/ 20 h 23"/>
                  <a:gd name="T4" fmla="*/ 19 w 23"/>
                  <a:gd name="T5" fmla="*/ 18 h 23"/>
                  <a:gd name="T6" fmla="*/ 18 w 23"/>
                  <a:gd name="T7" fmla="*/ 3 h 23"/>
                  <a:gd name="T8" fmla="*/ 3 w 23"/>
                  <a:gd name="T9" fmla="*/ 5 h 23"/>
                </a:gdLst>
                <a:ahLst/>
                <a:cxnLst>
                  <a:cxn ang="0">
                    <a:pos x="T0" y="T1"/>
                  </a:cxn>
                  <a:cxn ang="0">
                    <a:pos x="T2" y="T3"/>
                  </a:cxn>
                  <a:cxn ang="0">
                    <a:pos x="T4" y="T5"/>
                  </a:cxn>
                  <a:cxn ang="0">
                    <a:pos x="T6" y="T7"/>
                  </a:cxn>
                  <a:cxn ang="0">
                    <a:pos x="T8" y="T9"/>
                  </a:cxn>
                </a:cxnLst>
                <a:rect l="0" t="0" r="r" b="b"/>
                <a:pathLst>
                  <a:path w="23" h="23">
                    <a:moveTo>
                      <a:pt x="3" y="5"/>
                    </a:moveTo>
                    <a:cubicBezTo>
                      <a:pt x="0" y="10"/>
                      <a:pt x="1" y="16"/>
                      <a:pt x="5" y="20"/>
                    </a:cubicBezTo>
                    <a:cubicBezTo>
                      <a:pt x="10" y="23"/>
                      <a:pt x="16" y="22"/>
                      <a:pt x="19" y="18"/>
                    </a:cubicBezTo>
                    <a:cubicBezTo>
                      <a:pt x="23" y="13"/>
                      <a:pt x="22" y="7"/>
                      <a:pt x="18" y="3"/>
                    </a:cubicBezTo>
                    <a:cubicBezTo>
                      <a:pt x="13" y="0"/>
                      <a:pt x="7" y="1"/>
                      <a:pt x="3"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8" name="Freeform 67">
                <a:extLst>
                  <a:ext uri="{FF2B5EF4-FFF2-40B4-BE49-F238E27FC236}">
                    <a16:creationId xmlns:a16="http://schemas.microsoft.com/office/drawing/2014/main" id="{D9073143-B707-49EB-8530-6016E863B9A6}"/>
                  </a:ext>
                </a:extLst>
              </p:cNvPr>
              <p:cNvSpPr>
                <a:spLocks/>
              </p:cNvSpPr>
              <p:nvPr/>
            </p:nvSpPr>
            <p:spPr bwMode="auto">
              <a:xfrm>
                <a:off x="7850188" y="2836863"/>
                <a:ext cx="49213" cy="49213"/>
              </a:xfrm>
              <a:custGeom>
                <a:avLst/>
                <a:gdLst>
                  <a:gd name="T0" fmla="*/ 4 w 22"/>
                  <a:gd name="T1" fmla="*/ 4 h 22"/>
                  <a:gd name="T2" fmla="*/ 4 w 22"/>
                  <a:gd name="T3" fmla="*/ 18 h 22"/>
                  <a:gd name="T4" fmla="*/ 18 w 22"/>
                  <a:gd name="T5" fmla="*/ 18 h 22"/>
                  <a:gd name="T6" fmla="*/ 18 w 22"/>
                  <a:gd name="T7" fmla="*/ 4 h 22"/>
                  <a:gd name="T8" fmla="*/ 4 w 22"/>
                  <a:gd name="T9" fmla="*/ 4 h 22"/>
                </a:gdLst>
                <a:ahLst/>
                <a:cxnLst>
                  <a:cxn ang="0">
                    <a:pos x="T0" y="T1"/>
                  </a:cxn>
                  <a:cxn ang="0">
                    <a:pos x="T2" y="T3"/>
                  </a:cxn>
                  <a:cxn ang="0">
                    <a:pos x="T4" y="T5"/>
                  </a:cxn>
                  <a:cxn ang="0">
                    <a:pos x="T6" y="T7"/>
                  </a:cxn>
                  <a:cxn ang="0">
                    <a:pos x="T8" y="T9"/>
                  </a:cxn>
                </a:cxnLst>
                <a:rect l="0" t="0" r="r" b="b"/>
                <a:pathLst>
                  <a:path w="22" h="22">
                    <a:moveTo>
                      <a:pt x="4" y="4"/>
                    </a:moveTo>
                    <a:cubicBezTo>
                      <a:pt x="0" y="8"/>
                      <a:pt x="0" y="14"/>
                      <a:pt x="4" y="18"/>
                    </a:cubicBezTo>
                    <a:cubicBezTo>
                      <a:pt x="8" y="22"/>
                      <a:pt x="14" y="22"/>
                      <a:pt x="18" y="18"/>
                    </a:cubicBezTo>
                    <a:cubicBezTo>
                      <a:pt x="22" y="14"/>
                      <a:pt x="22" y="8"/>
                      <a:pt x="18" y="4"/>
                    </a:cubicBezTo>
                    <a:cubicBezTo>
                      <a:pt x="14" y="0"/>
                      <a:pt x="8" y="0"/>
                      <a:pt x="4"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09" name="Freeform 68">
                <a:extLst>
                  <a:ext uri="{FF2B5EF4-FFF2-40B4-BE49-F238E27FC236}">
                    <a16:creationId xmlns:a16="http://schemas.microsoft.com/office/drawing/2014/main" id="{D2D3E660-D8F2-449D-ADEF-64FFD12304A5}"/>
                  </a:ext>
                </a:extLst>
              </p:cNvPr>
              <p:cNvSpPr>
                <a:spLocks/>
              </p:cNvSpPr>
              <p:nvPr/>
            </p:nvSpPr>
            <p:spPr bwMode="auto">
              <a:xfrm>
                <a:off x="7916863" y="2913063"/>
                <a:ext cx="52388" cy="52388"/>
              </a:xfrm>
              <a:custGeom>
                <a:avLst/>
                <a:gdLst>
                  <a:gd name="T0" fmla="*/ 5 w 23"/>
                  <a:gd name="T1" fmla="*/ 4 h 23"/>
                  <a:gd name="T2" fmla="*/ 3 w 23"/>
                  <a:gd name="T3" fmla="*/ 18 h 23"/>
                  <a:gd name="T4" fmla="*/ 18 w 23"/>
                  <a:gd name="T5" fmla="*/ 20 h 23"/>
                  <a:gd name="T6" fmla="*/ 20 w 23"/>
                  <a:gd name="T7" fmla="*/ 5 h 23"/>
                  <a:gd name="T8" fmla="*/ 5 w 23"/>
                  <a:gd name="T9" fmla="*/ 4 h 23"/>
                </a:gdLst>
                <a:ahLst/>
                <a:cxnLst>
                  <a:cxn ang="0">
                    <a:pos x="T0" y="T1"/>
                  </a:cxn>
                  <a:cxn ang="0">
                    <a:pos x="T2" y="T3"/>
                  </a:cxn>
                  <a:cxn ang="0">
                    <a:pos x="T4" y="T5"/>
                  </a:cxn>
                  <a:cxn ang="0">
                    <a:pos x="T6" y="T7"/>
                  </a:cxn>
                  <a:cxn ang="0">
                    <a:pos x="T8" y="T9"/>
                  </a:cxn>
                </a:cxnLst>
                <a:rect l="0" t="0" r="r" b="b"/>
                <a:pathLst>
                  <a:path w="23" h="23">
                    <a:moveTo>
                      <a:pt x="5" y="4"/>
                    </a:moveTo>
                    <a:cubicBezTo>
                      <a:pt x="1" y="7"/>
                      <a:pt x="0" y="13"/>
                      <a:pt x="3" y="18"/>
                    </a:cubicBezTo>
                    <a:cubicBezTo>
                      <a:pt x="7" y="22"/>
                      <a:pt x="13" y="23"/>
                      <a:pt x="18" y="20"/>
                    </a:cubicBezTo>
                    <a:cubicBezTo>
                      <a:pt x="22" y="16"/>
                      <a:pt x="23" y="10"/>
                      <a:pt x="20" y="5"/>
                    </a:cubicBezTo>
                    <a:cubicBezTo>
                      <a:pt x="16" y="1"/>
                      <a:pt x="10" y="0"/>
                      <a:pt x="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16" name="Group 117">
              <a:extLst>
                <a:ext uri="{FF2B5EF4-FFF2-40B4-BE49-F238E27FC236}">
                  <a16:creationId xmlns:a16="http://schemas.microsoft.com/office/drawing/2014/main" id="{583A38AF-F645-406F-9813-A122D654936E}"/>
                </a:ext>
              </a:extLst>
            </p:cNvPr>
            <p:cNvGrpSpPr/>
            <p:nvPr/>
          </p:nvGrpSpPr>
          <p:grpSpPr>
            <a:xfrm>
              <a:off x="3273343" y="4537252"/>
              <a:ext cx="1212222" cy="1092316"/>
              <a:chOff x="4222750" y="3890963"/>
              <a:chExt cx="1316038" cy="1185863"/>
            </a:xfrm>
            <a:solidFill>
              <a:schemeClr val="accent2"/>
            </a:solidFill>
          </p:grpSpPr>
          <p:sp>
            <p:nvSpPr>
              <p:cNvPr id="62" name="Oval 69">
                <a:extLst>
                  <a:ext uri="{FF2B5EF4-FFF2-40B4-BE49-F238E27FC236}">
                    <a16:creationId xmlns:a16="http://schemas.microsoft.com/office/drawing/2014/main" id="{18BA1F17-A7B1-4FCE-90D4-8C93A325A76B}"/>
                  </a:ext>
                </a:extLst>
              </p:cNvPr>
              <p:cNvSpPr>
                <a:spLocks noChangeArrowheads="1"/>
              </p:cNvSpPr>
              <p:nvPr/>
            </p:nvSpPr>
            <p:spPr bwMode="auto">
              <a:xfrm>
                <a:off x="4814888" y="4945063"/>
                <a:ext cx="130175" cy="131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3" name="Oval 70">
                <a:extLst>
                  <a:ext uri="{FF2B5EF4-FFF2-40B4-BE49-F238E27FC236}">
                    <a16:creationId xmlns:a16="http://schemas.microsoft.com/office/drawing/2014/main" id="{25BF0A9F-4B75-4030-BC07-890FE8462015}"/>
                  </a:ext>
                </a:extLst>
              </p:cNvPr>
              <p:cNvSpPr>
                <a:spLocks noChangeArrowheads="1"/>
              </p:cNvSpPr>
              <p:nvPr/>
            </p:nvSpPr>
            <p:spPr bwMode="auto">
              <a:xfrm>
                <a:off x="4857750" y="4206875"/>
                <a:ext cx="4762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4" name="Oval 71">
                <a:extLst>
                  <a:ext uri="{FF2B5EF4-FFF2-40B4-BE49-F238E27FC236}">
                    <a16:creationId xmlns:a16="http://schemas.microsoft.com/office/drawing/2014/main" id="{D2F9F218-D33D-4FE0-8F2E-D29D4EDE20C2}"/>
                  </a:ext>
                </a:extLst>
              </p:cNvPr>
              <p:cNvSpPr>
                <a:spLocks noChangeArrowheads="1"/>
              </p:cNvSpPr>
              <p:nvPr/>
            </p:nvSpPr>
            <p:spPr bwMode="auto">
              <a:xfrm>
                <a:off x="4857750" y="4308475"/>
                <a:ext cx="47625"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5" name="Oval 72">
                <a:extLst>
                  <a:ext uri="{FF2B5EF4-FFF2-40B4-BE49-F238E27FC236}">
                    <a16:creationId xmlns:a16="http://schemas.microsoft.com/office/drawing/2014/main" id="{A8D4C120-D40C-460D-A410-BA2494E265C4}"/>
                  </a:ext>
                </a:extLst>
              </p:cNvPr>
              <p:cNvSpPr>
                <a:spLocks noChangeArrowheads="1"/>
              </p:cNvSpPr>
              <p:nvPr/>
            </p:nvSpPr>
            <p:spPr bwMode="auto">
              <a:xfrm>
                <a:off x="4857750" y="4411663"/>
                <a:ext cx="47625"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6" name="Oval 73">
                <a:extLst>
                  <a:ext uri="{FF2B5EF4-FFF2-40B4-BE49-F238E27FC236}">
                    <a16:creationId xmlns:a16="http://schemas.microsoft.com/office/drawing/2014/main" id="{5BA7D37A-17D9-4D14-90AA-339BF2A134BB}"/>
                  </a:ext>
                </a:extLst>
              </p:cNvPr>
              <p:cNvSpPr>
                <a:spLocks noChangeArrowheads="1"/>
              </p:cNvSpPr>
              <p:nvPr/>
            </p:nvSpPr>
            <p:spPr bwMode="auto">
              <a:xfrm>
                <a:off x="4859338" y="4522788"/>
                <a:ext cx="46038"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7" name="Oval 74">
                <a:extLst>
                  <a:ext uri="{FF2B5EF4-FFF2-40B4-BE49-F238E27FC236}">
                    <a16:creationId xmlns:a16="http://schemas.microsoft.com/office/drawing/2014/main" id="{8DF13ED5-B2A3-4ABA-8CA4-6635711E5A3F}"/>
                  </a:ext>
                </a:extLst>
              </p:cNvPr>
              <p:cNvSpPr>
                <a:spLocks noChangeArrowheads="1"/>
              </p:cNvSpPr>
              <p:nvPr/>
            </p:nvSpPr>
            <p:spPr bwMode="auto">
              <a:xfrm>
                <a:off x="4859338" y="4624388"/>
                <a:ext cx="46038"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8" name="Oval 75">
                <a:extLst>
                  <a:ext uri="{FF2B5EF4-FFF2-40B4-BE49-F238E27FC236}">
                    <a16:creationId xmlns:a16="http://schemas.microsoft.com/office/drawing/2014/main" id="{FC2B9EE8-76E8-4FC6-9C84-61AB67EA6CCE}"/>
                  </a:ext>
                </a:extLst>
              </p:cNvPr>
              <p:cNvSpPr>
                <a:spLocks noChangeArrowheads="1"/>
              </p:cNvSpPr>
              <p:nvPr/>
            </p:nvSpPr>
            <p:spPr bwMode="auto">
              <a:xfrm>
                <a:off x="4857750" y="4733925"/>
                <a:ext cx="4762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9" name="Oval 76">
                <a:extLst>
                  <a:ext uri="{FF2B5EF4-FFF2-40B4-BE49-F238E27FC236}">
                    <a16:creationId xmlns:a16="http://schemas.microsoft.com/office/drawing/2014/main" id="{3EEC65E5-28B4-455B-BC8E-EDF9B3245643}"/>
                  </a:ext>
                </a:extLst>
              </p:cNvPr>
              <p:cNvSpPr>
                <a:spLocks noChangeArrowheads="1"/>
              </p:cNvSpPr>
              <p:nvPr/>
            </p:nvSpPr>
            <p:spPr bwMode="auto">
              <a:xfrm>
                <a:off x="4857750" y="4837113"/>
                <a:ext cx="47625"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0" name="Freeform 77">
                <a:extLst>
                  <a:ext uri="{FF2B5EF4-FFF2-40B4-BE49-F238E27FC236}">
                    <a16:creationId xmlns:a16="http://schemas.microsoft.com/office/drawing/2014/main" id="{A5B17E2F-1CA8-4BF8-8783-427178FAA025}"/>
                  </a:ext>
                </a:extLst>
              </p:cNvPr>
              <p:cNvSpPr>
                <a:spLocks/>
              </p:cNvSpPr>
              <p:nvPr/>
            </p:nvSpPr>
            <p:spPr bwMode="auto">
              <a:xfrm>
                <a:off x="4960938" y="4197350"/>
                <a:ext cx="47625" cy="50800"/>
              </a:xfrm>
              <a:custGeom>
                <a:avLst/>
                <a:gdLst>
                  <a:gd name="T0" fmla="*/ 1 w 21"/>
                  <a:gd name="T1" fmla="*/ 12 h 22"/>
                  <a:gd name="T2" fmla="*/ 9 w 21"/>
                  <a:gd name="T3" fmla="*/ 1 h 22"/>
                  <a:gd name="T4" fmla="*/ 21 w 21"/>
                  <a:gd name="T5" fmla="*/ 9 h 22"/>
                  <a:gd name="T6" fmla="*/ 12 w 21"/>
                  <a:gd name="T7" fmla="*/ 21 h 22"/>
                  <a:gd name="T8" fmla="*/ 1 w 21"/>
                  <a:gd name="T9" fmla="*/ 12 h 22"/>
                </a:gdLst>
                <a:ahLst/>
                <a:cxnLst>
                  <a:cxn ang="0">
                    <a:pos x="T0" y="T1"/>
                  </a:cxn>
                  <a:cxn ang="0">
                    <a:pos x="T2" y="T3"/>
                  </a:cxn>
                  <a:cxn ang="0">
                    <a:pos x="T4" y="T5"/>
                  </a:cxn>
                  <a:cxn ang="0">
                    <a:pos x="T6" y="T7"/>
                  </a:cxn>
                  <a:cxn ang="0">
                    <a:pos x="T8" y="T9"/>
                  </a:cxn>
                </a:cxnLst>
                <a:rect l="0" t="0" r="r" b="b"/>
                <a:pathLst>
                  <a:path w="21" h="22">
                    <a:moveTo>
                      <a:pt x="1" y="12"/>
                    </a:moveTo>
                    <a:cubicBezTo>
                      <a:pt x="0" y="6"/>
                      <a:pt x="4" y="1"/>
                      <a:pt x="9" y="1"/>
                    </a:cubicBezTo>
                    <a:cubicBezTo>
                      <a:pt x="15" y="0"/>
                      <a:pt x="20" y="4"/>
                      <a:pt x="21" y="9"/>
                    </a:cubicBezTo>
                    <a:cubicBezTo>
                      <a:pt x="21" y="15"/>
                      <a:pt x="18" y="20"/>
                      <a:pt x="12" y="21"/>
                    </a:cubicBezTo>
                    <a:cubicBezTo>
                      <a:pt x="6" y="22"/>
                      <a:pt x="1" y="18"/>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1" name="Freeform 78">
                <a:extLst>
                  <a:ext uri="{FF2B5EF4-FFF2-40B4-BE49-F238E27FC236}">
                    <a16:creationId xmlns:a16="http://schemas.microsoft.com/office/drawing/2014/main" id="{4B37E399-2A77-41EC-8EC8-11E3BC9DB51B}"/>
                  </a:ext>
                </a:extLst>
              </p:cNvPr>
              <p:cNvSpPr>
                <a:spLocks/>
              </p:cNvSpPr>
              <p:nvPr/>
            </p:nvSpPr>
            <p:spPr bwMode="auto">
              <a:xfrm>
                <a:off x="5062538" y="4175125"/>
                <a:ext cx="49213" cy="52388"/>
              </a:xfrm>
              <a:custGeom>
                <a:avLst/>
                <a:gdLst>
                  <a:gd name="T0" fmla="*/ 1 w 22"/>
                  <a:gd name="T1" fmla="*/ 14 h 23"/>
                  <a:gd name="T2" fmla="*/ 8 w 22"/>
                  <a:gd name="T3" fmla="*/ 2 h 23"/>
                  <a:gd name="T4" fmla="*/ 21 w 22"/>
                  <a:gd name="T5" fmla="*/ 9 h 23"/>
                  <a:gd name="T6" fmla="*/ 14 w 22"/>
                  <a:gd name="T7" fmla="*/ 22 h 23"/>
                  <a:gd name="T8" fmla="*/ 1 w 22"/>
                  <a:gd name="T9" fmla="*/ 14 h 23"/>
                </a:gdLst>
                <a:ahLst/>
                <a:cxnLst>
                  <a:cxn ang="0">
                    <a:pos x="T0" y="T1"/>
                  </a:cxn>
                  <a:cxn ang="0">
                    <a:pos x="T2" y="T3"/>
                  </a:cxn>
                  <a:cxn ang="0">
                    <a:pos x="T4" y="T5"/>
                  </a:cxn>
                  <a:cxn ang="0">
                    <a:pos x="T6" y="T7"/>
                  </a:cxn>
                  <a:cxn ang="0">
                    <a:pos x="T8" y="T9"/>
                  </a:cxn>
                </a:cxnLst>
                <a:rect l="0" t="0" r="r" b="b"/>
                <a:pathLst>
                  <a:path w="22" h="23">
                    <a:moveTo>
                      <a:pt x="1" y="14"/>
                    </a:moveTo>
                    <a:cubicBezTo>
                      <a:pt x="0" y="9"/>
                      <a:pt x="3" y="3"/>
                      <a:pt x="8" y="2"/>
                    </a:cubicBezTo>
                    <a:cubicBezTo>
                      <a:pt x="14" y="0"/>
                      <a:pt x="19" y="4"/>
                      <a:pt x="21" y="9"/>
                    </a:cubicBezTo>
                    <a:cubicBezTo>
                      <a:pt x="22" y="14"/>
                      <a:pt x="19" y="20"/>
                      <a:pt x="14" y="22"/>
                    </a:cubicBezTo>
                    <a:cubicBezTo>
                      <a:pt x="8" y="23"/>
                      <a:pt x="3" y="20"/>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2" name="Freeform 79">
                <a:extLst>
                  <a:ext uri="{FF2B5EF4-FFF2-40B4-BE49-F238E27FC236}">
                    <a16:creationId xmlns:a16="http://schemas.microsoft.com/office/drawing/2014/main" id="{82BA24F6-6069-48A7-9505-C0EE0472B755}"/>
                  </a:ext>
                </a:extLst>
              </p:cNvPr>
              <p:cNvSpPr>
                <a:spLocks/>
              </p:cNvSpPr>
              <p:nvPr/>
            </p:nvSpPr>
            <p:spPr bwMode="auto">
              <a:xfrm>
                <a:off x="5159375" y="4141788"/>
                <a:ext cx="52388" cy="50800"/>
              </a:xfrm>
              <a:custGeom>
                <a:avLst/>
                <a:gdLst>
                  <a:gd name="T0" fmla="*/ 2 w 23"/>
                  <a:gd name="T1" fmla="*/ 16 h 23"/>
                  <a:gd name="T2" fmla="*/ 8 w 23"/>
                  <a:gd name="T3" fmla="*/ 2 h 23"/>
                  <a:gd name="T4" fmla="*/ 21 w 23"/>
                  <a:gd name="T5" fmla="*/ 8 h 23"/>
                  <a:gd name="T6" fmla="*/ 16 w 23"/>
                  <a:gd name="T7" fmla="*/ 21 h 23"/>
                  <a:gd name="T8" fmla="*/ 2 w 23"/>
                  <a:gd name="T9" fmla="*/ 16 h 23"/>
                </a:gdLst>
                <a:ahLst/>
                <a:cxnLst>
                  <a:cxn ang="0">
                    <a:pos x="T0" y="T1"/>
                  </a:cxn>
                  <a:cxn ang="0">
                    <a:pos x="T2" y="T3"/>
                  </a:cxn>
                  <a:cxn ang="0">
                    <a:pos x="T4" y="T5"/>
                  </a:cxn>
                  <a:cxn ang="0">
                    <a:pos x="T6" y="T7"/>
                  </a:cxn>
                  <a:cxn ang="0">
                    <a:pos x="T8" y="T9"/>
                  </a:cxn>
                </a:cxnLst>
                <a:rect l="0" t="0" r="r" b="b"/>
                <a:pathLst>
                  <a:path w="23" h="23">
                    <a:moveTo>
                      <a:pt x="2" y="16"/>
                    </a:moveTo>
                    <a:cubicBezTo>
                      <a:pt x="0" y="11"/>
                      <a:pt x="3" y="5"/>
                      <a:pt x="8" y="2"/>
                    </a:cubicBezTo>
                    <a:cubicBezTo>
                      <a:pt x="13" y="0"/>
                      <a:pt x="19" y="3"/>
                      <a:pt x="21" y="8"/>
                    </a:cubicBezTo>
                    <a:cubicBezTo>
                      <a:pt x="23" y="13"/>
                      <a:pt x="21" y="19"/>
                      <a:pt x="16" y="21"/>
                    </a:cubicBezTo>
                    <a:cubicBezTo>
                      <a:pt x="10" y="23"/>
                      <a:pt x="5" y="21"/>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3" name="Freeform 80">
                <a:extLst>
                  <a:ext uri="{FF2B5EF4-FFF2-40B4-BE49-F238E27FC236}">
                    <a16:creationId xmlns:a16="http://schemas.microsoft.com/office/drawing/2014/main" id="{6CEA3F3B-A116-4627-81DF-1563233567F1}"/>
                  </a:ext>
                </a:extLst>
              </p:cNvPr>
              <p:cNvSpPr>
                <a:spLocks/>
              </p:cNvSpPr>
              <p:nvPr/>
            </p:nvSpPr>
            <p:spPr bwMode="auto">
              <a:xfrm>
                <a:off x="5254625" y="4095750"/>
                <a:ext cx="52388" cy="52388"/>
              </a:xfrm>
              <a:custGeom>
                <a:avLst/>
                <a:gdLst>
                  <a:gd name="T0" fmla="*/ 2 w 23"/>
                  <a:gd name="T1" fmla="*/ 16 h 23"/>
                  <a:gd name="T2" fmla="*/ 6 w 23"/>
                  <a:gd name="T3" fmla="*/ 3 h 23"/>
                  <a:gd name="T4" fmla="*/ 20 w 23"/>
                  <a:gd name="T5" fmla="*/ 6 h 23"/>
                  <a:gd name="T6" fmla="*/ 16 w 23"/>
                  <a:gd name="T7" fmla="*/ 20 h 23"/>
                  <a:gd name="T8" fmla="*/ 2 w 23"/>
                  <a:gd name="T9" fmla="*/ 16 h 23"/>
                </a:gdLst>
                <a:ahLst/>
                <a:cxnLst>
                  <a:cxn ang="0">
                    <a:pos x="T0" y="T1"/>
                  </a:cxn>
                  <a:cxn ang="0">
                    <a:pos x="T2" y="T3"/>
                  </a:cxn>
                  <a:cxn ang="0">
                    <a:pos x="T4" y="T5"/>
                  </a:cxn>
                  <a:cxn ang="0">
                    <a:pos x="T6" y="T7"/>
                  </a:cxn>
                  <a:cxn ang="0">
                    <a:pos x="T8" y="T9"/>
                  </a:cxn>
                </a:cxnLst>
                <a:rect l="0" t="0" r="r" b="b"/>
                <a:pathLst>
                  <a:path w="23" h="23">
                    <a:moveTo>
                      <a:pt x="2" y="16"/>
                    </a:moveTo>
                    <a:cubicBezTo>
                      <a:pt x="0" y="12"/>
                      <a:pt x="1" y="5"/>
                      <a:pt x="6" y="3"/>
                    </a:cubicBezTo>
                    <a:cubicBezTo>
                      <a:pt x="11" y="0"/>
                      <a:pt x="17" y="1"/>
                      <a:pt x="20" y="6"/>
                    </a:cubicBezTo>
                    <a:cubicBezTo>
                      <a:pt x="23" y="11"/>
                      <a:pt x="21" y="17"/>
                      <a:pt x="16" y="20"/>
                    </a:cubicBezTo>
                    <a:cubicBezTo>
                      <a:pt x="11" y="23"/>
                      <a:pt x="5" y="21"/>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4" name="Freeform 81">
                <a:extLst>
                  <a:ext uri="{FF2B5EF4-FFF2-40B4-BE49-F238E27FC236}">
                    <a16:creationId xmlns:a16="http://schemas.microsoft.com/office/drawing/2014/main" id="{9DB30380-2BD4-4C4A-81E7-5DE9FEE44330}"/>
                  </a:ext>
                </a:extLst>
              </p:cNvPr>
              <p:cNvSpPr>
                <a:spLocks/>
              </p:cNvSpPr>
              <p:nvPr/>
            </p:nvSpPr>
            <p:spPr bwMode="auto">
              <a:xfrm>
                <a:off x="5340350" y="4037013"/>
                <a:ext cx="52388" cy="52388"/>
              </a:xfrm>
              <a:custGeom>
                <a:avLst/>
                <a:gdLst>
                  <a:gd name="T0" fmla="*/ 4 w 23"/>
                  <a:gd name="T1" fmla="*/ 18 h 23"/>
                  <a:gd name="T2" fmla="*/ 5 w 23"/>
                  <a:gd name="T3" fmla="*/ 4 h 23"/>
                  <a:gd name="T4" fmla="*/ 20 w 23"/>
                  <a:gd name="T5" fmla="*/ 5 h 23"/>
                  <a:gd name="T6" fmla="*/ 18 w 23"/>
                  <a:gd name="T7" fmla="*/ 20 h 23"/>
                  <a:gd name="T8" fmla="*/ 4 w 23"/>
                  <a:gd name="T9" fmla="*/ 18 h 23"/>
                </a:gdLst>
                <a:ahLst/>
                <a:cxnLst>
                  <a:cxn ang="0">
                    <a:pos x="T0" y="T1"/>
                  </a:cxn>
                  <a:cxn ang="0">
                    <a:pos x="T2" y="T3"/>
                  </a:cxn>
                  <a:cxn ang="0">
                    <a:pos x="T4" y="T5"/>
                  </a:cxn>
                  <a:cxn ang="0">
                    <a:pos x="T6" y="T7"/>
                  </a:cxn>
                  <a:cxn ang="0">
                    <a:pos x="T8" y="T9"/>
                  </a:cxn>
                </a:cxnLst>
                <a:rect l="0" t="0" r="r" b="b"/>
                <a:pathLst>
                  <a:path w="23" h="23">
                    <a:moveTo>
                      <a:pt x="4" y="18"/>
                    </a:moveTo>
                    <a:cubicBezTo>
                      <a:pt x="0" y="13"/>
                      <a:pt x="1" y="7"/>
                      <a:pt x="5" y="4"/>
                    </a:cubicBezTo>
                    <a:cubicBezTo>
                      <a:pt x="10" y="0"/>
                      <a:pt x="16" y="1"/>
                      <a:pt x="20" y="5"/>
                    </a:cubicBezTo>
                    <a:cubicBezTo>
                      <a:pt x="23" y="10"/>
                      <a:pt x="22" y="16"/>
                      <a:pt x="18" y="20"/>
                    </a:cubicBezTo>
                    <a:cubicBezTo>
                      <a:pt x="13" y="23"/>
                      <a:pt x="7"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5" name="Freeform 82">
                <a:extLst>
                  <a:ext uri="{FF2B5EF4-FFF2-40B4-BE49-F238E27FC236}">
                    <a16:creationId xmlns:a16="http://schemas.microsoft.com/office/drawing/2014/main" id="{3ED52191-735E-4549-A459-5A9E487C58E6}"/>
                  </a:ext>
                </a:extLst>
              </p:cNvPr>
              <p:cNvSpPr>
                <a:spLocks/>
              </p:cNvSpPr>
              <p:nvPr/>
            </p:nvSpPr>
            <p:spPr bwMode="auto">
              <a:xfrm>
                <a:off x="5419725" y="3968750"/>
                <a:ext cx="52388" cy="50800"/>
              </a:xfrm>
              <a:custGeom>
                <a:avLst/>
                <a:gdLst>
                  <a:gd name="T0" fmla="*/ 4 w 23"/>
                  <a:gd name="T1" fmla="*/ 18 h 22"/>
                  <a:gd name="T2" fmla="*/ 4 w 23"/>
                  <a:gd name="T3" fmla="*/ 4 h 22"/>
                  <a:gd name="T4" fmla="*/ 19 w 23"/>
                  <a:gd name="T5" fmla="*/ 4 h 22"/>
                  <a:gd name="T6" fmla="*/ 19 w 23"/>
                  <a:gd name="T7" fmla="*/ 18 h 22"/>
                  <a:gd name="T8" fmla="*/ 4 w 23"/>
                  <a:gd name="T9" fmla="*/ 18 h 22"/>
                </a:gdLst>
                <a:ahLst/>
                <a:cxnLst>
                  <a:cxn ang="0">
                    <a:pos x="T0" y="T1"/>
                  </a:cxn>
                  <a:cxn ang="0">
                    <a:pos x="T2" y="T3"/>
                  </a:cxn>
                  <a:cxn ang="0">
                    <a:pos x="T4" y="T5"/>
                  </a:cxn>
                  <a:cxn ang="0">
                    <a:pos x="T6" y="T7"/>
                  </a:cxn>
                  <a:cxn ang="0">
                    <a:pos x="T8" y="T9"/>
                  </a:cxn>
                </a:cxnLst>
                <a:rect l="0" t="0" r="r" b="b"/>
                <a:pathLst>
                  <a:path w="23" h="22">
                    <a:moveTo>
                      <a:pt x="4" y="18"/>
                    </a:moveTo>
                    <a:cubicBezTo>
                      <a:pt x="0" y="14"/>
                      <a:pt x="0" y="8"/>
                      <a:pt x="4" y="4"/>
                    </a:cubicBezTo>
                    <a:cubicBezTo>
                      <a:pt x="8" y="0"/>
                      <a:pt x="15" y="0"/>
                      <a:pt x="19" y="4"/>
                    </a:cubicBezTo>
                    <a:cubicBezTo>
                      <a:pt x="23" y="8"/>
                      <a:pt x="23" y="14"/>
                      <a:pt x="19" y="18"/>
                    </a:cubicBezTo>
                    <a:cubicBezTo>
                      <a:pt x="15" y="22"/>
                      <a:pt x="8"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6" name="Freeform 83">
                <a:extLst>
                  <a:ext uri="{FF2B5EF4-FFF2-40B4-BE49-F238E27FC236}">
                    <a16:creationId xmlns:a16="http://schemas.microsoft.com/office/drawing/2014/main" id="{66E83B0A-8272-462E-AEEA-CF9E5506591E}"/>
                  </a:ext>
                </a:extLst>
              </p:cNvPr>
              <p:cNvSpPr>
                <a:spLocks/>
              </p:cNvSpPr>
              <p:nvPr/>
            </p:nvSpPr>
            <p:spPr bwMode="auto">
              <a:xfrm>
                <a:off x="5487988" y="3890963"/>
                <a:ext cx="50800" cy="50800"/>
              </a:xfrm>
              <a:custGeom>
                <a:avLst/>
                <a:gdLst>
                  <a:gd name="T0" fmla="*/ 6 w 23"/>
                  <a:gd name="T1" fmla="*/ 20 h 23"/>
                  <a:gd name="T2" fmla="*/ 4 w 23"/>
                  <a:gd name="T3" fmla="*/ 5 h 23"/>
                  <a:gd name="T4" fmla="*/ 18 w 23"/>
                  <a:gd name="T5" fmla="*/ 3 h 23"/>
                  <a:gd name="T6" fmla="*/ 20 w 23"/>
                  <a:gd name="T7" fmla="*/ 18 h 23"/>
                  <a:gd name="T8" fmla="*/ 6 w 23"/>
                  <a:gd name="T9" fmla="*/ 20 h 23"/>
                </a:gdLst>
                <a:ahLst/>
                <a:cxnLst>
                  <a:cxn ang="0">
                    <a:pos x="T0" y="T1"/>
                  </a:cxn>
                  <a:cxn ang="0">
                    <a:pos x="T2" y="T3"/>
                  </a:cxn>
                  <a:cxn ang="0">
                    <a:pos x="T4" y="T5"/>
                  </a:cxn>
                  <a:cxn ang="0">
                    <a:pos x="T6" y="T7"/>
                  </a:cxn>
                  <a:cxn ang="0">
                    <a:pos x="T8" y="T9"/>
                  </a:cxn>
                </a:cxnLst>
                <a:rect l="0" t="0" r="r" b="b"/>
                <a:pathLst>
                  <a:path w="23" h="23">
                    <a:moveTo>
                      <a:pt x="6" y="20"/>
                    </a:moveTo>
                    <a:cubicBezTo>
                      <a:pt x="1" y="16"/>
                      <a:pt x="0" y="10"/>
                      <a:pt x="4" y="5"/>
                    </a:cubicBezTo>
                    <a:cubicBezTo>
                      <a:pt x="7" y="1"/>
                      <a:pt x="14" y="0"/>
                      <a:pt x="18" y="3"/>
                    </a:cubicBezTo>
                    <a:cubicBezTo>
                      <a:pt x="23" y="7"/>
                      <a:pt x="23" y="13"/>
                      <a:pt x="20" y="18"/>
                    </a:cubicBezTo>
                    <a:cubicBezTo>
                      <a:pt x="17" y="22"/>
                      <a:pt x="10" y="23"/>
                      <a:pt x="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7" name="Freeform 84">
                <a:extLst>
                  <a:ext uri="{FF2B5EF4-FFF2-40B4-BE49-F238E27FC236}">
                    <a16:creationId xmlns:a16="http://schemas.microsoft.com/office/drawing/2014/main" id="{D3DBA247-0411-47EC-8BF0-A75BF8F6613B}"/>
                  </a:ext>
                </a:extLst>
              </p:cNvPr>
              <p:cNvSpPr>
                <a:spLocks/>
              </p:cNvSpPr>
              <p:nvPr/>
            </p:nvSpPr>
            <p:spPr bwMode="auto">
              <a:xfrm>
                <a:off x="5419725" y="3968750"/>
                <a:ext cx="52388" cy="50800"/>
              </a:xfrm>
              <a:custGeom>
                <a:avLst/>
                <a:gdLst>
                  <a:gd name="T0" fmla="*/ 4 w 23"/>
                  <a:gd name="T1" fmla="*/ 18 h 22"/>
                  <a:gd name="T2" fmla="*/ 4 w 23"/>
                  <a:gd name="T3" fmla="*/ 4 h 22"/>
                  <a:gd name="T4" fmla="*/ 19 w 23"/>
                  <a:gd name="T5" fmla="*/ 4 h 22"/>
                  <a:gd name="T6" fmla="*/ 19 w 23"/>
                  <a:gd name="T7" fmla="*/ 18 h 22"/>
                  <a:gd name="T8" fmla="*/ 4 w 23"/>
                  <a:gd name="T9" fmla="*/ 18 h 22"/>
                </a:gdLst>
                <a:ahLst/>
                <a:cxnLst>
                  <a:cxn ang="0">
                    <a:pos x="T0" y="T1"/>
                  </a:cxn>
                  <a:cxn ang="0">
                    <a:pos x="T2" y="T3"/>
                  </a:cxn>
                  <a:cxn ang="0">
                    <a:pos x="T4" y="T5"/>
                  </a:cxn>
                  <a:cxn ang="0">
                    <a:pos x="T6" y="T7"/>
                  </a:cxn>
                  <a:cxn ang="0">
                    <a:pos x="T8" y="T9"/>
                  </a:cxn>
                </a:cxnLst>
                <a:rect l="0" t="0" r="r" b="b"/>
                <a:pathLst>
                  <a:path w="23" h="22">
                    <a:moveTo>
                      <a:pt x="4" y="18"/>
                    </a:moveTo>
                    <a:cubicBezTo>
                      <a:pt x="0" y="14"/>
                      <a:pt x="0" y="8"/>
                      <a:pt x="4" y="4"/>
                    </a:cubicBezTo>
                    <a:cubicBezTo>
                      <a:pt x="8" y="0"/>
                      <a:pt x="15" y="0"/>
                      <a:pt x="19" y="4"/>
                    </a:cubicBezTo>
                    <a:cubicBezTo>
                      <a:pt x="23" y="8"/>
                      <a:pt x="23" y="14"/>
                      <a:pt x="19" y="18"/>
                    </a:cubicBezTo>
                    <a:cubicBezTo>
                      <a:pt x="15" y="22"/>
                      <a:pt x="8"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8" name="Freeform 85">
                <a:extLst>
                  <a:ext uri="{FF2B5EF4-FFF2-40B4-BE49-F238E27FC236}">
                    <a16:creationId xmlns:a16="http://schemas.microsoft.com/office/drawing/2014/main" id="{624F1D95-820F-4FC9-B8FF-099C9B7EB6A3}"/>
                  </a:ext>
                </a:extLst>
              </p:cNvPr>
              <p:cNvSpPr>
                <a:spLocks/>
              </p:cNvSpPr>
              <p:nvPr/>
            </p:nvSpPr>
            <p:spPr bwMode="auto">
              <a:xfrm>
                <a:off x="5487988" y="3890963"/>
                <a:ext cx="50800" cy="50800"/>
              </a:xfrm>
              <a:custGeom>
                <a:avLst/>
                <a:gdLst>
                  <a:gd name="T0" fmla="*/ 6 w 23"/>
                  <a:gd name="T1" fmla="*/ 20 h 23"/>
                  <a:gd name="T2" fmla="*/ 4 w 23"/>
                  <a:gd name="T3" fmla="*/ 5 h 23"/>
                  <a:gd name="T4" fmla="*/ 18 w 23"/>
                  <a:gd name="T5" fmla="*/ 3 h 23"/>
                  <a:gd name="T6" fmla="*/ 20 w 23"/>
                  <a:gd name="T7" fmla="*/ 18 h 23"/>
                  <a:gd name="T8" fmla="*/ 6 w 23"/>
                  <a:gd name="T9" fmla="*/ 20 h 23"/>
                </a:gdLst>
                <a:ahLst/>
                <a:cxnLst>
                  <a:cxn ang="0">
                    <a:pos x="T0" y="T1"/>
                  </a:cxn>
                  <a:cxn ang="0">
                    <a:pos x="T2" y="T3"/>
                  </a:cxn>
                  <a:cxn ang="0">
                    <a:pos x="T4" y="T5"/>
                  </a:cxn>
                  <a:cxn ang="0">
                    <a:pos x="T6" y="T7"/>
                  </a:cxn>
                  <a:cxn ang="0">
                    <a:pos x="T8" y="T9"/>
                  </a:cxn>
                </a:cxnLst>
                <a:rect l="0" t="0" r="r" b="b"/>
                <a:pathLst>
                  <a:path w="23" h="23">
                    <a:moveTo>
                      <a:pt x="6" y="20"/>
                    </a:moveTo>
                    <a:cubicBezTo>
                      <a:pt x="1" y="16"/>
                      <a:pt x="0" y="10"/>
                      <a:pt x="4" y="5"/>
                    </a:cubicBezTo>
                    <a:cubicBezTo>
                      <a:pt x="7" y="1"/>
                      <a:pt x="14" y="0"/>
                      <a:pt x="18" y="3"/>
                    </a:cubicBezTo>
                    <a:cubicBezTo>
                      <a:pt x="23" y="7"/>
                      <a:pt x="23" y="13"/>
                      <a:pt x="20" y="18"/>
                    </a:cubicBezTo>
                    <a:cubicBezTo>
                      <a:pt x="17" y="22"/>
                      <a:pt x="10" y="23"/>
                      <a:pt x="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9" name="Freeform 86">
                <a:extLst>
                  <a:ext uri="{FF2B5EF4-FFF2-40B4-BE49-F238E27FC236}">
                    <a16:creationId xmlns:a16="http://schemas.microsoft.com/office/drawing/2014/main" id="{33407C8F-9131-42D0-A8C4-F5A7266275D9}"/>
                  </a:ext>
                </a:extLst>
              </p:cNvPr>
              <p:cNvSpPr>
                <a:spLocks/>
              </p:cNvSpPr>
              <p:nvPr/>
            </p:nvSpPr>
            <p:spPr bwMode="auto">
              <a:xfrm>
                <a:off x="4752975" y="4197350"/>
                <a:ext cx="47625" cy="50800"/>
              </a:xfrm>
              <a:custGeom>
                <a:avLst/>
                <a:gdLst>
                  <a:gd name="T0" fmla="*/ 20 w 21"/>
                  <a:gd name="T1" fmla="*/ 12 h 22"/>
                  <a:gd name="T2" fmla="*/ 12 w 21"/>
                  <a:gd name="T3" fmla="*/ 1 h 22"/>
                  <a:gd name="T4" fmla="*/ 0 w 21"/>
                  <a:gd name="T5" fmla="*/ 9 h 22"/>
                  <a:gd name="T6" fmla="*/ 9 w 21"/>
                  <a:gd name="T7" fmla="*/ 21 h 22"/>
                  <a:gd name="T8" fmla="*/ 20 w 21"/>
                  <a:gd name="T9" fmla="*/ 12 h 22"/>
                </a:gdLst>
                <a:ahLst/>
                <a:cxnLst>
                  <a:cxn ang="0">
                    <a:pos x="T0" y="T1"/>
                  </a:cxn>
                  <a:cxn ang="0">
                    <a:pos x="T2" y="T3"/>
                  </a:cxn>
                  <a:cxn ang="0">
                    <a:pos x="T4" y="T5"/>
                  </a:cxn>
                  <a:cxn ang="0">
                    <a:pos x="T6" y="T7"/>
                  </a:cxn>
                  <a:cxn ang="0">
                    <a:pos x="T8" y="T9"/>
                  </a:cxn>
                </a:cxnLst>
                <a:rect l="0" t="0" r="r" b="b"/>
                <a:pathLst>
                  <a:path w="21" h="22">
                    <a:moveTo>
                      <a:pt x="20" y="12"/>
                    </a:moveTo>
                    <a:cubicBezTo>
                      <a:pt x="21" y="6"/>
                      <a:pt x="17" y="1"/>
                      <a:pt x="12" y="1"/>
                    </a:cubicBezTo>
                    <a:cubicBezTo>
                      <a:pt x="6" y="0"/>
                      <a:pt x="1" y="4"/>
                      <a:pt x="0" y="9"/>
                    </a:cubicBezTo>
                    <a:cubicBezTo>
                      <a:pt x="0" y="15"/>
                      <a:pt x="3" y="20"/>
                      <a:pt x="9" y="21"/>
                    </a:cubicBezTo>
                    <a:cubicBezTo>
                      <a:pt x="15" y="22"/>
                      <a:pt x="20" y="18"/>
                      <a:pt x="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0" name="Freeform 87">
                <a:extLst>
                  <a:ext uri="{FF2B5EF4-FFF2-40B4-BE49-F238E27FC236}">
                    <a16:creationId xmlns:a16="http://schemas.microsoft.com/office/drawing/2014/main" id="{B7A163E5-46AC-41C5-8946-B652BCC57280}"/>
                  </a:ext>
                </a:extLst>
              </p:cNvPr>
              <p:cNvSpPr>
                <a:spLocks/>
              </p:cNvSpPr>
              <p:nvPr/>
            </p:nvSpPr>
            <p:spPr bwMode="auto">
              <a:xfrm>
                <a:off x="4649788" y="4175125"/>
                <a:ext cx="49213" cy="52388"/>
              </a:xfrm>
              <a:custGeom>
                <a:avLst/>
                <a:gdLst>
                  <a:gd name="T0" fmla="*/ 21 w 22"/>
                  <a:gd name="T1" fmla="*/ 14 h 23"/>
                  <a:gd name="T2" fmla="*/ 14 w 22"/>
                  <a:gd name="T3" fmla="*/ 2 h 23"/>
                  <a:gd name="T4" fmla="*/ 1 w 22"/>
                  <a:gd name="T5" fmla="*/ 9 h 23"/>
                  <a:gd name="T6" fmla="*/ 8 w 22"/>
                  <a:gd name="T7" fmla="*/ 22 h 23"/>
                  <a:gd name="T8" fmla="*/ 21 w 22"/>
                  <a:gd name="T9" fmla="*/ 14 h 23"/>
                </a:gdLst>
                <a:ahLst/>
                <a:cxnLst>
                  <a:cxn ang="0">
                    <a:pos x="T0" y="T1"/>
                  </a:cxn>
                  <a:cxn ang="0">
                    <a:pos x="T2" y="T3"/>
                  </a:cxn>
                  <a:cxn ang="0">
                    <a:pos x="T4" y="T5"/>
                  </a:cxn>
                  <a:cxn ang="0">
                    <a:pos x="T6" y="T7"/>
                  </a:cxn>
                  <a:cxn ang="0">
                    <a:pos x="T8" y="T9"/>
                  </a:cxn>
                </a:cxnLst>
                <a:rect l="0" t="0" r="r" b="b"/>
                <a:pathLst>
                  <a:path w="22" h="23">
                    <a:moveTo>
                      <a:pt x="21" y="14"/>
                    </a:moveTo>
                    <a:cubicBezTo>
                      <a:pt x="22" y="9"/>
                      <a:pt x="19" y="3"/>
                      <a:pt x="14" y="2"/>
                    </a:cubicBezTo>
                    <a:cubicBezTo>
                      <a:pt x="8" y="0"/>
                      <a:pt x="3" y="4"/>
                      <a:pt x="1" y="9"/>
                    </a:cubicBezTo>
                    <a:cubicBezTo>
                      <a:pt x="0" y="14"/>
                      <a:pt x="3" y="20"/>
                      <a:pt x="8" y="22"/>
                    </a:cubicBezTo>
                    <a:cubicBezTo>
                      <a:pt x="14" y="23"/>
                      <a:pt x="19" y="20"/>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1" name="Freeform 88">
                <a:extLst>
                  <a:ext uri="{FF2B5EF4-FFF2-40B4-BE49-F238E27FC236}">
                    <a16:creationId xmlns:a16="http://schemas.microsoft.com/office/drawing/2014/main" id="{2AFA2D61-23BC-4A63-8200-93C0C7746476}"/>
                  </a:ext>
                </a:extLst>
              </p:cNvPr>
              <p:cNvSpPr>
                <a:spLocks/>
              </p:cNvSpPr>
              <p:nvPr/>
            </p:nvSpPr>
            <p:spPr bwMode="auto">
              <a:xfrm>
                <a:off x="4549775" y="4141788"/>
                <a:ext cx="52388" cy="50800"/>
              </a:xfrm>
              <a:custGeom>
                <a:avLst/>
                <a:gdLst>
                  <a:gd name="T0" fmla="*/ 21 w 23"/>
                  <a:gd name="T1" fmla="*/ 16 h 23"/>
                  <a:gd name="T2" fmla="*/ 15 w 23"/>
                  <a:gd name="T3" fmla="*/ 2 h 23"/>
                  <a:gd name="T4" fmla="*/ 2 w 23"/>
                  <a:gd name="T5" fmla="*/ 8 h 23"/>
                  <a:gd name="T6" fmla="*/ 7 w 23"/>
                  <a:gd name="T7" fmla="*/ 21 h 23"/>
                  <a:gd name="T8" fmla="*/ 21 w 23"/>
                  <a:gd name="T9" fmla="*/ 16 h 23"/>
                </a:gdLst>
                <a:ahLst/>
                <a:cxnLst>
                  <a:cxn ang="0">
                    <a:pos x="T0" y="T1"/>
                  </a:cxn>
                  <a:cxn ang="0">
                    <a:pos x="T2" y="T3"/>
                  </a:cxn>
                  <a:cxn ang="0">
                    <a:pos x="T4" y="T5"/>
                  </a:cxn>
                  <a:cxn ang="0">
                    <a:pos x="T6" y="T7"/>
                  </a:cxn>
                  <a:cxn ang="0">
                    <a:pos x="T8" y="T9"/>
                  </a:cxn>
                </a:cxnLst>
                <a:rect l="0" t="0" r="r" b="b"/>
                <a:pathLst>
                  <a:path w="23" h="23">
                    <a:moveTo>
                      <a:pt x="21" y="16"/>
                    </a:moveTo>
                    <a:cubicBezTo>
                      <a:pt x="23" y="11"/>
                      <a:pt x="20" y="5"/>
                      <a:pt x="15" y="2"/>
                    </a:cubicBezTo>
                    <a:cubicBezTo>
                      <a:pt x="10" y="0"/>
                      <a:pt x="4" y="3"/>
                      <a:pt x="2" y="8"/>
                    </a:cubicBezTo>
                    <a:cubicBezTo>
                      <a:pt x="0" y="13"/>
                      <a:pt x="2" y="19"/>
                      <a:pt x="7" y="21"/>
                    </a:cubicBezTo>
                    <a:cubicBezTo>
                      <a:pt x="13" y="23"/>
                      <a:pt x="18" y="21"/>
                      <a:pt x="2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2" name="Freeform 89">
                <a:extLst>
                  <a:ext uri="{FF2B5EF4-FFF2-40B4-BE49-F238E27FC236}">
                    <a16:creationId xmlns:a16="http://schemas.microsoft.com/office/drawing/2014/main" id="{7E686672-34C2-41D4-98E5-41C258DC450F}"/>
                  </a:ext>
                </a:extLst>
              </p:cNvPr>
              <p:cNvSpPr>
                <a:spLocks/>
              </p:cNvSpPr>
              <p:nvPr/>
            </p:nvSpPr>
            <p:spPr bwMode="auto">
              <a:xfrm>
                <a:off x="4454525" y="4095750"/>
                <a:ext cx="52388" cy="52388"/>
              </a:xfrm>
              <a:custGeom>
                <a:avLst/>
                <a:gdLst>
                  <a:gd name="T0" fmla="*/ 21 w 23"/>
                  <a:gd name="T1" fmla="*/ 16 h 23"/>
                  <a:gd name="T2" fmla="*/ 17 w 23"/>
                  <a:gd name="T3" fmla="*/ 3 h 23"/>
                  <a:gd name="T4" fmla="*/ 3 w 23"/>
                  <a:gd name="T5" fmla="*/ 6 h 23"/>
                  <a:gd name="T6" fmla="*/ 7 w 23"/>
                  <a:gd name="T7" fmla="*/ 20 h 23"/>
                  <a:gd name="T8" fmla="*/ 21 w 23"/>
                  <a:gd name="T9" fmla="*/ 16 h 23"/>
                </a:gdLst>
                <a:ahLst/>
                <a:cxnLst>
                  <a:cxn ang="0">
                    <a:pos x="T0" y="T1"/>
                  </a:cxn>
                  <a:cxn ang="0">
                    <a:pos x="T2" y="T3"/>
                  </a:cxn>
                  <a:cxn ang="0">
                    <a:pos x="T4" y="T5"/>
                  </a:cxn>
                  <a:cxn ang="0">
                    <a:pos x="T6" y="T7"/>
                  </a:cxn>
                  <a:cxn ang="0">
                    <a:pos x="T8" y="T9"/>
                  </a:cxn>
                </a:cxnLst>
                <a:rect l="0" t="0" r="r" b="b"/>
                <a:pathLst>
                  <a:path w="23" h="23">
                    <a:moveTo>
                      <a:pt x="21" y="16"/>
                    </a:moveTo>
                    <a:cubicBezTo>
                      <a:pt x="23" y="12"/>
                      <a:pt x="22" y="5"/>
                      <a:pt x="17" y="3"/>
                    </a:cubicBezTo>
                    <a:cubicBezTo>
                      <a:pt x="12" y="0"/>
                      <a:pt x="6" y="1"/>
                      <a:pt x="3" y="6"/>
                    </a:cubicBezTo>
                    <a:cubicBezTo>
                      <a:pt x="0" y="11"/>
                      <a:pt x="2" y="17"/>
                      <a:pt x="7" y="20"/>
                    </a:cubicBezTo>
                    <a:cubicBezTo>
                      <a:pt x="12" y="23"/>
                      <a:pt x="18" y="21"/>
                      <a:pt x="2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3" name="Freeform 90">
                <a:extLst>
                  <a:ext uri="{FF2B5EF4-FFF2-40B4-BE49-F238E27FC236}">
                    <a16:creationId xmlns:a16="http://schemas.microsoft.com/office/drawing/2014/main" id="{6DC6F903-6B21-4222-AD88-9E90FEBA112E}"/>
                  </a:ext>
                </a:extLst>
              </p:cNvPr>
              <p:cNvSpPr>
                <a:spLocks/>
              </p:cNvSpPr>
              <p:nvPr/>
            </p:nvSpPr>
            <p:spPr bwMode="auto">
              <a:xfrm>
                <a:off x="4368800" y="4037013"/>
                <a:ext cx="52388" cy="52388"/>
              </a:xfrm>
              <a:custGeom>
                <a:avLst/>
                <a:gdLst>
                  <a:gd name="T0" fmla="*/ 19 w 23"/>
                  <a:gd name="T1" fmla="*/ 18 h 23"/>
                  <a:gd name="T2" fmla="*/ 18 w 23"/>
                  <a:gd name="T3" fmla="*/ 4 h 23"/>
                  <a:gd name="T4" fmla="*/ 3 w 23"/>
                  <a:gd name="T5" fmla="*/ 5 h 23"/>
                  <a:gd name="T6" fmla="*/ 5 w 23"/>
                  <a:gd name="T7" fmla="*/ 20 h 23"/>
                  <a:gd name="T8" fmla="*/ 19 w 23"/>
                  <a:gd name="T9" fmla="*/ 18 h 23"/>
                </a:gdLst>
                <a:ahLst/>
                <a:cxnLst>
                  <a:cxn ang="0">
                    <a:pos x="T0" y="T1"/>
                  </a:cxn>
                  <a:cxn ang="0">
                    <a:pos x="T2" y="T3"/>
                  </a:cxn>
                  <a:cxn ang="0">
                    <a:pos x="T4" y="T5"/>
                  </a:cxn>
                  <a:cxn ang="0">
                    <a:pos x="T6" y="T7"/>
                  </a:cxn>
                  <a:cxn ang="0">
                    <a:pos x="T8" y="T9"/>
                  </a:cxn>
                </a:cxnLst>
                <a:rect l="0" t="0" r="r" b="b"/>
                <a:pathLst>
                  <a:path w="23" h="23">
                    <a:moveTo>
                      <a:pt x="19" y="18"/>
                    </a:moveTo>
                    <a:cubicBezTo>
                      <a:pt x="23" y="13"/>
                      <a:pt x="22" y="7"/>
                      <a:pt x="18" y="4"/>
                    </a:cubicBezTo>
                    <a:cubicBezTo>
                      <a:pt x="13" y="0"/>
                      <a:pt x="7" y="1"/>
                      <a:pt x="3" y="5"/>
                    </a:cubicBezTo>
                    <a:cubicBezTo>
                      <a:pt x="0" y="10"/>
                      <a:pt x="1" y="16"/>
                      <a:pt x="5" y="20"/>
                    </a:cubicBezTo>
                    <a:cubicBezTo>
                      <a:pt x="10" y="23"/>
                      <a:pt x="16" y="22"/>
                      <a:pt x="1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4" name="Freeform 91">
                <a:extLst>
                  <a:ext uri="{FF2B5EF4-FFF2-40B4-BE49-F238E27FC236}">
                    <a16:creationId xmlns:a16="http://schemas.microsoft.com/office/drawing/2014/main" id="{3DE4627A-EFAD-4AC9-9105-44DC9F2675A7}"/>
                  </a:ext>
                </a:extLst>
              </p:cNvPr>
              <p:cNvSpPr>
                <a:spLocks/>
              </p:cNvSpPr>
              <p:nvPr/>
            </p:nvSpPr>
            <p:spPr bwMode="auto">
              <a:xfrm>
                <a:off x="4291013" y="3968750"/>
                <a:ext cx="50800" cy="50800"/>
              </a:xfrm>
              <a:custGeom>
                <a:avLst/>
                <a:gdLst>
                  <a:gd name="T0" fmla="*/ 19 w 23"/>
                  <a:gd name="T1" fmla="*/ 18 h 22"/>
                  <a:gd name="T2" fmla="*/ 19 w 23"/>
                  <a:gd name="T3" fmla="*/ 4 h 22"/>
                  <a:gd name="T4" fmla="*/ 4 w 23"/>
                  <a:gd name="T5" fmla="*/ 4 h 22"/>
                  <a:gd name="T6" fmla="*/ 4 w 23"/>
                  <a:gd name="T7" fmla="*/ 18 h 22"/>
                  <a:gd name="T8" fmla="*/ 19 w 23"/>
                  <a:gd name="T9" fmla="*/ 18 h 22"/>
                </a:gdLst>
                <a:ahLst/>
                <a:cxnLst>
                  <a:cxn ang="0">
                    <a:pos x="T0" y="T1"/>
                  </a:cxn>
                  <a:cxn ang="0">
                    <a:pos x="T2" y="T3"/>
                  </a:cxn>
                  <a:cxn ang="0">
                    <a:pos x="T4" y="T5"/>
                  </a:cxn>
                  <a:cxn ang="0">
                    <a:pos x="T6" y="T7"/>
                  </a:cxn>
                  <a:cxn ang="0">
                    <a:pos x="T8" y="T9"/>
                  </a:cxn>
                </a:cxnLst>
                <a:rect l="0" t="0" r="r" b="b"/>
                <a:pathLst>
                  <a:path w="23" h="22">
                    <a:moveTo>
                      <a:pt x="19" y="18"/>
                    </a:moveTo>
                    <a:cubicBezTo>
                      <a:pt x="23" y="14"/>
                      <a:pt x="23" y="8"/>
                      <a:pt x="19" y="4"/>
                    </a:cubicBezTo>
                    <a:cubicBezTo>
                      <a:pt x="15" y="0"/>
                      <a:pt x="8" y="0"/>
                      <a:pt x="4" y="4"/>
                    </a:cubicBezTo>
                    <a:cubicBezTo>
                      <a:pt x="0" y="8"/>
                      <a:pt x="0" y="14"/>
                      <a:pt x="4" y="18"/>
                    </a:cubicBezTo>
                    <a:cubicBezTo>
                      <a:pt x="8" y="22"/>
                      <a:pt x="15" y="22"/>
                      <a:pt x="1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85" name="Freeform 92">
                <a:extLst>
                  <a:ext uri="{FF2B5EF4-FFF2-40B4-BE49-F238E27FC236}">
                    <a16:creationId xmlns:a16="http://schemas.microsoft.com/office/drawing/2014/main" id="{8226CB48-1435-4687-B7B2-BB4AF69EE13D}"/>
                  </a:ext>
                </a:extLst>
              </p:cNvPr>
              <p:cNvSpPr>
                <a:spLocks/>
              </p:cNvSpPr>
              <p:nvPr/>
            </p:nvSpPr>
            <p:spPr bwMode="auto">
              <a:xfrm>
                <a:off x="4222750" y="3890963"/>
                <a:ext cx="52388" cy="50800"/>
              </a:xfrm>
              <a:custGeom>
                <a:avLst/>
                <a:gdLst>
                  <a:gd name="T0" fmla="*/ 17 w 23"/>
                  <a:gd name="T1" fmla="*/ 20 h 23"/>
                  <a:gd name="T2" fmla="*/ 19 w 23"/>
                  <a:gd name="T3" fmla="*/ 5 h 23"/>
                  <a:gd name="T4" fmla="*/ 5 w 23"/>
                  <a:gd name="T5" fmla="*/ 3 h 23"/>
                  <a:gd name="T6" fmla="*/ 3 w 23"/>
                  <a:gd name="T7" fmla="*/ 18 h 23"/>
                  <a:gd name="T8" fmla="*/ 17 w 23"/>
                  <a:gd name="T9" fmla="*/ 20 h 23"/>
                </a:gdLst>
                <a:ahLst/>
                <a:cxnLst>
                  <a:cxn ang="0">
                    <a:pos x="T0" y="T1"/>
                  </a:cxn>
                  <a:cxn ang="0">
                    <a:pos x="T2" y="T3"/>
                  </a:cxn>
                  <a:cxn ang="0">
                    <a:pos x="T4" y="T5"/>
                  </a:cxn>
                  <a:cxn ang="0">
                    <a:pos x="T6" y="T7"/>
                  </a:cxn>
                  <a:cxn ang="0">
                    <a:pos x="T8" y="T9"/>
                  </a:cxn>
                </a:cxnLst>
                <a:rect l="0" t="0" r="r" b="b"/>
                <a:pathLst>
                  <a:path w="23" h="23">
                    <a:moveTo>
                      <a:pt x="17" y="20"/>
                    </a:moveTo>
                    <a:cubicBezTo>
                      <a:pt x="22" y="16"/>
                      <a:pt x="23" y="10"/>
                      <a:pt x="19" y="5"/>
                    </a:cubicBezTo>
                    <a:cubicBezTo>
                      <a:pt x="16" y="1"/>
                      <a:pt x="9" y="0"/>
                      <a:pt x="5" y="3"/>
                    </a:cubicBezTo>
                    <a:cubicBezTo>
                      <a:pt x="0" y="7"/>
                      <a:pt x="0" y="13"/>
                      <a:pt x="3" y="18"/>
                    </a:cubicBezTo>
                    <a:cubicBezTo>
                      <a:pt x="6" y="22"/>
                      <a:pt x="13" y="23"/>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nvGrpSpPr>
            <p:cNvPr id="17" name="Group 119">
              <a:extLst>
                <a:ext uri="{FF2B5EF4-FFF2-40B4-BE49-F238E27FC236}">
                  <a16:creationId xmlns:a16="http://schemas.microsoft.com/office/drawing/2014/main" id="{B6AB703E-3FF7-474E-8897-8EC8725C085B}"/>
                </a:ext>
              </a:extLst>
            </p:cNvPr>
            <p:cNvGrpSpPr/>
            <p:nvPr/>
          </p:nvGrpSpPr>
          <p:grpSpPr>
            <a:xfrm>
              <a:off x="7746428" y="4537252"/>
              <a:ext cx="1212222" cy="1092316"/>
              <a:chOff x="9078913" y="3890963"/>
              <a:chExt cx="1316038" cy="1185863"/>
            </a:xfrm>
            <a:solidFill>
              <a:schemeClr val="accent2"/>
            </a:solidFill>
          </p:grpSpPr>
          <p:sp>
            <p:nvSpPr>
              <p:cNvPr id="38" name="Oval 93">
                <a:extLst>
                  <a:ext uri="{FF2B5EF4-FFF2-40B4-BE49-F238E27FC236}">
                    <a16:creationId xmlns:a16="http://schemas.microsoft.com/office/drawing/2014/main" id="{886CD978-EFD4-491E-82D5-66C94923C9E4}"/>
                  </a:ext>
                </a:extLst>
              </p:cNvPr>
              <p:cNvSpPr>
                <a:spLocks noChangeArrowheads="1"/>
              </p:cNvSpPr>
              <p:nvPr/>
            </p:nvSpPr>
            <p:spPr bwMode="auto">
              <a:xfrm>
                <a:off x="9669463" y="4945063"/>
                <a:ext cx="131763" cy="1317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9" name="Oval 94">
                <a:extLst>
                  <a:ext uri="{FF2B5EF4-FFF2-40B4-BE49-F238E27FC236}">
                    <a16:creationId xmlns:a16="http://schemas.microsoft.com/office/drawing/2014/main" id="{9B95B0A9-A02F-4732-A6F5-EFF37E987B72}"/>
                  </a:ext>
                </a:extLst>
              </p:cNvPr>
              <p:cNvSpPr>
                <a:spLocks noChangeArrowheads="1"/>
              </p:cNvSpPr>
              <p:nvPr/>
            </p:nvSpPr>
            <p:spPr bwMode="auto">
              <a:xfrm>
                <a:off x="9712325" y="4206875"/>
                <a:ext cx="4762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0" name="Oval 95">
                <a:extLst>
                  <a:ext uri="{FF2B5EF4-FFF2-40B4-BE49-F238E27FC236}">
                    <a16:creationId xmlns:a16="http://schemas.microsoft.com/office/drawing/2014/main" id="{B485B667-D64E-4DD2-8040-C3D7F8394905}"/>
                  </a:ext>
                </a:extLst>
              </p:cNvPr>
              <p:cNvSpPr>
                <a:spLocks noChangeArrowheads="1"/>
              </p:cNvSpPr>
              <p:nvPr/>
            </p:nvSpPr>
            <p:spPr bwMode="auto">
              <a:xfrm>
                <a:off x="9712325" y="4308475"/>
                <a:ext cx="47625"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1" name="Oval 96">
                <a:extLst>
                  <a:ext uri="{FF2B5EF4-FFF2-40B4-BE49-F238E27FC236}">
                    <a16:creationId xmlns:a16="http://schemas.microsoft.com/office/drawing/2014/main" id="{2A12186E-360F-4248-8D88-805C9E007956}"/>
                  </a:ext>
                </a:extLst>
              </p:cNvPr>
              <p:cNvSpPr>
                <a:spLocks noChangeArrowheads="1"/>
              </p:cNvSpPr>
              <p:nvPr/>
            </p:nvSpPr>
            <p:spPr bwMode="auto">
              <a:xfrm>
                <a:off x="9712325" y="4411663"/>
                <a:ext cx="47625" cy="476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2" name="Oval 97">
                <a:extLst>
                  <a:ext uri="{FF2B5EF4-FFF2-40B4-BE49-F238E27FC236}">
                    <a16:creationId xmlns:a16="http://schemas.microsoft.com/office/drawing/2014/main" id="{09E696E9-731A-48BE-8B59-A82D9B269CB5}"/>
                  </a:ext>
                </a:extLst>
              </p:cNvPr>
              <p:cNvSpPr>
                <a:spLocks noChangeArrowheads="1"/>
              </p:cNvSpPr>
              <p:nvPr/>
            </p:nvSpPr>
            <p:spPr bwMode="auto">
              <a:xfrm>
                <a:off x="9712325" y="4518025"/>
                <a:ext cx="47625"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3" name="Oval 98">
                <a:extLst>
                  <a:ext uri="{FF2B5EF4-FFF2-40B4-BE49-F238E27FC236}">
                    <a16:creationId xmlns:a16="http://schemas.microsoft.com/office/drawing/2014/main" id="{02732E61-7981-4B52-9880-BF84ABDA6541}"/>
                  </a:ext>
                </a:extLst>
              </p:cNvPr>
              <p:cNvSpPr>
                <a:spLocks noChangeArrowheads="1"/>
              </p:cNvSpPr>
              <p:nvPr/>
            </p:nvSpPr>
            <p:spPr bwMode="auto">
              <a:xfrm>
                <a:off x="9712325" y="4622800"/>
                <a:ext cx="4762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4" name="Oval 99">
                <a:extLst>
                  <a:ext uri="{FF2B5EF4-FFF2-40B4-BE49-F238E27FC236}">
                    <a16:creationId xmlns:a16="http://schemas.microsoft.com/office/drawing/2014/main" id="{C917B125-2CF1-413A-94ED-F18B8D976D41}"/>
                  </a:ext>
                </a:extLst>
              </p:cNvPr>
              <p:cNvSpPr>
                <a:spLocks noChangeArrowheads="1"/>
              </p:cNvSpPr>
              <p:nvPr/>
            </p:nvSpPr>
            <p:spPr bwMode="auto">
              <a:xfrm>
                <a:off x="9712325" y="4733925"/>
                <a:ext cx="4762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5" name="Oval 100">
                <a:extLst>
                  <a:ext uri="{FF2B5EF4-FFF2-40B4-BE49-F238E27FC236}">
                    <a16:creationId xmlns:a16="http://schemas.microsoft.com/office/drawing/2014/main" id="{997BD315-E809-4D86-85A3-41BBECDFE91B}"/>
                  </a:ext>
                </a:extLst>
              </p:cNvPr>
              <p:cNvSpPr>
                <a:spLocks noChangeArrowheads="1"/>
              </p:cNvSpPr>
              <p:nvPr/>
            </p:nvSpPr>
            <p:spPr bwMode="auto">
              <a:xfrm>
                <a:off x="9712325" y="4837113"/>
                <a:ext cx="47625" cy="46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6" name="Freeform 101">
                <a:extLst>
                  <a:ext uri="{FF2B5EF4-FFF2-40B4-BE49-F238E27FC236}">
                    <a16:creationId xmlns:a16="http://schemas.microsoft.com/office/drawing/2014/main" id="{C0001116-7EEB-4AFE-BF16-9D6D861895C6}"/>
                  </a:ext>
                </a:extLst>
              </p:cNvPr>
              <p:cNvSpPr>
                <a:spLocks/>
              </p:cNvSpPr>
              <p:nvPr/>
            </p:nvSpPr>
            <p:spPr bwMode="auto">
              <a:xfrm>
                <a:off x="9817100" y="4197350"/>
                <a:ext cx="49213" cy="50800"/>
              </a:xfrm>
              <a:custGeom>
                <a:avLst/>
                <a:gdLst>
                  <a:gd name="T0" fmla="*/ 1 w 22"/>
                  <a:gd name="T1" fmla="*/ 12 h 22"/>
                  <a:gd name="T2" fmla="*/ 9 w 22"/>
                  <a:gd name="T3" fmla="*/ 1 h 22"/>
                  <a:gd name="T4" fmla="*/ 21 w 22"/>
                  <a:gd name="T5" fmla="*/ 9 h 22"/>
                  <a:gd name="T6" fmla="*/ 12 w 22"/>
                  <a:gd name="T7" fmla="*/ 21 h 22"/>
                  <a:gd name="T8" fmla="*/ 1 w 22"/>
                  <a:gd name="T9" fmla="*/ 12 h 22"/>
                </a:gdLst>
                <a:ahLst/>
                <a:cxnLst>
                  <a:cxn ang="0">
                    <a:pos x="T0" y="T1"/>
                  </a:cxn>
                  <a:cxn ang="0">
                    <a:pos x="T2" y="T3"/>
                  </a:cxn>
                  <a:cxn ang="0">
                    <a:pos x="T4" y="T5"/>
                  </a:cxn>
                  <a:cxn ang="0">
                    <a:pos x="T6" y="T7"/>
                  </a:cxn>
                  <a:cxn ang="0">
                    <a:pos x="T8" y="T9"/>
                  </a:cxn>
                </a:cxnLst>
                <a:rect l="0" t="0" r="r" b="b"/>
                <a:pathLst>
                  <a:path w="22" h="22">
                    <a:moveTo>
                      <a:pt x="1" y="12"/>
                    </a:moveTo>
                    <a:cubicBezTo>
                      <a:pt x="0" y="6"/>
                      <a:pt x="4" y="1"/>
                      <a:pt x="9" y="1"/>
                    </a:cubicBezTo>
                    <a:cubicBezTo>
                      <a:pt x="15" y="0"/>
                      <a:pt x="20" y="4"/>
                      <a:pt x="21" y="9"/>
                    </a:cubicBezTo>
                    <a:cubicBezTo>
                      <a:pt x="22" y="15"/>
                      <a:pt x="18" y="20"/>
                      <a:pt x="12" y="21"/>
                    </a:cubicBezTo>
                    <a:cubicBezTo>
                      <a:pt x="6" y="22"/>
                      <a:pt x="1" y="18"/>
                      <a:pt x="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7" name="Freeform 102">
                <a:extLst>
                  <a:ext uri="{FF2B5EF4-FFF2-40B4-BE49-F238E27FC236}">
                    <a16:creationId xmlns:a16="http://schemas.microsoft.com/office/drawing/2014/main" id="{F58FB8A2-AE99-4319-8A3E-FC68FE1F1933}"/>
                  </a:ext>
                </a:extLst>
              </p:cNvPr>
              <p:cNvSpPr>
                <a:spLocks/>
              </p:cNvSpPr>
              <p:nvPr/>
            </p:nvSpPr>
            <p:spPr bwMode="auto">
              <a:xfrm>
                <a:off x="9918700" y="4175125"/>
                <a:ext cx="49213" cy="52388"/>
              </a:xfrm>
              <a:custGeom>
                <a:avLst/>
                <a:gdLst>
                  <a:gd name="T0" fmla="*/ 1 w 22"/>
                  <a:gd name="T1" fmla="*/ 14 h 23"/>
                  <a:gd name="T2" fmla="*/ 8 w 22"/>
                  <a:gd name="T3" fmla="*/ 2 h 23"/>
                  <a:gd name="T4" fmla="*/ 21 w 22"/>
                  <a:gd name="T5" fmla="*/ 9 h 23"/>
                  <a:gd name="T6" fmla="*/ 14 w 22"/>
                  <a:gd name="T7" fmla="*/ 22 h 23"/>
                  <a:gd name="T8" fmla="*/ 1 w 22"/>
                  <a:gd name="T9" fmla="*/ 14 h 23"/>
                </a:gdLst>
                <a:ahLst/>
                <a:cxnLst>
                  <a:cxn ang="0">
                    <a:pos x="T0" y="T1"/>
                  </a:cxn>
                  <a:cxn ang="0">
                    <a:pos x="T2" y="T3"/>
                  </a:cxn>
                  <a:cxn ang="0">
                    <a:pos x="T4" y="T5"/>
                  </a:cxn>
                  <a:cxn ang="0">
                    <a:pos x="T6" y="T7"/>
                  </a:cxn>
                  <a:cxn ang="0">
                    <a:pos x="T8" y="T9"/>
                  </a:cxn>
                </a:cxnLst>
                <a:rect l="0" t="0" r="r" b="b"/>
                <a:pathLst>
                  <a:path w="22" h="23">
                    <a:moveTo>
                      <a:pt x="1" y="14"/>
                    </a:moveTo>
                    <a:cubicBezTo>
                      <a:pt x="0" y="9"/>
                      <a:pt x="3" y="3"/>
                      <a:pt x="8" y="2"/>
                    </a:cubicBezTo>
                    <a:cubicBezTo>
                      <a:pt x="14" y="0"/>
                      <a:pt x="19" y="4"/>
                      <a:pt x="21" y="9"/>
                    </a:cubicBezTo>
                    <a:cubicBezTo>
                      <a:pt x="22" y="14"/>
                      <a:pt x="19" y="20"/>
                      <a:pt x="14" y="22"/>
                    </a:cubicBezTo>
                    <a:cubicBezTo>
                      <a:pt x="8" y="23"/>
                      <a:pt x="3" y="20"/>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8" name="Freeform 103">
                <a:extLst>
                  <a:ext uri="{FF2B5EF4-FFF2-40B4-BE49-F238E27FC236}">
                    <a16:creationId xmlns:a16="http://schemas.microsoft.com/office/drawing/2014/main" id="{6078440E-6698-4615-8DAA-990177CC8E60}"/>
                  </a:ext>
                </a:extLst>
              </p:cNvPr>
              <p:cNvSpPr>
                <a:spLocks/>
              </p:cNvSpPr>
              <p:nvPr/>
            </p:nvSpPr>
            <p:spPr bwMode="auto">
              <a:xfrm>
                <a:off x="10015538" y="4141788"/>
                <a:ext cx="52388" cy="50800"/>
              </a:xfrm>
              <a:custGeom>
                <a:avLst/>
                <a:gdLst>
                  <a:gd name="T0" fmla="*/ 2 w 23"/>
                  <a:gd name="T1" fmla="*/ 16 h 23"/>
                  <a:gd name="T2" fmla="*/ 8 w 23"/>
                  <a:gd name="T3" fmla="*/ 2 h 23"/>
                  <a:gd name="T4" fmla="*/ 21 w 23"/>
                  <a:gd name="T5" fmla="*/ 8 h 23"/>
                  <a:gd name="T6" fmla="*/ 16 w 23"/>
                  <a:gd name="T7" fmla="*/ 21 h 23"/>
                  <a:gd name="T8" fmla="*/ 2 w 23"/>
                  <a:gd name="T9" fmla="*/ 16 h 23"/>
                </a:gdLst>
                <a:ahLst/>
                <a:cxnLst>
                  <a:cxn ang="0">
                    <a:pos x="T0" y="T1"/>
                  </a:cxn>
                  <a:cxn ang="0">
                    <a:pos x="T2" y="T3"/>
                  </a:cxn>
                  <a:cxn ang="0">
                    <a:pos x="T4" y="T5"/>
                  </a:cxn>
                  <a:cxn ang="0">
                    <a:pos x="T6" y="T7"/>
                  </a:cxn>
                  <a:cxn ang="0">
                    <a:pos x="T8" y="T9"/>
                  </a:cxn>
                </a:cxnLst>
                <a:rect l="0" t="0" r="r" b="b"/>
                <a:pathLst>
                  <a:path w="23" h="23">
                    <a:moveTo>
                      <a:pt x="2" y="16"/>
                    </a:moveTo>
                    <a:cubicBezTo>
                      <a:pt x="0" y="11"/>
                      <a:pt x="3" y="5"/>
                      <a:pt x="8" y="2"/>
                    </a:cubicBezTo>
                    <a:cubicBezTo>
                      <a:pt x="13" y="0"/>
                      <a:pt x="19" y="3"/>
                      <a:pt x="21" y="8"/>
                    </a:cubicBezTo>
                    <a:cubicBezTo>
                      <a:pt x="23" y="13"/>
                      <a:pt x="21" y="19"/>
                      <a:pt x="16" y="21"/>
                    </a:cubicBezTo>
                    <a:cubicBezTo>
                      <a:pt x="11" y="23"/>
                      <a:pt x="5" y="21"/>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49" name="Freeform 104">
                <a:extLst>
                  <a:ext uri="{FF2B5EF4-FFF2-40B4-BE49-F238E27FC236}">
                    <a16:creationId xmlns:a16="http://schemas.microsoft.com/office/drawing/2014/main" id="{19AF37AC-862C-4316-8B11-8D45B1925822}"/>
                  </a:ext>
                </a:extLst>
              </p:cNvPr>
              <p:cNvSpPr>
                <a:spLocks/>
              </p:cNvSpPr>
              <p:nvPr/>
            </p:nvSpPr>
            <p:spPr bwMode="auto">
              <a:xfrm>
                <a:off x="10110788" y="4095750"/>
                <a:ext cx="52388" cy="52388"/>
              </a:xfrm>
              <a:custGeom>
                <a:avLst/>
                <a:gdLst>
                  <a:gd name="T0" fmla="*/ 2 w 23"/>
                  <a:gd name="T1" fmla="*/ 16 h 23"/>
                  <a:gd name="T2" fmla="*/ 6 w 23"/>
                  <a:gd name="T3" fmla="*/ 3 h 23"/>
                  <a:gd name="T4" fmla="*/ 20 w 23"/>
                  <a:gd name="T5" fmla="*/ 6 h 23"/>
                  <a:gd name="T6" fmla="*/ 16 w 23"/>
                  <a:gd name="T7" fmla="*/ 20 h 23"/>
                  <a:gd name="T8" fmla="*/ 2 w 23"/>
                  <a:gd name="T9" fmla="*/ 16 h 23"/>
                </a:gdLst>
                <a:ahLst/>
                <a:cxnLst>
                  <a:cxn ang="0">
                    <a:pos x="T0" y="T1"/>
                  </a:cxn>
                  <a:cxn ang="0">
                    <a:pos x="T2" y="T3"/>
                  </a:cxn>
                  <a:cxn ang="0">
                    <a:pos x="T4" y="T5"/>
                  </a:cxn>
                  <a:cxn ang="0">
                    <a:pos x="T6" y="T7"/>
                  </a:cxn>
                  <a:cxn ang="0">
                    <a:pos x="T8" y="T9"/>
                  </a:cxn>
                </a:cxnLst>
                <a:rect l="0" t="0" r="r" b="b"/>
                <a:pathLst>
                  <a:path w="23" h="23">
                    <a:moveTo>
                      <a:pt x="2" y="16"/>
                    </a:moveTo>
                    <a:cubicBezTo>
                      <a:pt x="0" y="12"/>
                      <a:pt x="1" y="5"/>
                      <a:pt x="6" y="3"/>
                    </a:cubicBezTo>
                    <a:cubicBezTo>
                      <a:pt x="11" y="0"/>
                      <a:pt x="17" y="1"/>
                      <a:pt x="20" y="6"/>
                    </a:cubicBezTo>
                    <a:cubicBezTo>
                      <a:pt x="23" y="11"/>
                      <a:pt x="21" y="17"/>
                      <a:pt x="16" y="20"/>
                    </a:cubicBezTo>
                    <a:cubicBezTo>
                      <a:pt x="12" y="23"/>
                      <a:pt x="5" y="21"/>
                      <a:pt x="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0" name="Freeform 105">
                <a:extLst>
                  <a:ext uri="{FF2B5EF4-FFF2-40B4-BE49-F238E27FC236}">
                    <a16:creationId xmlns:a16="http://schemas.microsoft.com/office/drawing/2014/main" id="{746F9BE2-2140-423C-8282-D2ACB881CC35}"/>
                  </a:ext>
                </a:extLst>
              </p:cNvPr>
              <p:cNvSpPr>
                <a:spLocks/>
              </p:cNvSpPr>
              <p:nvPr/>
            </p:nvSpPr>
            <p:spPr bwMode="auto">
              <a:xfrm>
                <a:off x="10196513" y="4037013"/>
                <a:ext cx="52388" cy="52388"/>
              </a:xfrm>
              <a:custGeom>
                <a:avLst/>
                <a:gdLst>
                  <a:gd name="T0" fmla="*/ 4 w 23"/>
                  <a:gd name="T1" fmla="*/ 18 h 23"/>
                  <a:gd name="T2" fmla="*/ 6 w 23"/>
                  <a:gd name="T3" fmla="*/ 4 h 23"/>
                  <a:gd name="T4" fmla="*/ 20 w 23"/>
                  <a:gd name="T5" fmla="*/ 5 h 23"/>
                  <a:gd name="T6" fmla="*/ 18 w 23"/>
                  <a:gd name="T7" fmla="*/ 20 h 23"/>
                  <a:gd name="T8" fmla="*/ 4 w 23"/>
                  <a:gd name="T9" fmla="*/ 18 h 23"/>
                </a:gdLst>
                <a:ahLst/>
                <a:cxnLst>
                  <a:cxn ang="0">
                    <a:pos x="T0" y="T1"/>
                  </a:cxn>
                  <a:cxn ang="0">
                    <a:pos x="T2" y="T3"/>
                  </a:cxn>
                  <a:cxn ang="0">
                    <a:pos x="T4" y="T5"/>
                  </a:cxn>
                  <a:cxn ang="0">
                    <a:pos x="T6" y="T7"/>
                  </a:cxn>
                  <a:cxn ang="0">
                    <a:pos x="T8" y="T9"/>
                  </a:cxn>
                </a:cxnLst>
                <a:rect l="0" t="0" r="r" b="b"/>
                <a:pathLst>
                  <a:path w="23" h="23">
                    <a:moveTo>
                      <a:pt x="4" y="18"/>
                    </a:moveTo>
                    <a:cubicBezTo>
                      <a:pt x="0" y="13"/>
                      <a:pt x="1" y="7"/>
                      <a:pt x="6" y="4"/>
                    </a:cubicBezTo>
                    <a:cubicBezTo>
                      <a:pt x="10" y="0"/>
                      <a:pt x="16" y="1"/>
                      <a:pt x="20" y="5"/>
                    </a:cubicBezTo>
                    <a:cubicBezTo>
                      <a:pt x="23" y="10"/>
                      <a:pt x="22" y="16"/>
                      <a:pt x="18" y="20"/>
                    </a:cubicBezTo>
                    <a:cubicBezTo>
                      <a:pt x="13" y="23"/>
                      <a:pt x="7"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1" name="Freeform 106">
                <a:extLst>
                  <a:ext uri="{FF2B5EF4-FFF2-40B4-BE49-F238E27FC236}">
                    <a16:creationId xmlns:a16="http://schemas.microsoft.com/office/drawing/2014/main" id="{8D5ED8AD-1030-4F64-B9AA-CEC1250E7581}"/>
                  </a:ext>
                </a:extLst>
              </p:cNvPr>
              <p:cNvSpPr>
                <a:spLocks/>
              </p:cNvSpPr>
              <p:nvPr/>
            </p:nvSpPr>
            <p:spPr bwMode="auto">
              <a:xfrm>
                <a:off x="10275888" y="3968750"/>
                <a:ext cx="50800" cy="50800"/>
              </a:xfrm>
              <a:custGeom>
                <a:avLst/>
                <a:gdLst>
                  <a:gd name="T0" fmla="*/ 4 w 23"/>
                  <a:gd name="T1" fmla="*/ 18 h 22"/>
                  <a:gd name="T2" fmla="*/ 4 w 23"/>
                  <a:gd name="T3" fmla="*/ 4 h 22"/>
                  <a:gd name="T4" fmla="*/ 19 w 23"/>
                  <a:gd name="T5" fmla="*/ 4 h 22"/>
                  <a:gd name="T6" fmla="*/ 19 w 23"/>
                  <a:gd name="T7" fmla="*/ 18 h 22"/>
                  <a:gd name="T8" fmla="*/ 4 w 23"/>
                  <a:gd name="T9" fmla="*/ 18 h 22"/>
                </a:gdLst>
                <a:ahLst/>
                <a:cxnLst>
                  <a:cxn ang="0">
                    <a:pos x="T0" y="T1"/>
                  </a:cxn>
                  <a:cxn ang="0">
                    <a:pos x="T2" y="T3"/>
                  </a:cxn>
                  <a:cxn ang="0">
                    <a:pos x="T4" y="T5"/>
                  </a:cxn>
                  <a:cxn ang="0">
                    <a:pos x="T6" y="T7"/>
                  </a:cxn>
                  <a:cxn ang="0">
                    <a:pos x="T8" y="T9"/>
                  </a:cxn>
                </a:cxnLst>
                <a:rect l="0" t="0" r="r" b="b"/>
                <a:pathLst>
                  <a:path w="23" h="22">
                    <a:moveTo>
                      <a:pt x="4" y="18"/>
                    </a:moveTo>
                    <a:cubicBezTo>
                      <a:pt x="0" y="14"/>
                      <a:pt x="0" y="8"/>
                      <a:pt x="4" y="4"/>
                    </a:cubicBezTo>
                    <a:cubicBezTo>
                      <a:pt x="8" y="0"/>
                      <a:pt x="15" y="0"/>
                      <a:pt x="19" y="4"/>
                    </a:cubicBezTo>
                    <a:cubicBezTo>
                      <a:pt x="23" y="8"/>
                      <a:pt x="23" y="14"/>
                      <a:pt x="19" y="18"/>
                    </a:cubicBezTo>
                    <a:cubicBezTo>
                      <a:pt x="15" y="22"/>
                      <a:pt x="8"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2" name="Freeform 107">
                <a:extLst>
                  <a:ext uri="{FF2B5EF4-FFF2-40B4-BE49-F238E27FC236}">
                    <a16:creationId xmlns:a16="http://schemas.microsoft.com/office/drawing/2014/main" id="{10D6A067-AF7A-4CDF-B054-DF13C91E237D}"/>
                  </a:ext>
                </a:extLst>
              </p:cNvPr>
              <p:cNvSpPr>
                <a:spLocks/>
              </p:cNvSpPr>
              <p:nvPr/>
            </p:nvSpPr>
            <p:spPr bwMode="auto">
              <a:xfrm>
                <a:off x="10342563" y="3890963"/>
                <a:ext cx="52388" cy="50800"/>
              </a:xfrm>
              <a:custGeom>
                <a:avLst/>
                <a:gdLst>
                  <a:gd name="T0" fmla="*/ 6 w 23"/>
                  <a:gd name="T1" fmla="*/ 20 h 23"/>
                  <a:gd name="T2" fmla="*/ 4 w 23"/>
                  <a:gd name="T3" fmla="*/ 5 h 23"/>
                  <a:gd name="T4" fmla="*/ 18 w 23"/>
                  <a:gd name="T5" fmla="*/ 3 h 23"/>
                  <a:gd name="T6" fmla="*/ 20 w 23"/>
                  <a:gd name="T7" fmla="*/ 18 h 23"/>
                  <a:gd name="T8" fmla="*/ 6 w 23"/>
                  <a:gd name="T9" fmla="*/ 20 h 23"/>
                </a:gdLst>
                <a:ahLst/>
                <a:cxnLst>
                  <a:cxn ang="0">
                    <a:pos x="T0" y="T1"/>
                  </a:cxn>
                  <a:cxn ang="0">
                    <a:pos x="T2" y="T3"/>
                  </a:cxn>
                  <a:cxn ang="0">
                    <a:pos x="T4" y="T5"/>
                  </a:cxn>
                  <a:cxn ang="0">
                    <a:pos x="T6" y="T7"/>
                  </a:cxn>
                  <a:cxn ang="0">
                    <a:pos x="T8" y="T9"/>
                  </a:cxn>
                </a:cxnLst>
                <a:rect l="0" t="0" r="r" b="b"/>
                <a:pathLst>
                  <a:path w="23" h="23">
                    <a:moveTo>
                      <a:pt x="6" y="20"/>
                    </a:moveTo>
                    <a:cubicBezTo>
                      <a:pt x="1" y="16"/>
                      <a:pt x="0" y="10"/>
                      <a:pt x="4" y="5"/>
                    </a:cubicBezTo>
                    <a:cubicBezTo>
                      <a:pt x="7" y="1"/>
                      <a:pt x="14" y="0"/>
                      <a:pt x="18" y="3"/>
                    </a:cubicBezTo>
                    <a:cubicBezTo>
                      <a:pt x="23" y="7"/>
                      <a:pt x="23" y="13"/>
                      <a:pt x="20" y="18"/>
                    </a:cubicBezTo>
                    <a:cubicBezTo>
                      <a:pt x="17" y="22"/>
                      <a:pt x="10" y="23"/>
                      <a:pt x="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3" name="Freeform 108">
                <a:extLst>
                  <a:ext uri="{FF2B5EF4-FFF2-40B4-BE49-F238E27FC236}">
                    <a16:creationId xmlns:a16="http://schemas.microsoft.com/office/drawing/2014/main" id="{15277061-B057-478C-8670-C31FFCC4EC1B}"/>
                  </a:ext>
                </a:extLst>
              </p:cNvPr>
              <p:cNvSpPr>
                <a:spLocks/>
              </p:cNvSpPr>
              <p:nvPr/>
            </p:nvSpPr>
            <p:spPr bwMode="auto">
              <a:xfrm>
                <a:off x="10275888" y="3968750"/>
                <a:ext cx="50800" cy="50800"/>
              </a:xfrm>
              <a:custGeom>
                <a:avLst/>
                <a:gdLst>
                  <a:gd name="T0" fmla="*/ 4 w 23"/>
                  <a:gd name="T1" fmla="*/ 18 h 22"/>
                  <a:gd name="T2" fmla="*/ 4 w 23"/>
                  <a:gd name="T3" fmla="*/ 4 h 22"/>
                  <a:gd name="T4" fmla="*/ 19 w 23"/>
                  <a:gd name="T5" fmla="*/ 4 h 22"/>
                  <a:gd name="T6" fmla="*/ 19 w 23"/>
                  <a:gd name="T7" fmla="*/ 18 h 22"/>
                  <a:gd name="T8" fmla="*/ 4 w 23"/>
                  <a:gd name="T9" fmla="*/ 18 h 22"/>
                </a:gdLst>
                <a:ahLst/>
                <a:cxnLst>
                  <a:cxn ang="0">
                    <a:pos x="T0" y="T1"/>
                  </a:cxn>
                  <a:cxn ang="0">
                    <a:pos x="T2" y="T3"/>
                  </a:cxn>
                  <a:cxn ang="0">
                    <a:pos x="T4" y="T5"/>
                  </a:cxn>
                  <a:cxn ang="0">
                    <a:pos x="T6" y="T7"/>
                  </a:cxn>
                  <a:cxn ang="0">
                    <a:pos x="T8" y="T9"/>
                  </a:cxn>
                </a:cxnLst>
                <a:rect l="0" t="0" r="r" b="b"/>
                <a:pathLst>
                  <a:path w="23" h="22">
                    <a:moveTo>
                      <a:pt x="4" y="18"/>
                    </a:moveTo>
                    <a:cubicBezTo>
                      <a:pt x="0" y="14"/>
                      <a:pt x="0" y="8"/>
                      <a:pt x="4" y="4"/>
                    </a:cubicBezTo>
                    <a:cubicBezTo>
                      <a:pt x="8" y="0"/>
                      <a:pt x="15" y="0"/>
                      <a:pt x="19" y="4"/>
                    </a:cubicBezTo>
                    <a:cubicBezTo>
                      <a:pt x="23" y="8"/>
                      <a:pt x="23" y="14"/>
                      <a:pt x="19" y="18"/>
                    </a:cubicBezTo>
                    <a:cubicBezTo>
                      <a:pt x="15" y="22"/>
                      <a:pt x="8" y="22"/>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4" name="Freeform 109">
                <a:extLst>
                  <a:ext uri="{FF2B5EF4-FFF2-40B4-BE49-F238E27FC236}">
                    <a16:creationId xmlns:a16="http://schemas.microsoft.com/office/drawing/2014/main" id="{8ADD6E0A-D022-4382-9E62-5E28CC2ED27F}"/>
                  </a:ext>
                </a:extLst>
              </p:cNvPr>
              <p:cNvSpPr>
                <a:spLocks/>
              </p:cNvSpPr>
              <p:nvPr/>
            </p:nvSpPr>
            <p:spPr bwMode="auto">
              <a:xfrm>
                <a:off x="10342563" y="3890963"/>
                <a:ext cx="52388" cy="50800"/>
              </a:xfrm>
              <a:custGeom>
                <a:avLst/>
                <a:gdLst>
                  <a:gd name="T0" fmla="*/ 6 w 23"/>
                  <a:gd name="T1" fmla="*/ 20 h 23"/>
                  <a:gd name="T2" fmla="*/ 4 w 23"/>
                  <a:gd name="T3" fmla="*/ 5 h 23"/>
                  <a:gd name="T4" fmla="*/ 18 w 23"/>
                  <a:gd name="T5" fmla="*/ 3 h 23"/>
                  <a:gd name="T6" fmla="*/ 20 w 23"/>
                  <a:gd name="T7" fmla="*/ 18 h 23"/>
                  <a:gd name="T8" fmla="*/ 6 w 23"/>
                  <a:gd name="T9" fmla="*/ 20 h 23"/>
                </a:gdLst>
                <a:ahLst/>
                <a:cxnLst>
                  <a:cxn ang="0">
                    <a:pos x="T0" y="T1"/>
                  </a:cxn>
                  <a:cxn ang="0">
                    <a:pos x="T2" y="T3"/>
                  </a:cxn>
                  <a:cxn ang="0">
                    <a:pos x="T4" y="T5"/>
                  </a:cxn>
                  <a:cxn ang="0">
                    <a:pos x="T6" y="T7"/>
                  </a:cxn>
                  <a:cxn ang="0">
                    <a:pos x="T8" y="T9"/>
                  </a:cxn>
                </a:cxnLst>
                <a:rect l="0" t="0" r="r" b="b"/>
                <a:pathLst>
                  <a:path w="23" h="23">
                    <a:moveTo>
                      <a:pt x="6" y="20"/>
                    </a:moveTo>
                    <a:cubicBezTo>
                      <a:pt x="1" y="16"/>
                      <a:pt x="0" y="10"/>
                      <a:pt x="4" y="5"/>
                    </a:cubicBezTo>
                    <a:cubicBezTo>
                      <a:pt x="7" y="1"/>
                      <a:pt x="14" y="0"/>
                      <a:pt x="18" y="3"/>
                    </a:cubicBezTo>
                    <a:cubicBezTo>
                      <a:pt x="23" y="7"/>
                      <a:pt x="23" y="13"/>
                      <a:pt x="20" y="18"/>
                    </a:cubicBezTo>
                    <a:cubicBezTo>
                      <a:pt x="17" y="22"/>
                      <a:pt x="10" y="23"/>
                      <a:pt x="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5" name="Freeform 110">
                <a:extLst>
                  <a:ext uri="{FF2B5EF4-FFF2-40B4-BE49-F238E27FC236}">
                    <a16:creationId xmlns:a16="http://schemas.microsoft.com/office/drawing/2014/main" id="{F3853763-E438-422D-8605-B35989D78D46}"/>
                  </a:ext>
                </a:extLst>
              </p:cNvPr>
              <p:cNvSpPr>
                <a:spLocks/>
              </p:cNvSpPr>
              <p:nvPr/>
            </p:nvSpPr>
            <p:spPr bwMode="auto">
              <a:xfrm>
                <a:off x="9609138" y="4197350"/>
                <a:ext cx="47625" cy="50800"/>
              </a:xfrm>
              <a:custGeom>
                <a:avLst/>
                <a:gdLst>
                  <a:gd name="T0" fmla="*/ 20 w 21"/>
                  <a:gd name="T1" fmla="*/ 12 h 22"/>
                  <a:gd name="T2" fmla="*/ 12 w 21"/>
                  <a:gd name="T3" fmla="*/ 1 h 22"/>
                  <a:gd name="T4" fmla="*/ 0 w 21"/>
                  <a:gd name="T5" fmla="*/ 9 h 22"/>
                  <a:gd name="T6" fmla="*/ 9 w 21"/>
                  <a:gd name="T7" fmla="*/ 21 h 22"/>
                  <a:gd name="T8" fmla="*/ 20 w 21"/>
                  <a:gd name="T9" fmla="*/ 12 h 22"/>
                </a:gdLst>
                <a:ahLst/>
                <a:cxnLst>
                  <a:cxn ang="0">
                    <a:pos x="T0" y="T1"/>
                  </a:cxn>
                  <a:cxn ang="0">
                    <a:pos x="T2" y="T3"/>
                  </a:cxn>
                  <a:cxn ang="0">
                    <a:pos x="T4" y="T5"/>
                  </a:cxn>
                  <a:cxn ang="0">
                    <a:pos x="T6" y="T7"/>
                  </a:cxn>
                  <a:cxn ang="0">
                    <a:pos x="T8" y="T9"/>
                  </a:cxn>
                </a:cxnLst>
                <a:rect l="0" t="0" r="r" b="b"/>
                <a:pathLst>
                  <a:path w="21" h="22">
                    <a:moveTo>
                      <a:pt x="20" y="12"/>
                    </a:moveTo>
                    <a:cubicBezTo>
                      <a:pt x="21" y="6"/>
                      <a:pt x="17" y="1"/>
                      <a:pt x="12" y="1"/>
                    </a:cubicBezTo>
                    <a:cubicBezTo>
                      <a:pt x="6" y="0"/>
                      <a:pt x="1" y="4"/>
                      <a:pt x="0" y="9"/>
                    </a:cubicBezTo>
                    <a:cubicBezTo>
                      <a:pt x="0" y="15"/>
                      <a:pt x="4" y="20"/>
                      <a:pt x="9" y="21"/>
                    </a:cubicBezTo>
                    <a:cubicBezTo>
                      <a:pt x="15" y="22"/>
                      <a:pt x="20" y="18"/>
                      <a:pt x="2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6" name="Freeform 111">
                <a:extLst>
                  <a:ext uri="{FF2B5EF4-FFF2-40B4-BE49-F238E27FC236}">
                    <a16:creationId xmlns:a16="http://schemas.microsoft.com/office/drawing/2014/main" id="{9BCC7A76-8233-4F04-A0B7-C4ED31335DF9}"/>
                  </a:ext>
                </a:extLst>
              </p:cNvPr>
              <p:cNvSpPr>
                <a:spLocks/>
              </p:cNvSpPr>
              <p:nvPr/>
            </p:nvSpPr>
            <p:spPr bwMode="auto">
              <a:xfrm>
                <a:off x="9505950" y="4175125"/>
                <a:ext cx="49213" cy="52388"/>
              </a:xfrm>
              <a:custGeom>
                <a:avLst/>
                <a:gdLst>
                  <a:gd name="T0" fmla="*/ 21 w 22"/>
                  <a:gd name="T1" fmla="*/ 14 h 23"/>
                  <a:gd name="T2" fmla="*/ 14 w 22"/>
                  <a:gd name="T3" fmla="*/ 2 h 23"/>
                  <a:gd name="T4" fmla="*/ 1 w 22"/>
                  <a:gd name="T5" fmla="*/ 9 h 23"/>
                  <a:gd name="T6" fmla="*/ 8 w 22"/>
                  <a:gd name="T7" fmla="*/ 22 h 23"/>
                  <a:gd name="T8" fmla="*/ 21 w 22"/>
                  <a:gd name="T9" fmla="*/ 14 h 23"/>
                </a:gdLst>
                <a:ahLst/>
                <a:cxnLst>
                  <a:cxn ang="0">
                    <a:pos x="T0" y="T1"/>
                  </a:cxn>
                  <a:cxn ang="0">
                    <a:pos x="T2" y="T3"/>
                  </a:cxn>
                  <a:cxn ang="0">
                    <a:pos x="T4" y="T5"/>
                  </a:cxn>
                  <a:cxn ang="0">
                    <a:pos x="T6" y="T7"/>
                  </a:cxn>
                  <a:cxn ang="0">
                    <a:pos x="T8" y="T9"/>
                  </a:cxn>
                </a:cxnLst>
                <a:rect l="0" t="0" r="r" b="b"/>
                <a:pathLst>
                  <a:path w="22" h="23">
                    <a:moveTo>
                      <a:pt x="21" y="14"/>
                    </a:moveTo>
                    <a:cubicBezTo>
                      <a:pt x="22" y="9"/>
                      <a:pt x="19" y="3"/>
                      <a:pt x="14" y="2"/>
                    </a:cubicBezTo>
                    <a:cubicBezTo>
                      <a:pt x="8" y="0"/>
                      <a:pt x="3" y="4"/>
                      <a:pt x="1" y="9"/>
                    </a:cubicBezTo>
                    <a:cubicBezTo>
                      <a:pt x="0" y="14"/>
                      <a:pt x="3" y="20"/>
                      <a:pt x="8" y="22"/>
                    </a:cubicBezTo>
                    <a:cubicBezTo>
                      <a:pt x="14" y="23"/>
                      <a:pt x="19" y="20"/>
                      <a:pt x="2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7" name="Freeform 112">
                <a:extLst>
                  <a:ext uri="{FF2B5EF4-FFF2-40B4-BE49-F238E27FC236}">
                    <a16:creationId xmlns:a16="http://schemas.microsoft.com/office/drawing/2014/main" id="{FE528DB3-D80A-4B8C-B1E5-8FC2F3190C60}"/>
                  </a:ext>
                </a:extLst>
              </p:cNvPr>
              <p:cNvSpPr>
                <a:spLocks/>
              </p:cNvSpPr>
              <p:nvPr/>
            </p:nvSpPr>
            <p:spPr bwMode="auto">
              <a:xfrm>
                <a:off x="9405938" y="4141788"/>
                <a:ext cx="52388" cy="50800"/>
              </a:xfrm>
              <a:custGeom>
                <a:avLst/>
                <a:gdLst>
                  <a:gd name="T0" fmla="*/ 21 w 23"/>
                  <a:gd name="T1" fmla="*/ 16 h 23"/>
                  <a:gd name="T2" fmla="*/ 15 w 23"/>
                  <a:gd name="T3" fmla="*/ 2 h 23"/>
                  <a:gd name="T4" fmla="*/ 2 w 23"/>
                  <a:gd name="T5" fmla="*/ 8 h 23"/>
                  <a:gd name="T6" fmla="*/ 7 w 23"/>
                  <a:gd name="T7" fmla="*/ 21 h 23"/>
                  <a:gd name="T8" fmla="*/ 21 w 23"/>
                  <a:gd name="T9" fmla="*/ 16 h 23"/>
                </a:gdLst>
                <a:ahLst/>
                <a:cxnLst>
                  <a:cxn ang="0">
                    <a:pos x="T0" y="T1"/>
                  </a:cxn>
                  <a:cxn ang="0">
                    <a:pos x="T2" y="T3"/>
                  </a:cxn>
                  <a:cxn ang="0">
                    <a:pos x="T4" y="T5"/>
                  </a:cxn>
                  <a:cxn ang="0">
                    <a:pos x="T6" y="T7"/>
                  </a:cxn>
                  <a:cxn ang="0">
                    <a:pos x="T8" y="T9"/>
                  </a:cxn>
                </a:cxnLst>
                <a:rect l="0" t="0" r="r" b="b"/>
                <a:pathLst>
                  <a:path w="23" h="23">
                    <a:moveTo>
                      <a:pt x="21" y="16"/>
                    </a:moveTo>
                    <a:cubicBezTo>
                      <a:pt x="23" y="11"/>
                      <a:pt x="20" y="5"/>
                      <a:pt x="15" y="2"/>
                    </a:cubicBezTo>
                    <a:cubicBezTo>
                      <a:pt x="10" y="0"/>
                      <a:pt x="4" y="3"/>
                      <a:pt x="2" y="8"/>
                    </a:cubicBezTo>
                    <a:cubicBezTo>
                      <a:pt x="0" y="13"/>
                      <a:pt x="2" y="19"/>
                      <a:pt x="7" y="21"/>
                    </a:cubicBezTo>
                    <a:cubicBezTo>
                      <a:pt x="13" y="23"/>
                      <a:pt x="19" y="21"/>
                      <a:pt x="2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8" name="Freeform 113">
                <a:extLst>
                  <a:ext uri="{FF2B5EF4-FFF2-40B4-BE49-F238E27FC236}">
                    <a16:creationId xmlns:a16="http://schemas.microsoft.com/office/drawing/2014/main" id="{423E3662-232D-4F66-A74E-406360E10ED8}"/>
                  </a:ext>
                </a:extLst>
              </p:cNvPr>
              <p:cNvSpPr>
                <a:spLocks/>
              </p:cNvSpPr>
              <p:nvPr/>
            </p:nvSpPr>
            <p:spPr bwMode="auto">
              <a:xfrm>
                <a:off x="9310688" y="4095750"/>
                <a:ext cx="52388" cy="52388"/>
              </a:xfrm>
              <a:custGeom>
                <a:avLst/>
                <a:gdLst>
                  <a:gd name="T0" fmla="*/ 21 w 23"/>
                  <a:gd name="T1" fmla="*/ 16 h 23"/>
                  <a:gd name="T2" fmla="*/ 17 w 23"/>
                  <a:gd name="T3" fmla="*/ 3 h 23"/>
                  <a:gd name="T4" fmla="*/ 3 w 23"/>
                  <a:gd name="T5" fmla="*/ 6 h 23"/>
                  <a:gd name="T6" fmla="*/ 7 w 23"/>
                  <a:gd name="T7" fmla="*/ 20 h 23"/>
                  <a:gd name="T8" fmla="*/ 21 w 23"/>
                  <a:gd name="T9" fmla="*/ 16 h 23"/>
                </a:gdLst>
                <a:ahLst/>
                <a:cxnLst>
                  <a:cxn ang="0">
                    <a:pos x="T0" y="T1"/>
                  </a:cxn>
                  <a:cxn ang="0">
                    <a:pos x="T2" y="T3"/>
                  </a:cxn>
                  <a:cxn ang="0">
                    <a:pos x="T4" y="T5"/>
                  </a:cxn>
                  <a:cxn ang="0">
                    <a:pos x="T6" y="T7"/>
                  </a:cxn>
                  <a:cxn ang="0">
                    <a:pos x="T8" y="T9"/>
                  </a:cxn>
                </a:cxnLst>
                <a:rect l="0" t="0" r="r" b="b"/>
                <a:pathLst>
                  <a:path w="23" h="23">
                    <a:moveTo>
                      <a:pt x="21" y="16"/>
                    </a:moveTo>
                    <a:cubicBezTo>
                      <a:pt x="23" y="12"/>
                      <a:pt x="22" y="5"/>
                      <a:pt x="17" y="3"/>
                    </a:cubicBezTo>
                    <a:cubicBezTo>
                      <a:pt x="12" y="0"/>
                      <a:pt x="6" y="1"/>
                      <a:pt x="3" y="6"/>
                    </a:cubicBezTo>
                    <a:cubicBezTo>
                      <a:pt x="0" y="11"/>
                      <a:pt x="2" y="17"/>
                      <a:pt x="7" y="20"/>
                    </a:cubicBezTo>
                    <a:cubicBezTo>
                      <a:pt x="12" y="23"/>
                      <a:pt x="18" y="21"/>
                      <a:pt x="2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59" name="Freeform 114">
                <a:extLst>
                  <a:ext uri="{FF2B5EF4-FFF2-40B4-BE49-F238E27FC236}">
                    <a16:creationId xmlns:a16="http://schemas.microsoft.com/office/drawing/2014/main" id="{2F34EE4D-405C-4A98-B480-F765032310A9}"/>
                  </a:ext>
                </a:extLst>
              </p:cNvPr>
              <p:cNvSpPr>
                <a:spLocks/>
              </p:cNvSpPr>
              <p:nvPr/>
            </p:nvSpPr>
            <p:spPr bwMode="auto">
              <a:xfrm>
                <a:off x="9224963" y="4037013"/>
                <a:ext cx="52388" cy="52388"/>
              </a:xfrm>
              <a:custGeom>
                <a:avLst/>
                <a:gdLst>
                  <a:gd name="T0" fmla="*/ 19 w 23"/>
                  <a:gd name="T1" fmla="*/ 18 h 23"/>
                  <a:gd name="T2" fmla="*/ 18 w 23"/>
                  <a:gd name="T3" fmla="*/ 4 h 23"/>
                  <a:gd name="T4" fmla="*/ 3 w 23"/>
                  <a:gd name="T5" fmla="*/ 5 h 23"/>
                  <a:gd name="T6" fmla="*/ 5 w 23"/>
                  <a:gd name="T7" fmla="*/ 20 h 23"/>
                  <a:gd name="T8" fmla="*/ 19 w 23"/>
                  <a:gd name="T9" fmla="*/ 18 h 23"/>
                </a:gdLst>
                <a:ahLst/>
                <a:cxnLst>
                  <a:cxn ang="0">
                    <a:pos x="T0" y="T1"/>
                  </a:cxn>
                  <a:cxn ang="0">
                    <a:pos x="T2" y="T3"/>
                  </a:cxn>
                  <a:cxn ang="0">
                    <a:pos x="T4" y="T5"/>
                  </a:cxn>
                  <a:cxn ang="0">
                    <a:pos x="T6" y="T7"/>
                  </a:cxn>
                  <a:cxn ang="0">
                    <a:pos x="T8" y="T9"/>
                  </a:cxn>
                </a:cxnLst>
                <a:rect l="0" t="0" r="r" b="b"/>
                <a:pathLst>
                  <a:path w="23" h="23">
                    <a:moveTo>
                      <a:pt x="19" y="18"/>
                    </a:moveTo>
                    <a:cubicBezTo>
                      <a:pt x="23" y="13"/>
                      <a:pt x="22" y="7"/>
                      <a:pt x="18" y="4"/>
                    </a:cubicBezTo>
                    <a:cubicBezTo>
                      <a:pt x="13" y="0"/>
                      <a:pt x="7" y="1"/>
                      <a:pt x="3" y="5"/>
                    </a:cubicBezTo>
                    <a:cubicBezTo>
                      <a:pt x="0" y="10"/>
                      <a:pt x="1" y="16"/>
                      <a:pt x="5" y="20"/>
                    </a:cubicBezTo>
                    <a:cubicBezTo>
                      <a:pt x="10" y="23"/>
                      <a:pt x="16" y="22"/>
                      <a:pt x="1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0" name="Freeform 115">
                <a:extLst>
                  <a:ext uri="{FF2B5EF4-FFF2-40B4-BE49-F238E27FC236}">
                    <a16:creationId xmlns:a16="http://schemas.microsoft.com/office/drawing/2014/main" id="{684BBDF0-B26D-4F8D-B688-E880CECAD6FD}"/>
                  </a:ext>
                </a:extLst>
              </p:cNvPr>
              <p:cNvSpPr>
                <a:spLocks/>
              </p:cNvSpPr>
              <p:nvPr/>
            </p:nvSpPr>
            <p:spPr bwMode="auto">
              <a:xfrm>
                <a:off x="9145588" y="3968750"/>
                <a:ext cx="52388" cy="50800"/>
              </a:xfrm>
              <a:custGeom>
                <a:avLst/>
                <a:gdLst>
                  <a:gd name="T0" fmla="*/ 19 w 23"/>
                  <a:gd name="T1" fmla="*/ 18 h 22"/>
                  <a:gd name="T2" fmla="*/ 19 w 23"/>
                  <a:gd name="T3" fmla="*/ 4 h 22"/>
                  <a:gd name="T4" fmla="*/ 4 w 23"/>
                  <a:gd name="T5" fmla="*/ 4 h 22"/>
                  <a:gd name="T6" fmla="*/ 4 w 23"/>
                  <a:gd name="T7" fmla="*/ 18 h 22"/>
                  <a:gd name="T8" fmla="*/ 19 w 23"/>
                  <a:gd name="T9" fmla="*/ 18 h 22"/>
                </a:gdLst>
                <a:ahLst/>
                <a:cxnLst>
                  <a:cxn ang="0">
                    <a:pos x="T0" y="T1"/>
                  </a:cxn>
                  <a:cxn ang="0">
                    <a:pos x="T2" y="T3"/>
                  </a:cxn>
                  <a:cxn ang="0">
                    <a:pos x="T4" y="T5"/>
                  </a:cxn>
                  <a:cxn ang="0">
                    <a:pos x="T6" y="T7"/>
                  </a:cxn>
                  <a:cxn ang="0">
                    <a:pos x="T8" y="T9"/>
                  </a:cxn>
                </a:cxnLst>
                <a:rect l="0" t="0" r="r" b="b"/>
                <a:pathLst>
                  <a:path w="23" h="22">
                    <a:moveTo>
                      <a:pt x="19" y="18"/>
                    </a:moveTo>
                    <a:cubicBezTo>
                      <a:pt x="23" y="14"/>
                      <a:pt x="23" y="8"/>
                      <a:pt x="19" y="4"/>
                    </a:cubicBezTo>
                    <a:cubicBezTo>
                      <a:pt x="15" y="0"/>
                      <a:pt x="8" y="0"/>
                      <a:pt x="4" y="4"/>
                    </a:cubicBezTo>
                    <a:cubicBezTo>
                      <a:pt x="0" y="8"/>
                      <a:pt x="0" y="14"/>
                      <a:pt x="4" y="18"/>
                    </a:cubicBezTo>
                    <a:cubicBezTo>
                      <a:pt x="8" y="22"/>
                      <a:pt x="15" y="22"/>
                      <a:pt x="19"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61" name="Freeform 116">
                <a:extLst>
                  <a:ext uri="{FF2B5EF4-FFF2-40B4-BE49-F238E27FC236}">
                    <a16:creationId xmlns:a16="http://schemas.microsoft.com/office/drawing/2014/main" id="{56C432FE-EB66-49A2-87FA-AE59CF383420}"/>
                  </a:ext>
                </a:extLst>
              </p:cNvPr>
              <p:cNvSpPr>
                <a:spLocks/>
              </p:cNvSpPr>
              <p:nvPr/>
            </p:nvSpPr>
            <p:spPr bwMode="auto">
              <a:xfrm>
                <a:off x="9078913" y="3890963"/>
                <a:ext cx="50800" cy="50800"/>
              </a:xfrm>
              <a:custGeom>
                <a:avLst/>
                <a:gdLst>
                  <a:gd name="T0" fmla="*/ 17 w 23"/>
                  <a:gd name="T1" fmla="*/ 20 h 23"/>
                  <a:gd name="T2" fmla="*/ 19 w 23"/>
                  <a:gd name="T3" fmla="*/ 5 h 23"/>
                  <a:gd name="T4" fmla="*/ 5 w 23"/>
                  <a:gd name="T5" fmla="*/ 3 h 23"/>
                  <a:gd name="T6" fmla="*/ 3 w 23"/>
                  <a:gd name="T7" fmla="*/ 18 h 23"/>
                  <a:gd name="T8" fmla="*/ 17 w 23"/>
                  <a:gd name="T9" fmla="*/ 20 h 23"/>
                </a:gdLst>
                <a:ahLst/>
                <a:cxnLst>
                  <a:cxn ang="0">
                    <a:pos x="T0" y="T1"/>
                  </a:cxn>
                  <a:cxn ang="0">
                    <a:pos x="T2" y="T3"/>
                  </a:cxn>
                  <a:cxn ang="0">
                    <a:pos x="T4" y="T5"/>
                  </a:cxn>
                  <a:cxn ang="0">
                    <a:pos x="T6" y="T7"/>
                  </a:cxn>
                  <a:cxn ang="0">
                    <a:pos x="T8" y="T9"/>
                  </a:cxn>
                </a:cxnLst>
                <a:rect l="0" t="0" r="r" b="b"/>
                <a:pathLst>
                  <a:path w="23" h="23">
                    <a:moveTo>
                      <a:pt x="17" y="20"/>
                    </a:moveTo>
                    <a:cubicBezTo>
                      <a:pt x="22" y="16"/>
                      <a:pt x="23" y="10"/>
                      <a:pt x="19" y="5"/>
                    </a:cubicBezTo>
                    <a:cubicBezTo>
                      <a:pt x="16" y="1"/>
                      <a:pt x="9" y="0"/>
                      <a:pt x="5" y="3"/>
                    </a:cubicBezTo>
                    <a:cubicBezTo>
                      <a:pt x="0" y="7"/>
                      <a:pt x="0" y="13"/>
                      <a:pt x="3" y="18"/>
                    </a:cubicBezTo>
                    <a:cubicBezTo>
                      <a:pt x="6" y="22"/>
                      <a:pt x="13" y="23"/>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18" name="Inhaltsplatzhalter 4">
              <a:extLst>
                <a:ext uri="{FF2B5EF4-FFF2-40B4-BE49-F238E27FC236}">
                  <a16:creationId xmlns:a16="http://schemas.microsoft.com/office/drawing/2014/main" id="{C56344DD-9811-4A00-8C16-F4A207979823}"/>
                </a:ext>
              </a:extLst>
            </p:cNvPr>
            <p:cNvSpPr txBox="1">
              <a:spLocks/>
            </p:cNvSpPr>
            <p:nvPr/>
          </p:nvSpPr>
          <p:spPr>
            <a:xfrm>
              <a:off x="958984" y="2232357"/>
              <a:ext cx="1329838" cy="319534"/>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sz="1200" b="1" dirty="0">
                  <a:solidFill>
                    <a:schemeClr val="tx1">
                      <a:lumMod val="75000"/>
                      <a:lumOff val="25000"/>
                    </a:schemeClr>
                  </a:solidFill>
                  <a:latin typeface="微软雅黑 Light" panose="020B0502040204020203" pitchFamily="34" charset="-122"/>
                  <a:ea typeface="微软雅黑 Light" panose="020B0502040204020203" pitchFamily="34" charset="-122"/>
                </a:rPr>
                <a:t>text</a:t>
              </a:r>
              <a:endParaRPr lang="en-US"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9" name="Inhaltsplatzhalter 4">
              <a:extLst>
                <a:ext uri="{FF2B5EF4-FFF2-40B4-BE49-F238E27FC236}">
                  <a16:creationId xmlns:a16="http://schemas.microsoft.com/office/drawing/2014/main" id="{55E37BD8-2612-4FDC-875B-C84FC3257409}"/>
                </a:ext>
              </a:extLst>
            </p:cNvPr>
            <p:cNvSpPr txBox="1">
              <a:spLocks/>
            </p:cNvSpPr>
            <p:nvPr/>
          </p:nvSpPr>
          <p:spPr>
            <a:xfrm>
              <a:off x="3213803" y="5721601"/>
              <a:ext cx="1329838" cy="3189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altLang="zh-CN" sz="1200" b="1" dirty="0">
                  <a:solidFill>
                    <a:schemeClr val="tx1">
                      <a:lumMod val="75000"/>
                      <a:lumOff val="25000"/>
                    </a:schemeClr>
                  </a:solidFill>
                  <a:latin typeface="微软雅黑 Light" panose="020B0502040204020203" pitchFamily="34" charset="-122"/>
                  <a:ea typeface="微软雅黑 Light" panose="020B0502040204020203" pitchFamily="34" charset="-122"/>
                </a:rPr>
                <a:t>text</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0" name="Inhaltsplatzhalter 4">
              <a:extLst>
                <a:ext uri="{FF2B5EF4-FFF2-40B4-BE49-F238E27FC236}">
                  <a16:creationId xmlns:a16="http://schemas.microsoft.com/office/drawing/2014/main" id="{CADB4615-1AA0-4654-9BC7-955890F0DC13}"/>
                </a:ext>
              </a:extLst>
            </p:cNvPr>
            <p:cNvSpPr txBox="1">
              <a:spLocks/>
            </p:cNvSpPr>
            <p:nvPr/>
          </p:nvSpPr>
          <p:spPr>
            <a:xfrm>
              <a:off x="5466543" y="2195976"/>
              <a:ext cx="1329838" cy="3189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altLang="zh-CN" sz="1200" b="1" dirty="0">
                  <a:solidFill>
                    <a:schemeClr val="tx1">
                      <a:lumMod val="75000"/>
                      <a:lumOff val="25000"/>
                    </a:schemeClr>
                  </a:solidFill>
                  <a:latin typeface="微软雅黑 Light" panose="020B0502040204020203" pitchFamily="34" charset="-122"/>
                  <a:ea typeface="微软雅黑 Light" panose="020B0502040204020203" pitchFamily="34" charset="-122"/>
                </a:rPr>
                <a:t>text</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1" name="Inhaltsplatzhalter 4">
              <a:extLst>
                <a:ext uri="{FF2B5EF4-FFF2-40B4-BE49-F238E27FC236}">
                  <a16:creationId xmlns:a16="http://schemas.microsoft.com/office/drawing/2014/main" id="{AF244AA2-ABA7-4B55-9218-D8258C0232ED}"/>
                </a:ext>
              </a:extLst>
            </p:cNvPr>
            <p:cNvSpPr txBox="1">
              <a:spLocks/>
            </p:cNvSpPr>
            <p:nvPr/>
          </p:nvSpPr>
          <p:spPr>
            <a:xfrm>
              <a:off x="7673729" y="5697788"/>
              <a:ext cx="1329838" cy="3189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altLang="zh-CN" sz="1200" b="1" dirty="0">
                  <a:solidFill>
                    <a:schemeClr val="tx1">
                      <a:lumMod val="75000"/>
                      <a:lumOff val="25000"/>
                    </a:schemeClr>
                  </a:solidFill>
                  <a:latin typeface="微软雅黑 Light" panose="020B0502040204020203" pitchFamily="34" charset="-122"/>
                  <a:ea typeface="微软雅黑 Light" panose="020B0502040204020203" pitchFamily="34" charset="-122"/>
                </a:rPr>
                <a:t>text</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 name="Inhaltsplatzhalter 4">
              <a:extLst>
                <a:ext uri="{FF2B5EF4-FFF2-40B4-BE49-F238E27FC236}">
                  <a16:creationId xmlns:a16="http://schemas.microsoft.com/office/drawing/2014/main" id="{D1B517A5-DDCF-4C49-9216-21A7A35E702F}"/>
                </a:ext>
              </a:extLst>
            </p:cNvPr>
            <p:cNvSpPr txBox="1">
              <a:spLocks/>
            </p:cNvSpPr>
            <p:nvPr/>
          </p:nvSpPr>
          <p:spPr>
            <a:xfrm>
              <a:off x="9908621" y="2195976"/>
              <a:ext cx="1329838" cy="318956"/>
            </a:xfrm>
            <a:prstGeom prst="rect">
              <a:avLst/>
            </a:prstGeom>
          </p:spPr>
          <p:txBody>
            <a:bodyPr wrap="square" lIns="0" tIns="0" rIns="0" bIns="0" anchor="ctr">
              <a:spAutoFit/>
            </a:bodyPr>
            <a:lstStyle>
              <a:lvl1pPr marL="272967" indent="-272967" algn="l" defTabSz="914127"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98" indent="-272967" algn="l" defTabSz="914127"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64" indent="-177748" algn="l" defTabSz="914127"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256" indent="-177748"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335" indent="-179335" algn="l" defTabSz="914127"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847"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910"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72"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034" indent="-228532" algn="l" defTabSz="91412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Aft>
                  <a:spcPts val="1200"/>
                </a:spcAft>
                <a:buNone/>
              </a:pPr>
              <a:r>
                <a:rPr lang="en-US" altLang="zh-CN" sz="1200" b="1" dirty="0">
                  <a:solidFill>
                    <a:schemeClr val="tx1">
                      <a:lumMod val="75000"/>
                      <a:lumOff val="25000"/>
                    </a:schemeClr>
                  </a:solidFill>
                  <a:latin typeface="微软雅黑 Light" panose="020B0502040204020203" pitchFamily="34" charset="-122"/>
                  <a:ea typeface="微软雅黑 Light" panose="020B0502040204020203" pitchFamily="34" charset="-122"/>
                </a:rPr>
                <a:t>text</a:t>
              </a:r>
              <a:endParaRPr lang="en-US" altLang="zh-CN" sz="105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3" name="Freeform 179">
              <a:extLst>
                <a:ext uri="{FF2B5EF4-FFF2-40B4-BE49-F238E27FC236}">
                  <a16:creationId xmlns:a16="http://schemas.microsoft.com/office/drawing/2014/main" id="{3DCCFE66-022C-4CE4-8D56-BCC75F3C79D0}"/>
                </a:ext>
              </a:extLst>
            </p:cNvPr>
            <p:cNvSpPr>
              <a:spLocks noEditPoints="1"/>
            </p:cNvSpPr>
            <p:nvPr/>
          </p:nvSpPr>
          <p:spPr bwMode="auto">
            <a:xfrm>
              <a:off x="3672399" y="3900930"/>
              <a:ext cx="414111" cy="415753"/>
            </a:xfrm>
            <a:custGeom>
              <a:avLst/>
              <a:gdLst/>
              <a:ahLst/>
              <a:cxnLst>
                <a:cxn ang="0">
                  <a:pos x="140" y="116"/>
                </a:cxn>
                <a:cxn ang="0">
                  <a:pos x="140" y="0"/>
                </a:cxn>
                <a:cxn ang="0">
                  <a:pos x="256" y="116"/>
                </a:cxn>
                <a:cxn ang="0">
                  <a:pos x="140" y="116"/>
                </a:cxn>
                <a:cxn ang="0">
                  <a:pos x="116" y="256"/>
                </a:cxn>
                <a:cxn ang="0">
                  <a:pos x="0" y="140"/>
                </a:cxn>
                <a:cxn ang="0">
                  <a:pos x="116" y="24"/>
                </a:cxn>
                <a:cxn ang="0">
                  <a:pos x="116" y="140"/>
                </a:cxn>
                <a:cxn ang="0">
                  <a:pos x="232" y="140"/>
                </a:cxn>
                <a:cxn ang="0">
                  <a:pos x="116" y="256"/>
                </a:cxn>
              </a:cxnLst>
              <a:rect l="0" t="0" r="r" b="b"/>
              <a:pathLst>
                <a:path w="256" h="256">
                  <a:moveTo>
                    <a:pt x="140" y="116"/>
                  </a:moveTo>
                  <a:cubicBezTo>
                    <a:pt x="140" y="0"/>
                    <a:pt x="140" y="0"/>
                    <a:pt x="140" y="0"/>
                  </a:cubicBezTo>
                  <a:cubicBezTo>
                    <a:pt x="204" y="0"/>
                    <a:pt x="256" y="52"/>
                    <a:pt x="256" y="116"/>
                  </a:cubicBezTo>
                  <a:lnTo>
                    <a:pt x="140" y="116"/>
                  </a:lnTo>
                  <a:close/>
                  <a:moveTo>
                    <a:pt x="116" y="256"/>
                  </a:moveTo>
                  <a:cubicBezTo>
                    <a:pt x="52" y="256"/>
                    <a:pt x="0" y="204"/>
                    <a:pt x="0" y="140"/>
                  </a:cubicBezTo>
                  <a:cubicBezTo>
                    <a:pt x="0" y="76"/>
                    <a:pt x="52" y="24"/>
                    <a:pt x="116" y="24"/>
                  </a:cubicBezTo>
                  <a:cubicBezTo>
                    <a:pt x="116" y="140"/>
                    <a:pt x="116" y="140"/>
                    <a:pt x="116" y="140"/>
                  </a:cubicBezTo>
                  <a:cubicBezTo>
                    <a:pt x="232" y="140"/>
                    <a:pt x="232" y="140"/>
                    <a:pt x="232" y="140"/>
                  </a:cubicBezTo>
                  <a:cubicBezTo>
                    <a:pt x="232" y="204"/>
                    <a:pt x="180" y="256"/>
                    <a:pt x="116" y="25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4" name="Freeform 181">
              <a:extLst>
                <a:ext uri="{FF2B5EF4-FFF2-40B4-BE49-F238E27FC236}">
                  <a16:creationId xmlns:a16="http://schemas.microsoft.com/office/drawing/2014/main" id="{F9C7BFCB-8104-4553-95D9-8BAC592730FE}"/>
                </a:ext>
              </a:extLst>
            </p:cNvPr>
            <p:cNvSpPr>
              <a:spLocks noEditPoints="1"/>
            </p:cNvSpPr>
            <p:nvPr/>
          </p:nvSpPr>
          <p:spPr bwMode="auto">
            <a:xfrm>
              <a:off x="10384568" y="3912342"/>
              <a:ext cx="415754" cy="394392"/>
            </a:xfrm>
            <a:custGeom>
              <a:avLst/>
              <a:gdLst/>
              <a:ahLst/>
              <a:cxnLst>
                <a:cxn ang="0">
                  <a:pos x="246" y="76"/>
                </a:cxn>
                <a:cxn ang="0">
                  <a:pos x="180" y="10"/>
                </a:cxn>
                <a:cxn ang="0">
                  <a:pos x="209" y="0"/>
                </a:cxn>
                <a:cxn ang="0">
                  <a:pos x="256" y="47"/>
                </a:cxn>
                <a:cxn ang="0">
                  <a:pos x="246" y="76"/>
                </a:cxn>
                <a:cxn ang="0">
                  <a:pos x="244" y="128"/>
                </a:cxn>
                <a:cxn ang="0">
                  <a:pos x="212" y="208"/>
                </a:cxn>
                <a:cxn ang="0">
                  <a:pos x="229" y="224"/>
                </a:cxn>
                <a:cxn ang="0">
                  <a:pos x="232" y="232"/>
                </a:cxn>
                <a:cxn ang="0">
                  <a:pos x="220" y="244"/>
                </a:cxn>
                <a:cxn ang="0">
                  <a:pos x="212" y="241"/>
                </a:cxn>
                <a:cxn ang="0">
                  <a:pos x="194" y="223"/>
                </a:cxn>
                <a:cxn ang="0">
                  <a:pos x="128" y="244"/>
                </a:cxn>
                <a:cxn ang="0">
                  <a:pos x="62" y="223"/>
                </a:cxn>
                <a:cxn ang="0">
                  <a:pos x="44" y="240"/>
                </a:cxn>
                <a:cxn ang="0">
                  <a:pos x="36" y="244"/>
                </a:cxn>
                <a:cxn ang="0">
                  <a:pos x="24" y="232"/>
                </a:cxn>
                <a:cxn ang="0">
                  <a:pos x="28" y="224"/>
                </a:cxn>
                <a:cxn ang="0">
                  <a:pos x="44" y="207"/>
                </a:cxn>
                <a:cxn ang="0">
                  <a:pos x="12" y="128"/>
                </a:cxn>
                <a:cxn ang="0">
                  <a:pos x="128" y="12"/>
                </a:cxn>
                <a:cxn ang="0">
                  <a:pos x="244" y="128"/>
                </a:cxn>
                <a:cxn ang="0">
                  <a:pos x="128" y="36"/>
                </a:cxn>
                <a:cxn ang="0">
                  <a:pos x="36" y="128"/>
                </a:cxn>
                <a:cxn ang="0">
                  <a:pos x="128" y="220"/>
                </a:cxn>
                <a:cxn ang="0">
                  <a:pos x="220" y="128"/>
                </a:cxn>
                <a:cxn ang="0">
                  <a:pos x="128" y="36"/>
                </a:cxn>
                <a:cxn ang="0">
                  <a:pos x="176" y="140"/>
                </a:cxn>
                <a:cxn ang="0">
                  <a:pos x="128" y="140"/>
                </a:cxn>
                <a:cxn ang="0">
                  <a:pos x="116" y="128"/>
                </a:cxn>
                <a:cxn ang="0">
                  <a:pos x="116" y="64"/>
                </a:cxn>
                <a:cxn ang="0">
                  <a:pos x="128" y="52"/>
                </a:cxn>
                <a:cxn ang="0">
                  <a:pos x="140" y="64"/>
                </a:cxn>
                <a:cxn ang="0">
                  <a:pos x="140" y="116"/>
                </a:cxn>
                <a:cxn ang="0">
                  <a:pos x="176" y="116"/>
                </a:cxn>
                <a:cxn ang="0">
                  <a:pos x="188" y="128"/>
                </a:cxn>
                <a:cxn ang="0">
                  <a:pos x="176" y="140"/>
                </a:cxn>
                <a:cxn ang="0">
                  <a:pos x="10" y="78"/>
                </a:cxn>
                <a:cxn ang="0">
                  <a:pos x="0" y="48"/>
                </a:cxn>
                <a:cxn ang="0">
                  <a:pos x="48" y="0"/>
                </a:cxn>
                <a:cxn ang="0">
                  <a:pos x="78" y="10"/>
                </a:cxn>
                <a:cxn ang="0">
                  <a:pos x="10" y="78"/>
                </a:cxn>
              </a:cxnLst>
              <a:rect l="0" t="0" r="r" b="b"/>
              <a:pathLst>
                <a:path w="256" h="244">
                  <a:moveTo>
                    <a:pt x="246" y="76"/>
                  </a:moveTo>
                  <a:cubicBezTo>
                    <a:pt x="233" y="46"/>
                    <a:pt x="210" y="23"/>
                    <a:pt x="180" y="10"/>
                  </a:cubicBezTo>
                  <a:cubicBezTo>
                    <a:pt x="188" y="4"/>
                    <a:pt x="198" y="0"/>
                    <a:pt x="209" y="0"/>
                  </a:cubicBezTo>
                  <a:cubicBezTo>
                    <a:pt x="235" y="0"/>
                    <a:pt x="256" y="21"/>
                    <a:pt x="256" y="47"/>
                  </a:cubicBezTo>
                  <a:cubicBezTo>
                    <a:pt x="256" y="58"/>
                    <a:pt x="252" y="68"/>
                    <a:pt x="246" y="76"/>
                  </a:cubicBezTo>
                  <a:moveTo>
                    <a:pt x="244" y="128"/>
                  </a:moveTo>
                  <a:cubicBezTo>
                    <a:pt x="244" y="159"/>
                    <a:pt x="232" y="187"/>
                    <a:pt x="212" y="208"/>
                  </a:cubicBezTo>
                  <a:cubicBezTo>
                    <a:pt x="229" y="224"/>
                    <a:pt x="229" y="224"/>
                    <a:pt x="229" y="224"/>
                  </a:cubicBezTo>
                  <a:cubicBezTo>
                    <a:pt x="231" y="226"/>
                    <a:pt x="232" y="229"/>
                    <a:pt x="232" y="232"/>
                  </a:cubicBezTo>
                  <a:cubicBezTo>
                    <a:pt x="232" y="239"/>
                    <a:pt x="227" y="244"/>
                    <a:pt x="220" y="244"/>
                  </a:cubicBezTo>
                  <a:cubicBezTo>
                    <a:pt x="217" y="244"/>
                    <a:pt x="214" y="243"/>
                    <a:pt x="212" y="241"/>
                  </a:cubicBezTo>
                  <a:cubicBezTo>
                    <a:pt x="194" y="223"/>
                    <a:pt x="194" y="223"/>
                    <a:pt x="194" y="223"/>
                  </a:cubicBezTo>
                  <a:cubicBezTo>
                    <a:pt x="176" y="236"/>
                    <a:pt x="153" y="244"/>
                    <a:pt x="128" y="244"/>
                  </a:cubicBezTo>
                  <a:cubicBezTo>
                    <a:pt x="103" y="244"/>
                    <a:pt x="81" y="236"/>
                    <a:pt x="62" y="223"/>
                  </a:cubicBezTo>
                  <a:cubicBezTo>
                    <a:pt x="44" y="240"/>
                    <a:pt x="44" y="240"/>
                    <a:pt x="44" y="240"/>
                  </a:cubicBezTo>
                  <a:cubicBezTo>
                    <a:pt x="42" y="243"/>
                    <a:pt x="39" y="244"/>
                    <a:pt x="36" y="244"/>
                  </a:cubicBezTo>
                  <a:cubicBezTo>
                    <a:pt x="29" y="244"/>
                    <a:pt x="24" y="239"/>
                    <a:pt x="24" y="232"/>
                  </a:cubicBezTo>
                  <a:cubicBezTo>
                    <a:pt x="24" y="229"/>
                    <a:pt x="25" y="226"/>
                    <a:pt x="28" y="224"/>
                  </a:cubicBezTo>
                  <a:cubicBezTo>
                    <a:pt x="44" y="207"/>
                    <a:pt x="44" y="207"/>
                    <a:pt x="44" y="207"/>
                  </a:cubicBezTo>
                  <a:cubicBezTo>
                    <a:pt x="24" y="187"/>
                    <a:pt x="12" y="159"/>
                    <a:pt x="12" y="128"/>
                  </a:cubicBezTo>
                  <a:cubicBezTo>
                    <a:pt x="12" y="64"/>
                    <a:pt x="64" y="12"/>
                    <a:pt x="128" y="12"/>
                  </a:cubicBezTo>
                  <a:cubicBezTo>
                    <a:pt x="192" y="12"/>
                    <a:pt x="244" y="64"/>
                    <a:pt x="244" y="128"/>
                  </a:cubicBezTo>
                  <a:moveTo>
                    <a:pt x="128" y="36"/>
                  </a:moveTo>
                  <a:cubicBezTo>
                    <a:pt x="77" y="36"/>
                    <a:pt x="36" y="77"/>
                    <a:pt x="36" y="128"/>
                  </a:cubicBezTo>
                  <a:cubicBezTo>
                    <a:pt x="36" y="179"/>
                    <a:pt x="77" y="220"/>
                    <a:pt x="128" y="220"/>
                  </a:cubicBezTo>
                  <a:cubicBezTo>
                    <a:pt x="179" y="220"/>
                    <a:pt x="220" y="179"/>
                    <a:pt x="220" y="128"/>
                  </a:cubicBezTo>
                  <a:cubicBezTo>
                    <a:pt x="220" y="77"/>
                    <a:pt x="179" y="36"/>
                    <a:pt x="128" y="36"/>
                  </a:cubicBezTo>
                  <a:moveTo>
                    <a:pt x="176" y="140"/>
                  </a:moveTo>
                  <a:cubicBezTo>
                    <a:pt x="128" y="140"/>
                    <a:pt x="128" y="140"/>
                    <a:pt x="128" y="140"/>
                  </a:cubicBezTo>
                  <a:cubicBezTo>
                    <a:pt x="121" y="140"/>
                    <a:pt x="116" y="135"/>
                    <a:pt x="116" y="128"/>
                  </a:cubicBezTo>
                  <a:cubicBezTo>
                    <a:pt x="116" y="64"/>
                    <a:pt x="116" y="64"/>
                    <a:pt x="116" y="64"/>
                  </a:cubicBezTo>
                  <a:cubicBezTo>
                    <a:pt x="116" y="57"/>
                    <a:pt x="121" y="52"/>
                    <a:pt x="128" y="52"/>
                  </a:cubicBezTo>
                  <a:cubicBezTo>
                    <a:pt x="135" y="52"/>
                    <a:pt x="140" y="57"/>
                    <a:pt x="140" y="64"/>
                  </a:cubicBezTo>
                  <a:cubicBezTo>
                    <a:pt x="140" y="116"/>
                    <a:pt x="140" y="116"/>
                    <a:pt x="140" y="116"/>
                  </a:cubicBezTo>
                  <a:cubicBezTo>
                    <a:pt x="176" y="116"/>
                    <a:pt x="176" y="116"/>
                    <a:pt x="176" y="116"/>
                  </a:cubicBezTo>
                  <a:cubicBezTo>
                    <a:pt x="183" y="116"/>
                    <a:pt x="188" y="121"/>
                    <a:pt x="188" y="128"/>
                  </a:cubicBezTo>
                  <a:cubicBezTo>
                    <a:pt x="188" y="135"/>
                    <a:pt x="183" y="140"/>
                    <a:pt x="176" y="140"/>
                  </a:cubicBezTo>
                  <a:moveTo>
                    <a:pt x="10" y="78"/>
                  </a:moveTo>
                  <a:cubicBezTo>
                    <a:pt x="4" y="69"/>
                    <a:pt x="0" y="59"/>
                    <a:pt x="0" y="48"/>
                  </a:cubicBezTo>
                  <a:cubicBezTo>
                    <a:pt x="0" y="21"/>
                    <a:pt x="21" y="0"/>
                    <a:pt x="48" y="0"/>
                  </a:cubicBezTo>
                  <a:cubicBezTo>
                    <a:pt x="59" y="0"/>
                    <a:pt x="69" y="4"/>
                    <a:pt x="78" y="10"/>
                  </a:cubicBezTo>
                  <a:cubicBezTo>
                    <a:pt x="47" y="23"/>
                    <a:pt x="23" y="47"/>
                    <a:pt x="10" y="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5" name="Freeform 191">
              <a:extLst>
                <a:ext uri="{FF2B5EF4-FFF2-40B4-BE49-F238E27FC236}">
                  <a16:creationId xmlns:a16="http://schemas.microsoft.com/office/drawing/2014/main" id="{F029981C-3280-47C7-83F5-3C8D28E97354}"/>
                </a:ext>
              </a:extLst>
            </p:cNvPr>
            <p:cNvSpPr>
              <a:spLocks/>
            </p:cNvSpPr>
            <p:nvPr/>
          </p:nvSpPr>
          <p:spPr bwMode="auto">
            <a:xfrm>
              <a:off x="1435857" y="3908324"/>
              <a:ext cx="414111" cy="400965"/>
            </a:xfrm>
            <a:custGeom>
              <a:avLst/>
              <a:gdLst/>
              <a:ahLst/>
              <a:cxnLst>
                <a:cxn ang="0">
                  <a:pos x="256" y="236"/>
                </a:cxn>
                <a:cxn ang="0">
                  <a:pos x="256" y="236"/>
                </a:cxn>
                <a:cxn ang="0">
                  <a:pos x="244" y="248"/>
                </a:cxn>
                <a:cxn ang="0">
                  <a:pos x="12" y="248"/>
                </a:cxn>
                <a:cxn ang="0">
                  <a:pos x="0" y="236"/>
                </a:cxn>
                <a:cxn ang="0">
                  <a:pos x="0" y="236"/>
                </a:cxn>
                <a:cxn ang="0">
                  <a:pos x="0" y="236"/>
                </a:cxn>
                <a:cxn ang="0">
                  <a:pos x="32" y="176"/>
                </a:cxn>
                <a:cxn ang="0">
                  <a:pos x="69" y="164"/>
                </a:cxn>
                <a:cxn ang="0">
                  <a:pos x="100" y="150"/>
                </a:cxn>
                <a:cxn ang="0">
                  <a:pos x="100" y="127"/>
                </a:cxn>
                <a:cxn ang="0">
                  <a:pos x="88" y="97"/>
                </a:cxn>
                <a:cxn ang="0">
                  <a:pos x="80" y="85"/>
                </a:cxn>
                <a:cxn ang="0">
                  <a:pos x="84" y="65"/>
                </a:cxn>
                <a:cxn ang="0">
                  <a:pos x="82" y="39"/>
                </a:cxn>
                <a:cxn ang="0">
                  <a:pos x="128" y="0"/>
                </a:cxn>
                <a:cxn ang="0">
                  <a:pos x="175" y="39"/>
                </a:cxn>
                <a:cxn ang="0">
                  <a:pos x="172" y="65"/>
                </a:cxn>
                <a:cxn ang="0">
                  <a:pos x="176" y="85"/>
                </a:cxn>
                <a:cxn ang="0">
                  <a:pos x="168" y="97"/>
                </a:cxn>
                <a:cxn ang="0">
                  <a:pos x="156" y="126"/>
                </a:cxn>
                <a:cxn ang="0">
                  <a:pos x="156" y="150"/>
                </a:cxn>
                <a:cxn ang="0">
                  <a:pos x="187" y="164"/>
                </a:cxn>
                <a:cxn ang="0">
                  <a:pos x="224" y="176"/>
                </a:cxn>
                <a:cxn ang="0">
                  <a:pos x="256" y="236"/>
                </a:cxn>
              </a:cxnLst>
              <a:rect l="0" t="0" r="r" b="b"/>
              <a:pathLst>
                <a:path w="256" h="248">
                  <a:moveTo>
                    <a:pt x="256" y="236"/>
                  </a:moveTo>
                  <a:cubicBezTo>
                    <a:pt x="256" y="236"/>
                    <a:pt x="256" y="236"/>
                    <a:pt x="256" y="236"/>
                  </a:cubicBezTo>
                  <a:cubicBezTo>
                    <a:pt x="256" y="243"/>
                    <a:pt x="251" y="248"/>
                    <a:pt x="244" y="248"/>
                  </a:cubicBezTo>
                  <a:cubicBezTo>
                    <a:pt x="12" y="248"/>
                    <a:pt x="12" y="248"/>
                    <a:pt x="12" y="248"/>
                  </a:cubicBezTo>
                  <a:cubicBezTo>
                    <a:pt x="5" y="248"/>
                    <a:pt x="0" y="243"/>
                    <a:pt x="0" y="236"/>
                  </a:cubicBezTo>
                  <a:cubicBezTo>
                    <a:pt x="0" y="236"/>
                    <a:pt x="0" y="236"/>
                    <a:pt x="0" y="236"/>
                  </a:cubicBezTo>
                  <a:cubicBezTo>
                    <a:pt x="0" y="236"/>
                    <a:pt x="0" y="236"/>
                    <a:pt x="0" y="236"/>
                  </a:cubicBezTo>
                  <a:cubicBezTo>
                    <a:pt x="0" y="236"/>
                    <a:pt x="0" y="192"/>
                    <a:pt x="32" y="176"/>
                  </a:cubicBezTo>
                  <a:cubicBezTo>
                    <a:pt x="52" y="166"/>
                    <a:pt x="44" y="174"/>
                    <a:pt x="69" y="164"/>
                  </a:cubicBezTo>
                  <a:cubicBezTo>
                    <a:pt x="94" y="154"/>
                    <a:pt x="100" y="150"/>
                    <a:pt x="100" y="150"/>
                  </a:cubicBezTo>
                  <a:cubicBezTo>
                    <a:pt x="100" y="127"/>
                    <a:pt x="100" y="127"/>
                    <a:pt x="100" y="127"/>
                  </a:cubicBezTo>
                  <a:cubicBezTo>
                    <a:pt x="100" y="127"/>
                    <a:pt x="91" y="119"/>
                    <a:pt x="88" y="97"/>
                  </a:cubicBezTo>
                  <a:cubicBezTo>
                    <a:pt x="82" y="99"/>
                    <a:pt x="80" y="90"/>
                    <a:pt x="80" y="85"/>
                  </a:cubicBezTo>
                  <a:cubicBezTo>
                    <a:pt x="80" y="80"/>
                    <a:pt x="77" y="63"/>
                    <a:pt x="84" y="65"/>
                  </a:cubicBezTo>
                  <a:cubicBezTo>
                    <a:pt x="82" y="54"/>
                    <a:pt x="81" y="44"/>
                    <a:pt x="82" y="39"/>
                  </a:cubicBezTo>
                  <a:cubicBezTo>
                    <a:pt x="83" y="21"/>
                    <a:pt x="101" y="1"/>
                    <a:pt x="128" y="0"/>
                  </a:cubicBezTo>
                  <a:cubicBezTo>
                    <a:pt x="160" y="1"/>
                    <a:pt x="173" y="21"/>
                    <a:pt x="175" y="39"/>
                  </a:cubicBezTo>
                  <a:cubicBezTo>
                    <a:pt x="175" y="44"/>
                    <a:pt x="174" y="54"/>
                    <a:pt x="172" y="65"/>
                  </a:cubicBezTo>
                  <a:cubicBezTo>
                    <a:pt x="180" y="63"/>
                    <a:pt x="177" y="80"/>
                    <a:pt x="176" y="85"/>
                  </a:cubicBezTo>
                  <a:cubicBezTo>
                    <a:pt x="176" y="90"/>
                    <a:pt x="174" y="99"/>
                    <a:pt x="168" y="97"/>
                  </a:cubicBezTo>
                  <a:cubicBezTo>
                    <a:pt x="165" y="119"/>
                    <a:pt x="156" y="126"/>
                    <a:pt x="156" y="126"/>
                  </a:cubicBezTo>
                  <a:cubicBezTo>
                    <a:pt x="156" y="150"/>
                    <a:pt x="156" y="150"/>
                    <a:pt x="156" y="150"/>
                  </a:cubicBezTo>
                  <a:cubicBezTo>
                    <a:pt x="156" y="150"/>
                    <a:pt x="162" y="153"/>
                    <a:pt x="187" y="164"/>
                  </a:cubicBezTo>
                  <a:cubicBezTo>
                    <a:pt x="212" y="174"/>
                    <a:pt x="204" y="166"/>
                    <a:pt x="224" y="176"/>
                  </a:cubicBezTo>
                  <a:cubicBezTo>
                    <a:pt x="256" y="192"/>
                    <a:pt x="256" y="236"/>
                    <a:pt x="256" y="236"/>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Freeform 206">
              <a:extLst>
                <a:ext uri="{FF2B5EF4-FFF2-40B4-BE49-F238E27FC236}">
                  <a16:creationId xmlns:a16="http://schemas.microsoft.com/office/drawing/2014/main" id="{02F0577D-9AC0-43F6-B87B-0ECBF1888F6D}"/>
                </a:ext>
              </a:extLst>
            </p:cNvPr>
            <p:cNvSpPr>
              <a:spLocks noEditPoints="1"/>
            </p:cNvSpPr>
            <p:nvPr/>
          </p:nvSpPr>
          <p:spPr bwMode="auto">
            <a:xfrm>
              <a:off x="8144752" y="3901751"/>
              <a:ext cx="414111" cy="414111"/>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7" name="Freeform 221">
              <a:extLst>
                <a:ext uri="{FF2B5EF4-FFF2-40B4-BE49-F238E27FC236}">
                  <a16:creationId xmlns:a16="http://schemas.microsoft.com/office/drawing/2014/main" id="{3E2EE65D-3862-4444-8610-0CE16C2B9B84}"/>
                </a:ext>
              </a:extLst>
            </p:cNvPr>
            <p:cNvSpPr>
              <a:spLocks noEditPoints="1"/>
            </p:cNvSpPr>
            <p:nvPr/>
          </p:nvSpPr>
          <p:spPr bwMode="auto">
            <a:xfrm>
              <a:off x="5922537" y="3847937"/>
              <a:ext cx="391304" cy="521740"/>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9F41FDE7-09A4-45F6-A10C-3B0996188683}"/>
                </a:ext>
              </a:extLst>
            </p:cNvPr>
            <p:cNvSpPr txBox="1"/>
            <p:nvPr/>
          </p:nvSpPr>
          <p:spPr>
            <a:xfrm>
              <a:off x="522398" y="5353027"/>
              <a:ext cx="2162792" cy="887380"/>
            </a:xfrm>
            <a:prstGeom prst="rect">
              <a:avLst/>
            </a:prstGeom>
            <a:noFill/>
          </p:spPr>
          <p:txBody>
            <a:bodyPr wrap="square" rtlCol="0">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29" name="文本框 28">
              <a:extLst>
                <a:ext uri="{FF2B5EF4-FFF2-40B4-BE49-F238E27FC236}">
                  <a16:creationId xmlns:a16="http://schemas.microsoft.com/office/drawing/2014/main" id="{7ABABCF3-1273-4979-87F5-92CBC5CE2DE6}"/>
                </a:ext>
              </a:extLst>
            </p:cNvPr>
            <p:cNvSpPr txBox="1"/>
            <p:nvPr/>
          </p:nvSpPr>
          <p:spPr>
            <a:xfrm>
              <a:off x="1062153" y="4960432"/>
              <a:ext cx="1083282" cy="393138"/>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0" name="文本框 29">
              <a:extLst>
                <a:ext uri="{FF2B5EF4-FFF2-40B4-BE49-F238E27FC236}">
                  <a16:creationId xmlns:a16="http://schemas.microsoft.com/office/drawing/2014/main" id="{FE5B7BFF-A7B5-4D87-BB4C-01FD1BBC9E31}"/>
                </a:ext>
              </a:extLst>
            </p:cNvPr>
            <p:cNvSpPr txBox="1"/>
            <p:nvPr/>
          </p:nvSpPr>
          <p:spPr>
            <a:xfrm>
              <a:off x="5012813" y="5353030"/>
              <a:ext cx="2162792" cy="887380"/>
            </a:xfrm>
            <a:prstGeom prst="rect">
              <a:avLst/>
            </a:prstGeom>
            <a:noFill/>
          </p:spPr>
          <p:txBody>
            <a:bodyPr wrap="square" rtlCol="0">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1" name="文本框 30">
              <a:extLst>
                <a:ext uri="{FF2B5EF4-FFF2-40B4-BE49-F238E27FC236}">
                  <a16:creationId xmlns:a16="http://schemas.microsoft.com/office/drawing/2014/main" id="{A2DC28EB-225C-428A-BBD6-D606E1669CE5}"/>
                </a:ext>
              </a:extLst>
            </p:cNvPr>
            <p:cNvSpPr txBox="1"/>
            <p:nvPr/>
          </p:nvSpPr>
          <p:spPr>
            <a:xfrm>
              <a:off x="5552567" y="4960432"/>
              <a:ext cx="1083282" cy="393138"/>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2" name="文本框 31">
              <a:extLst>
                <a:ext uri="{FF2B5EF4-FFF2-40B4-BE49-F238E27FC236}">
                  <a16:creationId xmlns:a16="http://schemas.microsoft.com/office/drawing/2014/main" id="{9E9ACEFC-8803-4E6F-9DFB-19ACAD6E2DBF}"/>
                </a:ext>
              </a:extLst>
            </p:cNvPr>
            <p:cNvSpPr txBox="1"/>
            <p:nvPr/>
          </p:nvSpPr>
          <p:spPr>
            <a:xfrm>
              <a:off x="9509858" y="5353029"/>
              <a:ext cx="2162792" cy="887380"/>
            </a:xfrm>
            <a:prstGeom prst="rect">
              <a:avLst/>
            </a:prstGeom>
            <a:noFill/>
          </p:spPr>
          <p:txBody>
            <a:bodyPr wrap="square" rtlCol="0">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3" name="文本框 32">
              <a:extLst>
                <a:ext uri="{FF2B5EF4-FFF2-40B4-BE49-F238E27FC236}">
                  <a16:creationId xmlns:a16="http://schemas.microsoft.com/office/drawing/2014/main" id="{36C25063-3311-4A44-B4AC-BCF5473A58BA}"/>
                </a:ext>
              </a:extLst>
            </p:cNvPr>
            <p:cNvSpPr txBox="1"/>
            <p:nvPr/>
          </p:nvSpPr>
          <p:spPr>
            <a:xfrm>
              <a:off x="10049613" y="4960432"/>
              <a:ext cx="1083282" cy="393138"/>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4" name="文本框 33">
              <a:extLst>
                <a:ext uri="{FF2B5EF4-FFF2-40B4-BE49-F238E27FC236}">
                  <a16:creationId xmlns:a16="http://schemas.microsoft.com/office/drawing/2014/main" id="{4729264C-6517-4813-935D-0722E8D8509B}"/>
                </a:ext>
              </a:extLst>
            </p:cNvPr>
            <p:cNvSpPr txBox="1"/>
            <p:nvPr/>
          </p:nvSpPr>
          <p:spPr>
            <a:xfrm>
              <a:off x="2776856" y="2418272"/>
              <a:ext cx="2162792" cy="887379"/>
            </a:xfrm>
            <a:prstGeom prst="rect">
              <a:avLst/>
            </a:prstGeom>
            <a:noFill/>
          </p:spPr>
          <p:txBody>
            <a:bodyPr wrap="square" rtlCol="0">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5" name="文本框 34">
              <a:extLst>
                <a:ext uri="{FF2B5EF4-FFF2-40B4-BE49-F238E27FC236}">
                  <a16:creationId xmlns:a16="http://schemas.microsoft.com/office/drawing/2014/main" id="{E051506D-40FB-4F0A-A01B-622E3DC078FD}"/>
                </a:ext>
              </a:extLst>
            </p:cNvPr>
            <p:cNvSpPr txBox="1"/>
            <p:nvPr/>
          </p:nvSpPr>
          <p:spPr>
            <a:xfrm>
              <a:off x="3316610" y="2012627"/>
              <a:ext cx="1083282" cy="393137"/>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36" name="文本框 35">
              <a:extLst>
                <a:ext uri="{FF2B5EF4-FFF2-40B4-BE49-F238E27FC236}">
                  <a16:creationId xmlns:a16="http://schemas.microsoft.com/office/drawing/2014/main" id="{3F72D0C4-4614-436D-8884-5630A29B3726}"/>
                </a:ext>
              </a:extLst>
            </p:cNvPr>
            <p:cNvSpPr txBox="1"/>
            <p:nvPr/>
          </p:nvSpPr>
          <p:spPr>
            <a:xfrm>
              <a:off x="7222100" y="2418272"/>
              <a:ext cx="2162792" cy="887379"/>
            </a:xfrm>
            <a:prstGeom prst="rect">
              <a:avLst/>
            </a:prstGeom>
            <a:noFill/>
          </p:spPr>
          <p:txBody>
            <a:bodyPr wrap="square" rtlCol="0">
              <a:spAutoFit/>
            </a:bodyPr>
            <a:lstStyle/>
            <a:p>
              <a:pPr algn="ct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37" name="文本框 36">
              <a:extLst>
                <a:ext uri="{FF2B5EF4-FFF2-40B4-BE49-F238E27FC236}">
                  <a16:creationId xmlns:a16="http://schemas.microsoft.com/office/drawing/2014/main" id="{26F28F22-79D4-4414-8F75-582B94858E54}"/>
                </a:ext>
              </a:extLst>
            </p:cNvPr>
            <p:cNvSpPr txBox="1"/>
            <p:nvPr/>
          </p:nvSpPr>
          <p:spPr>
            <a:xfrm>
              <a:off x="7761854" y="2012627"/>
              <a:ext cx="1083282" cy="393137"/>
            </a:xfrm>
            <a:prstGeom prst="rect">
              <a:avLst/>
            </a:prstGeom>
            <a:noFill/>
          </p:spPr>
          <p:txBody>
            <a:bodyPr wrap="square" rtlCol="0">
              <a:spAutoFit/>
            </a:bodyPr>
            <a:lstStyle/>
            <a:p>
              <a:pPr algn="ct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spTree>
    <p:extLst>
      <p:ext uri="{BB962C8B-B14F-4D97-AF65-F5344CB8AC3E}">
        <p14:creationId xmlns:p14="http://schemas.microsoft.com/office/powerpoint/2010/main" val="59291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76FE0401-2657-460E-8838-3211E4CB5978}"/>
              </a:ext>
            </a:extLst>
          </p:cNvPr>
          <p:cNvSpPr/>
          <p:nvPr/>
        </p:nvSpPr>
        <p:spPr>
          <a:xfrm rot="2700000" flipH="1">
            <a:off x="-336251" y="546395"/>
            <a:ext cx="673431" cy="659978"/>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文本框 4">
            <a:extLst>
              <a:ext uri="{FF2B5EF4-FFF2-40B4-BE49-F238E27FC236}">
                <a16:creationId xmlns:a16="http://schemas.microsoft.com/office/drawing/2014/main" id="{4F2B330E-4A12-4F4E-AB07-051DF982F51D}"/>
              </a:ext>
            </a:extLst>
          </p:cNvPr>
          <p:cNvSpPr txBox="1"/>
          <p:nvPr/>
        </p:nvSpPr>
        <p:spPr>
          <a:xfrm>
            <a:off x="629331" y="443969"/>
            <a:ext cx="3426179" cy="584775"/>
          </a:xfrm>
          <a:prstGeom prst="rect">
            <a:avLst/>
          </a:prstGeom>
          <a:noFill/>
        </p:spPr>
        <p:txBody>
          <a:bodyPr wrap="square" rtlCol="0">
            <a:spAutoFit/>
          </a:bodyPr>
          <a:lstStyle/>
          <a:p>
            <a:pPr lvl="0">
              <a:defRPr/>
            </a:pPr>
            <a:r>
              <a:rPr lang="zh-CN" altLang="en-US" sz="3200" dirty="0">
                <a:solidFill>
                  <a:schemeClr val="accent1"/>
                </a:solidFill>
                <a:latin typeface="微软雅黑" panose="020B0503020204020204" pitchFamily="34" charset="-122"/>
                <a:ea typeface="微软雅黑" panose="020B0503020204020204" pitchFamily="34" charset="-122"/>
              </a:rPr>
              <a:t>思路与研究方法</a:t>
            </a:r>
          </a:p>
        </p:txBody>
      </p:sp>
      <p:sp>
        <p:nvSpPr>
          <p:cNvPr id="6" name="文本框 5">
            <a:extLst>
              <a:ext uri="{FF2B5EF4-FFF2-40B4-BE49-F238E27FC236}">
                <a16:creationId xmlns:a16="http://schemas.microsoft.com/office/drawing/2014/main" id="{B382C521-A238-4930-88D6-E287B6C76B0C}"/>
              </a:ext>
            </a:extLst>
          </p:cNvPr>
          <p:cNvSpPr txBox="1"/>
          <p:nvPr/>
        </p:nvSpPr>
        <p:spPr>
          <a:xfrm>
            <a:off x="652481" y="952799"/>
            <a:ext cx="3934759" cy="315407"/>
          </a:xfrm>
          <a:prstGeom prst="rect">
            <a:avLst/>
          </a:prstGeom>
          <a:noFill/>
        </p:spPr>
        <p:txBody>
          <a:bodyPr wrap="square" rtlCol="0">
            <a:spAutoFit/>
          </a:bodyPr>
          <a:lstStyle/>
          <a:p>
            <a:pPr lvl="0">
              <a:lnSpc>
                <a:spcPct val="150000"/>
              </a:lnSpc>
              <a:defRPr/>
            </a:pPr>
            <a:r>
              <a:rPr lang="en-US" altLang="zh-CN" sz="1100" spc="300" dirty="0">
                <a:solidFill>
                  <a:schemeClr val="accent1"/>
                </a:solidFill>
                <a:latin typeface="华文细黑" panose="02010600040101010101" pitchFamily="2" charset="-122"/>
                <a:ea typeface="华文细黑" panose="02010600040101010101" pitchFamily="2" charset="-122"/>
              </a:rPr>
              <a:t>Research ideas and methods</a:t>
            </a:r>
          </a:p>
        </p:txBody>
      </p:sp>
      <p:grpSp>
        <p:nvGrpSpPr>
          <p:cNvPr id="7" name="组合 6">
            <a:extLst>
              <a:ext uri="{FF2B5EF4-FFF2-40B4-BE49-F238E27FC236}">
                <a16:creationId xmlns:a16="http://schemas.microsoft.com/office/drawing/2014/main" id="{24E618E5-8CEC-401A-8724-A7094EB6B60B}"/>
              </a:ext>
            </a:extLst>
          </p:cNvPr>
          <p:cNvGrpSpPr/>
          <p:nvPr/>
        </p:nvGrpSpPr>
        <p:grpSpPr>
          <a:xfrm>
            <a:off x="2254765" y="2194399"/>
            <a:ext cx="7682469" cy="3628562"/>
            <a:chOff x="1322484" y="2084524"/>
            <a:chExt cx="9441757" cy="4459507"/>
          </a:xfrm>
        </p:grpSpPr>
        <p:grpSp>
          <p:nvGrpSpPr>
            <p:cNvPr id="8" name="组合 7">
              <a:extLst>
                <a:ext uri="{FF2B5EF4-FFF2-40B4-BE49-F238E27FC236}">
                  <a16:creationId xmlns:a16="http://schemas.microsoft.com/office/drawing/2014/main" id="{B8EF3FD6-39F4-4970-9FA1-E7F042189C31}"/>
                </a:ext>
              </a:extLst>
            </p:cNvPr>
            <p:cNvGrpSpPr/>
            <p:nvPr/>
          </p:nvGrpSpPr>
          <p:grpSpPr>
            <a:xfrm>
              <a:off x="3914643" y="2084524"/>
              <a:ext cx="4285928" cy="4111238"/>
              <a:chOff x="3733421" y="1910687"/>
              <a:chExt cx="4648372" cy="4458911"/>
            </a:xfrm>
          </p:grpSpPr>
          <p:grpSp>
            <p:nvGrpSpPr>
              <p:cNvPr id="17" name="Group 59">
                <a:extLst>
                  <a:ext uri="{FF2B5EF4-FFF2-40B4-BE49-F238E27FC236}">
                    <a16:creationId xmlns:a16="http://schemas.microsoft.com/office/drawing/2014/main" id="{ACCADC23-5F58-45D4-B670-58A9E076E1DC}"/>
                  </a:ext>
                </a:extLst>
              </p:cNvPr>
              <p:cNvGrpSpPr/>
              <p:nvPr/>
            </p:nvGrpSpPr>
            <p:grpSpPr>
              <a:xfrm rot="5400000">
                <a:off x="4092421" y="1979678"/>
                <a:ext cx="4005356" cy="4286573"/>
                <a:chOff x="4346678" y="2157124"/>
                <a:chExt cx="3686802" cy="3945653"/>
              </a:xfrm>
            </p:grpSpPr>
            <p:sp>
              <p:nvSpPr>
                <p:cNvPr id="62" name="Freeform 5">
                  <a:extLst>
                    <a:ext uri="{FF2B5EF4-FFF2-40B4-BE49-F238E27FC236}">
                      <a16:creationId xmlns:a16="http://schemas.microsoft.com/office/drawing/2014/main" id="{6FEB3616-6906-469A-A550-2B49AA902680}"/>
                    </a:ext>
                  </a:extLst>
                </p:cNvPr>
                <p:cNvSpPr>
                  <a:spLocks/>
                </p:cNvSpPr>
                <p:nvPr/>
              </p:nvSpPr>
              <p:spPr bwMode="auto">
                <a:xfrm rot="5400000">
                  <a:off x="4256776" y="2320793"/>
                  <a:ext cx="3940374" cy="3613035"/>
                </a:xfrm>
                <a:custGeom>
                  <a:avLst/>
                  <a:gdLst>
                    <a:gd name="T0" fmla="*/ 892 w 945"/>
                    <a:gd name="T1" fmla="*/ 54 h 866"/>
                    <a:gd name="T2" fmla="*/ 762 w 945"/>
                    <a:gd name="T3" fmla="*/ 0 h 866"/>
                    <a:gd name="T4" fmla="*/ 636 w 945"/>
                    <a:gd name="T5" fmla="*/ 52 h 866"/>
                    <a:gd name="T6" fmla="*/ 576 w 945"/>
                    <a:gd name="T7" fmla="*/ 219 h 866"/>
                    <a:gd name="T8" fmla="*/ 462 w 945"/>
                    <a:gd name="T9" fmla="*/ 421 h 866"/>
                    <a:gd name="T10" fmla="*/ 193 w 945"/>
                    <a:gd name="T11" fmla="*/ 501 h 866"/>
                    <a:gd name="T12" fmla="*/ 183 w 945"/>
                    <a:gd name="T13" fmla="*/ 501 h 866"/>
                    <a:gd name="T14" fmla="*/ 54 w 945"/>
                    <a:gd name="T15" fmla="*/ 554 h 866"/>
                    <a:gd name="T16" fmla="*/ 0 w 945"/>
                    <a:gd name="T17" fmla="*/ 683 h 866"/>
                    <a:gd name="T18" fmla="*/ 54 w 945"/>
                    <a:gd name="T19" fmla="*/ 812 h 866"/>
                    <a:gd name="T20" fmla="*/ 183 w 945"/>
                    <a:gd name="T21" fmla="*/ 866 h 866"/>
                    <a:gd name="T22" fmla="*/ 310 w 945"/>
                    <a:gd name="T23" fmla="*/ 815 h 866"/>
                    <a:gd name="T24" fmla="*/ 349 w 945"/>
                    <a:gd name="T25" fmla="*/ 758 h 866"/>
                    <a:gd name="T26" fmla="*/ 371 w 945"/>
                    <a:gd name="T27" fmla="*/ 637 h 866"/>
                    <a:gd name="T28" fmla="*/ 483 w 945"/>
                    <a:gd name="T29" fmla="*/ 445 h 866"/>
                    <a:gd name="T30" fmla="*/ 762 w 945"/>
                    <a:gd name="T31" fmla="*/ 366 h 866"/>
                    <a:gd name="T32" fmla="*/ 892 w 945"/>
                    <a:gd name="T33" fmla="*/ 312 h 866"/>
                    <a:gd name="T34" fmla="*/ 945 w 945"/>
                    <a:gd name="T35" fmla="*/ 183 h 866"/>
                    <a:gd name="T36" fmla="*/ 892 w 945"/>
                    <a:gd name="T37" fmla="*/ 5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5" h="866">
                      <a:moveTo>
                        <a:pt x="892" y="54"/>
                      </a:moveTo>
                      <a:cubicBezTo>
                        <a:pt x="858" y="21"/>
                        <a:pt x="813" y="0"/>
                        <a:pt x="762" y="0"/>
                      </a:cubicBezTo>
                      <a:cubicBezTo>
                        <a:pt x="713" y="0"/>
                        <a:pt x="668" y="20"/>
                        <a:pt x="636" y="52"/>
                      </a:cubicBezTo>
                      <a:cubicBezTo>
                        <a:pt x="574" y="111"/>
                        <a:pt x="583" y="176"/>
                        <a:pt x="576" y="219"/>
                      </a:cubicBezTo>
                      <a:cubicBezTo>
                        <a:pt x="562" y="300"/>
                        <a:pt x="521" y="370"/>
                        <a:pt x="462" y="421"/>
                      </a:cubicBezTo>
                      <a:cubicBezTo>
                        <a:pt x="375" y="496"/>
                        <a:pt x="289" y="506"/>
                        <a:pt x="193" y="501"/>
                      </a:cubicBezTo>
                      <a:cubicBezTo>
                        <a:pt x="189" y="501"/>
                        <a:pt x="186" y="501"/>
                        <a:pt x="183" y="501"/>
                      </a:cubicBezTo>
                      <a:cubicBezTo>
                        <a:pt x="132" y="501"/>
                        <a:pt x="87" y="521"/>
                        <a:pt x="54" y="554"/>
                      </a:cubicBezTo>
                      <a:cubicBezTo>
                        <a:pt x="21" y="587"/>
                        <a:pt x="0" y="633"/>
                        <a:pt x="0" y="683"/>
                      </a:cubicBezTo>
                      <a:cubicBezTo>
                        <a:pt x="0" y="734"/>
                        <a:pt x="21" y="779"/>
                        <a:pt x="54" y="812"/>
                      </a:cubicBezTo>
                      <a:cubicBezTo>
                        <a:pt x="87" y="845"/>
                        <a:pt x="132" y="866"/>
                        <a:pt x="183" y="866"/>
                      </a:cubicBezTo>
                      <a:cubicBezTo>
                        <a:pt x="232" y="866"/>
                        <a:pt x="277" y="846"/>
                        <a:pt x="310" y="815"/>
                      </a:cubicBezTo>
                      <a:cubicBezTo>
                        <a:pt x="326" y="799"/>
                        <a:pt x="340" y="779"/>
                        <a:pt x="349" y="758"/>
                      </a:cubicBezTo>
                      <a:cubicBezTo>
                        <a:pt x="370" y="712"/>
                        <a:pt x="362" y="687"/>
                        <a:pt x="371" y="637"/>
                      </a:cubicBezTo>
                      <a:cubicBezTo>
                        <a:pt x="386" y="561"/>
                        <a:pt x="427" y="494"/>
                        <a:pt x="483" y="445"/>
                      </a:cubicBezTo>
                      <a:cubicBezTo>
                        <a:pt x="604" y="341"/>
                        <a:pt x="730" y="366"/>
                        <a:pt x="762" y="366"/>
                      </a:cubicBezTo>
                      <a:cubicBezTo>
                        <a:pt x="813" y="366"/>
                        <a:pt x="858" y="345"/>
                        <a:pt x="892" y="312"/>
                      </a:cubicBezTo>
                      <a:cubicBezTo>
                        <a:pt x="925" y="279"/>
                        <a:pt x="945" y="234"/>
                        <a:pt x="945" y="183"/>
                      </a:cubicBezTo>
                      <a:cubicBezTo>
                        <a:pt x="945" y="133"/>
                        <a:pt x="925" y="87"/>
                        <a:pt x="892" y="5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63" name="Group 63">
                  <a:extLst>
                    <a:ext uri="{FF2B5EF4-FFF2-40B4-BE49-F238E27FC236}">
                      <a16:creationId xmlns:a16="http://schemas.microsoft.com/office/drawing/2014/main" id="{1D6AB27E-20E9-495F-BDB8-54728FF70A41}"/>
                    </a:ext>
                  </a:extLst>
                </p:cNvPr>
                <p:cNvGrpSpPr/>
                <p:nvPr/>
              </p:nvGrpSpPr>
              <p:grpSpPr>
                <a:xfrm>
                  <a:off x="4346678" y="2162403"/>
                  <a:ext cx="3607756" cy="3940374"/>
                  <a:chOff x="4346678" y="2162403"/>
                  <a:chExt cx="3607756" cy="3940374"/>
                </a:xfrm>
              </p:grpSpPr>
              <p:sp>
                <p:nvSpPr>
                  <p:cNvPr id="64" name="Oval 6">
                    <a:extLst>
                      <a:ext uri="{FF2B5EF4-FFF2-40B4-BE49-F238E27FC236}">
                        <a16:creationId xmlns:a16="http://schemas.microsoft.com/office/drawing/2014/main" id="{1A5B3AC1-2AE4-449F-BD18-AADAB34B1EBC}"/>
                      </a:ext>
                    </a:extLst>
                  </p:cNvPr>
                  <p:cNvSpPr>
                    <a:spLocks noChangeArrowheads="1"/>
                  </p:cNvSpPr>
                  <p:nvPr/>
                </p:nvSpPr>
                <p:spPr bwMode="auto">
                  <a:xfrm rot="5400000">
                    <a:off x="6432137" y="4580480"/>
                    <a:ext cx="152229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65" name="Freeform 7">
                    <a:extLst>
                      <a:ext uri="{FF2B5EF4-FFF2-40B4-BE49-F238E27FC236}">
                        <a16:creationId xmlns:a16="http://schemas.microsoft.com/office/drawing/2014/main" id="{E120C4FF-14AC-4691-8A0F-EF99F446A3B8}"/>
                      </a:ext>
                    </a:extLst>
                  </p:cNvPr>
                  <p:cNvSpPr>
                    <a:spLocks/>
                  </p:cNvSpPr>
                  <p:nvPr/>
                </p:nvSpPr>
                <p:spPr bwMode="auto">
                  <a:xfrm rot="5400000">
                    <a:off x="5022472" y="3061702"/>
                    <a:ext cx="2250888" cy="2145294"/>
                  </a:xfrm>
                  <a:custGeom>
                    <a:avLst/>
                    <a:gdLst>
                      <a:gd name="T0" fmla="*/ 540 w 540"/>
                      <a:gd name="T1" fmla="*/ 188 h 514"/>
                      <a:gd name="T2" fmla="*/ 163 w 540"/>
                      <a:gd name="T3" fmla="*/ 514 h 514"/>
                      <a:gd name="T4" fmla="*/ 0 w 540"/>
                      <a:gd name="T5" fmla="*/ 325 h 514"/>
                      <a:gd name="T6" fmla="*/ 377 w 540"/>
                      <a:gd name="T7" fmla="*/ 0 h 514"/>
                      <a:gd name="T8" fmla="*/ 540 w 540"/>
                      <a:gd name="T9" fmla="*/ 188 h 514"/>
                    </a:gdLst>
                    <a:ahLst/>
                    <a:cxnLst>
                      <a:cxn ang="0">
                        <a:pos x="T0" y="T1"/>
                      </a:cxn>
                      <a:cxn ang="0">
                        <a:pos x="T2" y="T3"/>
                      </a:cxn>
                      <a:cxn ang="0">
                        <a:pos x="T4" y="T5"/>
                      </a:cxn>
                      <a:cxn ang="0">
                        <a:pos x="T6" y="T7"/>
                      </a:cxn>
                      <a:cxn ang="0">
                        <a:pos x="T8" y="T9"/>
                      </a:cxn>
                    </a:cxnLst>
                    <a:rect l="0" t="0" r="r" b="b"/>
                    <a:pathLst>
                      <a:path w="540" h="514">
                        <a:moveTo>
                          <a:pt x="540" y="188"/>
                        </a:moveTo>
                        <a:cubicBezTo>
                          <a:pt x="344" y="167"/>
                          <a:pt x="170" y="317"/>
                          <a:pt x="163" y="514"/>
                        </a:cubicBezTo>
                        <a:cubicBezTo>
                          <a:pt x="0" y="325"/>
                          <a:pt x="0" y="325"/>
                          <a:pt x="0" y="325"/>
                        </a:cubicBezTo>
                        <a:cubicBezTo>
                          <a:pt x="196" y="347"/>
                          <a:pt x="370" y="197"/>
                          <a:pt x="377" y="0"/>
                        </a:cubicBezTo>
                        <a:lnTo>
                          <a:pt x="540" y="18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66" name="Oval 8">
                    <a:extLst>
                      <a:ext uri="{FF2B5EF4-FFF2-40B4-BE49-F238E27FC236}">
                        <a16:creationId xmlns:a16="http://schemas.microsoft.com/office/drawing/2014/main" id="{49D61EDA-CFC7-45E9-82A4-98B8A3D93580}"/>
                      </a:ext>
                    </a:extLst>
                  </p:cNvPr>
                  <p:cNvSpPr>
                    <a:spLocks noChangeArrowheads="1"/>
                  </p:cNvSpPr>
                  <p:nvPr/>
                </p:nvSpPr>
                <p:spPr bwMode="auto">
                  <a:xfrm rot="5400000">
                    <a:off x="4344918" y="2164163"/>
                    <a:ext cx="152581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sp>
            <p:nvSpPr>
              <p:cNvPr id="18" name="Oval 9">
                <a:extLst>
                  <a:ext uri="{FF2B5EF4-FFF2-40B4-BE49-F238E27FC236}">
                    <a16:creationId xmlns:a16="http://schemas.microsoft.com/office/drawing/2014/main" id="{AEEC8D8D-EEE6-4731-B318-14E0BC0086BC}"/>
                  </a:ext>
                </a:extLst>
              </p:cNvPr>
              <p:cNvSpPr>
                <a:spLocks noChangeArrowheads="1"/>
              </p:cNvSpPr>
              <p:nvPr/>
            </p:nvSpPr>
            <p:spPr bwMode="auto">
              <a:xfrm>
                <a:off x="4106680" y="4538893"/>
                <a:ext cx="1340271" cy="134218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19" name="Oval 10">
                <a:extLst>
                  <a:ext uri="{FF2B5EF4-FFF2-40B4-BE49-F238E27FC236}">
                    <a16:creationId xmlns:a16="http://schemas.microsoft.com/office/drawing/2014/main" id="{51FCB425-05A8-47A4-BF87-7626AA4B373A}"/>
                  </a:ext>
                </a:extLst>
              </p:cNvPr>
              <p:cNvSpPr>
                <a:spLocks noChangeArrowheads="1"/>
              </p:cNvSpPr>
              <p:nvPr/>
            </p:nvSpPr>
            <p:spPr bwMode="auto">
              <a:xfrm>
                <a:off x="6733688" y="2273244"/>
                <a:ext cx="1340271" cy="134218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20" name="Group 77">
                <a:extLst>
                  <a:ext uri="{FF2B5EF4-FFF2-40B4-BE49-F238E27FC236}">
                    <a16:creationId xmlns:a16="http://schemas.microsoft.com/office/drawing/2014/main" id="{524AB01C-0DDF-4450-9ED9-C1575E956E32}"/>
                  </a:ext>
                </a:extLst>
              </p:cNvPr>
              <p:cNvGrpSpPr/>
              <p:nvPr/>
            </p:nvGrpSpPr>
            <p:grpSpPr>
              <a:xfrm rot="5400000">
                <a:off x="3854694" y="1830359"/>
                <a:ext cx="2288225" cy="2448882"/>
                <a:chOff x="4346678" y="2157124"/>
                <a:chExt cx="3686802" cy="3945653"/>
              </a:xfrm>
            </p:grpSpPr>
            <p:sp>
              <p:nvSpPr>
                <p:cNvPr id="57" name="Freeform 5">
                  <a:extLst>
                    <a:ext uri="{FF2B5EF4-FFF2-40B4-BE49-F238E27FC236}">
                      <a16:creationId xmlns:a16="http://schemas.microsoft.com/office/drawing/2014/main" id="{5C5F3D42-E1C2-4EDE-BF7C-71FD7A066F88}"/>
                    </a:ext>
                  </a:extLst>
                </p:cNvPr>
                <p:cNvSpPr>
                  <a:spLocks/>
                </p:cNvSpPr>
                <p:nvPr/>
              </p:nvSpPr>
              <p:spPr bwMode="auto">
                <a:xfrm rot="5400000">
                  <a:off x="4256776" y="2320793"/>
                  <a:ext cx="3940374" cy="3613035"/>
                </a:xfrm>
                <a:custGeom>
                  <a:avLst/>
                  <a:gdLst>
                    <a:gd name="T0" fmla="*/ 892 w 945"/>
                    <a:gd name="T1" fmla="*/ 54 h 866"/>
                    <a:gd name="T2" fmla="*/ 762 w 945"/>
                    <a:gd name="T3" fmla="*/ 0 h 866"/>
                    <a:gd name="T4" fmla="*/ 636 w 945"/>
                    <a:gd name="T5" fmla="*/ 52 h 866"/>
                    <a:gd name="T6" fmla="*/ 576 w 945"/>
                    <a:gd name="T7" fmla="*/ 219 h 866"/>
                    <a:gd name="T8" fmla="*/ 462 w 945"/>
                    <a:gd name="T9" fmla="*/ 421 h 866"/>
                    <a:gd name="T10" fmla="*/ 193 w 945"/>
                    <a:gd name="T11" fmla="*/ 501 h 866"/>
                    <a:gd name="T12" fmla="*/ 183 w 945"/>
                    <a:gd name="T13" fmla="*/ 501 h 866"/>
                    <a:gd name="T14" fmla="*/ 54 w 945"/>
                    <a:gd name="T15" fmla="*/ 554 h 866"/>
                    <a:gd name="T16" fmla="*/ 0 w 945"/>
                    <a:gd name="T17" fmla="*/ 683 h 866"/>
                    <a:gd name="T18" fmla="*/ 54 w 945"/>
                    <a:gd name="T19" fmla="*/ 812 h 866"/>
                    <a:gd name="T20" fmla="*/ 183 w 945"/>
                    <a:gd name="T21" fmla="*/ 866 h 866"/>
                    <a:gd name="T22" fmla="*/ 310 w 945"/>
                    <a:gd name="T23" fmla="*/ 815 h 866"/>
                    <a:gd name="T24" fmla="*/ 349 w 945"/>
                    <a:gd name="T25" fmla="*/ 758 h 866"/>
                    <a:gd name="T26" fmla="*/ 371 w 945"/>
                    <a:gd name="T27" fmla="*/ 637 h 866"/>
                    <a:gd name="T28" fmla="*/ 483 w 945"/>
                    <a:gd name="T29" fmla="*/ 445 h 866"/>
                    <a:gd name="T30" fmla="*/ 762 w 945"/>
                    <a:gd name="T31" fmla="*/ 366 h 866"/>
                    <a:gd name="T32" fmla="*/ 892 w 945"/>
                    <a:gd name="T33" fmla="*/ 312 h 866"/>
                    <a:gd name="T34" fmla="*/ 945 w 945"/>
                    <a:gd name="T35" fmla="*/ 183 h 866"/>
                    <a:gd name="T36" fmla="*/ 892 w 945"/>
                    <a:gd name="T37" fmla="*/ 5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5" h="866">
                      <a:moveTo>
                        <a:pt x="892" y="54"/>
                      </a:moveTo>
                      <a:cubicBezTo>
                        <a:pt x="858" y="21"/>
                        <a:pt x="813" y="0"/>
                        <a:pt x="762" y="0"/>
                      </a:cubicBezTo>
                      <a:cubicBezTo>
                        <a:pt x="713" y="0"/>
                        <a:pt x="668" y="20"/>
                        <a:pt x="636" y="52"/>
                      </a:cubicBezTo>
                      <a:cubicBezTo>
                        <a:pt x="574" y="111"/>
                        <a:pt x="583" y="176"/>
                        <a:pt x="576" y="219"/>
                      </a:cubicBezTo>
                      <a:cubicBezTo>
                        <a:pt x="562" y="300"/>
                        <a:pt x="521" y="370"/>
                        <a:pt x="462" y="421"/>
                      </a:cubicBezTo>
                      <a:cubicBezTo>
                        <a:pt x="375" y="496"/>
                        <a:pt x="289" y="506"/>
                        <a:pt x="193" y="501"/>
                      </a:cubicBezTo>
                      <a:cubicBezTo>
                        <a:pt x="189" y="501"/>
                        <a:pt x="186" y="501"/>
                        <a:pt x="183" y="501"/>
                      </a:cubicBezTo>
                      <a:cubicBezTo>
                        <a:pt x="132" y="501"/>
                        <a:pt x="87" y="521"/>
                        <a:pt x="54" y="554"/>
                      </a:cubicBezTo>
                      <a:cubicBezTo>
                        <a:pt x="21" y="587"/>
                        <a:pt x="0" y="633"/>
                        <a:pt x="0" y="683"/>
                      </a:cubicBezTo>
                      <a:cubicBezTo>
                        <a:pt x="0" y="734"/>
                        <a:pt x="21" y="779"/>
                        <a:pt x="54" y="812"/>
                      </a:cubicBezTo>
                      <a:cubicBezTo>
                        <a:pt x="87" y="845"/>
                        <a:pt x="132" y="866"/>
                        <a:pt x="183" y="866"/>
                      </a:cubicBezTo>
                      <a:cubicBezTo>
                        <a:pt x="232" y="866"/>
                        <a:pt x="277" y="846"/>
                        <a:pt x="310" y="815"/>
                      </a:cubicBezTo>
                      <a:cubicBezTo>
                        <a:pt x="326" y="799"/>
                        <a:pt x="340" y="779"/>
                        <a:pt x="349" y="758"/>
                      </a:cubicBezTo>
                      <a:cubicBezTo>
                        <a:pt x="370" y="712"/>
                        <a:pt x="362" y="687"/>
                        <a:pt x="371" y="637"/>
                      </a:cubicBezTo>
                      <a:cubicBezTo>
                        <a:pt x="386" y="561"/>
                        <a:pt x="427" y="494"/>
                        <a:pt x="483" y="445"/>
                      </a:cubicBezTo>
                      <a:cubicBezTo>
                        <a:pt x="604" y="341"/>
                        <a:pt x="730" y="366"/>
                        <a:pt x="762" y="366"/>
                      </a:cubicBezTo>
                      <a:cubicBezTo>
                        <a:pt x="813" y="366"/>
                        <a:pt x="858" y="345"/>
                        <a:pt x="892" y="312"/>
                      </a:cubicBezTo>
                      <a:cubicBezTo>
                        <a:pt x="925" y="279"/>
                        <a:pt x="945" y="234"/>
                        <a:pt x="945" y="183"/>
                      </a:cubicBezTo>
                      <a:cubicBezTo>
                        <a:pt x="945" y="133"/>
                        <a:pt x="925" y="87"/>
                        <a:pt x="892" y="5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58" name="Group 81">
                  <a:extLst>
                    <a:ext uri="{FF2B5EF4-FFF2-40B4-BE49-F238E27FC236}">
                      <a16:creationId xmlns:a16="http://schemas.microsoft.com/office/drawing/2014/main" id="{D663FFD0-9A67-446D-BEFD-447EF5B88CD5}"/>
                    </a:ext>
                  </a:extLst>
                </p:cNvPr>
                <p:cNvGrpSpPr/>
                <p:nvPr/>
              </p:nvGrpSpPr>
              <p:grpSpPr>
                <a:xfrm>
                  <a:off x="4346678" y="2162403"/>
                  <a:ext cx="3607756" cy="3940374"/>
                  <a:chOff x="4346678" y="2162403"/>
                  <a:chExt cx="3607756" cy="3940374"/>
                </a:xfrm>
              </p:grpSpPr>
              <p:sp>
                <p:nvSpPr>
                  <p:cNvPr id="59" name="Oval 6">
                    <a:extLst>
                      <a:ext uri="{FF2B5EF4-FFF2-40B4-BE49-F238E27FC236}">
                        <a16:creationId xmlns:a16="http://schemas.microsoft.com/office/drawing/2014/main" id="{9D82C99C-41DF-4A5C-9E45-D129777BAAB5}"/>
                      </a:ext>
                    </a:extLst>
                  </p:cNvPr>
                  <p:cNvSpPr>
                    <a:spLocks noChangeArrowheads="1"/>
                  </p:cNvSpPr>
                  <p:nvPr/>
                </p:nvSpPr>
                <p:spPr bwMode="auto">
                  <a:xfrm rot="5400000">
                    <a:off x="6432137" y="4580480"/>
                    <a:ext cx="152229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60" name="Freeform 7">
                    <a:extLst>
                      <a:ext uri="{FF2B5EF4-FFF2-40B4-BE49-F238E27FC236}">
                        <a16:creationId xmlns:a16="http://schemas.microsoft.com/office/drawing/2014/main" id="{79605DEF-18E8-46F1-9688-6BC654704098}"/>
                      </a:ext>
                    </a:extLst>
                  </p:cNvPr>
                  <p:cNvSpPr>
                    <a:spLocks/>
                  </p:cNvSpPr>
                  <p:nvPr/>
                </p:nvSpPr>
                <p:spPr bwMode="auto">
                  <a:xfrm rot="5400000">
                    <a:off x="5022472" y="3061702"/>
                    <a:ext cx="2250888" cy="2145294"/>
                  </a:xfrm>
                  <a:custGeom>
                    <a:avLst/>
                    <a:gdLst>
                      <a:gd name="T0" fmla="*/ 540 w 540"/>
                      <a:gd name="T1" fmla="*/ 188 h 514"/>
                      <a:gd name="T2" fmla="*/ 163 w 540"/>
                      <a:gd name="T3" fmla="*/ 514 h 514"/>
                      <a:gd name="T4" fmla="*/ 0 w 540"/>
                      <a:gd name="T5" fmla="*/ 325 h 514"/>
                      <a:gd name="T6" fmla="*/ 377 w 540"/>
                      <a:gd name="T7" fmla="*/ 0 h 514"/>
                      <a:gd name="T8" fmla="*/ 540 w 540"/>
                      <a:gd name="T9" fmla="*/ 188 h 514"/>
                    </a:gdLst>
                    <a:ahLst/>
                    <a:cxnLst>
                      <a:cxn ang="0">
                        <a:pos x="T0" y="T1"/>
                      </a:cxn>
                      <a:cxn ang="0">
                        <a:pos x="T2" y="T3"/>
                      </a:cxn>
                      <a:cxn ang="0">
                        <a:pos x="T4" y="T5"/>
                      </a:cxn>
                      <a:cxn ang="0">
                        <a:pos x="T6" y="T7"/>
                      </a:cxn>
                      <a:cxn ang="0">
                        <a:pos x="T8" y="T9"/>
                      </a:cxn>
                    </a:cxnLst>
                    <a:rect l="0" t="0" r="r" b="b"/>
                    <a:pathLst>
                      <a:path w="540" h="514">
                        <a:moveTo>
                          <a:pt x="540" y="188"/>
                        </a:moveTo>
                        <a:cubicBezTo>
                          <a:pt x="344" y="167"/>
                          <a:pt x="170" y="317"/>
                          <a:pt x="163" y="514"/>
                        </a:cubicBezTo>
                        <a:cubicBezTo>
                          <a:pt x="0" y="325"/>
                          <a:pt x="0" y="325"/>
                          <a:pt x="0" y="325"/>
                        </a:cubicBezTo>
                        <a:cubicBezTo>
                          <a:pt x="196" y="347"/>
                          <a:pt x="370" y="197"/>
                          <a:pt x="377" y="0"/>
                        </a:cubicBezTo>
                        <a:lnTo>
                          <a:pt x="540" y="18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61" name="Oval 8">
                    <a:extLst>
                      <a:ext uri="{FF2B5EF4-FFF2-40B4-BE49-F238E27FC236}">
                        <a16:creationId xmlns:a16="http://schemas.microsoft.com/office/drawing/2014/main" id="{7BE355AD-6DC0-440F-B3B5-1FD56D4537E3}"/>
                      </a:ext>
                    </a:extLst>
                  </p:cNvPr>
                  <p:cNvSpPr>
                    <a:spLocks noChangeArrowheads="1"/>
                  </p:cNvSpPr>
                  <p:nvPr/>
                </p:nvSpPr>
                <p:spPr bwMode="auto">
                  <a:xfrm rot="5400000">
                    <a:off x="4344918" y="2164163"/>
                    <a:ext cx="152581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sp>
            <p:nvSpPr>
              <p:cNvPr id="21" name="Oval 9">
                <a:extLst>
                  <a:ext uri="{FF2B5EF4-FFF2-40B4-BE49-F238E27FC236}">
                    <a16:creationId xmlns:a16="http://schemas.microsoft.com/office/drawing/2014/main" id="{10D6AC20-77C4-4120-B4DB-20856477AC45}"/>
                  </a:ext>
                </a:extLst>
              </p:cNvPr>
              <p:cNvSpPr>
                <a:spLocks noChangeArrowheads="1"/>
              </p:cNvSpPr>
              <p:nvPr/>
            </p:nvSpPr>
            <p:spPr bwMode="auto">
              <a:xfrm>
                <a:off x="3862840" y="3292416"/>
                <a:ext cx="765685" cy="76677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2" name="Oval 10">
                <a:extLst>
                  <a:ext uri="{FF2B5EF4-FFF2-40B4-BE49-F238E27FC236}">
                    <a16:creationId xmlns:a16="http://schemas.microsoft.com/office/drawing/2014/main" id="{8B105B49-3175-4DF6-B08D-7D64F038DA5C}"/>
                  </a:ext>
                </a:extLst>
              </p:cNvPr>
              <p:cNvSpPr>
                <a:spLocks noChangeArrowheads="1"/>
              </p:cNvSpPr>
              <p:nvPr/>
            </p:nvSpPr>
            <p:spPr bwMode="auto">
              <a:xfrm>
                <a:off x="5363627" y="2003258"/>
                <a:ext cx="765685" cy="76677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23" name="Group 86">
                <a:extLst>
                  <a:ext uri="{FF2B5EF4-FFF2-40B4-BE49-F238E27FC236}">
                    <a16:creationId xmlns:a16="http://schemas.microsoft.com/office/drawing/2014/main" id="{752CB17C-211C-4ABA-A2A6-E4AF2973A75A}"/>
                  </a:ext>
                </a:extLst>
              </p:cNvPr>
              <p:cNvGrpSpPr/>
              <p:nvPr/>
            </p:nvGrpSpPr>
            <p:grpSpPr>
              <a:xfrm rot="5400000">
                <a:off x="5989220" y="4001045"/>
                <a:ext cx="2288225" cy="2448882"/>
                <a:chOff x="4346678" y="2157124"/>
                <a:chExt cx="3686802" cy="3945653"/>
              </a:xfrm>
            </p:grpSpPr>
            <p:sp>
              <p:nvSpPr>
                <p:cNvPr id="52" name="Freeform 5">
                  <a:extLst>
                    <a:ext uri="{FF2B5EF4-FFF2-40B4-BE49-F238E27FC236}">
                      <a16:creationId xmlns:a16="http://schemas.microsoft.com/office/drawing/2014/main" id="{EF30C8D2-4C14-45E2-BBDB-21919F1B4495}"/>
                    </a:ext>
                  </a:extLst>
                </p:cNvPr>
                <p:cNvSpPr>
                  <a:spLocks/>
                </p:cNvSpPr>
                <p:nvPr/>
              </p:nvSpPr>
              <p:spPr bwMode="auto">
                <a:xfrm rot="5400000">
                  <a:off x="4256776" y="2320793"/>
                  <a:ext cx="3940374" cy="3613035"/>
                </a:xfrm>
                <a:custGeom>
                  <a:avLst/>
                  <a:gdLst>
                    <a:gd name="T0" fmla="*/ 892 w 945"/>
                    <a:gd name="T1" fmla="*/ 54 h 866"/>
                    <a:gd name="T2" fmla="*/ 762 w 945"/>
                    <a:gd name="T3" fmla="*/ 0 h 866"/>
                    <a:gd name="T4" fmla="*/ 636 w 945"/>
                    <a:gd name="T5" fmla="*/ 52 h 866"/>
                    <a:gd name="T6" fmla="*/ 576 w 945"/>
                    <a:gd name="T7" fmla="*/ 219 h 866"/>
                    <a:gd name="T8" fmla="*/ 462 w 945"/>
                    <a:gd name="T9" fmla="*/ 421 h 866"/>
                    <a:gd name="T10" fmla="*/ 193 w 945"/>
                    <a:gd name="T11" fmla="*/ 501 h 866"/>
                    <a:gd name="T12" fmla="*/ 183 w 945"/>
                    <a:gd name="T13" fmla="*/ 501 h 866"/>
                    <a:gd name="T14" fmla="*/ 54 w 945"/>
                    <a:gd name="T15" fmla="*/ 554 h 866"/>
                    <a:gd name="T16" fmla="*/ 0 w 945"/>
                    <a:gd name="T17" fmla="*/ 683 h 866"/>
                    <a:gd name="T18" fmla="*/ 54 w 945"/>
                    <a:gd name="T19" fmla="*/ 812 h 866"/>
                    <a:gd name="T20" fmla="*/ 183 w 945"/>
                    <a:gd name="T21" fmla="*/ 866 h 866"/>
                    <a:gd name="T22" fmla="*/ 310 w 945"/>
                    <a:gd name="T23" fmla="*/ 815 h 866"/>
                    <a:gd name="T24" fmla="*/ 349 w 945"/>
                    <a:gd name="T25" fmla="*/ 758 h 866"/>
                    <a:gd name="T26" fmla="*/ 371 w 945"/>
                    <a:gd name="T27" fmla="*/ 637 h 866"/>
                    <a:gd name="T28" fmla="*/ 483 w 945"/>
                    <a:gd name="T29" fmla="*/ 445 h 866"/>
                    <a:gd name="T30" fmla="*/ 762 w 945"/>
                    <a:gd name="T31" fmla="*/ 366 h 866"/>
                    <a:gd name="T32" fmla="*/ 892 w 945"/>
                    <a:gd name="T33" fmla="*/ 312 h 866"/>
                    <a:gd name="T34" fmla="*/ 945 w 945"/>
                    <a:gd name="T35" fmla="*/ 183 h 866"/>
                    <a:gd name="T36" fmla="*/ 892 w 945"/>
                    <a:gd name="T37" fmla="*/ 54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5" h="866">
                      <a:moveTo>
                        <a:pt x="892" y="54"/>
                      </a:moveTo>
                      <a:cubicBezTo>
                        <a:pt x="858" y="21"/>
                        <a:pt x="813" y="0"/>
                        <a:pt x="762" y="0"/>
                      </a:cubicBezTo>
                      <a:cubicBezTo>
                        <a:pt x="713" y="0"/>
                        <a:pt x="668" y="20"/>
                        <a:pt x="636" y="52"/>
                      </a:cubicBezTo>
                      <a:cubicBezTo>
                        <a:pt x="574" y="111"/>
                        <a:pt x="583" y="176"/>
                        <a:pt x="576" y="219"/>
                      </a:cubicBezTo>
                      <a:cubicBezTo>
                        <a:pt x="562" y="300"/>
                        <a:pt x="521" y="370"/>
                        <a:pt x="462" y="421"/>
                      </a:cubicBezTo>
                      <a:cubicBezTo>
                        <a:pt x="375" y="496"/>
                        <a:pt x="289" y="506"/>
                        <a:pt x="193" y="501"/>
                      </a:cubicBezTo>
                      <a:cubicBezTo>
                        <a:pt x="189" y="501"/>
                        <a:pt x="186" y="501"/>
                        <a:pt x="183" y="501"/>
                      </a:cubicBezTo>
                      <a:cubicBezTo>
                        <a:pt x="132" y="501"/>
                        <a:pt x="87" y="521"/>
                        <a:pt x="54" y="554"/>
                      </a:cubicBezTo>
                      <a:cubicBezTo>
                        <a:pt x="21" y="587"/>
                        <a:pt x="0" y="633"/>
                        <a:pt x="0" y="683"/>
                      </a:cubicBezTo>
                      <a:cubicBezTo>
                        <a:pt x="0" y="734"/>
                        <a:pt x="21" y="779"/>
                        <a:pt x="54" y="812"/>
                      </a:cubicBezTo>
                      <a:cubicBezTo>
                        <a:pt x="87" y="845"/>
                        <a:pt x="132" y="866"/>
                        <a:pt x="183" y="866"/>
                      </a:cubicBezTo>
                      <a:cubicBezTo>
                        <a:pt x="232" y="866"/>
                        <a:pt x="277" y="846"/>
                        <a:pt x="310" y="815"/>
                      </a:cubicBezTo>
                      <a:cubicBezTo>
                        <a:pt x="326" y="799"/>
                        <a:pt x="340" y="779"/>
                        <a:pt x="349" y="758"/>
                      </a:cubicBezTo>
                      <a:cubicBezTo>
                        <a:pt x="370" y="712"/>
                        <a:pt x="362" y="687"/>
                        <a:pt x="371" y="637"/>
                      </a:cubicBezTo>
                      <a:cubicBezTo>
                        <a:pt x="386" y="561"/>
                        <a:pt x="427" y="494"/>
                        <a:pt x="483" y="445"/>
                      </a:cubicBezTo>
                      <a:cubicBezTo>
                        <a:pt x="604" y="341"/>
                        <a:pt x="730" y="366"/>
                        <a:pt x="762" y="366"/>
                      </a:cubicBezTo>
                      <a:cubicBezTo>
                        <a:pt x="813" y="366"/>
                        <a:pt x="858" y="345"/>
                        <a:pt x="892" y="312"/>
                      </a:cubicBezTo>
                      <a:cubicBezTo>
                        <a:pt x="925" y="279"/>
                        <a:pt x="945" y="234"/>
                        <a:pt x="945" y="183"/>
                      </a:cubicBezTo>
                      <a:cubicBezTo>
                        <a:pt x="945" y="133"/>
                        <a:pt x="925" y="87"/>
                        <a:pt x="892" y="54"/>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53" name="Group 90">
                  <a:extLst>
                    <a:ext uri="{FF2B5EF4-FFF2-40B4-BE49-F238E27FC236}">
                      <a16:creationId xmlns:a16="http://schemas.microsoft.com/office/drawing/2014/main" id="{36F61C9D-5D76-4B74-A0E9-3A2DB0ECDB69}"/>
                    </a:ext>
                  </a:extLst>
                </p:cNvPr>
                <p:cNvGrpSpPr/>
                <p:nvPr/>
              </p:nvGrpSpPr>
              <p:grpSpPr>
                <a:xfrm>
                  <a:off x="4346678" y="2162403"/>
                  <a:ext cx="3607756" cy="3940374"/>
                  <a:chOff x="4346678" y="2162403"/>
                  <a:chExt cx="3607756" cy="3940374"/>
                </a:xfrm>
              </p:grpSpPr>
              <p:sp>
                <p:nvSpPr>
                  <p:cNvPr id="54" name="Oval 6">
                    <a:extLst>
                      <a:ext uri="{FF2B5EF4-FFF2-40B4-BE49-F238E27FC236}">
                        <a16:creationId xmlns:a16="http://schemas.microsoft.com/office/drawing/2014/main" id="{15DD2E0F-37D3-4FD5-948E-ACE9452C93FE}"/>
                      </a:ext>
                    </a:extLst>
                  </p:cNvPr>
                  <p:cNvSpPr>
                    <a:spLocks noChangeArrowheads="1"/>
                  </p:cNvSpPr>
                  <p:nvPr/>
                </p:nvSpPr>
                <p:spPr bwMode="auto">
                  <a:xfrm rot="5400000">
                    <a:off x="6432137" y="4580480"/>
                    <a:ext cx="152229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5" name="Freeform 7">
                    <a:extLst>
                      <a:ext uri="{FF2B5EF4-FFF2-40B4-BE49-F238E27FC236}">
                        <a16:creationId xmlns:a16="http://schemas.microsoft.com/office/drawing/2014/main" id="{C0071DED-BDDE-4769-9AB7-18215059FE0A}"/>
                      </a:ext>
                    </a:extLst>
                  </p:cNvPr>
                  <p:cNvSpPr>
                    <a:spLocks/>
                  </p:cNvSpPr>
                  <p:nvPr/>
                </p:nvSpPr>
                <p:spPr bwMode="auto">
                  <a:xfrm rot="5400000">
                    <a:off x="5022472" y="3061702"/>
                    <a:ext cx="2250888" cy="2145294"/>
                  </a:xfrm>
                  <a:custGeom>
                    <a:avLst/>
                    <a:gdLst>
                      <a:gd name="T0" fmla="*/ 540 w 540"/>
                      <a:gd name="T1" fmla="*/ 188 h 514"/>
                      <a:gd name="T2" fmla="*/ 163 w 540"/>
                      <a:gd name="T3" fmla="*/ 514 h 514"/>
                      <a:gd name="T4" fmla="*/ 0 w 540"/>
                      <a:gd name="T5" fmla="*/ 325 h 514"/>
                      <a:gd name="T6" fmla="*/ 377 w 540"/>
                      <a:gd name="T7" fmla="*/ 0 h 514"/>
                      <a:gd name="T8" fmla="*/ 540 w 540"/>
                      <a:gd name="T9" fmla="*/ 188 h 514"/>
                    </a:gdLst>
                    <a:ahLst/>
                    <a:cxnLst>
                      <a:cxn ang="0">
                        <a:pos x="T0" y="T1"/>
                      </a:cxn>
                      <a:cxn ang="0">
                        <a:pos x="T2" y="T3"/>
                      </a:cxn>
                      <a:cxn ang="0">
                        <a:pos x="T4" y="T5"/>
                      </a:cxn>
                      <a:cxn ang="0">
                        <a:pos x="T6" y="T7"/>
                      </a:cxn>
                      <a:cxn ang="0">
                        <a:pos x="T8" y="T9"/>
                      </a:cxn>
                    </a:cxnLst>
                    <a:rect l="0" t="0" r="r" b="b"/>
                    <a:pathLst>
                      <a:path w="540" h="514">
                        <a:moveTo>
                          <a:pt x="540" y="188"/>
                        </a:moveTo>
                        <a:cubicBezTo>
                          <a:pt x="344" y="167"/>
                          <a:pt x="170" y="317"/>
                          <a:pt x="163" y="514"/>
                        </a:cubicBezTo>
                        <a:cubicBezTo>
                          <a:pt x="0" y="325"/>
                          <a:pt x="0" y="325"/>
                          <a:pt x="0" y="325"/>
                        </a:cubicBezTo>
                        <a:cubicBezTo>
                          <a:pt x="196" y="347"/>
                          <a:pt x="370" y="197"/>
                          <a:pt x="377" y="0"/>
                        </a:cubicBezTo>
                        <a:lnTo>
                          <a:pt x="540" y="188"/>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6" name="Oval 8">
                    <a:extLst>
                      <a:ext uri="{FF2B5EF4-FFF2-40B4-BE49-F238E27FC236}">
                        <a16:creationId xmlns:a16="http://schemas.microsoft.com/office/drawing/2014/main" id="{A43456F4-12B7-4080-93CE-3127E50B20CB}"/>
                      </a:ext>
                    </a:extLst>
                  </p:cNvPr>
                  <p:cNvSpPr>
                    <a:spLocks noChangeArrowheads="1"/>
                  </p:cNvSpPr>
                  <p:nvPr/>
                </p:nvSpPr>
                <p:spPr bwMode="auto">
                  <a:xfrm rot="5400000">
                    <a:off x="4344918" y="2164163"/>
                    <a:ext cx="1525817" cy="1522297"/>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sp>
            <p:nvSpPr>
              <p:cNvPr id="24" name="Oval 9">
                <a:extLst>
                  <a:ext uri="{FF2B5EF4-FFF2-40B4-BE49-F238E27FC236}">
                    <a16:creationId xmlns:a16="http://schemas.microsoft.com/office/drawing/2014/main" id="{0788E748-52D4-436D-A11E-684BB79B6530}"/>
                  </a:ext>
                </a:extLst>
              </p:cNvPr>
              <p:cNvSpPr>
                <a:spLocks noChangeArrowheads="1"/>
              </p:cNvSpPr>
              <p:nvPr/>
            </p:nvSpPr>
            <p:spPr bwMode="auto">
              <a:xfrm>
                <a:off x="5997366" y="5463102"/>
                <a:ext cx="765685" cy="76677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25" name="Oval 10">
                <a:extLst>
                  <a:ext uri="{FF2B5EF4-FFF2-40B4-BE49-F238E27FC236}">
                    <a16:creationId xmlns:a16="http://schemas.microsoft.com/office/drawing/2014/main" id="{5D236D2D-510D-4E11-9D6E-FC7C7A452A96}"/>
                  </a:ext>
                </a:extLst>
              </p:cNvPr>
              <p:cNvSpPr>
                <a:spLocks noChangeArrowheads="1"/>
              </p:cNvSpPr>
              <p:nvPr/>
            </p:nvSpPr>
            <p:spPr bwMode="auto">
              <a:xfrm>
                <a:off x="7498153" y="4163130"/>
                <a:ext cx="765685" cy="766777"/>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cxnSp>
            <p:nvCxnSpPr>
              <p:cNvPr id="26" name="Straight Connector 100">
                <a:extLst>
                  <a:ext uri="{FF2B5EF4-FFF2-40B4-BE49-F238E27FC236}">
                    <a16:creationId xmlns:a16="http://schemas.microsoft.com/office/drawing/2014/main" id="{FC183F37-C308-4520-A3B7-83B22347313F}"/>
                  </a:ext>
                </a:extLst>
              </p:cNvPr>
              <p:cNvCxnSpPr/>
              <p:nvPr/>
            </p:nvCxnSpPr>
            <p:spPr>
              <a:xfrm>
                <a:off x="3733421" y="2386646"/>
                <a:ext cx="1304925" cy="0"/>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101">
                <a:extLst>
                  <a:ext uri="{FF2B5EF4-FFF2-40B4-BE49-F238E27FC236}">
                    <a16:creationId xmlns:a16="http://schemas.microsoft.com/office/drawing/2014/main" id="{94AE4B11-2AD5-4A1A-931E-77498F9D054D}"/>
                  </a:ext>
                </a:extLst>
              </p:cNvPr>
              <p:cNvCxnSpPr/>
              <p:nvPr/>
            </p:nvCxnSpPr>
            <p:spPr>
              <a:xfrm>
                <a:off x="7076868" y="5881075"/>
                <a:ext cx="1304925" cy="0"/>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8" name="Group 102">
                <a:extLst>
                  <a:ext uri="{FF2B5EF4-FFF2-40B4-BE49-F238E27FC236}">
                    <a16:creationId xmlns:a16="http://schemas.microsoft.com/office/drawing/2014/main" id="{89E935AA-1B5C-41EF-98D2-5A0A114A93A0}"/>
                  </a:ext>
                </a:extLst>
              </p:cNvPr>
              <p:cNvGrpSpPr/>
              <p:nvPr/>
            </p:nvGrpSpPr>
            <p:grpSpPr>
              <a:xfrm>
                <a:off x="5552988" y="2225305"/>
                <a:ext cx="386963" cy="322683"/>
                <a:chOff x="10987088" y="1993900"/>
                <a:chExt cx="477837" cy="398463"/>
              </a:xfrm>
              <a:solidFill>
                <a:schemeClr val="bg1"/>
              </a:solidFill>
            </p:grpSpPr>
            <p:sp>
              <p:nvSpPr>
                <p:cNvPr id="50" name="Freeform 107">
                  <a:extLst>
                    <a:ext uri="{FF2B5EF4-FFF2-40B4-BE49-F238E27FC236}">
                      <a16:creationId xmlns:a16="http://schemas.microsoft.com/office/drawing/2014/main" id="{180E88FA-8986-4F4C-8ECC-A695F4E16B5A}"/>
                    </a:ext>
                  </a:extLst>
                </p:cNvPr>
                <p:cNvSpPr>
                  <a:spLocks/>
                </p:cNvSpPr>
                <p:nvPr/>
              </p:nvSpPr>
              <p:spPr bwMode="auto">
                <a:xfrm>
                  <a:off x="10987088" y="1993900"/>
                  <a:ext cx="396875" cy="398463"/>
                </a:xfrm>
                <a:custGeom>
                  <a:avLst/>
                  <a:gdLst>
                    <a:gd name="T0" fmla="*/ 0 w 2745"/>
                    <a:gd name="T1" fmla="*/ 0 h 2770"/>
                    <a:gd name="T2" fmla="*/ 371 w 2745"/>
                    <a:gd name="T3" fmla="*/ 0 h 2770"/>
                    <a:gd name="T4" fmla="*/ 371 w 2745"/>
                    <a:gd name="T5" fmla="*/ 2398 h 2770"/>
                    <a:gd name="T6" fmla="*/ 2745 w 2745"/>
                    <a:gd name="T7" fmla="*/ 2398 h 2770"/>
                    <a:gd name="T8" fmla="*/ 2745 w 2745"/>
                    <a:gd name="T9" fmla="*/ 2770 h 2770"/>
                    <a:gd name="T10" fmla="*/ 0 w 2745"/>
                    <a:gd name="T11" fmla="*/ 2770 h 2770"/>
                    <a:gd name="T12" fmla="*/ 0 w 2745"/>
                    <a:gd name="T13" fmla="*/ 0 h 2770"/>
                  </a:gdLst>
                  <a:ahLst/>
                  <a:cxnLst>
                    <a:cxn ang="0">
                      <a:pos x="T0" y="T1"/>
                    </a:cxn>
                    <a:cxn ang="0">
                      <a:pos x="T2" y="T3"/>
                    </a:cxn>
                    <a:cxn ang="0">
                      <a:pos x="T4" y="T5"/>
                    </a:cxn>
                    <a:cxn ang="0">
                      <a:pos x="T6" y="T7"/>
                    </a:cxn>
                    <a:cxn ang="0">
                      <a:pos x="T8" y="T9"/>
                    </a:cxn>
                    <a:cxn ang="0">
                      <a:pos x="T10" y="T11"/>
                    </a:cxn>
                    <a:cxn ang="0">
                      <a:pos x="T12" y="T13"/>
                    </a:cxn>
                  </a:cxnLst>
                  <a:rect l="0" t="0" r="r" b="b"/>
                  <a:pathLst>
                    <a:path w="2745" h="2770">
                      <a:moveTo>
                        <a:pt x="0" y="0"/>
                      </a:moveTo>
                      <a:lnTo>
                        <a:pt x="371" y="0"/>
                      </a:lnTo>
                      <a:lnTo>
                        <a:pt x="371" y="2398"/>
                      </a:lnTo>
                      <a:lnTo>
                        <a:pt x="2745" y="2398"/>
                      </a:lnTo>
                      <a:lnTo>
                        <a:pt x="2745" y="2770"/>
                      </a:lnTo>
                      <a:lnTo>
                        <a:pt x="0" y="277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51" name="Freeform 108">
                  <a:extLst>
                    <a:ext uri="{FF2B5EF4-FFF2-40B4-BE49-F238E27FC236}">
                      <a16:creationId xmlns:a16="http://schemas.microsoft.com/office/drawing/2014/main" id="{3F712E2C-6ADE-4F94-8F1D-B039A2F92715}"/>
                    </a:ext>
                  </a:extLst>
                </p:cNvPr>
                <p:cNvSpPr>
                  <a:spLocks/>
                </p:cNvSpPr>
                <p:nvPr/>
              </p:nvSpPr>
              <p:spPr bwMode="auto">
                <a:xfrm>
                  <a:off x="11066463" y="2047875"/>
                  <a:ext cx="398462" cy="249238"/>
                </a:xfrm>
                <a:custGeom>
                  <a:avLst/>
                  <a:gdLst>
                    <a:gd name="T0" fmla="*/ 2761 w 2761"/>
                    <a:gd name="T1" fmla="*/ 0 h 1725"/>
                    <a:gd name="T2" fmla="*/ 2559 w 2761"/>
                    <a:gd name="T3" fmla="*/ 1146 h 1725"/>
                    <a:gd name="T4" fmla="*/ 2274 w 2761"/>
                    <a:gd name="T5" fmla="*/ 861 h 1725"/>
                    <a:gd name="T6" fmla="*/ 1411 w 2761"/>
                    <a:gd name="T7" fmla="*/ 1725 h 1725"/>
                    <a:gd name="T8" fmla="*/ 864 w 2761"/>
                    <a:gd name="T9" fmla="*/ 1177 h 1725"/>
                    <a:gd name="T10" fmla="*/ 349 w 2761"/>
                    <a:gd name="T11" fmla="*/ 1693 h 1725"/>
                    <a:gd name="T12" fmla="*/ 0 w 2761"/>
                    <a:gd name="T13" fmla="*/ 1341 h 1725"/>
                    <a:gd name="T14" fmla="*/ 864 w 2761"/>
                    <a:gd name="T15" fmla="*/ 476 h 1725"/>
                    <a:gd name="T16" fmla="*/ 1411 w 2761"/>
                    <a:gd name="T17" fmla="*/ 1025 h 1725"/>
                    <a:gd name="T18" fmla="*/ 1924 w 2761"/>
                    <a:gd name="T19" fmla="*/ 509 h 1725"/>
                    <a:gd name="T20" fmla="*/ 1618 w 2761"/>
                    <a:gd name="T21" fmla="*/ 202 h 1725"/>
                    <a:gd name="T22" fmla="*/ 2761 w 2761"/>
                    <a:gd name="T2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1" h="1725">
                      <a:moveTo>
                        <a:pt x="2761" y="0"/>
                      </a:moveTo>
                      <a:lnTo>
                        <a:pt x="2559" y="1146"/>
                      </a:lnTo>
                      <a:lnTo>
                        <a:pt x="2274" y="861"/>
                      </a:lnTo>
                      <a:lnTo>
                        <a:pt x="1411" y="1725"/>
                      </a:lnTo>
                      <a:lnTo>
                        <a:pt x="864" y="1177"/>
                      </a:lnTo>
                      <a:lnTo>
                        <a:pt x="349" y="1693"/>
                      </a:lnTo>
                      <a:lnTo>
                        <a:pt x="0" y="1341"/>
                      </a:lnTo>
                      <a:lnTo>
                        <a:pt x="864" y="476"/>
                      </a:lnTo>
                      <a:lnTo>
                        <a:pt x="1411" y="1025"/>
                      </a:lnTo>
                      <a:lnTo>
                        <a:pt x="1924" y="509"/>
                      </a:lnTo>
                      <a:lnTo>
                        <a:pt x="1618" y="202"/>
                      </a:lnTo>
                      <a:lnTo>
                        <a:pt x="27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29" name="Group 105">
                <a:extLst>
                  <a:ext uri="{FF2B5EF4-FFF2-40B4-BE49-F238E27FC236}">
                    <a16:creationId xmlns:a16="http://schemas.microsoft.com/office/drawing/2014/main" id="{F9B33E05-948C-4186-8A16-C7F2797B5109}"/>
                  </a:ext>
                </a:extLst>
              </p:cNvPr>
              <p:cNvGrpSpPr/>
              <p:nvPr/>
            </p:nvGrpSpPr>
            <p:grpSpPr>
              <a:xfrm>
                <a:off x="7099233" y="2673195"/>
                <a:ext cx="616130" cy="542280"/>
                <a:chOff x="10059988" y="2759075"/>
                <a:chExt cx="463550" cy="407988"/>
              </a:xfrm>
              <a:solidFill>
                <a:schemeClr val="bg1"/>
              </a:solidFill>
            </p:grpSpPr>
            <p:sp>
              <p:nvSpPr>
                <p:cNvPr id="46" name="Freeform 182">
                  <a:extLst>
                    <a:ext uri="{FF2B5EF4-FFF2-40B4-BE49-F238E27FC236}">
                      <a16:creationId xmlns:a16="http://schemas.microsoft.com/office/drawing/2014/main" id="{F0107C4E-CAF5-4573-BDFB-7493AC1DF1AF}"/>
                    </a:ext>
                  </a:extLst>
                </p:cNvPr>
                <p:cNvSpPr>
                  <a:spLocks/>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7" name="Freeform 183">
                  <a:extLst>
                    <a:ext uri="{FF2B5EF4-FFF2-40B4-BE49-F238E27FC236}">
                      <a16:creationId xmlns:a16="http://schemas.microsoft.com/office/drawing/2014/main" id="{B6AFAB02-A3DE-437F-9F88-8D3987340C11}"/>
                    </a:ext>
                  </a:extLst>
                </p:cNvPr>
                <p:cNvSpPr>
                  <a:spLocks/>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8" name="Freeform 184">
                  <a:extLst>
                    <a:ext uri="{FF2B5EF4-FFF2-40B4-BE49-F238E27FC236}">
                      <a16:creationId xmlns:a16="http://schemas.microsoft.com/office/drawing/2014/main" id="{952AD4E7-0AA6-4AAB-92BE-6EBD01943A36}"/>
                    </a:ext>
                  </a:extLst>
                </p:cNvPr>
                <p:cNvSpPr>
                  <a:spLocks/>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9" name="Freeform 185">
                  <a:extLst>
                    <a:ext uri="{FF2B5EF4-FFF2-40B4-BE49-F238E27FC236}">
                      <a16:creationId xmlns:a16="http://schemas.microsoft.com/office/drawing/2014/main" id="{8CCB1D10-EE9E-4D6A-8469-E6E41006EBE3}"/>
                    </a:ext>
                  </a:extLst>
                </p:cNvPr>
                <p:cNvSpPr>
                  <a:spLocks/>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grpSp>
            <p:nvGrpSpPr>
              <p:cNvPr id="30" name="Group 110">
                <a:extLst>
                  <a:ext uri="{FF2B5EF4-FFF2-40B4-BE49-F238E27FC236}">
                    <a16:creationId xmlns:a16="http://schemas.microsoft.com/office/drawing/2014/main" id="{800E278A-8B79-45E9-9398-E2D79E354A7B}"/>
                  </a:ext>
                </a:extLst>
              </p:cNvPr>
              <p:cNvGrpSpPr/>
              <p:nvPr/>
            </p:nvGrpSpPr>
            <p:grpSpPr>
              <a:xfrm>
                <a:off x="4095857" y="3450179"/>
                <a:ext cx="299650" cy="440755"/>
                <a:chOff x="9209088" y="5059363"/>
                <a:chExt cx="300038" cy="441324"/>
              </a:xfrm>
              <a:solidFill>
                <a:schemeClr val="bg1"/>
              </a:solidFill>
            </p:grpSpPr>
            <p:sp>
              <p:nvSpPr>
                <p:cNvPr id="40" name="Freeform 412">
                  <a:extLst>
                    <a:ext uri="{FF2B5EF4-FFF2-40B4-BE49-F238E27FC236}">
                      <a16:creationId xmlns:a16="http://schemas.microsoft.com/office/drawing/2014/main" id="{03091573-7140-4821-B03B-27728A468F89}"/>
                    </a:ext>
                  </a:extLst>
                </p:cNvPr>
                <p:cNvSpPr>
                  <a:spLocks/>
                </p:cNvSpPr>
                <p:nvPr/>
              </p:nvSpPr>
              <p:spPr bwMode="auto">
                <a:xfrm>
                  <a:off x="9313863" y="5059363"/>
                  <a:ext cx="90488" cy="90487"/>
                </a:xfrm>
                <a:custGeom>
                  <a:avLst/>
                  <a:gdLst>
                    <a:gd name="T0" fmla="*/ 343 w 686"/>
                    <a:gd name="T1" fmla="*/ 0 h 686"/>
                    <a:gd name="T2" fmla="*/ 390 w 686"/>
                    <a:gd name="T3" fmla="*/ 3 h 686"/>
                    <a:gd name="T4" fmla="*/ 435 w 686"/>
                    <a:gd name="T5" fmla="*/ 12 h 686"/>
                    <a:gd name="T6" fmla="*/ 477 w 686"/>
                    <a:gd name="T7" fmla="*/ 27 h 686"/>
                    <a:gd name="T8" fmla="*/ 517 w 686"/>
                    <a:gd name="T9" fmla="*/ 46 h 686"/>
                    <a:gd name="T10" fmla="*/ 553 w 686"/>
                    <a:gd name="T11" fmla="*/ 71 h 686"/>
                    <a:gd name="T12" fmla="*/ 586 w 686"/>
                    <a:gd name="T13" fmla="*/ 100 h 686"/>
                    <a:gd name="T14" fmla="*/ 615 w 686"/>
                    <a:gd name="T15" fmla="*/ 133 h 686"/>
                    <a:gd name="T16" fmla="*/ 640 w 686"/>
                    <a:gd name="T17" fmla="*/ 169 h 686"/>
                    <a:gd name="T18" fmla="*/ 659 w 686"/>
                    <a:gd name="T19" fmla="*/ 209 h 686"/>
                    <a:gd name="T20" fmla="*/ 674 w 686"/>
                    <a:gd name="T21" fmla="*/ 251 h 686"/>
                    <a:gd name="T22" fmla="*/ 683 w 686"/>
                    <a:gd name="T23" fmla="*/ 296 h 686"/>
                    <a:gd name="T24" fmla="*/ 686 w 686"/>
                    <a:gd name="T25" fmla="*/ 342 h 686"/>
                    <a:gd name="T26" fmla="*/ 683 w 686"/>
                    <a:gd name="T27" fmla="*/ 389 h 686"/>
                    <a:gd name="T28" fmla="*/ 674 w 686"/>
                    <a:gd name="T29" fmla="*/ 434 h 686"/>
                    <a:gd name="T30" fmla="*/ 659 w 686"/>
                    <a:gd name="T31" fmla="*/ 476 h 686"/>
                    <a:gd name="T32" fmla="*/ 640 w 686"/>
                    <a:gd name="T33" fmla="*/ 516 h 686"/>
                    <a:gd name="T34" fmla="*/ 615 w 686"/>
                    <a:gd name="T35" fmla="*/ 552 h 686"/>
                    <a:gd name="T36" fmla="*/ 586 w 686"/>
                    <a:gd name="T37" fmla="*/ 585 h 686"/>
                    <a:gd name="T38" fmla="*/ 553 w 686"/>
                    <a:gd name="T39" fmla="*/ 614 h 686"/>
                    <a:gd name="T40" fmla="*/ 517 w 686"/>
                    <a:gd name="T41" fmla="*/ 639 h 686"/>
                    <a:gd name="T42" fmla="*/ 477 w 686"/>
                    <a:gd name="T43" fmla="*/ 659 h 686"/>
                    <a:gd name="T44" fmla="*/ 435 w 686"/>
                    <a:gd name="T45" fmla="*/ 674 h 686"/>
                    <a:gd name="T46" fmla="*/ 390 w 686"/>
                    <a:gd name="T47" fmla="*/ 682 h 686"/>
                    <a:gd name="T48" fmla="*/ 343 w 686"/>
                    <a:gd name="T49" fmla="*/ 686 h 686"/>
                    <a:gd name="T50" fmla="*/ 296 w 686"/>
                    <a:gd name="T51" fmla="*/ 682 h 686"/>
                    <a:gd name="T52" fmla="*/ 252 w 686"/>
                    <a:gd name="T53" fmla="*/ 674 h 686"/>
                    <a:gd name="T54" fmla="*/ 210 w 686"/>
                    <a:gd name="T55" fmla="*/ 659 h 686"/>
                    <a:gd name="T56" fmla="*/ 170 w 686"/>
                    <a:gd name="T57" fmla="*/ 639 h 686"/>
                    <a:gd name="T58" fmla="*/ 134 w 686"/>
                    <a:gd name="T59" fmla="*/ 614 h 686"/>
                    <a:gd name="T60" fmla="*/ 101 w 686"/>
                    <a:gd name="T61" fmla="*/ 585 h 686"/>
                    <a:gd name="T62" fmla="*/ 72 w 686"/>
                    <a:gd name="T63" fmla="*/ 552 h 686"/>
                    <a:gd name="T64" fmla="*/ 48 w 686"/>
                    <a:gd name="T65" fmla="*/ 516 h 686"/>
                    <a:gd name="T66" fmla="*/ 27 w 686"/>
                    <a:gd name="T67" fmla="*/ 476 h 686"/>
                    <a:gd name="T68" fmla="*/ 13 w 686"/>
                    <a:gd name="T69" fmla="*/ 434 h 686"/>
                    <a:gd name="T70" fmla="*/ 4 w 686"/>
                    <a:gd name="T71" fmla="*/ 389 h 686"/>
                    <a:gd name="T72" fmla="*/ 0 w 686"/>
                    <a:gd name="T73" fmla="*/ 342 h 686"/>
                    <a:gd name="T74" fmla="*/ 4 w 686"/>
                    <a:gd name="T75" fmla="*/ 296 h 686"/>
                    <a:gd name="T76" fmla="*/ 13 w 686"/>
                    <a:gd name="T77" fmla="*/ 251 h 686"/>
                    <a:gd name="T78" fmla="*/ 27 w 686"/>
                    <a:gd name="T79" fmla="*/ 209 h 686"/>
                    <a:gd name="T80" fmla="*/ 48 w 686"/>
                    <a:gd name="T81" fmla="*/ 169 h 686"/>
                    <a:gd name="T82" fmla="*/ 72 w 686"/>
                    <a:gd name="T83" fmla="*/ 133 h 686"/>
                    <a:gd name="T84" fmla="*/ 101 w 686"/>
                    <a:gd name="T85" fmla="*/ 100 h 686"/>
                    <a:gd name="T86" fmla="*/ 134 w 686"/>
                    <a:gd name="T87" fmla="*/ 71 h 686"/>
                    <a:gd name="T88" fmla="*/ 170 w 686"/>
                    <a:gd name="T89" fmla="*/ 46 h 686"/>
                    <a:gd name="T90" fmla="*/ 210 w 686"/>
                    <a:gd name="T91" fmla="*/ 27 h 686"/>
                    <a:gd name="T92" fmla="*/ 252 w 686"/>
                    <a:gd name="T93" fmla="*/ 12 h 686"/>
                    <a:gd name="T94" fmla="*/ 296 w 686"/>
                    <a:gd name="T95" fmla="*/ 3 h 686"/>
                    <a:gd name="T96" fmla="*/ 343 w 686"/>
                    <a:gd name="T97"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6" h="686">
                      <a:moveTo>
                        <a:pt x="343" y="0"/>
                      </a:moveTo>
                      <a:lnTo>
                        <a:pt x="390" y="3"/>
                      </a:lnTo>
                      <a:lnTo>
                        <a:pt x="435" y="12"/>
                      </a:lnTo>
                      <a:lnTo>
                        <a:pt x="477" y="27"/>
                      </a:lnTo>
                      <a:lnTo>
                        <a:pt x="517" y="46"/>
                      </a:lnTo>
                      <a:lnTo>
                        <a:pt x="553" y="71"/>
                      </a:lnTo>
                      <a:lnTo>
                        <a:pt x="586" y="100"/>
                      </a:lnTo>
                      <a:lnTo>
                        <a:pt x="615" y="133"/>
                      </a:lnTo>
                      <a:lnTo>
                        <a:pt x="640" y="169"/>
                      </a:lnTo>
                      <a:lnTo>
                        <a:pt x="659" y="209"/>
                      </a:lnTo>
                      <a:lnTo>
                        <a:pt x="674" y="251"/>
                      </a:lnTo>
                      <a:lnTo>
                        <a:pt x="683" y="296"/>
                      </a:lnTo>
                      <a:lnTo>
                        <a:pt x="686" y="342"/>
                      </a:lnTo>
                      <a:lnTo>
                        <a:pt x="683" y="389"/>
                      </a:lnTo>
                      <a:lnTo>
                        <a:pt x="674" y="434"/>
                      </a:lnTo>
                      <a:lnTo>
                        <a:pt x="659" y="476"/>
                      </a:lnTo>
                      <a:lnTo>
                        <a:pt x="640" y="516"/>
                      </a:lnTo>
                      <a:lnTo>
                        <a:pt x="615" y="552"/>
                      </a:lnTo>
                      <a:lnTo>
                        <a:pt x="586" y="585"/>
                      </a:lnTo>
                      <a:lnTo>
                        <a:pt x="553" y="614"/>
                      </a:lnTo>
                      <a:lnTo>
                        <a:pt x="517" y="639"/>
                      </a:lnTo>
                      <a:lnTo>
                        <a:pt x="477" y="659"/>
                      </a:lnTo>
                      <a:lnTo>
                        <a:pt x="435" y="674"/>
                      </a:lnTo>
                      <a:lnTo>
                        <a:pt x="390" y="682"/>
                      </a:lnTo>
                      <a:lnTo>
                        <a:pt x="343" y="686"/>
                      </a:lnTo>
                      <a:lnTo>
                        <a:pt x="296" y="682"/>
                      </a:lnTo>
                      <a:lnTo>
                        <a:pt x="252" y="674"/>
                      </a:lnTo>
                      <a:lnTo>
                        <a:pt x="210" y="659"/>
                      </a:lnTo>
                      <a:lnTo>
                        <a:pt x="170" y="639"/>
                      </a:lnTo>
                      <a:lnTo>
                        <a:pt x="134" y="614"/>
                      </a:lnTo>
                      <a:lnTo>
                        <a:pt x="101" y="585"/>
                      </a:lnTo>
                      <a:lnTo>
                        <a:pt x="72" y="552"/>
                      </a:lnTo>
                      <a:lnTo>
                        <a:pt x="48" y="516"/>
                      </a:lnTo>
                      <a:lnTo>
                        <a:pt x="27" y="476"/>
                      </a:lnTo>
                      <a:lnTo>
                        <a:pt x="13" y="434"/>
                      </a:lnTo>
                      <a:lnTo>
                        <a:pt x="4" y="389"/>
                      </a:lnTo>
                      <a:lnTo>
                        <a:pt x="0" y="342"/>
                      </a:lnTo>
                      <a:lnTo>
                        <a:pt x="4" y="296"/>
                      </a:lnTo>
                      <a:lnTo>
                        <a:pt x="13" y="251"/>
                      </a:lnTo>
                      <a:lnTo>
                        <a:pt x="27" y="209"/>
                      </a:lnTo>
                      <a:lnTo>
                        <a:pt x="48" y="169"/>
                      </a:lnTo>
                      <a:lnTo>
                        <a:pt x="72" y="133"/>
                      </a:lnTo>
                      <a:lnTo>
                        <a:pt x="101" y="100"/>
                      </a:lnTo>
                      <a:lnTo>
                        <a:pt x="134" y="71"/>
                      </a:lnTo>
                      <a:lnTo>
                        <a:pt x="170" y="46"/>
                      </a:lnTo>
                      <a:lnTo>
                        <a:pt x="210" y="27"/>
                      </a:lnTo>
                      <a:lnTo>
                        <a:pt x="252" y="12"/>
                      </a:lnTo>
                      <a:lnTo>
                        <a:pt x="296" y="3"/>
                      </a:lnTo>
                      <a:lnTo>
                        <a:pt x="3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1" name="Freeform 413">
                  <a:extLst>
                    <a:ext uri="{FF2B5EF4-FFF2-40B4-BE49-F238E27FC236}">
                      <a16:creationId xmlns:a16="http://schemas.microsoft.com/office/drawing/2014/main" id="{1A64A2F0-0DFB-49E6-83D2-CBF6C73F0E4F}"/>
                    </a:ext>
                  </a:extLst>
                </p:cNvPr>
                <p:cNvSpPr>
                  <a:spLocks/>
                </p:cNvSpPr>
                <p:nvPr/>
              </p:nvSpPr>
              <p:spPr bwMode="auto">
                <a:xfrm>
                  <a:off x="9288463" y="5156200"/>
                  <a:ext cx="141288" cy="344487"/>
                </a:xfrm>
                <a:custGeom>
                  <a:avLst/>
                  <a:gdLst>
                    <a:gd name="T0" fmla="*/ 925 w 1073"/>
                    <a:gd name="T1" fmla="*/ 1 h 2605"/>
                    <a:gd name="T2" fmla="*/ 982 w 1073"/>
                    <a:gd name="T3" fmla="*/ 12 h 2605"/>
                    <a:gd name="T4" fmla="*/ 1029 w 1073"/>
                    <a:gd name="T5" fmla="*/ 45 h 2605"/>
                    <a:gd name="T6" fmla="*/ 1061 w 1073"/>
                    <a:gd name="T7" fmla="*/ 91 h 2605"/>
                    <a:gd name="T8" fmla="*/ 1073 w 1073"/>
                    <a:gd name="T9" fmla="*/ 149 h 2605"/>
                    <a:gd name="T10" fmla="*/ 1069 w 1073"/>
                    <a:gd name="T11" fmla="*/ 1419 h 2605"/>
                    <a:gd name="T12" fmla="*/ 1048 w 1073"/>
                    <a:gd name="T13" fmla="*/ 1472 h 2605"/>
                    <a:gd name="T14" fmla="*/ 1007 w 1073"/>
                    <a:gd name="T15" fmla="*/ 1512 h 2605"/>
                    <a:gd name="T16" fmla="*/ 954 w 1073"/>
                    <a:gd name="T17" fmla="*/ 1535 h 2605"/>
                    <a:gd name="T18" fmla="*/ 900 w 1073"/>
                    <a:gd name="T19" fmla="*/ 1536 h 2605"/>
                    <a:gd name="T20" fmla="*/ 854 w 1073"/>
                    <a:gd name="T21" fmla="*/ 1520 h 2605"/>
                    <a:gd name="T22" fmla="*/ 835 w 1073"/>
                    <a:gd name="T23" fmla="*/ 2456 h 2605"/>
                    <a:gd name="T24" fmla="*/ 824 w 1073"/>
                    <a:gd name="T25" fmla="*/ 2515 h 2605"/>
                    <a:gd name="T26" fmla="*/ 792 w 1073"/>
                    <a:gd name="T27" fmla="*/ 2561 h 2605"/>
                    <a:gd name="T28" fmla="*/ 744 w 1073"/>
                    <a:gd name="T29" fmla="*/ 2593 h 2605"/>
                    <a:gd name="T30" fmla="*/ 687 w 1073"/>
                    <a:gd name="T31" fmla="*/ 2605 h 2605"/>
                    <a:gd name="T32" fmla="*/ 629 w 1073"/>
                    <a:gd name="T33" fmla="*/ 2593 h 2605"/>
                    <a:gd name="T34" fmla="*/ 582 w 1073"/>
                    <a:gd name="T35" fmla="*/ 2561 h 2605"/>
                    <a:gd name="T36" fmla="*/ 551 w 1073"/>
                    <a:gd name="T37" fmla="*/ 2515 h 2605"/>
                    <a:gd name="T38" fmla="*/ 539 w 1073"/>
                    <a:gd name="T39" fmla="*/ 2456 h 2605"/>
                    <a:gd name="T40" fmla="*/ 532 w 1073"/>
                    <a:gd name="T41" fmla="*/ 2486 h 2605"/>
                    <a:gd name="T42" fmla="*/ 509 w 1073"/>
                    <a:gd name="T43" fmla="*/ 2539 h 2605"/>
                    <a:gd name="T44" fmla="*/ 469 w 1073"/>
                    <a:gd name="T45" fmla="*/ 2579 h 2605"/>
                    <a:gd name="T46" fmla="*/ 416 w 1073"/>
                    <a:gd name="T47" fmla="*/ 2602 h 2605"/>
                    <a:gd name="T48" fmla="*/ 357 w 1073"/>
                    <a:gd name="T49" fmla="*/ 2602 h 2605"/>
                    <a:gd name="T50" fmla="*/ 304 w 1073"/>
                    <a:gd name="T51" fmla="*/ 2579 h 2605"/>
                    <a:gd name="T52" fmla="*/ 263 w 1073"/>
                    <a:gd name="T53" fmla="*/ 2539 h 2605"/>
                    <a:gd name="T54" fmla="*/ 241 w 1073"/>
                    <a:gd name="T55" fmla="*/ 2486 h 2605"/>
                    <a:gd name="T56" fmla="*/ 238 w 1073"/>
                    <a:gd name="T57" fmla="*/ 1507 h 2605"/>
                    <a:gd name="T58" fmla="*/ 197 w 1073"/>
                    <a:gd name="T59" fmla="*/ 1530 h 2605"/>
                    <a:gd name="T60" fmla="*/ 148 w 1073"/>
                    <a:gd name="T61" fmla="*/ 1538 h 2605"/>
                    <a:gd name="T62" fmla="*/ 91 w 1073"/>
                    <a:gd name="T63" fmla="*/ 1526 h 2605"/>
                    <a:gd name="T64" fmla="*/ 43 w 1073"/>
                    <a:gd name="T65" fmla="*/ 1495 h 2605"/>
                    <a:gd name="T66" fmla="*/ 12 w 1073"/>
                    <a:gd name="T67" fmla="*/ 1447 h 2605"/>
                    <a:gd name="T68" fmla="*/ 0 w 1073"/>
                    <a:gd name="T69" fmla="*/ 1389 h 2605"/>
                    <a:gd name="T70" fmla="*/ 3 w 1073"/>
                    <a:gd name="T71" fmla="*/ 119 h 2605"/>
                    <a:gd name="T72" fmla="*/ 25 w 1073"/>
                    <a:gd name="T73" fmla="*/ 67 h 2605"/>
                    <a:gd name="T74" fmla="*/ 64 w 1073"/>
                    <a:gd name="T75" fmla="*/ 27 h 2605"/>
                    <a:gd name="T76" fmla="*/ 116 w 1073"/>
                    <a:gd name="T77" fmla="*/ 5 h 2605"/>
                    <a:gd name="T78" fmla="*/ 145 w 1073"/>
                    <a:gd name="T79" fmla="*/ 0 h 2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2605">
                      <a:moveTo>
                        <a:pt x="145" y="0"/>
                      </a:moveTo>
                      <a:lnTo>
                        <a:pt x="925" y="1"/>
                      </a:lnTo>
                      <a:lnTo>
                        <a:pt x="954" y="4"/>
                      </a:lnTo>
                      <a:lnTo>
                        <a:pt x="982" y="12"/>
                      </a:lnTo>
                      <a:lnTo>
                        <a:pt x="1007" y="26"/>
                      </a:lnTo>
                      <a:lnTo>
                        <a:pt x="1029" y="45"/>
                      </a:lnTo>
                      <a:lnTo>
                        <a:pt x="1048" y="66"/>
                      </a:lnTo>
                      <a:lnTo>
                        <a:pt x="1061" y="91"/>
                      </a:lnTo>
                      <a:lnTo>
                        <a:pt x="1069" y="119"/>
                      </a:lnTo>
                      <a:lnTo>
                        <a:pt x="1073" y="149"/>
                      </a:lnTo>
                      <a:lnTo>
                        <a:pt x="1073" y="1389"/>
                      </a:lnTo>
                      <a:lnTo>
                        <a:pt x="1069" y="1419"/>
                      </a:lnTo>
                      <a:lnTo>
                        <a:pt x="1061" y="1447"/>
                      </a:lnTo>
                      <a:lnTo>
                        <a:pt x="1048" y="1472"/>
                      </a:lnTo>
                      <a:lnTo>
                        <a:pt x="1029" y="1495"/>
                      </a:lnTo>
                      <a:lnTo>
                        <a:pt x="1007" y="1512"/>
                      </a:lnTo>
                      <a:lnTo>
                        <a:pt x="982" y="1526"/>
                      </a:lnTo>
                      <a:lnTo>
                        <a:pt x="954" y="1535"/>
                      </a:lnTo>
                      <a:lnTo>
                        <a:pt x="925" y="1538"/>
                      </a:lnTo>
                      <a:lnTo>
                        <a:pt x="900" y="1536"/>
                      </a:lnTo>
                      <a:lnTo>
                        <a:pt x="876" y="1530"/>
                      </a:lnTo>
                      <a:lnTo>
                        <a:pt x="854" y="1520"/>
                      </a:lnTo>
                      <a:lnTo>
                        <a:pt x="835" y="1508"/>
                      </a:lnTo>
                      <a:lnTo>
                        <a:pt x="835" y="2456"/>
                      </a:lnTo>
                      <a:lnTo>
                        <a:pt x="833" y="2486"/>
                      </a:lnTo>
                      <a:lnTo>
                        <a:pt x="824" y="2515"/>
                      </a:lnTo>
                      <a:lnTo>
                        <a:pt x="810" y="2539"/>
                      </a:lnTo>
                      <a:lnTo>
                        <a:pt x="792" y="2561"/>
                      </a:lnTo>
                      <a:lnTo>
                        <a:pt x="770" y="2579"/>
                      </a:lnTo>
                      <a:lnTo>
                        <a:pt x="744" y="2593"/>
                      </a:lnTo>
                      <a:lnTo>
                        <a:pt x="717" y="2602"/>
                      </a:lnTo>
                      <a:lnTo>
                        <a:pt x="687" y="2605"/>
                      </a:lnTo>
                      <a:lnTo>
                        <a:pt x="657" y="2602"/>
                      </a:lnTo>
                      <a:lnTo>
                        <a:pt x="629" y="2593"/>
                      </a:lnTo>
                      <a:lnTo>
                        <a:pt x="604" y="2579"/>
                      </a:lnTo>
                      <a:lnTo>
                        <a:pt x="582" y="2561"/>
                      </a:lnTo>
                      <a:lnTo>
                        <a:pt x="564" y="2539"/>
                      </a:lnTo>
                      <a:lnTo>
                        <a:pt x="551" y="2515"/>
                      </a:lnTo>
                      <a:lnTo>
                        <a:pt x="542" y="2486"/>
                      </a:lnTo>
                      <a:lnTo>
                        <a:pt x="539" y="2456"/>
                      </a:lnTo>
                      <a:lnTo>
                        <a:pt x="535" y="2456"/>
                      </a:lnTo>
                      <a:lnTo>
                        <a:pt x="532" y="2486"/>
                      </a:lnTo>
                      <a:lnTo>
                        <a:pt x="523" y="2515"/>
                      </a:lnTo>
                      <a:lnTo>
                        <a:pt x="509" y="2539"/>
                      </a:lnTo>
                      <a:lnTo>
                        <a:pt x="492" y="2561"/>
                      </a:lnTo>
                      <a:lnTo>
                        <a:pt x="469" y="2579"/>
                      </a:lnTo>
                      <a:lnTo>
                        <a:pt x="444" y="2593"/>
                      </a:lnTo>
                      <a:lnTo>
                        <a:pt x="416" y="2602"/>
                      </a:lnTo>
                      <a:lnTo>
                        <a:pt x="386" y="2605"/>
                      </a:lnTo>
                      <a:lnTo>
                        <a:pt x="357" y="2602"/>
                      </a:lnTo>
                      <a:lnTo>
                        <a:pt x="328" y="2593"/>
                      </a:lnTo>
                      <a:lnTo>
                        <a:pt x="304" y="2579"/>
                      </a:lnTo>
                      <a:lnTo>
                        <a:pt x="281" y="2561"/>
                      </a:lnTo>
                      <a:lnTo>
                        <a:pt x="263" y="2539"/>
                      </a:lnTo>
                      <a:lnTo>
                        <a:pt x="250" y="2515"/>
                      </a:lnTo>
                      <a:lnTo>
                        <a:pt x="241" y="2486"/>
                      </a:lnTo>
                      <a:lnTo>
                        <a:pt x="238" y="2456"/>
                      </a:lnTo>
                      <a:lnTo>
                        <a:pt x="238" y="1507"/>
                      </a:lnTo>
                      <a:lnTo>
                        <a:pt x="218" y="1520"/>
                      </a:lnTo>
                      <a:lnTo>
                        <a:pt x="197" y="1530"/>
                      </a:lnTo>
                      <a:lnTo>
                        <a:pt x="173" y="1536"/>
                      </a:lnTo>
                      <a:lnTo>
                        <a:pt x="148" y="1538"/>
                      </a:lnTo>
                      <a:lnTo>
                        <a:pt x="119" y="1535"/>
                      </a:lnTo>
                      <a:lnTo>
                        <a:pt x="91" y="1526"/>
                      </a:lnTo>
                      <a:lnTo>
                        <a:pt x="66" y="1512"/>
                      </a:lnTo>
                      <a:lnTo>
                        <a:pt x="43" y="1495"/>
                      </a:lnTo>
                      <a:lnTo>
                        <a:pt x="25" y="1472"/>
                      </a:lnTo>
                      <a:lnTo>
                        <a:pt x="12" y="1447"/>
                      </a:lnTo>
                      <a:lnTo>
                        <a:pt x="3" y="1419"/>
                      </a:lnTo>
                      <a:lnTo>
                        <a:pt x="0" y="1389"/>
                      </a:lnTo>
                      <a:lnTo>
                        <a:pt x="0" y="149"/>
                      </a:lnTo>
                      <a:lnTo>
                        <a:pt x="3" y="119"/>
                      </a:lnTo>
                      <a:lnTo>
                        <a:pt x="11" y="92"/>
                      </a:lnTo>
                      <a:lnTo>
                        <a:pt x="25" y="67"/>
                      </a:lnTo>
                      <a:lnTo>
                        <a:pt x="42" y="46"/>
                      </a:lnTo>
                      <a:lnTo>
                        <a:pt x="64" y="27"/>
                      </a:lnTo>
                      <a:lnTo>
                        <a:pt x="89" y="13"/>
                      </a:lnTo>
                      <a:lnTo>
                        <a:pt x="116" y="5"/>
                      </a:lnTo>
                      <a:lnTo>
                        <a:pt x="145" y="1"/>
                      </a:lnTo>
                      <a:lnTo>
                        <a:pt x="14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2" name="Freeform 414">
                  <a:extLst>
                    <a:ext uri="{FF2B5EF4-FFF2-40B4-BE49-F238E27FC236}">
                      <a16:creationId xmlns:a16="http://schemas.microsoft.com/office/drawing/2014/main" id="{8D81C416-B6DA-404F-B17E-67218D523B4A}"/>
                    </a:ext>
                  </a:extLst>
                </p:cNvPr>
                <p:cNvSpPr>
                  <a:spLocks/>
                </p:cNvSpPr>
                <p:nvPr/>
              </p:nvSpPr>
              <p:spPr bwMode="auto">
                <a:xfrm>
                  <a:off x="9232901" y="5059363"/>
                  <a:ext cx="74613" cy="82550"/>
                </a:xfrm>
                <a:custGeom>
                  <a:avLst/>
                  <a:gdLst>
                    <a:gd name="T0" fmla="*/ 314 w 565"/>
                    <a:gd name="T1" fmla="*/ 0 h 629"/>
                    <a:gd name="T2" fmla="*/ 358 w 565"/>
                    <a:gd name="T3" fmla="*/ 3 h 629"/>
                    <a:gd name="T4" fmla="*/ 400 w 565"/>
                    <a:gd name="T5" fmla="*/ 12 h 629"/>
                    <a:gd name="T6" fmla="*/ 439 w 565"/>
                    <a:gd name="T7" fmla="*/ 25 h 629"/>
                    <a:gd name="T8" fmla="*/ 474 w 565"/>
                    <a:gd name="T9" fmla="*/ 44 h 629"/>
                    <a:gd name="T10" fmla="*/ 508 w 565"/>
                    <a:gd name="T11" fmla="*/ 67 h 629"/>
                    <a:gd name="T12" fmla="*/ 538 w 565"/>
                    <a:gd name="T13" fmla="*/ 94 h 629"/>
                    <a:gd name="T14" fmla="*/ 565 w 565"/>
                    <a:gd name="T15" fmla="*/ 125 h 629"/>
                    <a:gd name="T16" fmla="*/ 545 w 565"/>
                    <a:gd name="T17" fmla="*/ 165 h 629"/>
                    <a:gd name="T18" fmla="*/ 528 w 565"/>
                    <a:gd name="T19" fmla="*/ 206 h 629"/>
                    <a:gd name="T20" fmla="*/ 516 w 565"/>
                    <a:gd name="T21" fmla="*/ 250 h 629"/>
                    <a:gd name="T22" fmla="*/ 509 w 565"/>
                    <a:gd name="T23" fmla="*/ 296 h 629"/>
                    <a:gd name="T24" fmla="*/ 507 w 565"/>
                    <a:gd name="T25" fmla="*/ 342 h 629"/>
                    <a:gd name="T26" fmla="*/ 509 w 565"/>
                    <a:gd name="T27" fmla="*/ 391 h 629"/>
                    <a:gd name="T28" fmla="*/ 518 w 565"/>
                    <a:gd name="T29" fmla="*/ 437 h 629"/>
                    <a:gd name="T30" fmla="*/ 530 w 565"/>
                    <a:gd name="T31" fmla="*/ 483 h 629"/>
                    <a:gd name="T32" fmla="*/ 548 w 565"/>
                    <a:gd name="T33" fmla="*/ 525 h 629"/>
                    <a:gd name="T34" fmla="*/ 518 w 565"/>
                    <a:gd name="T35" fmla="*/ 555 h 629"/>
                    <a:gd name="T36" fmla="*/ 483 w 565"/>
                    <a:gd name="T37" fmla="*/ 581 h 629"/>
                    <a:gd name="T38" fmla="*/ 445 w 565"/>
                    <a:gd name="T39" fmla="*/ 601 h 629"/>
                    <a:gd name="T40" fmla="*/ 404 w 565"/>
                    <a:gd name="T41" fmla="*/ 616 h 629"/>
                    <a:gd name="T42" fmla="*/ 361 w 565"/>
                    <a:gd name="T43" fmla="*/ 626 h 629"/>
                    <a:gd name="T44" fmla="*/ 314 w 565"/>
                    <a:gd name="T45" fmla="*/ 629 h 629"/>
                    <a:gd name="T46" fmla="*/ 272 w 565"/>
                    <a:gd name="T47" fmla="*/ 627 h 629"/>
                    <a:gd name="T48" fmla="*/ 231 w 565"/>
                    <a:gd name="T49" fmla="*/ 619 h 629"/>
                    <a:gd name="T50" fmla="*/ 192 w 565"/>
                    <a:gd name="T51" fmla="*/ 605 h 629"/>
                    <a:gd name="T52" fmla="*/ 156 w 565"/>
                    <a:gd name="T53" fmla="*/ 587 h 629"/>
                    <a:gd name="T54" fmla="*/ 122 w 565"/>
                    <a:gd name="T55" fmla="*/ 565 h 629"/>
                    <a:gd name="T56" fmla="*/ 92 w 565"/>
                    <a:gd name="T57" fmla="*/ 538 h 629"/>
                    <a:gd name="T58" fmla="*/ 66 w 565"/>
                    <a:gd name="T59" fmla="*/ 507 h 629"/>
                    <a:gd name="T60" fmla="*/ 43 w 565"/>
                    <a:gd name="T61" fmla="*/ 474 h 629"/>
                    <a:gd name="T62" fmla="*/ 25 w 565"/>
                    <a:gd name="T63" fmla="*/ 437 h 629"/>
                    <a:gd name="T64" fmla="*/ 11 w 565"/>
                    <a:gd name="T65" fmla="*/ 398 h 629"/>
                    <a:gd name="T66" fmla="*/ 2 w 565"/>
                    <a:gd name="T67" fmla="*/ 357 h 629"/>
                    <a:gd name="T68" fmla="*/ 0 w 565"/>
                    <a:gd name="T69" fmla="*/ 315 h 629"/>
                    <a:gd name="T70" fmla="*/ 3 w 565"/>
                    <a:gd name="T71" fmla="*/ 269 h 629"/>
                    <a:gd name="T72" fmla="*/ 13 w 565"/>
                    <a:gd name="T73" fmla="*/ 223 h 629"/>
                    <a:gd name="T74" fmla="*/ 29 w 565"/>
                    <a:gd name="T75" fmla="*/ 182 h 629"/>
                    <a:gd name="T76" fmla="*/ 51 w 565"/>
                    <a:gd name="T77" fmla="*/ 143 h 629"/>
                    <a:gd name="T78" fmla="*/ 77 w 565"/>
                    <a:gd name="T79" fmla="*/ 108 h 629"/>
                    <a:gd name="T80" fmla="*/ 108 w 565"/>
                    <a:gd name="T81" fmla="*/ 76 h 629"/>
                    <a:gd name="T82" fmla="*/ 144 w 565"/>
                    <a:gd name="T83" fmla="*/ 51 h 629"/>
                    <a:gd name="T84" fmla="*/ 183 w 565"/>
                    <a:gd name="T85" fmla="*/ 29 h 629"/>
                    <a:gd name="T86" fmla="*/ 224 w 565"/>
                    <a:gd name="T87" fmla="*/ 13 h 629"/>
                    <a:gd name="T88" fmla="*/ 268 w 565"/>
                    <a:gd name="T89" fmla="*/ 3 h 629"/>
                    <a:gd name="T90" fmla="*/ 314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314" y="0"/>
                      </a:moveTo>
                      <a:lnTo>
                        <a:pt x="358" y="3"/>
                      </a:lnTo>
                      <a:lnTo>
                        <a:pt x="400" y="12"/>
                      </a:lnTo>
                      <a:lnTo>
                        <a:pt x="439" y="25"/>
                      </a:lnTo>
                      <a:lnTo>
                        <a:pt x="474" y="44"/>
                      </a:lnTo>
                      <a:lnTo>
                        <a:pt x="508" y="67"/>
                      </a:lnTo>
                      <a:lnTo>
                        <a:pt x="538" y="94"/>
                      </a:lnTo>
                      <a:lnTo>
                        <a:pt x="565" y="125"/>
                      </a:lnTo>
                      <a:lnTo>
                        <a:pt x="545" y="165"/>
                      </a:lnTo>
                      <a:lnTo>
                        <a:pt x="528" y="206"/>
                      </a:lnTo>
                      <a:lnTo>
                        <a:pt x="516" y="250"/>
                      </a:lnTo>
                      <a:lnTo>
                        <a:pt x="509" y="296"/>
                      </a:lnTo>
                      <a:lnTo>
                        <a:pt x="507" y="342"/>
                      </a:lnTo>
                      <a:lnTo>
                        <a:pt x="509" y="391"/>
                      </a:lnTo>
                      <a:lnTo>
                        <a:pt x="518" y="437"/>
                      </a:lnTo>
                      <a:lnTo>
                        <a:pt x="530" y="483"/>
                      </a:lnTo>
                      <a:lnTo>
                        <a:pt x="548" y="525"/>
                      </a:lnTo>
                      <a:lnTo>
                        <a:pt x="518" y="555"/>
                      </a:lnTo>
                      <a:lnTo>
                        <a:pt x="483" y="581"/>
                      </a:lnTo>
                      <a:lnTo>
                        <a:pt x="445" y="601"/>
                      </a:lnTo>
                      <a:lnTo>
                        <a:pt x="404" y="616"/>
                      </a:lnTo>
                      <a:lnTo>
                        <a:pt x="361" y="626"/>
                      </a:lnTo>
                      <a:lnTo>
                        <a:pt x="314" y="629"/>
                      </a:lnTo>
                      <a:lnTo>
                        <a:pt x="272" y="627"/>
                      </a:lnTo>
                      <a:lnTo>
                        <a:pt x="231" y="619"/>
                      </a:lnTo>
                      <a:lnTo>
                        <a:pt x="192" y="605"/>
                      </a:lnTo>
                      <a:lnTo>
                        <a:pt x="156" y="587"/>
                      </a:lnTo>
                      <a:lnTo>
                        <a:pt x="122" y="565"/>
                      </a:lnTo>
                      <a:lnTo>
                        <a:pt x="92" y="538"/>
                      </a:lnTo>
                      <a:lnTo>
                        <a:pt x="66" y="507"/>
                      </a:lnTo>
                      <a:lnTo>
                        <a:pt x="43" y="474"/>
                      </a:lnTo>
                      <a:lnTo>
                        <a:pt x="25" y="437"/>
                      </a:lnTo>
                      <a:lnTo>
                        <a:pt x="11" y="398"/>
                      </a:lnTo>
                      <a:lnTo>
                        <a:pt x="2" y="357"/>
                      </a:lnTo>
                      <a:lnTo>
                        <a:pt x="0" y="315"/>
                      </a:lnTo>
                      <a:lnTo>
                        <a:pt x="3" y="269"/>
                      </a:lnTo>
                      <a:lnTo>
                        <a:pt x="13" y="223"/>
                      </a:lnTo>
                      <a:lnTo>
                        <a:pt x="29" y="182"/>
                      </a:lnTo>
                      <a:lnTo>
                        <a:pt x="51" y="143"/>
                      </a:lnTo>
                      <a:lnTo>
                        <a:pt x="77" y="108"/>
                      </a:lnTo>
                      <a:lnTo>
                        <a:pt x="108" y="76"/>
                      </a:lnTo>
                      <a:lnTo>
                        <a:pt x="144" y="51"/>
                      </a:lnTo>
                      <a:lnTo>
                        <a:pt x="183" y="29"/>
                      </a:lnTo>
                      <a:lnTo>
                        <a:pt x="224" y="13"/>
                      </a:lnTo>
                      <a:lnTo>
                        <a:pt x="268" y="3"/>
                      </a:lnTo>
                      <a:lnTo>
                        <a:pt x="3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3" name="Freeform 415">
                  <a:extLst>
                    <a:ext uri="{FF2B5EF4-FFF2-40B4-BE49-F238E27FC236}">
                      <a16:creationId xmlns:a16="http://schemas.microsoft.com/office/drawing/2014/main" id="{4D11A652-6C2B-4398-A69B-9EC98774C1AE}"/>
                    </a:ext>
                  </a:extLst>
                </p:cNvPr>
                <p:cNvSpPr>
                  <a:spLocks/>
                </p:cNvSpPr>
                <p:nvPr/>
              </p:nvSpPr>
              <p:spPr bwMode="auto">
                <a:xfrm>
                  <a:off x="9209088" y="5148263"/>
                  <a:ext cx="96838" cy="317500"/>
                </a:xfrm>
                <a:custGeom>
                  <a:avLst/>
                  <a:gdLst>
                    <a:gd name="T0" fmla="*/ 373 w 729"/>
                    <a:gd name="T1" fmla="*/ 0 h 2394"/>
                    <a:gd name="T2" fmla="*/ 510 w 729"/>
                    <a:gd name="T3" fmla="*/ 0 h 2394"/>
                    <a:gd name="T4" fmla="*/ 600 w 729"/>
                    <a:gd name="T5" fmla="*/ 0 h 2394"/>
                    <a:gd name="T6" fmla="*/ 550 w 729"/>
                    <a:gd name="T7" fmla="*/ 46 h 2394"/>
                    <a:gd name="T8" fmla="*/ 513 w 729"/>
                    <a:gd name="T9" fmla="*/ 105 h 2394"/>
                    <a:gd name="T10" fmla="*/ 494 w 729"/>
                    <a:gd name="T11" fmla="*/ 172 h 2394"/>
                    <a:gd name="T12" fmla="*/ 490 w 729"/>
                    <a:gd name="T13" fmla="*/ 1448 h 2394"/>
                    <a:gd name="T14" fmla="*/ 502 w 729"/>
                    <a:gd name="T15" fmla="*/ 1526 h 2394"/>
                    <a:gd name="T16" fmla="*/ 536 w 729"/>
                    <a:gd name="T17" fmla="*/ 1594 h 2394"/>
                    <a:gd name="T18" fmla="*/ 588 w 729"/>
                    <a:gd name="T19" fmla="*/ 1648 h 2394"/>
                    <a:gd name="T20" fmla="*/ 652 w 729"/>
                    <a:gd name="T21" fmla="*/ 1685 h 2394"/>
                    <a:gd name="T22" fmla="*/ 729 w 729"/>
                    <a:gd name="T23" fmla="*/ 1702 h 2394"/>
                    <a:gd name="T24" fmla="*/ 708 w 729"/>
                    <a:gd name="T25" fmla="*/ 2370 h 2394"/>
                    <a:gd name="T26" fmla="*/ 659 w 729"/>
                    <a:gd name="T27" fmla="*/ 2392 h 2394"/>
                    <a:gd name="T28" fmla="*/ 604 w 729"/>
                    <a:gd name="T29" fmla="*/ 2392 h 2394"/>
                    <a:gd name="T30" fmla="*/ 555 w 729"/>
                    <a:gd name="T31" fmla="*/ 2372 h 2394"/>
                    <a:gd name="T32" fmla="*/ 518 w 729"/>
                    <a:gd name="T33" fmla="*/ 2335 h 2394"/>
                    <a:gd name="T34" fmla="*/ 498 w 729"/>
                    <a:gd name="T35" fmla="*/ 2285 h 2394"/>
                    <a:gd name="T36" fmla="*/ 491 w 729"/>
                    <a:gd name="T37" fmla="*/ 2258 h 2394"/>
                    <a:gd name="T38" fmla="*/ 481 w 729"/>
                    <a:gd name="T39" fmla="*/ 2311 h 2394"/>
                    <a:gd name="T40" fmla="*/ 451 w 729"/>
                    <a:gd name="T41" fmla="*/ 2354 h 2394"/>
                    <a:gd name="T42" fmla="*/ 408 w 729"/>
                    <a:gd name="T43" fmla="*/ 2383 h 2394"/>
                    <a:gd name="T44" fmla="*/ 355 w 729"/>
                    <a:gd name="T45" fmla="*/ 2394 h 2394"/>
                    <a:gd name="T46" fmla="*/ 301 w 729"/>
                    <a:gd name="T47" fmla="*/ 2383 h 2394"/>
                    <a:gd name="T48" fmla="*/ 258 w 729"/>
                    <a:gd name="T49" fmla="*/ 2354 h 2394"/>
                    <a:gd name="T50" fmla="*/ 229 w 729"/>
                    <a:gd name="T51" fmla="*/ 2311 h 2394"/>
                    <a:gd name="T52" fmla="*/ 218 w 729"/>
                    <a:gd name="T53" fmla="*/ 2258 h 2394"/>
                    <a:gd name="T54" fmla="*/ 201 w 729"/>
                    <a:gd name="T55" fmla="*/ 1397 h 2394"/>
                    <a:gd name="T56" fmla="*/ 159 w 729"/>
                    <a:gd name="T57" fmla="*/ 1411 h 2394"/>
                    <a:gd name="T58" fmla="*/ 109 w 729"/>
                    <a:gd name="T59" fmla="*/ 1410 h 2394"/>
                    <a:gd name="T60" fmla="*/ 60 w 729"/>
                    <a:gd name="T61" fmla="*/ 1390 h 2394"/>
                    <a:gd name="T62" fmla="*/ 24 w 729"/>
                    <a:gd name="T63" fmla="*/ 1353 h 2394"/>
                    <a:gd name="T64" fmla="*/ 3 w 729"/>
                    <a:gd name="T65" fmla="*/ 1305 h 2394"/>
                    <a:gd name="T66" fmla="*/ 0 w 729"/>
                    <a:gd name="T67" fmla="*/ 137 h 2394"/>
                    <a:gd name="T68" fmla="*/ 11 w 729"/>
                    <a:gd name="T69" fmla="*/ 84 h 2394"/>
                    <a:gd name="T70" fmla="*/ 39 w 729"/>
                    <a:gd name="T71" fmla="*/ 42 h 2394"/>
                    <a:gd name="T72" fmla="*/ 81 w 729"/>
                    <a:gd name="T73" fmla="*/ 12 h 2394"/>
                    <a:gd name="T74" fmla="*/ 133 w 729"/>
                    <a:gd name="T75" fmla="*/ 1 h 2394"/>
                    <a:gd name="T76" fmla="*/ 289 w 729"/>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9" h="2394">
                      <a:moveTo>
                        <a:pt x="329" y="0"/>
                      </a:moveTo>
                      <a:lnTo>
                        <a:pt x="373" y="0"/>
                      </a:lnTo>
                      <a:lnTo>
                        <a:pt x="463" y="0"/>
                      </a:lnTo>
                      <a:lnTo>
                        <a:pt x="510" y="0"/>
                      </a:lnTo>
                      <a:lnTo>
                        <a:pt x="556" y="0"/>
                      </a:lnTo>
                      <a:lnTo>
                        <a:pt x="600" y="0"/>
                      </a:lnTo>
                      <a:lnTo>
                        <a:pt x="573" y="21"/>
                      </a:lnTo>
                      <a:lnTo>
                        <a:pt x="550" y="46"/>
                      </a:lnTo>
                      <a:lnTo>
                        <a:pt x="529" y="74"/>
                      </a:lnTo>
                      <a:lnTo>
                        <a:pt x="513" y="105"/>
                      </a:lnTo>
                      <a:lnTo>
                        <a:pt x="501" y="137"/>
                      </a:lnTo>
                      <a:lnTo>
                        <a:pt x="494" y="172"/>
                      </a:lnTo>
                      <a:lnTo>
                        <a:pt x="490" y="208"/>
                      </a:lnTo>
                      <a:lnTo>
                        <a:pt x="490" y="1448"/>
                      </a:lnTo>
                      <a:lnTo>
                        <a:pt x="494" y="1488"/>
                      </a:lnTo>
                      <a:lnTo>
                        <a:pt x="502" y="1526"/>
                      </a:lnTo>
                      <a:lnTo>
                        <a:pt x="516" y="1562"/>
                      </a:lnTo>
                      <a:lnTo>
                        <a:pt x="536" y="1594"/>
                      </a:lnTo>
                      <a:lnTo>
                        <a:pt x="559" y="1622"/>
                      </a:lnTo>
                      <a:lnTo>
                        <a:pt x="588" y="1648"/>
                      </a:lnTo>
                      <a:lnTo>
                        <a:pt x="619" y="1668"/>
                      </a:lnTo>
                      <a:lnTo>
                        <a:pt x="652" y="1685"/>
                      </a:lnTo>
                      <a:lnTo>
                        <a:pt x="690" y="1697"/>
                      </a:lnTo>
                      <a:lnTo>
                        <a:pt x="729" y="1702"/>
                      </a:lnTo>
                      <a:lnTo>
                        <a:pt x="729" y="2354"/>
                      </a:lnTo>
                      <a:lnTo>
                        <a:pt x="708" y="2370"/>
                      </a:lnTo>
                      <a:lnTo>
                        <a:pt x="685" y="2383"/>
                      </a:lnTo>
                      <a:lnTo>
                        <a:pt x="659" y="2392"/>
                      </a:lnTo>
                      <a:lnTo>
                        <a:pt x="632" y="2394"/>
                      </a:lnTo>
                      <a:lnTo>
                        <a:pt x="604" y="2392"/>
                      </a:lnTo>
                      <a:lnTo>
                        <a:pt x="579" y="2383"/>
                      </a:lnTo>
                      <a:lnTo>
                        <a:pt x="555" y="2372"/>
                      </a:lnTo>
                      <a:lnTo>
                        <a:pt x="535" y="2354"/>
                      </a:lnTo>
                      <a:lnTo>
                        <a:pt x="518" y="2335"/>
                      </a:lnTo>
                      <a:lnTo>
                        <a:pt x="505" y="2311"/>
                      </a:lnTo>
                      <a:lnTo>
                        <a:pt x="498" y="2285"/>
                      </a:lnTo>
                      <a:lnTo>
                        <a:pt x="495" y="2258"/>
                      </a:lnTo>
                      <a:lnTo>
                        <a:pt x="491" y="2258"/>
                      </a:lnTo>
                      <a:lnTo>
                        <a:pt x="488" y="2285"/>
                      </a:lnTo>
                      <a:lnTo>
                        <a:pt x="481" y="2311"/>
                      </a:lnTo>
                      <a:lnTo>
                        <a:pt x="469" y="2335"/>
                      </a:lnTo>
                      <a:lnTo>
                        <a:pt x="451" y="2354"/>
                      </a:lnTo>
                      <a:lnTo>
                        <a:pt x="431" y="2372"/>
                      </a:lnTo>
                      <a:lnTo>
                        <a:pt x="408" y="2383"/>
                      </a:lnTo>
                      <a:lnTo>
                        <a:pt x="382" y="2392"/>
                      </a:lnTo>
                      <a:lnTo>
                        <a:pt x="355" y="2394"/>
                      </a:lnTo>
                      <a:lnTo>
                        <a:pt x="327" y="2392"/>
                      </a:lnTo>
                      <a:lnTo>
                        <a:pt x="301" y="2383"/>
                      </a:lnTo>
                      <a:lnTo>
                        <a:pt x="279" y="2372"/>
                      </a:lnTo>
                      <a:lnTo>
                        <a:pt x="258" y="2354"/>
                      </a:lnTo>
                      <a:lnTo>
                        <a:pt x="242" y="2335"/>
                      </a:lnTo>
                      <a:lnTo>
                        <a:pt x="229" y="2311"/>
                      </a:lnTo>
                      <a:lnTo>
                        <a:pt x="221" y="2285"/>
                      </a:lnTo>
                      <a:lnTo>
                        <a:pt x="218" y="2258"/>
                      </a:lnTo>
                      <a:lnTo>
                        <a:pt x="218" y="1386"/>
                      </a:lnTo>
                      <a:lnTo>
                        <a:pt x="201" y="1397"/>
                      </a:lnTo>
                      <a:lnTo>
                        <a:pt x="180" y="1406"/>
                      </a:lnTo>
                      <a:lnTo>
                        <a:pt x="159" y="1411"/>
                      </a:lnTo>
                      <a:lnTo>
                        <a:pt x="137" y="1414"/>
                      </a:lnTo>
                      <a:lnTo>
                        <a:pt x="109" y="1410"/>
                      </a:lnTo>
                      <a:lnTo>
                        <a:pt x="83" y="1403"/>
                      </a:lnTo>
                      <a:lnTo>
                        <a:pt x="60" y="1390"/>
                      </a:lnTo>
                      <a:lnTo>
                        <a:pt x="40" y="1374"/>
                      </a:lnTo>
                      <a:lnTo>
                        <a:pt x="24" y="1353"/>
                      </a:lnTo>
                      <a:lnTo>
                        <a:pt x="11" y="1330"/>
                      </a:lnTo>
                      <a:lnTo>
                        <a:pt x="3" y="1305"/>
                      </a:lnTo>
                      <a:lnTo>
                        <a:pt x="0" y="1276"/>
                      </a:lnTo>
                      <a:lnTo>
                        <a:pt x="0" y="137"/>
                      </a:lnTo>
                      <a:lnTo>
                        <a:pt x="2" y="110"/>
                      </a:lnTo>
                      <a:lnTo>
                        <a:pt x="11" y="84"/>
                      </a:lnTo>
                      <a:lnTo>
                        <a:pt x="23" y="61"/>
                      </a:lnTo>
                      <a:lnTo>
                        <a:pt x="39" y="42"/>
                      </a:lnTo>
                      <a:lnTo>
                        <a:pt x="58" y="25"/>
                      </a:lnTo>
                      <a:lnTo>
                        <a:pt x="81" y="12"/>
                      </a:lnTo>
                      <a:lnTo>
                        <a:pt x="106" y="4"/>
                      </a:lnTo>
                      <a:lnTo>
                        <a:pt x="133" y="1"/>
                      </a:lnTo>
                      <a:lnTo>
                        <a:pt x="133" y="0"/>
                      </a:lnTo>
                      <a:lnTo>
                        <a:pt x="289" y="0"/>
                      </a:lnTo>
                      <a:lnTo>
                        <a:pt x="3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4" name="Freeform 416">
                  <a:extLst>
                    <a:ext uri="{FF2B5EF4-FFF2-40B4-BE49-F238E27FC236}">
                      <a16:creationId xmlns:a16="http://schemas.microsoft.com/office/drawing/2014/main" id="{1B110F34-D6DB-4107-B93A-218729AC8993}"/>
                    </a:ext>
                  </a:extLst>
                </p:cNvPr>
                <p:cNvSpPr>
                  <a:spLocks/>
                </p:cNvSpPr>
                <p:nvPr/>
              </p:nvSpPr>
              <p:spPr bwMode="auto">
                <a:xfrm>
                  <a:off x="9410701" y="5059363"/>
                  <a:ext cx="74613" cy="82550"/>
                </a:xfrm>
                <a:custGeom>
                  <a:avLst/>
                  <a:gdLst>
                    <a:gd name="T0" fmla="*/ 249 w 565"/>
                    <a:gd name="T1" fmla="*/ 0 h 629"/>
                    <a:gd name="T2" fmla="*/ 297 w 565"/>
                    <a:gd name="T3" fmla="*/ 3 h 629"/>
                    <a:gd name="T4" fmla="*/ 341 w 565"/>
                    <a:gd name="T5" fmla="*/ 13 h 629"/>
                    <a:gd name="T6" fmla="*/ 382 w 565"/>
                    <a:gd name="T7" fmla="*/ 29 h 629"/>
                    <a:gd name="T8" fmla="*/ 421 w 565"/>
                    <a:gd name="T9" fmla="*/ 51 h 629"/>
                    <a:gd name="T10" fmla="*/ 457 w 565"/>
                    <a:gd name="T11" fmla="*/ 76 h 629"/>
                    <a:gd name="T12" fmla="*/ 488 w 565"/>
                    <a:gd name="T13" fmla="*/ 108 h 629"/>
                    <a:gd name="T14" fmla="*/ 514 w 565"/>
                    <a:gd name="T15" fmla="*/ 143 h 629"/>
                    <a:gd name="T16" fmla="*/ 535 w 565"/>
                    <a:gd name="T17" fmla="*/ 182 h 629"/>
                    <a:gd name="T18" fmla="*/ 552 w 565"/>
                    <a:gd name="T19" fmla="*/ 223 h 629"/>
                    <a:gd name="T20" fmla="*/ 561 w 565"/>
                    <a:gd name="T21" fmla="*/ 269 h 629"/>
                    <a:gd name="T22" fmla="*/ 565 w 565"/>
                    <a:gd name="T23" fmla="*/ 315 h 629"/>
                    <a:gd name="T24" fmla="*/ 562 w 565"/>
                    <a:gd name="T25" fmla="*/ 357 h 629"/>
                    <a:gd name="T26" fmla="*/ 554 w 565"/>
                    <a:gd name="T27" fmla="*/ 398 h 629"/>
                    <a:gd name="T28" fmla="*/ 540 w 565"/>
                    <a:gd name="T29" fmla="*/ 437 h 629"/>
                    <a:gd name="T30" fmla="*/ 521 w 565"/>
                    <a:gd name="T31" fmla="*/ 474 h 629"/>
                    <a:gd name="T32" fmla="*/ 499 w 565"/>
                    <a:gd name="T33" fmla="*/ 507 h 629"/>
                    <a:gd name="T34" fmla="*/ 473 w 565"/>
                    <a:gd name="T35" fmla="*/ 538 h 629"/>
                    <a:gd name="T36" fmla="*/ 443 w 565"/>
                    <a:gd name="T37" fmla="*/ 565 h 629"/>
                    <a:gd name="T38" fmla="*/ 409 w 565"/>
                    <a:gd name="T39" fmla="*/ 587 h 629"/>
                    <a:gd name="T40" fmla="*/ 372 w 565"/>
                    <a:gd name="T41" fmla="*/ 605 h 629"/>
                    <a:gd name="T42" fmla="*/ 333 w 565"/>
                    <a:gd name="T43" fmla="*/ 619 h 629"/>
                    <a:gd name="T44" fmla="*/ 292 w 565"/>
                    <a:gd name="T45" fmla="*/ 627 h 629"/>
                    <a:gd name="T46" fmla="*/ 249 w 565"/>
                    <a:gd name="T47" fmla="*/ 629 h 629"/>
                    <a:gd name="T48" fmla="*/ 204 w 565"/>
                    <a:gd name="T49" fmla="*/ 626 h 629"/>
                    <a:gd name="T50" fmla="*/ 161 w 565"/>
                    <a:gd name="T51" fmla="*/ 616 h 629"/>
                    <a:gd name="T52" fmla="*/ 120 w 565"/>
                    <a:gd name="T53" fmla="*/ 601 h 629"/>
                    <a:gd name="T54" fmla="*/ 82 w 565"/>
                    <a:gd name="T55" fmla="*/ 581 h 629"/>
                    <a:gd name="T56" fmla="*/ 47 w 565"/>
                    <a:gd name="T57" fmla="*/ 555 h 629"/>
                    <a:gd name="T58" fmla="*/ 17 w 565"/>
                    <a:gd name="T59" fmla="*/ 526 h 629"/>
                    <a:gd name="T60" fmla="*/ 34 w 565"/>
                    <a:gd name="T61" fmla="*/ 483 h 629"/>
                    <a:gd name="T62" fmla="*/ 47 w 565"/>
                    <a:gd name="T63" fmla="*/ 438 h 629"/>
                    <a:gd name="T64" fmla="*/ 56 w 565"/>
                    <a:gd name="T65" fmla="*/ 391 h 629"/>
                    <a:gd name="T66" fmla="*/ 59 w 565"/>
                    <a:gd name="T67" fmla="*/ 342 h 629"/>
                    <a:gd name="T68" fmla="*/ 56 w 565"/>
                    <a:gd name="T69" fmla="*/ 296 h 629"/>
                    <a:gd name="T70" fmla="*/ 48 w 565"/>
                    <a:gd name="T71" fmla="*/ 250 h 629"/>
                    <a:gd name="T72" fmla="*/ 36 w 565"/>
                    <a:gd name="T73" fmla="*/ 206 h 629"/>
                    <a:gd name="T74" fmla="*/ 20 w 565"/>
                    <a:gd name="T75" fmla="*/ 164 h 629"/>
                    <a:gd name="T76" fmla="*/ 0 w 565"/>
                    <a:gd name="T77" fmla="*/ 124 h 629"/>
                    <a:gd name="T78" fmla="*/ 27 w 565"/>
                    <a:gd name="T79" fmla="*/ 94 h 629"/>
                    <a:gd name="T80" fmla="*/ 57 w 565"/>
                    <a:gd name="T81" fmla="*/ 67 h 629"/>
                    <a:gd name="T82" fmla="*/ 90 w 565"/>
                    <a:gd name="T83" fmla="*/ 44 h 629"/>
                    <a:gd name="T84" fmla="*/ 126 w 565"/>
                    <a:gd name="T85" fmla="*/ 25 h 629"/>
                    <a:gd name="T86" fmla="*/ 165 w 565"/>
                    <a:gd name="T87" fmla="*/ 12 h 629"/>
                    <a:gd name="T88" fmla="*/ 207 w 565"/>
                    <a:gd name="T89" fmla="*/ 3 h 629"/>
                    <a:gd name="T90" fmla="*/ 249 w 565"/>
                    <a:gd name="T91"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5" h="629">
                      <a:moveTo>
                        <a:pt x="249" y="0"/>
                      </a:moveTo>
                      <a:lnTo>
                        <a:pt x="297" y="3"/>
                      </a:lnTo>
                      <a:lnTo>
                        <a:pt x="341" y="13"/>
                      </a:lnTo>
                      <a:lnTo>
                        <a:pt x="382" y="29"/>
                      </a:lnTo>
                      <a:lnTo>
                        <a:pt x="421" y="51"/>
                      </a:lnTo>
                      <a:lnTo>
                        <a:pt x="457" y="76"/>
                      </a:lnTo>
                      <a:lnTo>
                        <a:pt x="488" y="108"/>
                      </a:lnTo>
                      <a:lnTo>
                        <a:pt x="514" y="143"/>
                      </a:lnTo>
                      <a:lnTo>
                        <a:pt x="535" y="182"/>
                      </a:lnTo>
                      <a:lnTo>
                        <a:pt x="552" y="223"/>
                      </a:lnTo>
                      <a:lnTo>
                        <a:pt x="561" y="269"/>
                      </a:lnTo>
                      <a:lnTo>
                        <a:pt x="565" y="315"/>
                      </a:lnTo>
                      <a:lnTo>
                        <a:pt x="562" y="357"/>
                      </a:lnTo>
                      <a:lnTo>
                        <a:pt x="554" y="398"/>
                      </a:lnTo>
                      <a:lnTo>
                        <a:pt x="540" y="437"/>
                      </a:lnTo>
                      <a:lnTo>
                        <a:pt x="521" y="474"/>
                      </a:lnTo>
                      <a:lnTo>
                        <a:pt x="499" y="507"/>
                      </a:lnTo>
                      <a:lnTo>
                        <a:pt x="473" y="538"/>
                      </a:lnTo>
                      <a:lnTo>
                        <a:pt x="443" y="565"/>
                      </a:lnTo>
                      <a:lnTo>
                        <a:pt x="409" y="587"/>
                      </a:lnTo>
                      <a:lnTo>
                        <a:pt x="372" y="605"/>
                      </a:lnTo>
                      <a:lnTo>
                        <a:pt x="333" y="619"/>
                      </a:lnTo>
                      <a:lnTo>
                        <a:pt x="292" y="627"/>
                      </a:lnTo>
                      <a:lnTo>
                        <a:pt x="249" y="629"/>
                      </a:lnTo>
                      <a:lnTo>
                        <a:pt x="204" y="626"/>
                      </a:lnTo>
                      <a:lnTo>
                        <a:pt x="161" y="616"/>
                      </a:lnTo>
                      <a:lnTo>
                        <a:pt x="120" y="601"/>
                      </a:lnTo>
                      <a:lnTo>
                        <a:pt x="82" y="581"/>
                      </a:lnTo>
                      <a:lnTo>
                        <a:pt x="47" y="555"/>
                      </a:lnTo>
                      <a:lnTo>
                        <a:pt x="17" y="526"/>
                      </a:lnTo>
                      <a:lnTo>
                        <a:pt x="34" y="483"/>
                      </a:lnTo>
                      <a:lnTo>
                        <a:pt x="47" y="438"/>
                      </a:lnTo>
                      <a:lnTo>
                        <a:pt x="56" y="391"/>
                      </a:lnTo>
                      <a:lnTo>
                        <a:pt x="59" y="342"/>
                      </a:lnTo>
                      <a:lnTo>
                        <a:pt x="56" y="296"/>
                      </a:lnTo>
                      <a:lnTo>
                        <a:pt x="48" y="250"/>
                      </a:lnTo>
                      <a:lnTo>
                        <a:pt x="36" y="206"/>
                      </a:lnTo>
                      <a:lnTo>
                        <a:pt x="20" y="164"/>
                      </a:lnTo>
                      <a:lnTo>
                        <a:pt x="0" y="124"/>
                      </a:lnTo>
                      <a:lnTo>
                        <a:pt x="27" y="94"/>
                      </a:lnTo>
                      <a:lnTo>
                        <a:pt x="57" y="67"/>
                      </a:lnTo>
                      <a:lnTo>
                        <a:pt x="90" y="44"/>
                      </a:lnTo>
                      <a:lnTo>
                        <a:pt x="126" y="25"/>
                      </a:lnTo>
                      <a:lnTo>
                        <a:pt x="165" y="12"/>
                      </a:lnTo>
                      <a:lnTo>
                        <a:pt x="207" y="3"/>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45" name="Freeform 417">
                  <a:extLst>
                    <a:ext uri="{FF2B5EF4-FFF2-40B4-BE49-F238E27FC236}">
                      <a16:creationId xmlns:a16="http://schemas.microsoft.com/office/drawing/2014/main" id="{B3F29E2D-6AF7-4C98-ACF1-D1B45D9E5815}"/>
                    </a:ext>
                  </a:extLst>
                </p:cNvPr>
                <p:cNvSpPr>
                  <a:spLocks/>
                </p:cNvSpPr>
                <p:nvPr/>
              </p:nvSpPr>
              <p:spPr bwMode="auto">
                <a:xfrm>
                  <a:off x="9412288" y="5148263"/>
                  <a:ext cx="96838" cy="317500"/>
                </a:xfrm>
                <a:custGeom>
                  <a:avLst/>
                  <a:gdLst>
                    <a:gd name="T0" fmla="*/ 510 w 728"/>
                    <a:gd name="T1" fmla="*/ 0 h 2394"/>
                    <a:gd name="T2" fmla="*/ 579 w 728"/>
                    <a:gd name="T3" fmla="*/ 0 h 2394"/>
                    <a:gd name="T4" fmla="*/ 594 w 728"/>
                    <a:gd name="T5" fmla="*/ 0 h 2394"/>
                    <a:gd name="T6" fmla="*/ 621 w 728"/>
                    <a:gd name="T7" fmla="*/ 4 h 2394"/>
                    <a:gd name="T8" fmla="*/ 669 w 728"/>
                    <a:gd name="T9" fmla="*/ 25 h 2394"/>
                    <a:gd name="T10" fmla="*/ 705 w 728"/>
                    <a:gd name="T11" fmla="*/ 61 h 2394"/>
                    <a:gd name="T12" fmla="*/ 725 w 728"/>
                    <a:gd name="T13" fmla="*/ 110 h 2394"/>
                    <a:gd name="T14" fmla="*/ 728 w 728"/>
                    <a:gd name="T15" fmla="*/ 1276 h 2394"/>
                    <a:gd name="T16" fmla="*/ 717 w 728"/>
                    <a:gd name="T17" fmla="*/ 1330 h 2394"/>
                    <a:gd name="T18" fmla="*/ 688 w 728"/>
                    <a:gd name="T19" fmla="*/ 1374 h 2394"/>
                    <a:gd name="T20" fmla="*/ 645 w 728"/>
                    <a:gd name="T21" fmla="*/ 1403 h 2394"/>
                    <a:gd name="T22" fmla="*/ 592 w 728"/>
                    <a:gd name="T23" fmla="*/ 1414 h 2394"/>
                    <a:gd name="T24" fmla="*/ 547 w 728"/>
                    <a:gd name="T25" fmla="*/ 1406 h 2394"/>
                    <a:gd name="T26" fmla="*/ 509 w 728"/>
                    <a:gd name="T27" fmla="*/ 1386 h 2394"/>
                    <a:gd name="T28" fmla="*/ 506 w 728"/>
                    <a:gd name="T29" fmla="*/ 2285 h 2394"/>
                    <a:gd name="T30" fmla="*/ 486 w 728"/>
                    <a:gd name="T31" fmla="*/ 2335 h 2394"/>
                    <a:gd name="T32" fmla="*/ 449 w 728"/>
                    <a:gd name="T33" fmla="*/ 2372 h 2394"/>
                    <a:gd name="T34" fmla="*/ 401 w 728"/>
                    <a:gd name="T35" fmla="*/ 2392 h 2394"/>
                    <a:gd name="T36" fmla="*/ 345 w 728"/>
                    <a:gd name="T37" fmla="*/ 2392 h 2394"/>
                    <a:gd name="T38" fmla="*/ 297 w 728"/>
                    <a:gd name="T39" fmla="*/ 2372 h 2394"/>
                    <a:gd name="T40" fmla="*/ 260 w 728"/>
                    <a:gd name="T41" fmla="*/ 2335 h 2394"/>
                    <a:gd name="T42" fmla="*/ 240 w 728"/>
                    <a:gd name="T43" fmla="*/ 2285 h 2394"/>
                    <a:gd name="T44" fmla="*/ 233 w 728"/>
                    <a:gd name="T45" fmla="*/ 2258 h 2394"/>
                    <a:gd name="T46" fmla="*/ 222 w 728"/>
                    <a:gd name="T47" fmla="*/ 2311 h 2394"/>
                    <a:gd name="T48" fmla="*/ 192 w 728"/>
                    <a:gd name="T49" fmla="*/ 2354 h 2394"/>
                    <a:gd name="T50" fmla="*/ 149 w 728"/>
                    <a:gd name="T51" fmla="*/ 2383 h 2394"/>
                    <a:gd name="T52" fmla="*/ 96 w 728"/>
                    <a:gd name="T53" fmla="*/ 2394 h 2394"/>
                    <a:gd name="T54" fmla="*/ 43 w 728"/>
                    <a:gd name="T55" fmla="*/ 2383 h 2394"/>
                    <a:gd name="T56" fmla="*/ 0 w 728"/>
                    <a:gd name="T57" fmla="*/ 2354 h 2394"/>
                    <a:gd name="T58" fmla="*/ 39 w 728"/>
                    <a:gd name="T59" fmla="*/ 1697 h 2394"/>
                    <a:gd name="T60" fmla="*/ 109 w 728"/>
                    <a:gd name="T61" fmla="*/ 1668 h 2394"/>
                    <a:gd name="T62" fmla="*/ 168 w 728"/>
                    <a:gd name="T63" fmla="*/ 1622 h 2394"/>
                    <a:gd name="T64" fmla="*/ 210 w 728"/>
                    <a:gd name="T65" fmla="*/ 1560 h 2394"/>
                    <a:gd name="T66" fmla="*/ 234 w 728"/>
                    <a:gd name="T67" fmla="*/ 1488 h 2394"/>
                    <a:gd name="T68" fmla="*/ 236 w 728"/>
                    <a:gd name="T69" fmla="*/ 208 h 2394"/>
                    <a:gd name="T70" fmla="*/ 227 w 728"/>
                    <a:gd name="T71" fmla="*/ 137 h 2394"/>
                    <a:gd name="T72" fmla="*/ 199 w 728"/>
                    <a:gd name="T73" fmla="*/ 74 h 2394"/>
                    <a:gd name="T74" fmla="*/ 155 w 728"/>
                    <a:gd name="T75" fmla="*/ 21 h 2394"/>
                    <a:gd name="T76" fmla="*/ 438 w 728"/>
                    <a:gd name="T77" fmla="*/ 0 h 2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8" h="2394">
                      <a:moveTo>
                        <a:pt x="476" y="0"/>
                      </a:moveTo>
                      <a:lnTo>
                        <a:pt x="510" y="0"/>
                      </a:lnTo>
                      <a:lnTo>
                        <a:pt x="561" y="0"/>
                      </a:lnTo>
                      <a:lnTo>
                        <a:pt x="579" y="0"/>
                      </a:lnTo>
                      <a:lnTo>
                        <a:pt x="591" y="0"/>
                      </a:lnTo>
                      <a:lnTo>
                        <a:pt x="594" y="0"/>
                      </a:lnTo>
                      <a:lnTo>
                        <a:pt x="594" y="1"/>
                      </a:lnTo>
                      <a:lnTo>
                        <a:pt x="621" y="4"/>
                      </a:lnTo>
                      <a:lnTo>
                        <a:pt x="647" y="12"/>
                      </a:lnTo>
                      <a:lnTo>
                        <a:pt x="669" y="25"/>
                      </a:lnTo>
                      <a:lnTo>
                        <a:pt x="689" y="42"/>
                      </a:lnTo>
                      <a:lnTo>
                        <a:pt x="705" y="61"/>
                      </a:lnTo>
                      <a:lnTo>
                        <a:pt x="717" y="84"/>
                      </a:lnTo>
                      <a:lnTo>
                        <a:pt x="725" y="110"/>
                      </a:lnTo>
                      <a:lnTo>
                        <a:pt x="728" y="137"/>
                      </a:lnTo>
                      <a:lnTo>
                        <a:pt x="728" y="1276"/>
                      </a:lnTo>
                      <a:lnTo>
                        <a:pt x="725" y="1305"/>
                      </a:lnTo>
                      <a:lnTo>
                        <a:pt x="717" y="1330"/>
                      </a:lnTo>
                      <a:lnTo>
                        <a:pt x="704" y="1353"/>
                      </a:lnTo>
                      <a:lnTo>
                        <a:pt x="688" y="1374"/>
                      </a:lnTo>
                      <a:lnTo>
                        <a:pt x="667" y="1390"/>
                      </a:lnTo>
                      <a:lnTo>
                        <a:pt x="645" y="1403"/>
                      </a:lnTo>
                      <a:lnTo>
                        <a:pt x="619" y="1410"/>
                      </a:lnTo>
                      <a:lnTo>
                        <a:pt x="592" y="1414"/>
                      </a:lnTo>
                      <a:lnTo>
                        <a:pt x="569" y="1411"/>
                      </a:lnTo>
                      <a:lnTo>
                        <a:pt x="547" y="1406"/>
                      </a:lnTo>
                      <a:lnTo>
                        <a:pt x="527" y="1397"/>
                      </a:lnTo>
                      <a:lnTo>
                        <a:pt x="509" y="1386"/>
                      </a:lnTo>
                      <a:lnTo>
                        <a:pt x="509" y="2258"/>
                      </a:lnTo>
                      <a:lnTo>
                        <a:pt x="506" y="2285"/>
                      </a:lnTo>
                      <a:lnTo>
                        <a:pt x="499" y="2311"/>
                      </a:lnTo>
                      <a:lnTo>
                        <a:pt x="486" y="2335"/>
                      </a:lnTo>
                      <a:lnTo>
                        <a:pt x="470" y="2354"/>
                      </a:lnTo>
                      <a:lnTo>
                        <a:pt x="449" y="2372"/>
                      </a:lnTo>
                      <a:lnTo>
                        <a:pt x="426" y="2383"/>
                      </a:lnTo>
                      <a:lnTo>
                        <a:pt x="401" y="2392"/>
                      </a:lnTo>
                      <a:lnTo>
                        <a:pt x="372" y="2394"/>
                      </a:lnTo>
                      <a:lnTo>
                        <a:pt x="345" y="2392"/>
                      </a:lnTo>
                      <a:lnTo>
                        <a:pt x="320" y="2383"/>
                      </a:lnTo>
                      <a:lnTo>
                        <a:pt x="297" y="2372"/>
                      </a:lnTo>
                      <a:lnTo>
                        <a:pt x="276" y="2354"/>
                      </a:lnTo>
                      <a:lnTo>
                        <a:pt x="260" y="2335"/>
                      </a:lnTo>
                      <a:lnTo>
                        <a:pt x="247" y="2311"/>
                      </a:lnTo>
                      <a:lnTo>
                        <a:pt x="240" y="2285"/>
                      </a:lnTo>
                      <a:lnTo>
                        <a:pt x="236" y="2258"/>
                      </a:lnTo>
                      <a:lnTo>
                        <a:pt x="233" y="2258"/>
                      </a:lnTo>
                      <a:lnTo>
                        <a:pt x="230" y="2285"/>
                      </a:lnTo>
                      <a:lnTo>
                        <a:pt x="222" y="2311"/>
                      </a:lnTo>
                      <a:lnTo>
                        <a:pt x="209" y="2335"/>
                      </a:lnTo>
                      <a:lnTo>
                        <a:pt x="192" y="2354"/>
                      </a:lnTo>
                      <a:lnTo>
                        <a:pt x="173" y="2372"/>
                      </a:lnTo>
                      <a:lnTo>
                        <a:pt x="149" y="2383"/>
                      </a:lnTo>
                      <a:lnTo>
                        <a:pt x="123" y="2392"/>
                      </a:lnTo>
                      <a:lnTo>
                        <a:pt x="96" y="2394"/>
                      </a:lnTo>
                      <a:lnTo>
                        <a:pt x="69" y="2392"/>
                      </a:lnTo>
                      <a:lnTo>
                        <a:pt x="43" y="2383"/>
                      </a:lnTo>
                      <a:lnTo>
                        <a:pt x="19" y="2372"/>
                      </a:lnTo>
                      <a:lnTo>
                        <a:pt x="0" y="2354"/>
                      </a:lnTo>
                      <a:lnTo>
                        <a:pt x="0" y="1702"/>
                      </a:lnTo>
                      <a:lnTo>
                        <a:pt x="39" y="1697"/>
                      </a:lnTo>
                      <a:lnTo>
                        <a:pt x="75" y="1685"/>
                      </a:lnTo>
                      <a:lnTo>
                        <a:pt x="109" y="1668"/>
                      </a:lnTo>
                      <a:lnTo>
                        <a:pt x="140" y="1648"/>
                      </a:lnTo>
                      <a:lnTo>
                        <a:pt x="168" y="1622"/>
                      </a:lnTo>
                      <a:lnTo>
                        <a:pt x="191" y="1593"/>
                      </a:lnTo>
                      <a:lnTo>
                        <a:pt x="210" y="1560"/>
                      </a:lnTo>
                      <a:lnTo>
                        <a:pt x="224" y="1526"/>
                      </a:lnTo>
                      <a:lnTo>
                        <a:pt x="234" y="1488"/>
                      </a:lnTo>
                      <a:lnTo>
                        <a:pt x="236" y="1448"/>
                      </a:lnTo>
                      <a:lnTo>
                        <a:pt x="236" y="208"/>
                      </a:lnTo>
                      <a:lnTo>
                        <a:pt x="234" y="172"/>
                      </a:lnTo>
                      <a:lnTo>
                        <a:pt x="227" y="137"/>
                      </a:lnTo>
                      <a:lnTo>
                        <a:pt x="215" y="105"/>
                      </a:lnTo>
                      <a:lnTo>
                        <a:pt x="199" y="74"/>
                      </a:lnTo>
                      <a:lnTo>
                        <a:pt x="178" y="46"/>
                      </a:lnTo>
                      <a:lnTo>
                        <a:pt x="155" y="21"/>
                      </a:lnTo>
                      <a:lnTo>
                        <a:pt x="128" y="0"/>
                      </a:lnTo>
                      <a:lnTo>
                        <a:pt x="438" y="0"/>
                      </a:lnTo>
                      <a:lnTo>
                        <a:pt x="4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sp>
            <p:nvSpPr>
              <p:cNvPr id="31" name="Freeform 66">
                <a:extLst>
                  <a:ext uri="{FF2B5EF4-FFF2-40B4-BE49-F238E27FC236}">
                    <a16:creationId xmlns:a16="http://schemas.microsoft.com/office/drawing/2014/main" id="{810031A3-A416-4009-8E76-49CA04D17C63}"/>
                  </a:ext>
                </a:extLst>
              </p:cNvPr>
              <p:cNvSpPr>
                <a:spLocks noEditPoints="1"/>
              </p:cNvSpPr>
              <p:nvPr/>
            </p:nvSpPr>
            <p:spPr bwMode="auto">
              <a:xfrm>
                <a:off x="4418275" y="4887974"/>
                <a:ext cx="646580" cy="644254"/>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nvGrpSpPr>
              <p:cNvPr id="32" name="Group 118">
                <a:extLst>
                  <a:ext uri="{FF2B5EF4-FFF2-40B4-BE49-F238E27FC236}">
                    <a16:creationId xmlns:a16="http://schemas.microsoft.com/office/drawing/2014/main" id="{319EB670-E3C8-417B-B5B9-507046867461}"/>
                  </a:ext>
                </a:extLst>
              </p:cNvPr>
              <p:cNvGrpSpPr/>
              <p:nvPr/>
            </p:nvGrpSpPr>
            <p:grpSpPr>
              <a:xfrm>
                <a:off x="6179850" y="5633528"/>
                <a:ext cx="424156" cy="419610"/>
                <a:chOff x="2587625" y="4291013"/>
                <a:chExt cx="444500" cy="439738"/>
              </a:xfrm>
              <a:solidFill>
                <a:schemeClr val="bg1"/>
              </a:solidFill>
            </p:grpSpPr>
            <p:sp>
              <p:nvSpPr>
                <p:cNvPr id="34" name="Freeform 290">
                  <a:extLst>
                    <a:ext uri="{FF2B5EF4-FFF2-40B4-BE49-F238E27FC236}">
                      <a16:creationId xmlns:a16="http://schemas.microsoft.com/office/drawing/2014/main" id="{49C2E929-DC2A-42D7-9A96-9B6BE021CE97}"/>
                    </a:ext>
                  </a:extLst>
                </p:cNvPr>
                <p:cNvSpPr>
                  <a:spLocks noEditPoints="1"/>
                </p:cNvSpPr>
                <p:nvPr/>
              </p:nvSpPr>
              <p:spPr bwMode="auto">
                <a:xfrm>
                  <a:off x="2790825" y="4491038"/>
                  <a:ext cx="241300" cy="239713"/>
                </a:xfrm>
                <a:custGeom>
                  <a:avLst/>
                  <a:gdLst>
                    <a:gd name="T0" fmla="*/ 582 w 1676"/>
                    <a:gd name="T1" fmla="*/ 282 h 1813"/>
                    <a:gd name="T2" fmla="*/ 453 w 1676"/>
                    <a:gd name="T3" fmla="*/ 343 h 1813"/>
                    <a:gd name="T4" fmla="*/ 344 w 1676"/>
                    <a:gd name="T5" fmla="*/ 449 h 1813"/>
                    <a:gd name="T6" fmla="*/ 274 w 1676"/>
                    <a:gd name="T7" fmla="*/ 582 h 1813"/>
                    <a:gd name="T8" fmla="*/ 246 w 1676"/>
                    <a:gd name="T9" fmla="*/ 729 h 1813"/>
                    <a:gd name="T10" fmla="*/ 260 w 1676"/>
                    <a:gd name="T11" fmla="*/ 878 h 1813"/>
                    <a:gd name="T12" fmla="*/ 316 w 1676"/>
                    <a:gd name="T13" fmla="*/ 1018 h 1813"/>
                    <a:gd name="T14" fmla="*/ 414 w 1676"/>
                    <a:gd name="T15" fmla="*/ 1136 h 1813"/>
                    <a:gd name="T16" fmla="*/ 538 w 1676"/>
                    <a:gd name="T17" fmla="*/ 1212 h 1813"/>
                    <a:gd name="T18" fmla="*/ 673 w 1676"/>
                    <a:gd name="T19" fmla="*/ 1242 h 1813"/>
                    <a:gd name="T20" fmla="*/ 811 w 1676"/>
                    <a:gd name="T21" fmla="*/ 1227 h 1813"/>
                    <a:gd name="T22" fmla="*/ 941 w 1676"/>
                    <a:gd name="T23" fmla="*/ 1166 h 1813"/>
                    <a:gd name="T24" fmla="*/ 1049 w 1676"/>
                    <a:gd name="T25" fmla="*/ 1061 h 1813"/>
                    <a:gd name="T26" fmla="*/ 1119 w 1676"/>
                    <a:gd name="T27" fmla="*/ 927 h 1813"/>
                    <a:gd name="T28" fmla="*/ 1147 w 1676"/>
                    <a:gd name="T29" fmla="*/ 779 h 1813"/>
                    <a:gd name="T30" fmla="*/ 1133 w 1676"/>
                    <a:gd name="T31" fmla="*/ 630 h 1813"/>
                    <a:gd name="T32" fmla="*/ 1077 w 1676"/>
                    <a:gd name="T33" fmla="*/ 491 h 1813"/>
                    <a:gd name="T34" fmla="*/ 980 w 1676"/>
                    <a:gd name="T35" fmla="*/ 374 h 1813"/>
                    <a:gd name="T36" fmla="*/ 855 w 1676"/>
                    <a:gd name="T37" fmla="*/ 298 h 1813"/>
                    <a:gd name="T38" fmla="*/ 720 w 1676"/>
                    <a:gd name="T39" fmla="*/ 267 h 1813"/>
                    <a:gd name="T40" fmla="*/ 781 w 1676"/>
                    <a:gd name="T41" fmla="*/ 5 h 1813"/>
                    <a:gd name="T42" fmla="*/ 946 w 1676"/>
                    <a:gd name="T43" fmla="*/ 49 h 1813"/>
                    <a:gd name="T44" fmla="*/ 1099 w 1676"/>
                    <a:gd name="T45" fmla="*/ 137 h 1813"/>
                    <a:gd name="T46" fmla="*/ 1230 w 1676"/>
                    <a:gd name="T47" fmla="*/ 267 h 1813"/>
                    <a:gd name="T48" fmla="*/ 1324 w 1676"/>
                    <a:gd name="T49" fmla="*/ 424 h 1813"/>
                    <a:gd name="T50" fmla="*/ 1378 w 1676"/>
                    <a:gd name="T51" fmla="*/ 596 h 1813"/>
                    <a:gd name="T52" fmla="*/ 1393 w 1676"/>
                    <a:gd name="T53" fmla="*/ 775 h 1813"/>
                    <a:gd name="T54" fmla="*/ 1368 w 1676"/>
                    <a:gd name="T55" fmla="*/ 953 h 1813"/>
                    <a:gd name="T56" fmla="*/ 1603 w 1676"/>
                    <a:gd name="T57" fmla="*/ 1363 h 1813"/>
                    <a:gd name="T58" fmla="*/ 1656 w 1676"/>
                    <a:gd name="T59" fmla="*/ 1449 h 1813"/>
                    <a:gd name="T60" fmla="*/ 1676 w 1676"/>
                    <a:gd name="T61" fmla="*/ 1550 h 1813"/>
                    <a:gd name="T62" fmla="*/ 1656 w 1676"/>
                    <a:gd name="T63" fmla="*/ 1651 h 1813"/>
                    <a:gd name="T64" fmla="*/ 1603 w 1676"/>
                    <a:gd name="T65" fmla="*/ 1737 h 1813"/>
                    <a:gd name="T66" fmla="*/ 1515 w 1676"/>
                    <a:gd name="T67" fmla="*/ 1798 h 1813"/>
                    <a:gd name="T68" fmla="*/ 1414 w 1676"/>
                    <a:gd name="T69" fmla="*/ 1813 h 1813"/>
                    <a:gd name="T70" fmla="*/ 1316 w 1676"/>
                    <a:gd name="T71" fmla="*/ 1783 h 1813"/>
                    <a:gd name="T72" fmla="*/ 986 w 1676"/>
                    <a:gd name="T73" fmla="*/ 1441 h 1813"/>
                    <a:gd name="T74" fmla="*/ 826 w 1676"/>
                    <a:gd name="T75" fmla="*/ 1496 h 1813"/>
                    <a:gd name="T76" fmla="*/ 660 w 1676"/>
                    <a:gd name="T77" fmla="*/ 1508 h 1813"/>
                    <a:gd name="T78" fmla="*/ 496 w 1676"/>
                    <a:gd name="T79" fmla="*/ 1477 h 1813"/>
                    <a:gd name="T80" fmla="*/ 341 w 1676"/>
                    <a:gd name="T81" fmla="*/ 1404 h 1813"/>
                    <a:gd name="T82" fmla="*/ 204 w 1676"/>
                    <a:gd name="T83" fmla="*/ 1289 h 1813"/>
                    <a:gd name="T84" fmla="*/ 95 w 1676"/>
                    <a:gd name="T85" fmla="*/ 1137 h 1813"/>
                    <a:gd name="T86" fmla="*/ 27 w 1676"/>
                    <a:gd name="T87" fmla="*/ 966 h 1813"/>
                    <a:gd name="T88" fmla="*/ 0 w 1676"/>
                    <a:gd name="T89" fmla="*/ 785 h 1813"/>
                    <a:gd name="T90" fmla="*/ 13 w 1676"/>
                    <a:gd name="T91" fmla="*/ 602 h 1813"/>
                    <a:gd name="T92" fmla="*/ 67 w 1676"/>
                    <a:gd name="T93" fmla="*/ 427 h 1813"/>
                    <a:gd name="T94" fmla="*/ 162 w 1676"/>
                    <a:gd name="T95" fmla="*/ 268 h 1813"/>
                    <a:gd name="T96" fmla="*/ 294 w 1676"/>
                    <a:gd name="T97" fmla="*/ 137 h 1813"/>
                    <a:gd name="T98" fmla="*/ 447 w 1676"/>
                    <a:gd name="T99" fmla="*/ 49 h 1813"/>
                    <a:gd name="T100" fmla="*/ 612 w 1676"/>
                    <a:gd name="T101" fmla="*/ 5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6" h="1813">
                      <a:moveTo>
                        <a:pt x="673" y="267"/>
                      </a:moveTo>
                      <a:lnTo>
                        <a:pt x="627" y="272"/>
                      </a:lnTo>
                      <a:lnTo>
                        <a:pt x="582" y="282"/>
                      </a:lnTo>
                      <a:lnTo>
                        <a:pt x="538" y="298"/>
                      </a:lnTo>
                      <a:lnTo>
                        <a:pt x="495" y="317"/>
                      </a:lnTo>
                      <a:lnTo>
                        <a:pt x="453" y="343"/>
                      </a:lnTo>
                      <a:lnTo>
                        <a:pt x="414" y="374"/>
                      </a:lnTo>
                      <a:lnTo>
                        <a:pt x="377" y="409"/>
                      </a:lnTo>
                      <a:lnTo>
                        <a:pt x="344" y="449"/>
                      </a:lnTo>
                      <a:lnTo>
                        <a:pt x="316" y="491"/>
                      </a:lnTo>
                      <a:lnTo>
                        <a:pt x="293" y="536"/>
                      </a:lnTo>
                      <a:lnTo>
                        <a:pt x="274" y="582"/>
                      </a:lnTo>
                      <a:lnTo>
                        <a:pt x="260" y="630"/>
                      </a:lnTo>
                      <a:lnTo>
                        <a:pt x="251" y="679"/>
                      </a:lnTo>
                      <a:lnTo>
                        <a:pt x="246" y="729"/>
                      </a:lnTo>
                      <a:lnTo>
                        <a:pt x="246" y="779"/>
                      </a:lnTo>
                      <a:lnTo>
                        <a:pt x="251" y="829"/>
                      </a:lnTo>
                      <a:lnTo>
                        <a:pt x="260" y="878"/>
                      </a:lnTo>
                      <a:lnTo>
                        <a:pt x="274" y="927"/>
                      </a:lnTo>
                      <a:lnTo>
                        <a:pt x="293" y="974"/>
                      </a:lnTo>
                      <a:lnTo>
                        <a:pt x="316" y="1018"/>
                      </a:lnTo>
                      <a:lnTo>
                        <a:pt x="344" y="1061"/>
                      </a:lnTo>
                      <a:lnTo>
                        <a:pt x="377" y="1100"/>
                      </a:lnTo>
                      <a:lnTo>
                        <a:pt x="414" y="1136"/>
                      </a:lnTo>
                      <a:lnTo>
                        <a:pt x="453" y="1166"/>
                      </a:lnTo>
                      <a:lnTo>
                        <a:pt x="495" y="1191"/>
                      </a:lnTo>
                      <a:lnTo>
                        <a:pt x="538" y="1212"/>
                      </a:lnTo>
                      <a:lnTo>
                        <a:pt x="582" y="1227"/>
                      </a:lnTo>
                      <a:lnTo>
                        <a:pt x="627" y="1237"/>
                      </a:lnTo>
                      <a:lnTo>
                        <a:pt x="673" y="1242"/>
                      </a:lnTo>
                      <a:lnTo>
                        <a:pt x="720" y="1242"/>
                      </a:lnTo>
                      <a:lnTo>
                        <a:pt x="766" y="1237"/>
                      </a:lnTo>
                      <a:lnTo>
                        <a:pt x="811" y="1227"/>
                      </a:lnTo>
                      <a:lnTo>
                        <a:pt x="855" y="1212"/>
                      </a:lnTo>
                      <a:lnTo>
                        <a:pt x="898" y="1191"/>
                      </a:lnTo>
                      <a:lnTo>
                        <a:pt x="941" y="1166"/>
                      </a:lnTo>
                      <a:lnTo>
                        <a:pt x="980" y="1136"/>
                      </a:lnTo>
                      <a:lnTo>
                        <a:pt x="1016" y="1100"/>
                      </a:lnTo>
                      <a:lnTo>
                        <a:pt x="1049" y="1061"/>
                      </a:lnTo>
                      <a:lnTo>
                        <a:pt x="1077" y="1018"/>
                      </a:lnTo>
                      <a:lnTo>
                        <a:pt x="1100" y="974"/>
                      </a:lnTo>
                      <a:lnTo>
                        <a:pt x="1119" y="927"/>
                      </a:lnTo>
                      <a:lnTo>
                        <a:pt x="1133" y="878"/>
                      </a:lnTo>
                      <a:lnTo>
                        <a:pt x="1142" y="829"/>
                      </a:lnTo>
                      <a:lnTo>
                        <a:pt x="1147" y="779"/>
                      </a:lnTo>
                      <a:lnTo>
                        <a:pt x="1147" y="729"/>
                      </a:lnTo>
                      <a:lnTo>
                        <a:pt x="1142" y="679"/>
                      </a:lnTo>
                      <a:lnTo>
                        <a:pt x="1133" y="630"/>
                      </a:lnTo>
                      <a:lnTo>
                        <a:pt x="1119" y="582"/>
                      </a:lnTo>
                      <a:lnTo>
                        <a:pt x="1100" y="536"/>
                      </a:lnTo>
                      <a:lnTo>
                        <a:pt x="1077" y="491"/>
                      </a:lnTo>
                      <a:lnTo>
                        <a:pt x="1049" y="449"/>
                      </a:lnTo>
                      <a:lnTo>
                        <a:pt x="1016" y="409"/>
                      </a:lnTo>
                      <a:lnTo>
                        <a:pt x="980" y="374"/>
                      </a:lnTo>
                      <a:lnTo>
                        <a:pt x="941" y="343"/>
                      </a:lnTo>
                      <a:lnTo>
                        <a:pt x="898" y="317"/>
                      </a:lnTo>
                      <a:lnTo>
                        <a:pt x="855" y="298"/>
                      </a:lnTo>
                      <a:lnTo>
                        <a:pt x="811" y="282"/>
                      </a:lnTo>
                      <a:lnTo>
                        <a:pt x="766" y="272"/>
                      </a:lnTo>
                      <a:lnTo>
                        <a:pt x="720" y="267"/>
                      </a:lnTo>
                      <a:lnTo>
                        <a:pt x="673" y="267"/>
                      </a:lnTo>
                      <a:close/>
                      <a:moveTo>
                        <a:pt x="725" y="0"/>
                      </a:moveTo>
                      <a:lnTo>
                        <a:pt x="781" y="5"/>
                      </a:lnTo>
                      <a:lnTo>
                        <a:pt x="837" y="15"/>
                      </a:lnTo>
                      <a:lnTo>
                        <a:pt x="892" y="29"/>
                      </a:lnTo>
                      <a:lnTo>
                        <a:pt x="946" y="49"/>
                      </a:lnTo>
                      <a:lnTo>
                        <a:pt x="999" y="74"/>
                      </a:lnTo>
                      <a:lnTo>
                        <a:pt x="1050" y="103"/>
                      </a:lnTo>
                      <a:lnTo>
                        <a:pt x="1099" y="137"/>
                      </a:lnTo>
                      <a:lnTo>
                        <a:pt x="1145" y="176"/>
                      </a:lnTo>
                      <a:lnTo>
                        <a:pt x="1190" y="219"/>
                      </a:lnTo>
                      <a:lnTo>
                        <a:pt x="1230" y="267"/>
                      </a:lnTo>
                      <a:lnTo>
                        <a:pt x="1266" y="317"/>
                      </a:lnTo>
                      <a:lnTo>
                        <a:pt x="1297" y="369"/>
                      </a:lnTo>
                      <a:lnTo>
                        <a:pt x="1324" y="424"/>
                      </a:lnTo>
                      <a:lnTo>
                        <a:pt x="1346" y="479"/>
                      </a:lnTo>
                      <a:lnTo>
                        <a:pt x="1364" y="537"/>
                      </a:lnTo>
                      <a:lnTo>
                        <a:pt x="1378" y="596"/>
                      </a:lnTo>
                      <a:lnTo>
                        <a:pt x="1387" y="655"/>
                      </a:lnTo>
                      <a:lnTo>
                        <a:pt x="1392" y="715"/>
                      </a:lnTo>
                      <a:lnTo>
                        <a:pt x="1393" y="775"/>
                      </a:lnTo>
                      <a:lnTo>
                        <a:pt x="1389" y="835"/>
                      </a:lnTo>
                      <a:lnTo>
                        <a:pt x="1381" y="895"/>
                      </a:lnTo>
                      <a:lnTo>
                        <a:pt x="1368" y="953"/>
                      </a:lnTo>
                      <a:lnTo>
                        <a:pt x="1351" y="1011"/>
                      </a:lnTo>
                      <a:lnTo>
                        <a:pt x="1330" y="1067"/>
                      </a:lnTo>
                      <a:lnTo>
                        <a:pt x="1603" y="1363"/>
                      </a:lnTo>
                      <a:lnTo>
                        <a:pt x="1625" y="1389"/>
                      </a:lnTo>
                      <a:lnTo>
                        <a:pt x="1642" y="1419"/>
                      </a:lnTo>
                      <a:lnTo>
                        <a:pt x="1656" y="1449"/>
                      </a:lnTo>
                      <a:lnTo>
                        <a:pt x="1668" y="1482"/>
                      </a:lnTo>
                      <a:lnTo>
                        <a:pt x="1674" y="1515"/>
                      </a:lnTo>
                      <a:lnTo>
                        <a:pt x="1676" y="1550"/>
                      </a:lnTo>
                      <a:lnTo>
                        <a:pt x="1674" y="1585"/>
                      </a:lnTo>
                      <a:lnTo>
                        <a:pt x="1668" y="1619"/>
                      </a:lnTo>
                      <a:lnTo>
                        <a:pt x="1656" y="1651"/>
                      </a:lnTo>
                      <a:lnTo>
                        <a:pt x="1642" y="1682"/>
                      </a:lnTo>
                      <a:lnTo>
                        <a:pt x="1625" y="1711"/>
                      </a:lnTo>
                      <a:lnTo>
                        <a:pt x="1603" y="1737"/>
                      </a:lnTo>
                      <a:lnTo>
                        <a:pt x="1576" y="1762"/>
                      </a:lnTo>
                      <a:lnTo>
                        <a:pt x="1547" y="1783"/>
                      </a:lnTo>
                      <a:lnTo>
                        <a:pt x="1515" y="1798"/>
                      </a:lnTo>
                      <a:lnTo>
                        <a:pt x="1482" y="1809"/>
                      </a:lnTo>
                      <a:lnTo>
                        <a:pt x="1449" y="1813"/>
                      </a:lnTo>
                      <a:lnTo>
                        <a:pt x="1414" y="1813"/>
                      </a:lnTo>
                      <a:lnTo>
                        <a:pt x="1380" y="1809"/>
                      </a:lnTo>
                      <a:lnTo>
                        <a:pt x="1347" y="1798"/>
                      </a:lnTo>
                      <a:lnTo>
                        <a:pt x="1316" y="1783"/>
                      </a:lnTo>
                      <a:lnTo>
                        <a:pt x="1286" y="1762"/>
                      </a:lnTo>
                      <a:lnTo>
                        <a:pt x="1259" y="1737"/>
                      </a:lnTo>
                      <a:lnTo>
                        <a:pt x="986" y="1441"/>
                      </a:lnTo>
                      <a:lnTo>
                        <a:pt x="934" y="1464"/>
                      </a:lnTo>
                      <a:lnTo>
                        <a:pt x="880" y="1483"/>
                      </a:lnTo>
                      <a:lnTo>
                        <a:pt x="826" y="1496"/>
                      </a:lnTo>
                      <a:lnTo>
                        <a:pt x="771" y="1504"/>
                      </a:lnTo>
                      <a:lnTo>
                        <a:pt x="716" y="1509"/>
                      </a:lnTo>
                      <a:lnTo>
                        <a:pt x="660" y="1508"/>
                      </a:lnTo>
                      <a:lnTo>
                        <a:pt x="605" y="1503"/>
                      </a:lnTo>
                      <a:lnTo>
                        <a:pt x="550" y="1493"/>
                      </a:lnTo>
                      <a:lnTo>
                        <a:pt x="496" y="1477"/>
                      </a:lnTo>
                      <a:lnTo>
                        <a:pt x="443" y="1458"/>
                      </a:lnTo>
                      <a:lnTo>
                        <a:pt x="391" y="1434"/>
                      </a:lnTo>
                      <a:lnTo>
                        <a:pt x="341" y="1404"/>
                      </a:lnTo>
                      <a:lnTo>
                        <a:pt x="293" y="1371"/>
                      </a:lnTo>
                      <a:lnTo>
                        <a:pt x="247" y="1332"/>
                      </a:lnTo>
                      <a:lnTo>
                        <a:pt x="204" y="1289"/>
                      </a:lnTo>
                      <a:lnTo>
                        <a:pt x="162" y="1240"/>
                      </a:lnTo>
                      <a:lnTo>
                        <a:pt x="126" y="1190"/>
                      </a:lnTo>
                      <a:lnTo>
                        <a:pt x="95" y="1137"/>
                      </a:lnTo>
                      <a:lnTo>
                        <a:pt x="68" y="1082"/>
                      </a:lnTo>
                      <a:lnTo>
                        <a:pt x="45" y="1024"/>
                      </a:lnTo>
                      <a:lnTo>
                        <a:pt x="27" y="966"/>
                      </a:lnTo>
                      <a:lnTo>
                        <a:pt x="13" y="906"/>
                      </a:lnTo>
                      <a:lnTo>
                        <a:pt x="4" y="846"/>
                      </a:lnTo>
                      <a:lnTo>
                        <a:pt x="0" y="785"/>
                      </a:lnTo>
                      <a:lnTo>
                        <a:pt x="0" y="724"/>
                      </a:lnTo>
                      <a:lnTo>
                        <a:pt x="4" y="663"/>
                      </a:lnTo>
                      <a:lnTo>
                        <a:pt x="13" y="602"/>
                      </a:lnTo>
                      <a:lnTo>
                        <a:pt x="27" y="543"/>
                      </a:lnTo>
                      <a:lnTo>
                        <a:pt x="45" y="485"/>
                      </a:lnTo>
                      <a:lnTo>
                        <a:pt x="67" y="427"/>
                      </a:lnTo>
                      <a:lnTo>
                        <a:pt x="94" y="373"/>
                      </a:lnTo>
                      <a:lnTo>
                        <a:pt x="126" y="319"/>
                      </a:lnTo>
                      <a:lnTo>
                        <a:pt x="162" y="268"/>
                      </a:lnTo>
                      <a:lnTo>
                        <a:pt x="203" y="220"/>
                      </a:lnTo>
                      <a:lnTo>
                        <a:pt x="247" y="176"/>
                      </a:lnTo>
                      <a:lnTo>
                        <a:pt x="294" y="137"/>
                      </a:lnTo>
                      <a:lnTo>
                        <a:pt x="343" y="103"/>
                      </a:lnTo>
                      <a:lnTo>
                        <a:pt x="394" y="74"/>
                      </a:lnTo>
                      <a:lnTo>
                        <a:pt x="447" y="49"/>
                      </a:lnTo>
                      <a:lnTo>
                        <a:pt x="501" y="29"/>
                      </a:lnTo>
                      <a:lnTo>
                        <a:pt x="556" y="15"/>
                      </a:lnTo>
                      <a:lnTo>
                        <a:pt x="612" y="5"/>
                      </a:lnTo>
                      <a:lnTo>
                        <a:pt x="668" y="0"/>
                      </a:lnTo>
                      <a:lnTo>
                        <a:pt x="72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5" name="Freeform 291">
                  <a:extLst>
                    <a:ext uri="{FF2B5EF4-FFF2-40B4-BE49-F238E27FC236}">
                      <a16:creationId xmlns:a16="http://schemas.microsoft.com/office/drawing/2014/main" id="{AD20AEDA-23FA-4ABA-B268-FC23B4E5FBD5}"/>
                    </a:ext>
                  </a:extLst>
                </p:cNvPr>
                <p:cNvSpPr>
                  <a:spLocks/>
                </p:cNvSpPr>
                <p:nvPr/>
              </p:nvSpPr>
              <p:spPr bwMode="auto">
                <a:xfrm>
                  <a:off x="2811463" y="4335463"/>
                  <a:ext cx="217488" cy="274638"/>
                </a:xfrm>
                <a:custGeom>
                  <a:avLst/>
                  <a:gdLst>
                    <a:gd name="T0" fmla="*/ 459 w 1508"/>
                    <a:gd name="T1" fmla="*/ 30 h 2083"/>
                    <a:gd name="T2" fmla="*/ 619 w 1508"/>
                    <a:gd name="T3" fmla="*/ 254 h 2083"/>
                    <a:gd name="T4" fmla="*/ 841 w 1508"/>
                    <a:gd name="T5" fmla="*/ 542 h 2083"/>
                    <a:gd name="T6" fmla="*/ 960 w 1508"/>
                    <a:gd name="T7" fmla="*/ 441 h 2083"/>
                    <a:gd name="T8" fmla="*/ 1249 w 1508"/>
                    <a:gd name="T9" fmla="*/ 400 h 2083"/>
                    <a:gd name="T10" fmla="*/ 1340 w 1508"/>
                    <a:gd name="T11" fmla="*/ 564 h 2083"/>
                    <a:gd name="T12" fmla="*/ 1411 w 1508"/>
                    <a:gd name="T13" fmla="*/ 741 h 2083"/>
                    <a:gd name="T14" fmla="*/ 1464 w 1508"/>
                    <a:gd name="T15" fmla="*/ 927 h 2083"/>
                    <a:gd name="T16" fmla="*/ 1497 w 1508"/>
                    <a:gd name="T17" fmla="*/ 1121 h 2083"/>
                    <a:gd name="T18" fmla="*/ 1508 w 1508"/>
                    <a:gd name="T19" fmla="*/ 1322 h 2083"/>
                    <a:gd name="T20" fmla="*/ 1497 w 1508"/>
                    <a:gd name="T21" fmla="*/ 1526 h 2083"/>
                    <a:gd name="T22" fmla="*/ 1463 w 1508"/>
                    <a:gd name="T23" fmla="*/ 1720 h 2083"/>
                    <a:gd name="T24" fmla="*/ 1409 w 1508"/>
                    <a:gd name="T25" fmla="*/ 1907 h 2083"/>
                    <a:gd name="T26" fmla="*/ 1337 w 1508"/>
                    <a:gd name="T27" fmla="*/ 2083 h 2083"/>
                    <a:gd name="T28" fmla="*/ 1349 w 1508"/>
                    <a:gd name="T29" fmla="*/ 1945 h 2083"/>
                    <a:gd name="T30" fmla="*/ 1341 w 1508"/>
                    <a:gd name="T31" fmla="*/ 1808 h 2083"/>
                    <a:gd name="T32" fmla="*/ 1313 w 1508"/>
                    <a:gd name="T33" fmla="*/ 1675 h 2083"/>
                    <a:gd name="T34" fmla="*/ 1266 w 1508"/>
                    <a:gd name="T35" fmla="*/ 1547 h 2083"/>
                    <a:gd name="T36" fmla="*/ 1201 w 1508"/>
                    <a:gd name="T37" fmla="*/ 1429 h 2083"/>
                    <a:gd name="T38" fmla="*/ 1117 w 1508"/>
                    <a:gd name="T39" fmla="*/ 1321 h 2083"/>
                    <a:gd name="T40" fmla="*/ 1021 w 1508"/>
                    <a:gd name="T41" fmla="*/ 1233 h 2083"/>
                    <a:gd name="T42" fmla="*/ 915 w 1508"/>
                    <a:gd name="T43" fmla="*/ 1162 h 2083"/>
                    <a:gd name="T44" fmla="*/ 801 w 1508"/>
                    <a:gd name="T45" fmla="*/ 1111 h 2083"/>
                    <a:gd name="T46" fmla="*/ 680 w 1508"/>
                    <a:gd name="T47" fmla="*/ 1080 h 2083"/>
                    <a:gd name="T48" fmla="*/ 554 w 1508"/>
                    <a:gd name="T49" fmla="*/ 1069 h 2083"/>
                    <a:gd name="T50" fmla="*/ 416 w 1508"/>
                    <a:gd name="T51" fmla="*/ 1082 h 2083"/>
                    <a:gd name="T52" fmla="*/ 283 w 1508"/>
                    <a:gd name="T53" fmla="*/ 1120 h 2083"/>
                    <a:gd name="T54" fmla="*/ 160 w 1508"/>
                    <a:gd name="T55" fmla="*/ 1182 h 2083"/>
                    <a:gd name="T56" fmla="*/ 591 w 1508"/>
                    <a:gd name="T57" fmla="*/ 812 h 2083"/>
                    <a:gd name="T58" fmla="*/ 751 w 1508"/>
                    <a:gd name="T59" fmla="*/ 755 h 2083"/>
                    <a:gd name="T60" fmla="*/ 500 w 1508"/>
                    <a:gd name="T61" fmla="*/ 407 h 2083"/>
                    <a:gd name="T62" fmla="*/ 338 w 1508"/>
                    <a:gd name="T63" fmla="*/ 367 h 2083"/>
                    <a:gd name="T64" fmla="*/ 175 w 1508"/>
                    <a:gd name="T65" fmla="*/ 519 h 2083"/>
                    <a:gd name="T66" fmla="*/ 0 w 1508"/>
                    <a:gd name="T67" fmla="*/ 375 h 2083"/>
                    <a:gd name="T68" fmla="*/ 166 w 1508"/>
                    <a:gd name="T69" fmla="*/ 151 h 2083"/>
                    <a:gd name="T70" fmla="*/ 287 w 1508"/>
                    <a:gd name="T71" fmla="*/ 289 h 2083"/>
                    <a:gd name="T72" fmla="*/ 445 w 1508"/>
                    <a:gd name="T73" fmla="*/ 351 h 2083"/>
                    <a:gd name="T74" fmla="*/ 453 w 1508"/>
                    <a:gd name="T75" fmla="*/ 220 h 2083"/>
                    <a:gd name="T76" fmla="*/ 316 w 1508"/>
                    <a:gd name="T7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8" h="2083">
                      <a:moveTo>
                        <a:pt x="316" y="0"/>
                      </a:moveTo>
                      <a:lnTo>
                        <a:pt x="459" y="30"/>
                      </a:lnTo>
                      <a:lnTo>
                        <a:pt x="582" y="149"/>
                      </a:lnTo>
                      <a:lnTo>
                        <a:pt x="619" y="254"/>
                      </a:lnTo>
                      <a:lnTo>
                        <a:pt x="647" y="352"/>
                      </a:lnTo>
                      <a:lnTo>
                        <a:pt x="841" y="542"/>
                      </a:lnTo>
                      <a:lnTo>
                        <a:pt x="891" y="559"/>
                      </a:lnTo>
                      <a:lnTo>
                        <a:pt x="960" y="441"/>
                      </a:lnTo>
                      <a:lnTo>
                        <a:pt x="1204" y="417"/>
                      </a:lnTo>
                      <a:lnTo>
                        <a:pt x="1249" y="400"/>
                      </a:lnTo>
                      <a:lnTo>
                        <a:pt x="1297" y="481"/>
                      </a:lnTo>
                      <a:lnTo>
                        <a:pt x="1340" y="564"/>
                      </a:lnTo>
                      <a:lnTo>
                        <a:pt x="1378" y="651"/>
                      </a:lnTo>
                      <a:lnTo>
                        <a:pt x="1411" y="741"/>
                      </a:lnTo>
                      <a:lnTo>
                        <a:pt x="1440" y="832"/>
                      </a:lnTo>
                      <a:lnTo>
                        <a:pt x="1464" y="927"/>
                      </a:lnTo>
                      <a:lnTo>
                        <a:pt x="1483" y="1022"/>
                      </a:lnTo>
                      <a:lnTo>
                        <a:pt x="1497" y="1121"/>
                      </a:lnTo>
                      <a:lnTo>
                        <a:pt x="1505" y="1221"/>
                      </a:lnTo>
                      <a:lnTo>
                        <a:pt x="1508" y="1322"/>
                      </a:lnTo>
                      <a:lnTo>
                        <a:pt x="1505" y="1425"/>
                      </a:lnTo>
                      <a:lnTo>
                        <a:pt x="1497" y="1526"/>
                      </a:lnTo>
                      <a:lnTo>
                        <a:pt x="1483" y="1623"/>
                      </a:lnTo>
                      <a:lnTo>
                        <a:pt x="1463" y="1720"/>
                      </a:lnTo>
                      <a:lnTo>
                        <a:pt x="1439" y="1815"/>
                      </a:lnTo>
                      <a:lnTo>
                        <a:pt x="1409" y="1907"/>
                      </a:lnTo>
                      <a:lnTo>
                        <a:pt x="1375" y="1996"/>
                      </a:lnTo>
                      <a:lnTo>
                        <a:pt x="1337" y="2083"/>
                      </a:lnTo>
                      <a:lnTo>
                        <a:pt x="1345" y="2015"/>
                      </a:lnTo>
                      <a:lnTo>
                        <a:pt x="1349" y="1945"/>
                      </a:lnTo>
                      <a:lnTo>
                        <a:pt x="1347" y="1877"/>
                      </a:lnTo>
                      <a:lnTo>
                        <a:pt x="1341" y="1808"/>
                      </a:lnTo>
                      <a:lnTo>
                        <a:pt x="1329" y="1741"/>
                      </a:lnTo>
                      <a:lnTo>
                        <a:pt x="1313" y="1675"/>
                      </a:lnTo>
                      <a:lnTo>
                        <a:pt x="1293" y="1610"/>
                      </a:lnTo>
                      <a:lnTo>
                        <a:pt x="1266" y="1547"/>
                      </a:lnTo>
                      <a:lnTo>
                        <a:pt x="1236" y="1486"/>
                      </a:lnTo>
                      <a:lnTo>
                        <a:pt x="1201" y="1429"/>
                      </a:lnTo>
                      <a:lnTo>
                        <a:pt x="1161" y="1373"/>
                      </a:lnTo>
                      <a:lnTo>
                        <a:pt x="1117" y="1321"/>
                      </a:lnTo>
                      <a:lnTo>
                        <a:pt x="1071" y="1276"/>
                      </a:lnTo>
                      <a:lnTo>
                        <a:pt x="1021" y="1233"/>
                      </a:lnTo>
                      <a:lnTo>
                        <a:pt x="969" y="1195"/>
                      </a:lnTo>
                      <a:lnTo>
                        <a:pt x="915" y="1162"/>
                      </a:lnTo>
                      <a:lnTo>
                        <a:pt x="859" y="1134"/>
                      </a:lnTo>
                      <a:lnTo>
                        <a:pt x="801" y="1111"/>
                      </a:lnTo>
                      <a:lnTo>
                        <a:pt x="741" y="1093"/>
                      </a:lnTo>
                      <a:lnTo>
                        <a:pt x="680" y="1080"/>
                      </a:lnTo>
                      <a:lnTo>
                        <a:pt x="617" y="1072"/>
                      </a:lnTo>
                      <a:lnTo>
                        <a:pt x="554" y="1069"/>
                      </a:lnTo>
                      <a:lnTo>
                        <a:pt x="484" y="1072"/>
                      </a:lnTo>
                      <a:lnTo>
                        <a:pt x="416" y="1082"/>
                      </a:lnTo>
                      <a:lnTo>
                        <a:pt x="349" y="1098"/>
                      </a:lnTo>
                      <a:lnTo>
                        <a:pt x="283" y="1120"/>
                      </a:lnTo>
                      <a:lnTo>
                        <a:pt x="220" y="1148"/>
                      </a:lnTo>
                      <a:lnTo>
                        <a:pt x="160" y="1182"/>
                      </a:lnTo>
                      <a:lnTo>
                        <a:pt x="338" y="952"/>
                      </a:lnTo>
                      <a:lnTo>
                        <a:pt x="591" y="812"/>
                      </a:lnTo>
                      <a:lnTo>
                        <a:pt x="738" y="833"/>
                      </a:lnTo>
                      <a:lnTo>
                        <a:pt x="751" y="755"/>
                      </a:lnTo>
                      <a:lnTo>
                        <a:pt x="570" y="556"/>
                      </a:lnTo>
                      <a:lnTo>
                        <a:pt x="500" y="407"/>
                      </a:lnTo>
                      <a:lnTo>
                        <a:pt x="400" y="407"/>
                      </a:lnTo>
                      <a:lnTo>
                        <a:pt x="338" y="367"/>
                      </a:lnTo>
                      <a:lnTo>
                        <a:pt x="203" y="345"/>
                      </a:lnTo>
                      <a:lnTo>
                        <a:pt x="175" y="519"/>
                      </a:lnTo>
                      <a:lnTo>
                        <a:pt x="12" y="484"/>
                      </a:lnTo>
                      <a:lnTo>
                        <a:pt x="0" y="375"/>
                      </a:lnTo>
                      <a:lnTo>
                        <a:pt x="125" y="345"/>
                      </a:lnTo>
                      <a:lnTo>
                        <a:pt x="166" y="151"/>
                      </a:lnTo>
                      <a:lnTo>
                        <a:pt x="291" y="207"/>
                      </a:lnTo>
                      <a:lnTo>
                        <a:pt x="287" y="289"/>
                      </a:lnTo>
                      <a:lnTo>
                        <a:pt x="382" y="332"/>
                      </a:lnTo>
                      <a:lnTo>
                        <a:pt x="445" y="351"/>
                      </a:lnTo>
                      <a:lnTo>
                        <a:pt x="522" y="308"/>
                      </a:lnTo>
                      <a:lnTo>
                        <a:pt x="453" y="220"/>
                      </a:lnTo>
                      <a:lnTo>
                        <a:pt x="313" y="71"/>
                      </a:lnTo>
                      <a:lnTo>
                        <a:pt x="3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6" name="Freeform 292">
                  <a:extLst>
                    <a:ext uri="{FF2B5EF4-FFF2-40B4-BE49-F238E27FC236}">
                      <a16:creationId xmlns:a16="http://schemas.microsoft.com/office/drawing/2014/main" id="{5390442A-71D9-416B-AA8E-61124AA2F439}"/>
                    </a:ext>
                  </a:extLst>
                </p:cNvPr>
                <p:cNvSpPr>
                  <a:spLocks/>
                </p:cNvSpPr>
                <p:nvPr/>
              </p:nvSpPr>
              <p:spPr bwMode="auto">
                <a:xfrm>
                  <a:off x="2786063" y="4497388"/>
                  <a:ext cx="30163" cy="26988"/>
                </a:xfrm>
                <a:custGeom>
                  <a:avLst/>
                  <a:gdLst>
                    <a:gd name="T0" fmla="*/ 118 w 208"/>
                    <a:gd name="T1" fmla="*/ 0 h 197"/>
                    <a:gd name="T2" fmla="*/ 208 w 208"/>
                    <a:gd name="T3" fmla="*/ 45 h 197"/>
                    <a:gd name="T4" fmla="*/ 186 w 208"/>
                    <a:gd name="T5" fmla="*/ 66 h 197"/>
                    <a:gd name="T6" fmla="*/ 165 w 208"/>
                    <a:gd name="T7" fmla="*/ 89 h 197"/>
                    <a:gd name="T8" fmla="*/ 147 w 208"/>
                    <a:gd name="T9" fmla="*/ 109 h 197"/>
                    <a:gd name="T10" fmla="*/ 130 w 208"/>
                    <a:gd name="T11" fmla="*/ 131 h 197"/>
                    <a:gd name="T12" fmla="*/ 81 w 208"/>
                    <a:gd name="T13" fmla="*/ 132 h 197"/>
                    <a:gd name="T14" fmla="*/ 29 w 208"/>
                    <a:gd name="T15" fmla="*/ 197 h 197"/>
                    <a:gd name="T16" fmla="*/ 0 w 208"/>
                    <a:gd name="T17" fmla="*/ 61 h 197"/>
                    <a:gd name="T18" fmla="*/ 118 w 208"/>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97">
                      <a:moveTo>
                        <a:pt x="118" y="0"/>
                      </a:moveTo>
                      <a:lnTo>
                        <a:pt x="208" y="45"/>
                      </a:lnTo>
                      <a:lnTo>
                        <a:pt x="186" y="66"/>
                      </a:lnTo>
                      <a:lnTo>
                        <a:pt x="165" y="89"/>
                      </a:lnTo>
                      <a:lnTo>
                        <a:pt x="147" y="109"/>
                      </a:lnTo>
                      <a:lnTo>
                        <a:pt x="130" y="131"/>
                      </a:lnTo>
                      <a:lnTo>
                        <a:pt x="81" y="132"/>
                      </a:lnTo>
                      <a:lnTo>
                        <a:pt x="29" y="197"/>
                      </a:lnTo>
                      <a:lnTo>
                        <a:pt x="0" y="61"/>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7" name="Freeform 293">
                  <a:extLst>
                    <a:ext uri="{FF2B5EF4-FFF2-40B4-BE49-F238E27FC236}">
                      <a16:creationId xmlns:a16="http://schemas.microsoft.com/office/drawing/2014/main" id="{4D600ADD-3564-47BE-BD6F-21DD94A7D77E}"/>
                    </a:ext>
                  </a:extLst>
                </p:cNvPr>
                <p:cNvSpPr>
                  <a:spLocks/>
                </p:cNvSpPr>
                <p:nvPr/>
              </p:nvSpPr>
              <p:spPr bwMode="auto">
                <a:xfrm>
                  <a:off x="2860675" y="4702175"/>
                  <a:ext cx="52388" cy="20638"/>
                </a:xfrm>
                <a:custGeom>
                  <a:avLst/>
                  <a:gdLst>
                    <a:gd name="T0" fmla="*/ 368 w 368"/>
                    <a:gd name="T1" fmla="*/ 0 h 153"/>
                    <a:gd name="T2" fmla="*/ 298 w 368"/>
                    <a:gd name="T3" fmla="*/ 38 h 153"/>
                    <a:gd name="T4" fmla="*/ 227 w 368"/>
                    <a:gd name="T5" fmla="*/ 73 h 153"/>
                    <a:gd name="T6" fmla="*/ 152 w 368"/>
                    <a:gd name="T7" fmla="*/ 105 h 153"/>
                    <a:gd name="T8" fmla="*/ 77 w 368"/>
                    <a:gd name="T9" fmla="*/ 131 h 153"/>
                    <a:gd name="T10" fmla="*/ 0 w 368"/>
                    <a:gd name="T11" fmla="*/ 153 h 153"/>
                    <a:gd name="T12" fmla="*/ 28 w 368"/>
                    <a:gd name="T13" fmla="*/ 44 h 153"/>
                    <a:gd name="T14" fmla="*/ 83 w 368"/>
                    <a:gd name="T15" fmla="*/ 5 h 153"/>
                    <a:gd name="T16" fmla="*/ 148 w 368"/>
                    <a:gd name="T17" fmla="*/ 13 h 153"/>
                    <a:gd name="T18" fmla="*/ 215 w 368"/>
                    <a:gd name="T19" fmla="*/ 16 h 153"/>
                    <a:gd name="T20" fmla="*/ 266 w 368"/>
                    <a:gd name="T21" fmla="*/ 14 h 153"/>
                    <a:gd name="T22" fmla="*/ 317 w 368"/>
                    <a:gd name="T23" fmla="*/ 9 h 153"/>
                    <a:gd name="T24" fmla="*/ 368 w 368"/>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153">
                      <a:moveTo>
                        <a:pt x="368" y="0"/>
                      </a:moveTo>
                      <a:lnTo>
                        <a:pt x="298" y="38"/>
                      </a:lnTo>
                      <a:lnTo>
                        <a:pt x="227" y="73"/>
                      </a:lnTo>
                      <a:lnTo>
                        <a:pt x="152" y="105"/>
                      </a:lnTo>
                      <a:lnTo>
                        <a:pt x="77" y="131"/>
                      </a:lnTo>
                      <a:lnTo>
                        <a:pt x="0" y="153"/>
                      </a:lnTo>
                      <a:lnTo>
                        <a:pt x="28" y="44"/>
                      </a:lnTo>
                      <a:lnTo>
                        <a:pt x="83" y="5"/>
                      </a:lnTo>
                      <a:lnTo>
                        <a:pt x="148" y="13"/>
                      </a:lnTo>
                      <a:lnTo>
                        <a:pt x="215" y="16"/>
                      </a:lnTo>
                      <a:lnTo>
                        <a:pt x="266" y="14"/>
                      </a:lnTo>
                      <a:lnTo>
                        <a:pt x="317" y="9"/>
                      </a:lnTo>
                      <a:lnTo>
                        <a:pt x="3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8" name="Freeform 294">
                  <a:extLst>
                    <a:ext uri="{FF2B5EF4-FFF2-40B4-BE49-F238E27FC236}">
                      <a16:creationId xmlns:a16="http://schemas.microsoft.com/office/drawing/2014/main" id="{681E856D-D514-41AE-A76C-0DC84066884A}"/>
                    </a:ext>
                  </a:extLst>
                </p:cNvPr>
                <p:cNvSpPr>
                  <a:spLocks/>
                </p:cNvSpPr>
                <p:nvPr/>
              </p:nvSpPr>
              <p:spPr bwMode="auto">
                <a:xfrm>
                  <a:off x="2587625" y="4395788"/>
                  <a:ext cx="249238" cy="333375"/>
                </a:xfrm>
                <a:custGeom>
                  <a:avLst/>
                  <a:gdLst>
                    <a:gd name="T0" fmla="*/ 210 w 1723"/>
                    <a:gd name="T1" fmla="*/ 95 h 2519"/>
                    <a:gd name="T2" fmla="*/ 468 w 1723"/>
                    <a:gd name="T3" fmla="*/ 157 h 2519"/>
                    <a:gd name="T4" fmla="*/ 884 w 1723"/>
                    <a:gd name="T5" fmla="*/ 389 h 2519"/>
                    <a:gd name="T6" fmla="*/ 1103 w 1723"/>
                    <a:gd name="T7" fmla="*/ 976 h 2519"/>
                    <a:gd name="T8" fmla="*/ 1141 w 1723"/>
                    <a:gd name="T9" fmla="*/ 862 h 2519"/>
                    <a:gd name="T10" fmla="*/ 1389 w 1723"/>
                    <a:gd name="T11" fmla="*/ 1094 h 2519"/>
                    <a:gd name="T12" fmla="*/ 1344 w 1723"/>
                    <a:gd name="T13" fmla="*/ 1213 h 2519"/>
                    <a:gd name="T14" fmla="*/ 1316 w 1723"/>
                    <a:gd name="T15" fmla="*/ 1341 h 2519"/>
                    <a:gd name="T16" fmla="*/ 1307 w 1723"/>
                    <a:gd name="T17" fmla="*/ 1472 h 2519"/>
                    <a:gd name="T18" fmla="*/ 1317 w 1723"/>
                    <a:gd name="T19" fmla="*/ 1609 h 2519"/>
                    <a:gd name="T20" fmla="*/ 1346 w 1723"/>
                    <a:gd name="T21" fmla="*/ 1741 h 2519"/>
                    <a:gd name="T22" fmla="*/ 1394 w 1723"/>
                    <a:gd name="T23" fmla="*/ 1865 h 2519"/>
                    <a:gd name="T24" fmla="*/ 1459 w 1723"/>
                    <a:gd name="T25" fmla="*/ 1979 h 2519"/>
                    <a:gd name="T26" fmla="*/ 1541 w 1723"/>
                    <a:gd name="T27" fmla="*/ 2083 h 2519"/>
                    <a:gd name="T28" fmla="*/ 1628 w 1723"/>
                    <a:gd name="T29" fmla="*/ 2165 h 2519"/>
                    <a:gd name="T30" fmla="*/ 1723 w 1723"/>
                    <a:gd name="T31" fmla="*/ 2230 h 2519"/>
                    <a:gd name="T32" fmla="*/ 1714 w 1723"/>
                    <a:gd name="T33" fmla="*/ 2268 h 2519"/>
                    <a:gd name="T34" fmla="*/ 1708 w 1723"/>
                    <a:gd name="T35" fmla="*/ 2294 h 2519"/>
                    <a:gd name="T36" fmla="*/ 1706 w 1723"/>
                    <a:gd name="T37" fmla="*/ 2304 h 2519"/>
                    <a:gd name="T38" fmla="*/ 1659 w 1723"/>
                    <a:gd name="T39" fmla="*/ 2513 h 2519"/>
                    <a:gd name="T40" fmla="*/ 1530 w 1723"/>
                    <a:gd name="T41" fmla="*/ 2519 h 2519"/>
                    <a:gd name="T42" fmla="*/ 1338 w 1723"/>
                    <a:gd name="T43" fmla="*/ 2506 h 2519"/>
                    <a:gd name="T44" fmla="*/ 1154 w 1723"/>
                    <a:gd name="T45" fmla="*/ 2468 h 2519"/>
                    <a:gd name="T46" fmla="*/ 977 w 1723"/>
                    <a:gd name="T47" fmla="*/ 2407 h 2519"/>
                    <a:gd name="T48" fmla="*/ 810 w 1723"/>
                    <a:gd name="T49" fmla="*/ 2325 h 2519"/>
                    <a:gd name="T50" fmla="*/ 656 w 1723"/>
                    <a:gd name="T51" fmla="*/ 2222 h 2519"/>
                    <a:gd name="T52" fmla="*/ 514 w 1723"/>
                    <a:gd name="T53" fmla="*/ 2101 h 2519"/>
                    <a:gd name="T54" fmla="*/ 387 w 1723"/>
                    <a:gd name="T55" fmla="*/ 1963 h 2519"/>
                    <a:gd name="T56" fmla="*/ 274 w 1723"/>
                    <a:gd name="T57" fmla="*/ 1809 h 2519"/>
                    <a:gd name="T58" fmla="*/ 180 w 1723"/>
                    <a:gd name="T59" fmla="*/ 1641 h 2519"/>
                    <a:gd name="T60" fmla="*/ 103 w 1723"/>
                    <a:gd name="T61" fmla="*/ 1461 h 2519"/>
                    <a:gd name="T62" fmla="*/ 47 w 1723"/>
                    <a:gd name="T63" fmla="*/ 1270 h 2519"/>
                    <a:gd name="T64" fmla="*/ 12 w 1723"/>
                    <a:gd name="T65" fmla="*/ 1070 h 2519"/>
                    <a:gd name="T66" fmla="*/ 0 w 1723"/>
                    <a:gd name="T67" fmla="*/ 862 h 2519"/>
                    <a:gd name="T68" fmla="*/ 11 w 1723"/>
                    <a:gd name="T69" fmla="*/ 662 h 2519"/>
                    <a:gd name="T70" fmla="*/ 44 w 1723"/>
                    <a:gd name="T71" fmla="*/ 470 h 2519"/>
                    <a:gd name="T72" fmla="*/ 96 w 1723"/>
                    <a:gd name="T73" fmla="*/ 285 h 2519"/>
                    <a:gd name="T74" fmla="*/ 168 w 1723"/>
                    <a:gd name="T75" fmla="*/ 111 h 2519"/>
                    <a:gd name="T76" fmla="*/ 320 w 1723"/>
                    <a:gd name="T77" fmla="*/ 0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3" h="2519">
                      <a:moveTo>
                        <a:pt x="320" y="0"/>
                      </a:moveTo>
                      <a:lnTo>
                        <a:pt x="210" y="95"/>
                      </a:lnTo>
                      <a:lnTo>
                        <a:pt x="296" y="157"/>
                      </a:lnTo>
                      <a:lnTo>
                        <a:pt x="468" y="157"/>
                      </a:lnTo>
                      <a:lnTo>
                        <a:pt x="724" y="107"/>
                      </a:lnTo>
                      <a:lnTo>
                        <a:pt x="884" y="389"/>
                      </a:lnTo>
                      <a:lnTo>
                        <a:pt x="884" y="655"/>
                      </a:lnTo>
                      <a:lnTo>
                        <a:pt x="1103" y="976"/>
                      </a:lnTo>
                      <a:lnTo>
                        <a:pt x="1141" y="976"/>
                      </a:lnTo>
                      <a:lnTo>
                        <a:pt x="1141" y="862"/>
                      </a:lnTo>
                      <a:lnTo>
                        <a:pt x="1225" y="1054"/>
                      </a:lnTo>
                      <a:lnTo>
                        <a:pt x="1389" y="1094"/>
                      </a:lnTo>
                      <a:lnTo>
                        <a:pt x="1365" y="1153"/>
                      </a:lnTo>
                      <a:lnTo>
                        <a:pt x="1344" y="1213"/>
                      </a:lnTo>
                      <a:lnTo>
                        <a:pt x="1328" y="1277"/>
                      </a:lnTo>
                      <a:lnTo>
                        <a:pt x="1316" y="1341"/>
                      </a:lnTo>
                      <a:lnTo>
                        <a:pt x="1309" y="1406"/>
                      </a:lnTo>
                      <a:lnTo>
                        <a:pt x="1307" y="1472"/>
                      </a:lnTo>
                      <a:lnTo>
                        <a:pt x="1309" y="1542"/>
                      </a:lnTo>
                      <a:lnTo>
                        <a:pt x="1317" y="1609"/>
                      </a:lnTo>
                      <a:lnTo>
                        <a:pt x="1329" y="1676"/>
                      </a:lnTo>
                      <a:lnTo>
                        <a:pt x="1346" y="1741"/>
                      </a:lnTo>
                      <a:lnTo>
                        <a:pt x="1368" y="1803"/>
                      </a:lnTo>
                      <a:lnTo>
                        <a:pt x="1394" y="1865"/>
                      </a:lnTo>
                      <a:lnTo>
                        <a:pt x="1424" y="1923"/>
                      </a:lnTo>
                      <a:lnTo>
                        <a:pt x="1459" y="1979"/>
                      </a:lnTo>
                      <a:lnTo>
                        <a:pt x="1498" y="2032"/>
                      </a:lnTo>
                      <a:lnTo>
                        <a:pt x="1541" y="2083"/>
                      </a:lnTo>
                      <a:lnTo>
                        <a:pt x="1583" y="2126"/>
                      </a:lnTo>
                      <a:lnTo>
                        <a:pt x="1628" y="2165"/>
                      </a:lnTo>
                      <a:lnTo>
                        <a:pt x="1675" y="2200"/>
                      </a:lnTo>
                      <a:lnTo>
                        <a:pt x="1723" y="2230"/>
                      </a:lnTo>
                      <a:lnTo>
                        <a:pt x="1718" y="2251"/>
                      </a:lnTo>
                      <a:lnTo>
                        <a:pt x="1714" y="2268"/>
                      </a:lnTo>
                      <a:lnTo>
                        <a:pt x="1711" y="2283"/>
                      </a:lnTo>
                      <a:lnTo>
                        <a:pt x="1708" y="2294"/>
                      </a:lnTo>
                      <a:lnTo>
                        <a:pt x="1706" y="2302"/>
                      </a:lnTo>
                      <a:lnTo>
                        <a:pt x="1706" y="2304"/>
                      </a:lnTo>
                      <a:lnTo>
                        <a:pt x="1722" y="2505"/>
                      </a:lnTo>
                      <a:lnTo>
                        <a:pt x="1659" y="2513"/>
                      </a:lnTo>
                      <a:lnTo>
                        <a:pt x="1594" y="2517"/>
                      </a:lnTo>
                      <a:lnTo>
                        <a:pt x="1530" y="2519"/>
                      </a:lnTo>
                      <a:lnTo>
                        <a:pt x="1433" y="2516"/>
                      </a:lnTo>
                      <a:lnTo>
                        <a:pt x="1338" y="2506"/>
                      </a:lnTo>
                      <a:lnTo>
                        <a:pt x="1245" y="2490"/>
                      </a:lnTo>
                      <a:lnTo>
                        <a:pt x="1154" y="2468"/>
                      </a:lnTo>
                      <a:lnTo>
                        <a:pt x="1064" y="2441"/>
                      </a:lnTo>
                      <a:lnTo>
                        <a:pt x="977" y="2407"/>
                      </a:lnTo>
                      <a:lnTo>
                        <a:pt x="893" y="2369"/>
                      </a:lnTo>
                      <a:lnTo>
                        <a:pt x="810" y="2325"/>
                      </a:lnTo>
                      <a:lnTo>
                        <a:pt x="732" y="2276"/>
                      </a:lnTo>
                      <a:lnTo>
                        <a:pt x="656" y="2222"/>
                      </a:lnTo>
                      <a:lnTo>
                        <a:pt x="583" y="2164"/>
                      </a:lnTo>
                      <a:lnTo>
                        <a:pt x="514" y="2101"/>
                      </a:lnTo>
                      <a:lnTo>
                        <a:pt x="448" y="2034"/>
                      </a:lnTo>
                      <a:lnTo>
                        <a:pt x="387" y="1963"/>
                      </a:lnTo>
                      <a:lnTo>
                        <a:pt x="328" y="1888"/>
                      </a:lnTo>
                      <a:lnTo>
                        <a:pt x="274" y="1809"/>
                      </a:lnTo>
                      <a:lnTo>
                        <a:pt x="225" y="1727"/>
                      </a:lnTo>
                      <a:lnTo>
                        <a:pt x="180" y="1641"/>
                      </a:lnTo>
                      <a:lnTo>
                        <a:pt x="139" y="1553"/>
                      </a:lnTo>
                      <a:lnTo>
                        <a:pt x="103" y="1461"/>
                      </a:lnTo>
                      <a:lnTo>
                        <a:pt x="72" y="1367"/>
                      </a:lnTo>
                      <a:lnTo>
                        <a:pt x="47" y="1270"/>
                      </a:lnTo>
                      <a:lnTo>
                        <a:pt x="27" y="1171"/>
                      </a:lnTo>
                      <a:lnTo>
                        <a:pt x="12" y="1070"/>
                      </a:lnTo>
                      <a:lnTo>
                        <a:pt x="3" y="968"/>
                      </a:lnTo>
                      <a:lnTo>
                        <a:pt x="0" y="862"/>
                      </a:lnTo>
                      <a:lnTo>
                        <a:pt x="3" y="761"/>
                      </a:lnTo>
                      <a:lnTo>
                        <a:pt x="11" y="662"/>
                      </a:lnTo>
                      <a:lnTo>
                        <a:pt x="25" y="565"/>
                      </a:lnTo>
                      <a:lnTo>
                        <a:pt x="44" y="470"/>
                      </a:lnTo>
                      <a:lnTo>
                        <a:pt x="68" y="376"/>
                      </a:lnTo>
                      <a:lnTo>
                        <a:pt x="96" y="285"/>
                      </a:lnTo>
                      <a:lnTo>
                        <a:pt x="131" y="197"/>
                      </a:lnTo>
                      <a:lnTo>
                        <a:pt x="168" y="111"/>
                      </a:lnTo>
                      <a:lnTo>
                        <a:pt x="210" y="27"/>
                      </a:lnTo>
                      <a:lnTo>
                        <a:pt x="3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sp>
              <p:nvSpPr>
                <p:cNvPr id="39" name="Freeform 295">
                  <a:extLst>
                    <a:ext uri="{FF2B5EF4-FFF2-40B4-BE49-F238E27FC236}">
                      <a16:creationId xmlns:a16="http://schemas.microsoft.com/office/drawing/2014/main" id="{DBA5C32A-169B-43F4-B044-10DD90ED73D8}"/>
                    </a:ext>
                  </a:extLst>
                </p:cNvPr>
                <p:cNvSpPr>
                  <a:spLocks noEditPoints="1"/>
                </p:cNvSpPr>
                <p:nvPr/>
              </p:nvSpPr>
              <p:spPr bwMode="auto">
                <a:xfrm>
                  <a:off x="2638425" y="4291013"/>
                  <a:ext cx="263525" cy="79375"/>
                </a:xfrm>
                <a:custGeom>
                  <a:avLst/>
                  <a:gdLst>
                    <a:gd name="T0" fmla="*/ 782 w 1831"/>
                    <a:gd name="T1" fmla="*/ 179 h 603"/>
                    <a:gd name="T2" fmla="*/ 779 w 1831"/>
                    <a:gd name="T3" fmla="*/ 185 h 603"/>
                    <a:gd name="T4" fmla="*/ 773 w 1831"/>
                    <a:gd name="T5" fmla="*/ 194 h 603"/>
                    <a:gd name="T6" fmla="*/ 763 w 1831"/>
                    <a:gd name="T7" fmla="*/ 204 h 603"/>
                    <a:gd name="T8" fmla="*/ 750 w 1831"/>
                    <a:gd name="T9" fmla="*/ 214 h 603"/>
                    <a:gd name="T10" fmla="*/ 737 w 1831"/>
                    <a:gd name="T11" fmla="*/ 225 h 603"/>
                    <a:gd name="T12" fmla="*/ 724 w 1831"/>
                    <a:gd name="T13" fmla="*/ 235 h 603"/>
                    <a:gd name="T14" fmla="*/ 711 w 1831"/>
                    <a:gd name="T15" fmla="*/ 246 h 603"/>
                    <a:gd name="T16" fmla="*/ 699 w 1831"/>
                    <a:gd name="T17" fmla="*/ 254 h 603"/>
                    <a:gd name="T18" fmla="*/ 690 w 1831"/>
                    <a:gd name="T19" fmla="*/ 261 h 603"/>
                    <a:gd name="T20" fmla="*/ 683 w 1831"/>
                    <a:gd name="T21" fmla="*/ 266 h 603"/>
                    <a:gd name="T22" fmla="*/ 681 w 1831"/>
                    <a:gd name="T23" fmla="*/ 267 h 603"/>
                    <a:gd name="T24" fmla="*/ 782 w 1831"/>
                    <a:gd name="T25" fmla="*/ 331 h 603"/>
                    <a:gd name="T26" fmla="*/ 990 w 1831"/>
                    <a:gd name="T27" fmla="*/ 271 h 603"/>
                    <a:gd name="T28" fmla="*/ 941 w 1831"/>
                    <a:gd name="T29" fmla="*/ 179 h 603"/>
                    <a:gd name="T30" fmla="*/ 851 w 1831"/>
                    <a:gd name="T31" fmla="*/ 210 h 603"/>
                    <a:gd name="T32" fmla="*/ 782 w 1831"/>
                    <a:gd name="T33" fmla="*/ 179 h 603"/>
                    <a:gd name="T34" fmla="*/ 1401 w 1831"/>
                    <a:gd name="T35" fmla="*/ 72 h 603"/>
                    <a:gd name="T36" fmla="*/ 1244 w 1831"/>
                    <a:gd name="T37" fmla="*/ 166 h 603"/>
                    <a:gd name="T38" fmla="*/ 1155 w 1831"/>
                    <a:gd name="T39" fmla="*/ 226 h 603"/>
                    <a:gd name="T40" fmla="*/ 1217 w 1831"/>
                    <a:gd name="T41" fmla="*/ 270 h 603"/>
                    <a:gd name="T42" fmla="*/ 1356 w 1831"/>
                    <a:gd name="T43" fmla="*/ 255 h 603"/>
                    <a:gd name="T44" fmla="*/ 1502 w 1831"/>
                    <a:gd name="T45" fmla="*/ 135 h 603"/>
                    <a:gd name="T46" fmla="*/ 1401 w 1831"/>
                    <a:gd name="T47" fmla="*/ 72 h 603"/>
                    <a:gd name="T48" fmla="*/ 1180 w 1831"/>
                    <a:gd name="T49" fmla="*/ 0 h 603"/>
                    <a:gd name="T50" fmla="*/ 1180 w 1831"/>
                    <a:gd name="T51" fmla="*/ 0 h 603"/>
                    <a:gd name="T52" fmla="*/ 1267 w 1831"/>
                    <a:gd name="T53" fmla="*/ 4 h 603"/>
                    <a:gd name="T54" fmla="*/ 1352 w 1831"/>
                    <a:gd name="T55" fmla="*/ 11 h 603"/>
                    <a:gd name="T56" fmla="*/ 1436 w 1831"/>
                    <a:gd name="T57" fmla="*/ 24 h 603"/>
                    <a:gd name="T58" fmla="*/ 1519 w 1831"/>
                    <a:gd name="T59" fmla="*/ 43 h 603"/>
                    <a:gd name="T60" fmla="*/ 1600 w 1831"/>
                    <a:gd name="T61" fmla="*/ 66 h 603"/>
                    <a:gd name="T62" fmla="*/ 1679 w 1831"/>
                    <a:gd name="T63" fmla="*/ 93 h 603"/>
                    <a:gd name="T64" fmla="*/ 1756 w 1831"/>
                    <a:gd name="T65" fmla="*/ 124 h 603"/>
                    <a:gd name="T66" fmla="*/ 1831 w 1831"/>
                    <a:gd name="T67" fmla="*/ 160 h 603"/>
                    <a:gd name="T68" fmla="*/ 1776 w 1831"/>
                    <a:gd name="T69" fmla="*/ 169 h 603"/>
                    <a:gd name="T70" fmla="*/ 1626 w 1831"/>
                    <a:gd name="T71" fmla="*/ 145 h 603"/>
                    <a:gd name="T72" fmla="*/ 1521 w 1831"/>
                    <a:gd name="T73" fmla="*/ 221 h 603"/>
                    <a:gd name="T74" fmla="*/ 1445 w 1831"/>
                    <a:gd name="T75" fmla="*/ 311 h 603"/>
                    <a:gd name="T76" fmla="*/ 1171 w 1831"/>
                    <a:gd name="T77" fmla="*/ 338 h 603"/>
                    <a:gd name="T78" fmla="*/ 1059 w 1831"/>
                    <a:gd name="T79" fmla="*/ 319 h 603"/>
                    <a:gd name="T80" fmla="*/ 981 w 1831"/>
                    <a:gd name="T81" fmla="*/ 449 h 603"/>
                    <a:gd name="T82" fmla="*/ 757 w 1831"/>
                    <a:gd name="T83" fmla="*/ 463 h 603"/>
                    <a:gd name="T84" fmla="*/ 616 w 1831"/>
                    <a:gd name="T85" fmla="*/ 420 h 603"/>
                    <a:gd name="T86" fmla="*/ 490 w 1831"/>
                    <a:gd name="T87" fmla="*/ 494 h 603"/>
                    <a:gd name="T88" fmla="*/ 218 w 1831"/>
                    <a:gd name="T89" fmla="*/ 535 h 603"/>
                    <a:gd name="T90" fmla="*/ 0 w 1831"/>
                    <a:gd name="T91" fmla="*/ 603 h 603"/>
                    <a:gd name="T92" fmla="*/ 0 w 1831"/>
                    <a:gd name="T93" fmla="*/ 603 h 603"/>
                    <a:gd name="T94" fmla="*/ 58 w 1831"/>
                    <a:gd name="T95" fmla="*/ 531 h 603"/>
                    <a:gd name="T96" fmla="*/ 120 w 1831"/>
                    <a:gd name="T97" fmla="*/ 463 h 603"/>
                    <a:gd name="T98" fmla="*/ 185 w 1831"/>
                    <a:gd name="T99" fmla="*/ 399 h 603"/>
                    <a:gd name="T100" fmla="*/ 253 w 1831"/>
                    <a:gd name="T101" fmla="*/ 338 h 603"/>
                    <a:gd name="T102" fmla="*/ 325 w 1831"/>
                    <a:gd name="T103" fmla="*/ 283 h 603"/>
                    <a:gd name="T104" fmla="*/ 400 w 1831"/>
                    <a:gd name="T105" fmla="*/ 232 h 603"/>
                    <a:gd name="T106" fmla="*/ 477 w 1831"/>
                    <a:gd name="T107" fmla="*/ 185 h 603"/>
                    <a:gd name="T108" fmla="*/ 558 w 1831"/>
                    <a:gd name="T109" fmla="*/ 144 h 603"/>
                    <a:gd name="T110" fmla="*/ 640 w 1831"/>
                    <a:gd name="T111" fmla="*/ 107 h 603"/>
                    <a:gd name="T112" fmla="*/ 725 w 1831"/>
                    <a:gd name="T113" fmla="*/ 75 h 603"/>
                    <a:gd name="T114" fmla="*/ 813 w 1831"/>
                    <a:gd name="T115" fmla="*/ 49 h 603"/>
                    <a:gd name="T116" fmla="*/ 902 w 1831"/>
                    <a:gd name="T117" fmla="*/ 27 h 603"/>
                    <a:gd name="T118" fmla="*/ 992 w 1831"/>
                    <a:gd name="T119" fmla="*/ 13 h 603"/>
                    <a:gd name="T120" fmla="*/ 1086 w 1831"/>
                    <a:gd name="T121" fmla="*/ 4 h 603"/>
                    <a:gd name="T122" fmla="*/ 1180 w 1831"/>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1" h="603">
                      <a:moveTo>
                        <a:pt x="782" y="179"/>
                      </a:moveTo>
                      <a:lnTo>
                        <a:pt x="779" y="185"/>
                      </a:lnTo>
                      <a:lnTo>
                        <a:pt x="773" y="194"/>
                      </a:lnTo>
                      <a:lnTo>
                        <a:pt x="763" y="204"/>
                      </a:lnTo>
                      <a:lnTo>
                        <a:pt x="750" y="214"/>
                      </a:lnTo>
                      <a:lnTo>
                        <a:pt x="737" y="225"/>
                      </a:lnTo>
                      <a:lnTo>
                        <a:pt x="724" y="235"/>
                      </a:lnTo>
                      <a:lnTo>
                        <a:pt x="711" y="246"/>
                      </a:lnTo>
                      <a:lnTo>
                        <a:pt x="699" y="254"/>
                      </a:lnTo>
                      <a:lnTo>
                        <a:pt x="690" y="261"/>
                      </a:lnTo>
                      <a:lnTo>
                        <a:pt x="683" y="266"/>
                      </a:lnTo>
                      <a:lnTo>
                        <a:pt x="681" y="267"/>
                      </a:lnTo>
                      <a:lnTo>
                        <a:pt x="782" y="331"/>
                      </a:lnTo>
                      <a:lnTo>
                        <a:pt x="990" y="271"/>
                      </a:lnTo>
                      <a:lnTo>
                        <a:pt x="941" y="179"/>
                      </a:lnTo>
                      <a:lnTo>
                        <a:pt x="851" y="210"/>
                      </a:lnTo>
                      <a:lnTo>
                        <a:pt x="782" y="179"/>
                      </a:lnTo>
                      <a:close/>
                      <a:moveTo>
                        <a:pt x="1401" y="72"/>
                      </a:moveTo>
                      <a:lnTo>
                        <a:pt x="1244" y="166"/>
                      </a:lnTo>
                      <a:lnTo>
                        <a:pt x="1155" y="226"/>
                      </a:lnTo>
                      <a:lnTo>
                        <a:pt x="1217" y="270"/>
                      </a:lnTo>
                      <a:lnTo>
                        <a:pt x="1356" y="255"/>
                      </a:lnTo>
                      <a:lnTo>
                        <a:pt x="1502" y="135"/>
                      </a:lnTo>
                      <a:lnTo>
                        <a:pt x="1401" y="72"/>
                      </a:lnTo>
                      <a:close/>
                      <a:moveTo>
                        <a:pt x="1180" y="0"/>
                      </a:moveTo>
                      <a:lnTo>
                        <a:pt x="1180" y="0"/>
                      </a:lnTo>
                      <a:lnTo>
                        <a:pt x="1267" y="4"/>
                      </a:lnTo>
                      <a:lnTo>
                        <a:pt x="1352" y="11"/>
                      </a:lnTo>
                      <a:lnTo>
                        <a:pt x="1436" y="24"/>
                      </a:lnTo>
                      <a:lnTo>
                        <a:pt x="1519" y="43"/>
                      </a:lnTo>
                      <a:lnTo>
                        <a:pt x="1600" y="66"/>
                      </a:lnTo>
                      <a:lnTo>
                        <a:pt x="1679" y="93"/>
                      </a:lnTo>
                      <a:lnTo>
                        <a:pt x="1756" y="124"/>
                      </a:lnTo>
                      <a:lnTo>
                        <a:pt x="1831" y="160"/>
                      </a:lnTo>
                      <a:lnTo>
                        <a:pt x="1776" y="169"/>
                      </a:lnTo>
                      <a:lnTo>
                        <a:pt x="1626" y="145"/>
                      </a:lnTo>
                      <a:lnTo>
                        <a:pt x="1521" y="221"/>
                      </a:lnTo>
                      <a:lnTo>
                        <a:pt x="1445" y="311"/>
                      </a:lnTo>
                      <a:lnTo>
                        <a:pt x="1171" y="338"/>
                      </a:lnTo>
                      <a:lnTo>
                        <a:pt x="1059" y="319"/>
                      </a:lnTo>
                      <a:lnTo>
                        <a:pt x="981" y="449"/>
                      </a:lnTo>
                      <a:lnTo>
                        <a:pt x="757" y="463"/>
                      </a:lnTo>
                      <a:lnTo>
                        <a:pt x="616" y="420"/>
                      </a:lnTo>
                      <a:lnTo>
                        <a:pt x="490" y="494"/>
                      </a:lnTo>
                      <a:lnTo>
                        <a:pt x="218" y="535"/>
                      </a:lnTo>
                      <a:lnTo>
                        <a:pt x="0" y="603"/>
                      </a:lnTo>
                      <a:lnTo>
                        <a:pt x="0" y="603"/>
                      </a:lnTo>
                      <a:lnTo>
                        <a:pt x="58" y="531"/>
                      </a:lnTo>
                      <a:lnTo>
                        <a:pt x="120" y="463"/>
                      </a:lnTo>
                      <a:lnTo>
                        <a:pt x="185" y="399"/>
                      </a:lnTo>
                      <a:lnTo>
                        <a:pt x="253" y="338"/>
                      </a:lnTo>
                      <a:lnTo>
                        <a:pt x="325" y="283"/>
                      </a:lnTo>
                      <a:lnTo>
                        <a:pt x="400" y="232"/>
                      </a:lnTo>
                      <a:lnTo>
                        <a:pt x="477" y="185"/>
                      </a:lnTo>
                      <a:lnTo>
                        <a:pt x="558" y="144"/>
                      </a:lnTo>
                      <a:lnTo>
                        <a:pt x="640" y="107"/>
                      </a:lnTo>
                      <a:lnTo>
                        <a:pt x="725" y="75"/>
                      </a:lnTo>
                      <a:lnTo>
                        <a:pt x="813" y="49"/>
                      </a:lnTo>
                      <a:lnTo>
                        <a:pt x="902" y="27"/>
                      </a:lnTo>
                      <a:lnTo>
                        <a:pt x="992" y="13"/>
                      </a:lnTo>
                      <a:lnTo>
                        <a:pt x="1086" y="4"/>
                      </a:lnTo>
                      <a:lnTo>
                        <a:pt x="11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sp>
            <p:nvSpPr>
              <p:cNvPr id="33" name="Freeform 121">
                <a:extLst>
                  <a:ext uri="{FF2B5EF4-FFF2-40B4-BE49-F238E27FC236}">
                    <a16:creationId xmlns:a16="http://schemas.microsoft.com/office/drawing/2014/main" id="{F7848730-F6EB-4B84-B665-56AE8A0183E7}"/>
                  </a:ext>
                </a:extLst>
              </p:cNvPr>
              <p:cNvSpPr>
                <a:spLocks noEditPoints="1"/>
              </p:cNvSpPr>
              <p:nvPr/>
            </p:nvSpPr>
            <p:spPr bwMode="auto">
              <a:xfrm>
                <a:off x="7700181" y="4334143"/>
                <a:ext cx="361628" cy="424750"/>
              </a:xfrm>
              <a:custGeom>
                <a:avLst/>
                <a:gdLst>
                  <a:gd name="T0" fmla="*/ 318 w 3028"/>
                  <a:gd name="T1" fmla="*/ 551 h 3550"/>
                  <a:gd name="T2" fmla="*/ 308 w 3028"/>
                  <a:gd name="T3" fmla="*/ 651 h 3550"/>
                  <a:gd name="T4" fmla="*/ 294 w 3028"/>
                  <a:gd name="T5" fmla="*/ 832 h 3550"/>
                  <a:gd name="T6" fmla="*/ 289 w 3028"/>
                  <a:gd name="T7" fmla="*/ 1076 h 3550"/>
                  <a:gd name="T8" fmla="*/ 303 w 3028"/>
                  <a:gd name="T9" fmla="*/ 1361 h 3550"/>
                  <a:gd name="T10" fmla="*/ 346 w 3028"/>
                  <a:gd name="T11" fmla="*/ 1668 h 3550"/>
                  <a:gd name="T12" fmla="*/ 1517 w 3028"/>
                  <a:gd name="T13" fmla="*/ 3168 h 3550"/>
                  <a:gd name="T14" fmla="*/ 1575 w 3028"/>
                  <a:gd name="T15" fmla="*/ 3131 h 3550"/>
                  <a:gd name="T16" fmla="*/ 1694 w 3028"/>
                  <a:gd name="T17" fmla="*/ 3048 h 3550"/>
                  <a:gd name="T18" fmla="*/ 1855 w 3028"/>
                  <a:gd name="T19" fmla="*/ 2924 h 3550"/>
                  <a:gd name="T20" fmla="*/ 2040 w 3028"/>
                  <a:gd name="T21" fmla="*/ 2763 h 3550"/>
                  <a:gd name="T22" fmla="*/ 2229 w 3028"/>
                  <a:gd name="T23" fmla="*/ 2572 h 3550"/>
                  <a:gd name="T24" fmla="*/ 2405 w 3028"/>
                  <a:gd name="T25" fmla="*/ 2354 h 3550"/>
                  <a:gd name="T26" fmla="*/ 2546 w 3028"/>
                  <a:gd name="T27" fmla="*/ 2115 h 3550"/>
                  <a:gd name="T28" fmla="*/ 2646 w 3028"/>
                  <a:gd name="T29" fmla="*/ 1828 h 3550"/>
                  <a:gd name="T30" fmla="*/ 1514 w 3028"/>
                  <a:gd name="T31" fmla="*/ 0 h 3550"/>
                  <a:gd name="T32" fmla="*/ 2939 w 3028"/>
                  <a:gd name="T33" fmla="*/ 262 h 3550"/>
                  <a:gd name="T34" fmla="*/ 2990 w 3028"/>
                  <a:gd name="T35" fmla="*/ 329 h 3550"/>
                  <a:gd name="T36" fmla="*/ 2999 w 3028"/>
                  <a:gd name="T37" fmla="*/ 402 h 3550"/>
                  <a:gd name="T38" fmla="*/ 3015 w 3028"/>
                  <a:gd name="T39" fmla="*/ 571 h 3550"/>
                  <a:gd name="T40" fmla="*/ 3027 w 3028"/>
                  <a:gd name="T41" fmla="*/ 817 h 3550"/>
                  <a:gd name="T42" fmla="*/ 3025 w 3028"/>
                  <a:gd name="T43" fmla="*/ 1120 h 3550"/>
                  <a:gd name="T44" fmla="*/ 2998 w 3028"/>
                  <a:gd name="T45" fmla="*/ 1462 h 3550"/>
                  <a:gd name="T46" fmla="*/ 2935 w 3028"/>
                  <a:gd name="T47" fmla="*/ 1820 h 3550"/>
                  <a:gd name="T48" fmla="*/ 2831 w 3028"/>
                  <a:gd name="T49" fmla="*/ 2163 h 3550"/>
                  <a:gd name="T50" fmla="*/ 2690 w 3028"/>
                  <a:gd name="T51" fmla="*/ 2442 h 3550"/>
                  <a:gd name="T52" fmla="*/ 2510 w 3028"/>
                  <a:gd name="T53" fmla="*/ 2699 h 3550"/>
                  <a:gd name="T54" fmla="*/ 2306 w 3028"/>
                  <a:gd name="T55" fmla="*/ 2930 h 3550"/>
                  <a:gd name="T56" fmla="*/ 2097 w 3028"/>
                  <a:gd name="T57" fmla="*/ 3130 h 3550"/>
                  <a:gd name="T58" fmla="*/ 1900 w 3028"/>
                  <a:gd name="T59" fmla="*/ 3295 h 3550"/>
                  <a:gd name="T60" fmla="*/ 1734 w 3028"/>
                  <a:gd name="T61" fmla="*/ 3420 h 3550"/>
                  <a:gd name="T62" fmla="*/ 1615 w 3028"/>
                  <a:gd name="T63" fmla="*/ 3502 h 3550"/>
                  <a:gd name="T64" fmla="*/ 1562 w 3028"/>
                  <a:gd name="T65" fmla="*/ 3537 h 3550"/>
                  <a:gd name="T66" fmla="*/ 1497 w 3028"/>
                  <a:gd name="T67" fmla="*/ 3549 h 3550"/>
                  <a:gd name="T68" fmla="*/ 1449 w 3028"/>
                  <a:gd name="T69" fmla="*/ 3526 h 3550"/>
                  <a:gd name="T70" fmla="*/ 1360 w 3028"/>
                  <a:gd name="T71" fmla="*/ 3467 h 3550"/>
                  <a:gd name="T72" fmla="*/ 1216 w 3028"/>
                  <a:gd name="T73" fmla="*/ 3362 h 3550"/>
                  <a:gd name="T74" fmla="*/ 1032 w 3028"/>
                  <a:gd name="T75" fmla="*/ 3217 h 3550"/>
                  <a:gd name="T76" fmla="*/ 827 w 3028"/>
                  <a:gd name="T77" fmla="*/ 3034 h 3550"/>
                  <a:gd name="T78" fmla="*/ 619 w 3028"/>
                  <a:gd name="T79" fmla="*/ 2818 h 3550"/>
                  <a:gd name="T80" fmla="*/ 425 w 3028"/>
                  <a:gd name="T81" fmla="*/ 2573 h 3550"/>
                  <a:gd name="T82" fmla="*/ 262 w 3028"/>
                  <a:gd name="T83" fmla="*/ 2305 h 3550"/>
                  <a:gd name="T84" fmla="*/ 141 w 3028"/>
                  <a:gd name="T85" fmla="*/ 2001 h 3550"/>
                  <a:gd name="T86" fmla="*/ 57 w 3028"/>
                  <a:gd name="T87" fmla="*/ 1640 h 3550"/>
                  <a:gd name="T88" fmla="*/ 13 w 3028"/>
                  <a:gd name="T89" fmla="*/ 1287 h 3550"/>
                  <a:gd name="T90" fmla="*/ 0 w 3028"/>
                  <a:gd name="T91" fmla="*/ 963 h 3550"/>
                  <a:gd name="T92" fmla="*/ 7 w 3028"/>
                  <a:gd name="T93" fmla="*/ 686 h 3550"/>
                  <a:gd name="T94" fmla="*/ 22 w 3028"/>
                  <a:gd name="T95" fmla="*/ 476 h 3550"/>
                  <a:gd name="T96" fmla="*/ 35 w 3028"/>
                  <a:gd name="T97" fmla="*/ 352 h 3550"/>
                  <a:gd name="T98" fmla="*/ 56 w 3028"/>
                  <a:gd name="T99" fmla="*/ 289 h 3550"/>
                  <a:gd name="T100" fmla="*/ 1498 w 3028"/>
                  <a:gd name="T101" fmla="*/ 1 h 3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28" h="3550">
                    <a:moveTo>
                      <a:pt x="1515" y="324"/>
                    </a:moveTo>
                    <a:lnTo>
                      <a:pt x="321" y="538"/>
                    </a:lnTo>
                    <a:lnTo>
                      <a:pt x="321" y="541"/>
                    </a:lnTo>
                    <a:lnTo>
                      <a:pt x="318" y="551"/>
                    </a:lnTo>
                    <a:lnTo>
                      <a:pt x="316" y="567"/>
                    </a:lnTo>
                    <a:lnTo>
                      <a:pt x="314" y="590"/>
                    </a:lnTo>
                    <a:lnTo>
                      <a:pt x="311" y="618"/>
                    </a:lnTo>
                    <a:lnTo>
                      <a:pt x="308" y="651"/>
                    </a:lnTo>
                    <a:lnTo>
                      <a:pt x="304" y="690"/>
                    </a:lnTo>
                    <a:lnTo>
                      <a:pt x="300" y="734"/>
                    </a:lnTo>
                    <a:lnTo>
                      <a:pt x="297" y="781"/>
                    </a:lnTo>
                    <a:lnTo>
                      <a:pt x="294" y="832"/>
                    </a:lnTo>
                    <a:lnTo>
                      <a:pt x="291" y="889"/>
                    </a:lnTo>
                    <a:lnTo>
                      <a:pt x="290" y="948"/>
                    </a:lnTo>
                    <a:lnTo>
                      <a:pt x="289" y="1011"/>
                    </a:lnTo>
                    <a:lnTo>
                      <a:pt x="289" y="1076"/>
                    </a:lnTo>
                    <a:lnTo>
                      <a:pt x="290" y="1144"/>
                    </a:lnTo>
                    <a:lnTo>
                      <a:pt x="293" y="1214"/>
                    </a:lnTo>
                    <a:lnTo>
                      <a:pt x="297" y="1287"/>
                    </a:lnTo>
                    <a:lnTo>
                      <a:pt x="303" y="1361"/>
                    </a:lnTo>
                    <a:lnTo>
                      <a:pt x="311" y="1437"/>
                    </a:lnTo>
                    <a:lnTo>
                      <a:pt x="320" y="1513"/>
                    </a:lnTo>
                    <a:lnTo>
                      <a:pt x="332" y="1591"/>
                    </a:lnTo>
                    <a:lnTo>
                      <a:pt x="346" y="1668"/>
                    </a:lnTo>
                    <a:lnTo>
                      <a:pt x="362" y="1746"/>
                    </a:lnTo>
                    <a:lnTo>
                      <a:pt x="1515" y="1746"/>
                    </a:lnTo>
                    <a:lnTo>
                      <a:pt x="1515" y="3170"/>
                    </a:lnTo>
                    <a:lnTo>
                      <a:pt x="1517" y="3168"/>
                    </a:lnTo>
                    <a:lnTo>
                      <a:pt x="1525" y="3163"/>
                    </a:lnTo>
                    <a:lnTo>
                      <a:pt x="1537" y="3156"/>
                    </a:lnTo>
                    <a:lnTo>
                      <a:pt x="1554" y="3145"/>
                    </a:lnTo>
                    <a:lnTo>
                      <a:pt x="1575" y="3131"/>
                    </a:lnTo>
                    <a:lnTo>
                      <a:pt x="1599" y="3114"/>
                    </a:lnTo>
                    <a:lnTo>
                      <a:pt x="1627" y="3095"/>
                    </a:lnTo>
                    <a:lnTo>
                      <a:pt x="1659" y="3072"/>
                    </a:lnTo>
                    <a:lnTo>
                      <a:pt x="1694" y="3048"/>
                    </a:lnTo>
                    <a:lnTo>
                      <a:pt x="1731" y="3020"/>
                    </a:lnTo>
                    <a:lnTo>
                      <a:pt x="1771" y="2991"/>
                    </a:lnTo>
                    <a:lnTo>
                      <a:pt x="1812" y="2958"/>
                    </a:lnTo>
                    <a:lnTo>
                      <a:pt x="1855" y="2924"/>
                    </a:lnTo>
                    <a:lnTo>
                      <a:pt x="1900" y="2887"/>
                    </a:lnTo>
                    <a:lnTo>
                      <a:pt x="1946" y="2848"/>
                    </a:lnTo>
                    <a:lnTo>
                      <a:pt x="1993" y="2807"/>
                    </a:lnTo>
                    <a:lnTo>
                      <a:pt x="2040" y="2763"/>
                    </a:lnTo>
                    <a:lnTo>
                      <a:pt x="2088" y="2719"/>
                    </a:lnTo>
                    <a:lnTo>
                      <a:pt x="2135" y="2672"/>
                    </a:lnTo>
                    <a:lnTo>
                      <a:pt x="2183" y="2623"/>
                    </a:lnTo>
                    <a:lnTo>
                      <a:pt x="2229" y="2572"/>
                    </a:lnTo>
                    <a:lnTo>
                      <a:pt x="2275" y="2520"/>
                    </a:lnTo>
                    <a:lnTo>
                      <a:pt x="2320" y="2467"/>
                    </a:lnTo>
                    <a:lnTo>
                      <a:pt x="2363" y="2411"/>
                    </a:lnTo>
                    <a:lnTo>
                      <a:pt x="2405" y="2354"/>
                    </a:lnTo>
                    <a:lnTo>
                      <a:pt x="2444" y="2296"/>
                    </a:lnTo>
                    <a:lnTo>
                      <a:pt x="2481" y="2236"/>
                    </a:lnTo>
                    <a:lnTo>
                      <a:pt x="2515" y="2177"/>
                    </a:lnTo>
                    <a:lnTo>
                      <a:pt x="2546" y="2115"/>
                    </a:lnTo>
                    <a:lnTo>
                      <a:pt x="2574" y="2052"/>
                    </a:lnTo>
                    <a:lnTo>
                      <a:pt x="2598" y="1988"/>
                    </a:lnTo>
                    <a:lnTo>
                      <a:pt x="2623" y="1908"/>
                    </a:lnTo>
                    <a:lnTo>
                      <a:pt x="2646" y="1828"/>
                    </a:lnTo>
                    <a:lnTo>
                      <a:pt x="2666" y="1746"/>
                    </a:lnTo>
                    <a:lnTo>
                      <a:pt x="1515" y="1746"/>
                    </a:lnTo>
                    <a:lnTo>
                      <a:pt x="1515" y="324"/>
                    </a:lnTo>
                    <a:close/>
                    <a:moveTo>
                      <a:pt x="1514" y="0"/>
                    </a:moveTo>
                    <a:lnTo>
                      <a:pt x="1515" y="0"/>
                    </a:lnTo>
                    <a:lnTo>
                      <a:pt x="1531" y="1"/>
                    </a:lnTo>
                    <a:lnTo>
                      <a:pt x="2917" y="255"/>
                    </a:lnTo>
                    <a:lnTo>
                      <a:pt x="2939" y="262"/>
                    </a:lnTo>
                    <a:lnTo>
                      <a:pt x="2957" y="273"/>
                    </a:lnTo>
                    <a:lnTo>
                      <a:pt x="2973" y="289"/>
                    </a:lnTo>
                    <a:lnTo>
                      <a:pt x="2984" y="308"/>
                    </a:lnTo>
                    <a:lnTo>
                      <a:pt x="2990" y="329"/>
                    </a:lnTo>
                    <a:lnTo>
                      <a:pt x="2991" y="338"/>
                    </a:lnTo>
                    <a:lnTo>
                      <a:pt x="2993" y="352"/>
                    </a:lnTo>
                    <a:lnTo>
                      <a:pt x="2996" y="374"/>
                    </a:lnTo>
                    <a:lnTo>
                      <a:pt x="2999" y="402"/>
                    </a:lnTo>
                    <a:lnTo>
                      <a:pt x="3003" y="436"/>
                    </a:lnTo>
                    <a:lnTo>
                      <a:pt x="3008" y="476"/>
                    </a:lnTo>
                    <a:lnTo>
                      <a:pt x="3011" y="521"/>
                    </a:lnTo>
                    <a:lnTo>
                      <a:pt x="3015" y="571"/>
                    </a:lnTo>
                    <a:lnTo>
                      <a:pt x="3019" y="626"/>
                    </a:lnTo>
                    <a:lnTo>
                      <a:pt x="3023" y="686"/>
                    </a:lnTo>
                    <a:lnTo>
                      <a:pt x="3025" y="749"/>
                    </a:lnTo>
                    <a:lnTo>
                      <a:pt x="3027" y="817"/>
                    </a:lnTo>
                    <a:lnTo>
                      <a:pt x="3028" y="888"/>
                    </a:lnTo>
                    <a:lnTo>
                      <a:pt x="3028" y="963"/>
                    </a:lnTo>
                    <a:lnTo>
                      <a:pt x="3027" y="1040"/>
                    </a:lnTo>
                    <a:lnTo>
                      <a:pt x="3025" y="1120"/>
                    </a:lnTo>
                    <a:lnTo>
                      <a:pt x="3021" y="1203"/>
                    </a:lnTo>
                    <a:lnTo>
                      <a:pt x="3015" y="1287"/>
                    </a:lnTo>
                    <a:lnTo>
                      <a:pt x="3008" y="1374"/>
                    </a:lnTo>
                    <a:lnTo>
                      <a:pt x="2998" y="1462"/>
                    </a:lnTo>
                    <a:lnTo>
                      <a:pt x="2986" y="1550"/>
                    </a:lnTo>
                    <a:lnTo>
                      <a:pt x="2971" y="1640"/>
                    </a:lnTo>
                    <a:lnTo>
                      <a:pt x="2955" y="1730"/>
                    </a:lnTo>
                    <a:lnTo>
                      <a:pt x="2935" y="1820"/>
                    </a:lnTo>
                    <a:lnTo>
                      <a:pt x="2912" y="1910"/>
                    </a:lnTo>
                    <a:lnTo>
                      <a:pt x="2887" y="2001"/>
                    </a:lnTo>
                    <a:lnTo>
                      <a:pt x="2859" y="2090"/>
                    </a:lnTo>
                    <a:lnTo>
                      <a:pt x="2831" y="2163"/>
                    </a:lnTo>
                    <a:lnTo>
                      <a:pt x="2801" y="2234"/>
                    </a:lnTo>
                    <a:lnTo>
                      <a:pt x="2767" y="2305"/>
                    </a:lnTo>
                    <a:lnTo>
                      <a:pt x="2731" y="2374"/>
                    </a:lnTo>
                    <a:lnTo>
                      <a:pt x="2690" y="2442"/>
                    </a:lnTo>
                    <a:lnTo>
                      <a:pt x="2649" y="2509"/>
                    </a:lnTo>
                    <a:lnTo>
                      <a:pt x="2604" y="2573"/>
                    </a:lnTo>
                    <a:lnTo>
                      <a:pt x="2558" y="2637"/>
                    </a:lnTo>
                    <a:lnTo>
                      <a:pt x="2510" y="2699"/>
                    </a:lnTo>
                    <a:lnTo>
                      <a:pt x="2459" y="2759"/>
                    </a:lnTo>
                    <a:lnTo>
                      <a:pt x="2409" y="2818"/>
                    </a:lnTo>
                    <a:lnTo>
                      <a:pt x="2357" y="2875"/>
                    </a:lnTo>
                    <a:lnTo>
                      <a:pt x="2306" y="2930"/>
                    </a:lnTo>
                    <a:lnTo>
                      <a:pt x="2254" y="2983"/>
                    </a:lnTo>
                    <a:lnTo>
                      <a:pt x="2201" y="3034"/>
                    </a:lnTo>
                    <a:lnTo>
                      <a:pt x="2148" y="3083"/>
                    </a:lnTo>
                    <a:lnTo>
                      <a:pt x="2097" y="3130"/>
                    </a:lnTo>
                    <a:lnTo>
                      <a:pt x="2046" y="3174"/>
                    </a:lnTo>
                    <a:lnTo>
                      <a:pt x="1996" y="3217"/>
                    </a:lnTo>
                    <a:lnTo>
                      <a:pt x="1947" y="3257"/>
                    </a:lnTo>
                    <a:lnTo>
                      <a:pt x="1900" y="3295"/>
                    </a:lnTo>
                    <a:lnTo>
                      <a:pt x="1855" y="3330"/>
                    </a:lnTo>
                    <a:lnTo>
                      <a:pt x="1812" y="3362"/>
                    </a:lnTo>
                    <a:lnTo>
                      <a:pt x="1772" y="3393"/>
                    </a:lnTo>
                    <a:lnTo>
                      <a:pt x="1734" y="3420"/>
                    </a:lnTo>
                    <a:lnTo>
                      <a:pt x="1700" y="3445"/>
                    </a:lnTo>
                    <a:lnTo>
                      <a:pt x="1668" y="3467"/>
                    </a:lnTo>
                    <a:lnTo>
                      <a:pt x="1640" y="3486"/>
                    </a:lnTo>
                    <a:lnTo>
                      <a:pt x="1615" y="3502"/>
                    </a:lnTo>
                    <a:lnTo>
                      <a:pt x="1596" y="3515"/>
                    </a:lnTo>
                    <a:lnTo>
                      <a:pt x="1579" y="3526"/>
                    </a:lnTo>
                    <a:lnTo>
                      <a:pt x="1568" y="3533"/>
                    </a:lnTo>
                    <a:lnTo>
                      <a:pt x="1562" y="3537"/>
                    </a:lnTo>
                    <a:lnTo>
                      <a:pt x="1546" y="3545"/>
                    </a:lnTo>
                    <a:lnTo>
                      <a:pt x="1531" y="3549"/>
                    </a:lnTo>
                    <a:lnTo>
                      <a:pt x="1515" y="3550"/>
                    </a:lnTo>
                    <a:lnTo>
                      <a:pt x="1497" y="3549"/>
                    </a:lnTo>
                    <a:lnTo>
                      <a:pt x="1482" y="3545"/>
                    </a:lnTo>
                    <a:lnTo>
                      <a:pt x="1467" y="3537"/>
                    </a:lnTo>
                    <a:lnTo>
                      <a:pt x="1460" y="3533"/>
                    </a:lnTo>
                    <a:lnTo>
                      <a:pt x="1449" y="3526"/>
                    </a:lnTo>
                    <a:lnTo>
                      <a:pt x="1433" y="3515"/>
                    </a:lnTo>
                    <a:lnTo>
                      <a:pt x="1413" y="3502"/>
                    </a:lnTo>
                    <a:lnTo>
                      <a:pt x="1389" y="3486"/>
                    </a:lnTo>
                    <a:lnTo>
                      <a:pt x="1360" y="3467"/>
                    </a:lnTo>
                    <a:lnTo>
                      <a:pt x="1329" y="3445"/>
                    </a:lnTo>
                    <a:lnTo>
                      <a:pt x="1295" y="3420"/>
                    </a:lnTo>
                    <a:lnTo>
                      <a:pt x="1256" y="3393"/>
                    </a:lnTo>
                    <a:lnTo>
                      <a:pt x="1216" y="3362"/>
                    </a:lnTo>
                    <a:lnTo>
                      <a:pt x="1173" y="3330"/>
                    </a:lnTo>
                    <a:lnTo>
                      <a:pt x="1128" y="3295"/>
                    </a:lnTo>
                    <a:lnTo>
                      <a:pt x="1081" y="3257"/>
                    </a:lnTo>
                    <a:lnTo>
                      <a:pt x="1032" y="3217"/>
                    </a:lnTo>
                    <a:lnTo>
                      <a:pt x="983" y="3174"/>
                    </a:lnTo>
                    <a:lnTo>
                      <a:pt x="931" y="3130"/>
                    </a:lnTo>
                    <a:lnTo>
                      <a:pt x="880" y="3083"/>
                    </a:lnTo>
                    <a:lnTo>
                      <a:pt x="827" y="3034"/>
                    </a:lnTo>
                    <a:lnTo>
                      <a:pt x="776" y="2983"/>
                    </a:lnTo>
                    <a:lnTo>
                      <a:pt x="723" y="2930"/>
                    </a:lnTo>
                    <a:lnTo>
                      <a:pt x="671" y="2875"/>
                    </a:lnTo>
                    <a:lnTo>
                      <a:pt x="619" y="2818"/>
                    </a:lnTo>
                    <a:lnTo>
                      <a:pt x="569" y="2759"/>
                    </a:lnTo>
                    <a:lnTo>
                      <a:pt x="519" y="2699"/>
                    </a:lnTo>
                    <a:lnTo>
                      <a:pt x="471" y="2637"/>
                    </a:lnTo>
                    <a:lnTo>
                      <a:pt x="425" y="2573"/>
                    </a:lnTo>
                    <a:lnTo>
                      <a:pt x="380" y="2509"/>
                    </a:lnTo>
                    <a:lnTo>
                      <a:pt x="338" y="2442"/>
                    </a:lnTo>
                    <a:lnTo>
                      <a:pt x="298" y="2374"/>
                    </a:lnTo>
                    <a:lnTo>
                      <a:pt x="262" y="2305"/>
                    </a:lnTo>
                    <a:lnTo>
                      <a:pt x="228" y="2234"/>
                    </a:lnTo>
                    <a:lnTo>
                      <a:pt x="197" y="2163"/>
                    </a:lnTo>
                    <a:lnTo>
                      <a:pt x="170" y="2090"/>
                    </a:lnTo>
                    <a:lnTo>
                      <a:pt x="141" y="2001"/>
                    </a:lnTo>
                    <a:lnTo>
                      <a:pt x="116" y="1910"/>
                    </a:lnTo>
                    <a:lnTo>
                      <a:pt x="93" y="1820"/>
                    </a:lnTo>
                    <a:lnTo>
                      <a:pt x="73" y="1730"/>
                    </a:lnTo>
                    <a:lnTo>
                      <a:pt x="57" y="1640"/>
                    </a:lnTo>
                    <a:lnTo>
                      <a:pt x="43" y="1550"/>
                    </a:lnTo>
                    <a:lnTo>
                      <a:pt x="31" y="1462"/>
                    </a:lnTo>
                    <a:lnTo>
                      <a:pt x="21" y="1374"/>
                    </a:lnTo>
                    <a:lnTo>
                      <a:pt x="13" y="1287"/>
                    </a:lnTo>
                    <a:lnTo>
                      <a:pt x="8" y="1203"/>
                    </a:lnTo>
                    <a:lnTo>
                      <a:pt x="3" y="1120"/>
                    </a:lnTo>
                    <a:lnTo>
                      <a:pt x="1" y="1040"/>
                    </a:lnTo>
                    <a:lnTo>
                      <a:pt x="0" y="963"/>
                    </a:lnTo>
                    <a:lnTo>
                      <a:pt x="0" y="888"/>
                    </a:lnTo>
                    <a:lnTo>
                      <a:pt x="1" y="817"/>
                    </a:lnTo>
                    <a:lnTo>
                      <a:pt x="3" y="749"/>
                    </a:lnTo>
                    <a:lnTo>
                      <a:pt x="7" y="686"/>
                    </a:lnTo>
                    <a:lnTo>
                      <a:pt x="10" y="626"/>
                    </a:lnTo>
                    <a:lnTo>
                      <a:pt x="13" y="571"/>
                    </a:lnTo>
                    <a:lnTo>
                      <a:pt x="18" y="521"/>
                    </a:lnTo>
                    <a:lnTo>
                      <a:pt x="22" y="476"/>
                    </a:lnTo>
                    <a:lnTo>
                      <a:pt x="25" y="436"/>
                    </a:lnTo>
                    <a:lnTo>
                      <a:pt x="30" y="402"/>
                    </a:lnTo>
                    <a:lnTo>
                      <a:pt x="33" y="374"/>
                    </a:lnTo>
                    <a:lnTo>
                      <a:pt x="35" y="352"/>
                    </a:lnTo>
                    <a:lnTo>
                      <a:pt x="37" y="338"/>
                    </a:lnTo>
                    <a:lnTo>
                      <a:pt x="38" y="329"/>
                    </a:lnTo>
                    <a:lnTo>
                      <a:pt x="45" y="308"/>
                    </a:lnTo>
                    <a:lnTo>
                      <a:pt x="56" y="289"/>
                    </a:lnTo>
                    <a:lnTo>
                      <a:pt x="71" y="273"/>
                    </a:lnTo>
                    <a:lnTo>
                      <a:pt x="90" y="262"/>
                    </a:lnTo>
                    <a:lnTo>
                      <a:pt x="112" y="255"/>
                    </a:lnTo>
                    <a:lnTo>
                      <a:pt x="1498" y="1"/>
                    </a:lnTo>
                    <a:lnTo>
                      <a:pt x="151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50000"/>
                  </a:lnSpc>
                </a:pPr>
                <a:endParaRPr lang="en-US" sz="1100">
                  <a:latin typeface="微软雅黑 Light" panose="020B0502040204020203" pitchFamily="34" charset="-122"/>
                  <a:ea typeface="微软雅黑 Light" panose="020B0502040204020203" pitchFamily="34" charset="-122"/>
                </a:endParaRPr>
              </a:p>
            </p:txBody>
          </p:sp>
        </p:grpSp>
        <p:sp>
          <p:nvSpPr>
            <p:cNvPr id="9" name="文本框 8">
              <a:extLst>
                <a:ext uri="{FF2B5EF4-FFF2-40B4-BE49-F238E27FC236}">
                  <a16:creationId xmlns:a16="http://schemas.microsoft.com/office/drawing/2014/main" id="{06C8F069-5EF4-4E09-8AAF-D4A12D223AB3}"/>
                </a:ext>
              </a:extLst>
            </p:cNvPr>
            <p:cNvSpPr txBox="1"/>
            <p:nvPr/>
          </p:nvSpPr>
          <p:spPr>
            <a:xfrm>
              <a:off x="8346679" y="2766874"/>
              <a:ext cx="2417562" cy="850529"/>
            </a:xfrm>
            <a:prstGeom prst="rect">
              <a:avLst/>
            </a:prstGeom>
            <a:noFill/>
          </p:spPr>
          <p:txBody>
            <a:bodyPr wrap="square" rtlCol="0">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0" name="文本框 9">
              <a:extLst>
                <a:ext uri="{FF2B5EF4-FFF2-40B4-BE49-F238E27FC236}">
                  <a16:creationId xmlns:a16="http://schemas.microsoft.com/office/drawing/2014/main" id="{31590013-F156-4E49-AE29-2C20EFB16FF8}"/>
                </a:ext>
              </a:extLst>
            </p:cNvPr>
            <p:cNvSpPr txBox="1"/>
            <p:nvPr/>
          </p:nvSpPr>
          <p:spPr>
            <a:xfrm>
              <a:off x="8346680" y="2421180"/>
              <a:ext cx="1100399" cy="359829"/>
            </a:xfrm>
            <a:prstGeom prst="rect">
              <a:avLst/>
            </a:prstGeom>
            <a:noFill/>
          </p:spPr>
          <p:txBody>
            <a:bodyPr wrap="square" rtlCol="0">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11" name="文本框 10">
              <a:extLst>
                <a:ext uri="{FF2B5EF4-FFF2-40B4-BE49-F238E27FC236}">
                  <a16:creationId xmlns:a16="http://schemas.microsoft.com/office/drawing/2014/main" id="{8817F533-D8FF-4B7E-BD9F-72F30AD03951}"/>
                </a:ext>
              </a:extLst>
            </p:cNvPr>
            <p:cNvSpPr txBox="1"/>
            <p:nvPr/>
          </p:nvSpPr>
          <p:spPr>
            <a:xfrm>
              <a:off x="8346679" y="5693502"/>
              <a:ext cx="2417562" cy="850529"/>
            </a:xfrm>
            <a:prstGeom prst="rect">
              <a:avLst/>
            </a:prstGeom>
            <a:noFill/>
          </p:spPr>
          <p:txBody>
            <a:bodyPr wrap="square" rtlCol="0">
              <a:spAutoFit/>
            </a:bodyPr>
            <a:lstStyle/>
            <a:p>
              <a:pP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2" name="文本框 11">
              <a:extLst>
                <a:ext uri="{FF2B5EF4-FFF2-40B4-BE49-F238E27FC236}">
                  <a16:creationId xmlns:a16="http://schemas.microsoft.com/office/drawing/2014/main" id="{CA2F5AE2-E197-44A5-BBE9-E30326D52704}"/>
                </a:ext>
              </a:extLst>
            </p:cNvPr>
            <p:cNvSpPr txBox="1"/>
            <p:nvPr/>
          </p:nvSpPr>
          <p:spPr>
            <a:xfrm>
              <a:off x="8346680" y="5347807"/>
              <a:ext cx="1337924" cy="359829"/>
            </a:xfrm>
            <a:prstGeom prst="rect">
              <a:avLst/>
            </a:prstGeom>
            <a:noFill/>
          </p:spPr>
          <p:txBody>
            <a:bodyPr wrap="square" rtlCol="0">
              <a:spAutoFit/>
            </a:bodyPr>
            <a:lstStyle/>
            <a:p>
              <a:pP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13" name="文本框 12">
              <a:extLst>
                <a:ext uri="{FF2B5EF4-FFF2-40B4-BE49-F238E27FC236}">
                  <a16:creationId xmlns:a16="http://schemas.microsoft.com/office/drawing/2014/main" id="{230965A3-09E3-4AB4-A210-C58E7F580A52}"/>
                </a:ext>
              </a:extLst>
            </p:cNvPr>
            <p:cNvSpPr txBox="1"/>
            <p:nvPr/>
          </p:nvSpPr>
          <p:spPr>
            <a:xfrm>
              <a:off x="1322484" y="2563133"/>
              <a:ext cx="2417562" cy="850529"/>
            </a:xfrm>
            <a:prstGeom prst="rect">
              <a:avLst/>
            </a:prstGeom>
            <a:noFill/>
          </p:spPr>
          <p:txBody>
            <a:bodyPr wrap="square" rtlCol="0">
              <a:spAutoFit/>
            </a:bodyPr>
            <a:lstStyle/>
            <a:p>
              <a:pPr algn="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4" name="文本框 13">
              <a:extLst>
                <a:ext uri="{FF2B5EF4-FFF2-40B4-BE49-F238E27FC236}">
                  <a16:creationId xmlns:a16="http://schemas.microsoft.com/office/drawing/2014/main" id="{F66D6218-5883-472A-82FA-1A8D4CB232FA}"/>
                </a:ext>
              </a:extLst>
            </p:cNvPr>
            <p:cNvSpPr txBox="1"/>
            <p:nvPr/>
          </p:nvSpPr>
          <p:spPr>
            <a:xfrm>
              <a:off x="2402122" y="2217439"/>
              <a:ext cx="1337924" cy="359829"/>
            </a:xfrm>
            <a:prstGeom prst="rect">
              <a:avLst/>
            </a:prstGeom>
            <a:noFill/>
          </p:spPr>
          <p:txBody>
            <a:bodyPr wrap="square" rtlCol="0">
              <a:spAutoFit/>
            </a:bodyPr>
            <a:lstStyle/>
            <a:p>
              <a:pPr algn="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sp>
          <p:nvSpPr>
            <p:cNvPr id="15" name="文本框 14">
              <a:extLst>
                <a:ext uri="{FF2B5EF4-FFF2-40B4-BE49-F238E27FC236}">
                  <a16:creationId xmlns:a16="http://schemas.microsoft.com/office/drawing/2014/main" id="{FB0042C2-BCB0-43DC-B499-AC1C7077A97D}"/>
                </a:ext>
              </a:extLst>
            </p:cNvPr>
            <p:cNvSpPr txBox="1"/>
            <p:nvPr/>
          </p:nvSpPr>
          <p:spPr>
            <a:xfrm>
              <a:off x="1468058" y="5121477"/>
              <a:ext cx="2417562" cy="850529"/>
            </a:xfrm>
            <a:prstGeom prst="rect">
              <a:avLst/>
            </a:prstGeom>
            <a:noFill/>
          </p:spPr>
          <p:txBody>
            <a:bodyPr wrap="square" rtlCol="0">
              <a:spAutoFit/>
            </a:bodyPr>
            <a:lstStyle/>
            <a:p>
              <a:pPr algn="r">
                <a:lnSpc>
                  <a:spcPct val="150000"/>
                </a:lnSpc>
              </a:pPr>
              <a:r>
                <a:rPr lang="zh-CN" altLang="en-US" sz="900" dirty="0">
                  <a:solidFill>
                    <a:schemeClr val="tx1">
                      <a:lumMod val="75000"/>
                      <a:lumOff val="25000"/>
                    </a:schemeClr>
                  </a:solidFill>
                  <a:latin typeface="微软雅黑 Light" panose="020B0502040204020203" pitchFamily="34" charset="-122"/>
                  <a:ea typeface="微软雅黑 Light" panose="020B0502040204020203" pitchFamily="34" charset="-122"/>
                </a:rPr>
                <a:t>点击文本框即可进行编辑输入相关内容点击文本框即可进行编辑输入相关内容</a:t>
              </a:r>
            </a:p>
          </p:txBody>
        </p:sp>
        <p:sp>
          <p:nvSpPr>
            <p:cNvPr id="16" name="文本框 15">
              <a:extLst>
                <a:ext uri="{FF2B5EF4-FFF2-40B4-BE49-F238E27FC236}">
                  <a16:creationId xmlns:a16="http://schemas.microsoft.com/office/drawing/2014/main" id="{2CFC3C39-75A9-4BF6-8F80-9F5854F08CBB}"/>
                </a:ext>
              </a:extLst>
            </p:cNvPr>
            <p:cNvSpPr txBox="1"/>
            <p:nvPr/>
          </p:nvSpPr>
          <p:spPr>
            <a:xfrm>
              <a:off x="2547694" y="4775785"/>
              <a:ext cx="1337924" cy="359829"/>
            </a:xfrm>
            <a:prstGeom prst="rect">
              <a:avLst/>
            </a:prstGeom>
            <a:noFill/>
          </p:spPr>
          <p:txBody>
            <a:bodyPr wrap="square" rtlCol="0">
              <a:spAutoFit/>
            </a:bodyPr>
            <a:lstStyle/>
            <a:p>
              <a:pPr algn="r">
                <a:lnSpc>
                  <a:spcPct val="150000"/>
                </a:lnSpc>
              </a:pPr>
              <a:r>
                <a:rPr lang="zh-CN" altLang="en-US" sz="1050" b="1" dirty="0">
                  <a:solidFill>
                    <a:schemeClr val="tx1">
                      <a:lumMod val="75000"/>
                      <a:lumOff val="25000"/>
                    </a:schemeClr>
                  </a:solidFill>
                  <a:latin typeface="微软雅黑 Light" panose="020B0502040204020203" pitchFamily="34" charset="-122"/>
                  <a:ea typeface="微软雅黑 Light" panose="020B0502040204020203" pitchFamily="34" charset="-122"/>
                </a:rPr>
                <a:t>编辑标题</a:t>
              </a:r>
            </a:p>
          </p:txBody>
        </p:sp>
      </p:grpSp>
    </p:spTree>
    <p:extLst>
      <p:ext uri="{BB962C8B-B14F-4D97-AF65-F5344CB8AC3E}">
        <p14:creationId xmlns:p14="http://schemas.microsoft.com/office/powerpoint/2010/main" val="125455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9A3F1C3-F94A-43EA-A460-5AEA21E76FA3}"/>
              </a:ext>
            </a:extLst>
          </p:cNvPr>
          <p:cNvGrpSpPr/>
          <p:nvPr/>
        </p:nvGrpSpPr>
        <p:grpSpPr>
          <a:xfrm>
            <a:off x="0" y="4251961"/>
            <a:ext cx="12192000" cy="2606040"/>
            <a:chOff x="0" y="4496765"/>
            <a:chExt cx="12192000" cy="2361235"/>
          </a:xfrm>
        </p:grpSpPr>
        <p:grpSp>
          <p:nvGrpSpPr>
            <p:cNvPr id="8" name="组合 7">
              <a:extLst>
                <a:ext uri="{FF2B5EF4-FFF2-40B4-BE49-F238E27FC236}">
                  <a16:creationId xmlns:a16="http://schemas.microsoft.com/office/drawing/2014/main" id="{318FBB56-1B5D-4086-80C7-D7BA9B2E996C}"/>
                </a:ext>
              </a:extLst>
            </p:cNvPr>
            <p:cNvGrpSpPr/>
            <p:nvPr/>
          </p:nvGrpSpPr>
          <p:grpSpPr>
            <a:xfrm>
              <a:off x="0" y="4496765"/>
              <a:ext cx="8518968" cy="2361235"/>
              <a:chOff x="0" y="4222445"/>
              <a:chExt cx="9508672" cy="2635555"/>
            </a:xfrm>
          </p:grpSpPr>
          <p:sp>
            <p:nvSpPr>
              <p:cNvPr id="7" name="直角三角形 6">
                <a:extLst>
                  <a:ext uri="{FF2B5EF4-FFF2-40B4-BE49-F238E27FC236}">
                    <a16:creationId xmlns:a16="http://schemas.microsoft.com/office/drawing/2014/main" id="{0481760B-76EE-42D1-A2E6-0B6FF95767AA}"/>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a:extLst>
                  <a:ext uri="{FF2B5EF4-FFF2-40B4-BE49-F238E27FC236}">
                    <a16:creationId xmlns:a16="http://schemas.microsoft.com/office/drawing/2014/main" id="{706F845F-8139-4567-9FE7-DC17851336C8}"/>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99F75C5C-97EC-47F1-AC4C-B7E1E8168A71}"/>
                </a:ext>
              </a:extLst>
            </p:cNvPr>
            <p:cNvGrpSpPr/>
            <p:nvPr/>
          </p:nvGrpSpPr>
          <p:grpSpPr>
            <a:xfrm flipH="1">
              <a:off x="3673032" y="4496765"/>
              <a:ext cx="8518968" cy="2361235"/>
              <a:chOff x="0" y="4222445"/>
              <a:chExt cx="9508672" cy="2635555"/>
            </a:xfrm>
          </p:grpSpPr>
          <p:sp>
            <p:nvSpPr>
              <p:cNvPr id="10" name="直角三角形 9">
                <a:extLst>
                  <a:ext uri="{FF2B5EF4-FFF2-40B4-BE49-F238E27FC236}">
                    <a16:creationId xmlns:a16="http://schemas.microsoft.com/office/drawing/2014/main" id="{FF79CB58-4819-4125-9388-33BAFA85A0C2}"/>
                  </a:ext>
                </a:extLst>
              </p:cNvPr>
              <p:cNvSpPr/>
              <p:nvPr/>
            </p:nvSpPr>
            <p:spPr>
              <a:xfrm>
                <a:off x="0" y="4222445"/>
                <a:ext cx="9508672" cy="2635555"/>
              </a:xfrm>
              <a:prstGeom prst="rtTriangle">
                <a:avLst/>
              </a:prstGeom>
              <a:solidFill>
                <a:schemeClr val="tx2">
                  <a:lumMod val="60000"/>
                  <a:lumOff val="40000"/>
                </a:schemeClr>
              </a:solidFill>
              <a:ln>
                <a:noFill/>
              </a:ln>
              <a:effectLst>
                <a:outerShdw blurRad="50800" dist="38100" dir="18900000" sx="101000" sy="101000" algn="b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20A962A2-B06A-45FC-9E1F-22EB1309BA49}"/>
                  </a:ext>
                </a:extLst>
              </p:cNvPr>
              <p:cNvSpPr/>
              <p:nvPr/>
            </p:nvSpPr>
            <p:spPr>
              <a:xfrm>
                <a:off x="0" y="4496765"/>
                <a:ext cx="8518968" cy="2361235"/>
              </a:xfrm>
              <a:prstGeom prst="rtTriangle">
                <a:avLst/>
              </a:prstGeom>
              <a:solidFill>
                <a:schemeClr val="tx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9" name="文本框 18">
            <a:extLst>
              <a:ext uri="{FF2B5EF4-FFF2-40B4-BE49-F238E27FC236}">
                <a16:creationId xmlns:a16="http://schemas.microsoft.com/office/drawing/2014/main" id="{4D400CD5-696A-4A64-8D72-49E91C686CC7}"/>
              </a:ext>
            </a:extLst>
          </p:cNvPr>
          <p:cNvSpPr txBox="1"/>
          <p:nvPr/>
        </p:nvSpPr>
        <p:spPr>
          <a:xfrm>
            <a:off x="370883" y="471062"/>
            <a:ext cx="3938629" cy="261610"/>
          </a:xfrm>
          <a:prstGeom prst="rect">
            <a:avLst/>
          </a:prstGeom>
          <a:noFill/>
        </p:spPr>
        <p:txBody>
          <a:bodyPr wrap="square" rtlCol="0">
            <a:spAutoFit/>
          </a:bodyPr>
          <a:lstStyle/>
          <a:p>
            <a:pPr algn="dist"/>
            <a:r>
              <a:rPr lang="zh-CN" altLang="en-US" sz="1100" dirty="0">
                <a:solidFill>
                  <a:schemeClr val="accent1">
                    <a:alpha val="79000"/>
                  </a:schemeClr>
                </a:solidFill>
                <a:latin typeface="微软雅黑 Light" panose="020B0502040204020203" pitchFamily="34" charset="-122"/>
                <a:ea typeface="微软雅黑 Light" panose="020B0502040204020203" pitchFamily="34" charset="-122"/>
              </a:rPr>
              <a:t>毕业答辩丨毕业设计丨论文答辩丨论文报告</a:t>
            </a:r>
          </a:p>
        </p:txBody>
      </p:sp>
      <p:sp>
        <p:nvSpPr>
          <p:cNvPr id="20" name="Freeform 148">
            <a:extLst>
              <a:ext uri="{FF2B5EF4-FFF2-40B4-BE49-F238E27FC236}">
                <a16:creationId xmlns:a16="http://schemas.microsoft.com/office/drawing/2014/main" id="{F457C936-D85A-4519-B53B-E4A3EA279168}"/>
              </a:ext>
            </a:extLst>
          </p:cNvPr>
          <p:cNvSpPr>
            <a:spLocks noChangeAspect="1" noEditPoints="1"/>
          </p:cNvSpPr>
          <p:nvPr/>
        </p:nvSpPr>
        <p:spPr bwMode="auto">
          <a:xfrm>
            <a:off x="9399551" y="377945"/>
            <a:ext cx="433950" cy="351729"/>
          </a:xfrm>
          <a:custGeom>
            <a:avLst/>
            <a:gdLst/>
            <a:ahLst/>
            <a:cxnLst>
              <a:cxn ang="0">
                <a:pos x="209" y="121"/>
              </a:cxn>
              <a:cxn ang="0">
                <a:pos x="213" y="89"/>
              </a:cxn>
              <a:cxn ang="0">
                <a:pos x="224" y="89"/>
              </a:cxn>
              <a:cxn ang="0">
                <a:pos x="228" y="121"/>
              </a:cxn>
              <a:cxn ang="0">
                <a:pos x="209" y="121"/>
              </a:cxn>
              <a:cxn ang="0">
                <a:pos x="213" y="72"/>
              </a:cxn>
              <a:cxn ang="0">
                <a:pos x="216" y="72"/>
              </a:cxn>
              <a:cxn ang="0">
                <a:pos x="216" y="33"/>
              </a:cxn>
              <a:cxn ang="0">
                <a:pos x="124" y="47"/>
              </a:cxn>
              <a:cxn ang="0">
                <a:pos x="27" y="32"/>
              </a:cxn>
              <a:cxn ang="0">
                <a:pos x="27" y="12"/>
              </a:cxn>
              <a:cxn ang="0">
                <a:pos x="119" y="0"/>
              </a:cxn>
              <a:cxn ang="0">
                <a:pos x="219" y="15"/>
              </a:cxn>
              <a:cxn ang="0">
                <a:pos x="221" y="15"/>
              </a:cxn>
              <a:cxn ang="0">
                <a:pos x="221" y="72"/>
              </a:cxn>
              <a:cxn ang="0">
                <a:pos x="224" y="72"/>
              </a:cxn>
              <a:cxn ang="0">
                <a:pos x="224" y="84"/>
              </a:cxn>
              <a:cxn ang="0">
                <a:pos x="213" y="84"/>
              </a:cxn>
              <a:cxn ang="0">
                <a:pos x="213" y="72"/>
              </a:cxn>
              <a:cxn ang="0">
                <a:pos x="49" y="146"/>
              </a:cxn>
              <a:cxn ang="0">
                <a:pos x="7" y="129"/>
              </a:cxn>
              <a:cxn ang="0">
                <a:pos x="22" y="96"/>
              </a:cxn>
              <a:cxn ang="0">
                <a:pos x="59" y="119"/>
              </a:cxn>
              <a:cxn ang="0">
                <a:pos x="49" y="146"/>
              </a:cxn>
              <a:cxn ang="0">
                <a:pos x="64" y="156"/>
              </a:cxn>
              <a:cxn ang="0">
                <a:pos x="44" y="166"/>
              </a:cxn>
              <a:cxn ang="0">
                <a:pos x="44" y="156"/>
              </a:cxn>
              <a:cxn ang="0">
                <a:pos x="34" y="156"/>
              </a:cxn>
              <a:cxn ang="0">
                <a:pos x="47" y="148"/>
              </a:cxn>
              <a:cxn ang="0">
                <a:pos x="64" y="156"/>
              </a:cxn>
              <a:cxn ang="0">
                <a:pos x="77" y="126"/>
              </a:cxn>
              <a:cxn ang="0">
                <a:pos x="131" y="138"/>
              </a:cxn>
              <a:cxn ang="0">
                <a:pos x="121" y="185"/>
              </a:cxn>
              <a:cxn ang="0">
                <a:pos x="67" y="151"/>
              </a:cxn>
              <a:cxn ang="0">
                <a:pos x="77" y="126"/>
              </a:cxn>
              <a:cxn ang="0">
                <a:pos x="54" y="99"/>
              </a:cxn>
              <a:cxn ang="0">
                <a:pos x="54" y="44"/>
              </a:cxn>
              <a:cxn ang="0">
                <a:pos x="119" y="57"/>
              </a:cxn>
              <a:cxn ang="0">
                <a:pos x="194" y="44"/>
              </a:cxn>
              <a:cxn ang="0">
                <a:pos x="194" y="111"/>
              </a:cxn>
              <a:cxn ang="0">
                <a:pos x="129" y="129"/>
              </a:cxn>
              <a:cxn ang="0">
                <a:pos x="54" y="99"/>
              </a:cxn>
              <a:cxn ang="0">
                <a:pos x="138" y="146"/>
              </a:cxn>
              <a:cxn ang="0">
                <a:pos x="153" y="166"/>
              </a:cxn>
              <a:cxn ang="0">
                <a:pos x="134" y="183"/>
              </a:cxn>
              <a:cxn ang="0">
                <a:pos x="119" y="166"/>
              </a:cxn>
              <a:cxn ang="0">
                <a:pos x="138" y="146"/>
              </a:cxn>
              <a:cxn ang="0">
                <a:pos x="138" y="146"/>
              </a:cxn>
              <a:cxn ang="0">
                <a:pos x="138" y="146"/>
              </a:cxn>
            </a:cxnLst>
            <a:rect l="0" t="0" r="r" b="b"/>
            <a:pathLst>
              <a:path w="228" h="185">
                <a:moveTo>
                  <a:pt x="209" y="121"/>
                </a:moveTo>
                <a:cubicBezTo>
                  <a:pt x="213" y="89"/>
                  <a:pt x="213" y="89"/>
                  <a:pt x="213" y="89"/>
                </a:cubicBezTo>
                <a:cubicBezTo>
                  <a:pt x="224" y="89"/>
                  <a:pt x="224" y="89"/>
                  <a:pt x="224" y="89"/>
                </a:cubicBezTo>
                <a:cubicBezTo>
                  <a:pt x="228" y="121"/>
                  <a:pt x="228" y="121"/>
                  <a:pt x="228" y="121"/>
                </a:cubicBezTo>
                <a:cubicBezTo>
                  <a:pt x="209" y="121"/>
                  <a:pt x="209" y="121"/>
                  <a:pt x="209" y="121"/>
                </a:cubicBezTo>
                <a:close/>
                <a:moveTo>
                  <a:pt x="213" y="72"/>
                </a:moveTo>
                <a:cubicBezTo>
                  <a:pt x="216" y="72"/>
                  <a:pt x="216" y="72"/>
                  <a:pt x="216" y="72"/>
                </a:cubicBezTo>
                <a:cubicBezTo>
                  <a:pt x="216" y="33"/>
                  <a:pt x="216" y="33"/>
                  <a:pt x="216" y="33"/>
                </a:cubicBezTo>
                <a:cubicBezTo>
                  <a:pt x="124" y="47"/>
                  <a:pt x="124" y="47"/>
                  <a:pt x="124" y="47"/>
                </a:cubicBezTo>
                <a:cubicBezTo>
                  <a:pt x="27" y="32"/>
                  <a:pt x="27" y="32"/>
                  <a:pt x="27" y="32"/>
                </a:cubicBezTo>
                <a:cubicBezTo>
                  <a:pt x="27" y="12"/>
                  <a:pt x="27" y="12"/>
                  <a:pt x="27" y="12"/>
                </a:cubicBezTo>
                <a:cubicBezTo>
                  <a:pt x="119" y="0"/>
                  <a:pt x="119" y="0"/>
                  <a:pt x="119" y="0"/>
                </a:cubicBezTo>
                <a:cubicBezTo>
                  <a:pt x="219" y="15"/>
                  <a:pt x="219" y="15"/>
                  <a:pt x="219" y="15"/>
                </a:cubicBezTo>
                <a:cubicBezTo>
                  <a:pt x="221" y="15"/>
                  <a:pt x="221" y="15"/>
                  <a:pt x="221" y="15"/>
                </a:cubicBezTo>
                <a:cubicBezTo>
                  <a:pt x="221" y="72"/>
                  <a:pt x="221" y="72"/>
                  <a:pt x="221" y="72"/>
                </a:cubicBezTo>
                <a:cubicBezTo>
                  <a:pt x="224" y="72"/>
                  <a:pt x="224" y="72"/>
                  <a:pt x="224" y="72"/>
                </a:cubicBezTo>
                <a:cubicBezTo>
                  <a:pt x="224" y="84"/>
                  <a:pt x="224" y="84"/>
                  <a:pt x="224" y="84"/>
                </a:cubicBezTo>
                <a:cubicBezTo>
                  <a:pt x="213" y="84"/>
                  <a:pt x="213" y="84"/>
                  <a:pt x="213" y="84"/>
                </a:cubicBezTo>
                <a:cubicBezTo>
                  <a:pt x="213" y="72"/>
                  <a:pt x="213" y="72"/>
                  <a:pt x="213" y="72"/>
                </a:cubicBezTo>
                <a:close/>
                <a:moveTo>
                  <a:pt x="49" y="146"/>
                </a:moveTo>
                <a:cubicBezTo>
                  <a:pt x="49" y="146"/>
                  <a:pt x="30" y="133"/>
                  <a:pt x="7" y="129"/>
                </a:cubicBezTo>
                <a:cubicBezTo>
                  <a:pt x="7" y="129"/>
                  <a:pt x="0" y="108"/>
                  <a:pt x="22" y="96"/>
                </a:cubicBezTo>
                <a:cubicBezTo>
                  <a:pt x="59" y="119"/>
                  <a:pt x="59" y="119"/>
                  <a:pt x="59" y="119"/>
                </a:cubicBezTo>
                <a:cubicBezTo>
                  <a:pt x="59" y="119"/>
                  <a:pt x="46" y="121"/>
                  <a:pt x="49" y="146"/>
                </a:cubicBezTo>
                <a:close/>
                <a:moveTo>
                  <a:pt x="64" y="156"/>
                </a:moveTo>
                <a:cubicBezTo>
                  <a:pt x="44" y="166"/>
                  <a:pt x="44" y="166"/>
                  <a:pt x="44" y="166"/>
                </a:cubicBezTo>
                <a:cubicBezTo>
                  <a:pt x="44" y="156"/>
                  <a:pt x="44" y="156"/>
                  <a:pt x="44" y="156"/>
                </a:cubicBezTo>
                <a:cubicBezTo>
                  <a:pt x="34" y="156"/>
                  <a:pt x="34" y="156"/>
                  <a:pt x="34" y="156"/>
                </a:cubicBezTo>
                <a:cubicBezTo>
                  <a:pt x="47" y="148"/>
                  <a:pt x="47" y="148"/>
                  <a:pt x="47" y="148"/>
                </a:cubicBezTo>
                <a:cubicBezTo>
                  <a:pt x="64" y="156"/>
                  <a:pt x="64" y="156"/>
                  <a:pt x="64" y="156"/>
                </a:cubicBezTo>
                <a:close/>
                <a:moveTo>
                  <a:pt x="77" y="126"/>
                </a:moveTo>
                <a:cubicBezTo>
                  <a:pt x="77" y="126"/>
                  <a:pt x="127" y="138"/>
                  <a:pt x="131" y="138"/>
                </a:cubicBezTo>
                <a:cubicBezTo>
                  <a:pt x="131" y="138"/>
                  <a:pt x="99" y="156"/>
                  <a:pt x="121" y="185"/>
                </a:cubicBezTo>
                <a:cubicBezTo>
                  <a:pt x="67" y="151"/>
                  <a:pt x="67" y="151"/>
                  <a:pt x="67" y="151"/>
                </a:cubicBezTo>
                <a:cubicBezTo>
                  <a:pt x="67" y="151"/>
                  <a:pt x="63" y="133"/>
                  <a:pt x="77" y="126"/>
                </a:cubicBezTo>
                <a:close/>
                <a:moveTo>
                  <a:pt x="54" y="99"/>
                </a:moveTo>
                <a:cubicBezTo>
                  <a:pt x="54" y="44"/>
                  <a:pt x="54" y="44"/>
                  <a:pt x="54" y="44"/>
                </a:cubicBezTo>
                <a:cubicBezTo>
                  <a:pt x="119" y="57"/>
                  <a:pt x="119" y="57"/>
                  <a:pt x="119" y="57"/>
                </a:cubicBezTo>
                <a:cubicBezTo>
                  <a:pt x="194" y="44"/>
                  <a:pt x="194" y="44"/>
                  <a:pt x="194" y="44"/>
                </a:cubicBezTo>
                <a:cubicBezTo>
                  <a:pt x="194" y="111"/>
                  <a:pt x="194" y="111"/>
                  <a:pt x="194" y="111"/>
                </a:cubicBezTo>
                <a:cubicBezTo>
                  <a:pt x="129" y="129"/>
                  <a:pt x="129" y="129"/>
                  <a:pt x="129" y="129"/>
                </a:cubicBezTo>
                <a:cubicBezTo>
                  <a:pt x="54" y="99"/>
                  <a:pt x="54" y="99"/>
                  <a:pt x="54" y="99"/>
                </a:cubicBezTo>
                <a:close/>
                <a:moveTo>
                  <a:pt x="138" y="146"/>
                </a:moveTo>
                <a:cubicBezTo>
                  <a:pt x="148" y="146"/>
                  <a:pt x="155" y="155"/>
                  <a:pt x="153" y="166"/>
                </a:cubicBezTo>
                <a:cubicBezTo>
                  <a:pt x="151" y="175"/>
                  <a:pt x="143" y="183"/>
                  <a:pt x="134" y="183"/>
                </a:cubicBezTo>
                <a:cubicBezTo>
                  <a:pt x="126" y="183"/>
                  <a:pt x="119" y="175"/>
                  <a:pt x="119" y="166"/>
                </a:cubicBezTo>
                <a:cubicBezTo>
                  <a:pt x="119" y="155"/>
                  <a:pt x="127" y="146"/>
                  <a:pt x="138" y="146"/>
                </a:cubicBezTo>
                <a:close/>
                <a:moveTo>
                  <a:pt x="138" y="146"/>
                </a:moveTo>
                <a:cubicBezTo>
                  <a:pt x="138" y="146"/>
                  <a:pt x="138" y="146"/>
                  <a:pt x="138" y="146"/>
                </a:cubicBezTo>
              </a:path>
            </a:pathLst>
          </a:custGeom>
          <a:solidFill>
            <a:schemeClr val="accent1">
              <a:alpha val="79000"/>
            </a:schemeClr>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accent1">
                  <a:alpha val="45000"/>
                </a:schemeClr>
              </a:solidFill>
              <a:effectLst/>
              <a:uLnTx/>
              <a:uFillTx/>
              <a:latin typeface="Arial" panose="020B0604020202020204" pitchFamily="34" charset="0"/>
              <a:ea typeface="宋体" panose="02010600030101010101" pitchFamily="2" charset="-122"/>
              <a:cs typeface="+mn-cs"/>
            </a:endParaRPr>
          </a:p>
        </p:txBody>
      </p:sp>
      <p:sp>
        <p:nvSpPr>
          <p:cNvPr id="21" name="矩形 20">
            <a:extLst>
              <a:ext uri="{FF2B5EF4-FFF2-40B4-BE49-F238E27FC236}">
                <a16:creationId xmlns:a16="http://schemas.microsoft.com/office/drawing/2014/main" id="{A5F0AFFC-65C9-43C3-A6EC-FFA8269242FF}"/>
              </a:ext>
            </a:extLst>
          </p:cNvPr>
          <p:cNvSpPr/>
          <p:nvPr/>
        </p:nvSpPr>
        <p:spPr>
          <a:xfrm>
            <a:off x="9922911" y="573674"/>
            <a:ext cx="1853392" cy="184666"/>
          </a:xfrm>
          <a:prstGeom prst="rect">
            <a:avLst/>
          </a:prstGeom>
        </p:spPr>
        <p:txBody>
          <a:bodyPr wrap="none">
            <a:spAutoFit/>
          </a:bodyPr>
          <a:lstStyle/>
          <a:p>
            <a:r>
              <a:rPr lang="en-US" altLang="zh-CN" sz="600" dirty="0">
                <a:solidFill>
                  <a:schemeClr val="accent1">
                    <a:alpha val="79000"/>
                  </a:schemeClr>
                </a:solidFill>
                <a:latin typeface="arial" panose="020B0604020202020204" pitchFamily="34" charset="0"/>
              </a:rPr>
              <a:t>Huazhong University of Science and Technology</a:t>
            </a:r>
            <a:endParaRPr lang="zh-CN" altLang="en-US" sz="600" dirty="0">
              <a:solidFill>
                <a:schemeClr val="accent1">
                  <a:alpha val="79000"/>
                </a:schemeClr>
              </a:solidFill>
            </a:endParaRPr>
          </a:p>
        </p:txBody>
      </p:sp>
      <p:sp>
        <p:nvSpPr>
          <p:cNvPr id="22" name="矩形 21">
            <a:extLst>
              <a:ext uri="{FF2B5EF4-FFF2-40B4-BE49-F238E27FC236}">
                <a16:creationId xmlns:a16="http://schemas.microsoft.com/office/drawing/2014/main" id="{631E7CFA-B1B1-4FFA-9B56-6604D59D6C5B}"/>
              </a:ext>
            </a:extLst>
          </p:cNvPr>
          <p:cNvSpPr/>
          <p:nvPr/>
        </p:nvSpPr>
        <p:spPr>
          <a:xfrm>
            <a:off x="9912972" y="359289"/>
            <a:ext cx="1576081" cy="276999"/>
          </a:xfrm>
          <a:prstGeom prst="rect">
            <a:avLst/>
          </a:prstGeom>
        </p:spPr>
        <p:txBody>
          <a:bodyPr wrap="square">
            <a:spAutoFit/>
          </a:bodyPr>
          <a:lstStyle/>
          <a:p>
            <a:pPr algn="dist"/>
            <a:r>
              <a:rPr lang="zh-CN" altLang="en-US" sz="1200" dirty="0">
                <a:solidFill>
                  <a:schemeClr val="accent1">
                    <a:alpha val="79000"/>
                  </a:schemeClr>
                </a:solidFill>
                <a:latin typeface="微软雅黑" panose="020B0503020204020204" pitchFamily="34" charset="-122"/>
                <a:ea typeface="微软雅黑" panose="020B0503020204020204" pitchFamily="34" charset="-122"/>
              </a:rPr>
              <a:t>华中科技大学</a:t>
            </a:r>
          </a:p>
        </p:txBody>
      </p:sp>
      <p:sp>
        <p:nvSpPr>
          <p:cNvPr id="35" name="文本框 34">
            <a:extLst>
              <a:ext uri="{FF2B5EF4-FFF2-40B4-BE49-F238E27FC236}">
                <a16:creationId xmlns:a16="http://schemas.microsoft.com/office/drawing/2014/main" id="{3FA87189-2A0F-41BF-A91F-7FA91707A7A4}"/>
              </a:ext>
            </a:extLst>
          </p:cNvPr>
          <p:cNvSpPr txBox="1"/>
          <p:nvPr/>
        </p:nvSpPr>
        <p:spPr>
          <a:xfrm>
            <a:off x="4413813" y="3369380"/>
            <a:ext cx="3364374" cy="39716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pPr>
              <a:lnSpc>
                <a:spcPct val="150000"/>
              </a:lnSpc>
            </a:pPr>
            <a:r>
              <a:rPr lang="en-US" altLang="zh-CN" sz="700" b="0" dirty="0">
                <a:solidFill>
                  <a:schemeClr val="accent1"/>
                </a:solidFill>
                <a:latin typeface="微软雅黑 Light" panose="020B0502040204020203" pitchFamily="34" charset="-122"/>
                <a:ea typeface="微软雅黑 Light" panose="020B0502040204020203" pitchFamily="34" charset="-122"/>
                <a:cs typeface="Arial" panose="020B0604020202020204" pitchFamily="34" charset="0"/>
              </a:rPr>
              <a:t>A company is an association or collection of individuals, whether natural persons, legal persons, or a mixture of both. </a:t>
            </a:r>
          </a:p>
        </p:txBody>
      </p:sp>
      <p:cxnSp>
        <p:nvCxnSpPr>
          <p:cNvPr id="36" name="直接连接符 35">
            <a:extLst>
              <a:ext uri="{FF2B5EF4-FFF2-40B4-BE49-F238E27FC236}">
                <a16:creationId xmlns:a16="http://schemas.microsoft.com/office/drawing/2014/main" id="{8CCA3FBF-3CFF-40F0-A8CB-186F09098047}"/>
              </a:ext>
            </a:extLst>
          </p:cNvPr>
          <p:cNvCxnSpPr/>
          <p:nvPr/>
        </p:nvCxnSpPr>
        <p:spPr>
          <a:xfrm>
            <a:off x="5029200" y="3348124"/>
            <a:ext cx="21336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菱形 36">
            <a:extLst>
              <a:ext uri="{FF2B5EF4-FFF2-40B4-BE49-F238E27FC236}">
                <a16:creationId xmlns:a16="http://schemas.microsoft.com/office/drawing/2014/main" id="{5A765C04-02B3-49CF-9EE8-BD7497646E9F}"/>
              </a:ext>
            </a:extLst>
          </p:cNvPr>
          <p:cNvSpPr/>
          <p:nvPr/>
        </p:nvSpPr>
        <p:spPr>
          <a:xfrm>
            <a:off x="5805488" y="3890460"/>
            <a:ext cx="581024" cy="581024"/>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文本框 37">
            <a:extLst>
              <a:ext uri="{FF2B5EF4-FFF2-40B4-BE49-F238E27FC236}">
                <a16:creationId xmlns:a16="http://schemas.microsoft.com/office/drawing/2014/main" id="{C1621EFC-215F-400E-9D53-77BF4FD95D5D}"/>
              </a:ext>
            </a:extLst>
          </p:cNvPr>
          <p:cNvSpPr txBox="1"/>
          <p:nvPr/>
        </p:nvSpPr>
        <p:spPr>
          <a:xfrm>
            <a:off x="5623560" y="4012334"/>
            <a:ext cx="944880" cy="338554"/>
          </a:xfrm>
          <a:prstGeom prst="rect">
            <a:avLst/>
          </a:prstGeom>
          <a:noFill/>
        </p:spPr>
        <p:txBody>
          <a:bodyPr wrap="square" rtlCol="0">
            <a:spAutoFit/>
          </a:bodyPr>
          <a:lstStyle/>
          <a:p>
            <a:pPr algn="ctr"/>
            <a:r>
              <a:rPr lang="en-US" altLang="zh-CN" sz="1600" dirty="0">
                <a:solidFill>
                  <a:schemeClr val="bg1"/>
                </a:solidFill>
                <a:latin typeface="方正清刻本悦宋简体" panose="02000000000000000000" pitchFamily="2" charset="-122"/>
                <a:ea typeface="方正清刻本悦宋简体" panose="02000000000000000000" pitchFamily="2" charset="-122"/>
              </a:rPr>
              <a:t>03</a:t>
            </a:r>
            <a:endParaRPr lang="zh-CN" altLang="en-US" sz="1600"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39" name="文本框 38">
            <a:extLst>
              <a:ext uri="{FF2B5EF4-FFF2-40B4-BE49-F238E27FC236}">
                <a16:creationId xmlns:a16="http://schemas.microsoft.com/office/drawing/2014/main" id="{378910BA-7575-44D8-B732-E69D58BF9795}"/>
              </a:ext>
            </a:extLst>
          </p:cNvPr>
          <p:cNvSpPr txBox="1"/>
          <p:nvPr/>
        </p:nvSpPr>
        <p:spPr>
          <a:xfrm>
            <a:off x="4669410" y="2960924"/>
            <a:ext cx="2853180" cy="307777"/>
          </a:xfrm>
          <a:prstGeom prst="rect">
            <a:avLst/>
          </a:prstGeom>
          <a:noFill/>
        </p:spPr>
        <p:txBody>
          <a:bodyPr wrap="square" rtlCol="0">
            <a:spAutoFit/>
          </a:bodyPr>
          <a:lstStyle/>
          <a:p>
            <a:pPr algn="dist"/>
            <a:r>
              <a:rPr lang="en-US" altLang="zh-CN" sz="1400" dirty="0">
                <a:solidFill>
                  <a:schemeClr val="accent1"/>
                </a:solidFill>
                <a:latin typeface="微软雅黑 Light" panose="020B0502040204020203" pitchFamily="34" charset="-122"/>
                <a:ea typeface="微软雅黑 Light" panose="020B0502040204020203" pitchFamily="34" charset="-122"/>
              </a:rPr>
              <a:t>Technology and practice</a:t>
            </a:r>
          </a:p>
        </p:txBody>
      </p:sp>
      <p:sp>
        <p:nvSpPr>
          <p:cNvPr id="40" name="文本框 39">
            <a:extLst>
              <a:ext uri="{FF2B5EF4-FFF2-40B4-BE49-F238E27FC236}">
                <a16:creationId xmlns:a16="http://schemas.microsoft.com/office/drawing/2014/main" id="{1CCE01D3-3975-4688-AE92-6D3D4B38E191}"/>
              </a:ext>
            </a:extLst>
          </p:cNvPr>
          <p:cNvSpPr txBox="1"/>
          <p:nvPr/>
        </p:nvSpPr>
        <p:spPr>
          <a:xfrm>
            <a:off x="4576610" y="2419639"/>
            <a:ext cx="3038780" cy="523220"/>
          </a:xfrm>
          <a:prstGeom prst="rect">
            <a:avLst/>
          </a:prstGeom>
          <a:noFill/>
        </p:spPr>
        <p:txBody>
          <a:bodyPr wrap="square" rtlCol="0">
            <a:spAutoFit/>
          </a:bodyPr>
          <a:lstStyle/>
          <a:p>
            <a:pPr algn="ctr"/>
            <a:r>
              <a:rPr lang="zh-CN" altLang="en-US" sz="2800" dirty="0">
                <a:solidFill>
                  <a:schemeClr val="accent1"/>
                </a:solidFill>
                <a:latin typeface="微软雅黑" panose="020B0503020204020204" pitchFamily="34" charset="-122"/>
                <a:ea typeface="微软雅黑" panose="020B0503020204020204" pitchFamily="34" charset="-122"/>
              </a:rPr>
              <a:t>技术与实践</a:t>
            </a:r>
          </a:p>
        </p:txBody>
      </p:sp>
    </p:spTree>
    <p:extLst>
      <p:ext uri="{BB962C8B-B14F-4D97-AF65-F5344CB8AC3E}">
        <p14:creationId xmlns:p14="http://schemas.microsoft.com/office/powerpoint/2010/main" val="3943098947"/>
      </p:ext>
    </p:extLst>
  </p:cSld>
  <p:clrMapOvr>
    <a:masterClrMapping/>
  </p:clrMapOvr>
</p:sld>
</file>

<file path=ppt/theme/theme1.xml><?xml version="1.0" encoding="utf-8"?>
<a:theme xmlns:a="http://schemas.openxmlformats.org/drawingml/2006/main" name="Office 主题​​">
  <a:themeElements>
    <a:clrScheme name="自定义 1056">
      <a:dk1>
        <a:sysClr val="windowText" lastClr="000000"/>
      </a:dk1>
      <a:lt1>
        <a:sysClr val="window" lastClr="FFFFFF"/>
      </a:lt1>
      <a:dk2>
        <a:srgbClr val="44546A"/>
      </a:dk2>
      <a:lt2>
        <a:srgbClr val="E7E6E6"/>
      </a:lt2>
      <a:accent1>
        <a:srgbClr val="323F4F"/>
      </a:accent1>
      <a:accent2>
        <a:srgbClr val="8496B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1117</Words>
  <Application>Microsoft Office PowerPoint</Application>
  <PresentationFormat>宽屏</PresentationFormat>
  <Paragraphs>162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等线</vt:lpstr>
      <vt:lpstr>等线 Light</vt:lpstr>
      <vt:lpstr>方正清刻本悦宋简体</vt:lpstr>
      <vt:lpstr>华文细黑</vt:lpstr>
      <vt:lpstr>微软雅黑</vt:lpstr>
      <vt:lpstr>微软雅黑 Light</vt:lpstr>
      <vt:lpstr>Arial</vt:lpstr>
      <vt:lpstr>Arial</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稻壳儿演示武汉组</cp:lastModifiedBy>
  <cp:revision>18</cp:revision>
  <dcterms:created xsi:type="dcterms:W3CDTF">2019-06-04T14:27:04Z</dcterms:created>
  <dcterms:modified xsi:type="dcterms:W3CDTF">2019-06-06T07:47:57Z</dcterms:modified>
</cp:coreProperties>
</file>