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67" r:id="rId4"/>
    <p:sldId id="268" r:id="rId5"/>
    <p:sldId id="263" r:id="rId6"/>
    <p:sldId id="264" r:id="rId7"/>
    <p:sldId id="270" r:id="rId8"/>
    <p:sldId id="269" r:id="rId9"/>
    <p:sldId id="265" r:id="rId10"/>
    <p:sldId id="272" r:id="rId11"/>
    <p:sldId id="271" r:id="rId12"/>
    <p:sldId id="266" r:id="rId13"/>
    <p:sldId id="274" r:id="rId14"/>
    <p:sldId id="273" r:id="rId15"/>
    <p:sldId id="26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A3CA"/>
    <a:srgbClr val="1B8AAD"/>
    <a:srgbClr val="73CDE9"/>
    <a:srgbClr val="5CC5E6"/>
    <a:srgbClr val="17A1AB"/>
    <a:srgbClr val="128088"/>
    <a:srgbClr val="4048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1" d="100"/>
          <a:sy n="81" d="100"/>
        </p:scale>
        <p:origin x="1042" y="7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ln w="19050">
              <a:solidFill>
                <a:schemeClr val="accent1"/>
              </a:solidFill>
            </a:ln>
          </c:spPr>
          <c:invertIfNegative val="0"/>
          <c:cat>
            <c:strRef>
              <c:f>Sheet1!$A$2:$A$10</c:f>
              <c:strCache>
                <c:ptCount val="9"/>
                <c:pt idx="0">
                  <c:v>text</c:v>
                </c:pt>
                <c:pt idx="1">
                  <c:v>text</c:v>
                </c:pt>
                <c:pt idx="2">
                  <c:v>text</c:v>
                </c:pt>
                <c:pt idx="3">
                  <c:v>text</c:v>
                </c:pt>
                <c:pt idx="4">
                  <c:v>text</c:v>
                </c:pt>
                <c:pt idx="5">
                  <c:v>text</c:v>
                </c:pt>
                <c:pt idx="6">
                  <c:v>text</c:v>
                </c:pt>
                <c:pt idx="7">
                  <c:v>text</c:v>
                </c:pt>
                <c:pt idx="8">
                  <c:v>text</c:v>
                </c:pt>
              </c:strCache>
            </c:strRef>
          </c:cat>
          <c:val>
            <c:numRef>
              <c:f>Sheet1!$B$2:$B$10</c:f>
              <c:numCache>
                <c:formatCode>General</c:formatCode>
                <c:ptCount val="9"/>
                <c:pt idx="0">
                  <c:v>2</c:v>
                </c:pt>
                <c:pt idx="1">
                  <c:v>4</c:v>
                </c:pt>
                <c:pt idx="2">
                  <c:v>3</c:v>
                </c:pt>
                <c:pt idx="3">
                  <c:v>5</c:v>
                </c:pt>
                <c:pt idx="4">
                  <c:v>4</c:v>
                </c:pt>
                <c:pt idx="5">
                  <c:v>5</c:v>
                </c:pt>
                <c:pt idx="6">
                  <c:v>2</c:v>
                </c:pt>
                <c:pt idx="7">
                  <c:v>3</c:v>
                </c:pt>
                <c:pt idx="8">
                  <c:v>6</c:v>
                </c:pt>
              </c:numCache>
            </c:numRef>
          </c:val>
          <c:extLst>
            <c:ext xmlns:c16="http://schemas.microsoft.com/office/drawing/2014/chart" uri="{C3380CC4-5D6E-409C-BE32-E72D297353CC}">
              <c16:uniqueId val="{00000000-F312-4670-94F7-DD6ECF1CFE99}"/>
            </c:ext>
          </c:extLst>
        </c:ser>
        <c:dLbls>
          <c:showLegendKey val="0"/>
          <c:showVal val="0"/>
          <c:showCatName val="0"/>
          <c:showSerName val="0"/>
          <c:showPercent val="0"/>
          <c:showBubbleSize val="0"/>
        </c:dLbls>
        <c:gapWidth val="150"/>
        <c:axId val="941660800"/>
        <c:axId val="942576384"/>
      </c:barChart>
      <c:catAx>
        <c:axId val="941660800"/>
        <c:scaling>
          <c:orientation val="minMax"/>
        </c:scaling>
        <c:delete val="0"/>
        <c:axPos val="b"/>
        <c:numFmt formatCode="General" sourceLinked="1"/>
        <c:majorTickMark val="out"/>
        <c:minorTickMark val="none"/>
        <c:tickLblPos val="nextTo"/>
        <c:spPr>
          <a:ln w="3175">
            <a:solidFill>
              <a:srgbClr val="3A414B"/>
            </a:solidFill>
          </a:ln>
        </c:spPr>
        <c:txPr>
          <a:bodyPr/>
          <a:lstStyle/>
          <a:p>
            <a:pPr>
              <a:defRPr>
                <a:solidFill>
                  <a:schemeClr val="tx1">
                    <a:lumMod val="75000"/>
                    <a:lumOff val="25000"/>
                  </a:schemeClr>
                </a:solidFill>
              </a:defRPr>
            </a:pPr>
            <a:endParaRPr lang="zh-CN"/>
          </a:p>
        </c:txPr>
        <c:crossAx val="942576384"/>
        <c:crosses val="autoZero"/>
        <c:auto val="1"/>
        <c:lblAlgn val="ctr"/>
        <c:lblOffset val="100"/>
        <c:noMultiLvlLbl val="0"/>
      </c:catAx>
      <c:valAx>
        <c:axId val="942576384"/>
        <c:scaling>
          <c:orientation val="minMax"/>
        </c:scaling>
        <c:delete val="0"/>
        <c:axPos val="l"/>
        <c:numFmt formatCode="General" sourceLinked="1"/>
        <c:majorTickMark val="out"/>
        <c:minorTickMark val="none"/>
        <c:tickLblPos val="nextTo"/>
        <c:spPr>
          <a:ln w="3175">
            <a:solidFill>
              <a:srgbClr val="3A414B"/>
            </a:solidFill>
          </a:ln>
        </c:spPr>
        <c:txPr>
          <a:bodyPr/>
          <a:lstStyle/>
          <a:p>
            <a:pPr>
              <a:defRPr>
                <a:solidFill>
                  <a:schemeClr val="tx1">
                    <a:lumMod val="75000"/>
                    <a:lumOff val="25000"/>
                  </a:schemeClr>
                </a:solidFill>
              </a:defRPr>
            </a:pPr>
            <a:endParaRPr lang="zh-CN"/>
          </a:p>
        </c:txPr>
        <c:crossAx val="941660800"/>
        <c:crosses val="autoZero"/>
        <c:crossBetween val="between"/>
      </c:valAx>
    </c:plotArea>
    <c:plotVisOnly val="1"/>
    <c:dispBlanksAs val="gap"/>
    <c:showDLblsOverMax val="0"/>
  </c:chart>
  <c:txPr>
    <a:bodyPr/>
    <a:lstStyle/>
    <a:p>
      <a:pPr>
        <a:defRPr sz="900">
          <a:solidFill>
            <a:schemeClr val="accent3"/>
          </a:solidFill>
          <a:latin typeface="Raleway thin" pitchFamily="34" charset="0"/>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AD1D0-EC70-4FF9-8941-B80917C3CA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2AB3628-D178-44C2-B88C-7AA9B2CAD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B566DF-E3BE-4FAF-8819-8D8030C96ABE}"/>
              </a:ext>
            </a:extLst>
          </p:cNvPr>
          <p:cNvSpPr>
            <a:spLocks noGrp="1"/>
          </p:cNvSpPr>
          <p:nvPr>
            <p:ph type="dt" sz="half" idx="10"/>
          </p:nvPr>
        </p:nvSpPr>
        <p:spPr/>
        <p:txBody>
          <a:bodyPr/>
          <a:lstStyle/>
          <a:p>
            <a:fld id="{7B082550-53AF-4D69-A4B8-92594681A76D}" type="datetimeFigureOut">
              <a:rPr lang="zh-CN" altLang="en-US" smtClean="0"/>
              <a:t>2019/3/29</a:t>
            </a:fld>
            <a:endParaRPr lang="zh-CN" altLang="en-US"/>
          </a:p>
        </p:txBody>
      </p:sp>
      <p:sp>
        <p:nvSpPr>
          <p:cNvPr id="5" name="页脚占位符 4">
            <a:extLst>
              <a:ext uri="{FF2B5EF4-FFF2-40B4-BE49-F238E27FC236}">
                <a16:creationId xmlns:a16="http://schemas.microsoft.com/office/drawing/2014/main" id="{C07F9893-49F2-42BD-BC6C-54E839B2A4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6D98A5-086F-4BDB-98FB-9DF15EC07CD5}"/>
              </a:ext>
            </a:extLst>
          </p:cNvPr>
          <p:cNvSpPr>
            <a:spLocks noGrp="1"/>
          </p:cNvSpPr>
          <p:nvPr>
            <p:ph type="sldNum" sz="quarter" idx="12"/>
          </p:nvPr>
        </p:nvSpPr>
        <p:spPr/>
        <p:txBody>
          <a:bodyPr/>
          <a:lstStyle/>
          <a:p>
            <a:fld id="{7131A43E-2639-471D-B68C-85670C250D1F}" type="slidenum">
              <a:rPr lang="zh-CN" altLang="en-US" smtClean="0"/>
              <a:t>‹#›</a:t>
            </a:fld>
            <a:endParaRPr lang="zh-CN" altLang="en-US"/>
          </a:p>
        </p:txBody>
      </p:sp>
    </p:spTree>
    <p:extLst>
      <p:ext uri="{BB962C8B-B14F-4D97-AF65-F5344CB8AC3E}">
        <p14:creationId xmlns:p14="http://schemas.microsoft.com/office/powerpoint/2010/main" val="410212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223A4-D8CF-4F4F-9273-056C83B1169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C51B5B-3F6A-48BB-93A5-3CE6A0DA6F2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E2384F-4E62-478F-97D7-E0C89750D0F6}"/>
              </a:ext>
            </a:extLst>
          </p:cNvPr>
          <p:cNvSpPr>
            <a:spLocks noGrp="1"/>
          </p:cNvSpPr>
          <p:nvPr>
            <p:ph type="dt" sz="half" idx="10"/>
          </p:nvPr>
        </p:nvSpPr>
        <p:spPr/>
        <p:txBody>
          <a:bodyPr/>
          <a:lstStyle/>
          <a:p>
            <a:fld id="{7B082550-53AF-4D69-A4B8-92594681A76D}" type="datetimeFigureOut">
              <a:rPr lang="zh-CN" altLang="en-US" smtClean="0"/>
              <a:t>2019/3/29</a:t>
            </a:fld>
            <a:endParaRPr lang="zh-CN" altLang="en-US"/>
          </a:p>
        </p:txBody>
      </p:sp>
      <p:sp>
        <p:nvSpPr>
          <p:cNvPr id="5" name="页脚占位符 4">
            <a:extLst>
              <a:ext uri="{FF2B5EF4-FFF2-40B4-BE49-F238E27FC236}">
                <a16:creationId xmlns:a16="http://schemas.microsoft.com/office/drawing/2014/main" id="{29D3C6AB-777C-47FA-864A-B07DF586A5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0BE9D1-4FD2-4A5A-978A-794DE4893E32}"/>
              </a:ext>
            </a:extLst>
          </p:cNvPr>
          <p:cNvSpPr>
            <a:spLocks noGrp="1"/>
          </p:cNvSpPr>
          <p:nvPr>
            <p:ph type="sldNum" sz="quarter" idx="12"/>
          </p:nvPr>
        </p:nvSpPr>
        <p:spPr/>
        <p:txBody>
          <a:bodyPr/>
          <a:lstStyle/>
          <a:p>
            <a:fld id="{7131A43E-2639-471D-B68C-85670C250D1F}" type="slidenum">
              <a:rPr lang="zh-CN" altLang="en-US" smtClean="0"/>
              <a:t>‹#›</a:t>
            </a:fld>
            <a:endParaRPr lang="zh-CN" altLang="en-US"/>
          </a:p>
        </p:txBody>
      </p:sp>
    </p:spTree>
    <p:extLst>
      <p:ext uri="{BB962C8B-B14F-4D97-AF65-F5344CB8AC3E}">
        <p14:creationId xmlns:p14="http://schemas.microsoft.com/office/powerpoint/2010/main" val="120291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08AAF9-91A3-487E-BECB-5F9DD79C71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E30FA6A-95ED-4FBD-8DB1-7DE74CB319E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79E369-E0AA-46A8-A464-92C80D056F7F}"/>
              </a:ext>
            </a:extLst>
          </p:cNvPr>
          <p:cNvSpPr>
            <a:spLocks noGrp="1"/>
          </p:cNvSpPr>
          <p:nvPr>
            <p:ph type="dt" sz="half" idx="10"/>
          </p:nvPr>
        </p:nvSpPr>
        <p:spPr/>
        <p:txBody>
          <a:bodyPr/>
          <a:lstStyle/>
          <a:p>
            <a:fld id="{7B082550-53AF-4D69-A4B8-92594681A76D}" type="datetimeFigureOut">
              <a:rPr lang="zh-CN" altLang="en-US" smtClean="0"/>
              <a:t>2019/3/29</a:t>
            </a:fld>
            <a:endParaRPr lang="zh-CN" altLang="en-US"/>
          </a:p>
        </p:txBody>
      </p:sp>
      <p:sp>
        <p:nvSpPr>
          <p:cNvPr id="5" name="页脚占位符 4">
            <a:extLst>
              <a:ext uri="{FF2B5EF4-FFF2-40B4-BE49-F238E27FC236}">
                <a16:creationId xmlns:a16="http://schemas.microsoft.com/office/drawing/2014/main" id="{1C93F6EC-A9DF-4AE6-8FB8-D6B32D073C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F02D1C-0212-4C5A-96FA-69DA608BADB2}"/>
              </a:ext>
            </a:extLst>
          </p:cNvPr>
          <p:cNvSpPr>
            <a:spLocks noGrp="1"/>
          </p:cNvSpPr>
          <p:nvPr>
            <p:ph type="sldNum" sz="quarter" idx="12"/>
          </p:nvPr>
        </p:nvSpPr>
        <p:spPr/>
        <p:txBody>
          <a:bodyPr/>
          <a:lstStyle/>
          <a:p>
            <a:fld id="{7131A43E-2639-471D-B68C-85670C250D1F}" type="slidenum">
              <a:rPr lang="zh-CN" altLang="en-US" smtClean="0"/>
              <a:t>‹#›</a:t>
            </a:fld>
            <a:endParaRPr lang="zh-CN" altLang="en-US"/>
          </a:p>
        </p:txBody>
      </p:sp>
    </p:spTree>
    <p:extLst>
      <p:ext uri="{BB962C8B-B14F-4D97-AF65-F5344CB8AC3E}">
        <p14:creationId xmlns:p14="http://schemas.microsoft.com/office/powerpoint/2010/main" val="335332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C60AF-6245-46FF-B1DF-A7F49925D7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05AB4A-17BD-4126-82D8-EB5A9CA3B74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FE0EB4-FB32-47DE-B8E9-3BBB57D67D7A}"/>
              </a:ext>
            </a:extLst>
          </p:cNvPr>
          <p:cNvSpPr>
            <a:spLocks noGrp="1"/>
          </p:cNvSpPr>
          <p:nvPr>
            <p:ph type="dt" sz="half" idx="10"/>
          </p:nvPr>
        </p:nvSpPr>
        <p:spPr/>
        <p:txBody>
          <a:bodyPr/>
          <a:lstStyle/>
          <a:p>
            <a:fld id="{7B082550-53AF-4D69-A4B8-92594681A76D}" type="datetimeFigureOut">
              <a:rPr lang="zh-CN" altLang="en-US" smtClean="0"/>
              <a:t>2019/3/29</a:t>
            </a:fld>
            <a:endParaRPr lang="zh-CN" altLang="en-US"/>
          </a:p>
        </p:txBody>
      </p:sp>
      <p:sp>
        <p:nvSpPr>
          <p:cNvPr id="5" name="页脚占位符 4">
            <a:extLst>
              <a:ext uri="{FF2B5EF4-FFF2-40B4-BE49-F238E27FC236}">
                <a16:creationId xmlns:a16="http://schemas.microsoft.com/office/drawing/2014/main" id="{D62E9284-4303-436F-A9BB-298754CA1D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70F637-FCF6-4C99-B534-0366B9BE51D3}"/>
              </a:ext>
            </a:extLst>
          </p:cNvPr>
          <p:cNvSpPr>
            <a:spLocks noGrp="1"/>
          </p:cNvSpPr>
          <p:nvPr>
            <p:ph type="sldNum" sz="quarter" idx="12"/>
          </p:nvPr>
        </p:nvSpPr>
        <p:spPr/>
        <p:txBody>
          <a:bodyPr/>
          <a:lstStyle/>
          <a:p>
            <a:fld id="{7131A43E-2639-471D-B68C-85670C250D1F}" type="slidenum">
              <a:rPr lang="zh-CN" altLang="en-US" smtClean="0"/>
              <a:t>‹#›</a:t>
            </a:fld>
            <a:endParaRPr lang="zh-CN" altLang="en-US"/>
          </a:p>
        </p:txBody>
      </p:sp>
    </p:spTree>
    <p:extLst>
      <p:ext uri="{BB962C8B-B14F-4D97-AF65-F5344CB8AC3E}">
        <p14:creationId xmlns:p14="http://schemas.microsoft.com/office/powerpoint/2010/main" val="3164357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17794-0F98-457B-B9AD-00DB7E68A6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0B15644-D79F-40F4-B67A-13A8D56DE2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F36AC37-0CE6-42C2-B70A-C0470A337003}"/>
              </a:ext>
            </a:extLst>
          </p:cNvPr>
          <p:cNvSpPr>
            <a:spLocks noGrp="1"/>
          </p:cNvSpPr>
          <p:nvPr>
            <p:ph type="dt" sz="half" idx="10"/>
          </p:nvPr>
        </p:nvSpPr>
        <p:spPr/>
        <p:txBody>
          <a:bodyPr/>
          <a:lstStyle/>
          <a:p>
            <a:fld id="{7B082550-53AF-4D69-A4B8-92594681A76D}" type="datetimeFigureOut">
              <a:rPr lang="zh-CN" altLang="en-US" smtClean="0"/>
              <a:t>2019/3/29</a:t>
            </a:fld>
            <a:endParaRPr lang="zh-CN" altLang="en-US"/>
          </a:p>
        </p:txBody>
      </p:sp>
      <p:sp>
        <p:nvSpPr>
          <p:cNvPr id="5" name="页脚占位符 4">
            <a:extLst>
              <a:ext uri="{FF2B5EF4-FFF2-40B4-BE49-F238E27FC236}">
                <a16:creationId xmlns:a16="http://schemas.microsoft.com/office/drawing/2014/main" id="{9A7F32B0-54F4-4A94-93FA-12F3DADE40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1E6F7D-B826-48B9-A6EE-47F76EE4FE4B}"/>
              </a:ext>
            </a:extLst>
          </p:cNvPr>
          <p:cNvSpPr>
            <a:spLocks noGrp="1"/>
          </p:cNvSpPr>
          <p:nvPr>
            <p:ph type="sldNum" sz="quarter" idx="12"/>
          </p:nvPr>
        </p:nvSpPr>
        <p:spPr/>
        <p:txBody>
          <a:bodyPr/>
          <a:lstStyle/>
          <a:p>
            <a:fld id="{7131A43E-2639-471D-B68C-85670C250D1F}" type="slidenum">
              <a:rPr lang="zh-CN" altLang="en-US" smtClean="0"/>
              <a:t>‹#›</a:t>
            </a:fld>
            <a:endParaRPr lang="zh-CN" altLang="en-US"/>
          </a:p>
        </p:txBody>
      </p:sp>
    </p:spTree>
    <p:extLst>
      <p:ext uri="{BB962C8B-B14F-4D97-AF65-F5344CB8AC3E}">
        <p14:creationId xmlns:p14="http://schemas.microsoft.com/office/powerpoint/2010/main" val="932695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1D57D-E804-44A9-8CAC-93557CF980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E8C885-4A23-485A-AE32-54854FF2A6D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959BF79-0021-4ED1-85AF-4F631827196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A5C3EA1-B0B9-4253-A297-0E6F7D3893B9}"/>
              </a:ext>
            </a:extLst>
          </p:cNvPr>
          <p:cNvSpPr>
            <a:spLocks noGrp="1"/>
          </p:cNvSpPr>
          <p:nvPr>
            <p:ph type="dt" sz="half" idx="10"/>
          </p:nvPr>
        </p:nvSpPr>
        <p:spPr/>
        <p:txBody>
          <a:bodyPr/>
          <a:lstStyle/>
          <a:p>
            <a:fld id="{7B082550-53AF-4D69-A4B8-92594681A76D}" type="datetimeFigureOut">
              <a:rPr lang="zh-CN" altLang="en-US" smtClean="0"/>
              <a:t>2019/3/29</a:t>
            </a:fld>
            <a:endParaRPr lang="zh-CN" altLang="en-US"/>
          </a:p>
        </p:txBody>
      </p:sp>
      <p:sp>
        <p:nvSpPr>
          <p:cNvPr id="6" name="页脚占位符 5">
            <a:extLst>
              <a:ext uri="{FF2B5EF4-FFF2-40B4-BE49-F238E27FC236}">
                <a16:creationId xmlns:a16="http://schemas.microsoft.com/office/drawing/2014/main" id="{A52B9E23-EBB8-444C-B60A-C72F9C1DBC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494F34-4725-44EA-86FE-53B4AE5F5A2D}"/>
              </a:ext>
            </a:extLst>
          </p:cNvPr>
          <p:cNvSpPr>
            <a:spLocks noGrp="1"/>
          </p:cNvSpPr>
          <p:nvPr>
            <p:ph type="sldNum" sz="quarter" idx="12"/>
          </p:nvPr>
        </p:nvSpPr>
        <p:spPr/>
        <p:txBody>
          <a:bodyPr/>
          <a:lstStyle/>
          <a:p>
            <a:fld id="{7131A43E-2639-471D-B68C-85670C250D1F}" type="slidenum">
              <a:rPr lang="zh-CN" altLang="en-US" smtClean="0"/>
              <a:t>‹#›</a:t>
            </a:fld>
            <a:endParaRPr lang="zh-CN" altLang="en-US"/>
          </a:p>
        </p:txBody>
      </p:sp>
    </p:spTree>
    <p:extLst>
      <p:ext uri="{BB962C8B-B14F-4D97-AF65-F5344CB8AC3E}">
        <p14:creationId xmlns:p14="http://schemas.microsoft.com/office/powerpoint/2010/main" val="3062733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06D5C-5399-4B98-AE62-2FC904EF078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8678D48-ED06-426C-AB80-F5F82A9AD4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FDABAF4-8E21-475E-8467-0B2EE50C973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9D8C70B-A75B-4964-B67D-2B86F72344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8A7C09F-8020-4D11-AD73-0CC4DB25FB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24CC838-7962-44D8-8E89-67884254108F}"/>
              </a:ext>
            </a:extLst>
          </p:cNvPr>
          <p:cNvSpPr>
            <a:spLocks noGrp="1"/>
          </p:cNvSpPr>
          <p:nvPr>
            <p:ph type="dt" sz="half" idx="10"/>
          </p:nvPr>
        </p:nvSpPr>
        <p:spPr/>
        <p:txBody>
          <a:bodyPr/>
          <a:lstStyle/>
          <a:p>
            <a:fld id="{7B082550-53AF-4D69-A4B8-92594681A76D}" type="datetimeFigureOut">
              <a:rPr lang="zh-CN" altLang="en-US" smtClean="0"/>
              <a:t>2019/3/29</a:t>
            </a:fld>
            <a:endParaRPr lang="zh-CN" altLang="en-US"/>
          </a:p>
        </p:txBody>
      </p:sp>
      <p:sp>
        <p:nvSpPr>
          <p:cNvPr id="8" name="页脚占位符 7">
            <a:extLst>
              <a:ext uri="{FF2B5EF4-FFF2-40B4-BE49-F238E27FC236}">
                <a16:creationId xmlns:a16="http://schemas.microsoft.com/office/drawing/2014/main" id="{432B0F8B-5B1A-44B7-AEB8-835E0450845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443FEDA-E869-45DC-9F6C-8C046D1A8A3E}"/>
              </a:ext>
            </a:extLst>
          </p:cNvPr>
          <p:cNvSpPr>
            <a:spLocks noGrp="1"/>
          </p:cNvSpPr>
          <p:nvPr>
            <p:ph type="sldNum" sz="quarter" idx="12"/>
          </p:nvPr>
        </p:nvSpPr>
        <p:spPr/>
        <p:txBody>
          <a:bodyPr/>
          <a:lstStyle/>
          <a:p>
            <a:fld id="{7131A43E-2639-471D-B68C-85670C250D1F}" type="slidenum">
              <a:rPr lang="zh-CN" altLang="en-US" smtClean="0"/>
              <a:t>‹#›</a:t>
            </a:fld>
            <a:endParaRPr lang="zh-CN" altLang="en-US"/>
          </a:p>
        </p:txBody>
      </p:sp>
    </p:spTree>
    <p:extLst>
      <p:ext uri="{BB962C8B-B14F-4D97-AF65-F5344CB8AC3E}">
        <p14:creationId xmlns:p14="http://schemas.microsoft.com/office/powerpoint/2010/main" val="345105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3A9D3-124A-4A72-8CFB-26CC1B157A1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45ED2C-8FD1-411F-A4EF-03C8E4994EED}"/>
              </a:ext>
            </a:extLst>
          </p:cNvPr>
          <p:cNvSpPr>
            <a:spLocks noGrp="1"/>
          </p:cNvSpPr>
          <p:nvPr>
            <p:ph type="dt" sz="half" idx="10"/>
          </p:nvPr>
        </p:nvSpPr>
        <p:spPr/>
        <p:txBody>
          <a:bodyPr/>
          <a:lstStyle/>
          <a:p>
            <a:fld id="{7B082550-53AF-4D69-A4B8-92594681A76D}" type="datetimeFigureOut">
              <a:rPr lang="zh-CN" altLang="en-US" smtClean="0"/>
              <a:t>2019/3/29</a:t>
            </a:fld>
            <a:endParaRPr lang="zh-CN" altLang="en-US"/>
          </a:p>
        </p:txBody>
      </p:sp>
      <p:sp>
        <p:nvSpPr>
          <p:cNvPr id="4" name="页脚占位符 3">
            <a:extLst>
              <a:ext uri="{FF2B5EF4-FFF2-40B4-BE49-F238E27FC236}">
                <a16:creationId xmlns:a16="http://schemas.microsoft.com/office/drawing/2014/main" id="{10FE8404-DC38-4934-9F93-6A738571CD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DAB9366-E7B9-4753-8AD9-7ECF2FF3E743}"/>
              </a:ext>
            </a:extLst>
          </p:cNvPr>
          <p:cNvSpPr>
            <a:spLocks noGrp="1"/>
          </p:cNvSpPr>
          <p:nvPr>
            <p:ph type="sldNum" sz="quarter" idx="12"/>
          </p:nvPr>
        </p:nvSpPr>
        <p:spPr/>
        <p:txBody>
          <a:bodyPr/>
          <a:lstStyle/>
          <a:p>
            <a:fld id="{7131A43E-2639-471D-B68C-85670C250D1F}" type="slidenum">
              <a:rPr lang="zh-CN" altLang="en-US" smtClean="0"/>
              <a:t>‹#›</a:t>
            </a:fld>
            <a:endParaRPr lang="zh-CN" altLang="en-US"/>
          </a:p>
        </p:txBody>
      </p:sp>
    </p:spTree>
    <p:extLst>
      <p:ext uri="{BB962C8B-B14F-4D97-AF65-F5344CB8AC3E}">
        <p14:creationId xmlns:p14="http://schemas.microsoft.com/office/powerpoint/2010/main" val="370888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F35B80-0CBC-440F-98CC-999B465E1637}"/>
              </a:ext>
            </a:extLst>
          </p:cNvPr>
          <p:cNvSpPr>
            <a:spLocks noGrp="1"/>
          </p:cNvSpPr>
          <p:nvPr>
            <p:ph type="dt" sz="half" idx="10"/>
          </p:nvPr>
        </p:nvSpPr>
        <p:spPr/>
        <p:txBody>
          <a:bodyPr/>
          <a:lstStyle/>
          <a:p>
            <a:fld id="{7B082550-53AF-4D69-A4B8-92594681A76D}" type="datetimeFigureOut">
              <a:rPr lang="zh-CN" altLang="en-US" smtClean="0"/>
              <a:t>2019/3/29</a:t>
            </a:fld>
            <a:endParaRPr lang="zh-CN" altLang="en-US"/>
          </a:p>
        </p:txBody>
      </p:sp>
      <p:sp>
        <p:nvSpPr>
          <p:cNvPr id="3" name="页脚占位符 2">
            <a:extLst>
              <a:ext uri="{FF2B5EF4-FFF2-40B4-BE49-F238E27FC236}">
                <a16:creationId xmlns:a16="http://schemas.microsoft.com/office/drawing/2014/main" id="{656C021E-C9B5-4E67-A717-1749F2F311C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9F3F31-0422-4D48-A0DE-EDC5292F6DD7}"/>
              </a:ext>
            </a:extLst>
          </p:cNvPr>
          <p:cNvSpPr>
            <a:spLocks noGrp="1"/>
          </p:cNvSpPr>
          <p:nvPr>
            <p:ph type="sldNum" sz="quarter" idx="12"/>
          </p:nvPr>
        </p:nvSpPr>
        <p:spPr/>
        <p:txBody>
          <a:bodyPr/>
          <a:lstStyle/>
          <a:p>
            <a:fld id="{7131A43E-2639-471D-B68C-85670C250D1F}" type="slidenum">
              <a:rPr lang="zh-CN" altLang="en-US" smtClean="0"/>
              <a:t>‹#›</a:t>
            </a:fld>
            <a:endParaRPr lang="zh-CN" altLang="en-US"/>
          </a:p>
        </p:txBody>
      </p:sp>
    </p:spTree>
    <p:extLst>
      <p:ext uri="{BB962C8B-B14F-4D97-AF65-F5344CB8AC3E}">
        <p14:creationId xmlns:p14="http://schemas.microsoft.com/office/powerpoint/2010/main" val="67908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226FA-C1F6-46C1-B9AF-78E0A2D63A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7536E4-D2C2-47F3-B0D7-A5D852A26E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31FB181-9AD9-4E65-B297-E865D671C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E0D391-523A-49AB-8CAB-94E78BB7CA56}"/>
              </a:ext>
            </a:extLst>
          </p:cNvPr>
          <p:cNvSpPr>
            <a:spLocks noGrp="1"/>
          </p:cNvSpPr>
          <p:nvPr>
            <p:ph type="dt" sz="half" idx="10"/>
          </p:nvPr>
        </p:nvSpPr>
        <p:spPr/>
        <p:txBody>
          <a:bodyPr/>
          <a:lstStyle/>
          <a:p>
            <a:fld id="{7B082550-53AF-4D69-A4B8-92594681A76D}" type="datetimeFigureOut">
              <a:rPr lang="zh-CN" altLang="en-US" smtClean="0"/>
              <a:t>2019/3/29</a:t>
            </a:fld>
            <a:endParaRPr lang="zh-CN" altLang="en-US"/>
          </a:p>
        </p:txBody>
      </p:sp>
      <p:sp>
        <p:nvSpPr>
          <p:cNvPr id="6" name="页脚占位符 5">
            <a:extLst>
              <a:ext uri="{FF2B5EF4-FFF2-40B4-BE49-F238E27FC236}">
                <a16:creationId xmlns:a16="http://schemas.microsoft.com/office/drawing/2014/main" id="{0696BE97-2E63-4F1B-8430-CA24FD2239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27F6E1-E8D6-49E8-9385-51264C35E7F1}"/>
              </a:ext>
            </a:extLst>
          </p:cNvPr>
          <p:cNvSpPr>
            <a:spLocks noGrp="1"/>
          </p:cNvSpPr>
          <p:nvPr>
            <p:ph type="sldNum" sz="quarter" idx="12"/>
          </p:nvPr>
        </p:nvSpPr>
        <p:spPr/>
        <p:txBody>
          <a:bodyPr/>
          <a:lstStyle/>
          <a:p>
            <a:fld id="{7131A43E-2639-471D-B68C-85670C250D1F}" type="slidenum">
              <a:rPr lang="zh-CN" altLang="en-US" smtClean="0"/>
              <a:t>‹#›</a:t>
            </a:fld>
            <a:endParaRPr lang="zh-CN" altLang="en-US"/>
          </a:p>
        </p:txBody>
      </p:sp>
    </p:spTree>
    <p:extLst>
      <p:ext uri="{BB962C8B-B14F-4D97-AF65-F5344CB8AC3E}">
        <p14:creationId xmlns:p14="http://schemas.microsoft.com/office/powerpoint/2010/main" val="217636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BBAE4-1D01-43C5-B45E-6368F8F06A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3F93ED9-6DC2-4072-AFAE-D953BD5963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64A6ADB-4E7B-46DD-A043-E17A83DE1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54B3AD-DEA3-46CA-9B7C-269102EE9640}"/>
              </a:ext>
            </a:extLst>
          </p:cNvPr>
          <p:cNvSpPr>
            <a:spLocks noGrp="1"/>
          </p:cNvSpPr>
          <p:nvPr>
            <p:ph type="dt" sz="half" idx="10"/>
          </p:nvPr>
        </p:nvSpPr>
        <p:spPr/>
        <p:txBody>
          <a:bodyPr/>
          <a:lstStyle/>
          <a:p>
            <a:fld id="{7B082550-53AF-4D69-A4B8-92594681A76D}" type="datetimeFigureOut">
              <a:rPr lang="zh-CN" altLang="en-US" smtClean="0"/>
              <a:t>2019/3/29</a:t>
            </a:fld>
            <a:endParaRPr lang="zh-CN" altLang="en-US"/>
          </a:p>
        </p:txBody>
      </p:sp>
      <p:sp>
        <p:nvSpPr>
          <p:cNvPr id="6" name="页脚占位符 5">
            <a:extLst>
              <a:ext uri="{FF2B5EF4-FFF2-40B4-BE49-F238E27FC236}">
                <a16:creationId xmlns:a16="http://schemas.microsoft.com/office/drawing/2014/main" id="{61561C4E-290E-4AAD-999A-5C5CB7BBC3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959313-4314-4AA3-9812-5F13AE3AEDC3}"/>
              </a:ext>
            </a:extLst>
          </p:cNvPr>
          <p:cNvSpPr>
            <a:spLocks noGrp="1"/>
          </p:cNvSpPr>
          <p:nvPr>
            <p:ph type="sldNum" sz="quarter" idx="12"/>
          </p:nvPr>
        </p:nvSpPr>
        <p:spPr/>
        <p:txBody>
          <a:bodyPr/>
          <a:lstStyle/>
          <a:p>
            <a:fld id="{7131A43E-2639-471D-B68C-85670C250D1F}" type="slidenum">
              <a:rPr lang="zh-CN" altLang="en-US" smtClean="0"/>
              <a:t>‹#›</a:t>
            </a:fld>
            <a:endParaRPr lang="zh-CN" altLang="en-US"/>
          </a:p>
        </p:txBody>
      </p:sp>
    </p:spTree>
    <p:extLst>
      <p:ext uri="{BB962C8B-B14F-4D97-AF65-F5344CB8AC3E}">
        <p14:creationId xmlns:p14="http://schemas.microsoft.com/office/powerpoint/2010/main" val="113718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3CB342C-B085-4173-B2C8-4F94B6A278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A0688C-37A1-4409-8330-9F262ECFE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D4DC1D-8AD0-49D3-BC65-A8C1C06A31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82550-53AF-4D69-A4B8-92594681A76D}" type="datetimeFigureOut">
              <a:rPr lang="zh-CN" altLang="en-US" smtClean="0"/>
              <a:t>2019/3/29</a:t>
            </a:fld>
            <a:endParaRPr lang="zh-CN" altLang="en-US"/>
          </a:p>
        </p:txBody>
      </p:sp>
      <p:sp>
        <p:nvSpPr>
          <p:cNvPr id="5" name="页脚占位符 4">
            <a:extLst>
              <a:ext uri="{FF2B5EF4-FFF2-40B4-BE49-F238E27FC236}">
                <a16:creationId xmlns:a16="http://schemas.microsoft.com/office/drawing/2014/main" id="{A0197FA8-D782-4E32-8EE0-B08CFB56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975F82-E5D5-47FF-97A7-F24D9C2C28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1A43E-2639-471D-B68C-85670C250D1F}" type="slidenum">
              <a:rPr lang="zh-CN" altLang="en-US" smtClean="0"/>
              <a:t>‹#›</a:t>
            </a:fld>
            <a:endParaRPr lang="zh-CN" altLang="en-US"/>
          </a:p>
        </p:txBody>
      </p:sp>
    </p:spTree>
    <p:extLst>
      <p:ext uri="{BB962C8B-B14F-4D97-AF65-F5344CB8AC3E}">
        <p14:creationId xmlns:p14="http://schemas.microsoft.com/office/powerpoint/2010/main" val="344387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5C8B076-A4AF-44FB-9650-D65245842B80}"/>
              </a:ext>
            </a:extLst>
          </p:cNvPr>
          <p:cNvSpPr/>
          <p:nvPr/>
        </p:nvSpPr>
        <p:spPr>
          <a:xfrm flipV="1">
            <a:off x="565685" y="0"/>
            <a:ext cx="4437559" cy="6858000"/>
          </a:xfrm>
          <a:prstGeom prst="rect">
            <a:avLst/>
          </a:prstGeom>
          <a:solidFill>
            <a:srgbClr val="73CD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 name="矩形 3">
            <a:extLst>
              <a:ext uri="{FF2B5EF4-FFF2-40B4-BE49-F238E27FC236}">
                <a16:creationId xmlns:a16="http://schemas.microsoft.com/office/drawing/2014/main" id="{C87C5100-FB4B-4E4F-94D9-FA64255EA4E3}"/>
              </a:ext>
            </a:extLst>
          </p:cNvPr>
          <p:cNvSpPr/>
          <p:nvPr/>
        </p:nvSpPr>
        <p:spPr>
          <a:xfrm flipV="1">
            <a:off x="0" y="0"/>
            <a:ext cx="4919787" cy="6858000"/>
          </a:xfrm>
          <a:prstGeom prst="rect">
            <a:avLst/>
          </a:prstGeom>
          <a:solidFill>
            <a:srgbClr val="1FA3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8" name="组合 7">
            <a:extLst>
              <a:ext uri="{FF2B5EF4-FFF2-40B4-BE49-F238E27FC236}">
                <a16:creationId xmlns:a16="http://schemas.microsoft.com/office/drawing/2014/main" id="{4742E719-DB58-41F8-9B38-82B8E4FBBB91}"/>
              </a:ext>
            </a:extLst>
          </p:cNvPr>
          <p:cNvGrpSpPr/>
          <p:nvPr/>
        </p:nvGrpSpPr>
        <p:grpSpPr>
          <a:xfrm flipH="1">
            <a:off x="-1953912" y="713944"/>
            <a:ext cx="6512153" cy="4622053"/>
            <a:chOff x="1743075" y="720725"/>
            <a:chExt cx="5573713" cy="3963988"/>
          </a:xfrm>
          <a:solidFill>
            <a:schemeClr val="bg1">
              <a:alpha val="77000"/>
            </a:schemeClr>
          </a:solidFill>
        </p:grpSpPr>
        <p:sp>
          <p:nvSpPr>
            <p:cNvPr id="9" name="Freeform 27">
              <a:extLst>
                <a:ext uri="{FF2B5EF4-FFF2-40B4-BE49-F238E27FC236}">
                  <a16:creationId xmlns:a16="http://schemas.microsoft.com/office/drawing/2014/main" id="{D53964F2-BC5B-46AF-BF01-3806C4CA70A5}"/>
                </a:ext>
              </a:extLst>
            </p:cNvPr>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10" name="Freeform 28">
              <a:extLst>
                <a:ext uri="{FF2B5EF4-FFF2-40B4-BE49-F238E27FC236}">
                  <a16:creationId xmlns:a16="http://schemas.microsoft.com/office/drawing/2014/main" id="{2067CC5E-7BE0-41EA-BB0A-6518CD4F02D1}"/>
                </a:ext>
              </a:extLst>
            </p:cNvPr>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29">
              <a:extLst>
                <a:ext uri="{FF2B5EF4-FFF2-40B4-BE49-F238E27FC236}">
                  <a16:creationId xmlns:a16="http://schemas.microsoft.com/office/drawing/2014/main" id="{50F4A24F-CB5E-48CC-A2F4-20639DA07357}"/>
                </a:ext>
              </a:extLst>
            </p:cNvPr>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30">
              <a:extLst>
                <a:ext uri="{FF2B5EF4-FFF2-40B4-BE49-F238E27FC236}">
                  <a16:creationId xmlns:a16="http://schemas.microsoft.com/office/drawing/2014/main" id="{8359CA11-7C76-4906-AC7F-4B7FBBE8A1CE}"/>
                </a:ext>
              </a:extLst>
            </p:cNvPr>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7" name="矩形 16">
            <a:extLst>
              <a:ext uri="{FF2B5EF4-FFF2-40B4-BE49-F238E27FC236}">
                <a16:creationId xmlns:a16="http://schemas.microsoft.com/office/drawing/2014/main" id="{9D5D8A37-2033-41C2-91B1-1DF3DAE1112B}"/>
              </a:ext>
            </a:extLst>
          </p:cNvPr>
          <p:cNvSpPr/>
          <p:nvPr/>
        </p:nvSpPr>
        <p:spPr>
          <a:xfrm flipV="1">
            <a:off x="12075886" y="964370"/>
            <a:ext cx="116114" cy="4929258"/>
          </a:xfrm>
          <a:prstGeom prst="rect">
            <a:avLst/>
          </a:prstGeom>
          <a:solidFill>
            <a:srgbClr val="1FA3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24" name="Shape 878">
            <a:extLst>
              <a:ext uri="{FF2B5EF4-FFF2-40B4-BE49-F238E27FC236}">
                <a16:creationId xmlns:a16="http://schemas.microsoft.com/office/drawing/2014/main" id="{0184C9AB-A622-484B-B466-6F7B23087D3F}"/>
              </a:ext>
            </a:extLst>
          </p:cNvPr>
          <p:cNvSpPr/>
          <p:nvPr/>
        </p:nvSpPr>
        <p:spPr>
          <a:xfrm rot="16200000">
            <a:off x="11261165" y="6044045"/>
            <a:ext cx="312350" cy="312350"/>
          </a:xfrm>
          <a:custGeom>
            <a:avLst/>
            <a:gdLst/>
            <a:ahLst/>
            <a:cxnLst>
              <a:cxn ang="0">
                <a:pos x="wd2" y="hd2"/>
              </a:cxn>
              <a:cxn ang="5400000">
                <a:pos x="wd2" y="hd2"/>
              </a:cxn>
              <a:cxn ang="10800000">
                <a:pos x="wd2" y="hd2"/>
              </a:cxn>
              <a:cxn ang="16200000">
                <a:pos x="wd2" y="hd2"/>
              </a:cxn>
            </a:cxnLst>
            <a:rect l="0" t="0" r="r" b="b"/>
            <a:pathLst>
              <a:path w="21600" h="21600" extrusionOk="0">
                <a:moveTo>
                  <a:pt x="12973" y="236"/>
                </a:moveTo>
                <a:cubicBezTo>
                  <a:pt x="12910" y="206"/>
                  <a:pt x="12839" y="186"/>
                  <a:pt x="12763" y="186"/>
                </a:cubicBezTo>
                <a:cubicBezTo>
                  <a:pt x="12493" y="186"/>
                  <a:pt x="12272" y="405"/>
                  <a:pt x="12272" y="678"/>
                </a:cubicBezTo>
                <a:cubicBezTo>
                  <a:pt x="12272" y="949"/>
                  <a:pt x="12493" y="1166"/>
                  <a:pt x="12763" y="1166"/>
                </a:cubicBezTo>
                <a:lnTo>
                  <a:pt x="12763" y="1181"/>
                </a:lnTo>
                <a:cubicBezTo>
                  <a:pt x="17245" y="2091"/>
                  <a:pt x="20618" y="6051"/>
                  <a:pt x="20618" y="10803"/>
                </a:cubicBezTo>
                <a:cubicBezTo>
                  <a:pt x="20618" y="16225"/>
                  <a:pt x="16223" y="20621"/>
                  <a:pt x="10800" y="20621"/>
                </a:cubicBezTo>
                <a:cubicBezTo>
                  <a:pt x="5378" y="20621"/>
                  <a:pt x="982" y="16225"/>
                  <a:pt x="982" y="10803"/>
                </a:cubicBezTo>
                <a:cubicBezTo>
                  <a:pt x="982" y="6051"/>
                  <a:pt x="4354" y="2091"/>
                  <a:pt x="8835" y="1181"/>
                </a:cubicBezTo>
                <a:lnTo>
                  <a:pt x="8835" y="1166"/>
                </a:lnTo>
                <a:cubicBezTo>
                  <a:pt x="9107" y="1166"/>
                  <a:pt x="9327" y="949"/>
                  <a:pt x="9327" y="678"/>
                </a:cubicBezTo>
                <a:cubicBezTo>
                  <a:pt x="9327" y="405"/>
                  <a:pt x="9107" y="186"/>
                  <a:pt x="8835" y="186"/>
                </a:cubicBezTo>
                <a:cubicBezTo>
                  <a:pt x="8761" y="186"/>
                  <a:pt x="8690" y="206"/>
                  <a:pt x="8626" y="236"/>
                </a:cubicBezTo>
                <a:cubicBezTo>
                  <a:pt x="3707" y="1244"/>
                  <a:pt x="0" y="5581"/>
                  <a:pt x="0" y="10803"/>
                </a:cubicBezTo>
                <a:cubicBezTo>
                  <a:pt x="0" y="16768"/>
                  <a:pt x="4836" y="21600"/>
                  <a:pt x="10800" y="21600"/>
                </a:cubicBezTo>
                <a:cubicBezTo>
                  <a:pt x="16764" y="21600"/>
                  <a:pt x="21600" y="16768"/>
                  <a:pt x="21600" y="10803"/>
                </a:cubicBezTo>
                <a:cubicBezTo>
                  <a:pt x="21600" y="5581"/>
                  <a:pt x="17893" y="1244"/>
                  <a:pt x="12973" y="236"/>
                </a:cubicBezTo>
                <a:moveTo>
                  <a:pt x="6873" y="9818"/>
                </a:moveTo>
                <a:cubicBezTo>
                  <a:pt x="6601" y="9818"/>
                  <a:pt x="6381" y="10039"/>
                  <a:pt x="6381" y="10312"/>
                </a:cubicBezTo>
                <a:cubicBezTo>
                  <a:pt x="6381" y="10447"/>
                  <a:pt x="6437" y="10572"/>
                  <a:pt x="6526" y="10657"/>
                </a:cubicBezTo>
                <a:lnTo>
                  <a:pt x="10452" y="14586"/>
                </a:lnTo>
                <a:cubicBezTo>
                  <a:pt x="10541" y="14676"/>
                  <a:pt x="10663" y="14728"/>
                  <a:pt x="10800" y="14728"/>
                </a:cubicBezTo>
                <a:cubicBezTo>
                  <a:pt x="10936" y="14728"/>
                  <a:pt x="11059" y="14676"/>
                  <a:pt x="11146" y="14586"/>
                </a:cubicBezTo>
                <a:lnTo>
                  <a:pt x="15074" y="10657"/>
                </a:lnTo>
                <a:cubicBezTo>
                  <a:pt x="15163" y="10572"/>
                  <a:pt x="15218" y="10447"/>
                  <a:pt x="15218" y="10312"/>
                </a:cubicBezTo>
                <a:cubicBezTo>
                  <a:pt x="15218" y="10039"/>
                  <a:pt x="14999" y="9818"/>
                  <a:pt x="14726" y="9818"/>
                </a:cubicBezTo>
                <a:cubicBezTo>
                  <a:pt x="14591" y="9818"/>
                  <a:pt x="14467" y="9874"/>
                  <a:pt x="14378" y="9964"/>
                </a:cubicBezTo>
                <a:lnTo>
                  <a:pt x="11290" y="13053"/>
                </a:lnTo>
                <a:lnTo>
                  <a:pt x="11290" y="495"/>
                </a:lnTo>
                <a:cubicBezTo>
                  <a:pt x="11290" y="221"/>
                  <a:pt x="11070" y="0"/>
                  <a:pt x="10800" y="0"/>
                </a:cubicBezTo>
                <a:cubicBezTo>
                  <a:pt x="10528" y="0"/>
                  <a:pt x="10309" y="221"/>
                  <a:pt x="10309" y="495"/>
                </a:cubicBezTo>
                <a:lnTo>
                  <a:pt x="10309" y="13053"/>
                </a:lnTo>
                <a:lnTo>
                  <a:pt x="7220" y="9964"/>
                </a:lnTo>
                <a:cubicBezTo>
                  <a:pt x="7131" y="9874"/>
                  <a:pt x="7009" y="9818"/>
                  <a:pt x="6873" y="9818"/>
                </a:cubicBezTo>
              </a:path>
            </a:pathLst>
          </a:custGeom>
          <a:solidFill>
            <a:srgbClr val="1FA3CA"/>
          </a:solidFill>
          <a:ln w="12700">
            <a:noFill/>
            <a:miter lim="400000"/>
          </a:ln>
        </p:spPr>
        <p:txBody>
          <a:bodyPr lIns="38100" tIns="38100" rIns="38100" bIns="38100" anchor="ctr"/>
          <a:lstStyle/>
          <a:p>
            <a:pPr lvl="0"/>
            <a:endParaRPr/>
          </a:p>
        </p:txBody>
      </p:sp>
      <p:sp>
        <p:nvSpPr>
          <p:cNvPr id="25" name="矩形 24">
            <a:extLst>
              <a:ext uri="{FF2B5EF4-FFF2-40B4-BE49-F238E27FC236}">
                <a16:creationId xmlns:a16="http://schemas.microsoft.com/office/drawing/2014/main" id="{3D7D6B44-2CBD-4162-9263-7FD80A7C5FAD}"/>
              </a:ext>
            </a:extLst>
          </p:cNvPr>
          <p:cNvSpPr/>
          <p:nvPr/>
        </p:nvSpPr>
        <p:spPr>
          <a:xfrm flipV="1">
            <a:off x="0" y="6210003"/>
            <a:ext cx="4919787" cy="294892"/>
          </a:xfrm>
          <a:prstGeom prst="rect">
            <a:avLst/>
          </a:prstGeom>
          <a:solidFill>
            <a:srgbClr val="1B8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a:extLst>
              <a:ext uri="{FF2B5EF4-FFF2-40B4-BE49-F238E27FC236}">
                <a16:creationId xmlns:a16="http://schemas.microsoft.com/office/drawing/2014/main" id="{12099FE9-A9F9-4B43-9F92-CC3515E1A521}"/>
              </a:ext>
            </a:extLst>
          </p:cNvPr>
          <p:cNvSpPr/>
          <p:nvPr/>
        </p:nvSpPr>
        <p:spPr>
          <a:xfrm rot="5400000">
            <a:off x="4617179" y="174171"/>
            <a:ext cx="682170" cy="333828"/>
          </a:xfrm>
          <a:prstGeom prst="homePlate">
            <a:avLst>
              <a:gd name="adj" fmla="val 547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a:extLst>
              <a:ext uri="{FF2B5EF4-FFF2-40B4-BE49-F238E27FC236}">
                <a16:creationId xmlns:a16="http://schemas.microsoft.com/office/drawing/2014/main" id="{0397AA9B-B1E8-4E29-8972-20688B989A75}"/>
              </a:ext>
            </a:extLst>
          </p:cNvPr>
          <p:cNvSpPr/>
          <p:nvPr/>
        </p:nvSpPr>
        <p:spPr>
          <a:xfrm rot="16200000" flipV="1">
            <a:off x="4617179" y="6350001"/>
            <a:ext cx="682170" cy="333828"/>
          </a:xfrm>
          <a:prstGeom prst="homePlate">
            <a:avLst>
              <a:gd name="adj" fmla="val 547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76DDE19D-A3FE-423C-85B0-8A9788E9164C}"/>
              </a:ext>
            </a:extLst>
          </p:cNvPr>
          <p:cNvGrpSpPr/>
          <p:nvPr/>
        </p:nvGrpSpPr>
        <p:grpSpPr>
          <a:xfrm>
            <a:off x="840906" y="6179574"/>
            <a:ext cx="3014966" cy="306467"/>
            <a:chOff x="310920" y="5574554"/>
            <a:chExt cx="3014966" cy="306467"/>
          </a:xfrm>
        </p:grpSpPr>
        <p:sp>
          <p:nvSpPr>
            <p:cNvPr id="20" name="文本框 19">
              <a:extLst>
                <a:ext uri="{FF2B5EF4-FFF2-40B4-BE49-F238E27FC236}">
                  <a16:creationId xmlns:a16="http://schemas.microsoft.com/office/drawing/2014/main" id="{FE7B7213-69BE-4769-B4D7-AFE4D91CE939}"/>
                </a:ext>
              </a:extLst>
            </p:cNvPr>
            <p:cNvSpPr txBox="1"/>
            <p:nvPr/>
          </p:nvSpPr>
          <p:spPr>
            <a:xfrm>
              <a:off x="310920" y="5574554"/>
              <a:ext cx="2177844"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latin typeface="幼圆" panose="02010509060101010101" pitchFamily="49" charset="-122"/>
                  <a:ea typeface="幼圆" panose="02010509060101010101" pitchFamily="49" charset="-122"/>
                </a:rPr>
                <a:t>武汉大学经济与管理学院</a:t>
              </a:r>
            </a:p>
          </p:txBody>
        </p:sp>
        <p:sp>
          <p:nvSpPr>
            <p:cNvPr id="22" name="文本框 21">
              <a:extLst>
                <a:ext uri="{FF2B5EF4-FFF2-40B4-BE49-F238E27FC236}">
                  <a16:creationId xmlns:a16="http://schemas.microsoft.com/office/drawing/2014/main" id="{7032070E-CE1A-48BA-ADD3-79D9645545F8}"/>
                </a:ext>
              </a:extLst>
            </p:cNvPr>
            <p:cNvSpPr txBox="1"/>
            <p:nvPr/>
          </p:nvSpPr>
          <p:spPr>
            <a:xfrm>
              <a:off x="2091514" y="5574554"/>
              <a:ext cx="1234372"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ctr">
                <a:buSzPct val="90000"/>
                <a:buFont typeface="Wingdings" panose="05000000000000000000" pitchFamily="2" charset="2"/>
                <a:buChar char="l"/>
              </a:pPr>
              <a:r>
                <a:rPr lang="zh-CN" altLang="en-US" sz="1200" dirty="0">
                  <a:solidFill>
                    <a:schemeClr val="bg1"/>
                  </a:solidFill>
                  <a:latin typeface="幼圆" panose="02010509060101010101" pitchFamily="49" charset="-122"/>
                  <a:ea typeface="幼圆" panose="02010509060101010101" pitchFamily="49" charset="-122"/>
                </a:rPr>
                <a:t>数理金融</a:t>
              </a:r>
            </a:p>
          </p:txBody>
        </p:sp>
      </p:grpSp>
      <p:sp>
        <p:nvSpPr>
          <p:cNvPr id="23" name="文本框 22">
            <a:extLst>
              <a:ext uri="{FF2B5EF4-FFF2-40B4-BE49-F238E27FC236}">
                <a16:creationId xmlns:a16="http://schemas.microsoft.com/office/drawing/2014/main" id="{5B583D9B-2811-4B4B-B1FB-73D7C31F516C}"/>
              </a:ext>
            </a:extLst>
          </p:cNvPr>
          <p:cNvSpPr txBox="1"/>
          <p:nvPr/>
        </p:nvSpPr>
        <p:spPr>
          <a:xfrm>
            <a:off x="8374135" y="4583730"/>
            <a:ext cx="1468290" cy="341293"/>
          </a:xfrm>
          <a:prstGeom prst="roundRect">
            <a:avLst>
              <a:gd name="adj" fmla="val 33061"/>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accent1"/>
                </a:solidFill>
                <a:latin typeface="幼圆" panose="02010509060101010101" pitchFamily="49" charset="-122"/>
                <a:ea typeface="幼圆" panose="02010509060101010101" pitchFamily="49" charset="-122"/>
              </a:rPr>
              <a:t>答辩人：斯坦森</a:t>
            </a:r>
          </a:p>
        </p:txBody>
      </p:sp>
      <p:sp>
        <p:nvSpPr>
          <p:cNvPr id="28" name="文本框 27">
            <a:extLst>
              <a:ext uri="{FF2B5EF4-FFF2-40B4-BE49-F238E27FC236}">
                <a16:creationId xmlns:a16="http://schemas.microsoft.com/office/drawing/2014/main" id="{79756588-C481-4B34-A5F0-294759F3C8A3}"/>
              </a:ext>
            </a:extLst>
          </p:cNvPr>
          <p:cNvSpPr txBox="1"/>
          <p:nvPr/>
        </p:nvSpPr>
        <p:spPr>
          <a:xfrm>
            <a:off x="10113946" y="4583730"/>
            <a:ext cx="1675606" cy="341293"/>
          </a:xfrm>
          <a:prstGeom prst="roundRect">
            <a:avLst>
              <a:gd name="adj" fmla="val 33061"/>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accent1"/>
                </a:solidFill>
                <a:latin typeface="幼圆" panose="02010509060101010101" pitchFamily="49" charset="-122"/>
                <a:ea typeface="幼圆" panose="02010509060101010101" pitchFamily="49" charset="-122"/>
              </a:rPr>
              <a:t>指导老师：稻壳儿</a:t>
            </a:r>
          </a:p>
        </p:txBody>
      </p:sp>
      <p:sp>
        <p:nvSpPr>
          <p:cNvPr id="29" name="文本框 28">
            <a:extLst>
              <a:ext uri="{FF2B5EF4-FFF2-40B4-BE49-F238E27FC236}">
                <a16:creationId xmlns:a16="http://schemas.microsoft.com/office/drawing/2014/main" id="{642154C6-BA80-448B-B155-1DFAC8E5F600}"/>
              </a:ext>
            </a:extLst>
          </p:cNvPr>
          <p:cNvSpPr txBox="1"/>
          <p:nvPr/>
        </p:nvSpPr>
        <p:spPr>
          <a:xfrm>
            <a:off x="4162903" y="3013396"/>
            <a:ext cx="7569202"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4800" dirty="0">
                <a:solidFill>
                  <a:schemeClr val="accent1"/>
                </a:solidFill>
                <a:latin typeface="幼圆" panose="02010509060101010101" pitchFamily="49" charset="-122"/>
                <a:ea typeface="幼圆" panose="02010509060101010101" pitchFamily="49" charset="-122"/>
              </a:rPr>
              <a:t>简约学术清爽天蓝模板</a:t>
            </a:r>
          </a:p>
        </p:txBody>
      </p:sp>
      <p:sp>
        <p:nvSpPr>
          <p:cNvPr id="30" name="文本框 29">
            <a:extLst>
              <a:ext uri="{FF2B5EF4-FFF2-40B4-BE49-F238E27FC236}">
                <a16:creationId xmlns:a16="http://schemas.microsoft.com/office/drawing/2014/main" id="{A71D925D-739F-433A-B13B-DD3CCF54E5CC}"/>
              </a:ext>
            </a:extLst>
          </p:cNvPr>
          <p:cNvSpPr txBox="1"/>
          <p:nvPr/>
        </p:nvSpPr>
        <p:spPr>
          <a:xfrm>
            <a:off x="5681840" y="3943594"/>
            <a:ext cx="6038689" cy="569323"/>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gn="r">
              <a:lnSpc>
                <a:spcPct val="150000"/>
              </a:lnSpc>
            </a:pPr>
            <a:r>
              <a:rPr lang="en-US" altLang="zh-CN" sz="1050" b="0" dirty="0">
                <a:solidFill>
                  <a:schemeClr val="accent1"/>
                </a:solidFill>
                <a:latin typeface="华文细黑" panose="02010600040101010101" pitchFamily="2" charset="-122"/>
                <a:ea typeface="华文细黑" panose="02010600040101010101" pitchFamily="2" charset="-122"/>
              </a:rPr>
              <a:t>A company is an association or collection of individuals, whether natural persons, legal persons, or a mixture of both. Company members share a common purpose. </a:t>
            </a:r>
          </a:p>
        </p:txBody>
      </p:sp>
      <p:sp>
        <p:nvSpPr>
          <p:cNvPr id="31" name="椭圆 30">
            <a:extLst>
              <a:ext uri="{FF2B5EF4-FFF2-40B4-BE49-F238E27FC236}">
                <a16:creationId xmlns:a16="http://schemas.microsoft.com/office/drawing/2014/main" id="{6C9E6817-691A-437D-AEC4-6DD4D8EF311A}"/>
              </a:ext>
            </a:extLst>
          </p:cNvPr>
          <p:cNvSpPr/>
          <p:nvPr/>
        </p:nvSpPr>
        <p:spPr>
          <a:xfrm>
            <a:off x="8258968" y="4641023"/>
            <a:ext cx="269668" cy="269668"/>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32" name="Freeform 105">
            <a:extLst>
              <a:ext uri="{FF2B5EF4-FFF2-40B4-BE49-F238E27FC236}">
                <a16:creationId xmlns:a16="http://schemas.microsoft.com/office/drawing/2014/main" id="{1ED58CDE-A7C4-406B-9CCA-405BBB355DC8}"/>
              </a:ext>
            </a:extLst>
          </p:cNvPr>
          <p:cNvSpPr>
            <a:spLocks noEditPoints="1"/>
          </p:cNvSpPr>
          <p:nvPr/>
        </p:nvSpPr>
        <p:spPr bwMode="auto">
          <a:xfrm>
            <a:off x="8304791" y="4702140"/>
            <a:ext cx="189536" cy="133267"/>
          </a:xfrm>
          <a:custGeom>
            <a:avLst/>
            <a:gdLst>
              <a:gd name="T0" fmla="*/ 256 w 256"/>
              <a:gd name="T1" fmla="*/ 172 h 180"/>
              <a:gd name="T2" fmla="*/ 256 w 256"/>
              <a:gd name="T3" fmla="*/ 172 h 180"/>
              <a:gd name="T4" fmla="*/ 248 w 256"/>
              <a:gd name="T5" fmla="*/ 180 h 180"/>
              <a:gd name="T6" fmla="*/ 189 w 256"/>
              <a:gd name="T7" fmla="*/ 180 h 180"/>
              <a:gd name="T8" fmla="*/ 196 w 256"/>
              <a:gd name="T9" fmla="*/ 170 h 180"/>
              <a:gd name="T10" fmla="*/ 196 w 256"/>
              <a:gd name="T11" fmla="*/ 170 h 180"/>
              <a:gd name="T12" fmla="*/ 196 w 256"/>
              <a:gd name="T13" fmla="*/ 170 h 180"/>
              <a:gd name="T14" fmla="*/ 170 w 256"/>
              <a:gd name="T15" fmla="*/ 121 h 180"/>
              <a:gd name="T16" fmla="*/ 152 w 256"/>
              <a:gd name="T17" fmla="*/ 115 h 180"/>
              <a:gd name="T18" fmla="*/ 152 w 256"/>
              <a:gd name="T19" fmla="*/ 100 h 180"/>
              <a:gd name="T20" fmla="*/ 144 w 256"/>
              <a:gd name="T21" fmla="*/ 80 h 180"/>
              <a:gd name="T22" fmla="*/ 139 w 256"/>
              <a:gd name="T23" fmla="*/ 72 h 180"/>
              <a:gd name="T24" fmla="*/ 141 w 256"/>
              <a:gd name="T25" fmla="*/ 59 h 180"/>
              <a:gd name="T26" fmla="*/ 140 w 256"/>
              <a:gd name="T27" fmla="*/ 42 h 180"/>
              <a:gd name="T28" fmla="*/ 171 w 256"/>
              <a:gd name="T29" fmla="*/ 16 h 180"/>
              <a:gd name="T30" fmla="*/ 202 w 256"/>
              <a:gd name="T31" fmla="*/ 42 h 180"/>
              <a:gd name="T32" fmla="*/ 200 w 256"/>
              <a:gd name="T33" fmla="*/ 59 h 180"/>
              <a:gd name="T34" fmla="*/ 203 w 256"/>
              <a:gd name="T35" fmla="*/ 72 h 180"/>
              <a:gd name="T36" fmla="*/ 198 w 256"/>
              <a:gd name="T37" fmla="*/ 80 h 180"/>
              <a:gd name="T38" fmla="*/ 189 w 256"/>
              <a:gd name="T39" fmla="*/ 100 h 180"/>
              <a:gd name="T40" fmla="*/ 190 w 256"/>
              <a:gd name="T41" fmla="*/ 115 h 180"/>
              <a:gd name="T42" fmla="*/ 210 w 256"/>
              <a:gd name="T43" fmla="*/ 124 h 180"/>
              <a:gd name="T44" fmla="*/ 235 w 256"/>
              <a:gd name="T45" fmla="*/ 133 h 180"/>
              <a:gd name="T46" fmla="*/ 256 w 256"/>
              <a:gd name="T47" fmla="*/ 172 h 180"/>
              <a:gd name="T48" fmla="*/ 136 w 256"/>
              <a:gd name="T49" fmla="*/ 119 h 180"/>
              <a:gd name="T50" fmla="*/ 164 w 256"/>
              <a:gd name="T51" fmla="*/ 128 h 180"/>
              <a:gd name="T52" fmla="*/ 187 w 256"/>
              <a:gd name="T53" fmla="*/ 171 h 180"/>
              <a:gd name="T54" fmla="*/ 187 w 256"/>
              <a:gd name="T55" fmla="*/ 171 h 180"/>
              <a:gd name="T56" fmla="*/ 187 w 256"/>
              <a:gd name="T57" fmla="*/ 171 h 180"/>
              <a:gd name="T58" fmla="*/ 178 w 256"/>
              <a:gd name="T59" fmla="*/ 180 h 180"/>
              <a:gd name="T60" fmla="*/ 9 w 256"/>
              <a:gd name="T61" fmla="*/ 180 h 180"/>
              <a:gd name="T62" fmla="*/ 0 w 256"/>
              <a:gd name="T63" fmla="*/ 171 h 180"/>
              <a:gd name="T64" fmla="*/ 0 w 256"/>
              <a:gd name="T65" fmla="*/ 171 h 180"/>
              <a:gd name="T66" fmla="*/ 0 w 256"/>
              <a:gd name="T67" fmla="*/ 171 h 180"/>
              <a:gd name="T68" fmla="*/ 24 w 256"/>
              <a:gd name="T69" fmla="*/ 128 h 180"/>
              <a:gd name="T70" fmla="*/ 51 w 256"/>
              <a:gd name="T71" fmla="*/ 119 h 180"/>
              <a:gd name="T72" fmla="*/ 73 w 256"/>
              <a:gd name="T73" fmla="*/ 109 h 180"/>
              <a:gd name="T74" fmla="*/ 73 w 256"/>
              <a:gd name="T75" fmla="*/ 92 h 180"/>
              <a:gd name="T76" fmla="*/ 64 w 256"/>
              <a:gd name="T77" fmla="*/ 70 h 180"/>
              <a:gd name="T78" fmla="*/ 58 w 256"/>
              <a:gd name="T79" fmla="*/ 62 h 180"/>
              <a:gd name="T80" fmla="*/ 61 w 256"/>
              <a:gd name="T81" fmla="*/ 47 h 180"/>
              <a:gd name="T82" fmla="*/ 60 w 256"/>
              <a:gd name="T83" fmla="*/ 28 h 180"/>
              <a:gd name="T84" fmla="*/ 94 w 256"/>
              <a:gd name="T85" fmla="*/ 0 h 180"/>
              <a:gd name="T86" fmla="*/ 127 w 256"/>
              <a:gd name="T87" fmla="*/ 28 h 180"/>
              <a:gd name="T88" fmla="*/ 126 w 256"/>
              <a:gd name="T89" fmla="*/ 47 h 180"/>
              <a:gd name="T90" fmla="*/ 129 w 256"/>
              <a:gd name="T91" fmla="*/ 62 h 180"/>
              <a:gd name="T92" fmla="*/ 123 w 256"/>
              <a:gd name="T93" fmla="*/ 70 h 180"/>
              <a:gd name="T94" fmla="*/ 114 w 256"/>
              <a:gd name="T95" fmla="*/ 92 h 180"/>
              <a:gd name="T96" fmla="*/ 114 w 256"/>
              <a:gd name="T97" fmla="*/ 109 h 180"/>
              <a:gd name="T98" fmla="*/ 136 w 256"/>
              <a:gd name="T99" fmla="*/ 11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 h="180">
                <a:moveTo>
                  <a:pt x="256" y="172"/>
                </a:moveTo>
                <a:cubicBezTo>
                  <a:pt x="256" y="172"/>
                  <a:pt x="256" y="172"/>
                  <a:pt x="256" y="172"/>
                </a:cubicBezTo>
                <a:cubicBezTo>
                  <a:pt x="256" y="176"/>
                  <a:pt x="252" y="180"/>
                  <a:pt x="248" y="180"/>
                </a:cubicBezTo>
                <a:cubicBezTo>
                  <a:pt x="189" y="180"/>
                  <a:pt x="189" y="180"/>
                  <a:pt x="189" y="180"/>
                </a:cubicBezTo>
                <a:cubicBezTo>
                  <a:pt x="193" y="179"/>
                  <a:pt x="196" y="175"/>
                  <a:pt x="196" y="170"/>
                </a:cubicBezTo>
                <a:cubicBezTo>
                  <a:pt x="196" y="170"/>
                  <a:pt x="196" y="170"/>
                  <a:pt x="196" y="170"/>
                </a:cubicBezTo>
                <a:cubicBezTo>
                  <a:pt x="196" y="170"/>
                  <a:pt x="196" y="170"/>
                  <a:pt x="196" y="170"/>
                </a:cubicBezTo>
                <a:cubicBezTo>
                  <a:pt x="196" y="170"/>
                  <a:pt x="196" y="134"/>
                  <a:pt x="170" y="121"/>
                </a:cubicBezTo>
                <a:cubicBezTo>
                  <a:pt x="159" y="116"/>
                  <a:pt x="158" y="117"/>
                  <a:pt x="152" y="115"/>
                </a:cubicBezTo>
                <a:cubicBezTo>
                  <a:pt x="152" y="100"/>
                  <a:pt x="152" y="100"/>
                  <a:pt x="152" y="100"/>
                </a:cubicBezTo>
                <a:cubicBezTo>
                  <a:pt x="152" y="100"/>
                  <a:pt x="146" y="95"/>
                  <a:pt x="144" y="80"/>
                </a:cubicBezTo>
                <a:cubicBezTo>
                  <a:pt x="141" y="81"/>
                  <a:pt x="139" y="76"/>
                  <a:pt x="139" y="72"/>
                </a:cubicBezTo>
                <a:cubicBezTo>
                  <a:pt x="139" y="69"/>
                  <a:pt x="137" y="58"/>
                  <a:pt x="141" y="59"/>
                </a:cubicBezTo>
                <a:cubicBezTo>
                  <a:pt x="141" y="52"/>
                  <a:pt x="140" y="45"/>
                  <a:pt x="140" y="42"/>
                </a:cubicBezTo>
                <a:cubicBezTo>
                  <a:pt x="141" y="30"/>
                  <a:pt x="153" y="17"/>
                  <a:pt x="171" y="16"/>
                </a:cubicBezTo>
                <a:cubicBezTo>
                  <a:pt x="192" y="17"/>
                  <a:pt x="201" y="30"/>
                  <a:pt x="202" y="42"/>
                </a:cubicBezTo>
                <a:cubicBezTo>
                  <a:pt x="202" y="45"/>
                  <a:pt x="201" y="52"/>
                  <a:pt x="200" y="59"/>
                </a:cubicBezTo>
                <a:cubicBezTo>
                  <a:pt x="205" y="58"/>
                  <a:pt x="203" y="69"/>
                  <a:pt x="203" y="72"/>
                </a:cubicBezTo>
                <a:cubicBezTo>
                  <a:pt x="203" y="76"/>
                  <a:pt x="201" y="81"/>
                  <a:pt x="198" y="80"/>
                </a:cubicBezTo>
                <a:cubicBezTo>
                  <a:pt x="196" y="95"/>
                  <a:pt x="189" y="100"/>
                  <a:pt x="189" y="100"/>
                </a:cubicBezTo>
                <a:cubicBezTo>
                  <a:pt x="190" y="115"/>
                  <a:pt x="190" y="115"/>
                  <a:pt x="190" y="115"/>
                </a:cubicBezTo>
                <a:cubicBezTo>
                  <a:pt x="190" y="115"/>
                  <a:pt x="193" y="117"/>
                  <a:pt x="210" y="124"/>
                </a:cubicBezTo>
                <a:cubicBezTo>
                  <a:pt x="226" y="131"/>
                  <a:pt x="221" y="126"/>
                  <a:pt x="235" y="133"/>
                </a:cubicBezTo>
                <a:cubicBezTo>
                  <a:pt x="256" y="143"/>
                  <a:pt x="256" y="172"/>
                  <a:pt x="256" y="172"/>
                </a:cubicBezTo>
                <a:close/>
                <a:moveTo>
                  <a:pt x="136" y="119"/>
                </a:moveTo>
                <a:cubicBezTo>
                  <a:pt x="155" y="126"/>
                  <a:pt x="149" y="121"/>
                  <a:pt x="164" y="128"/>
                </a:cubicBezTo>
                <a:cubicBezTo>
                  <a:pt x="187" y="140"/>
                  <a:pt x="187" y="171"/>
                  <a:pt x="187" y="171"/>
                </a:cubicBezTo>
                <a:cubicBezTo>
                  <a:pt x="187" y="171"/>
                  <a:pt x="187" y="171"/>
                  <a:pt x="187" y="171"/>
                </a:cubicBezTo>
                <a:cubicBezTo>
                  <a:pt x="187" y="171"/>
                  <a:pt x="187" y="171"/>
                  <a:pt x="187" y="171"/>
                </a:cubicBezTo>
                <a:cubicBezTo>
                  <a:pt x="187" y="176"/>
                  <a:pt x="183" y="180"/>
                  <a:pt x="178" y="180"/>
                </a:cubicBezTo>
                <a:cubicBezTo>
                  <a:pt x="9" y="180"/>
                  <a:pt x="9" y="180"/>
                  <a:pt x="9" y="180"/>
                </a:cubicBezTo>
                <a:cubicBezTo>
                  <a:pt x="4" y="180"/>
                  <a:pt x="0" y="176"/>
                  <a:pt x="0" y="171"/>
                </a:cubicBezTo>
                <a:cubicBezTo>
                  <a:pt x="0" y="171"/>
                  <a:pt x="0" y="171"/>
                  <a:pt x="0" y="171"/>
                </a:cubicBezTo>
                <a:cubicBezTo>
                  <a:pt x="0" y="171"/>
                  <a:pt x="0" y="171"/>
                  <a:pt x="0" y="171"/>
                </a:cubicBezTo>
                <a:cubicBezTo>
                  <a:pt x="0" y="171"/>
                  <a:pt x="0" y="140"/>
                  <a:pt x="24" y="128"/>
                </a:cubicBezTo>
                <a:cubicBezTo>
                  <a:pt x="38" y="121"/>
                  <a:pt x="33" y="127"/>
                  <a:pt x="51" y="119"/>
                </a:cubicBezTo>
                <a:cubicBezTo>
                  <a:pt x="69" y="112"/>
                  <a:pt x="73" y="109"/>
                  <a:pt x="73" y="109"/>
                </a:cubicBezTo>
                <a:cubicBezTo>
                  <a:pt x="73" y="92"/>
                  <a:pt x="73" y="92"/>
                  <a:pt x="73" y="92"/>
                </a:cubicBezTo>
                <a:cubicBezTo>
                  <a:pt x="73" y="92"/>
                  <a:pt x="66" y="87"/>
                  <a:pt x="64" y="70"/>
                </a:cubicBezTo>
                <a:cubicBezTo>
                  <a:pt x="60" y="72"/>
                  <a:pt x="59" y="65"/>
                  <a:pt x="58" y="62"/>
                </a:cubicBezTo>
                <a:cubicBezTo>
                  <a:pt x="58" y="58"/>
                  <a:pt x="56" y="46"/>
                  <a:pt x="61" y="47"/>
                </a:cubicBezTo>
                <a:cubicBezTo>
                  <a:pt x="60" y="39"/>
                  <a:pt x="59" y="32"/>
                  <a:pt x="60" y="28"/>
                </a:cubicBezTo>
                <a:cubicBezTo>
                  <a:pt x="61" y="15"/>
                  <a:pt x="74" y="1"/>
                  <a:pt x="94" y="0"/>
                </a:cubicBezTo>
                <a:cubicBezTo>
                  <a:pt x="117" y="1"/>
                  <a:pt x="126" y="15"/>
                  <a:pt x="127" y="28"/>
                </a:cubicBezTo>
                <a:cubicBezTo>
                  <a:pt x="128" y="32"/>
                  <a:pt x="127" y="39"/>
                  <a:pt x="126" y="47"/>
                </a:cubicBezTo>
                <a:cubicBezTo>
                  <a:pt x="131" y="46"/>
                  <a:pt x="129" y="58"/>
                  <a:pt x="129" y="62"/>
                </a:cubicBezTo>
                <a:cubicBezTo>
                  <a:pt x="128" y="65"/>
                  <a:pt x="127" y="72"/>
                  <a:pt x="123" y="70"/>
                </a:cubicBezTo>
                <a:cubicBezTo>
                  <a:pt x="121" y="87"/>
                  <a:pt x="114" y="92"/>
                  <a:pt x="114" y="92"/>
                </a:cubicBezTo>
                <a:cubicBezTo>
                  <a:pt x="114" y="109"/>
                  <a:pt x="114" y="109"/>
                  <a:pt x="114" y="109"/>
                </a:cubicBezTo>
                <a:cubicBezTo>
                  <a:pt x="114" y="109"/>
                  <a:pt x="118" y="111"/>
                  <a:pt x="136" y="119"/>
                </a:cubicBezTo>
              </a:path>
            </a:pathLst>
          </a:custGeom>
          <a:solidFill>
            <a:schemeClr val="accent1"/>
          </a:solidFill>
          <a:ln w="9525">
            <a:noFill/>
          </a:ln>
          <a:extLst/>
        </p:spPr>
        <p:txBody>
          <a:bodyPr vert="horz" wrap="square" lIns="38100" tIns="19050" rIns="38100" bIns="19050" numCol="1" anchor="t" anchorCtr="0" compatLnSpc="1">
            <a:prstTxWarp prst="textNoShape">
              <a:avLst/>
            </a:prstTxWarp>
          </a:bodyPr>
          <a:lstStyle/>
          <a:p>
            <a:endParaRPr lang="en-US" sz="750">
              <a:solidFill>
                <a:schemeClr val="accent1"/>
              </a:solidFill>
            </a:endParaRPr>
          </a:p>
        </p:txBody>
      </p:sp>
      <p:sp>
        <p:nvSpPr>
          <p:cNvPr id="33" name="椭圆 32">
            <a:extLst>
              <a:ext uri="{FF2B5EF4-FFF2-40B4-BE49-F238E27FC236}">
                <a16:creationId xmlns:a16="http://schemas.microsoft.com/office/drawing/2014/main" id="{F0507A48-D39E-41D4-927F-EABC574FFF79}"/>
              </a:ext>
            </a:extLst>
          </p:cNvPr>
          <p:cNvSpPr/>
          <p:nvPr/>
        </p:nvSpPr>
        <p:spPr>
          <a:xfrm>
            <a:off x="9999787" y="4630587"/>
            <a:ext cx="269668" cy="269668"/>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4" name="Freeform 106">
            <a:extLst>
              <a:ext uri="{FF2B5EF4-FFF2-40B4-BE49-F238E27FC236}">
                <a16:creationId xmlns:a16="http://schemas.microsoft.com/office/drawing/2014/main" id="{50D822A6-8D62-47B2-A5BE-3321F0A62412}"/>
              </a:ext>
            </a:extLst>
          </p:cNvPr>
          <p:cNvSpPr>
            <a:spLocks/>
          </p:cNvSpPr>
          <p:nvPr/>
        </p:nvSpPr>
        <p:spPr bwMode="auto">
          <a:xfrm>
            <a:off x="10055361" y="4679158"/>
            <a:ext cx="158782" cy="153821"/>
          </a:xfrm>
          <a:custGeom>
            <a:avLst/>
            <a:gdLst>
              <a:gd name="T0" fmla="*/ 256 w 256"/>
              <a:gd name="T1" fmla="*/ 236 h 248"/>
              <a:gd name="T2" fmla="*/ 256 w 256"/>
              <a:gd name="T3" fmla="*/ 236 h 248"/>
              <a:gd name="T4" fmla="*/ 244 w 256"/>
              <a:gd name="T5" fmla="*/ 248 h 248"/>
              <a:gd name="T6" fmla="*/ 12 w 256"/>
              <a:gd name="T7" fmla="*/ 248 h 248"/>
              <a:gd name="T8" fmla="*/ 0 w 256"/>
              <a:gd name="T9" fmla="*/ 236 h 248"/>
              <a:gd name="T10" fmla="*/ 0 w 256"/>
              <a:gd name="T11" fmla="*/ 236 h 248"/>
              <a:gd name="T12" fmla="*/ 0 w 256"/>
              <a:gd name="T13" fmla="*/ 236 h 248"/>
              <a:gd name="T14" fmla="*/ 32 w 256"/>
              <a:gd name="T15" fmla="*/ 176 h 248"/>
              <a:gd name="T16" fmla="*/ 70 w 256"/>
              <a:gd name="T17" fmla="*/ 164 h 248"/>
              <a:gd name="T18" fmla="*/ 100 w 256"/>
              <a:gd name="T19" fmla="*/ 150 h 248"/>
              <a:gd name="T20" fmla="*/ 100 w 256"/>
              <a:gd name="T21" fmla="*/ 127 h 248"/>
              <a:gd name="T22" fmla="*/ 88 w 256"/>
              <a:gd name="T23" fmla="*/ 97 h 248"/>
              <a:gd name="T24" fmla="*/ 80 w 256"/>
              <a:gd name="T25" fmla="*/ 85 h 248"/>
              <a:gd name="T26" fmla="*/ 84 w 256"/>
              <a:gd name="T27" fmla="*/ 65 h 248"/>
              <a:gd name="T28" fmla="*/ 82 w 256"/>
              <a:gd name="T29" fmla="*/ 39 h 248"/>
              <a:gd name="T30" fmla="*/ 129 w 256"/>
              <a:gd name="T31" fmla="*/ 0 h 248"/>
              <a:gd name="T32" fmla="*/ 175 w 256"/>
              <a:gd name="T33" fmla="*/ 39 h 248"/>
              <a:gd name="T34" fmla="*/ 173 w 256"/>
              <a:gd name="T35" fmla="*/ 65 h 248"/>
              <a:gd name="T36" fmla="*/ 177 w 256"/>
              <a:gd name="T37" fmla="*/ 85 h 248"/>
              <a:gd name="T38" fmla="*/ 168 w 256"/>
              <a:gd name="T39" fmla="*/ 97 h 248"/>
              <a:gd name="T40" fmla="*/ 156 w 256"/>
              <a:gd name="T41" fmla="*/ 126 h 248"/>
              <a:gd name="T42" fmla="*/ 156 w 256"/>
              <a:gd name="T43" fmla="*/ 150 h 248"/>
              <a:gd name="T44" fmla="*/ 187 w 256"/>
              <a:gd name="T45" fmla="*/ 164 h 248"/>
              <a:gd name="T46" fmla="*/ 224 w 256"/>
              <a:gd name="T47" fmla="*/ 176 h 248"/>
              <a:gd name="T48" fmla="*/ 256 w 256"/>
              <a:gd name="T49" fmla="*/ 236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248">
                <a:moveTo>
                  <a:pt x="256" y="236"/>
                </a:moveTo>
                <a:cubicBezTo>
                  <a:pt x="256" y="236"/>
                  <a:pt x="256" y="236"/>
                  <a:pt x="256" y="236"/>
                </a:cubicBezTo>
                <a:cubicBezTo>
                  <a:pt x="256" y="243"/>
                  <a:pt x="251" y="248"/>
                  <a:pt x="244" y="248"/>
                </a:cubicBezTo>
                <a:cubicBezTo>
                  <a:pt x="12" y="248"/>
                  <a:pt x="12" y="248"/>
                  <a:pt x="12" y="248"/>
                </a:cubicBezTo>
                <a:cubicBezTo>
                  <a:pt x="6" y="248"/>
                  <a:pt x="0" y="243"/>
                  <a:pt x="0" y="236"/>
                </a:cubicBezTo>
                <a:cubicBezTo>
                  <a:pt x="0" y="236"/>
                  <a:pt x="0" y="236"/>
                  <a:pt x="0" y="236"/>
                </a:cubicBezTo>
                <a:cubicBezTo>
                  <a:pt x="0" y="236"/>
                  <a:pt x="0" y="236"/>
                  <a:pt x="0" y="236"/>
                </a:cubicBezTo>
                <a:cubicBezTo>
                  <a:pt x="0" y="236"/>
                  <a:pt x="0" y="192"/>
                  <a:pt x="32" y="176"/>
                </a:cubicBezTo>
                <a:cubicBezTo>
                  <a:pt x="53" y="166"/>
                  <a:pt x="45" y="174"/>
                  <a:pt x="70" y="164"/>
                </a:cubicBezTo>
                <a:cubicBezTo>
                  <a:pt x="94" y="154"/>
                  <a:pt x="100" y="150"/>
                  <a:pt x="100" y="150"/>
                </a:cubicBezTo>
                <a:cubicBezTo>
                  <a:pt x="100" y="127"/>
                  <a:pt x="100" y="127"/>
                  <a:pt x="100" y="127"/>
                </a:cubicBezTo>
                <a:cubicBezTo>
                  <a:pt x="100" y="127"/>
                  <a:pt x="91" y="119"/>
                  <a:pt x="88" y="97"/>
                </a:cubicBezTo>
                <a:cubicBezTo>
                  <a:pt x="82" y="99"/>
                  <a:pt x="81" y="90"/>
                  <a:pt x="80" y="85"/>
                </a:cubicBezTo>
                <a:cubicBezTo>
                  <a:pt x="80" y="80"/>
                  <a:pt x="77" y="63"/>
                  <a:pt x="84" y="65"/>
                </a:cubicBezTo>
                <a:cubicBezTo>
                  <a:pt x="82" y="54"/>
                  <a:pt x="81" y="44"/>
                  <a:pt x="82" y="39"/>
                </a:cubicBezTo>
                <a:cubicBezTo>
                  <a:pt x="84" y="20"/>
                  <a:pt x="101" y="1"/>
                  <a:pt x="129" y="0"/>
                </a:cubicBezTo>
                <a:cubicBezTo>
                  <a:pt x="160" y="1"/>
                  <a:pt x="173" y="20"/>
                  <a:pt x="175" y="39"/>
                </a:cubicBezTo>
                <a:cubicBezTo>
                  <a:pt x="175" y="44"/>
                  <a:pt x="174" y="54"/>
                  <a:pt x="173" y="65"/>
                </a:cubicBezTo>
                <a:cubicBezTo>
                  <a:pt x="180" y="63"/>
                  <a:pt x="177" y="80"/>
                  <a:pt x="177" y="85"/>
                </a:cubicBezTo>
                <a:cubicBezTo>
                  <a:pt x="176" y="90"/>
                  <a:pt x="174" y="99"/>
                  <a:pt x="168" y="97"/>
                </a:cubicBezTo>
                <a:cubicBezTo>
                  <a:pt x="166" y="119"/>
                  <a:pt x="156" y="126"/>
                  <a:pt x="156" y="126"/>
                </a:cubicBezTo>
                <a:cubicBezTo>
                  <a:pt x="156" y="150"/>
                  <a:pt x="156" y="150"/>
                  <a:pt x="156" y="150"/>
                </a:cubicBezTo>
                <a:cubicBezTo>
                  <a:pt x="156" y="150"/>
                  <a:pt x="162" y="153"/>
                  <a:pt x="187" y="164"/>
                </a:cubicBezTo>
                <a:cubicBezTo>
                  <a:pt x="212" y="174"/>
                  <a:pt x="204" y="166"/>
                  <a:pt x="224" y="176"/>
                </a:cubicBezTo>
                <a:cubicBezTo>
                  <a:pt x="256" y="192"/>
                  <a:pt x="256" y="236"/>
                  <a:pt x="256" y="236"/>
                </a:cubicBezTo>
                <a:close/>
              </a:path>
            </a:pathLst>
          </a:custGeom>
          <a:solidFill>
            <a:schemeClr val="accent1"/>
          </a:solidFill>
          <a:ln w="9525">
            <a:noFill/>
          </a:ln>
          <a:extLst/>
        </p:spPr>
        <p:txBody>
          <a:bodyPr vert="horz" wrap="square" lIns="38100" tIns="19050" rIns="38100" bIns="19050" numCol="1" anchor="t" anchorCtr="0" compatLnSpc="1">
            <a:prstTxWarp prst="textNoShape">
              <a:avLst/>
            </a:prstTxWarp>
          </a:bodyPr>
          <a:lstStyle/>
          <a:p>
            <a:endParaRPr lang="en-US" sz="750" dirty="0">
              <a:solidFill>
                <a:schemeClr val="accent1"/>
              </a:solidFill>
            </a:endParaRPr>
          </a:p>
        </p:txBody>
      </p:sp>
      <p:cxnSp>
        <p:nvCxnSpPr>
          <p:cNvPr id="5" name="直接连接符 4">
            <a:extLst>
              <a:ext uri="{FF2B5EF4-FFF2-40B4-BE49-F238E27FC236}">
                <a16:creationId xmlns:a16="http://schemas.microsoft.com/office/drawing/2014/main" id="{864A0F28-A042-45F0-A845-34BE60F1FFC2}"/>
              </a:ext>
            </a:extLst>
          </p:cNvPr>
          <p:cNvCxnSpPr>
            <a:cxnSpLocks/>
          </p:cNvCxnSpPr>
          <p:nvPr/>
        </p:nvCxnSpPr>
        <p:spPr>
          <a:xfrm>
            <a:off x="10269455" y="2932609"/>
            <a:ext cx="123477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575AFE3-AEC8-4047-8CFA-FF8B4F45DF40}"/>
              </a:ext>
            </a:extLst>
          </p:cNvPr>
          <p:cNvSpPr txBox="1"/>
          <p:nvPr/>
        </p:nvSpPr>
        <p:spPr>
          <a:xfrm>
            <a:off x="7716993" y="1921483"/>
            <a:ext cx="4015111"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4800" dirty="0">
                <a:solidFill>
                  <a:schemeClr val="accent1"/>
                </a:solidFill>
                <a:latin typeface="幼圆" panose="02010509060101010101" pitchFamily="49" charset="-122"/>
                <a:ea typeface="幼圆" panose="02010509060101010101" pitchFamily="49" charset="-122"/>
              </a:rPr>
              <a:t>毕业答辩</a:t>
            </a:r>
          </a:p>
        </p:txBody>
      </p:sp>
      <p:grpSp>
        <p:nvGrpSpPr>
          <p:cNvPr id="36" name="组合 35">
            <a:extLst>
              <a:ext uri="{FF2B5EF4-FFF2-40B4-BE49-F238E27FC236}">
                <a16:creationId xmlns:a16="http://schemas.microsoft.com/office/drawing/2014/main" id="{FE0C8DA0-7360-4039-9F76-7BB78B6BAFBD}"/>
              </a:ext>
            </a:extLst>
          </p:cNvPr>
          <p:cNvGrpSpPr/>
          <p:nvPr/>
        </p:nvGrpSpPr>
        <p:grpSpPr>
          <a:xfrm>
            <a:off x="10794458" y="350984"/>
            <a:ext cx="779057" cy="324391"/>
            <a:chOff x="615950" y="458788"/>
            <a:chExt cx="2657475" cy="1108075"/>
          </a:xfrm>
          <a:solidFill>
            <a:srgbClr val="1FA3CA"/>
          </a:solidFill>
        </p:grpSpPr>
        <p:sp>
          <p:nvSpPr>
            <p:cNvPr id="37" name="Freeform 5">
              <a:extLst>
                <a:ext uri="{FF2B5EF4-FFF2-40B4-BE49-F238E27FC236}">
                  <a16:creationId xmlns:a16="http://schemas.microsoft.com/office/drawing/2014/main" id="{1A1C2525-CA6B-457D-95D9-FC82B6ADFEE4}"/>
                </a:ext>
              </a:extLst>
            </p:cNvPr>
            <p:cNvSpPr/>
            <p:nvPr/>
          </p:nvSpPr>
          <p:spPr bwMode="auto">
            <a:xfrm>
              <a:off x="3015755" y="974351"/>
              <a:ext cx="257670" cy="557884"/>
            </a:xfrm>
            <a:custGeom>
              <a:avLst/>
              <a:gdLst>
                <a:gd name="T0" fmla="*/ 48 w 210"/>
                <a:gd name="T1" fmla="*/ 208 h 453"/>
                <a:gd name="T2" fmla="*/ 46 w 210"/>
                <a:gd name="T3" fmla="*/ 208 h 453"/>
                <a:gd name="T4" fmla="*/ 46 w 210"/>
                <a:gd name="T5" fmla="*/ 451 h 453"/>
                <a:gd name="T6" fmla="*/ 0 w 210"/>
                <a:gd name="T7" fmla="*/ 453 h 453"/>
                <a:gd name="T8" fmla="*/ 0 w 210"/>
                <a:gd name="T9" fmla="*/ 208 h 453"/>
                <a:gd name="T10" fmla="*/ 0 w 210"/>
                <a:gd name="T11" fmla="*/ 204 h 453"/>
                <a:gd name="T12" fmla="*/ 0 w 210"/>
                <a:gd name="T13" fmla="*/ 164 h 453"/>
                <a:gd name="T14" fmla="*/ 210 w 210"/>
                <a:gd name="T15" fmla="*/ 0 h 453"/>
                <a:gd name="T16" fmla="*/ 210 w 210"/>
                <a:gd name="T17" fmla="*/ 55 h 453"/>
                <a:gd name="T18" fmla="*/ 48 w 210"/>
                <a:gd name="T19" fmla="*/ 20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453">
                  <a:moveTo>
                    <a:pt x="48" y="208"/>
                  </a:moveTo>
                  <a:cubicBezTo>
                    <a:pt x="46" y="208"/>
                    <a:pt x="46" y="208"/>
                    <a:pt x="46" y="208"/>
                  </a:cubicBezTo>
                  <a:cubicBezTo>
                    <a:pt x="46" y="451"/>
                    <a:pt x="46" y="451"/>
                    <a:pt x="46" y="451"/>
                  </a:cubicBezTo>
                  <a:cubicBezTo>
                    <a:pt x="0" y="453"/>
                    <a:pt x="0" y="453"/>
                    <a:pt x="0" y="453"/>
                  </a:cubicBezTo>
                  <a:cubicBezTo>
                    <a:pt x="0" y="208"/>
                    <a:pt x="0" y="208"/>
                    <a:pt x="0" y="208"/>
                  </a:cubicBezTo>
                  <a:cubicBezTo>
                    <a:pt x="0" y="204"/>
                    <a:pt x="0" y="204"/>
                    <a:pt x="0" y="204"/>
                  </a:cubicBezTo>
                  <a:cubicBezTo>
                    <a:pt x="0" y="164"/>
                    <a:pt x="0" y="164"/>
                    <a:pt x="0" y="164"/>
                  </a:cubicBezTo>
                  <a:cubicBezTo>
                    <a:pt x="24" y="70"/>
                    <a:pt x="109" y="0"/>
                    <a:pt x="210" y="0"/>
                  </a:cubicBezTo>
                  <a:cubicBezTo>
                    <a:pt x="210" y="55"/>
                    <a:pt x="210" y="55"/>
                    <a:pt x="210" y="55"/>
                  </a:cubicBezTo>
                  <a:cubicBezTo>
                    <a:pt x="125" y="57"/>
                    <a:pt x="56" y="123"/>
                    <a:pt x="48" y="208"/>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8" name="Freeform 6">
              <a:extLst>
                <a:ext uri="{FF2B5EF4-FFF2-40B4-BE49-F238E27FC236}">
                  <a16:creationId xmlns:a16="http://schemas.microsoft.com/office/drawing/2014/main" id="{CAA4ED52-0392-4B43-88EC-EA2840E6EA3A}"/>
                </a:ext>
              </a:extLst>
            </p:cNvPr>
            <p:cNvSpPr/>
            <p:nvPr/>
          </p:nvSpPr>
          <p:spPr bwMode="auto">
            <a:xfrm>
              <a:off x="3154205" y="566518"/>
              <a:ext cx="99992" cy="319340"/>
            </a:xfrm>
            <a:custGeom>
              <a:avLst/>
              <a:gdLst>
                <a:gd name="T0" fmla="*/ 0 w 79"/>
                <a:gd name="T1" fmla="*/ 185 h 258"/>
                <a:gd name="T2" fmla="*/ 0 w 79"/>
                <a:gd name="T3" fmla="*/ 185 h 258"/>
                <a:gd name="T4" fmla="*/ 0 w 79"/>
                <a:gd name="T5" fmla="*/ 0 h 258"/>
                <a:gd name="T6" fmla="*/ 21 w 79"/>
                <a:gd name="T7" fmla="*/ 0 h 258"/>
                <a:gd name="T8" fmla="*/ 21 w 79"/>
                <a:gd name="T9" fmla="*/ 186 h 258"/>
                <a:gd name="T10" fmla="*/ 79 w 79"/>
                <a:gd name="T11" fmla="*/ 240 h 258"/>
                <a:gd name="T12" fmla="*/ 79 w 79"/>
                <a:gd name="T13" fmla="*/ 258 h 258"/>
                <a:gd name="T14" fmla="*/ 76 w 79"/>
                <a:gd name="T15" fmla="*/ 258 h 258"/>
                <a:gd name="T16" fmla="*/ 0 w 79"/>
                <a:gd name="T17" fmla="*/ 18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258">
                  <a:moveTo>
                    <a:pt x="0" y="185"/>
                  </a:moveTo>
                  <a:cubicBezTo>
                    <a:pt x="0" y="185"/>
                    <a:pt x="0" y="185"/>
                    <a:pt x="0" y="185"/>
                  </a:cubicBezTo>
                  <a:cubicBezTo>
                    <a:pt x="0" y="0"/>
                    <a:pt x="0" y="0"/>
                    <a:pt x="0" y="0"/>
                  </a:cubicBezTo>
                  <a:cubicBezTo>
                    <a:pt x="21" y="0"/>
                    <a:pt x="21" y="0"/>
                    <a:pt x="21" y="0"/>
                  </a:cubicBezTo>
                  <a:cubicBezTo>
                    <a:pt x="21" y="186"/>
                    <a:pt x="21" y="186"/>
                    <a:pt x="21" y="186"/>
                  </a:cubicBezTo>
                  <a:cubicBezTo>
                    <a:pt x="24" y="216"/>
                    <a:pt x="48" y="240"/>
                    <a:pt x="79" y="240"/>
                  </a:cubicBezTo>
                  <a:cubicBezTo>
                    <a:pt x="79" y="258"/>
                    <a:pt x="79" y="258"/>
                    <a:pt x="79" y="258"/>
                  </a:cubicBezTo>
                  <a:cubicBezTo>
                    <a:pt x="78" y="258"/>
                    <a:pt x="77" y="258"/>
                    <a:pt x="76" y="258"/>
                  </a:cubicBezTo>
                  <a:cubicBezTo>
                    <a:pt x="35" y="258"/>
                    <a:pt x="1" y="226"/>
                    <a:pt x="0" y="185"/>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9" name="Freeform 7">
              <a:extLst>
                <a:ext uri="{FF2B5EF4-FFF2-40B4-BE49-F238E27FC236}">
                  <a16:creationId xmlns:a16="http://schemas.microsoft.com/office/drawing/2014/main" id="{BFD020F2-75EB-497D-B097-456A1442DA5D}"/>
                </a:ext>
              </a:extLst>
            </p:cNvPr>
            <p:cNvSpPr/>
            <p:nvPr/>
          </p:nvSpPr>
          <p:spPr bwMode="auto">
            <a:xfrm>
              <a:off x="2969605" y="566518"/>
              <a:ext cx="96145" cy="319340"/>
            </a:xfrm>
            <a:custGeom>
              <a:avLst/>
              <a:gdLst>
                <a:gd name="T0" fmla="*/ 79 w 79"/>
                <a:gd name="T1" fmla="*/ 188 h 258"/>
                <a:gd name="T2" fmla="*/ 79 w 79"/>
                <a:gd name="T3" fmla="*/ 188 h 258"/>
                <a:gd name="T4" fmla="*/ 3 w 79"/>
                <a:gd name="T5" fmla="*/ 258 h 258"/>
                <a:gd name="T6" fmla="*/ 0 w 79"/>
                <a:gd name="T7" fmla="*/ 258 h 258"/>
                <a:gd name="T8" fmla="*/ 0 w 79"/>
                <a:gd name="T9" fmla="*/ 240 h 258"/>
                <a:gd name="T10" fmla="*/ 57 w 79"/>
                <a:gd name="T11" fmla="*/ 186 h 258"/>
                <a:gd name="T12" fmla="*/ 57 w 79"/>
                <a:gd name="T13" fmla="*/ 0 h 258"/>
                <a:gd name="T14" fmla="*/ 79 w 79"/>
                <a:gd name="T15" fmla="*/ 0 h 258"/>
                <a:gd name="T16" fmla="*/ 79 w 79"/>
                <a:gd name="T17" fmla="*/ 185 h 258"/>
                <a:gd name="T18" fmla="*/ 79 w 79"/>
                <a:gd name="T19" fmla="*/ 185 h 258"/>
                <a:gd name="T20" fmla="*/ 79 w 79"/>
                <a:gd name="T21" fmla="*/ 186 h 258"/>
                <a:gd name="T22" fmla="*/ 79 w 79"/>
                <a:gd name="T23" fmla="*/ 18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258">
                  <a:moveTo>
                    <a:pt x="79" y="188"/>
                  </a:moveTo>
                  <a:cubicBezTo>
                    <a:pt x="79" y="188"/>
                    <a:pt x="79" y="188"/>
                    <a:pt x="79" y="188"/>
                  </a:cubicBezTo>
                  <a:cubicBezTo>
                    <a:pt x="76" y="227"/>
                    <a:pt x="44" y="258"/>
                    <a:pt x="3" y="258"/>
                  </a:cubicBezTo>
                  <a:cubicBezTo>
                    <a:pt x="2" y="258"/>
                    <a:pt x="1" y="258"/>
                    <a:pt x="0" y="258"/>
                  </a:cubicBezTo>
                  <a:cubicBezTo>
                    <a:pt x="0" y="240"/>
                    <a:pt x="0" y="240"/>
                    <a:pt x="0" y="240"/>
                  </a:cubicBezTo>
                  <a:cubicBezTo>
                    <a:pt x="30" y="240"/>
                    <a:pt x="55" y="216"/>
                    <a:pt x="57" y="186"/>
                  </a:cubicBezTo>
                  <a:cubicBezTo>
                    <a:pt x="57" y="0"/>
                    <a:pt x="57" y="0"/>
                    <a:pt x="57" y="0"/>
                  </a:cubicBezTo>
                  <a:cubicBezTo>
                    <a:pt x="79" y="0"/>
                    <a:pt x="79" y="0"/>
                    <a:pt x="79" y="0"/>
                  </a:cubicBezTo>
                  <a:cubicBezTo>
                    <a:pt x="79" y="185"/>
                    <a:pt x="79" y="185"/>
                    <a:pt x="79" y="185"/>
                  </a:cubicBezTo>
                  <a:cubicBezTo>
                    <a:pt x="79" y="185"/>
                    <a:pt x="79" y="185"/>
                    <a:pt x="79" y="185"/>
                  </a:cubicBezTo>
                  <a:cubicBezTo>
                    <a:pt x="79" y="186"/>
                    <a:pt x="79" y="186"/>
                    <a:pt x="79" y="186"/>
                  </a:cubicBezTo>
                  <a:lnTo>
                    <a:pt x="79" y="18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0" name="Freeform 8">
              <a:extLst>
                <a:ext uri="{FF2B5EF4-FFF2-40B4-BE49-F238E27FC236}">
                  <a16:creationId xmlns:a16="http://schemas.microsoft.com/office/drawing/2014/main" id="{0BE9A453-A8DC-403F-8832-31B4B4D023E4}"/>
                </a:ext>
              </a:extLst>
            </p:cNvPr>
            <p:cNvSpPr>
              <a:spLocks noEditPoints="1"/>
            </p:cNvSpPr>
            <p:nvPr/>
          </p:nvSpPr>
          <p:spPr bwMode="auto">
            <a:xfrm>
              <a:off x="2419648" y="955112"/>
              <a:ext cx="584568" cy="611751"/>
            </a:xfrm>
            <a:custGeom>
              <a:avLst/>
              <a:gdLst>
                <a:gd name="T0" fmla="*/ 463 w 478"/>
                <a:gd name="T1" fmla="*/ 211 h 498"/>
                <a:gd name="T2" fmla="*/ 409 w 478"/>
                <a:gd name="T3" fmla="*/ 220 h 498"/>
                <a:gd name="T4" fmla="*/ 330 w 478"/>
                <a:gd name="T5" fmla="*/ 391 h 498"/>
                <a:gd name="T6" fmla="*/ 108 w 478"/>
                <a:gd name="T7" fmla="*/ 332 h 498"/>
                <a:gd name="T8" fmla="*/ 417 w 478"/>
                <a:gd name="T9" fmla="*/ 153 h 498"/>
                <a:gd name="T10" fmla="*/ 417 w 478"/>
                <a:gd name="T11" fmla="*/ 153 h 498"/>
                <a:gd name="T12" fmla="*/ 438 w 478"/>
                <a:gd name="T13" fmla="*/ 141 h 498"/>
                <a:gd name="T14" fmla="*/ 437 w 478"/>
                <a:gd name="T15" fmla="*/ 140 h 498"/>
                <a:gd name="T16" fmla="*/ 140 w 478"/>
                <a:gd name="T17" fmla="*/ 60 h 498"/>
                <a:gd name="T18" fmla="*/ 60 w 478"/>
                <a:gd name="T19" fmla="*/ 358 h 498"/>
                <a:gd name="T20" fmla="*/ 357 w 478"/>
                <a:gd name="T21" fmla="*/ 437 h 498"/>
                <a:gd name="T22" fmla="*/ 463 w 478"/>
                <a:gd name="T23" fmla="*/ 211 h 498"/>
                <a:gd name="T24" fmla="*/ 87 w 478"/>
                <a:gd name="T25" fmla="*/ 274 h 498"/>
                <a:gd name="T26" fmla="*/ 167 w 478"/>
                <a:gd name="T27" fmla="*/ 108 h 498"/>
                <a:gd name="T28" fmla="*/ 350 w 478"/>
                <a:gd name="T29" fmla="*/ 122 h 498"/>
                <a:gd name="T30" fmla="*/ 87 w 478"/>
                <a:gd name="T31" fmla="*/ 27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8" h="498">
                  <a:moveTo>
                    <a:pt x="463" y="211"/>
                  </a:moveTo>
                  <a:cubicBezTo>
                    <a:pt x="409" y="220"/>
                    <a:pt x="409" y="220"/>
                    <a:pt x="409" y="220"/>
                  </a:cubicBezTo>
                  <a:cubicBezTo>
                    <a:pt x="421" y="286"/>
                    <a:pt x="392" y="356"/>
                    <a:pt x="330" y="391"/>
                  </a:cubicBezTo>
                  <a:cubicBezTo>
                    <a:pt x="252" y="436"/>
                    <a:pt x="153" y="410"/>
                    <a:pt x="108" y="332"/>
                  </a:cubicBezTo>
                  <a:cubicBezTo>
                    <a:pt x="417" y="153"/>
                    <a:pt x="417" y="153"/>
                    <a:pt x="417" y="153"/>
                  </a:cubicBezTo>
                  <a:cubicBezTo>
                    <a:pt x="417" y="153"/>
                    <a:pt x="417" y="153"/>
                    <a:pt x="417" y="153"/>
                  </a:cubicBezTo>
                  <a:cubicBezTo>
                    <a:pt x="438" y="141"/>
                    <a:pt x="438" y="141"/>
                    <a:pt x="438" y="141"/>
                  </a:cubicBezTo>
                  <a:cubicBezTo>
                    <a:pt x="437" y="141"/>
                    <a:pt x="437" y="140"/>
                    <a:pt x="437" y="140"/>
                  </a:cubicBezTo>
                  <a:cubicBezTo>
                    <a:pt x="377" y="35"/>
                    <a:pt x="244" y="0"/>
                    <a:pt x="140" y="60"/>
                  </a:cubicBezTo>
                  <a:cubicBezTo>
                    <a:pt x="35" y="120"/>
                    <a:pt x="0" y="253"/>
                    <a:pt x="60" y="358"/>
                  </a:cubicBezTo>
                  <a:cubicBezTo>
                    <a:pt x="120" y="462"/>
                    <a:pt x="253" y="498"/>
                    <a:pt x="357" y="437"/>
                  </a:cubicBezTo>
                  <a:cubicBezTo>
                    <a:pt x="439" y="390"/>
                    <a:pt x="478" y="299"/>
                    <a:pt x="463" y="211"/>
                  </a:cubicBezTo>
                  <a:close/>
                  <a:moveTo>
                    <a:pt x="87" y="274"/>
                  </a:moveTo>
                  <a:cubicBezTo>
                    <a:pt x="78" y="209"/>
                    <a:pt x="107" y="142"/>
                    <a:pt x="167" y="108"/>
                  </a:cubicBezTo>
                  <a:cubicBezTo>
                    <a:pt x="227" y="73"/>
                    <a:pt x="299" y="81"/>
                    <a:pt x="350" y="122"/>
                  </a:cubicBezTo>
                  <a:lnTo>
                    <a:pt x="87" y="274"/>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 name="Freeform 9">
              <a:extLst>
                <a:ext uri="{FF2B5EF4-FFF2-40B4-BE49-F238E27FC236}">
                  <a16:creationId xmlns:a16="http://schemas.microsoft.com/office/drawing/2014/main" id="{39E249A1-89A2-4B27-BDBB-E863C973D40C}"/>
                </a:ext>
              </a:extLst>
            </p:cNvPr>
            <p:cNvSpPr/>
            <p:nvPr/>
          </p:nvSpPr>
          <p:spPr bwMode="auto">
            <a:xfrm>
              <a:off x="2619632" y="728112"/>
              <a:ext cx="307667" cy="157746"/>
            </a:xfrm>
            <a:custGeom>
              <a:avLst/>
              <a:gdLst>
                <a:gd name="T0" fmla="*/ 172 w 251"/>
                <a:gd name="T1" fmla="*/ 58 h 128"/>
                <a:gd name="T2" fmla="*/ 172 w 251"/>
                <a:gd name="T3" fmla="*/ 58 h 128"/>
                <a:gd name="T4" fmla="*/ 172 w 251"/>
                <a:gd name="T5" fmla="*/ 56 h 128"/>
                <a:gd name="T6" fmla="*/ 172 w 251"/>
                <a:gd name="T7" fmla="*/ 55 h 128"/>
                <a:gd name="T8" fmla="*/ 172 w 251"/>
                <a:gd name="T9" fmla="*/ 55 h 128"/>
                <a:gd name="T10" fmla="*/ 172 w 251"/>
                <a:gd name="T11" fmla="*/ 22 h 128"/>
                <a:gd name="T12" fmla="*/ 79 w 251"/>
                <a:gd name="T13" fmla="*/ 22 h 128"/>
                <a:gd name="T14" fmla="*/ 79 w 251"/>
                <a:gd name="T15" fmla="*/ 55 h 128"/>
                <a:gd name="T16" fmla="*/ 79 w 251"/>
                <a:gd name="T17" fmla="*/ 55 h 128"/>
                <a:gd name="T18" fmla="*/ 79 w 251"/>
                <a:gd name="T19" fmla="*/ 56 h 128"/>
                <a:gd name="T20" fmla="*/ 79 w 251"/>
                <a:gd name="T21" fmla="*/ 58 h 128"/>
                <a:gd name="T22" fmla="*/ 79 w 251"/>
                <a:gd name="T23" fmla="*/ 58 h 128"/>
                <a:gd name="T24" fmla="*/ 3 w 251"/>
                <a:gd name="T25" fmla="*/ 128 h 128"/>
                <a:gd name="T26" fmla="*/ 0 w 251"/>
                <a:gd name="T27" fmla="*/ 128 h 128"/>
                <a:gd name="T28" fmla="*/ 0 w 251"/>
                <a:gd name="T29" fmla="*/ 110 h 128"/>
                <a:gd name="T30" fmla="*/ 57 w 251"/>
                <a:gd name="T31" fmla="*/ 56 h 128"/>
                <a:gd name="T32" fmla="*/ 57 w 251"/>
                <a:gd name="T33" fmla="*/ 22 h 128"/>
                <a:gd name="T34" fmla="*/ 57 w 251"/>
                <a:gd name="T35" fmla="*/ 0 h 128"/>
                <a:gd name="T36" fmla="*/ 79 w 251"/>
                <a:gd name="T37" fmla="*/ 0 h 128"/>
                <a:gd name="T38" fmla="*/ 172 w 251"/>
                <a:gd name="T39" fmla="*/ 0 h 128"/>
                <a:gd name="T40" fmla="*/ 179 w 251"/>
                <a:gd name="T41" fmla="*/ 0 h 128"/>
                <a:gd name="T42" fmla="*/ 194 w 251"/>
                <a:gd name="T43" fmla="*/ 0 h 128"/>
                <a:gd name="T44" fmla="*/ 194 w 251"/>
                <a:gd name="T45" fmla="*/ 56 h 128"/>
                <a:gd name="T46" fmla="*/ 251 w 251"/>
                <a:gd name="T47" fmla="*/ 110 h 128"/>
                <a:gd name="T48" fmla="*/ 251 w 251"/>
                <a:gd name="T49" fmla="*/ 128 h 128"/>
                <a:gd name="T50" fmla="*/ 248 w 251"/>
                <a:gd name="T51" fmla="*/ 128 h 128"/>
                <a:gd name="T52" fmla="*/ 172 w 251"/>
                <a:gd name="T53"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1" h="128">
                  <a:moveTo>
                    <a:pt x="172" y="58"/>
                  </a:moveTo>
                  <a:cubicBezTo>
                    <a:pt x="172" y="58"/>
                    <a:pt x="172" y="58"/>
                    <a:pt x="172" y="58"/>
                  </a:cubicBezTo>
                  <a:cubicBezTo>
                    <a:pt x="172" y="56"/>
                    <a:pt x="172" y="56"/>
                    <a:pt x="172" y="56"/>
                  </a:cubicBezTo>
                  <a:cubicBezTo>
                    <a:pt x="172" y="56"/>
                    <a:pt x="172" y="56"/>
                    <a:pt x="172" y="55"/>
                  </a:cubicBezTo>
                  <a:cubicBezTo>
                    <a:pt x="172" y="55"/>
                    <a:pt x="172" y="55"/>
                    <a:pt x="172" y="55"/>
                  </a:cubicBezTo>
                  <a:cubicBezTo>
                    <a:pt x="172" y="22"/>
                    <a:pt x="172" y="22"/>
                    <a:pt x="172" y="22"/>
                  </a:cubicBezTo>
                  <a:cubicBezTo>
                    <a:pt x="79" y="22"/>
                    <a:pt x="79" y="22"/>
                    <a:pt x="79" y="22"/>
                  </a:cubicBezTo>
                  <a:cubicBezTo>
                    <a:pt x="79" y="55"/>
                    <a:pt x="79" y="55"/>
                    <a:pt x="79" y="55"/>
                  </a:cubicBezTo>
                  <a:cubicBezTo>
                    <a:pt x="79" y="55"/>
                    <a:pt x="79" y="55"/>
                    <a:pt x="79" y="55"/>
                  </a:cubicBezTo>
                  <a:cubicBezTo>
                    <a:pt x="79" y="56"/>
                    <a:pt x="79" y="56"/>
                    <a:pt x="79" y="56"/>
                  </a:cubicBezTo>
                  <a:cubicBezTo>
                    <a:pt x="79" y="58"/>
                    <a:pt x="79" y="58"/>
                    <a:pt x="79" y="58"/>
                  </a:cubicBezTo>
                  <a:cubicBezTo>
                    <a:pt x="79" y="58"/>
                    <a:pt x="79" y="58"/>
                    <a:pt x="79" y="58"/>
                  </a:cubicBezTo>
                  <a:cubicBezTo>
                    <a:pt x="76" y="97"/>
                    <a:pt x="43" y="128"/>
                    <a:pt x="3" y="128"/>
                  </a:cubicBezTo>
                  <a:cubicBezTo>
                    <a:pt x="2" y="128"/>
                    <a:pt x="1" y="128"/>
                    <a:pt x="0" y="128"/>
                  </a:cubicBezTo>
                  <a:cubicBezTo>
                    <a:pt x="0" y="110"/>
                    <a:pt x="0" y="110"/>
                    <a:pt x="0" y="110"/>
                  </a:cubicBezTo>
                  <a:cubicBezTo>
                    <a:pt x="30" y="110"/>
                    <a:pt x="55" y="86"/>
                    <a:pt x="57" y="56"/>
                  </a:cubicBezTo>
                  <a:cubicBezTo>
                    <a:pt x="57" y="22"/>
                    <a:pt x="57" y="22"/>
                    <a:pt x="57" y="22"/>
                  </a:cubicBezTo>
                  <a:cubicBezTo>
                    <a:pt x="57" y="0"/>
                    <a:pt x="57" y="0"/>
                    <a:pt x="57" y="0"/>
                  </a:cubicBezTo>
                  <a:cubicBezTo>
                    <a:pt x="79" y="0"/>
                    <a:pt x="79" y="0"/>
                    <a:pt x="79" y="0"/>
                  </a:cubicBezTo>
                  <a:cubicBezTo>
                    <a:pt x="172" y="0"/>
                    <a:pt x="172" y="0"/>
                    <a:pt x="172" y="0"/>
                  </a:cubicBezTo>
                  <a:cubicBezTo>
                    <a:pt x="179" y="0"/>
                    <a:pt x="179" y="0"/>
                    <a:pt x="179" y="0"/>
                  </a:cubicBezTo>
                  <a:cubicBezTo>
                    <a:pt x="194" y="0"/>
                    <a:pt x="194" y="0"/>
                    <a:pt x="194" y="0"/>
                  </a:cubicBezTo>
                  <a:cubicBezTo>
                    <a:pt x="194" y="56"/>
                    <a:pt x="194" y="56"/>
                    <a:pt x="194" y="56"/>
                  </a:cubicBezTo>
                  <a:cubicBezTo>
                    <a:pt x="196" y="86"/>
                    <a:pt x="221" y="110"/>
                    <a:pt x="251" y="110"/>
                  </a:cubicBezTo>
                  <a:cubicBezTo>
                    <a:pt x="251" y="128"/>
                    <a:pt x="251" y="128"/>
                    <a:pt x="251" y="128"/>
                  </a:cubicBezTo>
                  <a:cubicBezTo>
                    <a:pt x="250" y="128"/>
                    <a:pt x="249" y="128"/>
                    <a:pt x="248" y="128"/>
                  </a:cubicBezTo>
                  <a:cubicBezTo>
                    <a:pt x="208" y="128"/>
                    <a:pt x="175" y="97"/>
                    <a:pt x="172" y="58"/>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 name="Freeform 10">
              <a:extLst>
                <a:ext uri="{FF2B5EF4-FFF2-40B4-BE49-F238E27FC236}">
                  <a16:creationId xmlns:a16="http://schemas.microsoft.com/office/drawing/2014/main" id="{7A9B23D6-2405-48D1-98E1-57F91455BBE1}"/>
                </a:ext>
              </a:extLst>
            </p:cNvPr>
            <p:cNvSpPr/>
            <p:nvPr/>
          </p:nvSpPr>
          <p:spPr bwMode="auto">
            <a:xfrm>
              <a:off x="2627324" y="678093"/>
              <a:ext cx="292284" cy="42324"/>
            </a:xfrm>
            <a:custGeom>
              <a:avLst/>
              <a:gdLst>
                <a:gd name="T0" fmla="*/ 166 w 183"/>
                <a:gd name="T1" fmla="*/ 16 h 28"/>
                <a:gd name="T2" fmla="*/ 17 w 183"/>
                <a:gd name="T3" fmla="*/ 16 h 28"/>
                <a:gd name="T4" fmla="*/ 17 w 183"/>
                <a:gd name="T5" fmla="*/ 28 h 28"/>
                <a:gd name="T6" fmla="*/ 0 w 183"/>
                <a:gd name="T7" fmla="*/ 28 h 28"/>
                <a:gd name="T8" fmla="*/ 0 w 183"/>
                <a:gd name="T9" fmla="*/ 16 h 28"/>
                <a:gd name="T10" fmla="*/ 0 w 183"/>
                <a:gd name="T11" fmla="*/ 0 h 28"/>
                <a:gd name="T12" fmla="*/ 17 w 183"/>
                <a:gd name="T13" fmla="*/ 0 h 28"/>
                <a:gd name="T14" fmla="*/ 166 w 183"/>
                <a:gd name="T15" fmla="*/ 0 h 28"/>
                <a:gd name="T16" fmla="*/ 183 w 183"/>
                <a:gd name="T17" fmla="*/ 0 h 28"/>
                <a:gd name="T18" fmla="*/ 183 w 183"/>
                <a:gd name="T19" fmla="*/ 16 h 28"/>
                <a:gd name="T20" fmla="*/ 183 w 183"/>
                <a:gd name="T21" fmla="*/ 28 h 28"/>
                <a:gd name="T22" fmla="*/ 166 w 183"/>
                <a:gd name="T23" fmla="*/ 28 h 28"/>
                <a:gd name="T24" fmla="*/ 166 w 183"/>
                <a:gd name="T25"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28">
                  <a:moveTo>
                    <a:pt x="166" y="16"/>
                  </a:moveTo>
                  <a:lnTo>
                    <a:pt x="17" y="16"/>
                  </a:lnTo>
                  <a:lnTo>
                    <a:pt x="17" y="28"/>
                  </a:lnTo>
                  <a:lnTo>
                    <a:pt x="0" y="28"/>
                  </a:lnTo>
                  <a:lnTo>
                    <a:pt x="0" y="16"/>
                  </a:lnTo>
                  <a:lnTo>
                    <a:pt x="0" y="0"/>
                  </a:lnTo>
                  <a:lnTo>
                    <a:pt x="17" y="0"/>
                  </a:lnTo>
                  <a:lnTo>
                    <a:pt x="166" y="0"/>
                  </a:lnTo>
                  <a:lnTo>
                    <a:pt x="183" y="0"/>
                  </a:lnTo>
                  <a:lnTo>
                    <a:pt x="183" y="16"/>
                  </a:lnTo>
                  <a:lnTo>
                    <a:pt x="183" y="28"/>
                  </a:lnTo>
                  <a:lnTo>
                    <a:pt x="166" y="28"/>
                  </a:lnTo>
                  <a:lnTo>
                    <a:pt x="166" y="16"/>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3" name="Freeform 11">
              <a:extLst>
                <a:ext uri="{FF2B5EF4-FFF2-40B4-BE49-F238E27FC236}">
                  <a16:creationId xmlns:a16="http://schemas.microsoft.com/office/drawing/2014/main" id="{B35B9B03-8C5A-46B5-8C60-37A2EDC3AB1F}"/>
                </a:ext>
              </a:extLst>
            </p:cNvPr>
            <p:cNvSpPr/>
            <p:nvPr/>
          </p:nvSpPr>
          <p:spPr bwMode="auto">
            <a:xfrm>
              <a:off x="2635015" y="535738"/>
              <a:ext cx="273056" cy="123119"/>
            </a:xfrm>
            <a:custGeom>
              <a:avLst/>
              <a:gdLst>
                <a:gd name="T0" fmla="*/ 94 w 172"/>
                <a:gd name="T1" fmla="*/ 61 h 77"/>
                <a:gd name="T2" fmla="*/ 144 w 172"/>
                <a:gd name="T3" fmla="*/ 61 h 77"/>
                <a:gd name="T4" fmla="*/ 144 w 172"/>
                <a:gd name="T5" fmla="*/ 77 h 77"/>
                <a:gd name="T6" fmla="*/ 27 w 172"/>
                <a:gd name="T7" fmla="*/ 77 h 77"/>
                <a:gd name="T8" fmla="*/ 27 w 172"/>
                <a:gd name="T9" fmla="*/ 61 h 77"/>
                <a:gd name="T10" fmla="*/ 78 w 172"/>
                <a:gd name="T11" fmla="*/ 61 h 77"/>
                <a:gd name="T12" fmla="*/ 78 w 172"/>
                <a:gd name="T13" fmla="*/ 44 h 77"/>
                <a:gd name="T14" fmla="*/ 0 w 172"/>
                <a:gd name="T15" fmla="*/ 44 h 77"/>
                <a:gd name="T16" fmla="*/ 0 w 172"/>
                <a:gd name="T17" fmla="*/ 28 h 77"/>
                <a:gd name="T18" fmla="*/ 78 w 172"/>
                <a:gd name="T19" fmla="*/ 28 h 77"/>
                <a:gd name="T20" fmla="*/ 78 w 172"/>
                <a:gd name="T21" fmla="*/ 0 h 77"/>
                <a:gd name="T22" fmla="*/ 94 w 172"/>
                <a:gd name="T23" fmla="*/ 0 h 77"/>
                <a:gd name="T24" fmla="*/ 94 w 172"/>
                <a:gd name="T25" fmla="*/ 28 h 77"/>
                <a:gd name="T26" fmla="*/ 172 w 172"/>
                <a:gd name="T27" fmla="*/ 28 h 77"/>
                <a:gd name="T28" fmla="*/ 172 w 172"/>
                <a:gd name="T29" fmla="*/ 44 h 77"/>
                <a:gd name="T30" fmla="*/ 94 w 172"/>
                <a:gd name="T31" fmla="*/ 44 h 77"/>
                <a:gd name="T32" fmla="*/ 94 w 172"/>
                <a:gd name="T33"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77">
                  <a:moveTo>
                    <a:pt x="94" y="61"/>
                  </a:moveTo>
                  <a:lnTo>
                    <a:pt x="144" y="61"/>
                  </a:lnTo>
                  <a:lnTo>
                    <a:pt x="144" y="77"/>
                  </a:lnTo>
                  <a:lnTo>
                    <a:pt x="27" y="77"/>
                  </a:lnTo>
                  <a:lnTo>
                    <a:pt x="27" y="61"/>
                  </a:lnTo>
                  <a:lnTo>
                    <a:pt x="78" y="61"/>
                  </a:lnTo>
                  <a:lnTo>
                    <a:pt x="78" y="44"/>
                  </a:lnTo>
                  <a:lnTo>
                    <a:pt x="0" y="44"/>
                  </a:lnTo>
                  <a:lnTo>
                    <a:pt x="0" y="28"/>
                  </a:lnTo>
                  <a:lnTo>
                    <a:pt x="78" y="28"/>
                  </a:lnTo>
                  <a:lnTo>
                    <a:pt x="78" y="0"/>
                  </a:lnTo>
                  <a:lnTo>
                    <a:pt x="94" y="0"/>
                  </a:lnTo>
                  <a:lnTo>
                    <a:pt x="94" y="28"/>
                  </a:lnTo>
                  <a:lnTo>
                    <a:pt x="172" y="28"/>
                  </a:lnTo>
                  <a:lnTo>
                    <a:pt x="172" y="44"/>
                  </a:lnTo>
                  <a:lnTo>
                    <a:pt x="94" y="44"/>
                  </a:lnTo>
                  <a:lnTo>
                    <a:pt x="94" y="61"/>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 name="Freeform 12">
              <a:extLst>
                <a:ext uri="{FF2B5EF4-FFF2-40B4-BE49-F238E27FC236}">
                  <a16:creationId xmlns:a16="http://schemas.microsoft.com/office/drawing/2014/main" id="{C8C89EDB-129C-4F23-982C-23B688056737}"/>
                </a:ext>
              </a:extLst>
            </p:cNvPr>
            <p:cNvSpPr/>
            <p:nvPr/>
          </p:nvSpPr>
          <p:spPr bwMode="auto">
            <a:xfrm>
              <a:off x="2373498" y="685788"/>
              <a:ext cx="192292" cy="200069"/>
            </a:xfrm>
            <a:custGeom>
              <a:avLst/>
              <a:gdLst>
                <a:gd name="T0" fmla="*/ 17 w 123"/>
                <a:gd name="T1" fmla="*/ 128 h 128"/>
                <a:gd name="T2" fmla="*/ 0 w 123"/>
                <a:gd name="T3" fmla="*/ 128 h 128"/>
                <a:gd name="T4" fmla="*/ 0 w 123"/>
                <a:gd name="T5" fmla="*/ 112 h 128"/>
                <a:gd name="T6" fmla="*/ 0 w 123"/>
                <a:gd name="T7" fmla="*/ 11 h 128"/>
                <a:gd name="T8" fmla="*/ 15 w 123"/>
                <a:gd name="T9" fmla="*/ 11 h 128"/>
                <a:gd name="T10" fmla="*/ 34 w 123"/>
                <a:gd name="T11" fmla="*/ 0 h 128"/>
                <a:gd name="T12" fmla="*/ 43 w 123"/>
                <a:gd name="T13" fmla="*/ 15 h 128"/>
                <a:gd name="T14" fmla="*/ 17 w 123"/>
                <a:gd name="T15" fmla="*/ 29 h 128"/>
                <a:gd name="T16" fmla="*/ 17 w 123"/>
                <a:gd name="T17" fmla="*/ 61 h 128"/>
                <a:gd name="T18" fmla="*/ 50 w 123"/>
                <a:gd name="T19" fmla="*/ 61 h 128"/>
                <a:gd name="T20" fmla="*/ 50 w 123"/>
                <a:gd name="T21" fmla="*/ 78 h 128"/>
                <a:gd name="T22" fmla="*/ 17 w 123"/>
                <a:gd name="T23" fmla="*/ 78 h 128"/>
                <a:gd name="T24" fmla="*/ 17 w 123"/>
                <a:gd name="T25" fmla="*/ 112 h 128"/>
                <a:gd name="T26" fmla="*/ 106 w 123"/>
                <a:gd name="T27" fmla="*/ 112 h 128"/>
                <a:gd name="T28" fmla="*/ 106 w 123"/>
                <a:gd name="T29" fmla="*/ 78 h 128"/>
                <a:gd name="T30" fmla="*/ 73 w 123"/>
                <a:gd name="T31" fmla="*/ 78 h 128"/>
                <a:gd name="T32" fmla="*/ 73 w 123"/>
                <a:gd name="T33" fmla="*/ 61 h 128"/>
                <a:gd name="T34" fmla="*/ 106 w 123"/>
                <a:gd name="T35" fmla="*/ 61 h 128"/>
                <a:gd name="T36" fmla="*/ 106 w 123"/>
                <a:gd name="T37" fmla="*/ 28 h 128"/>
                <a:gd name="T38" fmla="*/ 73 w 123"/>
                <a:gd name="T39" fmla="*/ 28 h 128"/>
                <a:gd name="T40" fmla="*/ 73 w 123"/>
                <a:gd name="T41" fmla="*/ 11 h 128"/>
                <a:gd name="T42" fmla="*/ 106 w 123"/>
                <a:gd name="T43" fmla="*/ 11 h 128"/>
                <a:gd name="T44" fmla="*/ 123 w 123"/>
                <a:gd name="T45" fmla="*/ 11 h 128"/>
                <a:gd name="T46" fmla="*/ 123 w 123"/>
                <a:gd name="T47" fmla="*/ 128 h 128"/>
                <a:gd name="T48" fmla="*/ 106 w 123"/>
                <a:gd name="T49" fmla="*/ 128 h 128"/>
                <a:gd name="T50" fmla="*/ 17 w 123"/>
                <a:gd name="T51"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 h="128">
                  <a:moveTo>
                    <a:pt x="17" y="128"/>
                  </a:moveTo>
                  <a:lnTo>
                    <a:pt x="0" y="128"/>
                  </a:lnTo>
                  <a:lnTo>
                    <a:pt x="0" y="112"/>
                  </a:lnTo>
                  <a:lnTo>
                    <a:pt x="0" y="11"/>
                  </a:lnTo>
                  <a:lnTo>
                    <a:pt x="15" y="11"/>
                  </a:lnTo>
                  <a:lnTo>
                    <a:pt x="34" y="0"/>
                  </a:lnTo>
                  <a:lnTo>
                    <a:pt x="43" y="15"/>
                  </a:lnTo>
                  <a:lnTo>
                    <a:pt x="17" y="29"/>
                  </a:lnTo>
                  <a:lnTo>
                    <a:pt x="17" y="61"/>
                  </a:lnTo>
                  <a:lnTo>
                    <a:pt x="50" y="61"/>
                  </a:lnTo>
                  <a:lnTo>
                    <a:pt x="50" y="78"/>
                  </a:lnTo>
                  <a:lnTo>
                    <a:pt x="17" y="78"/>
                  </a:lnTo>
                  <a:lnTo>
                    <a:pt x="17" y="112"/>
                  </a:lnTo>
                  <a:lnTo>
                    <a:pt x="106" y="112"/>
                  </a:lnTo>
                  <a:lnTo>
                    <a:pt x="106" y="78"/>
                  </a:lnTo>
                  <a:lnTo>
                    <a:pt x="73" y="78"/>
                  </a:lnTo>
                  <a:lnTo>
                    <a:pt x="73" y="61"/>
                  </a:lnTo>
                  <a:lnTo>
                    <a:pt x="106" y="61"/>
                  </a:lnTo>
                  <a:lnTo>
                    <a:pt x="106" y="28"/>
                  </a:lnTo>
                  <a:lnTo>
                    <a:pt x="73" y="28"/>
                  </a:lnTo>
                  <a:lnTo>
                    <a:pt x="73" y="11"/>
                  </a:lnTo>
                  <a:lnTo>
                    <a:pt x="106" y="11"/>
                  </a:lnTo>
                  <a:lnTo>
                    <a:pt x="123" y="11"/>
                  </a:lnTo>
                  <a:lnTo>
                    <a:pt x="123" y="128"/>
                  </a:lnTo>
                  <a:lnTo>
                    <a:pt x="106" y="128"/>
                  </a:lnTo>
                  <a:lnTo>
                    <a:pt x="17" y="12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 name="Freeform 13">
              <a:extLst>
                <a:ext uri="{FF2B5EF4-FFF2-40B4-BE49-F238E27FC236}">
                  <a16:creationId xmlns:a16="http://schemas.microsoft.com/office/drawing/2014/main" id="{6F27346D-2156-4787-A799-F6F9D76ECF0D}"/>
                </a:ext>
              </a:extLst>
            </p:cNvPr>
            <p:cNvSpPr/>
            <p:nvPr/>
          </p:nvSpPr>
          <p:spPr bwMode="auto">
            <a:xfrm>
              <a:off x="2511948" y="612687"/>
              <a:ext cx="53842" cy="61560"/>
            </a:xfrm>
            <a:custGeom>
              <a:avLst/>
              <a:gdLst>
                <a:gd name="T0" fmla="*/ 0 w 34"/>
                <a:gd name="T1" fmla="*/ 31 h 40"/>
                <a:gd name="T2" fmla="*/ 19 w 34"/>
                <a:gd name="T3" fmla="*/ 0 h 40"/>
                <a:gd name="T4" fmla="*/ 34 w 34"/>
                <a:gd name="T5" fmla="*/ 8 h 40"/>
                <a:gd name="T6" fmla="*/ 14 w 34"/>
                <a:gd name="T7" fmla="*/ 40 h 40"/>
                <a:gd name="T8" fmla="*/ 0 w 34"/>
                <a:gd name="T9" fmla="*/ 31 h 40"/>
              </a:gdLst>
              <a:ahLst/>
              <a:cxnLst>
                <a:cxn ang="0">
                  <a:pos x="T0" y="T1"/>
                </a:cxn>
                <a:cxn ang="0">
                  <a:pos x="T2" y="T3"/>
                </a:cxn>
                <a:cxn ang="0">
                  <a:pos x="T4" y="T5"/>
                </a:cxn>
                <a:cxn ang="0">
                  <a:pos x="T6" y="T7"/>
                </a:cxn>
                <a:cxn ang="0">
                  <a:pos x="T8" y="T9"/>
                </a:cxn>
              </a:cxnLst>
              <a:rect l="0" t="0" r="r" b="b"/>
              <a:pathLst>
                <a:path w="34" h="40">
                  <a:moveTo>
                    <a:pt x="0" y="31"/>
                  </a:moveTo>
                  <a:lnTo>
                    <a:pt x="19" y="0"/>
                  </a:lnTo>
                  <a:lnTo>
                    <a:pt x="34" y="8"/>
                  </a:lnTo>
                  <a:lnTo>
                    <a:pt x="14" y="40"/>
                  </a:lnTo>
                  <a:lnTo>
                    <a:pt x="0" y="31"/>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 name="Freeform 14">
              <a:extLst>
                <a:ext uri="{FF2B5EF4-FFF2-40B4-BE49-F238E27FC236}">
                  <a16:creationId xmlns:a16="http://schemas.microsoft.com/office/drawing/2014/main" id="{B0FA3F67-AD6D-49E8-A90D-F68E14CAE4BB}"/>
                </a:ext>
              </a:extLst>
            </p:cNvPr>
            <p:cNvSpPr/>
            <p:nvPr/>
          </p:nvSpPr>
          <p:spPr bwMode="auto">
            <a:xfrm>
              <a:off x="2435032" y="601144"/>
              <a:ext cx="53842" cy="65408"/>
            </a:xfrm>
            <a:custGeom>
              <a:avLst/>
              <a:gdLst>
                <a:gd name="T0" fmla="*/ 34 w 34"/>
                <a:gd name="T1" fmla="*/ 32 h 40"/>
                <a:gd name="T2" fmla="*/ 20 w 34"/>
                <a:gd name="T3" fmla="*/ 40 h 40"/>
                <a:gd name="T4" fmla="*/ 0 w 34"/>
                <a:gd name="T5" fmla="*/ 8 h 40"/>
                <a:gd name="T6" fmla="*/ 14 w 34"/>
                <a:gd name="T7" fmla="*/ 0 h 40"/>
                <a:gd name="T8" fmla="*/ 34 w 34"/>
                <a:gd name="T9" fmla="*/ 32 h 40"/>
              </a:gdLst>
              <a:ahLst/>
              <a:cxnLst>
                <a:cxn ang="0">
                  <a:pos x="T0" y="T1"/>
                </a:cxn>
                <a:cxn ang="0">
                  <a:pos x="T2" y="T3"/>
                </a:cxn>
                <a:cxn ang="0">
                  <a:pos x="T4" y="T5"/>
                </a:cxn>
                <a:cxn ang="0">
                  <a:pos x="T6" y="T7"/>
                </a:cxn>
                <a:cxn ang="0">
                  <a:pos x="T8" y="T9"/>
                </a:cxn>
              </a:cxnLst>
              <a:rect l="0" t="0" r="r" b="b"/>
              <a:pathLst>
                <a:path w="34" h="40">
                  <a:moveTo>
                    <a:pt x="34" y="32"/>
                  </a:moveTo>
                  <a:lnTo>
                    <a:pt x="20" y="40"/>
                  </a:lnTo>
                  <a:lnTo>
                    <a:pt x="0" y="8"/>
                  </a:lnTo>
                  <a:lnTo>
                    <a:pt x="14" y="0"/>
                  </a:lnTo>
                  <a:lnTo>
                    <a:pt x="34" y="32"/>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7" name="Freeform 15">
              <a:extLst>
                <a:ext uri="{FF2B5EF4-FFF2-40B4-BE49-F238E27FC236}">
                  <a16:creationId xmlns:a16="http://schemas.microsoft.com/office/drawing/2014/main" id="{FA163FC0-BEC7-4512-9DF8-18CFF7C781CF}"/>
                </a:ext>
              </a:extLst>
            </p:cNvPr>
            <p:cNvSpPr/>
            <p:nvPr/>
          </p:nvSpPr>
          <p:spPr bwMode="auto">
            <a:xfrm>
              <a:off x="2381190" y="612687"/>
              <a:ext cx="53842" cy="61560"/>
            </a:xfrm>
            <a:custGeom>
              <a:avLst/>
              <a:gdLst>
                <a:gd name="T0" fmla="*/ 0 w 33"/>
                <a:gd name="T1" fmla="*/ 8 h 40"/>
                <a:gd name="T2" fmla="*/ 14 w 33"/>
                <a:gd name="T3" fmla="*/ 0 h 40"/>
                <a:gd name="T4" fmla="*/ 33 w 33"/>
                <a:gd name="T5" fmla="*/ 31 h 40"/>
                <a:gd name="T6" fmla="*/ 20 w 33"/>
                <a:gd name="T7" fmla="*/ 40 h 40"/>
                <a:gd name="T8" fmla="*/ 0 w 33"/>
                <a:gd name="T9" fmla="*/ 8 h 40"/>
              </a:gdLst>
              <a:ahLst/>
              <a:cxnLst>
                <a:cxn ang="0">
                  <a:pos x="T0" y="T1"/>
                </a:cxn>
                <a:cxn ang="0">
                  <a:pos x="T2" y="T3"/>
                </a:cxn>
                <a:cxn ang="0">
                  <a:pos x="T4" y="T5"/>
                </a:cxn>
                <a:cxn ang="0">
                  <a:pos x="T6" y="T7"/>
                </a:cxn>
                <a:cxn ang="0">
                  <a:pos x="T8" y="T9"/>
                </a:cxn>
              </a:cxnLst>
              <a:rect l="0" t="0" r="r" b="b"/>
              <a:pathLst>
                <a:path w="33" h="40">
                  <a:moveTo>
                    <a:pt x="0" y="8"/>
                  </a:moveTo>
                  <a:lnTo>
                    <a:pt x="14" y="0"/>
                  </a:lnTo>
                  <a:lnTo>
                    <a:pt x="33" y="31"/>
                  </a:lnTo>
                  <a:lnTo>
                    <a:pt x="20" y="40"/>
                  </a:lnTo>
                  <a:lnTo>
                    <a:pt x="0" y="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8" name="Freeform 16">
              <a:extLst>
                <a:ext uri="{FF2B5EF4-FFF2-40B4-BE49-F238E27FC236}">
                  <a16:creationId xmlns:a16="http://schemas.microsoft.com/office/drawing/2014/main" id="{F1970A21-094B-4382-9F53-A5825CEE55E5}"/>
                </a:ext>
              </a:extLst>
            </p:cNvPr>
            <p:cNvSpPr/>
            <p:nvPr/>
          </p:nvSpPr>
          <p:spPr bwMode="auto">
            <a:xfrm>
              <a:off x="2373498" y="535738"/>
              <a:ext cx="184600" cy="61560"/>
            </a:xfrm>
            <a:custGeom>
              <a:avLst/>
              <a:gdLst>
                <a:gd name="T0" fmla="*/ 0 w 117"/>
                <a:gd name="T1" fmla="*/ 23 h 39"/>
                <a:gd name="T2" fmla="*/ 112 w 117"/>
                <a:gd name="T3" fmla="*/ 0 h 39"/>
                <a:gd name="T4" fmla="*/ 117 w 117"/>
                <a:gd name="T5" fmla="*/ 15 h 39"/>
                <a:gd name="T6" fmla="*/ 4 w 117"/>
                <a:gd name="T7" fmla="*/ 39 h 39"/>
                <a:gd name="T8" fmla="*/ 0 w 117"/>
                <a:gd name="T9" fmla="*/ 23 h 39"/>
              </a:gdLst>
              <a:ahLst/>
              <a:cxnLst>
                <a:cxn ang="0">
                  <a:pos x="T0" y="T1"/>
                </a:cxn>
                <a:cxn ang="0">
                  <a:pos x="T2" y="T3"/>
                </a:cxn>
                <a:cxn ang="0">
                  <a:pos x="T4" y="T5"/>
                </a:cxn>
                <a:cxn ang="0">
                  <a:pos x="T6" y="T7"/>
                </a:cxn>
                <a:cxn ang="0">
                  <a:pos x="T8" y="T9"/>
                </a:cxn>
              </a:cxnLst>
              <a:rect l="0" t="0" r="r" b="b"/>
              <a:pathLst>
                <a:path w="117" h="39">
                  <a:moveTo>
                    <a:pt x="0" y="23"/>
                  </a:moveTo>
                  <a:lnTo>
                    <a:pt x="112" y="0"/>
                  </a:lnTo>
                  <a:lnTo>
                    <a:pt x="117" y="15"/>
                  </a:lnTo>
                  <a:lnTo>
                    <a:pt x="4" y="39"/>
                  </a:lnTo>
                  <a:lnTo>
                    <a:pt x="0" y="23"/>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9" name="Freeform 17">
              <a:extLst>
                <a:ext uri="{FF2B5EF4-FFF2-40B4-BE49-F238E27FC236}">
                  <a16:creationId xmlns:a16="http://schemas.microsoft.com/office/drawing/2014/main" id="{CF9E903A-127B-49F9-916C-187B803A3D1D}"/>
                </a:ext>
              </a:extLst>
            </p:cNvPr>
            <p:cNvSpPr/>
            <p:nvPr/>
          </p:nvSpPr>
          <p:spPr bwMode="auto">
            <a:xfrm>
              <a:off x="2204281" y="604992"/>
              <a:ext cx="157681" cy="280865"/>
            </a:xfrm>
            <a:custGeom>
              <a:avLst/>
              <a:gdLst>
                <a:gd name="T0" fmla="*/ 62 w 101"/>
                <a:gd name="T1" fmla="*/ 67 h 178"/>
                <a:gd name="T2" fmla="*/ 65 w 101"/>
                <a:gd name="T3" fmla="*/ 65 h 178"/>
                <a:gd name="T4" fmla="*/ 96 w 101"/>
                <a:gd name="T5" fmla="*/ 119 h 178"/>
                <a:gd name="T6" fmla="*/ 81 w 101"/>
                <a:gd name="T7" fmla="*/ 127 h 178"/>
                <a:gd name="T8" fmla="*/ 62 w 101"/>
                <a:gd name="T9" fmla="*/ 93 h 178"/>
                <a:gd name="T10" fmla="*/ 62 w 101"/>
                <a:gd name="T11" fmla="*/ 178 h 178"/>
                <a:gd name="T12" fmla="*/ 45 w 101"/>
                <a:gd name="T13" fmla="*/ 178 h 178"/>
                <a:gd name="T14" fmla="*/ 45 w 101"/>
                <a:gd name="T15" fmla="*/ 79 h 178"/>
                <a:gd name="T16" fmla="*/ 15 w 101"/>
                <a:gd name="T17" fmla="*/ 133 h 178"/>
                <a:gd name="T18" fmla="*/ 0 w 101"/>
                <a:gd name="T19" fmla="*/ 124 h 178"/>
                <a:gd name="T20" fmla="*/ 45 w 101"/>
                <a:gd name="T21" fmla="*/ 46 h 178"/>
                <a:gd name="T22" fmla="*/ 45 w 101"/>
                <a:gd name="T23" fmla="*/ 33 h 178"/>
                <a:gd name="T24" fmla="*/ 7 w 101"/>
                <a:gd name="T25" fmla="*/ 33 h 178"/>
                <a:gd name="T26" fmla="*/ 7 w 101"/>
                <a:gd name="T27" fmla="*/ 17 h 178"/>
                <a:gd name="T28" fmla="*/ 45 w 101"/>
                <a:gd name="T29" fmla="*/ 17 h 178"/>
                <a:gd name="T30" fmla="*/ 45 w 101"/>
                <a:gd name="T31" fmla="*/ 0 h 178"/>
                <a:gd name="T32" fmla="*/ 62 w 101"/>
                <a:gd name="T33" fmla="*/ 0 h 178"/>
                <a:gd name="T34" fmla="*/ 62 w 101"/>
                <a:gd name="T35" fmla="*/ 17 h 178"/>
                <a:gd name="T36" fmla="*/ 101 w 101"/>
                <a:gd name="T37" fmla="*/ 17 h 178"/>
                <a:gd name="T38" fmla="*/ 101 w 101"/>
                <a:gd name="T39" fmla="*/ 33 h 178"/>
                <a:gd name="T40" fmla="*/ 62 w 101"/>
                <a:gd name="T41" fmla="*/ 33 h 178"/>
                <a:gd name="T42" fmla="*/ 62 w 101"/>
                <a:gd name="T43" fmla="*/ 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 h="178">
                  <a:moveTo>
                    <a:pt x="62" y="67"/>
                  </a:moveTo>
                  <a:lnTo>
                    <a:pt x="65" y="65"/>
                  </a:lnTo>
                  <a:lnTo>
                    <a:pt x="96" y="119"/>
                  </a:lnTo>
                  <a:lnTo>
                    <a:pt x="81" y="127"/>
                  </a:lnTo>
                  <a:lnTo>
                    <a:pt x="62" y="93"/>
                  </a:lnTo>
                  <a:lnTo>
                    <a:pt x="62" y="178"/>
                  </a:lnTo>
                  <a:lnTo>
                    <a:pt x="45" y="178"/>
                  </a:lnTo>
                  <a:lnTo>
                    <a:pt x="45" y="79"/>
                  </a:lnTo>
                  <a:lnTo>
                    <a:pt x="15" y="133"/>
                  </a:lnTo>
                  <a:lnTo>
                    <a:pt x="0" y="124"/>
                  </a:lnTo>
                  <a:lnTo>
                    <a:pt x="45" y="46"/>
                  </a:lnTo>
                  <a:lnTo>
                    <a:pt x="45" y="33"/>
                  </a:lnTo>
                  <a:lnTo>
                    <a:pt x="7" y="33"/>
                  </a:lnTo>
                  <a:lnTo>
                    <a:pt x="7" y="17"/>
                  </a:lnTo>
                  <a:lnTo>
                    <a:pt x="45" y="17"/>
                  </a:lnTo>
                  <a:lnTo>
                    <a:pt x="45" y="0"/>
                  </a:lnTo>
                  <a:lnTo>
                    <a:pt x="62" y="0"/>
                  </a:lnTo>
                  <a:lnTo>
                    <a:pt x="62" y="17"/>
                  </a:lnTo>
                  <a:lnTo>
                    <a:pt x="101" y="17"/>
                  </a:lnTo>
                  <a:lnTo>
                    <a:pt x="101" y="33"/>
                  </a:lnTo>
                  <a:lnTo>
                    <a:pt x="62" y="33"/>
                  </a:lnTo>
                  <a:lnTo>
                    <a:pt x="62" y="67"/>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 name="Freeform 18">
              <a:extLst>
                <a:ext uri="{FF2B5EF4-FFF2-40B4-BE49-F238E27FC236}">
                  <a16:creationId xmlns:a16="http://schemas.microsoft.com/office/drawing/2014/main" id="{4212105F-098A-4E23-AE51-28D9CD3DF87A}"/>
                </a:ext>
              </a:extLst>
            </p:cNvPr>
            <p:cNvSpPr/>
            <p:nvPr/>
          </p:nvSpPr>
          <p:spPr bwMode="auto">
            <a:xfrm>
              <a:off x="2211973" y="535738"/>
              <a:ext cx="142297" cy="61560"/>
            </a:xfrm>
            <a:custGeom>
              <a:avLst/>
              <a:gdLst>
                <a:gd name="T0" fmla="*/ 0 w 89"/>
                <a:gd name="T1" fmla="*/ 22 h 38"/>
                <a:gd name="T2" fmla="*/ 84 w 89"/>
                <a:gd name="T3" fmla="*/ 0 h 38"/>
                <a:gd name="T4" fmla="*/ 89 w 89"/>
                <a:gd name="T5" fmla="*/ 16 h 38"/>
                <a:gd name="T6" fmla="*/ 4 w 89"/>
                <a:gd name="T7" fmla="*/ 38 h 38"/>
                <a:gd name="T8" fmla="*/ 0 w 89"/>
                <a:gd name="T9" fmla="*/ 22 h 38"/>
              </a:gdLst>
              <a:ahLst/>
              <a:cxnLst>
                <a:cxn ang="0">
                  <a:pos x="T0" y="T1"/>
                </a:cxn>
                <a:cxn ang="0">
                  <a:pos x="T2" y="T3"/>
                </a:cxn>
                <a:cxn ang="0">
                  <a:pos x="T4" y="T5"/>
                </a:cxn>
                <a:cxn ang="0">
                  <a:pos x="T6" y="T7"/>
                </a:cxn>
                <a:cxn ang="0">
                  <a:pos x="T8" y="T9"/>
                </a:cxn>
              </a:cxnLst>
              <a:rect l="0" t="0" r="r" b="b"/>
              <a:pathLst>
                <a:path w="89" h="38">
                  <a:moveTo>
                    <a:pt x="0" y="22"/>
                  </a:moveTo>
                  <a:lnTo>
                    <a:pt x="84" y="0"/>
                  </a:lnTo>
                  <a:lnTo>
                    <a:pt x="89" y="16"/>
                  </a:lnTo>
                  <a:lnTo>
                    <a:pt x="4" y="38"/>
                  </a:lnTo>
                  <a:lnTo>
                    <a:pt x="0" y="22"/>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 name="Freeform 19">
              <a:extLst>
                <a:ext uri="{FF2B5EF4-FFF2-40B4-BE49-F238E27FC236}">
                  <a16:creationId xmlns:a16="http://schemas.microsoft.com/office/drawing/2014/main" id="{7723D03B-7B49-4F43-8C9C-B7F5A0678EFC}"/>
                </a:ext>
              </a:extLst>
            </p:cNvPr>
            <p:cNvSpPr>
              <a:spLocks noEditPoints="1"/>
            </p:cNvSpPr>
            <p:nvPr/>
          </p:nvSpPr>
          <p:spPr bwMode="auto">
            <a:xfrm>
              <a:off x="1538952" y="993587"/>
              <a:ext cx="949922" cy="534801"/>
            </a:xfrm>
            <a:custGeom>
              <a:avLst/>
              <a:gdLst>
                <a:gd name="T0" fmla="*/ 740 w 776"/>
                <a:gd name="T1" fmla="*/ 336 h 436"/>
                <a:gd name="T2" fmla="*/ 626 w 776"/>
                <a:gd name="T3" fmla="*/ 383 h 436"/>
                <a:gd name="T4" fmla="*/ 462 w 776"/>
                <a:gd name="T5" fmla="*/ 218 h 436"/>
                <a:gd name="T6" fmla="*/ 626 w 776"/>
                <a:gd name="T7" fmla="*/ 54 h 436"/>
                <a:gd name="T8" fmla="*/ 738 w 776"/>
                <a:gd name="T9" fmla="*/ 99 h 436"/>
                <a:gd name="T10" fmla="*/ 774 w 776"/>
                <a:gd name="T11" fmla="*/ 58 h 436"/>
                <a:gd name="T12" fmla="*/ 626 w 776"/>
                <a:gd name="T13" fmla="*/ 0 h 436"/>
                <a:gd name="T14" fmla="*/ 422 w 776"/>
                <a:gd name="T15" fmla="*/ 141 h 436"/>
                <a:gd name="T16" fmla="*/ 218 w 776"/>
                <a:gd name="T17" fmla="*/ 0 h 436"/>
                <a:gd name="T18" fmla="*/ 0 w 776"/>
                <a:gd name="T19" fmla="*/ 218 h 436"/>
                <a:gd name="T20" fmla="*/ 218 w 776"/>
                <a:gd name="T21" fmla="*/ 436 h 436"/>
                <a:gd name="T22" fmla="*/ 422 w 776"/>
                <a:gd name="T23" fmla="*/ 294 h 436"/>
                <a:gd name="T24" fmla="*/ 626 w 776"/>
                <a:gd name="T25" fmla="*/ 436 h 436"/>
                <a:gd name="T26" fmla="*/ 776 w 776"/>
                <a:gd name="T27" fmla="*/ 375 h 436"/>
                <a:gd name="T28" fmla="*/ 740 w 776"/>
                <a:gd name="T29" fmla="*/ 336 h 436"/>
                <a:gd name="T30" fmla="*/ 218 w 776"/>
                <a:gd name="T31" fmla="*/ 382 h 436"/>
                <a:gd name="T32" fmla="*/ 55 w 776"/>
                <a:gd name="T33" fmla="*/ 219 h 436"/>
                <a:gd name="T34" fmla="*/ 218 w 776"/>
                <a:gd name="T35" fmla="*/ 55 h 436"/>
                <a:gd name="T36" fmla="*/ 381 w 776"/>
                <a:gd name="T37" fmla="*/ 219 h 436"/>
                <a:gd name="T38" fmla="*/ 218 w 776"/>
                <a:gd name="T39" fmla="*/ 38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6" h="436">
                  <a:moveTo>
                    <a:pt x="740" y="336"/>
                  </a:moveTo>
                  <a:cubicBezTo>
                    <a:pt x="710" y="365"/>
                    <a:pt x="670" y="383"/>
                    <a:pt x="626" y="383"/>
                  </a:cubicBezTo>
                  <a:cubicBezTo>
                    <a:pt x="536" y="383"/>
                    <a:pt x="462" y="309"/>
                    <a:pt x="462" y="218"/>
                  </a:cubicBezTo>
                  <a:cubicBezTo>
                    <a:pt x="462" y="128"/>
                    <a:pt x="536" y="54"/>
                    <a:pt x="626" y="54"/>
                  </a:cubicBezTo>
                  <a:cubicBezTo>
                    <a:pt x="670" y="54"/>
                    <a:pt x="709" y="71"/>
                    <a:pt x="738" y="99"/>
                  </a:cubicBezTo>
                  <a:cubicBezTo>
                    <a:pt x="774" y="58"/>
                    <a:pt x="774" y="58"/>
                    <a:pt x="774" y="58"/>
                  </a:cubicBezTo>
                  <a:cubicBezTo>
                    <a:pt x="735" y="22"/>
                    <a:pt x="683" y="0"/>
                    <a:pt x="626" y="0"/>
                  </a:cubicBezTo>
                  <a:cubicBezTo>
                    <a:pt x="532" y="0"/>
                    <a:pt x="453" y="58"/>
                    <a:pt x="422" y="141"/>
                  </a:cubicBezTo>
                  <a:cubicBezTo>
                    <a:pt x="391" y="58"/>
                    <a:pt x="311" y="0"/>
                    <a:pt x="218" y="0"/>
                  </a:cubicBezTo>
                  <a:cubicBezTo>
                    <a:pt x="98" y="0"/>
                    <a:pt x="0" y="97"/>
                    <a:pt x="0" y="218"/>
                  </a:cubicBezTo>
                  <a:cubicBezTo>
                    <a:pt x="0" y="338"/>
                    <a:pt x="98" y="436"/>
                    <a:pt x="218" y="436"/>
                  </a:cubicBezTo>
                  <a:cubicBezTo>
                    <a:pt x="311" y="436"/>
                    <a:pt x="391" y="377"/>
                    <a:pt x="422" y="294"/>
                  </a:cubicBezTo>
                  <a:cubicBezTo>
                    <a:pt x="453" y="377"/>
                    <a:pt x="532" y="436"/>
                    <a:pt x="626" y="436"/>
                  </a:cubicBezTo>
                  <a:cubicBezTo>
                    <a:pt x="684" y="436"/>
                    <a:pt x="737" y="413"/>
                    <a:pt x="776" y="375"/>
                  </a:cubicBezTo>
                  <a:lnTo>
                    <a:pt x="740" y="336"/>
                  </a:lnTo>
                  <a:close/>
                  <a:moveTo>
                    <a:pt x="218" y="382"/>
                  </a:moveTo>
                  <a:cubicBezTo>
                    <a:pt x="128" y="382"/>
                    <a:pt x="55" y="309"/>
                    <a:pt x="55" y="219"/>
                  </a:cubicBezTo>
                  <a:cubicBezTo>
                    <a:pt x="55" y="128"/>
                    <a:pt x="128" y="55"/>
                    <a:pt x="218" y="55"/>
                  </a:cubicBezTo>
                  <a:cubicBezTo>
                    <a:pt x="308" y="55"/>
                    <a:pt x="381" y="128"/>
                    <a:pt x="381" y="219"/>
                  </a:cubicBezTo>
                  <a:cubicBezTo>
                    <a:pt x="381" y="309"/>
                    <a:pt x="308" y="382"/>
                    <a:pt x="218" y="382"/>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2" name="Freeform 20">
              <a:extLst>
                <a:ext uri="{FF2B5EF4-FFF2-40B4-BE49-F238E27FC236}">
                  <a16:creationId xmlns:a16="http://schemas.microsoft.com/office/drawing/2014/main" id="{5A690F8C-D2FA-4CDA-9B31-CC4976C1A9B9}"/>
                </a:ext>
              </a:extLst>
            </p:cNvPr>
            <p:cNvSpPr>
              <a:spLocks noEditPoints="1"/>
            </p:cNvSpPr>
            <p:nvPr/>
          </p:nvSpPr>
          <p:spPr bwMode="auto">
            <a:xfrm>
              <a:off x="615950" y="458788"/>
              <a:ext cx="926846" cy="1088836"/>
            </a:xfrm>
            <a:custGeom>
              <a:avLst/>
              <a:gdLst>
                <a:gd name="T0" fmla="*/ 313 w 756"/>
                <a:gd name="T1" fmla="*/ 0 h 888"/>
                <a:gd name="T2" fmla="*/ 296 w 756"/>
                <a:gd name="T3" fmla="*/ 1 h 888"/>
                <a:gd name="T4" fmla="*/ 296 w 756"/>
                <a:gd name="T5" fmla="*/ 0 h 888"/>
                <a:gd name="T6" fmla="*/ 0 w 756"/>
                <a:gd name="T7" fmla="*/ 0 h 888"/>
                <a:gd name="T8" fmla="*/ 0 w 756"/>
                <a:gd name="T9" fmla="*/ 888 h 888"/>
                <a:gd name="T10" fmla="*/ 296 w 756"/>
                <a:gd name="T11" fmla="*/ 888 h 888"/>
                <a:gd name="T12" fmla="*/ 296 w 756"/>
                <a:gd name="T13" fmla="*/ 888 h 888"/>
                <a:gd name="T14" fmla="*/ 311 w 756"/>
                <a:gd name="T15" fmla="*/ 888 h 888"/>
                <a:gd name="T16" fmla="*/ 756 w 756"/>
                <a:gd name="T17" fmla="*/ 442 h 888"/>
                <a:gd name="T18" fmla="*/ 313 w 756"/>
                <a:gd name="T19" fmla="*/ 0 h 888"/>
                <a:gd name="T20" fmla="*/ 257 w 756"/>
                <a:gd name="T21" fmla="*/ 326 h 888"/>
                <a:gd name="T22" fmla="*/ 349 w 756"/>
                <a:gd name="T23" fmla="*/ 92 h 888"/>
                <a:gd name="T24" fmla="*/ 411 w 756"/>
                <a:gd name="T25" fmla="*/ 341 h 888"/>
                <a:gd name="T26" fmla="*/ 317 w 756"/>
                <a:gd name="T27" fmla="*/ 578 h 888"/>
                <a:gd name="T28" fmla="*/ 257 w 756"/>
                <a:gd name="T29" fmla="*/ 326 h 888"/>
                <a:gd name="T30" fmla="*/ 234 w 756"/>
                <a:gd name="T31" fmla="*/ 790 h 888"/>
                <a:gd name="T32" fmla="*/ 118 w 756"/>
                <a:gd name="T33" fmla="*/ 558 h 888"/>
                <a:gd name="T34" fmla="*/ 212 w 756"/>
                <a:gd name="T35" fmla="*/ 279 h 888"/>
                <a:gd name="T36" fmla="*/ 273 w 756"/>
                <a:gd name="T37" fmla="*/ 573 h 888"/>
                <a:gd name="T38" fmla="*/ 278 w 756"/>
                <a:gd name="T39" fmla="*/ 667 h 888"/>
                <a:gd name="T40" fmla="*/ 234 w 756"/>
                <a:gd name="T41" fmla="*/ 790 h 888"/>
                <a:gd name="T42" fmla="*/ 505 w 756"/>
                <a:gd name="T43" fmla="*/ 664 h 888"/>
                <a:gd name="T44" fmla="*/ 278 w 756"/>
                <a:gd name="T45" fmla="*/ 789 h 888"/>
                <a:gd name="T46" fmla="*/ 395 w 756"/>
                <a:gd name="T47" fmla="*/ 559 h 888"/>
                <a:gd name="T48" fmla="*/ 616 w 756"/>
                <a:gd name="T49" fmla="*/ 426 h 888"/>
                <a:gd name="T50" fmla="*/ 505 w 756"/>
                <a:gd name="T51" fmla="*/ 66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6" h="888">
                  <a:moveTo>
                    <a:pt x="313" y="0"/>
                  </a:moveTo>
                  <a:cubicBezTo>
                    <a:pt x="307" y="0"/>
                    <a:pt x="302" y="0"/>
                    <a:pt x="296" y="1"/>
                  </a:cubicBezTo>
                  <a:cubicBezTo>
                    <a:pt x="296" y="0"/>
                    <a:pt x="296" y="0"/>
                    <a:pt x="296" y="0"/>
                  </a:cubicBezTo>
                  <a:cubicBezTo>
                    <a:pt x="0" y="0"/>
                    <a:pt x="0" y="0"/>
                    <a:pt x="0" y="0"/>
                  </a:cubicBezTo>
                  <a:cubicBezTo>
                    <a:pt x="0" y="888"/>
                    <a:pt x="0" y="888"/>
                    <a:pt x="0" y="888"/>
                  </a:cubicBezTo>
                  <a:cubicBezTo>
                    <a:pt x="296" y="888"/>
                    <a:pt x="296" y="888"/>
                    <a:pt x="296" y="888"/>
                  </a:cubicBezTo>
                  <a:cubicBezTo>
                    <a:pt x="296" y="888"/>
                    <a:pt x="296" y="888"/>
                    <a:pt x="296" y="888"/>
                  </a:cubicBezTo>
                  <a:cubicBezTo>
                    <a:pt x="301" y="888"/>
                    <a:pt x="306" y="888"/>
                    <a:pt x="311" y="888"/>
                  </a:cubicBezTo>
                  <a:cubicBezTo>
                    <a:pt x="556" y="888"/>
                    <a:pt x="756" y="686"/>
                    <a:pt x="756" y="442"/>
                  </a:cubicBezTo>
                  <a:cubicBezTo>
                    <a:pt x="756" y="197"/>
                    <a:pt x="557" y="1"/>
                    <a:pt x="313" y="0"/>
                  </a:cubicBezTo>
                  <a:close/>
                  <a:moveTo>
                    <a:pt x="257" y="326"/>
                  </a:moveTo>
                  <a:cubicBezTo>
                    <a:pt x="268" y="192"/>
                    <a:pt x="349" y="92"/>
                    <a:pt x="349" y="92"/>
                  </a:cubicBezTo>
                  <a:cubicBezTo>
                    <a:pt x="349" y="92"/>
                    <a:pt x="427" y="188"/>
                    <a:pt x="411" y="341"/>
                  </a:cubicBezTo>
                  <a:cubicBezTo>
                    <a:pt x="396" y="491"/>
                    <a:pt x="317" y="578"/>
                    <a:pt x="317" y="578"/>
                  </a:cubicBezTo>
                  <a:cubicBezTo>
                    <a:pt x="317" y="578"/>
                    <a:pt x="245" y="459"/>
                    <a:pt x="257" y="326"/>
                  </a:cubicBezTo>
                  <a:close/>
                  <a:moveTo>
                    <a:pt x="234" y="790"/>
                  </a:moveTo>
                  <a:cubicBezTo>
                    <a:pt x="234" y="790"/>
                    <a:pt x="127" y="667"/>
                    <a:pt x="118" y="558"/>
                  </a:cubicBezTo>
                  <a:cubicBezTo>
                    <a:pt x="105" y="410"/>
                    <a:pt x="212" y="279"/>
                    <a:pt x="212" y="279"/>
                  </a:cubicBezTo>
                  <a:cubicBezTo>
                    <a:pt x="205" y="483"/>
                    <a:pt x="273" y="573"/>
                    <a:pt x="273" y="573"/>
                  </a:cubicBezTo>
                  <a:cubicBezTo>
                    <a:pt x="273" y="573"/>
                    <a:pt x="289" y="597"/>
                    <a:pt x="278" y="667"/>
                  </a:cubicBezTo>
                  <a:cubicBezTo>
                    <a:pt x="267" y="736"/>
                    <a:pt x="234" y="790"/>
                    <a:pt x="234" y="790"/>
                  </a:cubicBezTo>
                  <a:close/>
                  <a:moveTo>
                    <a:pt x="505" y="664"/>
                  </a:moveTo>
                  <a:cubicBezTo>
                    <a:pt x="408" y="771"/>
                    <a:pt x="278" y="789"/>
                    <a:pt x="278" y="789"/>
                  </a:cubicBezTo>
                  <a:cubicBezTo>
                    <a:pt x="278" y="789"/>
                    <a:pt x="282" y="666"/>
                    <a:pt x="395" y="559"/>
                  </a:cubicBezTo>
                  <a:cubicBezTo>
                    <a:pt x="508" y="453"/>
                    <a:pt x="616" y="426"/>
                    <a:pt x="616" y="426"/>
                  </a:cubicBezTo>
                  <a:cubicBezTo>
                    <a:pt x="616" y="426"/>
                    <a:pt x="601" y="557"/>
                    <a:pt x="505" y="664"/>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grpSp>
    </p:spTree>
    <p:extLst>
      <p:ext uri="{BB962C8B-B14F-4D97-AF65-F5344CB8AC3E}">
        <p14:creationId xmlns:p14="http://schemas.microsoft.com/office/powerpoint/2010/main" val="1851321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08A79869-0FE3-4B52-9DDB-1FD634057754}"/>
              </a:ext>
            </a:extLst>
          </p:cNvPr>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文本框 8">
            <a:extLst>
              <a:ext uri="{FF2B5EF4-FFF2-40B4-BE49-F238E27FC236}">
                <a16:creationId xmlns:a16="http://schemas.microsoft.com/office/drawing/2014/main" id="{45AF9DB5-37E0-43A3-8D56-EF2599F5E24A}"/>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幼圆" panose="02010509060101010101" pitchFamily="49" charset="-122"/>
                <a:ea typeface="幼圆" panose="02010509060101010101" pitchFamily="49" charset="-122"/>
              </a:rPr>
              <a:t>技术与实践</a:t>
            </a:r>
          </a:p>
        </p:txBody>
      </p:sp>
      <p:sp>
        <p:nvSpPr>
          <p:cNvPr id="10" name="文本框 9">
            <a:extLst>
              <a:ext uri="{FF2B5EF4-FFF2-40B4-BE49-F238E27FC236}">
                <a16:creationId xmlns:a16="http://schemas.microsoft.com/office/drawing/2014/main" id="{7C9B13E9-0A7E-485B-A068-C5B25B65098C}"/>
              </a:ext>
            </a:extLst>
          </p:cNvPr>
          <p:cNvSpPr txBox="1"/>
          <p:nvPr/>
        </p:nvSpPr>
        <p:spPr>
          <a:xfrm>
            <a:off x="652481" y="952799"/>
            <a:ext cx="3934759" cy="376193"/>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Technology and practice</a:t>
            </a:r>
          </a:p>
        </p:txBody>
      </p:sp>
      <p:graphicFrame>
        <p:nvGraphicFramePr>
          <p:cNvPr id="5" name="Chart 16">
            <a:extLst>
              <a:ext uri="{FF2B5EF4-FFF2-40B4-BE49-F238E27FC236}">
                <a16:creationId xmlns:a16="http://schemas.microsoft.com/office/drawing/2014/main" id="{F0EBBBE5-758A-461A-B1A4-C30BE8AD648D}"/>
              </a:ext>
            </a:extLst>
          </p:cNvPr>
          <p:cNvGraphicFramePr/>
          <p:nvPr>
            <p:extLst>
              <p:ext uri="{D42A27DB-BD31-4B8C-83A1-F6EECF244321}">
                <p14:modId xmlns:p14="http://schemas.microsoft.com/office/powerpoint/2010/main" val="3400514601"/>
              </p:ext>
            </p:extLst>
          </p:nvPr>
        </p:nvGraphicFramePr>
        <p:xfrm>
          <a:off x="1135380" y="2560320"/>
          <a:ext cx="5928027" cy="3542676"/>
        </p:xfrm>
        <a:graphic>
          <a:graphicData uri="http://schemas.openxmlformats.org/drawingml/2006/chart">
            <c:chart xmlns:c="http://schemas.openxmlformats.org/drawingml/2006/chart" xmlns:r="http://schemas.openxmlformats.org/officeDocument/2006/relationships" r:id="rId2"/>
          </a:graphicData>
        </a:graphic>
      </p:graphicFrame>
      <p:sp>
        <p:nvSpPr>
          <p:cNvPr id="6" name="Shape 2334">
            <a:extLst>
              <a:ext uri="{FF2B5EF4-FFF2-40B4-BE49-F238E27FC236}">
                <a16:creationId xmlns:a16="http://schemas.microsoft.com/office/drawing/2014/main" id="{38B4E92F-69A5-47F7-82C1-C2A06E5489AE}"/>
              </a:ext>
            </a:extLst>
          </p:cNvPr>
          <p:cNvSpPr/>
          <p:nvPr/>
        </p:nvSpPr>
        <p:spPr>
          <a:xfrm>
            <a:off x="7837480" y="3071950"/>
            <a:ext cx="313761" cy="316668"/>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sp>
        <p:nvSpPr>
          <p:cNvPr id="7" name="Shape 2339">
            <a:extLst>
              <a:ext uri="{FF2B5EF4-FFF2-40B4-BE49-F238E27FC236}">
                <a16:creationId xmlns:a16="http://schemas.microsoft.com/office/drawing/2014/main" id="{F1AD8DB6-5E7E-4AD7-AE19-EA2185B4A693}"/>
              </a:ext>
            </a:extLst>
          </p:cNvPr>
          <p:cNvSpPr/>
          <p:nvPr/>
        </p:nvSpPr>
        <p:spPr>
          <a:xfrm>
            <a:off x="7837480" y="4886783"/>
            <a:ext cx="313761" cy="316668"/>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endParaRPr/>
          </a:p>
        </p:txBody>
      </p:sp>
      <p:sp>
        <p:nvSpPr>
          <p:cNvPr id="11" name="文本框 10">
            <a:extLst>
              <a:ext uri="{FF2B5EF4-FFF2-40B4-BE49-F238E27FC236}">
                <a16:creationId xmlns:a16="http://schemas.microsoft.com/office/drawing/2014/main" id="{37C1A342-1764-4359-9229-E438E177DC16}"/>
              </a:ext>
            </a:extLst>
          </p:cNvPr>
          <p:cNvSpPr txBox="1"/>
          <p:nvPr/>
        </p:nvSpPr>
        <p:spPr>
          <a:xfrm>
            <a:off x="8236052" y="3293368"/>
            <a:ext cx="2409088"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2" name="文本框 11">
            <a:extLst>
              <a:ext uri="{FF2B5EF4-FFF2-40B4-BE49-F238E27FC236}">
                <a16:creationId xmlns:a16="http://schemas.microsoft.com/office/drawing/2014/main" id="{6EC8D492-AA2E-4582-9F14-DC2B98C96AF6}"/>
              </a:ext>
            </a:extLst>
          </p:cNvPr>
          <p:cNvSpPr txBox="1"/>
          <p:nvPr/>
        </p:nvSpPr>
        <p:spPr>
          <a:xfrm>
            <a:off x="8236052" y="2990791"/>
            <a:ext cx="1303994" cy="346769"/>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13" name="文本框 12">
            <a:extLst>
              <a:ext uri="{FF2B5EF4-FFF2-40B4-BE49-F238E27FC236}">
                <a16:creationId xmlns:a16="http://schemas.microsoft.com/office/drawing/2014/main" id="{966F9FC0-5C4C-433F-B616-9DD8E16B083E}"/>
              </a:ext>
            </a:extLst>
          </p:cNvPr>
          <p:cNvSpPr txBox="1"/>
          <p:nvPr/>
        </p:nvSpPr>
        <p:spPr>
          <a:xfrm>
            <a:off x="8236052" y="5064009"/>
            <a:ext cx="2409088"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4" name="文本框 13">
            <a:extLst>
              <a:ext uri="{FF2B5EF4-FFF2-40B4-BE49-F238E27FC236}">
                <a16:creationId xmlns:a16="http://schemas.microsoft.com/office/drawing/2014/main" id="{03C98008-6D58-4FB8-B634-C06BE57ADE46}"/>
              </a:ext>
            </a:extLst>
          </p:cNvPr>
          <p:cNvSpPr txBox="1"/>
          <p:nvPr/>
        </p:nvSpPr>
        <p:spPr>
          <a:xfrm>
            <a:off x="8236052" y="4761432"/>
            <a:ext cx="1303994" cy="346769"/>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extLst>
      <p:ext uri="{BB962C8B-B14F-4D97-AF65-F5344CB8AC3E}">
        <p14:creationId xmlns:p14="http://schemas.microsoft.com/office/powerpoint/2010/main" val="34026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08A79869-0FE3-4B52-9DDB-1FD634057754}"/>
              </a:ext>
            </a:extLst>
          </p:cNvPr>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文本框 8">
            <a:extLst>
              <a:ext uri="{FF2B5EF4-FFF2-40B4-BE49-F238E27FC236}">
                <a16:creationId xmlns:a16="http://schemas.microsoft.com/office/drawing/2014/main" id="{45AF9DB5-37E0-43A3-8D56-EF2599F5E24A}"/>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幼圆" panose="02010509060101010101" pitchFamily="49" charset="-122"/>
                <a:ea typeface="幼圆" panose="02010509060101010101" pitchFamily="49" charset="-122"/>
              </a:rPr>
              <a:t>技术与实践</a:t>
            </a:r>
          </a:p>
        </p:txBody>
      </p:sp>
      <p:sp>
        <p:nvSpPr>
          <p:cNvPr id="10" name="文本框 9">
            <a:extLst>
              <a:ext uri="{FF2B5EF4-FFF2-40B4-BE49-F238E27FC236}">
                <a16:creationId xmlns:a16="http://schemas.microsoft.com/office/drawing/2014/main" id="{7C9B13E9-0A7E-485B-A068-C5B25B65098C}"/>
              </a:ext>
            </a:extLst>
          </p:cNvPr>
          <p:cNvSpPr txBox="1"/>
          <p:nvPr/>
        </p:nvSpPr>
        <p:spPr>
          <a:xfrm>
            <a:off x="652481" y="952799"/>
            <a:ext cx="3934759" cy="376193"/>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Technology and practice</a:t>
            </a:r>
          </a:p>
        </p:txBody>
      </p:sp>
      <p:cxnSp>
        <p:nvCxnSpPr>
          <p:cNvPr id="5" name="Straight Connector 2">
            <a:extLst>
              <a:ext uri="{FF2B5EF4-FFF2-40B4-BE49-F238E27FC236}">
                <a16:creationId xmlns:a16="http://schemas.microsoft.com/office/drawing/2014/main" id="{8DED968A-C1B3-406B-9DBE-58449FFBAECB}"/>
              </a:ext>
            </a:extLst>
          </p:cNvPr>
          <p:cNvCxnSpPr/>
          <p:nvPr/>
        </p:nvCxnSpPr>
        <p:spPr>
          <a:xfrm>
            <a:off x="1318272" y="3983301"/>
            <a:ext cx="936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Diamond 3">
            <a:extLst>
              <a:ext uri="{FF2B5EF4-FFF2-40B4-BE49-F238E27FC236}">
                <a16:creationId xmlns:a16="http://schemas.microsoft.com/office/drawing/2014/main" id="{7275D51F-E206-49B2-9125-3635924BB041}"/>
              </a:ext>
            </a:extLst>
          </p:cNvPr>
          <p:cNvSpPr/>
          <p:nvPr/>
        </p:nvSpPr>
        <p:spPr>
          <a:xfrm>
            <a:off x="2401830" y="3893301"/>
            <a:ext cx="180000" cy="180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4">
            <a:extLst>
              <a:ext uri="{FF2B5EF4-FFF2-40B4-BE49-F238E27FC236}">
                <a16:creationId xmlns:a16="http://schemas.microsoft.com/office/drawing/2014/main" id="{AB18EB1F-9056-4519-8C70-6AF7F27F5E9D}"/>
              </a:ext>
            </a:extLst>
          </p:cNvPr>
          <p:cNvSpPr/>
          <p:nvPr/>
        </p:nvSpPr>
        <p:spPr>
          <a:xfrm>
            <a:off x="3853422" y="3893301"/>
            <a:ext cx="180000" cy="180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5">
            <a:extLst>
              <a:ext uri="{FF2B5EF4-FFF2-40B4-BE49-F238E27FC236}">
                <a16:creationId xmlns:a16="http://schemas.microsoft.com/office/drawing/2014/main" id="{DB567587-C698-4A44-BB83-8E9034BBC953}"/>
              </a:ext>
            </a:extLst>
          </p:cNvPr>
          <p:cNvSpPr/>
          <p:nvPr/>
        </p:nvSpPr>
        <p:spPr>
          <a:xfrm>
            <a:off x="5302201" y="3893301"/>
            <a:ext cx="180000" cy="180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6">
            <a:extLst>
              <a:ext uri="{FF2B5EF4-FFF2-40B4-BE49-F238E27FC236}">
                <a16:creationId xmlns:a16="http://schemas.microsoft.com/office/drawing/2014/main" id="{D0E3DDC4-C5AE-4CE9-A529-BB81DDED090C}"/>
              </a:ext>
            </a:extLst>
          </p:cNvPr>
          <p:cNvSpPr/>
          <p:nvPr/>
        </p:nvSpPr>
        <p:spPr>
          <a:xfrm>
            <a:off x="6739553" y="3893301"/>
            <a:ext cx="180000" cy="180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7">
            <a:extLst>
              <a:ext uri="{FF2B5EF4-FFF2-40B4-BE49-F238E27FC236}">
                <a16:creationId xmlns:a16="http://schemas.microsoft.com/office/drawing/2014/main" id="{330DFC67-D811-4C3B-95BF-4349FDE5A458}"/>
              </a:ext>
            </a:extLst>
          </p:cNvPr>
          <p:cNvSpPr/>
          <p:nvPr/>
        </p:nvSpPr>
        <p:spPr>
          <a:xfrm>
            <a:off x="8165043" y="3881799"/>
            <a:ext cx="180000" cy="180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amond 8">
            <a:extLst>
              <a:ext uri="{FF2B5EF4-FFF2-40B4-BE49-F238E27FC236}">
                <a16:creationId xmlns:a16="http://schemas.microsoft.com/office/drawing/2014/main" id="{9A8DDAC4-BA59-4711-A05F-6D8D57DD78D9}"/>
              </a:ext>
            </a:extLst>
          </p:cNvPr>
          <p:cNvSpPr/>
          <p:nvPr/>
        </p:nvSpPr>
        <p:spPr>
          <a:xfrm>
            <a:off x="9602150" y="3896176"/>
            <a:ext cx="180000" cy="180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9">
            <a:extLst>
              <a:ext uri="{FF2B5EF4-FFF2-40B4-BE49-F238E27FC236}">
                <a16:creationId xmlns:a16="http://schemas.microsoft.com/office/drawing/2014/main" id="{DB39370F-7D36-48C2-A975-C4EED0EA98F9}"/>
              </a:ext>
            </a:extLst>
          </p:cNvPr>
          <p:cNvCxnSpPr>
            <a:endCxn id="31" idx="0"/>
          </p:cNvCxnSpPr>
          <p:nvPr/>
        </p:nvCxnSpPr>
        <p:spPr>
          <a:xfrm>
            <a:off x="2491830" y="4073301"/>
            <a:ext cx="0" cy="24003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0">
            <a:extLst>
              <a:ext uri="{FF2B5EF4-FFF2-40B4-BE49-F238E27FC236}">
                <a16:creationId xmlns:a16="http://schemas.microsoft.com/office/drawing/2014/main" id="{F6E8C365-33A3-4B64-9C5C-1CA7DC917883}"/>
              </a:ext>
            </a:extLst>
          </p:cNvPr>
          <p:cNvCxnSpPr>
            <a:stCxn id="45" idx="4"/>
          </p:cNvCxnSpPr>
          <p:nvPr/>
        </p:nvCxnSpPr>
        <p:spPr>
          <a:xfrm>
            <a:off x="3943422" y="3569151"/>
            <a:ext cx="0" cy="3241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1">
            <a:extLst>
              <a:ext uri="{FF2B5EF4-FFF2-40B4-BE49-F238E27FC236}">
                <a16:creationId xmlns:a16="http://schemas.microsoft.com/office/drawing/2014/main" id="{8ADA1BC9-DFD5-48C9-AEA3-61782FAF5503}"/>
              </a:ext>
            </a:extLst>
          </p:cNvPr>
          <p:cNvCxnSpPr>
            <a:endCxn id="60" idx="0"/>
          </p:cNvCxnSpPr>
          <p:nvPr/>
        </p:nvCxnSpPr>
        <p:spPr>
          <a:xfrm>
            <a:off x="5392201" y="4073301"/>
            <a:ext cx="0" cy="24003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2">
            <a:extLst>
              <a:ext uri="{FF2B5EF4-FFF2-40B4-BE49-F238E27FC236}">
                <a16:creationId xmlns:a16="http://schemas.microsoft.com/office/drawing/2014/main" id="{C2B17AAE-3A57-4F79-8378-F2F2904E980F}"/>
              </a:ext>
            </a:extLst>
          </p:cNvPr>
          <p:cNvCxnSpPr>
            <a:stCxn id="50" idx="4"/>
          </p:cNvCxnSpPr>
          <p:nvPr/>
        </p:nvCxnSpPr>
        <p:spPr>
          <a:xfrm>
            <a:off x="6829553" y="3569151"/>
            <a:ext cx="0" cy="3241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3">
            <a:extLst>
              <a:ext uri="{FF2B5EF4-FFF2-40B4-BE49-F238E27FC236}">
                <a16:creationId xmlns:a16="http://schemas.microsoft.com/office/drawing/2014/main" id="{261C4653-89CF-48F9-8DE2-C65B45734A09}"/>
              </a:ext>
            </a:extLst>
          </p:cNvPr>
          <p:cNvCxnSpPr>
            <a:endCxn id="55" idx="0"/>
          </p:cNvCxnSpPr>
          <p:nvPr/>
        </p:nvCxnSpPr>
        <p:spPr>
          <a:xfrm>
            <a:off x="8255043" y="4061799"/>
            <a:ext cx="0" cy="25153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4">
            <a:extLst>
              <a:ext uri="{FF2B5EF4-FFF2-40B4-BE49-F238E27FC236}">
                <a16:creationId xmlns:a16="http://schemas.microsoft.com/office/drawing/2014/main" id="{7CF1E584-C275-45EC-94F1-81A8D6823A53}"/>
              </a:ext>
            </a:extLst>
          </p:cNvPr>
          <p:cNvCxnSpPr>
            <a:stCxn id="24" idx="4"/>
          </p:cNvCxnSpPr>
          <p:nvPr/>
        </p:nvCxnSpPr>
        <p:spPr>
          <a:xfrm>
            <a:off x="9692150" y="3569151"/>
            <a:ext cx="0" cy="3270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Elbow Connector 18">
            <a:extLst>
              <a:ext uri="{FF2B5EF4-FFF2-40B4-BE49-F238E27FC236}">
                <a16:creationId xmlns:a16="http://schemas.microsoft.com/office/drawing/2014/main" id="{01B9612F-2B0F-480E-B054-33A2B803B407}"/>
              </a:ext>
            </a:extLst>
          </p:cNvPr>
          <p:cNvCxnSpPr>
            <a:stCxn id="31" idx="4"/>
          </p:cNvCxnSpPr>
          <p:nvPr/>
        </p:nvCxnSpPr>
        <p:spPr>
          <a:xfrm rot="16200000" flipH="1">
            <a:off x="2348131" y="4997033"/>
            <a:ext cx="571951" cy="284552"/>
          </a:xfrm>
          <a:prstGeom prst="bentConnector2">
            <a:avLst/>
          </a:prstGeom>
          <a:ln w="19050">
            <a:solidFill>
              <a:schemeClr val="accent2"/>
            </a:solidFill>
            <a:tailEnd type="diamond"/>
          </a:ln>
        </p:spPr>
        <p:style>
          <a:lnRef idx="1">
            <a:schemeClr val="accent1"/>
          </a:lnRef>
          <a:fillRef idx="0">
            <a:schemeClr val="accent1"/>
          </a:fillRef>
          <a:effectRef idx="0">
            <a:schemeClr val="accent1"/>
          </a:effectRef>
          <a:fontRef idx="minor">
            <a:schemeClr val="tx1"/>
          </a:fontRef>
        </p:style>
      </p:cxnSp>
      <p:cxnSp>
        <p:nvCxnSpPr>
          <p:cNvPr id="22" name="Elbow Connector 19">
            <a:extLst>
              <a:ext uri="{FF2B5EF4-FFF2-40B4-BE49-F238E27FC236}">
                <a16:creationId xmlns:a16="http://schemas.microsoft.com/office/drawing/2014/main" id="{88D5AA62-9F49-4615-BF37-6B38D6F39A9E}"/>
              </a:ext>
            </a:extLst>
          </p:cNvPr>
          <p:cNvCxnSpPr>
            <a:stCxn id="60" idx="4"/>
          </p:cNvCxnSpPr>
          <p:nvPr/>
        </p:nvCxnSpPr>
        <p:spPr>
          <a:xfrm rot="16200000" flipH="1">
            <a:off x="5250704" y="4994831"/>
            <a:ext cx="571951" cy="288956"/>
          </a:xfrm>
          <a:prstGeom prst="bentConnector2">
            <a:avLst/>
          </a:prstGeom>
          <a:ln w="19050">
            <a:solidFill>
              <a:schemeClr val="accent2"/>
            </a:solidFill>
            <a:tailEnd type="diamond"/>
          </a:ln>
        </p:spPr>
        <p:style>
          <a:lnRef idx="1">
            <a:schemeClr val="accent1"/>
          </a:lnRef>
          <a:fillRef idx="0">
            <a:schemeClr val="accent1"/>
          </a:fillRef>
          <a:effectRef idx="0">
            <a:schemeClr val="accent1"/>
          </a:effectRef>
          <a:fontRef idx="minor">
            <a:schemeClr val="tx1"/>
          </a:fontRef>
        </p:style>
      </p:cxnSp>
      <p:cxnSp>
        <p:nvCxnSpPr>
          <p:cNvPr id="23" name="Elbow Connector 20">
            <a:extLst>
              <a:ext uri="{FF2B5EF4-FFF2-40B4-BE49-F238E27FC236}">
                <a16:creationId xmlns:a16="http://schemas.microsoft.com/office/drawing/2014/main" id="{9A99097C-5C94-4314-BB50-DA87F68B32D9}"/>
              </a:ext>
            </a:extLst>
          </p:cNvPr>
          <p:cNvCxnSpPr>
            <a:stCxn id="55" idx="4"/>
          </p:cNvCxnSpPr>
          <p:nvPr/>
        </p:nvCxnSpPr>
        <p:spPr>
          <a:xfrm rot="16200000" flipH="1">
            <a:off x="8109986" y="4998391"/>
            <a:ext cx="571951" cy="281836"/>
          </a:xfrm>
          <a:prstGeom prst="bentConnector2">
            <a:avLst/>
          </a:prstGeom>
          <a:ln w="19050">
            <a:solidFill>
              <a:schemeClr val="accent2"/>
            </a:solidFill>
            <a:tailEnd type="diamond"/>
          </a:ln>
        </p:spPr>
        <p:style>
          <a:lnRef idx="1">
            <a:schemeClr val="accent1"/>
          </a:lnRef>
          <a:fillRef idx="0">
            <a:schemeClr val="accent1"/>
          </a:fillRef>
          <a:effectRef idx="0">
            <a:schemeClr val="accent1"/>
          </a:effectRef>
          <a:fontRef idx="minor">
            <a:schemeClr val="tx1"/>
          </a:fontRef>
        </p:style>
      </p:cxnSp>
      <p:sp>
        <p:nvSpPr>
          <p:cNvPr id="24" name="Oval 21">
            <a:extLst>
              <a:ext uri="{FF2B5EF4-FFF2-40B4-BE49-F238E27FC236}">
                <a16:creationId xmlns:a16="http://schemas.microsoft.com/office/drawing/2014/main" id="{D89AB9AE-8B25-4D54-BF41-91AD53A18AB8}"/>
              </a:ext>
            </a:extLst>
          </p:cNvPr>
          <p:cNvSpPr/>
          <p:nvPr/>
        </p:nvSpPr>
        <p:spPr>
          <a:xfrm>
            <a:off x="9422150" y="302915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2">
            <a:extLst>
              <a:ext uri="{FF2B5EF4-FFF2-40B4-BE49-F238E27FC236}">
                <a16:creationId xmlns:a16="http://schemas.microsoft.com/office/drawing/2014/main" id="{A1FD1C9D-68AC-4912-BE8A-EE3B4127460B}"/>
              </a:ext>
            </a:extLst>
          </p:cNvPr>
          <p:cNvGrpSpPr/>
          <p:nvPr/>
        </p:nvGrpSpPr>
        <p:grpSpPr>
          <a:xfrm>
            <a:off x="9536497" y="3146763"/>
            <a:ext cx="311305" cy="280994"/>
            <a:chOff x="5957888" y="684213"/>
            <a:chExt cx="1206500" cy="1089026"/>
          </a:xfrm>
          <a:solidFill>
            <a:schemeClr val="bg1"/>
          </a:solidFill>
          <a:effectLst/>
        </p:grpSpPr>
        <p:sp>
          <p:nvSpPr>
            <p:cNvPr id="26" name="Freeform 5">
              <a:extLst>
                <a:ext uri="{FF2B5EF4-FFF2-40B4-BE49-F238E27FC236}">
                  <a16:creationId xmlns:a16="http://schemas.microsoft.com/office/drawing/2014/main" id="{F92D059B-BBD4-4943-9D82-5B7F74A5427F}"/>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6">
              <a:extLst>
                <a:ext uri="{FF2B5EF4-FFF2-40B4-BE49-F238E27FC236}">
                  <a16:creationId xmlns:a16="http://schemas.microsoft.com/office/drawing/2014/main" id="{6B24CD5E-A010-4F7B-A1C8-0B0ED2AA0129}"/>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7">
              <a:extLst>
                <a:ext uri="{FF2B5EF4-FFF2-40B4-BE49-F238E27FC236}">
                  <a16:creationId xmlns:a16="http://schemas.microsoft.com/office/drawing/2014/main" id="{6B536A46-42F8-46FC-A3F6-D27E1DFBC59B}"/>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8">
              <a:extLst>
                <a:ext uri="{FF2B5EF4-FFF2-40B4-BE49-F238E27FC236}">
                  <a16:creationId xmlns:a16="http://schemas.microsoft.com/office/drawing/2014/main" id="{A663EE84-9481-41D9-AB19-5139B9C046CE}"/>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9">
              <a:extLst>
                <a:ext uri="{FF2B5EF4-FFF2-40B4-BE49-F238E27FC236}">
                  <a16:creationId xmlns:a16="http://schemas.microsoft.com/office/drawing/2014/main" id="{FDF317B8-38BB-4C7A-BB7E-22D85405BFBA}"/>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1" name="Oval 28">
            <a:extLst>
              <a:ext uri="{FF2B5EF4-FFF2-40B4-BE49-F238E27FC236}">
                <a16:creationId xmlns:a16="http://schemas.microsoft.com/office/drawing/2014/main" id="{D9186C3F-8686-4D00-BFF7-5BB851A9A0BF}"/>
              </a:ext>
            </a:extLst>
          </p:cNvPr>
          <p:cNvSpPr/>
          <p:nvPr/>
        </p:nvSpPr>
        <p:spPr>
          <a:xfrm>
            <a:off x="2221830" y="4313334"/>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29">
            <a:extLst>
              <a:ext uri="{FF2B5EF4-FFF2-40B4-BE49-F238E27FC236}">
                <a16:creationId xmlns:a16="http://schemas.microsoft.com/office/drawing/2014/main" id="{E3005467-CBA8-4733-AAFF-5C23739207A1}"/>
              </a:ext>
            </a:extLst>
          </p:cNvPr>
          <p:cNvGrpSpPr/>
          <p:nvPr/>
        </p:nvGrpSpPr>
        <p:grpSpPr>
          <a:xfrm>
            <a:off x="2329493" y="4396833"/>
            <a:ext cx="302816" cy="365881"/>
            <a:chOff x="3563938" y="719138"/>
            <a:chExt cx="960438" cy="1160462"/>
          </a:xfrm>
          <a:solidFill>
            <a:schemeClr val="bg1"/>
          </a:solidFill>
          <a:effectLst/>
        </p:grpSpPr>
        <p:sp>
          <p:nvSpPr>
            <p:cNvPr id="33" name="Freeform 19">
              <a:extLst>
                <a:ext uri="{FF2B5EF4-FFF2-40B4-BE49-F238E27FC236}">
                  <a16:creationId xmlns:a16="http://schemas.microsoft.com/office/drawing/2014/main" id="{44F920F4-FCDA-4E16-98A4-650442679F7B}"/>
                </a:ext>
              </a:extLst>
            </p:cNvPr>
            <p:cNvSpPr>
              <a:spLocks noEditPoints="1"/>
            </p:cNvSpPr>
            <p:nvPr/>
          </p:nvSpPr>
          <p:spPr bwMode="auto">
            <a:xfrm>
              <a:off x="3563938" y="719138"/>
              <a:ext cx="763588" cy="987425"/>
            </a:xfrm>
            <a:custGeom>
              <a:avLst/>
              <a:gdLst>
                <a:gd name="T0" fmla="*/ 481 w 481"/>
                <a:gd name="T1" fmla="*/ 524 h 622"/>
                <a:gd name="T2" fmla="*/ 481 w 481"/>
                <a:gd name="T3" fmla="*/ 0 h 622"/>
                <a:gd name="T4" fmla="*/ 0 w 481"/>
                <a:gd name="T5" fmla="*/ 0 h 622"/>
                <a:gd name="T6" fmla="*/ 0 w 481"/>
                <a:gd name="T7" fmla="*/ 622 h 622"/>
                <a:gd name="T8" fmla="*/ 383 w 481"/>
                <a:gd name="T9" fmla="*/ 622 h 622"/>
                <a:gd name="T10" fmla="*/ 481 w 481"/>
                <a:gd name="T11" fmla="*/ 524 h 622"/>
                <a:gd name="T12" fmla="*/ 387 w 481"/>
                <a:gd name="T13" fmla="*/ 527 h 622"/>
                <a:gd name="T14" fmla="*/ 439 w 481"/>
                <a:gd name="T15" fmla="*/ 527 h 622"/>
                <a:gd name="T16" fmla="*/ 387 w 481"/>
                <a:gd name="T17" fmla="*/ 579 h 622"/>
                <a:gd name="T18" fmla="*/ 387 w 481"/>
                <a:gd name="T19" fmla="*/ 527 h 622"/>
                <a:gd name="T20" fmla="*/ 28 w 481"/>
                <a:gd name="T21" fmla="*/ 28 h 622"/>
                <a:gd name="T22" fmla="*/ 453 w 481"/>
                <a:gd name="T23" fmla="*/ 28 h 622"/>
                <a:gd name="T24" fmla="*/ 453 w 481"/>
                <a:gd name="T25" fmla="*/ 499 h 622"/>
                <a:gd name="T26" fmla="*/ 359 w 481"/>
                <a:gd name="T27" fmla="*/ 499 h 622"/>
                <a:gd name="T28" fmla="*/ 359 w 481"/>
                <a:gd name="T29" fmla="*/ 594 h 622"/>
                <a:gd name="T30" fmla="*/ 28 w 481"/>
                <a:gd name="T31" fmla="*/ 594 h 622"/>
                <a:gd name="T32" fmla="*/ 28 w 481"/>
                <a:gd name="T33" fmla="*/ 2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1" h="622">
                  <a:moveTo>
                    <a:pt x="481" y="524"/>
                  </a:moveTo>
                  <a:lnTo>
                    <a:pt x="481" y="0"/>
                  </a:lnTo>
                  <a:lnTo>
                    <a:pt x="0" y="0"/>
                  </a:lnTo>
                  <a:lnTo>
                    <a:pt x="0" y="622"/>
                  </a:lnTo>
                  <a:lnTo>
                    <a:pt x="383" y="622"/>
                  </a:lnTo>
                  <a:lnTo>
                    <a:pt x="481" y="524"/>
                  </a:lnTo>
                  <a:close/>
                  <a:moveTo>
                    <a:pt x="387" y="527"/>
                  </a:moveTo>
                  <a:lnTo>
                    <a:pt x="439" y="527"/>
                  </a:lnTo>
                  <a:lnTo>
                    <a:pt x="387" y="579"/>
                  </a:lnTo>
                  <a:lnTo>
                    <a:pt x="387" y="527"/>
                  </a:lnTo>
                  <a:close/>
                  <a:moveTo>
                    <a:pt x="28" y="28"/>
                  </a:moveTo>
                  <a:lnTo>
                    <a:pt x="453" y="28"/>
                  </a:lnTo>
                  <a:lnTo>
                    <a:pt x="453" y="499"/>
                  </a:lnTo>
                  <a:lnTo>
                    <a:pt x="359" y="499"/>
                  </a:lnTo>
                  <a:lnTo>
                    <a:pt x="359" y="594"/>
                  </a:lnTo>
                  <a:lnTo>
                    <a:pt x="28" y="594"/>
                  </a:lnTo>
                  <a:lnTo>
                    <a:pt x="2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20">
              <a:extLst>
                <a:ext uri="{FF2B5EF4-FFF2-40B4-BE49-F238E27FC236}">
                  <a16:creationId xmlns:a16="http://schemas.microsoft.com/office/drawing/2014/main" id="{FF31AAAD-49F2-458D-AEDC-B21FE806A605}"/>
                </a:ext>
              </a:extLst>
            </p:cNvPr>
            <p:cNvSpPr>
              <a:spLocks noEditPoints="1"/>
            </p:cNvSpPr>
            <p:nvPr/>
          </p:nvSpPr>
          <p:spPr bwMode="auto">
            <a:xfrm>
              <a:off x="3763963" y="898525"/>
              <a:ext cx="760413" cy="981075"/>
            </a:xfrm>
            <a:custGeom>
              <a:avLst/>
              <a:gdLst>
                <a:gd name="T0" fmla="*/ 374 w 479"/>
                <a:gd name="T1" fmla="*/ 0 h 618"/>
                <a:gd name="T2" fmla="*/ 374 w 479"/>
                <a:gd name="T3" fmla="*/ 28 h 618"/>
                <a:gd name="T4" fmla="*/ 451 w 479"/>
                <a:gd name="T5" fmla="*/ 28 h 618"/>
                <a:gd name="T6" fmla="*/ 451 w 479"/>
                <a:gd name="T7" fmla="*/ 496 h 618"/>
                <a:gd name="T8" fmla="*/ 358 w 479"/>
                <a:gd name="T9" fmla="*/ 496 h 618"/>
                <a:gd name="T10" fmla="*/ 358 w 479"/>
                <a:gd name="T11" fmla="*/ 590 h 618"/>
                <a:gd name="T12" fmla="*/ 28 w 479"/>
                <a:gd name="T13" fmla="*/ 590 h 618"/>
                <a:gd name="T14" fmla="*/ 28 w 479"/>
                <a:gd name="T15" fmla="*/ 528 h 618"/>
                <a:gd name="T16" fmla="*/ 0 w 479"/>
                <a:gd name="T17" fmla="*/ 528 h 618"/>
                <a:gd name="T18" fmla="*/ 0 w 479"/>
                <a:gd name="T19" fmla="*/ 618 h 618"/>
                <a:gd name="T20" fmla="*/ 381 w 479"/>
                <a:gd name="T21" fmla="*/ 618 h 618"/>
                <a:gd name="T22" fmla="*/ 479 w 479"/>
                <a:gd name="T23" fmla="*/ 523 h 618"/>
                <a:gd name="T24" fmla="*/ 479 w 479"/>
                <a:gd name="T25" fmla="*/ 0 h 618"/>
                <a:gd name="T26" fmla="*/ 374 w 479"/>
                <a:gd name="T27" fmla="*/ 0 h 618"/>
                <a:gd name="T28" fmla="*/ 437 w 479"/>
                <a:gd name="T29" fmla="*/ 524 h 618"/>
                <a:gd name="T30" fmla="*/ 386 w 479"/>
                <a:gd name="T31" fmla="*/ 575 h 618"/>
                <a:gd name="T32" fmla="*/ 386 w 479"/>
                <a:gd name="T33" fmla="*/ 524 h 618"/>
                <a:gd name="T34" fmla="*/ 437 w 479"/>
                <a:gd name="T35" fmla="*/ 524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9" h="618">
                  <a:moveTo>
                    <a:pt x="374" y="0"/>
                  </a:moveTo>
                  <a:lnTo>
                    <a:pt x="374" y="28"/>
                  </a:lnTo>
                  <a:lnTo>
                    <a:pt x="451" y="28"/>
                  </a:lnTo>
                  <a:lnTo>
                    <a:pt x="451" y="496"/>
                  </a:lnTo>
                  <a:lnTo>
                    <a:pt x="358" y="496"/>
                  </a:lnTo>
                  <a:lnTo>
                    <a:pt x="358" y="590"/>
                  </a:lnTo>
                  <a:lnTo>
                    <a:pt x="28" y="590"/>
                  </a:lnTo>
                  <a:lnTo>
                    <a:pt x="28" y="528"/>
                  </a:lnTo>
                  <a:lnTo>
                    <a:pt x="0" y="528"/>
                  </a:lnTo>
                  <a:lnTo>
                    <a:pt x="0" y="618"/>
                  </a:lnTo>
                  <a:lnTo>
                    <a:pt x="381" y="618"/>
                  </a:lnTo>
                  <a:lnTo>
                    <a:pt x="479" y="523"/>
                  </a:lnTo>
                  <a:lnTo>
                    <a:pt x="479" y="0"/>
                  </a:lnTo>
                  <a:lnTo>
                    <a:pt x="374" y="0"/>
                  </a:lnTo>
                  <a:close/>
                  <a:moveTo>
                    <a:pt x="437" y="524"/>
                  </a:moveTo>
                  <a:lnTo>
                    <a:pt x="386" y="575"/>
                  </a:lnTo>
                  <a:lnTo>
                    <a:pt x="386" y="524"/>
                  </a:lnTo>
                  <a:lnTo>
                    <a:pt x="437" y="5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21">
              <a:extLst>
                <a:ext uri="{FF2B5EF4-FFF2-40B4-BE49-F238E27FC236}">
                  <a16:creationId xmlns:a16="http://schemas.microsoft.com/office/drawing/2014/main" id="{4D1AA498-91C3-4CFD-9D09-ED5E6B90C208}"/>
                </a:ext>
              </a:extLst>
            </p:cNvPr>
            <p:cNvSpPr>
              <a:spLocks/>
            </p:cNvSpPr>
            <p:nvPr/>
          </p:nvSpPr>
          <p:spPr bwMode="auto">
            <a:xfrm>
              <a:off x="3752850" y="998538"/>
              <a:ext cx="385763" cy="44450"/>
            </a:xfrm>
            <a:custGeom>
              <a:avLst/>
              <a:gdLst>
                <a:gd name="T0" fmla="*/ 10 w 173"/>
                <a:gd name="T1" fmla="*/ 20 h 20"/>
                <a:gd name="T2" fmla="*/ 163 w 173"/>
                <a:gd name="T3" fmla="*/ 20 h 20"/>
                <a:gd name="T4" fmla="*/ 173 w 173"/>
                <a:gd name="T5" fmla="*/ 10 h 20"/>
                <a:gd name="T6" fmla="*/ 163 w 173"/>
                <a:gd name="T7" fmla="*/ 0 h 20"/>
                <a:gd name="T8" fmla="*/ 10 w 173"/>
                <a:gd name="T9" fmla="*/ 0 h 20"/>
                <a:gd name="T10" fmla="*/ 0 w 173"/>
                <a:gd name="T11" fmla="*/ 10 h 20"/>
                <a:gd name="T12" fmla="*/ 10 w 17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73" h="20">
                  <a:moveTo>
                    <a:pt x="10" y="20"/>
                  </a:moveTo>
                  <a:cubicBezTo>
                    <a:pt x="163" y="20"/>
                    <a:pt x="163" y="20"/>
                    <a:pt x="163" y="20"/>
                  </a:cubicBezTo>
                  <a:cubicBezTo>
                    <a:pt x="168" y="20"/>
                    <a:pt x="173" y="16"/>
                    <a:pt x="173" y="10"/>
                  </a:cubicBezTo>
                  <a:cubicBezTo>
                    <a:pt x="173" y="5"/>
                    <a:pt x="168" y="0"/>
                    <a:pt x="163" y="0"/>
                  </a:cubicBezTo>
                  <a:cubicBezTo>
                    <a:pt x="10" y="0"/>
                    <a:pt x="10" y="0"/>
                    <a:pt x="10" y="0"/>
                  </a:cubicBezTo>
                  <a:cubicBezTo>
                    <a:pt x="5" y="0"/>
                    <a:pt x="0" y="5"/>
                    <a:pt x="0" y="10"/>
                  </a:cubicBezTo>
                  <a:cubicBezTo>
                    <a:pt x="0" y="16"/>
                    <a:pt x="5"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22">
              <a:extLst>
                <a:ext uri="{FF2B5EF4-FFF2-40B4-BE49-F238E27FC236}">
                  <a16:creationId xmlns:a16="http://schemas.microsoft.com/office/drawing/2014/main" id="{6154F82D-F5FD-4E9B-9357-60882E5C8CBF}"/>
                </a:ext>
              </a:extLst>
            </p:cNvPr>
            <p:cNvSpPr>
              <a:spLocks/>
            </p:cNvSpPr>
            <p:nvPr/>
          </p:nvSpPr>
          <p:spPr bwMode="auto">
            <a:xfrm>
              <a:off x="3752850" y="1162050"/>
              <a:ext cx="385763" cy="44450"/>
            </a:xfrm>
            <a:custGeom>
              <a:avLst/>
              <a:gdLst>
                <a:gd name="T0" fmla="*/ 10 w 173"/>
                <a:gd name="T1" fmla="*/ 20 h 20"/>
                <a:gd name="T2" fmla="*/ 163 w 173"/>
                <a:gd name="T3" fmla="*/ 20 h 20"/>
                <a:gd name="T4" fmla="*/ 173 w 173"/>
                <a:gd name="T5" fmla="*/ 10 h 20"/>
                <a:gd name="T6" fmla="*/ 163 w 173"/>
                <a:gd name="T7" fmla="*/ 0 h 20"/>
                <a:gd name="T8" fmla="*/ 10 w 173"/>
                <a:gd name="T9" fmla="*/ 0 h 20"/>
                <a:gd name="T10" fmla="*/ 0 w 173"/>
                <a:gd name="T11" fmla="*/ 10 h 20"/>
                <a:gd name="T12" fmla="*/ 10 w 173"/>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73" h="20">
                  <a:moveTo>
                    <a:pt x="10" y="20"/>
                  </a:moveTo>
                  <a:cubicBezTo>
                    <a:pt x="163" y="20"/>
                    <a:pt x="163" y="20"/>
                    <a:pt x="163" y="20"/>
                  </a:cubicBezTo>
                  <a:cubicBezTo>
                    <a:pt x="168" y="20"/>
                    <a:pt x="173" y="16"/>
                    <a:pt x="173" y="10"/>
                  </a:cubicBezTo>
                  <a:cubicBezTo>
                    <a:pt x="173" y="5"/>
                    <a:pt x="168" y="0"/>
                    <a:pt x="163" y="0"/>
                  </a:cubicBezTo>
                  <a:cubicBezTo>
                    <a:pt x="10" y="0"/>
                    <a:pt x="10" y="0"/>
                    <a:pt x="10" y="0"/>
                  </a:cubicBezTo>
                  <a:cubicBezTo>
                    <a:pt x="5" y="0"/>
                    <a:pt x="0" y="5"/>
                    <a:pt x="0" y="10"/>
                  </a:cubicBezTo>
                  <a:cubicBezTo>
                    <a:pt x="0" y="16"/>
                    <a:pt x="5"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23">
              <a:extLst>
                <a:ext uri="{FF2B5EF4-FFF2-40B4-BE49-F238E27FC236}">
                  <a16:creationId xmlns:a16="http://schemas.microsoft.com/office/drawing/2014/main" id="{CA1B4830-C349-400C-90A0-CF4B31E81B97}"/>
                </a:ext>
              </a:extLst>
            </p:cNvPr>
            <p:cNvSpPr>
              <a:spLocks/>
            </p:cNvSpPr>
            <p:nvPr/>
          </p:nvSpPr>
          <p:spPr bwMode="auto">
            <a:xfrm>
              <a:off x="3752850" y="1328738"/>
              <a:ext cx="385763" cy="44450"/>
            </a:xfrm>
            <a:custGeom>
              <a:avLst/>
              <a:gdLst>
                <a:gd name="T0" fmla="*/ 163 w 173"/>
                <a:gd name="T1" fmla="*/ 0 h 20"/>
                <a:gd name="T2" fmla="*/ 10 w 173"/>
                <a:gd name="T3" fmla="*/ 0 h 20"/>
                <a:gd name="T4" fmla="*/ 0 w 173"/>
                <a:gd name="T5" fmla="*/ 10 h 20"/>
                <a:gd name="T6" fmla="*/ 10 w 173"/>
                <a:gd name="T7" fmla="*/ 20 h 20"/>
                <a:gd name="T8" fmla="*/ 163 w 173"/>
                <a:gd name="T9" fmla="*/ 20 h 20"/>
                <a:gd name="T10" fmla="*/ 173 w 173"/>
                <a:gd name="T11" fmla="*/ 10 h 20"/>
                <a:gd name="T12" fmla="*/ 163 w 173"/>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73" h="20">
                  <a:moveTo>
                    <a:pt x="163" y="0"/>
                  </a:moveTo>
                  <a:cubicBezTo>
                    <a:pt x="10" y="0"/>
                    <a:pt x="10" y="0"/>
                    <a:pt x="10" y="0"/>
                  </a:cubicBezTo>
                  <a:cubicBezTo>
                    <a:pt x="5" y="0"/>
                    <a:pt x="0" y="4"/>
                    <a:pt x="0" y="10"/>
                  </a:cubicBezTo>
                  <a:cubicBezTo>
                    <a:pt x="0" y="15"/>
                    <a:pt x="5" y="20"/>
                    <a:pt x="10" y="20"/>
                  </a:cubicBezTo>
                  <a:cubicBezTo>
                    <a:pt x="163" y="20"/>
                    <a:pt x="163" y="20"/>
                    <a:pt x="163" y="20"/>
                  </a:cubicBezTo>
                  <a:cubicBezTo>
                    <a:pt x="168" y="20"/>
                    <a:pt x="173" y="15"/>
                    <a:pt x="173" y="10"/>
                  </a:cubicBezTo>
                  <a:cubicBezTo>
                    <a:pt x="173" y="4"/>
                    <a:pt x="168" y="0"/>
                    <a:pt x="1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8" name="Oval 35">
            <a:extLst>
              <a:ext uri="{FF2B5EF4-FFF2-40B4-BE49-F238E27FC236}">
                <a16:creationId xmlns:a16="http://schemas.microsoft.com/office/drawing/2014/main" id="{D50FE498-91F1-4F7D-A7D2-E344D7C5248B}"/>
              </a:ext>
            </a:extLst>
          </p:cNvPr>
          <p:cNvSpPr/>
          <p:nvPr/>
        </p:nvSpPr>
        <p:spPr>
          <a:xfrm>
            <a:off x="1060376" y="3707550"/>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7">
            <a:extLst>
              <a:ext uri="{FF2B5EF4-FFF2-40B4-BE49-F238E27FC236}">
                <a16:creationId xmlns:a16="http://schemas.microsoft.com/office/drawing/2014/main" id="{4AB77B5F-4E74-4EB7-A3B3-44A33E61EA7B}"/>
              </a:ext>
            </a:extLst>
          </p:cNvPr>
          <p:cNvSpPr>
            <a:spLocks/>
          </p:cNvSpPr>
          <p:nvPr/>
        </p:nvSpPr>
        <p:spPr bwMode="auto">
          <a:xfrm>
            <a:off x="1156833" y="3791569"/>
            <a:ext cx="329728" cy="327508"/>
          </a:xfrm>
          <a:custGeom>
            <a:avLst/>
            <a:gdLst>
              <a:gd name="T0" fmla="*/ 191 w 204"/>
              <a:gd name="T1" fmla="*/ 132 h 203"/>
              <a:gd name="T2" fmla="*/ 122 w 204"/>
              <a:gd name="T3" fmla="*/ 96 h 203"/>
              <a:gd name="T4" fmla="*/ 115 w 204"/>
              <a:gd name="T5" fmla="*/ 87 h 203"/>
              <a:gd name="T6" fmla="*/ 131 w 204"/>
              <a:gd name="T7" fmla="*/ 57 h 203"/>
              <a:gd name="T8" fmla="*/ 132 w 204"/>
              <a:gd name="T9" fmla="*/ 56 h 203"/>
              <a:gd name="T10" fmla="*/ 134 w 204"/>
              <a:gd name="T11" fmla="*/ 41 h 203"/>
              <a:gd name="T12" fmla="*/ 134 w 204"/>
              <a:gd name="T13" fmla="*/ 32 h 203"/>
              <a:gd name="T14" fmla="*/ 109 w 204"/>
              <a:gd name="T15" fmla="*/ 4 h 203"/>
              <a:gd name="T16" fmla="*/ 80 w 204"/>
              <a:gd name="T17" fmla="*/ 7 h 203"/>
              <a:gd name="T18" fmla="*/ 65 w 204"/>
              <a:gd name="T19" fmla="*/ 23 h 203"/>
              <a:gd name="T20" fmla="*/ 61 w 204"/>
              <a:gd name="T21" fmla="*/ 39 h 203"/>
              <a:gd name="T22" fmla="*/ 63 w 204"/>
              <a:gd name="T23" fmla="*/ 54 h 203"/>
              <a:gd name="T24" fmla="*/ 65 w 204"/>
              <a:gd name="T25" fmla="*/ 55 h 203"/>
              <a:gd name="T26" fmla="*/ 81 w 204"/>
              <a:gd name="T27" fmla="*/ 88 h 203"/>
              <a:gd name="T28" fmla="*/ 76 w 204"/>
              <a:gd name="T29" fmla="*/ 95 h 203"/>
              <a:gd name="T30" fmla="*/ 47 w 204"/>
              <a:gd name="T31" fmla="*/ 108 h 203"/>
              <a:gd name="T32" fmla="*/ 19 w 204"/>
              <a:gd name="T33" fmla="*/ 124 h 203"/>
              <a:gd name="T34" fmla="*/ 8 w 204"/>
              <a:gd name="T35" fmla="*/ 170 h 203"/>
              <a:gd name="T36" fmla="*/ 200 w 204"/>
              <a:gd name="T37" fmla="*/ 169 h 203"/>
              <a:gd name="T38" fmla="*/ 191 w 204"/>
              <a:gd name="T39" fmla="*/ 13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4" h="203">
                <a:moveTo>
                  <a:pt x="191" y="132"/>
                </a:moveTo>
                <a:cubicBezTo>
                  <a:pt x="181" y="115"/>
                  <a:pt x="126" y="97"/>
                  <a:pt x="122" y="96"/>
                </a:cubicBezTo>
                <a:cubicBezTo>
                  <a:pt x="121" y="96"/>
                  <a:pt x="110" y="93"/>
                  <a:pt x="115" y="87"/>
                </a:cubicBezTo>
                <a:cubicBezTo>
                  <a:pt x="124" y="79"/>
                  <a:pt x="130" y="67"/>
                  <a:pt x="131" y="57"/>
                </a:cubicBezTo>
                <a:cubicBezTo>
                  <a:pt x="131" y="56"/>
                  <a:pt x="132" y="56"/>
                  <a:pt x="132" y="56"/>
                </a:cubicBezTo>
                <a:cubicBezTo>
                  <a:pt x="132" y="56"/>
                  <a:pt x="134" y="50"/>
                  <a:pt x="134" y="41"/>
                </a:cubicBezTo>
                <a:cubicBezTo>
                  <a:pt x="134" y="38"/>
                  <a:pt x="134" y="35"/>
                  <a:pt x="134" y="32"/>
                </a:cubicBezTo>
                <a:cubicBezTo>
                  <a:pt x="134" y="32"/>
                  <a:pt x="130" y="8"/>
                  <a:pt x="109" y="4"/>
                </a:cubicBezTo>
                <a:cubicBezTo>
                  <a:pt x="109" y="4"/>
                  <a:pt x="91" y="0"/>
                  <a:pt x="80" y="7"/>
                </a:cubicBezTo>
                <a:cubicBezTo>
                  <a:pt x="67" y="12"/>
                  <a:pt x="65" y="23"/>
                  <a:pt x="65" y="23"/>
                </a:cubicBezTo>
                <a:cubicBezTo>
                  <a:pt x="61" y="28"/>
                  <a:pt x="61" y="34"/>
                  <a:pt x="61" y="39"/>
                </a:cubicBezTo>
                <a:cubicBezTo>
                  <a:pt x="61" y="47"/>
                  <a:pt x="63" y="54"/>
                  <a:pt x="63" y="54"/>
                </a:cubicBezTo>
                <a:cubicBezTo>
                  <a:pt x="64" y="54"/>
                  <a:pt x="64" y="54"/>
                  <a:pt x="65" y="55"/>
                </a:cubicBezTo>
                <a:cubicBezTo>
                  <a:pt x="65" y="67"/>
                  <a:pt x="72" y="80"/>
                  <a:pt x="81" y="88"/>
                </a:cubicBezTo>
                <a:cubicBezTo>
                  <a:pt x="83" y="89"/>
                  <a:pt x="81" y="93"/>
                  <a:pt x="76" y="95"/>
                </a:cubicBezTo>
                <a:cubicBezTo>
                  <a:pt x="71" y="97"/>
                  <a:pt x="59" y="102"/>
                  <a:pt x="47" y="108"/>
                </a:cubicBezTo>
                <a:cubicBezTo>
                  <a:pt x="35" y="114"/>
                  <a:pt x="23" y="120"/>
                  <a:pt x="19" y="124"/>
                </a:cubicBezTo>
                <a:cubicBezTo>
                  <a:pt x="9" y="133"/>
                  <a:pt x="0" y="159"/>
                  <a:pt x="8" y="170"/>
                </a:cubicBezTo>
                <a:cubicBezTo>
                  <a:pt x="58" y="194"/>
                  <a:pt x="137" y="203"/>
                  <a:pt x="200" y="169"/>
                </a:cubicBezTo>
                <a:cubicBezTo>
                  <a:pt x="204" y="160"/>
                  <a:pt x="196" y="140"/>
                  <a:pt x="191" y="132"/>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id-ID"/>
          </a:p>
        </p:txBody>
      </p:sp>
      <p:sp>
        <p:nvSpPr>
          <p:cNvPr id="40" name="Oval 37">
            <a:extLst>
              <a:ext uri="{FF2B5EF4-FFF2-40B4-BE49-F238E27FC236}">
                <a16:creationId xmlns:a16="http://schemas.microsoft.com/office/drawing/2014/main" id="{7FEBA6C9-520B-47F7-9DAA-3A3125AD628A}"/>
              </a:ext>
            </a:extLst>
          </p:cNvPr>
          <p:cNvSpPr/>
          <p:nvPr/>
        </p:nvSpPr>
        <p:spPr>
          <a:xfrm>
            <a:off x="10574562" y="3707550"/>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38">
            <a:extLst>
              <a:ext uri="{FF2B5EF4-FFF2-40B4-BE49-F238E27FC236}">
                <a16:creationId xmlns:a16="http://schemas.microsoft.com/office/drawing/2014/main" id="{23E4A23A-D475-4095-A8A3-E7A06C6C5761}"/>
              </a:ext>
            </a:extLst>
          </p:cNvPr>
          <p:cNvGrpSpPr/>
          <p:nvPr/>
        </p:nvGrpSpPr>
        <p:grpSpPr>
          <a:xfrm>
            <a:off x="10674497" y="3758616"/>
            <a:ext cx="340130" cy="395997"/>
            <a:chOff x="8525578" y="3114576"/>
            <a:chExt cx="340130" cy="395997"/>
          </a:xfrm>
          <a:solidFill>
            <a:schemeClr val="bg1"/>
          </a:solidFill>
          <a:effectLst/>
        </p:grpSpPr>
        <p:sp>
          <p:nvSpPr>
            <p:cNvPr id="42" name="Freeform 39">
              <a:extLst>
                <a:ext uri="{FF2B5EF4-FFF2-40B4-BE49-F238E27FC236}">
                  <a16:creationId xmlns:a16="http://schemas.microsoft.com/office/drawing/2014/main" id="{52F7E2A5-8568-4825-966E-0D6CB1F79545}"/>
                </a:ext>
              </a:extLst>
            </p:cNvPr>
            <p:cNvSpPr>
              <a:spLocks/>
            </p:cNvSpPr>
            <p:nvPr/>
          </p:nvSpPr>
          <p:spPr bwMode="auto">
            <a:xfrm>
              <a:off x="8569121" y="3114576"/>
              <a:ext cx="296587" cy="279334"/>
            </a:xfrm>
            <a:custGeom>
              <a:avLst/>
              <a:gdLst>
                <a:gd name="T0" fmla="*/ 99 w 150"/>
                <a:gd name="T1" fmla="*/ 21 h 142"/>
                <a:gd name="T2" fmla="*/ 0 w 150"/>
                <a:gd name="T3" fmla="*/ 54 h 142"/>
                <a:gd name="T4" fmla="*/ 32 w 150"/>
                <a:gd name="T5" fmla="*/ 127 h 142"/>
                <a:gd name="T6" fmla="*/ 150 w 150"/>
                <a:gd name="T7" fmla="*/ 77 h 142"/>
                <a:gd name="T8" fmla="*/ 99 w 150"/>
                <a:gd name="T9" fmla="*/ 21 h 142"/>
              </a:gdLst>
              <a:ahLst/>
              <a:cxnLst>
                <a:cxn ang="0">
                  <a:pos x="T0" y="T1"/>
                </a:cxn>
                <a:cxn ang="0">
                  <a:pos x="T2" y="T3"/>
                </a:cxn>
                <a:cxn ang="0">
                  <a:pos x="T4" y="T5"/>
                </a:cxn>
                <a:cxn ang="0">
                  <a:pos x="T6" y="T7"/>
                </a:cxn>
                <a:cxn ang="0">
                  <a:pos x="T8" y="T9"/>
                </a:cxn>
              </a:cxnLst>
              <a:rect l="0" t="0" r="r" b="b"/>
              <a:pathLst>
                <a:path w="150" h="142">
                  <a:moveTo>
                    <a:pt x="99" y="21"/>
                  </a:moveTo>
                  <a:cubicBezTo>
                    <a:pt x="83" y="0"/>
                    <a:pt x="47" y="80"/>
                    <a:pt x="0" y="54"/>
                  </a:cubicBezTo>
                  <a:cubicBezTo>
                    <a:pt x="17" y="93"/>
                    <a:pt x="26" y="111"/>
                    <a:pt x="32" y="127"/>
                  </a:cubicBezTo>
                  <a:cubicBezTo>
                    <a:pt x="69" y="142"/>
                    <a:pt x="104" y="63"/>
                    <a:pt x="150" y="77"/>
                  </a:cubicBezTo>
                  <a:cubicBezTo>
                    <a:pt x="140" y="46"/>
                    <a:pt x="117" y="45"/>
                    <a:pt x="9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40">
              <a:extLst>
                <a:ext uri="{FF2B5EF4-FFF2-40B4-BE49-F238E27FC236}">
                  <a16:creationId xmlns:a16="http://schemas.microsoft.com/office/drawing/2014/main" id="{BA70931D-5E1B-47B5-AD18-66CF6E1898E3}"/>
                </a:ext>
              </a:extLst>
            </p:cNvPr>
            <p:cNvSpPr>
              <a:spLocks/>
            </p:cNvSpPr>
            <p:nvPr/>
          </p:nvSpPr>
          <p:spPr bwMode="auto">
            <a:xfrm>
              <a:off x="8545296" y="3227131"/>
              <a:ext cx="136380" cy="283442"/>
            </a:xfrm>
            <a:custGeom>
              <a:avLst/>
              <a:gdLst>
                <a:gd name="T0" fmla="*/ 0 w 166"/>
                <a:gd name="T1" fmla="*/ 7 h 345"/>
                <a:gd name="T2" fmla="*/ 147 w 166"/>
                <a:gd name="T3" fmla="*/ 345 h 345"/>
                <a:gd name="T4" fmla="*/ 166 w 166"/>
                <a:gd name="T5" fmla="*/ 335 h 345"/>
                <a:gd name="T6" fmla="*/ 20 w 166"/>
                <a:gd name="T7" fmla="*/ 0 h 345"/>
                <a:gd name="T8" fmla="*/ 0 w 166"/>
                <a:gd name="T9" fmla="*/ 7 h 345"/>
              </a:gdLst>
              <a:ahLst/>
              <a:cxnLst>
                <a:cxn ang="0">
                  <a:pos x="T0" y="T1"/>
                </a:cxn>
                <a:cxn ang="0">
                  <a:pos x="T2" y="T3"/>
                </a:cxn>
                <a:cxn ang="0">
                  <a:pos x="T4" y="T5"/>
                </a:cxn>
                <a:cxn ang="0">
                  <a:pos x="T6" y="T7"/>
                </a:cxn>
                <a:cxn ang="0">
                  <a:pos x="T8" y="T9"/>
                </a:cxn>
              </a:cxnLst>
              <a:rect l="0" t="0" r="r" b="b"/>
              <a:pathLst>
                <a:path w="166" h="345">
                  <a:moveTo>
                    <a:pt x="0" y="7"/>
                  </a:moveTo>
                  <a:lnTo>
                    <a:pt x="147" y="345"/>
                  </a:lnTo>
                  <a:lnTo>
                    <a:pt x="166" y="335"/>
                  </a:lnTo>
                  <a:lnTo>
                    <a:pt x="20"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41">
              <a:extLst>
                <a:ext uri="{FF2B5EF4-FFF2-40B4-BE49-F238E27FC236}">
                  <a16:creationId xmlns:a16="http://schemas.microsoft.com/office/drawing/2014/main" id="{33EFF179-07E4-45DF-BE7E-A14116CFBBE8}"/>
                </a:ext>
              </a:extLst>
            </p:cNvPr>
            <p:cNvSpPr>
              <a:spLocks/>
            </p:cNvSpPr>
            <p:nvPr/>
          </p:nvSpPr>
          <p:spPr bwMode="auto">
            <a:xfrm>
              <a:off x="8525578" y="3189339"/>
              <a:ext cx="36149" cy="37792"/>
            </a:xfrm>
            <a:custGeom>
              <a:avLst/>
              <a:gdLst>
                <a:gd name="T0" fmla="*/ 17 w 18"/>
                <a:gd name="T1" fmla="*/ 6 h 19"/>
                <a:gd name="T2" fmla="*/ 6 w 18"/>
                <a:gd name="T3" fmla="*/ 2 h 19"/>
                <a:gd name="T4" fmla="*/ 2 w 18"/>
                <a:gd name="T5" fmla="*/ 13 h 19"/>
                <a:gd name="T6" fmla="*/ 13 w 18"/>
                <a:gd name="T7" fmla="*/ 17 h 19"/>
                <a:gd name="T8" fmla="*/ 17 w 18"/>
                <a:gd name="T9" fmla="*/ 6 h 19"/>
              </a:gdLst>
              <a:ahLst/>
              <a:cxnLst>
                <a:cxn ang="0">
                  <a:pos x="T0" y="T1"/>
                </a:cxn>
                <a:cxn ang="0">
                  <a:pos x="T2" y="T3"/>
                </a:cxn>
                <a:cxn ang="0">
                  <a:pos x="T4" y="T5"/>
                </a:cxn>
                <a:cxn ang="0">
                  <a:pos x="T6" y="T7"/>
                </a:cxn>
                <a:cxn ang="0">
                  <a:pos x="T8" y="T9"/>
                </a:cxn>
              </a:cxnLst>
              <a:rect l="0" t="0" r="r" b="b"/>
              <a:pathLst>
                <a:path w="18" h="19">
                  <a:moveTo>
                    <a:pt x="17" y="6"/>
                  </a:moveTo>
                  <a:cubicBezTo>
                    <a:pt x="15" y="2"/>
                    <a:pt x="10" y="0"/>
                    <a:pt x="6" y="2"/>
                  </a:cubicBezTo>
                  <a:cubicBezTo>
                    <a:pt x="2" y="4"/>
                    <a:pt x="0" y="9"/>
                    <a:pt x="2" y="13"/>
                  </a:cubicBezTo>
                  <a:cubicBezTo>
                    <a:pt x="4" y="17"/>
                    <a:pt x="9" y="19"/>
                    <a:pt x="13" y="17"/>
                  </a:cubicBezTo>
                  <a:cubicBezTo>
                    <a:pt x="17" y="15"/>
                    <a:pt x="18" y="10"/>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5" name="Oval 42">
            <a:extLst>
              <a:ext uri="{FF2B5EF4-FFF2-40B4-BE49-F238E27FC236}">
                <a16:creationId xmlns:a16="http://schemas.microsoft.com/office/drawing/2014/main" id="{2933521B-6BA8-4FE1-8BA0-477080AA0E98}"/>
              </a:ext>
            </a:extLst>
          </p:cNvPr>
          <p:cNvSpPr/>
          <p:nvPr/>
        </p:nvSpPr>
        <p:spPr>
          <a:xfrm>
            <a:off x="3673422" y="302915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3">
            <a:extLst>
              <a:ext uri="{FF2B5EF4-FFF2-40B4-BE49-F238E27FC236}">
                <a16:creationId xmlns:a16="http://schemas.microsoft.com/office/drawing/2014/main" id="{EE02B1FC-AF9E-4BD3-AA86-8B321A75ADFB}"/>
              </a:ext>
            </a:extLst>
          </p:cNvPr>
          <p:cNvGrpSpPr/>
          <p:nvPr/>
        </p:nvGrpSpPr>
        <p:grpSpPr>
          <a:xfrm>
            <a:off x="3782932" y="3180260"/>
            <a:ext cx="334197" cy="274440"/>
            <a:chOff x="3188335" y="2400396"/>
            <a:chExt cx="479426" cy="393701"/>
          </a:xfrm>
          <a:solidFill>
            <a:schemeClr val="bg1"/>
          </a:solidFill>
          <a:effectLst/>
        </p:grpSpPr>
        <p:sp>
          <p:nvSpPr>
            <p:cNvPr id="47" name="Freeform 47">
              <a:extLst>
                <a:ext uri="{FF2B5EF4-FFF2-40B4-BE49-F238E27FC236}">
                  <a16:creationId xmlns:a16="http://schemas.microsoft.com/office/drawing/2014/main" id="{452C0515-29E0-49E0-BB15-558358111770}"/>
                </a:ext>
              </a:extLst>
            </p:cNvPr>
            <p:cNvSpPr>
              <a:spLocks/>
            </p:cNvSpPr>
            <p:nvPr/>
          </p:nvSpPr>
          <p:spPr bwMode="auto">
            <a:xfrm>
              <a:off x="3221673" y="2424209"/>
              <a:ext cx="374650" cy="369888"/>
            </a:xfrm>
            <a:custGeom>
              <a:avLst/>
              <a:gdLst>
                <a:gd name="T0" fmla="*/ 0 w 152"/>
                <a:gd name="T1" fmla="*/ 55 h 149"/>
                <a:gd name="T2" fmla="*/ 46 w 152"/>
                <a:gd name="T3" fmla="*/ 59 h 149"/>
                <a:gd name="T4" fmla="*/ 46 w 152"/>
                <a:gd name="T5" fmla="*/ 60 h 149"/>
                <a:gd name="T6" fmla="*/ 55 w 152"/>
                <a:gd name="T7" fmla="*/ 74 h 149"/>
                <a:gd name="T8" fmla="*/ 20 w 152"/>
                <a:gd name="T9" fmla="*/ 138 h 149"/>
                <a:gd name="T10" fmla="*/ 19 w 152"/>
                <a:gd name="T11" fmla="*/ 138 h 149"/>
                <a:gd name="T12" fmla="*/ 14 w 152"/>
                <a:gd name="T13" fmla="*/ 143 h 149"/>
                <a:gd name="T14" fmla="*/ 19 w 152"/>
                <a:gd name="T15" fmla="*/ 149 h 149"/>
                <a:gd name="T16" fmla="*/ 29 w 152"/>
                <a:gd name="T17" fmla="*/ 149 h 149"/>
                <a:gd name="T18" fmla="*/ 35 w 152"/>
                <a:gd name="T19" fmla="*/ 143 h 149"/>
                <a:gd name="T20" fmla="*/ 30 w 152"/>
                <a:gd name="T21" fmla="*/ 138 h 149"/>
                <a:gd name="T22" fmla="*/ 67 w 152"/>
                <a:gd name="T23" fmla="*/ 75 h 149"/>
                <a:gd name="T24" fmla="*/ 68 w 152"/>
                <a:gd name="T25" fmla="*/ 75 h 149"/>
                <a:gd name="T26" fmla="*/ 97 w 152"/>
                <a:gd name="T27" fmla="*/ 139 h 149"/>
                <a:gd name="T28" fmla="*/ 93 w 152"/>
                <a:gd name="T29" fmla="*/ 144 h 149"/>
                <a:gd name="T30" fmla="*/ 99 w 152"/>
                <a:gd name="T31" fmla="*/ 149 h 149"/>
                <a:gd name="T32" fmla="*/ 109 w 152"/>
                <a:gd name="T33" fmla="*/ 149 h 149"/>
                <a:gd name="T34" fmla="*/ 115 w 152"/>
                <a:gd name="T35" fmla="*/ 144 h 149"/>
                <a:gd name="T36" fmla="*/ 110 w 152"/>
                <a:gd name="T37" fmla="*/ 138 h 149"/>
                <a:gd name="T38" fmla="*/ 79 w 152"/>
                <a:gd name="T39" fmla="*/ 73 h 149"/>
                <a:gd name="T40" fmla="*/ 86 w 152"/>
                <a:gd name="T41" fmla="*/ 63 h 149"/>
                <a:gd name="T42" fmla="*/ 152 w 152"/>
                <a:gd name="T43" fmla="*/ 69 h 149"/>
                <a:gd name="T44" fmla="*/ 152 w 152"/>
                <a:gd name="T45" fmla="*/ 0 h 149"/>
                <a:gd name="T46" fmla="*/ 0 w 152"/>
                <a:gd name="T47" fmla="*/ 26 h 149"/>
                <a:gd name="T48" fmla="*/ 0 w 152"/>
                <a:gd name="T49" fmla="*/ 5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49">
                  <a:moveTo>
                    <a:pt x="0" y="55"/>
                  </a:moveTo>
                  <a:cubicBezTo>
                    <a:pt x="46" y="59"/>
                    <a:pt x="46" y="59"/>
                    <a:pt x="46" y="59"/>
                  </a:cubicBezTo>
                  <a:cubicBezTo>
                    <a:pt x="46" y="60"/>
                    <a:pt x="46" y="60"/>
                    <a:pt x="46" y="60"/>
                  </a:cubicBezTo>
                  <a:cubicBezTo>
                    <a:pt x="46" y="66"/>
                    <a:pt x="50" y="72"/>
                    <a:pt x="55" y="74"/>
                  </a:cubicBezTo>
                  <a:cubicBezTo>
                    <a:pt x="41" y="100"/>
                    <a:pt x="24" y="129"/>
                    <a:pt x="20" y="138"/>
                  </a:cubicBezTo>
                  <a:cubicBezTo>
                    <a:pt x="19" y="138"/>
                    <a:pt x="19" y="138"/>
                    <a:pt x="19" y="138"/>
                  </a:cubicBezTo>
                  <a:cubicBezTo>
                    <a:pt x="16" y="138"/>
                    <a:pt x="14" y="140"/>
                    <a:pt x="14" y="143"/>
                  </a:cubicBezTo>
                  <a:cubicBezTo>
                    <a:pt x="14" y="146"/>
                    <a:pt x="16" y="149"/>
                    <a:pt x="19" y="149"/>
                  </a:cubicBezTo>
                  <a:cubicBezTo>
                    <a:pt x="29" y="149"/>
                    <a:pt x="29" y="149"/>
                    <a:pt x="29" y="149"/>
                  </a:cubicBezTo>
                  <a:cubicBezTo>
                    <a:pt x="32" y="149"/>
                    <a:pt x="35" y="146"/>
                    <a:pt x="35" y="143"/>
                  </a:cubicBezTo>
                  <a:cubicBezTo>
                    <a:pt x="35" y="141"/>
                    <a:pt x="33" y="139"/>
                    <a:pt x="30" y="138"/>
                  </a:cubicBezTo>
                  <a:cubicBezTo>
                    <a:pt x="67" y="75"/>
                    <a:pt x="67" y="75"/>
                    <a:pt x="67" y="75"/>
                  </a:cubicBezTo>
                  <a:cubicBezTo>
                    <a:pt x="68" y="75"/>
                    <a:pt x="68" y="75"/>
                    <a:pt x="68" y="75"/>
                  </a:cubicBezTo>
                  <a:cubicBezTo>
                    <a:pt x="97" y="139"/>
                    <a:pt x="97" y="139"/>
                    <a:pt x="97" y="139"/>
                  </a:cubicBezTo>
                  <a:cubicBezTo>
                    <a:pt x="95" y="140"/>
                    <a:pt x="93" y="141"/>
                    <a:pt x="93" y="144"/>
                  </a:cubicBezTo>
                  <a:cubicBezTo>
                    <a:pt x="93" y="146"/>
                    <a:pt x="96" y="149"/>
                    <a:pt x="99" y="149"/>
                  </a:cubicBezTo>
                  <a:cubicBezTo>
                    <a:pt x="109" y="149"/>
                    <a:pt x="109" y="149"/>
                    <a:pt x="109" y="149"/>
                  </a:cubicBezTo>
                  <a:cubicBezTo>
                    <a:pt x="112" y="149"/>
                    <a:pt x="115" y="146"/>
                    <a:pt x="115" y="144"/>
                  </a:cubicBezTo>
                  <a:cubicBezTo>
                    <a:pt x="115" y="141"/>
                    <a:pt x="113" y="139"/>
                    <a:pt x="110" y="138"/>
                  </a:cubicBezTo>
                  <a:cubicBezTo>
                    <a:pt x="79" y="73"/>
                    <a:pt x="79" y="73"/>
                    <a:pt x="79" y="73"/>
                  </a:cubicBezTo>
                  <a:cubicBezTo>
                    <a:pt x="82" y="71"/>
                    <a:pt x="85" y="67"/>
                    <a:pt x="86" y="63"/>
                  </a:cubicBezTo>
                  <a:cubicBezTo>
                    <a:pt x="152" y="69"/>
                    <a:pt x="152" y="69"/>
                    <a:pt x="152" y="69"/>
                  </a:cubicBezTo>
                  <a:cubicBezTo>
                    <a:pt x="152" y="0"/>
                    <a:pt x="152" y="0"/>
                    <a:pt x="152" y="0"/>
                  </a:cubicBezTo>
                  <a:cubicBezTo>
                    <a:pt x="0" y="26"/>
                    <a:pt x="0" y="26"/>
                    <a:pt x="0" y="26"/>
                  </a:cubicBezTo>
                  <a:lnTo>
                    <a:pt x="0"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48">
              <a:extLst>
                <a:ext uri="{FF2B5EF4-FFF2-40B4-BE49-F238E27FC236}">
                  <a16:creationId xmlns:a16="http://schemas.microsoft.com/office/drawing/2014/main" id="{88682642-BF0A-45F0-8FFB-7B8E02EB1E8C}"/>
                </a:ext>
              </a:extLst>
            </p:cNvPr>
            <p:cNvSpPr>
              <a:spLocks/>
            </p:cNvSpPr>
            <p:nvPr/>
          </p:nvSpPr>
          <p:spPr bwMode="auto">
            <a:xfrm>
              <a:off x="3609023" y="2400396"/>
              <a:ext cx="58738" cy="219075"/>
            </a:xfrm>
            <a:custGeom>
              <a:avLst/>
              <a:gdLst>
                <a:gd name="T0" fmla="*/ 12 w 24"/>
                <a:gd name="T1" fmla="*/ 0 h 89"/>
                <a:gd name="T2" fmla="*/ 0 w 24"/>
                <a:gd name="T3" fmla="*/ 12 h 89"/>
                <a:gd name="T4" fmla="*/ 0 w 24"/>
                <a:gd name="T5" fmla="*/ 77 h 89"/>
                <a:gd name="T6" fmla="*/ 12 w 24"/>
                <a:gd name="T7" fmla="*/ 89 h 89"/>
                <a:gd name="T8" fmla="*/ 24 w 24"/>
                <a:gd name="T9" fmla="*/ 77 h 89"/>
                <a:gd name="T10" fmla="*/ 24 w 24"/>
                <a:gd name="T11" fmla="*/ 12 h 89"/>
                <a:gd name="T12" fmla="*/ 12 w 2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24" h="89">
                  <a:moveTo>
                    <a:pt x="12" y="0"/>
                  </a:moveTo>
                  <a:cubicBezTo>
                    <a:pt x="6" y="0"/>
                    <a:pt x="0" y="6"/>
                    <a:pt x="0" y="12"/>
                  </a:cubicBezTo>
                  <a:cubicBezTo>
                    <a:pt x="0" y="77"/>
                    <a:pt x="0" y="77"/>
                    <a:pt x="0" y="77"/>
                  </a:cubicBezTo>
                  <a:cubicBezTo>
                    <a:pt x="0" y="84"/>
                    <a:pt x="6" y="89"/>
                    <a:pt x="12" y="89"/>
                  </a:cubicBezTo>
                  <a:cubicBezTo>
                    <a:pt x="19" y="89"/>
                    <a:pt x="24" y="84"/>
                    <a:pt x="24" y="77"/>
                  </a:cubicBezTo>
                  <a:cubicBezTo>
                    <a:pt x="24" y="12"/>
                    <a:pt x="24" y="12"/>
                    <a:pt x="24" y="12"/>
                  </a:cubicBezTo>
                  <a:cubicBezTo>
                    <a:pt x="24" y="6"/>
                    <a:pt x="19"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49">
              <a:extLst>
                <a:ext uri="{FF2B5EF4-FFF2-40B4-BE49-F238E27FC236}">
                  <a16:creationId xmlns:a16="http://schemas.microsoft.com/office/drawing/2014/main" id="{FE75F8E7-81A5-4C24-AC15-47667743516A}"/>
                </a:ext>
              </a:extLst>
            </p:cNvPr>
            <p:cNvSpPr>
              <a:spLocks/>
            </p:cNvSpPr>
            <p:nvPr/>
          </p:nvSpPr>
          <p:spPr bwMode="auto">
            <a:xfrm>
              <a:off x="3188335" y="2486121"/>
              <a:ext cx="20638" cy="79375"/>
            </a:xfrm>
            <a:custGeom>
              <a:avLst/>
              <a:gdLst>
                <a:gd name="T0" fmla="*/ 4 w 8"/>
                <a:gd name="T1" fmla="*/ 0 h 32"/>
                <a:gd name="T2" fmla="*/ 0 w 8"/>
                <a:gd name="T3" fmla="*/ 4 h 32"/>
                <a:gd name="T4" fmla="*/ 0 w 8"/>
                <a:gd name="T5" fmla="*/ 28 h 32"/>
                <a:gd name="T6" fmla="*/ 4 w 8"/>
                <a:gd name="T7" fmla="*/ 32 h 32"/>
                <a:gd name="T8" fmla="*/ 8 w 8"/>
                <a:gd name="T9" fmla="*/ 28 h 32"/>
                <a:gd name="T10" fmla="*/ 8 w 8"/>
                <a:gd name="T11" fmla="*/ 4 h 32"/>
                <a:gd name="T12" fmla="*/ 4 w 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8" h="32">
                  <a:moveTo>
                    <a:pt x="4" y="0"/>
                  </a:moveTo>
                  <a:cubicBezTo>
                    <a:pt x="2" y="0"/>
                    <a:pt x="0" y="2"/>
                    <a:pt x="0" y="4"/>
                  </a:cubicBezTo>
                  <a:cubicBezTo>
                    <a:pt x="0" y="28"/>
                    <a:pt x="0" y="28"/>
                    <a:pt x="0" y="28"/>
                  </a:cubicBezTo>
                  <a:cubicBezTo>
                    <a:pt x="0" y="30"/>
                    <a:pt x="2" y="32"/>
                    <a:pt x="4" y="32"/>
                  </a:cubicBezTo>
                  <a:cubicBezTo>
                    <a:pt x="7" y="32"/>
                    <a:pt x="8" y="30"/>
                    <a:pt x="8" y="28"/>
                  </a:cubicBezTo>
                  <a:cubicBezTo>
                    <a:pt x="8" y="4"/>
                    <a:pt x="8" y="4"/>
                    <a:pt x="8" y="4"/>
                  </a:cubicBezTo>
                  <a:cubicBezTo>
                    <a:pt x="8" y="2"/>
                    <a:pt x="7"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0" name="Oval 47">
            <a:extLst>
              <a:ext uri="{FF2B5EF4-FFF2-40B4-BE49-F238E27FC236}">
                <a16:creationId xmlns:a16="http://schemas.microsoft.com/office/drawing/2014/main" id="{40C6D541-F350-4A1A-A15F-BDB0094C5F07}"/>
              </a:ext>
            </a:extLst>
          </p:cNvPr>
          <p:cNvSpPr/>
          <p:nvPr/>
        </p:nvSpPr>
        <p:spPr>
          <a:xfrm>
            <a:off x="6559553" y="302915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48">
            <a:extLst>
              <a:ext uri="{FF2B5EF4-FFF2-40B4-BE49-F238E27FC236}">
                <a16:creationId xmlns:a16="http://schemas.microsoft.com/office/drawing/2014/main" id="{722631C4-2774-4015-A352-D2CABA0B5133}"/>
              </a:ext>
            </a:extLst>
          </p:cNvPr>
          <p:cNvGrpSpPr/>
          <p:nvPr/>
        </p:nvGrpSpPr>
        <p:grpSpPr>
          <a:xfrm>
            <a:off x="6628908" y="3151340"/>
            <a:ext cx="423724" cy="282188"/>
            <a:chOff x="10594976" y="2798763"/>
            <a:chExt cx="760412" cy="506412"/>
          </a:xfrm>
          <a:solidFill>
            <a:schemeClr val="bg1"/>
          </a:solidFill>
          <a:effectLst/>
        </p:grpSpPr>
        <p:sp>
          <p:nvSpPr>
            <p:cNvPr id="52" name="Freeform 5">
              <a:extLst>
                <a:ext uri="{FF2B5EF4-FFF2-40B4-BE49-F238E27FC236}">
                  <a16:creationId xmlns:a16="http://schemas.microsoft.com/office/drawing/2014/main" id="{C6A82791-745E-4E34-9C1A-8BBC3AA5C48B}"/>
                </a:ext>
              </a:extLst>
            </p:cNvPr>
            <p:cNvSpPr>
              <a:spLocks noEditPoints="1"/>
            </p:cNvSpPr>
            <p:nvPr/>
          </p:nvSpPr>
          <p:spPr bwMode="auto">
            <a:xfrm>
              <a:off x="10594976" y="2798763"/>
              <a:ext cx="501650" cy="506412"/>
            </a:xfrm>
            <a:custGeom>
              <a:avLst/>
              <a:gdLst>
                <a:gd name="T0" fmla="*/ 116 w 132"/>
                <a:gd name="T1" fmla="*/ 39 h 132"/>
                <a:gd name="T2" fmla="*/ 113 w 132"/>
                <a:gd name="T3" fmla="*/ 20 h 132"/>
                <a:gd name="T4" fmla="*/ 100 w 132"/>
                <a:gd name="T5" fmla="*/ 21 h 132"/>
                <a:gd name="T6" fmla="*/ 98 w 132"/>
                <a:gd name="T7" fmla="*/ 9 h 132"/>
                <a:gd name="T8" fmla="*/ 78 w 132"/>
                <a:gd name="T9" fmla="*/ 11 h 132"/>
                <a:gd name="T10" fmla="*/ 68 w 132"/>
                <a:gd name="T11" fmla="*/ 9 h 132"/>
                <a:gd name="T12" fmla="*/ 49 w 132"/>
                <a:gd name="T13" fmla="*/ 2 h 132"/>
                <a:gd name="T14" fmla="*/ 44 w 132"/>
                <a:gd name="T15" fmla="*/ 14 h 132"/>
                <a:gd name="T16" fmla="*/ 32 w 132"/>
                <a:gd name="T17" fmla="*/ 9 h 132"/>
                <a:gd name="T18" fmla="*/ 24 w 132"/>
                <a:gd name="T19" fmla="*/ 28 h 132"/>
                <a:gd name="T20" fmla="*/ 17 w 132"/>
                <a:gd name="T21" fmla="*/ 36 h 132"/>
                <a:gd name="T22" fmla="*/ 2 w 132"/>
                <a:gd name="T23" fmla="*/ 49 h 132"/>
                <a:gd name="T24" fmla="*/ 9 w 132"/>
                <a:gd name="T25" fmla="*/ 59 h 132"/>
                <a:gd name="T26" fmla="*/ 0 w 132"/>
                <a:gd name="T27" fmla="*/ 67 h 132"/>
                <a:gd name="T28" fmla="*/ 11 w 132"/>
                <a:gd name="T29" fmla="*/ 83 h 132"/>
                <a:gd name="T30" fmla="*/ 15 w 132"/>
                <a:gd name="T31" fmla="*/ 93 h 132"/>
                <a:gd name="T32" fmla="*/ 19 w 132"/>
                <a:gd name="T33" fmla="*/ 113 h 132"/>
                <a:gd name="T34" fmla="*/ 31 w 132"/>
                <a:gd name="T35" fmla="*/ 112 h 132"/>
                <a:gd name="T36" fmla="*/ 33 w 132"/>
                <a:gd name="T37" fmla="*/ 124 h 132"/>
                <a:gd name="T38" fmla="*/ 53 w 132"/>
                <a:gd name="T39" fmla="*/ 122 h 132"/>
                <a:gd name="T40" fmla="*/ 64 w 132"/>
                <a:gd name="T41" fmla="*/ 123 h 132"/>
                <a:gd name="T42" fmla="*/ 83 w 132"/>
                <a:gd name="T43" fmla="*/ 130 h 132"/>
                <a:gd name="T44" fmla="*/ 88 w 132"/>
                <a:gd name="T45" fmla="*/ 119 h 132"/>
                <a:gd name="T46" fmla="*/ 100 w 132"/>
                <a:gd name="T47" fmla="*/ 123 h 132"/>
                <a:gd name="T48" fmla="*/ 108 w 132"/>
                <a:gd name="T49" fmla="*/ 105 h 132"/>
                <a:gd name="T50" fmla="*/ 114 w 132"/>
                <a:gd name="T51" fmla="*/ 96 h 132"/>
                <a:gd name="T52" fmla="*/ 130 w 132"/>
                <a:gd name="T53" fmla="*/ 83 h 132"/>
                <a:gd name="T54" fmla="*/ 122 w 132"/>
                <a:gd name="T55" fmla="*/ 73 h 132"/>
                <a:gd name="T56" fmla="*/ 132 w 132"/>
                <a:gd name="T57" fmla="*/ 66 h 132"/>
                <a:gd name="T58" fmla="*/ 120 w 132"/>
                <a:gd name="T59" fmla="*/ 49 h 132"/>
                <a:gd name="T60" fmla="*/ 91 w 132"/>
                <a:gd name="T61" fmla="*/ 86 h 132"/>
                <a:gd name="T62" fmla="*/ 62 w 132"/>
                <a:gd name="T63" fmla="*/ 98 h 132"/>
                <a:gd name="T64" fmla="*/ 36 w 132"/>
                <a:gd name="T65" fmla="*/ 79 h 132"/>
                <a:gd name="T66" fmla="*/ 40 w 132"/>
                <a:gd name="T67" fmla="*/ 47 h 132"/>
                <a:gd name="T68" fmla="*/ 70 w 132"/>
                <a:gd name="T69" fmla="*/ 34 h 132"/>
                <a:gd name="T70" fmla="*/ 95 w 132"/>
                <a:gd name="T71" fmla="*/ 54 h 132"/>
                <a:gd name="T72" fmla="*/ 91 w 132"/>
                <a:gd name="T73"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18" y="44"/>
                  </a:moveTo>
                  <a:cubicBezTo>
                    <a:pt x="116" y="39"/>
                    <a:pt x="116" y="39"/>
                    <a:pt x="116" y="39"/>
                  </a:cubicBezTo>
                  <a:cubicBezTo>
                    <a:pt x="118" y="37"/>
                    <a:pt x="121" y="35"/>
                    <a:pt x="123" y="33"/>
                  </a:cubicBezTo>
                  <a:cubicBezTo>
                    <a:pt x="120" y="28"/>
                    <a:pt x="116" y="23"/>
                    <a:pt x="113" y="20"/>
                  </a:cubicBezTo>
                  <a:cubicBezTo>
                    <a:pt x="110" y="21"/>
                    <a:pt x="107" y="23"/>
                    <a:pt x="104" y="24"/>
                  </a:cubicBezTo>
                  <a:cubicBezTo>
                    <a:pt x="103" y="23"/>
                    <a:pt x="102" y="22"/>
                    <a:pt x="100" y="21"/>
                  </a:cubicBezTo>
                  <a:cubicBezTo>
                    <a:pt x="99" y="20"/>
                    <a:pt x="97" y="19"/>
                    <a:pt x="96" y="18"/>
                  </a:cubicBezTo>
                  <a:cubicBezTo>
                    <a:pt x="97" y="15"/>
                    <a:pt x="98" y="12"/>
                    <a:pt x="98" y="9"/>
                  </a:cubicBezTo>
                  <a:cubicBezTo>
                    <a:pt x="93" y="6"/>
                    <a:pt x="88" y="4"/>
                    <a:pt x="83" y="2"/>
                  </a:cubicBezTo>
                  <a:cubicBezTo>
                    <a:pt x="81" y="5"/>
                    <a:pt x="80" y="8"/>
                    <a:pt x="78" y="11"/>
                  </a:cubicBezTo>
                  <a:cubicBezTo>
                    <a:pt x="76" y="10"/>
                    <a:pt x="75" y="10"/>
                    <a:pt x="73" y="10"/>
                  </a:cubicBezTo>
                  <a:cubicBezTo>
                    <a:pt x="71" y="9"/>
                    <a:pt x="69" y="9"/>
                    <a:pt x="68" y="9"/>
                  </a:cubicBezTo>
                  <a:cubicBezTo>
                    <a:pt x="67" y="6"/>
                    <a:pt x="66" y="3"/>
                    <a:pt x="65" y="0"/>
                  </a:cubicBezTo>
                  <a:cubicBezTo>
                    <a:pt x="60" y="0"/>
                    <a:pt x="54" y="1"/>
                    <a:pt x="49" y="2"/>
                  </a:cubicBezTo>
                  <a:cubicBezTo>
                    <a:pt x="49" y="6"/>
                    <a:pt x="48" y="9"/>
                    <a:pt x="49" y="12"/>
                  </a:cubicBezTo>
                  <a:cubicBezTo>
                    <a:pt x="44" y="14"/>
                    <a:pt x="44" y="14"/>
                    <a:pt x="44" y="14"/>
                  </a:cubicBezTo>
                  <a:cubicBezTo>
                    <a:pt x="39" y="16"/>
                    <a:pt x="39" y="16"/>
                    <a:pt x="39" y="16"/>
                  </a:cubicBezTo>
                  <a:cubicBezTo>
                    <a:pt x="37" y="14"/>
                    <a:pt x="34" y="12"/>
                    <a:pt x="32" y="9"/>
                  </a:cubicBezTo>
                  <a:cubicBezTo>
                    <a:pt x="27" y="12"/>
                    <a:pt x="23" y="16"/>
                    <a:pt x="19" y="19"/>
                  </a:cubicBezTo>
                  <a:cubicBezTo>
                    <a:pt x="20" y="22"/>
                    <a:pt x="22" y="25"/>
                    <a:pt x="24" y="28"/>
                  </a:cubicBezTo>
                  <a:cubicBezTo>
                    <a:pt x="23" y="29"/>
                    <a:pt x="21" y="30"/>
                    <a:pt x="20" y="32"/>
                  </a:cubicBezTo>
                  <a:cubicBezTo>
                    <a:pt x="19" y="33"/>
                    <a:pt x="18" y="35"/>
                    <a:pt x="17" y="36"/>
                  </a:cubicBezTo>
                  <a:cubicBezTo>
                    <a:pt x="14" y="35"/>
                    <a:pt x="11" y="35"/>
                    <a:pt x="8" y="34"/>
                  </a:cubicBezTo>
                  <a:cubicBezTo>
                    <a:pt x="5" y="39"/>
                    <a:pt x="3" y="44"/>
                    <a:pt x="2" y="49"/>
                  </a:cubicBezTo>
                  <a:cubicBezTo>
                    <a:pt x="5" y="51"/>
                    <a:pt x="7" y="52"/>
                    <a:pt x="10" y="54"/>
                  </a:cubicBezTo>
                  <a:cubicBezTo>
                    <a:pt x="10" y="56"/>
                    <a:pt x="10" y="57"/>
                    <a:pt x="9" y="59"/>
                  </a:cubicBezTo>
                  <a:cubicBezTo>
                    <a:pt x="9" y="61"/>
                    <a:pt x="9" y="63"/>
                    <a:pt x="9" y="64"/>
                  </a:cubicBezTo>
                  <a:cubicBezTo>
                    <a:pt x="6" y="65"/>
                    <a:pt x="3" y="66"/>
                    <a:pt x="0" y="67"/>
                  </a:cubicBezTo>
                  <a:cubicBezTo>
                    <a:pt x="0" y="73"/>
                    <a:pt x="0" y="78"/>
                    <a:pt x="2" y="83"/>
                  </a:cubicBezTo>
                  <a:cubicBezTo>
                    <a:pt x="5" y="84"/>
                    <a:pt x="8" y="84"/>
                    <a:pt x="11" y="83"/>
                  </a:cubicBezTo>
                  <a:cubicBezTo>
                    <a:pt x="13" y="88"/>
                    <a:pt x="13" y="88"/>
                    <a:pt x="13" y="88"/>
                  </a:cubicBezTo>
                  <a:cubicBezTo>
                    <a:pt x="15" y="93"/>
                    <a:pt x="15" y="93"/>
                    <a:pt x="15" y="93"/>
                  </a:cubicBezTo>
                  <a:cubicBezTo>
                    <a:pt x="13" y="95"/>
                    <a:pt x="11" y="98"/>
                    <a:pt x="9" y="100"/>
                  </a:cubicBezTo>
                  <a:cubicBezTo>
                    <a:pt x="12" y="105"/>
                    <a:pt x="15" y="109"/>
                    <a:pt x="19" y="113"/>
                  </a:cubicBezTo>
                  <a:cubicBezTo>
                    <a:pt x="22" y="112"/>
                    <a:pt x="25" y="110"/>
                    <a:pt x="27" y="108"/>
                  </a:cubicBezTo>
                  <a:cubicBezTo>
                    <a:pt x="29" y="109"/>
                    <a:pt x="30" y="111"/>
                    <a:pt x="31" y="112"/>
                  </a:cubicBezTo>
                  <a:cubicBezTo>
                    <a:pt x="33" y="113"/>
                    <a:pt x="34" y="114"/>
                    <a:pt x="36" y="115"/>
                  </a:cubicBezTo>
                  <a:cubicBezTo>
                    <a:pt x="35" y="118"/>
                    <a:pt x="34" y="121"/>
                    <a:pt x="33" y="124"/>
                  </a:cubicBezTo>
                  <a:cubicBezTo>
                    <a:pt x="38" y="127"/>
                    <a:pt x="43" y="129"/>
                    <a:pt x="49" y="130"/>
                  </a:cubicBezTo>
                  <a:cubicBezTo>
                    <a:pt x="50" y="127"/>
                    <a:pt x="52" y="125"/>
                    <a:pt x="53" y="122"/>
                  </a:cubicBezTo>
                  <a:cubicBezTo>
                    <a:pt x="55" y="122"/>
                    <a:pt x="57" y="123"/>
                    <a:pt x="59" y="123"/>
                  </a:cubicBezTo>
                  <a:cubicBezTo>
                    <a:pt x="60" y="123"/>
                    <a:pt x="62" y="123"/>
                    <a:pt x="64" y="123"/>
                  </a:cubicBezTo>
                  <a:cubicBezTo>
                    <a:pt x="65" y="126"/>
                    <a:pt x="66" y="130"/>
                    <a:pt x="67" y="132"/>
                  </a:cubicBezTo>
                  <a:cubicBezTo>
                    <a:pt x="72" y="132"/>
                    <a:pt x="78" y="132"/>
                    <a:pt x="83" y="130"/>
                  </a:cubicBezTo>
                  <a:cubicBezTo>
                    <a:pt x="83" y="127"/>
                    <a:pt x="83" y="124"/>
                    <a:pt x="83" y="121"/>
                  </a:cubicBezTo>
                  <a:cubicBezTo>
                    <a:pt x="88" y="119"/>
                    <a:pt x="88" y="119"/>
                    <a:pt x="88" y="119"/>
                  </a:cubicBezTo>
                  <a:cubicBezTo>
                    <a:pt x="93" y="117"/>
                    <a:pt x="93" y="117"/>
                    <a:pt x="93" y="117"/>
                  </a:cubicBezTo>
                  <a:cubicBezTo>
                    <a:pt x="95" y="119"/>
                    <a:pt x="97" y="121"/>
                    <a:pt x="100" y="123"/>
                  </a:cubicBezTo>
                  <a:cubicBezTo>
                    <a:pt x="104" y="121"/>
                    <a:pt x="109" y="117"/>
                    <a:pt x="113" y="113"/>
                  </a:cubicBezTo>
                  <a:cubicBezTo>
                    <a:pt x="111" y="110"/>
                    <a:pt x="109" y="108"/>
                    <a:pt x="108" y="105"/>
                  </a:cubicBezTo>
                  <a:cubicBezTo>
                    <a:pt x="109" y="103"/>
                    <a:pt x="110" y="102"/>
                    <a:pt x="111" y="101"/>
                  </a:cubicBezTo>
                  <a:cubicBezTo>
                    <a:pt x="112" y="99"/>
                    <a:pt x="113" y="98"/>
                    <a:pt x="114" y="96"/>
                  </a:cubicBezTo>
                  <a:cubicBezTo>
                    <a:pt x="117" y="97"/>
                    <a:pt x="120" y="98"/>
                    <a:pt x="123" y="99"/>
                  </a:cubicBezTo>
                  <a:cubicBezTo>
                    <a:pt x="126" y="94"/>
                    <a:pt x="128" y="89"/>
                    <a:pt x="130" y="83"/>
                  </a:cubicBezTo>
                  <a:cubicBezTo>
                    <a:pt x="127" y="82"/>
                    <a:pt x="124" y="80"/>
                    <a:pt x="121" y="79"/>
                  </a:cubicBezTo>
                  <a:cubicBezTo>
                    <a:pt x="122" y="77"/>
                    <a:pt x="122" y="75"/>
                    <a:pt x="122" y="73"/>
                  </a:cubicBezTo>
                  <a:cubicBezTo>
                    <a:pt x="123" y="72"/>
                    <a:pt x="123" y="70"/>
                    <a:pt x="123" y="68"/>
                  </a:cubicBezTo>
                  <a:cubicBezTo>
                    <a:pt x="126" y="67"/>
                    <a:pt x="129" y="67"/>
                    <a:pt x="132" y="66"/>
                  </a:cubicBezTo>
                  <a:cubicBezTo>
                    <a:pt x="132" y="60"/>
                    <a:pt x="131" y="54"/>
                    <a:pt x="130" y="49"/>
                  </a:cubicBezTo>
                  <a:cubicBezTo>
                    <a:pt x="126" y="49"/>
                    <a:pt x="123" y="49"/>
                    <a:pt x="120" y="49"/>
                  </a:cubicBezTo>
                  <a:lnTo>
                    <a:pt x="118" y="44"/>
                  </a:lnTo>
                  <a:close/>
                  <a:moveTo>
                    <a:pt x="91" y="86"/>
                  </a:moveTo>
                  <a:cubicBezTo>
                    <a:pt x="88" y="90"/>
                    <a:pt x="83" y="94"/>
                    <a:pt x="78" y="96"/>
                  </a:cubicBezTo>
                  <a:cubicBezTo>
                    <a:pt x="73" y="98"/>
                    <a:pt x="67" y="99"/>
                    <a:pt x="62" y="98"/>
                  </a:cubicBezTo>
                  <a:cubicBezTo>
                    <a:pt x="56" y="97"/>
                    <a:pt x="51" y="95"/>
                    <a:pt x="46" y="92"/>
                  </a:cubicBezTo>
                  <a:cubicBezTo>
                    <a:pt x="42" y="89"/>
                    <a:pt x="38" y="84"/>
                    <a:pt x="36" y="79"/>
                  </a:cubicBezTo>
                  <a:cubicBezTo>
                    <a:pt x="34" y="74"/>
                    <a:pt x="33" y="68"/>
                    <a:pt x="34" y="62"/>
                  </a:cubicBezTo>
                  <a:cubicBezTo>
                    <a:pt x="35" y="57"/>
                    <a:pt x="37" y="51"/>
                    <a:pt x="40" y="47"/>
                  </a:cubicBezTo>
                  <a:cubicBezTo>
                    <a:pt x="44" y="42"/>
                    <a:pt x="48" y="39"/>
                    <a:pt x="53" y="37"/>
                  </a:cubicBezTo>
                  <a:cubicBezTo>
                    <a:pt x="59" y="35"/>
                    <a:pt x="64" y="34"/>
                    <a:pt x="70" y="34"/>
                  </a:cubicBezTo>
                  <a:cubicBezTo>
                    <a:pt x="75" y="35"/>
                    <a:pt x="81" y="37"/>
                    <a:pt x="85" y="41"/>
                  </a:cubicBezTo>
                  <a:cubicBezTo>
                    <a:pt x="90" y="44"/>
                    <a:pt x="93" y="49"/>
                    <a:pt x="95" y="54"/>
                  </a:cubicBezTo>
                  <a:cubicBezTo>
                    <a:pt x="97" y="59"/>
                    <a:pt x="98" y="65"/>
                    <a:pt x="98" y="70"/>
                  </a:cubicBezTo>
                  <a:cubicBezTo>
                    <a:pt x="97" y="76"/>
                    <a:pt x="95" y="81"/>
                    <a:pt x="91"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6">
              <a:extLst>
                <a:ext uri="{FF2B5EF4-FFF2-40B4-BE49-F238E27FC236}">
                  <a16:creationId xmlns:a16="http://schemas.microsoft.com/office/drawing/2014/main" id="{A4DF609D-21EB-45EE-82FA-741C31955007}"/>
                </a:ext>
              </a:extLst>
            </p:cNvPr>
            <p:cNvSpPr>
              <a:spLocks noEditPoints="1"/>
            </p:cNvSpPr>
            <p:nvPr/>
          </p:nvSpPr>
          <p:spPr bwMode="auto">
            <a:xfrm>
              <a:off x="10594976" y="2798763"/>
              <a:ext cx="501650" cy="506412"/>
            </a:xfrm>
            <a:custGeom>
              <a:avLst/>
              <a:gdLst>
                <a:gd name="T0" fmla="*/ 116 w 132"/>
                <a:gd name="T1" fmla="*/ 39 h 132"/>
                <a:gd name="T2" fmla="*/ 113 w 132"/>
                <a:gd name="T3" fmla="*/ 20 h 132"/>
                <a:gd name="T4" fmla="*/ 100 w 132"/>
                <a:gd name="T5" fmla="*/ 21 h 132"/>
                <a:gd name="T6" fmla="*/ 98 w 132"/>
                <a:gd name="T7" fmla="*/ 9 h 132"/>
                <a:gd name="T8" fmla="*/ 78 w 132"/>
                <a:gd name="T9" fmla="*/ 11 h 132"/>
                <a:gd name="T10" fmla="*/ 68 w 132"/>
                <a:gd name="T11" fmla="*/ 9 h 132"/>
                <a:gd name="T12" fmla="*/ 49 w 132"/>
                <a:gd name="T13" fmla="*/ 2 h 132"/>
                <a:gd name="T14" fmla="*/ 44 w 132"/>
                <a:gd name="T15" fmla="*/ 14 h 132"/>
                <a:gd name="T16" fmla="*/ 32 w 132"/>
                <a:gd name="T17" fmla="*/ 9 h 132"/>
                <a:gd name="T18" fmla="*/ 24 w 132"/>
                <a:gd name="T19" fmla="*/ 28 h 132"/>
                <a:gd name="T20" fmla="*/ 17 w 132"/>
                <a:gd name="T21" fmla="*/ 36 h 132"/>
                <a:gd name="T22" fmla="*/ 2 w 132"/>
                <a:gd name="T23" fmla="*/ 49 h 132"/>
                <a:gd name="T24" fmla="*/ 9 w 132"/>
                <a:gd name="T25" fmla="*/ 59 h 132"/>
                <a:gd name="T26" fmla="*/ 0 w 132"/>
                <a:gd name="T27" fmla="*/ 67 h 132"/>
                <a:gd name="T28" fmla="*/ 11 w 132"/>
                <a:gd name="T29" fmla="*/ 83 h 132"/>
                <a:gd name="T30" fmla="*/ 15 w 132"/>
                <a:gd name="T31" fmla="*/ 93 h 132"/>
                <a:gd name="T32" fmla="*/ 19 w 132"/>
                <a:gd name="T33" fmla="*/ 113 h 132"/>
                <a:gd name="T34" fmla="*/ 31 w 132"/>
                <a:gd name="T35" fmla="*/ 112 h 132"/>
                <a:gd name="T36" fmla="*/ 33 w 132"/>
                <a:gd name="T37" fmla="*/ 124 h 132"/>
                <a:gd name="T38" fmla="*/ 53 w 132"/>
                <a:gd name="T39" fmla="*/ 122 h 132"/>
                <a:gd name="T40" fmla="*/ 64 w 132"/>
                <a:gd name="T41" fmla="*/ 123 h 132"/>
                <a:gd name="T42" fmla="*/ 83 w 132"/>
                <a:gd name="T43" fmla="*/ 130 h 132"/>
                <a:gd name="T44" fmla="*/ 88 w 132"/>
                <a:gd name="T45" fmla="*/ 119 h 132"/>
                <a:gd name="T46" fmla="*/ 100 w 132"/>
                <a:gd name="T47" fmla="*/ 123 h 132"/>
                <a:gd name="T48" fmla="*/ 108 w 132"/>
                <a:gd name="T49" fmla="*/ 105 h 132"/>
                <a:gd name="T50" fmla="*/ 114 w 132"/>
                <a:gd name="T51" fmla="*/ 96 h 132"/>
                <a:gd name="T52" fmla="*/ 130 w 132"/>
                <a:gd name="T53" fmla="*/ 83 h 132"/>
                <a:gd name="T54" fmla="*/ 122 w 132"/>
                <a:gd name="T55" fmla="*/ 73 h 132"/>
                <a:gd name="T56" fmla="*/ 132 w 132"/>
                <a:gd name="T57" fmla="*/ 66 h 132"/>
                <a:gd name="T58" fmla="*/ 120 w 132"/>
                <a:gd name="T59" fmla="*/ 49 h 132"/>
                <a:gd name="T60" fmla="*/ 91 w 132"/>
                <a:gd name="T61" fmla="*/ 86 h 132"/>
                <a:gd name="T62" fmla="*/ 62 w 132"/>
                <a:gd name="T63" fmla="*/ 98 h 132"/>
                <a:gd name="T64" fmla="*/ 36 w 132"/>
                <a:gd name="T65" fmla="*/ 79 h 132"/>
                <a:gd name="T66" fmla="*/ 40 w 132"/>
                <a:gd name="T67" fmla="*/ 47 h 132"/>
                <a:gd name="T68" fmla="*/ 70 w 132"/>
                <a:gd name="T69" fmla="*/ 34 h 132"/>
                <a:gd name="T70" fmla="*/ 95 w 132"/>
                <a:gd name="T71" fmla="*/ 54 h 132"/>
                <a:gd name="T72" fmla="*/ 91 w 132"/>
                <a:gd name="T73"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18" y="44"/>
                  </a:moveTo>
                  <a:cubicBezTo>
                    <a:pt x="116" y="39"/>
                    <a:pt x="116" y="39"/>
                    <a:pt x="116" y="39"/>
                  </a:cubicBezTo>
                  <a:cubicBezTo>
                    <a:pt x="118" y="37"/>
                    <a:pt x="121" y="35"/>
                    <a:pt x="123" y="33"/>
                  </a:cubicBezTo>
                  <a:cubicBezTo>
                    <a:pt x="120" y="28"/>
                    <a:pt x="116" y="23"/>
                    <a:pt x="113" y="20"/>
                  </a:cubicBezTo>
                  <a:cubicBezTo>
                    <a:pt x="110" y="21"/>
                    <a:pt x="107" y="23"/>
                    <a:pt x="104" y="24"/>
                  </a:cubicBezTo>
                  <a:cubicBezTo>
                    <a:pt x="103" y="23"/>
                    <a:pt x="102" y="22"/>
                    <a:pt x="100" y="21"/>
                  </a:cubicBezTo>
                  <a:cubicBezTo>
                    <a:pt x="99" y="20"/>
                    <a:pt x="97" y="19"/>
                    <a:pt x="96" y="18"/>
                  </a:cubicBezTo>
                  <a:cubicBezTo>
                    <a:pt x="97" y="15"/>
                    <a:pt x="98" y="12"/>
                    <a:pt x="98" y="9"/>
                  </a:cubicBezTo>
                  <a:cubicBezTo>
                    <a:pt x="93" y="6"/>
                    <a:pt x="88" y="4"/>
                    <a:pt x="83" y="2"/>
                  </a:cubicBezTo>
                  <a:cubicBezTo>
                    <a:pt x="81" y="5"/>
                    <a:pt x="80" y="8"/>
                    <a:pt x="78" y="11"/>
                  </a:cubicBezTo>
                  <a:cubicBezTo>
                    <a:pt x="76" y="10"/>
                    <a:pt x="75" y="10"/>
                    <a:pt x="73" y="10"/>
                  </a:cubicBezTo>
                  <a:cubicBezTo>
                    <a:pt x="71" y="9"/>
                    <a:pt x="69" y="9"/>
                    <a:pt x="68" y="9"/>
                  </a:cubicBezTo>
                  <a:cubicBezTo>
                    <a:pt x="67" y="6"/>
                    <a:pt x="66" y="3"/>
                    <a:pt x="65" y="0"/>
                  </a:cubicBezTo>
                  <a:cubicBezTo>
                    <a:pt x="60" y="0"/>
                    <a:pt x="54" y="1"/>
                    <a:pt x="49" y="2"/>
                  </a:cubicBezTo>
                  <a:cubicBezTo>
                    <a:pt x="49" y="6"/>
                    <a:pt x="48" y="9"/>
                    <a:pt x="49" y="12"/>
                  </a:cubicBezTo>
                  <a:cubicBezTo>
                    <a:pt x="44" y="14"/>
                    <a:pt x="44" y="14"/>
                    <a:pt x="44" y="14"/>
                  </a:cubicBezTo>
                  <a:cubicBezTo>
                    <a:pt x="39" y="16"/>
                    <a:pt x="39" y="16"/>
                    <a:pt x="39" y="16"/>
                  </a:cubicBezTo>
                  <a:cubicBezTo>
                    <a:pt x="37" y="14"/>
                    <a:pt x="34" y="12"/>
                    <a:pt x="32" y="9"/>
                  </a:cubicBezTo>
                  <a:cubicBezTo>
                    <a:pt x="27" y="12"/>
                    <a:pt x="23" y="16"/>
                    <a:pt x="19" y="19"/>
                  </a:cubicBezTo>
                  <a:cubicBezTo>
                    <a:pt x="20" y="22"/>
                    <a:pt x="22" y="25"/>
                    <a:pt x="24" y="28"/>
                  </a:cubicBezTo>
                  <a:cubicBezTo>
                    <a:pt x="23" y="29"/>
                    <a:pt x="21" y="30"/>
                    <a:pt x="20" y="32"/>
                  </a:cubicBezTo>
                  <a:cubicBezTo>
                    <a:pt x="19" y="33"/>
                    <a:pt x="18" y="35"/>
                    <a:pt x="17" y="36"/>
                  </a:cubicBezTo>
                  <a:cubicBezTo>
                    <a:pt x="14" y="35"/>
                    <a:pt x="11" y="35"/>
                    <a:pt x="8" y="34"/>
                  </a:cubicBezTo>
                  <a:cubicBezTo>
                    <a:pt x="5" y="39"/>
                    <a:pt x="3" y="44"/>
                    <a:pt x="2" y="49"/>
                  </a:cubicBezTo>
                  <a:cubicBezTo>
                    <a:pt x="5" y="51"/>
                    <a:pt x="7" y="52"/>
                    <a:pt x="10" y="54"/>
                  </a:cubicBezTo>
                  <a:cubicBezTo>
                    <a:pt x="10" y="56"/>
                    <a:pt x="10" y="57"/>
                    <a:pt x="9" y="59"/>
                  </a:cubicBezTo>
                  <a:cubicBezTo>
                    <a:pt x="9" y="61"/>
                    <a:pt x="9" y="63"/>
                    <a:pt x="9" y="64"/>
                  </a:cubicBezTo>
                  <a:cubicBezTo>
                    <a:pt x="6" y="65"/>
                    <a:pt x="3" y="66"/>
                    <a:pt x="0" y="67"/>
                  </a:cubicBezTo>
                  <a:cubicBezTo>
                    <a:pt x="0" y="73"/>
                    <a:pt x="0" y="78"/>
                    <a:pt x="2" y="83"/>
                  </a:cubicBezTo>
                  <a:cubicBezTo>
                    <a:pt x="5" y="84"/>
                    <a:pt x="8" y="84"/>
                    <a:pt x="11" y="83"/>
                  </a:cubicBezTo>
                  <a:cubicBezTo>
                    <a:pt x="13" y="88"/>
                    <a:pt x="13" y="88"/>
                    <a:pt x="13" y="88"/>
                  </a:cubicBezTo>
                  <a:cubicBezTo>
                    <a:pt x="15" y="93"/>
                    <a:pt x="15" y="93"/>
                    <a:pt x="15" y="93"/>
                  </a:cubicBezTo>
                  <a:cubicBezTo>
                    <a:pt x="13" y="95"/>
                    <a:pt x="11" y="98"/>
                    <a:pt x="9" y="100"/>
                  </a:cubicBezTo>
                  <a:cubicBezTo>
                    <a:pt x="12" y="105"/>
                    <a:pt x="15" y="109"/>
                    <a:pt x="19" y="113"/>
                  </a:cubicBezTo>
                  <a:cubicBezTo>
                    <a:pt x="22" y="112"/>
                    <a:pt x="25" y="110"/>
                    <a:pt x="27" y="108"/>
                  </a:cubicBezTo>
                  <a:cubicBezTo>
                    <a:pt x="29" y="109"/>
                    <a:pt x="30" y="111"/>
                    <a:pt x="31" y="112"/>
                  </a:cubicBezTo>
                  <a:cubicBezTo>
                    <a:pt x="33" y="113"/>
                    <a:pt x="34" y="114"/>
                    <a:pt x="36" y="115"/>
                  </a:cubicBezTo>
                  <a:cubicBezTo>
                    <a:pt x="35" y="118"/>
                    <a:pt x="34" y="121"/>
                    <a:pt x="33" y="124"/>
                  </a:cubicBezTo>
                  <a:cubicBezTo>
                    <a:pt x="38" y="127"/>
                    <a:pt x="43" y="129"/>
                    <a:pt x="49" y="130"/>
                  </a:cubicBezTo>
                  <a:cubicBezTo>
                    <a:pt x="50" y="127"/>
                    <a:pt x="52" y="125"/>
                    <a:pt x="53" y="122"/>
                  </a:cubicBezTo>
                  <a:cubicBezTo>
                    <a:pt x="55" y="122"/>
                    <a:pt x="57" y="123"/>
                    <a:pt x="59" y="123"/>
                  </a:cubicBezTo>
                  <a:cubicBezTo>
                    <a:pt x="60" y="123"/>
                    <a:pt x="62" y="123"/>
                    <a:pt x="64" y="123"/>
                  </a:cubicBezTo>
                  <a:cubicBezTo>
                    <a:pt x="65" y="126"/>
                    <a:pt x="66" y="130"/>
                    <a:pt x="67" y="132"/>
                  </a:cubicBezTo>
                  <a:cubicBezTo>
                    <a:pt x="72" y="132"/>
                    <a:pt x="78" y="132"/>
                    <a:pt x="83" y="130"/>
                  </a:cubicBezTo>
                  <a:cubicBezTo>
                    <a:pt x="83" y="127"/>
                    <a:pt x="83" y="124"/>
                    <a:pt x="83" y="121"/>
                  </a:cubicBezTo>
                  <a:cubicBezTo>
                    <a:pt x="88" y="119"/>
                    <a:pt x="88" y="119"/>
                    <a:pt x="88" y="119"/>
                  </a:cubicBezTo>
                  <a:cubicBezTo>
                    <a:pt x="93" y="117"/>
                    <a:pt x="93" y="117"/>
                    <a:pt x="93" y="117"/>
                  </a:cubicBezTo>
                  <a:cubicBezTo>
                    <a:pt x="95" y="119"/>
                    <a:pt x="97" y="121"/>
                    <a:pt x="100" y="123"/>
                  </a:cubicBezTo>
                  <a:cubicBezTo>
                    <a:pt x="104" y="121"/>
                    <a:pt x="109" y="117"/>
                    <a:pt x="113" y="113"/>
                  </a:cubicBezTo>
                  <a:cubicBezTo>
                    <a:pt x="111" y="110"/>
                    <a:pt x="109" y="108"/>
                    <a:pt x="108" y="105"/>
                  </a:cubicBezTo>
                  <a:cubicBezTo>
                    <a:pt x="109" y="103"/>
                    <a:pt x="110" y="102"/>
                    <a:pt x="111" y="101"/>
                  </a:cubicBezTo>
                  <a:cubicBezTo>
                    <a:pt x="112" y="99"/>
                    <a:pt x="113" y="98"/>
                    <a:pt x="114" y="96"/>
                  </a:cubicBezTo>
                  <a:cubicBezTo>
                    <a:pt x="117" y="97"/>
                    <a:pt x="120" y="98"/>
                    <a:pt x="123" y="99"/>
                  </a:cubicBezTo>
                  <a:cubicBezTo>
                    <a:pt x="126" y="94"/>
                    <a:pt x="128" y="89"/>
                    <a:pt x="130" y="83"/>
                  </a:cubicBezTo>
                  <a:cubicBezTo>
                    <a:pt x="127" y="82"/>
                    <a:pt x="124" y="80"/>
                    <a:pt x="121" y="79"/>
                  </a:cubicBezTo>
                  <a:cubicBezTo>
                    <a:pt x="122" y="77"/>
                    <a:pt x="122" y="75"/>
                    <a:pt x="122" y="73"/>
                  </a:cubicBezTo>
                  <a:cubicBezTo>
                    <a:pt x="123" y="72"/>
                    <a:pt x="123" y="70"/>
                    <a:pt x="123" y="68"/>
                  </a:cubicBezTo>
                  <a:cubicBezTo>
                    <a:pt x="126" y="67"/>
                    <a:pt x="129" y="67"/>
                    <a:pt x="132" y="66"/>
                  </a:cubicBezTo>
                  <a:cubicBezTo>
                    <a:pt x="132" y="60"/>
                    <a:pt x="131" y="54"/>
                    <a:pt x="130" y="49"/>
                  </a:cubicBezTo>
                  <a:cubicBezTo>
                    <a:pt x="126" y="49"/>
                    <a:pt x="123" y="49"/>
                    <a:pt x="120" y="49"/>
                  </a:cubicBezTo>
                  <a:lnTo>
                    <a:pt x="118" y="44"/>
                  </a:lnTo>
                  <a:close/>
                  <a:moveTo>
                    <a:pt x="91" y="86"/>
                  </a:moveTo>
                  <a:cubicBezTo>
                    <a:pt x="88" y="90"/>
                    <a:pt x="83" y="94"/>
                    <a:pt x="78" y="96"/>
                  </a:cubicBezTo>
                  <a:cubicBezTo>
                    <a:pt x="73" y="98"/>
                    <a:pt x="67" y="99"/>
                    <a:pt x="62" y="98"/>
                  </a:cubicBezTo>
                  <a:cubicBezTo>
                    <a:pt x="56" y="97"/>
                    <a:pt x="51" y="95"/>
                    <a:pt x="46" y="92"/>
                  </a:cubicBezTo>
                  <a:cubicBezTo>
                    <a:pt x="42" y="89"/>
                    <a:pt x="38" y="84"/>
                    <a:pt x="36" y="79"/>
                  </a:cubicBezTo>
                  <a:cubicBezTo>
                    <a:pt x="34" y="74"/>
                    <a:pt x="33" y="68"/>
                    <a:pt x="34" y="62"/>
                  </a:cubicBezTo>
                  <a:cubicBezTo>
                    <a:pt x="35" y="57"/>
                    <a:pt x="37" y="51"/>
                    <a:pt x="40" y="47"/>
                  </a:cubicBezTo>
                  <a:cubicBezTo>
                    <a:pt x="44" y="42"/>
                    <a:pt x="48" y="39"/>
                    <a:pt x="53" y="37"/>
                  </a:cubicBezTo>
                  <a:cubicBezTo>
                    <a:pt x="59" y="35"/>
                    <a:pt x="64" y="34"/>
                    <a:pt x="70" y="34"/>
                  </a:cubicBezTo>
                  <a:cubicBezTo>
                    <a:pt x="75" y="35"/>
                    <a:pt x="81" y="37"/>
                    <a:pt x="85" y="41"/>
                  </a:cubicBezTo>
                  <a:cubicBezTo>
                    <a:pt x="90" y="44"/>
                    <a:pt x="93" y="49"/>
                    <a:pt x="95" y="54"/>
                  </a:cubicBezTo>
                  <a:cubicBezTo>
                    <a:pt x="97" y="59"/>
                    <a:pt x="98" y="65"/>
                    <a:pt x="98" y="70"/>
                  </a:cubicBezTo>
                  <a:cubicBezTo>
                    <a:pt x="97" y="76"/>
                    <a:pt x="95" y="81"/>
                    <a:pt x="91"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7">
              <a:extLst>
                <a:ext uri="{FF2B5EF4-FFF2-40B4-BE49-F238E27FC236}">
                  <a16:creationId xmlns:a16="http://schemas.microsoft.com/office/drawing/2014/main" id="{0AD16664-F648-4353-9FB3-4D2B262F8B45}"/>
                </a:ext>
              </a:extLst>
            </p:cNvPr>
            <p:cNvSpPr>
              <a:spLocks noEditPoints="1"/>
            </p:cNvSpPr>
            <p:nvPr/>
          </p:nvSpPr>
          <p:spPr bwMode="auto">
            <a:xfrm>
              <a:off x="11107738" y="2982913"/>
              <a:ext cx="247650" cy="249237"/>
            </a:xfrm>
            <a:custGeom>
              <a:avLst/>
              <a:gdLst>
                <a:gd name="T0" fmla="*/ 60 w 65"/>
                <a:gd name="T1" fmla="*/ 30 h 65"/>
                <a:gd name="T2" fmla="*/ 63 w 65"/>
                <a:gd name="T3" fmla="*/ 20 h 65"/>
                <a:gd name="T4" fmla="*/ 57 w 65"/>
                <a:gd name="T5" fmla="*/ 18 h 65"/>
                <a:gd name="T6" fmla="*/ 58 w 65"/>
                <a:gd name="T7" fmla="*/ 12 h 65"/>
                <a:gd name="T8" fmla="*/ 49 w 65"/>
                <a:gd name="T9" fmla="*/ 9 h 65"/>
                <a:gd name="T10" fmla="*/ 44 w 65"/>
                <a:gd name="T11" fmla="*/ 6 h 65"/>
                <a:gd name="T12" fmla="*/ 37 w 65"/>
                <a:gd name="T13" fmla="*/ 0 h 65"/>
                <a:gd name="T14" fmla="*/ 32 w 65"/>
                <a:gd name="T15" fmla="*/ 4 h 65"/>
                <a:gd name="T16" fmla="*/ 28 w 65"/>
                <a:gd name="T17" fmla="*/ 0 h 65"/>
                <a:gd name="T18" fmla="*/ 20 w 65"/>
                <a:gd name="T19" fmla="*/ 6 h 65"/>
                <a:gd name="T20" fmla="*/ 16 w 65"/>
                <a:gd name="T21" fmla="*/ 9 h 65"/>
                <a:gd name="T22" fmla="*/ 6 w 65"/>
                <a:gd name="T23" fmla="*/ 12 h 65"/>
                <a:gd name="T24" fmla="*/ 8 w 65"/>
                <a:gd name="T25" fmla="*/ 18 h 65"/>
                <a:gd name="T26" fmla="*/ 2 w 65"/>
                <a:gd name="T27" fmla="*/ 20 h 65"/>
                <a:gd name="T28" fmla="*/ 4 w 65"/>
                <a:gd name="T29" fmla="*/ 30 h 65"/>
                <a:gd name="T30" fmla="*/ 4 w 65"/>
                <a:gd name="T31" fmla="*/ 35 h 65"/>
                <a:gd name="T32" fmla="*/ 2 w 65"/>
                <a:gd name="T33" fmla="*/ 45 h 65"/>
                <a:gd name="T34" fmla="*/ 8 w 65"/>
                <a:gd name="T35" fmla="*/ 46 h 65"/>
                <a:gd name="T36" fmla="*/ 6 w 65"/>
                <a:gd name="T37" fmla="*/ 52 h 65"/>
                <a:gd name="T38" fmla="*/ 16 w 65"/>
                <a:gd name="T39" fmla="*/ 55 h 65"/>
                <a:gd name="T40" fmla="*/ 20 w 65"/>
                <a:gd name="T41" fmla="*/ 58 h 65"/>
                <a:gd name="T42" fmla="*/ 28 w 65"/>
                <a:gd name="T43" fmla="*/ 65 h 65"/>
                <a:gd name="T44" fmla="*/ 32 w 65"/>
                <a:gd name="T45" fmla="*/ 61 h 65"/>
                <a:gd name="T46" fmla="*/ 37 w 65"/>
                <a:gd name="T47" fmla="*/ 65 h 65"/>
                <a:gd name="T48" fmla="*/ 44 w 65"/>
                <a:gd name="T49" fmla="*/ 58 h 65"/>
                <a:gd name="T50" fmla="*/ 49 w 65"/>
                <a:gd name="T51" fmla="*/ 55 h 65"/>
                <a:gd name="T52" fmla="*/ 58 w 65"/>
                <a:gd name="T53" fmla="*/ 52 h 65"/>
                <a:gd name="T54" fmla="*/ 57 w 65"/>
                <a:gd name="T55" fmla="*/ 46 h 65"/>
                <a:gd name="T56" fmla="*/ 63 w 65"/>
                <a:gd name="T57" fmla="*/ 45 h 65"/>
                <a:gd name="T58" fmla="*/ 60 w 65"/>
                <a:gd name="T59" fmla="*/ 35 h 65"/>
                <a:gd name="T60" fmla="*/ 40 w 65"/>
                <a:gd name="T61" fmla="*/ 46 h 65"/>
                <a:gd name="T62" fmla="*/ 24 w 65"/>
                <a:gd name="T63" fmla="*/ 46 h 65"/>
                <a:gd name="T64" fmla="*/ 16 w 65"/>
                <a:gd name="T65" fmla="*/ 32 h 65"/>
                <a:gd name="T66" fmla="*/ 24 w 65"/>
                <a:gd name="T67" fmla="*/ 18 h 65"/>
                <a:gd name="T68" fmla="*/ 40 w 65"/>
                <a:gd name="T69" fmla="*/ 18 h 65"/>
                <a:gd name="T70" fmla="*/ 48 w 65"/>
                <a:gd name="T71" fmla="*/ 32 h 65"/>
                <a:gd name="T72" fmla="*/ 40 w 65"/>
                <a:gd name="T7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5">
                  <a:moveTo>
                    <a:pt x="61" y="32"/>
                  </a:moveTo>
                  <a:cubicBezTo>
                    <a:pt x="60" y="30"/>
                    <a:pt x="60" y="30"/>
                    <a:pt x="60" y="30"/>
                  </a:cubicBezTo>
                  <a:cubicBezTo>
                    <a:pt x="62" y="29"/>
                    <a:pt x="63" y="28"/>
                    <a:pt x="65" y="28"/>
                  </a:cubicBezTo>
                  <a:cubicBezTo>
                    <a:pt x="64" y="25"/>
                    <a:pt x="64" y="22"/>
                    <a:pt x="63" y="20"/>
                  </a:cubicBezTo>
                  <a:cubicBezTo>
                    <a:pt x="61" y="20"/>
                    <a:pt x="60" y="20"/>
                    <a:pt x="58" y="20"/>
                  </a:cubicBezTo>
                  <a:cubicBezTo>
                    <a:pt x="58" y="20"/>
                    <a:pt x="57" y="19"/>
                    <a:pt x="57" y="18"/>
                  </a:cubicBezTo>
                  <a:cubicBezTo>
                    <a:pt x="56" y="17"/>
                    <a:pt x="56" y="16"/>
                    <a:pt x="55" y="16"/>
                  </a:cubicBezTo>
                  <a:cubicBezTo>
                    <a:pt x="56" y="15"/>
                    <a:pt x="57" y="13"/>
                    <a:pt x="58" y="12"/>
                  </a:cubicBezTo>
                  <a:cubicBezTo>
                    <a:pt x="57" y="10"/>
                    <a:pt x="55" y="8"/>
                    <a:pt x="52" y="6"/>
                  </a:cubicBezTo>
                  <a:cubicBezTo>
                    <a:pt x="51" y="7"/>
                    <a:pt x="50" y="8"/>
                    <a:pt x="49" y="9"/>
                  </a:cubicBezTo>
                  <a:cubicBezTo>
                    <a:pt x="48" y="8"/>
                    <a:pt x="47" y="8"/>
                    <a:pt x="46" y="8"/>
                  </a:cubicBezTo>
                  <a:cubicBezTo>
                    <a:pt x="46" y="7"/>
                    <a:pt x="45" y="7"/>
                    <a:pt x="44" y="6"/>
                  </a:cubicBezTo>
                  <a:cubicBezTo>
                    <a:pt x="44" y="5"/>
                    <a:pt x="44" y="3"/>
                    <a:pt x="45" y="2"/>
                  </a:cubicBezTo>
                  <a:cubicBezTo>
                    <a:pt x="42" y="1"/>
                    <a:pt x="39" y="0"/>
                    <a:pt x="37" y="0"/>
                  </a:cubicBezTo>
                  <a:cubicBezTo>
                    <a:pt x="36" y="1"/>
                    <a:pt x="35" y="2"/>
                    <a:pt x="35" y="4"/>
                  </a:cubicBezTo>
                  <a:cubicBezTo>
                    <a:pt x="32" y="4"/>
                    <a:pt x="32" y="4"/>
                    <a:pt x="32" y="4"/>
                  </a:cubicBezTo>
                  <a:cubicBezTo>
                    <a:pt x="30" y="4"/>
                    <a:pt x="30" y="4"/>
                    <a:pt x="30" y="4"/>
                  </a:cubicBezTo>
                  <a:cubicBezTo>
                    <a:pt x="29" y="2"/>
                    <a:pt x="28" y="1"/>
                    <a:pt x="28" y="0"/>
                  </a:cubicBezTo>
                  <a:cubicBezTo>
                    <a:pt x="25" y="0"/>
                    <a:pt x="22" y="1"/>
                    <a:pt x="20" y="2"/>
                  </a:cubicBezTo>
                  <a:cubicBezTo>
                    <a:pt x="20" y="3"/>
                    <a:pt x="20" y="5"/>
                    <a:pt x="20" y="6"/>
                  </a:cubicBezTo>
                  <a:cubicBezTo>
                    <a:pt x="20" y="7"/>
                    <a:pt x="19" y="7"/>
                    <a:pt x="18" y="8"/>
                  </a:cubicBezTo>
                  <a:cubicBezTo>
                    <a:pt x="17" y="8"/>
                    <a:pt x="16" y="8"/>
                    <a:pt x="16" y="9"/>
                  </a:cubicBezTo>
                  <a:cubicBezTo>
                    <a:pt x="15" y="8"/>
                    <a:pt x="13" y="7"/>
                    <a:pt x="12" y="6"/>
                  </a:cubicBezTo>
                  <a:cubicBezTo>
                    <a:pt x="10" y="8"/>
                    <a:pt x="8" y="10"/>
                    <a:pt x="6" y="12"/>
                  </a:cubicBezTo>
                  <a:cubicBezTo>
                    <a:pt x="7" y="13"/>
                    <a:pt x="8" y="15"/>
                    <a:pt x="9" y="16"/>
                  </a:cubicBezTo>
                  <a:cubicBezTo>
                    <a:pt x="8" y="16"/>
                    <a:pt x="8" y="17"/>
                    <a:pt x="8" y="18"/>
                  </a:cubicBezTo>
                  <a:cubicBezTo>
                    <a:pt x="7" y="19"/>
                    <a:pt x="7" y="20"/>
                    <a:pt x="6" y="20"/>
                  </a:cubicBezTo>
                  <a:cubicBezTo>
                    <a:pt x="5" y="20"/>
                    <a:pt x="3" y="20"/>
                    <a:pt x="2" y="20"/>
                  </a:cubicBezTo>
                  <a:cubicBezTo>
                    <a:pt x="1" y="22"/>
                    <a:pt x="0" y="25"/>
                    <a:pt x="0" y="28"/>
                  </a:cubicBezTo>
                  <a:cubicBezTo>
                    <a:pt x="1" y="28"/>
                    <a:pt x="2" y="29"/>
                    <a:pt x="4" y="30"/>
                  </a:cubicBezTo>
                  <a:cubicBezTo>
                    <a:pt x="4" y="32"/>
                    <a:pt x="4" y="32"/>
                    <a:pt x="4" y="32"/>
                  </a:cubicBezTo>
                  <a:cubicBezTo>
                    <a:pt x="4" y="35"/>
                    <a:pt x="4" y="35"/>
                    <a:pt x="4" y="35"/>
                  </a:cubicBezTo>
                  <a:cubicBezTo>
                    <a:pt x="2" y="35"/>
                    <a:pt x="1" y="36"/>
                    <a:pt x="0" y="37"/>
                  </a:cubicBezTo>
                  <a:cubicBezTo>
                    <a:pt x="0" y="39"/>
                    <a:pt x="1" y="42"/>
                    <a:pt x="2" y="45"/>
                  </a:cubicBezTo>
                  <a:cubicBezTo>
                    <a:pt x="3" y="44"/>
                    <a:pt x="5" y="44"/>
                    <a:pt x="6" y="44"/>
                  </a:cubicBezTo>
                  <a:cubicBezTo>
                    <a:pt x="7" y="45"/>
                    <a:pt x="7" y="46"/>
                    <a:pt x="8" y="46"/>
                  </a:cubicBezTo>
                  <a:cubicBezTo>
                    <a:pt x="8" y="47"/>
                    <a:pt x="8" y="48"/>
                    <a:pt x="9" y="49"/>
                  </a:cubicBezTo>
                  <a:cubicBezTo>
                    <a:pt x="8" y="50"/>
                    <a:pt x="7" y="51"/>
                    <a:pt x="6" y="52"/>
                  </a:cubicBezTo>
                  <a:cubicBezTo>
                    <a:pt x="8" y="55"/>
                    <a:pt x="10" y="56"/>
                    <a:pt x="12" y="58"/>
                  </a:cubicBezTo>
                  <a:cubicBezTo>
                    <a:pt x="13" y="57"/>
                    <a:pt x="15" y="56"/>
                    <a:pt x="16" y="55"/>
                  </a:cubicBezTo>
                  <a:cubicBezTo>
                    <a:pt x="16" y="56"/>
                    <a:pt x="17" y="56"/>
                    <a:pt x="18" y="57"/>
                  </a:cubicBezTo>
                  <a:cubicBezTo>
                    <a:pt x="19" y="57"/>
                    <a:pt x="20" y="58"/>
                    <a:pt x="20" y="58"/>
                  </a:cubicBezTo>
                  <a:cubicBezTo>
                    <a:pt x="20" y="59"/>
                    <a:pt x="20" y="61"/>
                    <a:pt x="20" y="63"/>
                  </a:cubicBezTo>
                  <a:cubicBezTo>
                    <a:pt x="22" y="64"/>
                    <a:pt x="25" y="64"/>
                    <a:pt x="28" y="65"/>
                  </a:cubicBezTo>
                  <a:cubicBezTo>
                    <a:pt x="28" y="63"/>
                    <a:pt x="29" y="62"/>
                    <a:pt x="30" y="60"/>
                  </a:cubicBezTo>
                  <a:cubicBezTo>
                    <a:pt x="32" y="61"/>
                    <a:pt x="32" y="61"/>
                    <a:pt x="32" y="61"/>
                  </a:cubicBezTo>
                  <a:cubicBezTo>
                    <a:pt x="35" y="60"/>
                    <a:pt x="35" y="60"/>
                    <a:pt x="35" y="60"/>
                  </a:cubicBezTo>
                  <a:cubicBezTo>
                    <a:pt x="35" y="62"/>
                    <a:pt x="36" y="63"/>
                    <a:pt x="37" y="65"/>
                  </a:cubicBezTo>
                  <a:cubicBezTo>
                    <a:pt x="39" y="64"/>
                    <a:pt x="42" y="64"/>
                    <a:pt x="45" y="63"/>
                  </a:cubicBezTo>
                  <a:cubicBezTo>
                    <a:pt x="44" y="61"/>
                    <a:pt x="44" y="59"/>
                    <a:pt x="44" y="58"/>
                  </a:cubicBezTo>
                  <a:cubicBezTo>
                    <a:pt x="45" y="58"/>
                    <a:pt x="46" y="57"/>
                    <a:pt x="46" y="57"/>
                  </a:cubicBezTo>
                  <a:cubicBezTo>
                    <a:pt x="47" y="56"/>
                    <a:pt x="48" y="56"/>
                    <a:pt x="49" y="55"/>
                  </a:cubicBezTo>
                  <a:cubicBezTo>
                    <a:pt x="50" y="56"/>
                    <a:pt x="51" y="57"/>
                    <a:pt x="52" y="58"/>
                  </a:cubicBezTo>
                  <a:cubicBezTo>
                    <a:pt x="55" y="56"/>
                    <a:pt x="57" y="55"/>
                    <a:pt x="58" y="52"/>
                  </a:cubicBezTo>
                  <a:cubicBezTo>
                    <a:pt x="57" y="51"/>
                    <a:pt x="56" y="50"/>
                    <a:pt x="55" y="49"/>
                  </a:cubicBezTo>
                  <a:cubicBezTo>
                    <a:pt x="56" y="48"/>
                    <a:pt x="56" y="47"/>
                    <a:pt x="57" y="46"/>
                  </a:cubicBezTo>
                  <a:cubicBezTo>
                    <a:pt x="57" y="46"/>
                    <a:pt x="58" y="45"/>
                    <a:pt x="58" y="44"/>
                  </a:cubicBezTo>
                  <a:cubicBezTo>
                    <a:pt x="60" y="44"/>
                    <a:pt x="61" y="44"/>
                    <a:pt x="63" y="45"/>
                  </a:cubicBezTo>
                  <a:cubicBezTo>
                    <a:pt x="64" y="42"/>
                    <a:pt x="64" y="39"/>
                    <a:pt x="65" y="37"/>
                  </a:cubicBezTo>
                  <a:cubicBezTo>
                    <a:pt x="63" y="36"/>
                    <a:pt x="62" y="35"/>
                    <a:pt x="60" y="35"/>
                  </a:cubicBezTo>
                  <a:lnTo>
                    <a:pt x="61" y="32"/>
                  </a:lnTo>
                  <a:close/>
                  <a:moveTo>
                    <a:pt x="40" y="46"/>
                  </a:moveTo>
                  <a:cubicBezTo>
                    <a:pt x="38" y="47"/>
                    <a:pt x="35" y="48"/>
                    <a:pt x="32" y="48"/>
                  </a:cubicBezTo>
                  <a:cubicBezTo>
                    <a:pt x="29" y="48"/>
                    <a:pt x="27" y="47"/>
                    <a:pt x="24" y="46"/>
                  </a:cubicBezTo>
                  <a:cubicBezTo>
                    <a:pt x="22" y="45"/>
                    <a:pt x="20" y="43"/>
                    <a:pt x="18" y="40"/>
                  </a:cubicBezTo>
                  <a:cubicBezTo>
                    <a:pt x="17" y="38"/>
                    <a:pt x="16" y="35"/>
                    <a:pt x="16" y="32"/>
                  </a:cubicBezTo>
                  <a:cubicBezTo>
                    <a:pt x="16" y="29"/>
                    <a:pt x="17" y="27"/>
                    <a:pt x="18" y="24"/>
                  </a:cubicBezTo>
                  <a:cubicBezTo>
                    <a:pt x="20" y="22"/>
                    <a:pt x="22" y="20"/>
                    <a:pt x="24" y="18"/>
                  </a:cubicBezTo>
                  <a:cubicBezTo>
                    <a:pt x="27" y="17"/>
                    <a:pt x="29" y="16"/>
                    <a:pt x="32" y="16"/>
                  </a:cubicBezTo>
                  <a:cubicBezTo>
                    <a:pt x="35" y="16"/>
                    <a:pt x="38" y="17"/>
                    <a:pt x="40" y="18"/>
                  </a:cubicBezTo>
                  <a:cubicBezTo>
                    <a:pt x="43" y="20"/>
                    <a:pt x="45" y="22"/>
                    <a:pt x="46" y="24"/>
                  </a:cubicBezTo>
                  <a:cubicBezTo>
                    <a:pt x="47" y="27"/>
                    <a:pt x="48" y="29"/>
                    <a:pt x="48" y="32"/>
                  </a:cubicBezTo>
                  <a:cubicBezTo>
                    <a:pt x="48" y="35"/>
                    <a:pt x="47" y="38"/>
                    <a:pt x="46" y="40"/>
                  </a:cubicBezTo>
                  <a:cubicBezTo>
                    <a:pt x="45" y="43"/>
                    <a:pt x="43" y="45"/>
                    <a:pt x="4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5" name="Oval 52">
            <a:extLst>
              <a:ext uri="{FF2B5EF4-FFF2-40B4-BE49-F238E27FC236}">
                <a16:creationId xmlns:a16="http://schemas.microsoft.com/office/drawing/2014/main" id="{F38F0F17-B044-40F8-A6D7-A8F0C9F7DBD2}"/>
              </a:ext>
            </a:extLst>
          </p:cNvPr>
          <p:cNvSpPr/>
          <p:nvPr/>
        </p:nvSpPr>
        <p:spPr>
          <a:xfrm>
            <a:off x="7985043" y="4313334"/>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3">
            <a:extLst>
              <a:ext uri="{FF2B5EF4-FFF2-40B4-BE49-F238E27FC236}">
                <a16:creationId xmlns:a16="http://schemas.microsoft.com/office/drawing/2014/main" id="{9AEE5984-F4D1-4A72-82DB-BF060DC02C48}"/>
              </a:ext>
            </a:extLst>
          </p:cNvPr>
          <p:cNvGrpSpPr/>
          <p:nvPr/>
        </p:nvGrpSpPr>
        <p:grpSpPr>
          <a:xfrm>
            <a:off x="8082663" y="4409369"/>
            <a:ext cx="360000" cy="314569"/>
            <a:chOff x="9575800" y="4168775"/>
            <a:chExt cx="830263" cy="725488"/>
          </a:xfrm>
          <a:solidFill>
            <a:schemeClr val="bg1"/>
          </a:solidFill>
          <a:effectLst/>
        </p:grpSpPr>
        <p:sp>
          <p:nvSpPr>
            <p:cNvPr id="57" name="Freeform 19">
              <a:extLst>
                <a:ext uri="{FF2B5EF4-FFF2-40B4-BE49-F238E27FC236}">
                  <a16:creationId xmlns:a16="http://schemas.microsoft.com/office/drawing/2014/main" id="{ED4D1B32-D364-4F73-BBE2-33FCDFCCDA05}"/>
                </a:ext>
              </a:extLst>
            </p:cNvPr>
            <p:cNvSpPr>
              <a:spLocks noEditPoints="1"/>
            </p:cNvSpPr>
            <p:nvPr/>
          </p:nvSpPr>
          <p:spPr bwMode="auto">
            <a:xfrm>
              <a:off x="9575800" y="4168775"/>
              <a:ext cx="830263" cy="725488"/>
            </a:xfrm>
            <a:custGeom>
              <a:avLst/>
              <a:gdLst>
                <a:gd name="T0" fmla="*/ 234 w 267"/>
                <a:gd name="T1" fmla="*/ 42 h 233"/>
                <a:gd name="T2" fmla="*/ 197 w 267"/>
                <a:gd name="T3" fmla="*/ 42 h 233"/>
                <a:gd name="T4" fmla="*/ 145 w 267"/>
                <a:gd name="T5" fmla="*/ 12 h 233"/>
                <a:gd name="T6" fmla="*/ 145 w 267"/>
                <a:gd name="T7" fmla="*/ 11 h 233"/>
                <a:gd name="T8" fmla="*/ 134 w 267"/>
                <a:gd name="T9" fmla="*/ 0 h 233"/>
                <a:gd name="T10" fmla="*/ 122 w 267"/>
                <a:gd name="T11" fmla="*/ 11 h 233"/>
                <a:gd name="T12" fmla="*/ 122 w 267"/>
                <a:gd name="T13" fmla="*/ 11 h 233"/>
                <a:gd name="T14" fmla="*/ 70 w 267"/>
                <a:gd name="T15" fmla="*/ 42 h 233"/>
                <a:gd name="T16" fmla="*/ 34 w 267"/>
                <a:gd name="T17" fmla="*/ 42 h 233"/>
                <a:gd name="T18" fmla="*/ 0 w 267"/>
                <a:gd name="T19" fmla="*/ 76 h 233"/>
                <a:gd name="T20" fmla="*/ 0 w 267"/>
                <a:gd name="T21" fmla="*/ 200 h 233"/>
                <a:gd name="T22" fmla="*/ 34 w 267"/>
                <a:gd name="T23" fmla="*/ 233 h 233"/>
                <a:gd name="T24" fmla="*/ 234 w 267"/>
                <a:gd name="T25" fmla="*/ 233 h 233"/>
                <a:gd name="T26" fmla="*/ 267 w 267"/>
                <a:gd name="T27" fmla="*/ 200 h 233"/>
                <a:gd name="T28" fmla="*/ 267 w 267"/>
                <a:gd name="T29" fmla="*/ 76 h 233"/>
                <a:gd name="T30" fmla="*/ 234 w 267"/>
                <a:gd name="T31" fmla="*/ 42 h 233"/>
                <a:gd name="T32" fmla="*/ 123 w 267"/>
                <a:gd name="T33" fmla="*/ 16 h 233"/>
                <a:gd name="T34" fmla="*/ 134 w 267"/>
                <a:gd name="T35" fmla="*/ 23 h 233"/>
                <a:gd name="T36" fmla="*/ 144 w 267"/>
                <a:gd name="T37" fmla="*/ 16 h 233"/>
                <a:gd name="T38" fmla="*/ 189 w 267"/>
                <a:gd name="T39" fmla="*/ 42 h 233"/>
                <a:gd name="T40" fmla="*/ 78 w 267"/>
                <a:gd name="T41" fmla="*/ 42 h 233"/>
                <a:gd name="T42" fmla="*/ 123 w 267"/>
                <a:gd name="T43" fmla="*/ 16 h 233"/>
                <a:gd name="T44" fmla="*/ 247 w 267"/>
                <a:gd name="T45" fmla="*/ 200 h 233"/>
                <a:gd name="T46" fmla="*/ 234 w 267"/>
                <a:gd name="T47" fmla="*/ 213 h 233"/>
                <a:gd name="T48" fmla="*/ 34 w 267"/>
                <a:gd name="T49" fmla="*/ 213 h 233"/>
                <a:gd name="T50" fmla="*/ 20 w 267"/>
                <a:gd name="T51" fmla="*/ 200 h 233"/>
                <a:gd name="T52" fmla="*/ 20 w 267"/>
                <a:gd name="T53" fmla="*/ 76 h 233"/>
                <a:gd name="T54" fmla="*/ 34 w 267"/>
                <a:gd name="T55" fmla="*/ 62 h 233"/>
                <a:gd name="T56" fmla="*/ 234 w 267"/>
                <a:gd name="T57" fmla="*/ 62 h 233"/>
                <a:gd name="T58" fmla="*/ 247 w 267"/>
                <a:gd name="T59" fmla="*/ 76 h 233"/>
                <a:gd name="T60" fmla="*/ 247 w 267"/>
                <a:gd name="T61" fmla="*/ 20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33">
                  <a:moveTo>
                    <a:pt x="234" y="42"/>
                  </a:moveTo>
                  <a:cubicBezTo>
                    <a:pt x="197" y="42"/>
                    <a:pt x="197" y="42"/>
                    <a:pt x="197" y="42"/>
                  </a:cubicBezTo>
                  <a:cubicBezTo>
                    <a:pt x="145" y="12"/>
                    <a:pt x="145" y="12"/>
                    <a:pt x="145" y="12"/>
                  </a:cubicBezTo>
                  <a:cubicBezTo>
                    <a:pt x="145" y="11"/>
                    <a:pt x="145" y="11"/>
                    <a:pt x="145" y="11"/>
                  </a:cubicBezTo>
                  <a:cubicBezTo>
                    <a:pt x="145" y="5"/>
                    <a:pt x="140" y="0"/>
                    <a:pt x="134" y="0"/>
                  </a:cubicBezTo>
                  <a:cubicBezTo>
                    <a:pt x="127" y="0"/>
                    <a:pt x="122" y="5"/>
                    <a:pt x="122" y="11"/>
                  </a:cubicBezTo>
                  <a:cubicBezTo>
                    <a:pt x="122" y="11"/>
                    <a:pt x="122" y="11"/>
                    <a:pt x="122" y="11"/>
                  </a:cubicBezTo>
                  <a:cubicBezTo>
                    <a:pt x="70" y="42"/>
                    <a:pt x="70" y="42"/>
                    <a:pt x="70" y="42"/>
                  </a:cubicBezTo>
                  <a:cubicBezTo>
                    <a:pt x="34" y="42"/>
                    <a:pt x="34" y="42"/>
                    <a:pt x="34" y="42"/>
                  </a:cubicBezTo>
                  <a:cubicBezTo>
                    <a:pt x="15" y="42"/>
                    <a:pt x="0" y="57"/>
                    <a:pt x="0" y="76"/>
                  </a:cubicBezTo>
                  <a:cubicBezTo>
                    <a:pt x="0" y="200"/>
                    <a:pt x="0" y="200"/>
                    <a:pt x="0" y="200"/>
                  </a:cubicBezTo>
                  <a:cubicBezTo>
                    <a:pt x="0" y="218"/>
                    <a:pt x="15" y="233"/>
                    <a:pt x="34" y="233"/>
                  </a:cubicBezTo>
                  <a:cubicBezTo>
                    <a:pt x="234" y="233"/>
                    <a:pt x="234" y="233"/>
                    <a:pt x="234" y="233"/>
                  </a:cubicBezTo>
                  <a:cubicBezTo>
                    <a:pt x="252" y="233"/>
                    <a:pt x="267" y="218"/>
                    <a:pt x="267" y="200"/>
                  </a:cubicBezTo>
                  <a:cubicBezTo>
                    <a:pt x="267" y="76"/>
                    <a:pt x="267" y="76"/>
                    <a:pt x="267" y="76"/>
                  </a:cubicBezTo>
                  <a:cubicBezTo>
                    <a:pt x="267" y="57"/>
                    <a:pt x="252" y="42"/>
                    <a:pt x="234" y="42"/>
                  </a:cubicBezTo>
                  <a:close/>
                  <a:moveTo>
                    <a:pt x="123" y="16"/>
                  </a:moveTo>
                  <a:cubicBezTo>
                    <a:pt x="125" y="20"/>
                    <a:pt x="129" y="23"/>
                    <a:pt x="134" y="23"/>
                  </a:cubicBezTo>
                  <a:cubicBezTo>
                    <a:pt x="138" y="23"/>
                    <a:pt x="142" y="20"/>
                    <a:pt x="144" y="16"/>
                  </a:cubicBezTo>
                  <a:cubicBezTo>
                    <a:pt x="189" y="42"/>
                    <a:pt x="189" y="42"/>
                    <a:pt x="189" y="42"/>
                  </a:cubicBezTo>
                  <a:cubicBezTo>
                    <a:pt x="78" y="42"/>
                    <a:pt x="78" y="42"/>
                    <a:pt x="78" y="42"/>
                  </a:cubicBezTo>
                  <a:lnTo>
                    <a:pt x="123" y="16"/>
                  </a:lnTo>
                  <a:close/>
                  <a:moveTo>
                    <a:pt x="247" y="200"/>
                  </a:moveTo>
                  <a:cubicBezTo>
                    <a:pt x="247" y="207"/>
                    <a:pt x="241" y="213"/>
                    <a:pt x="234" y="213"/>
                  </a:cubicBezTo>
                  <a:cubicBezTo>
                    <a:pt x="34" y="213"/>
                    <a:pt x="34" y="213"/>
                    <a:pt x="34" y="213"/>
                  </a:cubicBezTo>
                  <a:cubicBezTo>
                    <a:pt x="26" y="213"/>
                    <a:pt x="20" y="207"/>
                    <a:pt x="20" y="200"/>
                  </a:cubicBezTo>
                  <a:cubicBezTo>
                    <a:pt x="20" y="76"/>
                    <a:pt x="20" y="76"/>
                    <a:pt x="20" y="76"/>
                  </a:cubicBezTo>
                  <a:cubicBezTo>
                    <a:pt x="20" y="68"/>
                    <a:pt x="26" y="62"/>
                    <a:pt x="34" y="62"/>
                  </a:cubicBezTo>
                  <a:cubicBezTo>
                    <a:pt x="234" y="62"/>
                    <a:pt x="234" y="62"/>
                    <a:pt x="234" y="62"/>
                  </a:cubicBezTo>
                  <a:cubicBezTo>
                    <a:pt x="241" y="62"/>
                    <a:pt x="247" y="68"/>
                    <a:pt x="247" y="76"/>
                  </a:cubicBezTo>
                  <a:lnTo>
                    <a:pt x="247"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20">
              <a:extLst>
                <a:ext uri="{FF2B5EF4-FFF2-40B4-BE49-F238E27FC236}">
                  <a16:creationId xmlns:a16="http://schemas.microsoft.com/office/drawing/2014/main" id="{B74C53AE-92EA-4B57-B687-35420EBCB7A3}"/>
                </a:ext>
              </a:extLst>
            </p:cNvPr>
            <p:cNvSpPr>
              <a:spLocks/>
            </p:cNvSpPr>
            <p:nvPr/>
          </p:nvSpPr>
          <p:spPr bwMode="auto">
            <a:xfrm>
              <a:off x="9961563" y="4535488"/>
              <a:ext cx="317500" cy="242888"/>
            </a:xfrm>
            <a:custGeom>
              <a:avLst/>
              <a:gdLst>
                <a:gd name="T0" fmla="*/ 200 w 200"/>
                <a:gd name="T1" fmla="*/ 153 h 153"/>
                <a:gd name="T2" fmla="*/ 200 w 200"/>
                <a:gd name="T3" fmla="*/ 0 h 153"/>
                <a:gd name="T4" fmla="*/ 0 w 200"/>
                <a:gd name="T5" fmla="*/ 153 h 153"/>
                <a:gd name="T6" fmla="*/ 200 w 200"/>
                <a:gd name="T7" fmla="*/ 153 h 153"/>
              </a:gdLst>
              <a:ahLst/>
              <a:cxnLst>
                <a:cxn ang="0">
                  <a:pos x="T0" y="T1"/>
                </a:cxn>
                <a:cxn ang="0">
                  <a:pos x="T2" y="T3"/>
                </a:cxn>
                <a:cxn ang="0">
                  <a:pos x="T4" y="T5"/>
                </a:cxn>
                <a:cxn ang="0">
                  <a:pos x="T6" y="T7"/>
                </a:cxn>
              </a:cxnLst>
              <a:rect l="0" t="0" r="r" b="b"/>
              <a:pathLst>
                <a:path w="200" h="153">
                  <a:moveTo>
                    <a:pt x="200" y="153"/>
                  </a:moveTo>
                  <a:lnTo>
                    <a:pt x="200" y="0"/>
                  </a:lnTo>
                  <a:lnTo>
                    <a:pt x="0" y="153"/>
                  </a:lnTo>
                  <a:lnTo>
                    <a:pt x="200"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21">
              <a:extLst>
                <a:ext uri="{FF2B5EF4-FFF2-40B4-BE49-F238E27FC236}">
                  <a16:creationId xmlns:a16="http://schemas.microsoft.com/office/drawing/2014/main" id="{AD9F260B-A5CB-4838-A4FB-5218C28DFE73}"/>
                </a:ext>
              </a:extLst>
            </p:cNvPr>
            <p:cNvSpPr>
              <a:spLocks/>
            </p:cNvSpPr>
            <p:nvPr/>
          </p:nvSpPr>
          <p:spPr bwMode="auto">
            <a:xfrm>
              <a:off x="9880600" y="4418013"/>
              <a:ext cx="438150" cy="346075"/>
            </a:xfrm>
            <a:custGeom>
              <a:avLst/>
              <a:gdLst>
                <a:gd name="T0" fmla="*/ 114 w 141"/>
                <a:gd name="T1" fmla="*/ 13 h 111"/>
                <a:gd name="T2" fmla="*/ 4 w 141"/>
                <a:gd name="T3" fmla="*/ 96 h 111"/>
                <a:gd name="T4" fmla="*/ 3 w 141"/>
                <a:gd name="T5" fmla="*/ 107 h 111"/>
                <a:gd name="T6" fmla="*/ 10 w 141"/>
                <a:gd name="T7" fmla="*/ 111 h 111"/>
                <a:gd name="T8" fmla="*/ 15 w 141"/>
                <a:gd name="T9" fmla="*/ 109 h 111"/>
                <a:gd name="T10" fmla="*/ 124 w 141"/>
                <a:gd name="T11" fmla="*/ 24 h 111"/>
                <a:gd name="T12" fmla="*/ 129 w 141"/>
                <a:gd name="T13" fmla="*/ 29 h 111"/>
                <a:gd name="T14" fmla="*/ 141 w 141"/>
                <a:gd name="T15" fmla="*/ 0 h 111"/>
                <a:gd name="T16" fmla="*/ 109 w 141"/>
                <a:gd name="T17" fmla="*/ 8 h 111"/>
                <a:gd name="T18" fmla="*/ 114 w 141"/>
                <a:gd name="T19"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11">
                  <a:moveTo>
                    <a:pt x="114" y="13"/>
                  </a:moveTo>
                  <a:cubicBezTo>
                    <a:pt x="4" y="96"/>
                    <a:pt x="4" y="96"/>
                    <a:pt x="4" y="96"/>
                  </a:cubicBezTo>
                  <a:cubicBezTo>
                    <a:pt x="1" y="99"/>
                    <a:pt x="0" y="104"/>
                    <a:pt x="3" y="107"/>
                  </a:cubicBezTo>
                  <a:cubicBezTo>
                    <a:pt x="5" y="109"/>
                    <a:pt x="7" y="111"/>
                    <a:pt x="10" y="111"/>
                  </a:cubicBezTo>
                  <a:cubicBezTo>
                    <a:pt x="11" y="111"/>
                    <a:pt x="13" y="110"/>
                    <a:pt x="15" y="109"/>
                  </a:cubicBezTo>
                  <a:cubicBezTo>
                    <a:pt x="124" y="24"/>
                    <a:pt x="124" y="24"/>
                    <a:pt x="124" y="24"/>
                  </a:cubicBezTo>
                  <a:cubicBezTo>
                    <a:pt x="129" y="29"/>
                    <a:pt x="129" y="29"/>
                    <a:pt x="129" y="29"/>
                  </a:cubicBezTo>
                  <a:cubicBezTo>
                    <a:pt x="141" y="0"/>
                    <a:pt x="141" y="0"/>
                    <a:pt x="141" y="0"/>
                  </a:cubicBezTo>
                  <a:cubicBezTo>
                    <a:pt x="109" y="8"/>
                    <a:pt x="109" y="8"/>
                    <a:pt x="109" y="8"/>
                  </a:cubicBezTo>
                  <a:lnTo>
                    <a:pt x="11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0" name="Oval 57">
            <a:extLst>
              <a:ext uri="{FF2B5EF4-FFF2-40B4-BE49-F238E27FC236}">
                <a16:creationId xmlns:a16="http://schemas.microsoft.com/office/drawing/2014/main" id="{6B3D0E22-0F20-4AF4-804D-F0426DFF5561}"/>
              </a:ext>
            </a:extLst>
          </p:cNvPr>
          <p:cNvSpPr/>
          <p:nvPr/>
        </p:nvSpPr>
        <p:spPr>
          <a:xfrm>
            <a:off x="5122201" y="4313334"/>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58">
            <a:extLst>
              <a:ext uri="{FF2B5EF4-FFF2-40B4-BE49-F238E27FC236}">
                <a16:creationId xmlns:a16="http://schemas.microsoft.com/office/drawing/2014/main" id="{47D458FC-35B1-49E8-81C2-B5C5C9C57A15}"/>
              </a:ext>
            </a:extLst>
          </p:cNvPr>
          <p:cNvGrpSpPr/>
          <p:nvPr/>
        </p:nvGrpSpPr>
        <p:grpSpPr>
          <a:xfrm>
            <a:off x="5229482" y="4414869"/>
            <a:ext cx="325438" cy="320676"/>
            <a:chOff x="5748338" y="2379663"/>
            <a:chExt cx="325438" cy="320676"/>
          </a:xfrm>
          <a:solidFill>
            <a:schemeClr val="bg1"/>
          </a:solidFill>
          <a:effectLst/>
        </p:grpSpPr>
        <p:sp>
          <p:nvSpPr>
            <p:cNvPr id="62" name="Freeform 53">
              <a:extLst>
                <a:ext uri="{FF2B5EF4-FFF2-40B4-BE49-F238E27FC236}">
                  <a16:creationId xmlns:a16="http://schemas.microsoft.com/office/drawing/2014/main" id="{C1DF9037-E6F9-40C4-8AEF-77F2B9F8DB62}"/>
                </a:ext>
              </a:extLst>
            </p:cNvPr>
            <p:cNvSpPr>
              <a:spLocks/>
            </p:cNvSpPr>
            <p:nvPr/>
          </p:nvSpPr>
          <p:spPr bwMode="auto">
            <a:xfrm>
              <a:off x="5748338" y="2593976"/>
              <a:ext cx="106363" cy="106363"/>
            </a:xfrm>
            <a:custGeom>
              <a:avLst/>
              <a:gdLst>
                <a:gd name="T0" fmla="*/ 10 w 67"/>
                <a:gd name="T1" fmla="*/ 0 h 67"/>
                <a:gd name="T2" fmla="*/ 3 w 67"/>
                <a:gd name="T3" fmla="*/ 33 h 67"/>
                <a:gd name="T4" fmla="*/ 0 w 67"/>
                <a:gd name="T5" fmla="*/ 67 h 67"/>
                <a:gd name="T6" fmla="*/ 34 w 67"/>
                <a:gd name="T7" fmla="*/ 64 h 67"/>
                <a:gd name="T8" fmla="*/ 67 w 67"/>
                <a:gd name="T9" fmla="*/ 57 h 67"/>
                <a:gd name="T10" fmla="*/ 37 w 67"/>
                <a:gd name="T11" fmla="*/ 30 h 67"/>
                <a:gd name="T12" fmla="*/ 10 w 67"/>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67" h="67">
                  <a:moveTo>
                    <a:pt x="10" y="0"/>
                  </a:moveTo>
                  <a:lnTo>
                    <a:pt x="3" y="33"/>
                  </a:lnTo>
                  <a:lnTo>
                    <a:pt x="0" y="67"/>
                  </a:lnTo>
                  <a:lnTo>
                    <a:pt x="34" y="64"/>
                  </a:lnTo>
                  <a:lnTo>
                    <a:pt x="67" y="57"/>
                  </a:lnTo>
                  <a:lnTo>
                    <a:pt x="37" y="3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54">
              <a:extLst>
                <a:ext uri="{FF2B5EF4-FFF2-40B4-BE49-F238E27FC236}">
                  <a16:creationId xmlns:a16="http://schemas.microsoft.com/office/drawing/2014/main" id="{CB20B269-904D-44A2-8983-F446A5EF3CA3}"/>
                </a:ext>
              </a:extLst>
            </p:cNvPr>
            <p:cNvSpPr>
              <a:spLocks/>
            </p:cNvSpPr>
            <p:nvPr/>
          </p:nvSpPr>
          <p:spPr bwMode="auto">
            <a:xfrm>
              <a:off x="5780088" y="2427288"/>
              <a:ext cx="234950" cy="241300"/>
            </a:xfrm>
            <a:custGeom>
              <a:avLst/>
              <a:gdLst>
                <a:gd name="T0" fmla="*/ 54 w 148"/>
                <a:gd name="T1" fmla="*/ 135 h 152"/>
                <a:gd name="T2" fmla="*/ 47 w 148"/>
                <a:gd name="T3" fmla="*/ 125 h 152"/>
                <a:gd name="T4" fmla="*/ 132 w 148"/>
                <a:gd name="T5" fmla="*/ 41 h 152"/>
                <a:gd name="T6" fmla="*/ 111 w 148"/>
                <a:gd name="T7" fmla="*/ 21 h 152"/>
                <a:gd name="T8" fmla="*/ 27 w 148"/>
                <a:gd name="T9" fmla="*/ 105 h 152"/>
                <a:gd name="T10" fmla="*/ 17 w 148"/>
                <a:gd name="T11" fmla="*/ 95 h 152"/>
                <a:gd name="T12" fmla="*/ 101 w 148"/>
                <a:gd name="T13" fmla="*/ 10 h 152"/>
                <a:gd name="T14" fmla="*/ 94 w 148"/>
                <a:gd name="T15" fmla="*/ 0 h 152"/>
                <a:gd name="T16" fmla="*/ 0 w 148"/>
                <a:gd name="T17" fmla="*/ 95 h 152"/>
                <a:gd name="T18" fmla="*/ 54 w 148"/>
                <a:gd name="T19" fmla="*/ 152 h 152"/>
                <a:gd name="T20" fmla="*/ 148 w 148"/>
                <a:gd name="T21" fmla="*/ 58 h 152"/>
                <a:gd name="T22" fmla="*/ 142 w 148"/>
                <a:gd name="T23" fmla="*/ 48 h 152"/>
                <a:gd name="T24" fmla="*/ 54 w 148"/>
                <a:gd name="T25" fmla="*/ 13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 h="152">
                  <a:moveTo>
                    <a:pt x="54" y="135"/>
                  </a:moveTo>
                  <a:lnTo>
                    <a:pt x="47" y="125"/>
                  </a:lnTo>
                  <a:lnTo>
                    <a:pt x="132" y="41"/>
                  </a:lnTo>
                  <a:lnTo>
                    <a:pt x="111" y="21"/>
                  </a:lnTo>
                  <a:lnTo>
                    <a:pt x="27" y="105"/>
                  </a:lnTo>
                  <a:lnTo>
                    <a:pt x="17" y="95"/>
                  </a:lnTo>
                  <a:lnTo>
                    <a:pt x="101" y="10"/>
                  </a:lnTo>
                  <a:lnTo>
                    <a:pt x="94" y="0"/>
                  </a:lnTo>
                  <a:lnTo>
                    <a:pt x="0" y="95"/>
                  </a:lnTo>
                  <a:lnTo>
                    <a:pt x="54" y="152"/>
                  </a:lnTo>
                  <a:lnTo>
                    <a:pt x="148" y="58"/>
                  </a:lnTo>
                  <a:lnTo>
                    <a:pt x="142" y="48"/>
                  </a:lnTo>
                  <a:lnTo>
                    <a:pt x="54"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55">
              <a:extLst>
                <a:ext uri="{FF2B5EF4-FFF2-40B4-BE49-F238E27FC236}">
                  <a16:creationId xmlns:a16="http://schemas.microsoft.com/office/drawing/2014/main" id="{E7D30E33-C778-477E-A891-4992810F6374}"/>
                </a:ext>
              </a:extLst>
            </p:cNvPr>
            <p:cNvSpPr>
              <a:spLocks/>
            </p:cNvSpPr>
            <p:nvPr/>
          </p:nvSpPr>
          <p:spPr bwMode="auto">
            <a:xfrm>
              <a:off x="5946776" y="2379663"/>
              <a:ext cx="127000" cy="128588"/>
            </a:xfrm>
            <a:custGeom>
              <a:avLst/>
              <a:gdLst>
                <a:gd name="T0" fmla="*/ 22 w 24"/>
                <a:gd name="T1" fmla="*/ 12 h 24"/>
                <a:gd name="T2" fmla="*/ 11 w 24"/>
                <a:gd name="T3" fmla="*/ 1 h 24"/>
                <a:gd name="T4" fmla="*/ 5 w 24"/>
                <a:gd name="T5" fmla="*/ 1 h 24"/>
                <a:gd name="T6" fmla="*/ 5 w 24"/>
                <a:gd name="T7" fmla="*/ 1 h 24"/>
                <a:gd name="T8" fmla="*/ 5 w 24"/>
                <a:gd name="T9" fmla="*/ 1 h 24"/>
                <a:gd name="T10" fmla="*/ 0 w 24"/>
                <a:gd name="T11" fmla="*/ 7 h 24"/>
                <a:gd name="T12" fmla="*/ 17 w 24"/>
                <a:gd name="T13" fmla="*/ 24 h 24"/>
                <a:gd name="T14" fmla="*/ 22 w 24"/>
                <a:gd name="T15" fmla="*/ 18 h 24"/>
                <a:gd name="T16" fmla="*/ 22 w 24"/>
                <a:gd name="T17" fmla="*/ 18 h 24"/>
                <a:gd name="T18" fmla="*/ 22 w 24"/>
                <a:gd name="T19" fmla="*/ 18 h 24"/>
                <a:gd name="T20" fmla="*/ 22 w 24"/>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2" y="12"/>
                  </a:moveTo>
                  <a:cubicBezTo>
                    <a:pt x="11" y="1"/>
                    <a:pt x="11" y="1"/>
                    <a:pt x="11" y="1"/>
                  </a:cubicBezTo>
                  <a:cubicBezTo>
                    <a:pt x="9" y="0"/>
                    <a:pt x="7" y="0"/>
                    <a:pt x="5" y="1"/>
                  </a:cubicBezTo>
                  <a:cubicBezTo>
                    <a:pt x="5" y="1"/>
                    <a:pt x="5" y="1"/>
                    <a:pt x="5" y="1"/>
                  </a:cubicBezTo>
                  <a:cubicBezTo>
                    <a:pt x="5" y="1"/>
                    <a:pt x="5" y="1"/>
                    <a:pt x="5" y="1"/>
                  </a:cubicBezTo>
                  <a:cubicBezTo>
                    <a:pt x="0" y="7"/>
                    <a:pt x="0" y="7"/>
                    <a:pt x="0" y="7"/>
                  </a:cubicBezTo>
                  <a:cubicBezTo>
                    <a:pt x="17" y="24"/>
                    <a:pt x="17" y="24"/>
                    <a:pt x="17" y="24"/>
                  </a:cubicBezTo>
                  <a:cubicBezTo>
                    <a:pt x="22" y="18"/>
                    <a:pt x="22" y="18"/>
                    <a:pt x="22" y="18"/>
                  </a:cubicBezTo>
                  <a:cubicBezTo>
                    <a:pt x="22" y="18"/>
                    <a:pt x="22" y="18"/>
                    <a:pt x="22" y="18"/>
                  </a:cubicBezTo>
                  <a:cubicBezTo>
                    <a:pt x="22" y="18"/>
                    <a:pt x="22" y="18"/>
                    <a:pt x="22" y="18"/>
                  </a:cubicBezTo>
                  <a:cubicBezTo>
                    <a:pt x="24" y="16"/>
                    <a:pt x="24" y="14"/>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5" name="Rectangle 11">
            <a:extLst>
              <a:ext uri="{FF2B5EF4-FFF2-40B4-BE49-F238E27FC236}">
                <a16:creationId xmlns:a16="http://schemas.microsoft.com/office/drawing/2014/main" id="{3AB00762-1880-418F-80A2-0C8D9603914D}"/>
              </a:ext>
            </a:extLst>
          </p:cNvPr>
          <p:cNvSpPr/>
          <p:nvPr/>
        </p:nvSpPr>
        <p:spPr>
          <a:xfrm>
            <a:off x="2860771" y="2030812"/>
            <a:ext cx="2177172" cy="784830"/>
          </a:xfrm>
          <a:prstGeom prst="rect">
            <a:avLst/>
          </a:prstGeom>
        </p:spPr>
        <p:txBody>
          <a:bodyPr wrap="square">
            <a:spAutoFit/>
          </a:bodyPr>
          <a:lstStyle/>
          <a:p>
            <a:pPr algn="ct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6" name="Rectangle 11">
            <a:extLst>
              <a:ext uri="{FF2B5EF4-FFF2-40B4-BE49-F238E27FC236}">
                <a16:creationId xmlns:a16="http://schemas.microsoft.com/office/drawing/2014/main" id="{40E95D6D-A485-46AF-9690-4B8E8AEBA7FE}"/>
              </a:ext>
            </a:extLst>
          </p:cNvPr>
          <p:cNvSpPr/>
          <p:nvPr/>
        </p:nvSpPr>
        <p:spPr>
          <a:xfrm>
            <a:off x="3274566" y="1722774"/>
            <a:ext cx="1349581" cy="372025"/>
          </a:xfrm>
          <a:prstGeom prst="rect">
            <a:avLst/>
          </a:prstGeom>
        </p:spPr>
        <p:txBody>
          <a:bodyPr wrap="square">
            <a:spAutoFit/>
          </a:bodyPr>
          <a:lstStyle/>
          <a:p>
            <a:pPr algn="ct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67" name="Rectangle 11">
            <a:extLst>
              <a:ext uri="{FF2B5EF4-FFF2-40B4-BE49-F238E27FC236}">
                <a16:creationId xmlns:a16="http://schemas.microsoft.com/office/drawing/2014/main" id="{F6366202-D509-4182-9EC7-BD393EBC8CE8}"/>
              </a:ext>
            </a:extLst>
          </p:cNvPr>
          <p:cNvSpPr/>
          <p:nvPr/>
        </p:nvSpPr>
        <p:spPr>
          <a:xfrm>
            <a:off x="5740967" y="2030812"/>
            <a:ext cx="2177172" cy="784830"/>
          </a:xfrm>
          <a:prstGeom prst="rect">
            <a:avLst/>
          </a:prstGeom>
        </p:spPr>
        <p:txBody>
          <a:bodyPr wrap="square">
            <a:spAutoFit/>
          </a:bodyPr>
          <a:lstStyle/>
          <a:p>
            <a:pPr algn="ct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8" name="Rectangle 11">
            <a:extLst>
              <a:ext uri="{FF2B5EF4-FFF2-40B4-BE49-F238E27FC236}">
                <a16:creationId xmlns:a16="http://schemas.microsoft.com/office/drawing/2014/main" id="{46ADE3A3-AEA0-4C89-9861-8D0F810BA4D2}"/>
              </a:ext>
            </a:extLst>
          </p:cNvPr>
          <p:cNvSpPr/>
          <p:nvPr/>
        </p:nvSpPr>
        <p:spPr>
          <a:xfrm>
            <a:off x="6154762" y="1722774"/>
            <a:ext cx="1349581" cy="372025"/>
          </a:xfrm>
          <a:prstGeom prst="rect">
            <a:avLst/>
          </a:prstGeom>
        </p:spPr>
        <p:txBody>
          <a:bodyPr wrap="square">
            <a:spAutoFit/>
          </a:bodyPr>
          <a:lstStyle/>
          <a:p>
            <a:pPr algn="ct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69" name="Rectangle 11">
            <a:extLst>
              <a:ext uri="{FF2B5EF4-FFF2-40B4-BE49-F238E27FC236}">
                <a16:creationId xmlns:a16="http://schemas.microsoft.com/office/drawing/2014/main" id="{162FA484-0BB9-4006-BC44-0B1B27D5CC26}"/>
              </a:ext>
            </a:extLst>
          </p:cNvPr>
          <p:cNvSpPr/>
          <p:nvPr/>
        </p:nvSpPr>
        <p:spPr>
          <a:xfrm>
            <a:off x="8661729" y="2030812"/>
            <a:ext cx="2177172" cy="784830"/>
          </a:xfrm>
          <a:prstGeom prst="rect">
            <a:avLst/>
          </a:prstGeom>
        </p:spPr>
        <p:txBody>
          <a:bodyPr wrap="square">
            <a:spAutoFit/>
          </a:bodyPr>
          <a:lstStyle/>
          <a:p>
            <a:pPr algn="ct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0" name="Rectangle 11">
            <a:extLst>
              <a:ext uri="{FF2B5EF4-FFF2-40B4-BE49-F238E27FC236}">
                <a16:creationId xmlns:a16="http://schemas.microsoft.com/office/drawing/2014/main" id="{D5BE77E4-2AD1-4E6C-8D4C-A5F2192C176D}"/>
              </a:ext>
            </a:extLst>
          </p:cNvPr>
          <p:cNvSpPr/>
          <p:nvPr/>
        </p:nvSpPr>
        <p:spPr>
          <a:xfrm>
            <a:off x="9075524" y="1722774"/>
            <a:ext cx="1349581" cy="372025"/>
          </a:xfrm>
          <a:prstGeom prst="rect">
            <a:avLst/>
          </a:prstGeom>
        </p:spPr>
        <p:txBody>
          <a:bodyPr wrap="square">
            <a:spAutoFit/>
          </a:bodyPr>
          <a:lstStyle/>
          <a:p>
            <a:pPr algn="ct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71" name="Rectangle 11">
            <a:extLst>
              <a:ext uri="{FF2B5EF4-FFF2-40B4-BE49-F238E27FC236}">
                <a16:creationId xmlns:a16="http://schemas.microsoft.com/office/drawing/2014/main" id="{2577726E-A0F9-4987-B69D-DFFB1991F433}"/>
              </a:ext>
            </a:extLst>
          </p:cNvPr>
          <p:cNvSpPr/>
          <p:nvPr/>
        </p:nvSpPr>
        <p:spPr>
          <a:xfrm>
            <a:off x="2876593" y="5272986"/>
            <a:ext cx="2177172"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2" name="Rectangle 11">
            <a:extLst>
              <a:ext uri="{FF2B5EF4-FFF2-40B4-BE49-F238E27FC236}">
                <a16:creationId xmlns:a16="http://schemas.microsoft.com/office/drawing/2014/main" id="{D9D10D5E-0C9F-4CDA-97E5-E2C530FB8B2E}"/>
              </a:ext>
            </a:extLst>
          </p:cNvPr>
          <p:cNvSpPr/>
          <p:nvPr/>
        </p:nvSpPr>
        <p:spPr>
          <a:xfrm>
            <a:off x="2876593" y="496494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73" name="Rectangle 11">
            <a:extLst>
              <a:ext uri="{FF2B5EF4-FFF2-40B4-BE49-F238E27FC236}">
                <a16:creationId xmlns:a16="http://schemas.microsoft.com/office/drawing/2014/main" id="{852941BD-05AF-4626-A232-28923107B978}"/>
              </a:ext>
            </a:extLst>
          </p:cNvPr>
          <p:cNvSpPr/>
          <p:nvPr/>
        </p:nvSpPr>
        <p:spPr>
          <a:xfrm>
            <a:off x="5740967" y="5272986"/>
            <a:ext cx="2177172"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4" name="Rectangle 11">
            <a:extLst>
              <a:ext uri="{FF2B5EF4-FFF2-40B4-BE49-F238E27FC236}">
                <a16:creationId xmlns:a16="http://schemas.microsoft.com/office/drawing/2014/main" id="{BEF8271B-816F-4C82-8121-796DF3A4D75E}"/>
              </a:ext>
            </a:extLst>
          </p:cNvPr>
          <p:cNvSpPr/>
          <p:nvPr/>
        </p:nvSpPr>
        <p:spPr>
          <a:xfrm>
            <a:off x="5740967" y="496494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75" name="Rectangle 11">
            <a:extLst>
              <a:ext uri="{FF2B5EF4-FFF2-40B4-BE49-F238E27FC236}">
                <a16:creationId xmlns:a16="http://schemas.microsoft.com/office/drawing/2014/main" id="{9AEEF576-0E5F-4162-AF54-63AB81D56CFE}"/>
              </a:ext>
            </a:extLst>
          </p:cNvPr>
          <p:cNvSpPr/>
          <p:nvPr/>
        </p:nvSpPr>
        <p:spPr>
          <a:xfrm>
            <a:off x="8653423" y="5272986"/>
            <a:ext cx="2177172"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6" name="Rectangle 11">
            <a:extLst>
              <a:ext uri="{FF2B5EF4-FFF2-40B4-BE49-F238E27FC236}">
                <a16:creationId xmlns:a16="http://schemas.microsoft.com/office/drawing/2014/main" id="{E3AF3DCF-F434-4E50-AF5F-45F1E8C2DCED}"/>
              </a:ext>
            </a:extLst>
          </p:cNvPr>
          <p:cNvSpPr/>
          <p:nvPr/>
        </p:nvSpPr>
        <p:spPr>
          <a:xfrm>
            <a:off x="8653423" y="496494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Tree>
    <p:extLst>
      <p:ext uri="{BB962C8B-B14F-4D97-AF65-F5344CB8AC3E}">
        <p14:creationId xmlns:p14="http://schemas.microsoft.com/office/powerpoint/2010/main" val="188798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5C8B076-A4AF-44FB-9650-D65245842B80}"/>
              </a:ext>
            </a:extLst>
          </p:cNvPr>
          <p:cNvSpPr/>
          <p:nvPr/>
        </p:nvSpPr>
        <p:spPr>
          <a:xfrm flipV="1">
            <a:off x="565685" y="0"/>
            <a:ext cx="4437559" cy="6858000"/>
          </a:xfrm>
          <a:prstGeom prst="rect">
            <a:avLst/>
          </a:prstGeom>
          <a:solidFill>
            <a:srgbClr val="73CD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 name="矩形 3">
            <a:extLst>
              <a:ext uri="{FF2B5EF4-FFF2-40B4-BE49-F238E27FC236}">
                <a16:creationId xmlns:a16="http://schemas.microsoft.com/office/drawing/2014/main" id="{C87C5100-FB4B-4E4F-94D9-FA64255EA4E3}"/>
              </a:ext>
            </a:extLst>
          </p:cNvPr>
          <p:cNvSpPr/>
          <p:nvPr/>
        </p:nvSpPr>
        <p:spPr>
          <a:xfrm flipV="1">
            <a:off x="0" y="0"/>
            <a:ext cx="4919787" cy="6858000"/>
          </a:xfrm>
          <a:prstGeom prst="rect">
            <a:avLst/>
          </a:prstGeom>
          <a:solidFill>
            <a:srgbClr val="1FA3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8" name="组合 7">
            <a:extLst>
              <a:ext uri="{FF2B5EF4-FFF2-40B4-BE49-F238E27FC236}">
                <a16:creationId xmlns:a16="http://schemas.microsoft.com/office/drawing/2014/main" id="{4742E719-DB58-41F8-9B38-82B8E4FBBB91}"/>
              </a:ext>
            </a:extLst>
          </p:cNvPr>
          <p:cNvGrpSpPr/>
          <p:nvPr/>
        </p:nvGrpSpPr>
        <p:grpSpPr>
          <a:xfrm flipH="1">
            <a:off x="-1953912" y="713944"/>
            <a:ext cx="6512153" cy="4622053"/>
            <a:chOff x="1743075" y="720725"/>
            <a:chExt cx="5573713" cy="3963988"/>
          </a:xfrm>
          <a:solidFill>
            <a:schemeClr val="bg1">
              <a:alpha val="77000"/>
            </a:schemeClr>
          </a:solidFill>
        </p:grpSpPr>
        <p:sp>
          <p:nvSpPr>
            <p:cNvPr id="9" name="Freeform 27">
              <a:extLst>
                <a:ext uri="{FF2B5EF4-FFF2-40B4-BE49-F238E27FC236}">
                  <a16:creationId xmlns:a16="http://schemas.microsoft.com/office/drawing/2014/main" id="{D53964F2-BC5B-46AF-BF01-3806C4CA70A5}"/>
                </a:ext>
              </a:extLst>
            </p:cNvPr>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10" name="Freeform 28">
              <a:extLst>
                <a:ext uri="{FF2B5EF4-FFF2-40B4-BE49-F238E27FC236}">
                  <a16:creationId xmlns:a16="http://schemas.microsoft.com/office/drawing/2014/main" id="{2067CC5E-7BE0-41EA-BB0A-6518CD4F02D1}"/>
                </a:ext>
              </a:extLst>
            </p:cNvPr>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29">
              <a:extLst>
                <a:ext uri="{FF2B5EF4-FFF2-40B4-BE49-F238E27FC236}">
                  <a16:creationId xmlns:a16="http://schemas.microsoft.com/office/drawing/2014/main" id="{50F4A24F-CB5E-48CC-A2F4-20639DA07357}"/>
                </a:ext>
              </a:extLst>
            </p:cNvPr>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30">
              <a:extLst>
                <a:ext uri="{FF2B5EF4-FFF2-40B4-BE49-F238E27FC236}">
                  <a16:creationId xmlns:a16="http://schemas.microsoft.com/office/drawing/2014/main" id="{8359CA11-7C76-4906-AC7F-4B7FBBE8A1CE}"/>
                </a:ext>
              </a:extLst>
            </p:cNvPr>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7" name="矩形 16">
            <a:extLst>
              <a:ext uri="{FF2B5EF4-FFF2-40B4-BE49-F238E27FC236}">
                <a16:creationId xmlns:a16="http://schemas.microsoft.com/office/drawing/2014/main" id="{9D5D8A37-2033-41C2-91B1-1DF3DAE1112B}"/>
              </a:ext>
            </a:extLst>
          </p:cNvPr>
          <p:cNvSpPr/>
          <p:nvPr/>
        </p:nvSpPr>
        <p:spPr>
          <a:xfrm flipV="1">
            <a:off x="12075886" y="964370"/>
            <a:ext cx="116114" cy="4929258"/>
          </a:xfrm>
          <a:prstGeom prst="rect">
            <a:avLst/>
          </a:prstGeom>
          <a:solidFill>
            <a:srgbClr val="1FA3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24" name="Shape 878">
            <a:extLst>
              <a:ext uri="{FF2B5EF4-FFF2-40B4-BE49-F238E27FC236}">
                <a16:creationId xmlns:a16="http://schemas.microsoft.com/office/drawing/2014/main" id="{0184C9AB-A622-484B-B466-6F7B23087D3F}"/>
              </a:ext>
            </a:extLst>
          </p:cNvPr>
          <p:cNvSpPr/>
          <p:nvPr/>
        </p:nvSpPr>
        <p:spPr>
          <a:xfrm rot="16200000">
            <a:off x="11238015" y="6044045"/>
            <a:ext cx="312350" cy="312350"/>
          </a:xfrm>
          <a:custGeom>
            <a:avLst/>
            <a:gdLst/>
            <a:ahLst/>
            <a:cxnLst>
              <a:cxn ang="0">
                <a:pos x="wd2" y="hd2"/>
              </a:cxn>
              <a:cxn ang="5400000">
                <a:pos x="wd2" y="hd2"/>
              </a:cxn>
              <a:cxn ang="10800000">
                <a:pos x="wd2" y="hd2"/>
              </a:cxn>
              <a:cxn ang="16200000">
                <a:pos x="wd2" y="hd2"/>
              </a:cxn>
            </a:cxnLst>
            <a:rect l="0" t="0" r="r" b="b"/>
            <a:pathLst>
              <a:path w="21600" h="21600" extrusionOk="0">
                <a:moveTo>
                  <a:pt x="12973" y="236"/>
                </a:moveTo>
                <a:cubicBezTo>
                  <a:pt x="12910" y="206"/>
                  <a:pt x="12839" y="186"/>
                  <a:pt x="12763" y="186"/>
                </a:cubicBezTo>
                <a:cubicBezTo>
                  <a:pt x="12493" y="186"/>
                  <a:pt x="12272" y="405"/>
                  <a:pt x="12272" y="678"/>
                </a:cubicBezTo>
                <a:cubicBezTo>
                  <a:pt x="12272" y="949"/>
                  <a:pt x="12493" y="1166"/>
                  <a:pt x="12763" y="1166"/>
                </a:cubicBezTo>
                <a:lnTo>
                  <a:pt x="12763" y="1181"/>
                </a:lnTo>
                <a:cubicBezTo>
                  <a:pt x="17245" y="2091"/>
                  <a:pt x="20618" y="6051"/>
                  <a:pt x="20618" y="10803"/>
                </a:cubicBezTo>
                <a:cubicBezTo>
                  <a:pt x="20618" y="16225"/>
                  <a:pt x="16223" y="20621"/>
                  <a:pt x="10800" y="20621"/>
                </a:cubicBezTo>
                <a:cubicBezTo>
                  <a:pt x="5378" y="20621"/>
                  <a:pt x="982" y="16225"/>
                  <a:pt x="982" y="10803"/>
                </a:cubicBezTo>
                <a:cubicBezTo>
                  <a:pt x="982" y="6051"/>
                  <a:pt x="4354" y="2091"/>
                  <a:pt x="8835" y="1181"/>
                </a:cubicBezTo>
                <a:lnTo>
                  <a:pt x="8835" y="1166"/>
                </a:lnTo>
                <a:cubicBezTo>
                  <a:pt x="9107" y="1166"/>
                  <a:pt x="9327" y="949"/>
                  <a:pt x="9327" y="678"/>
                </a:cubicBezTo>
                <a:cubicBezTo>
                  <a:pt x="9327" y="405"/>
                  <a:pt x="9107" y="186"/>
                  <a:pt x="8835" y="186"/>
                </a:cubicBezTo>
                <a:cubicBezTo>
                  <a:pt x="8761" y="186"/>
                  <a:pt x="8690" y="206"/>
                  <a:pt x="8626" y="236"/>
                </a:cubicBezTo>
                <a:cubicBezTo>
                  <a:pt x="3707" y="1244"/>
                  <a:pt x="0" y="5581"/>
                  <a:pt x="0" y="10803"/>
                </a:cubicBezTo>
                <a:cubicBezTo>
                  <a:pt x="0" y="16768"/>
                  <a:pt x="4836" y="21600"/>
                  <a:pt x="10800" y="21600"/>
                </a:cubicBezTo>
                <a:cubicBezTo>
                  <a:pt x="16764" y="21600"/>
                  <a:pt x="21600" y="16768"/>
                  <a:pt x="21600" y="10803"/>
                </a:cubicBezTo>
                <a:cubicBezTo>
                  <a:pt x="21600" y="5581"/>
                  <a:pt x="17893" y="1244"/>
                  <a:pt x="12973" y="236"/>
                </a:cubicBezTo>
                <a:moveTo>
                  <a:pt x="6873" y="9818"/>
                </a:moveTo>
                <a:cubicBezTo>
                  <a:pt x="6601" y="9818"/>
                  <a:pt x="6381" y="10039"/>
                  <a:pt x="6381" y="10312"/>
                </a:cubicBezTo>
                <a:cubicBezTo>
                  <a:pt x="6381" y="10447"/>
                  <a:pt x="6437" y="10572"/>
                  <a:pt x="6526" y="10657"/>
                </a:cubicBezTo>
                <a:lnTo>
                  <a:pt x="10452" y="14586"/>
                </a:lnTo>
                <a:cubicBezTo>
                  <a:pt x="10541" y="14676"/>
                  <a:pt x="10663" y="14728"/>
                  <a:pt x="10800" y="14728"/>
                </a:cubicBezTo>
                <a:cubicBezTo>
                  <a:pt x="10936" y="14728"/>
                  <a:pt x="11059" y="14676"/>
                  <a:pt x="11146" y="14586"/>
                </a:cubicBezTo>
                <a:lnTo>
                  <a:pt x="15074" y="10657"/>
                </a:lnTo>
                <a:cubicBezTo>
                  <a:pt x="15163" y="10572"/>
                  <a:pt x="15218" y="10447"/>
                  <a:pt x="15218" y="10312"/>
                </a:cubicBezTo>
                <a:cubicBezTo>
                  <a:pt x="15218" y="10039"/>
                  <a:pt x="14999" y="9818"/>
                  <a:pt x="14726" y="9818"/>
                </a:cubicBezTo>
                <a:cubicBezTo>
                  <a:pt x="14591" y="9818"/>
                  <a:pt x="14467" y="9874"/>
                  <a:pt x="14378" y="9964"/>
                </a:cubicBezTo>
                <a:lnTo>
                  <a:pt x="11290" y="13053"/>
                </a:lnTo>
                <a:lnTo>
                  <a:pt x="11290" y="495"/>
                </a:lnTo>
                <a:cubicBezTo>
                  <a:pt x="11290" y="221"/>
                  <a:pt x="11070" y="0"/>
                  <a:pt x="10800" y="0"/>
                </a:cubicBezTo>
                <a:cubicBezTo>
                  <a:pt x="10528" y="0"/>
                  <a:pt x="10309" y="221"/>
                  <a:pt x="10309" y="495"/>
                </a:cubicBezTo>
                <a:lnTo>
                  <a:pt x="10309" y="13053"/>
                </a:lnTo>
                <a:lnTo>
                  <a:pt x="7220" y="9964"/>
                </a:lnTo>
                <a:cubicBezTo>
                  <a:pt x="7131" y="9874"/>
                  <a:pt x="7009" y="9818"/>
                  <a:pt x="6873" y="9818"/>
                </a:cubicBezTo>
              </a:path>
            </a:pathLst>
          </a:custGeom>
          <a:solidFill>
            <a:srgbClr val="1FA3CA"/>
          </a:solidFill>
          <a:ln w="12700">
            <a:noFill/>
            <a:miter lim="400000"/>
          </a:ln>
        </p:spPr>
        <p:txBody>
          <a:bodyPr lIns="38100" tIns="38100" rIns="38100" bIns="38100" anchor="ctr"/>
          <a:lstStyle/>
          <a:p>
            <a:pPr lvl="0"/>
            <a:endParaRPr/>
          </a:p>
        </p:txBody>
      </p:sp>
      <p:sp>
        <p:nvSpPr>
          <p:cNvPr id="25" name="矩形 24">
            <a:extLst>
              <a:ext uri="{FF2B5EF4-FFF2-40B4-BE49-F238E27FC236}">
                <a16:creationId xmlns:a16="http://schemas.microsoft.com/office/drawing/2014/main" id="{3D7D6B44-2CBD-4162-9263-7FD80A7C5FAD}"/>
              </a:ext>
            </a:extLst>
          </p:cNvPr>
          <p:cNvSpPr/>
          <p:nvPr/>
        </p:nvSpPr>
        <p:spPr>
          <a:xfrm flipV="1">
            <a:off x="0" y="6210003"/>
            <a:ext cx="4919787" cy="294892"/>
          </a:xfrm>
          <a:prstGeom prst="rect">
            <a:avLst/>
          </a:prstGeom>
          <a:solidFill>
            <a:srgbClr val="1B8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a:extLst>
              <a:ext uri="{FF2B5EF4-FFF2-40B4-BE49-F238E27FC236}">
                <a16:creationId xmlns:a16="http://schemas.microsoft.com/office/drawing/2014/main" id="{12099FE9-A9F9-4B43-9F92-CC3515E1A521}"/>
              </a:ext>
            </a:extLst>
          </p:cNvPr>
          <p:cNvSpPr/>
          <p:nvPr/>
        </p:nvSpPr>
        <p:spPr>
          <a:xfrm rot="5400000">
            <a:off x="4617179" y="174171"/>
            <a:ext cx="682170" cy="333828"/>
          </a:xfrm>
          <a:prstGeom prst="homePlate">
            <a:avLst>
              <a:gd name="adj" fmla="val 547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a:extLst>
              <a:ext uri="{FF2B5EF4-FFF2-40B4-BE49-F238E27FC236}">
                <a16:creationId xmlns:a16="http://schemas.microsoft.com/office/drawing/2014/main" id="{0397AA9B-B1E8-4E29-8972-20688B989A75}"/>
              </a:ext>
            </a:extLst>
          </p:cNvPr>
          <p:cNvSpPr/>
          <p:nvPr/>
        </p:nvSpPr>
        <p:spPr>
          <a:xfrm rot="16200000" flipV="1">
            <a:off x="4617179" y="6350001"/>
            <a:ext cx="682170" cy="333828"/>
          </a:xfrm>
          <a:prstGeom prst="homePlate">
            <a:avLst>
              <a:gd name="adj" fmla="val 547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76DDE19D-A3FE-423C-85B0-8A9788E9164C}"/>
              </a:ext>
            </a:extLst>
          </p:cNvPr>
          <p:cNvGrpSpPr/>
          <p:nvPr/>
        </p:nvGrpSpPr>
        <p:grpSpPr>
          <a:xfrm>
            <a:off x="840906" y="6179574"/>
            <a:ext cx="3014966" cy="306467"/>
            <a:chOff x="310920" y="5574554"/>
            <a:chExt cx="3014966" cy="306467"/>
          </a:xfrm>
        </p:grpSpPr>
        <p:sp>
          <p:nvSpPr>
            <p:cNvPr id="20" name="文本框 19">
              <a:extLst>
                <a:ext uri="{FF2B5EF4-FFF2-40B4-BE49-F238E27FC236}">
                  <a16:creationId xmlns:a16="http://schemas.microsoft.com/office/drawing/2014/main" id="{FE7B7213-69BE-4769-B4D7-AFE4D91CE939}"/>
                </a:ext>
              </a:extLst>
            </p:cNvPr>
            <p:cNvSpPr txBox="1"/>
            <p:nvPr/>
          </p:nvSpPr>
          <p:spPr>
            <a:xfrm>
              <a:off x="310920" y="5574554"/>
              <a:ext cx="2177844"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latin typeface="幼圆" panose="02010509060101010101" pitchFamily="49" charset="-122"/>
                  <a:ea typeface="幼圆" panose="02010509060101010101" pitchFamily="49" charset="-122"/>
                </a:rPr>
                <a:t>武汉大学经济与管理学院</a:t>
              </a:r>
            </a:p>
          </p:txBody>
        </p:sp>
        <p:sp>
          <p:nvSpPr>
            <p:cNvPr id="22" name="文本框 21">
              <a:extLst>
                <a:ext uri="{FF2B5EF4-FFF2-40B4-BE49-F238E27FC236}">
                  <a16:creationId xmlns:a16="http://schemas.microsoft.com/office/drawing/2014/main" id="{7032070E-CE1A-48BA-ADD3-79D9645545F8}"/>
                </a:ext>
              </a:extLst>
            </p:cNvPr>
            <p:cNvSpPr txBox="1"/>
            <p:nvPr/>
          </p:nvSpPr>
          <p:spPr>
            <a:xfrm>
              <a:off x="2091514" y="5574554"/>
              <a:ext cx="1234372"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ctr">
                <a:buSzPct val="90000"/>
                <a:buFont typeface="Wingdings" panose="05000000000000000000" pitchFamily="2" charset="2"/>
                <a:buChar char="l"/>
              </a:pPr>
              <a:r>
                <a:rPr lang="zh-CN" altLang="en-US" sz="1200" dirty="0">
                  <a:solidFill>
                    <a:schemeClr val="bg1"/>
                  </a:solidFill>
                  <a:latin typeface="幼圆" panose="02010509060101010101" pitchFamily="49" charset="-122"/>
                  <a:ea typeface="幼圆" panose="02010509060101010101" pitchFamily="49" charset="-122"/>
                </a:rPr>
                <a:t>数理金融</a:t>
              </a:r>
            </a:p>
          </p:txBody>
        </p:sp>
      </p:grpSp>
      <p:grpSp>
        <p:nvGrpSpPr>
          <p:cNvPr id="36" name="组合 35">
            <a:extLst>
              <a:ext uri="{FF2B5EF4-FFF2-40B4-BE49-F238E27FC236}">
                <a16:creationId xmlns:a16="http://schemas.microsoft.com/office/drawing/2014/main" id="{FE0C8DA0-7360-4039-9F76-7BB78B6BAFBD}"/>
              </a:ext>
            </a:extLst>
          </p:cNvPr>
          <p:cNvGrpSpPr/>
          <p:nvPr/>
        </p:nvGrpSpPr>
        <p:grpSpPr>
          <a:xfrm>
            <a:off x="10667138" y="350984"/>
            <a:ext cx="779057" cy="324391"/>
            <a:chOff x="615950" y="458788"/>
            <a:chExt cx="2657475" cy="1108075"/>
          </a:xfrm>
          <a:solidFill>
            <a:srgbClr val="1FA3CA"/>
          </a:solidFill>
        </p:grpSpPr>
        <p:sp>
          <p:nvSpPr>
            <p:cNvPr id="37" name="Freeform 5">
              <a:extLst>
                <a:ext uri="{FF2B5EF4-FFF2-40B4-BE49-F238E27FC236}">
                  <a16:creationId xmlns:a16="http://schemas.microsoft.com/office/drawing/2014/main" id="{1A1C2525-CA6B-457D-95D9-FC82B6ADFEE4}"/>
                </a:ext>
              </a:extLst>
            </p:cNvPr>
            <p:cNvSpPr/>
            <p:nvPr/>
          </p:nvSpPr>
          <p:spPr bwMode="auto">
            <a:xfrm>
              <a:off x="3015755" y="974351"/>
              <a:ext cx="257670" cy="557884"/>
            </a:xfrm>
            <a:custGeom>
              <a:avLst/>
              <a:gdLst>
                <a:gd name="T0" fmla="*/ 48 w 210"/>
                <a:gd name="T1" fmla="*/ 208 h 453"/>
                <a:gd name="T2" fmla="*/ 46 w 210"/>
                <a:gd name="T3" fmla="*/ 208 h 453"/>
                <a:gd name="T4" fmla="*/ 46 w 210"/>
                <a:gd name="T5" fmla="*/ 451 h 453"/>
                <a:gd name="T6" fmla="*/ 0 w 210"/>
                <a:gd name="T7" fmla="*/ 453 h 453"/>
                <a:gd name="T8" fmla="*/ 0 w 210"/>
                <a:gd name="T9" fmla="*/ 208 h 453"/>
                <a:gd name="T10" fmla="*/ 0 w 210"/>
                <a:gd name="T11" fmla="*/ 204 h 453"/>
                <a:gd name="T12" fmla="*/ 0 w 210"/>
                <a:gd name="T13" fmla="*/ 164 h 453"/>
                <a:gd name="T14" fmla="*/ 210 w 210"/>
                <a:gd name="T15" fmla="*/ 0 h 453"/>
                <a:gd name="T16" fmla="*/ 210 w 210"/>
                <a:gd name="T17" fmla="*/ 55 h 453"/>
                <a:gd name="T18" fmla="*/ 48 w 210"/>
                <a:gd name="T19" fmla="*/ 20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453">
                  <a:moveTo>
                    <a:pt x="48" y="208"/>
                  </a:moveTo>
                  <a:cubicBezTo>
                    <a:pt x="46" y="208"/>
                    <a:pt x="46" y="208"/>
                    <a:pt x="46" y="208"/>
                  </a:cubicBezTo>
                  <a:cubicBezTo>
                    <a:pt x="46" y="451"/>
                    <a:pt x="46" y="451"/>
                    <a:pt x="46" y="451"/>
                  </a:cubicBezTo>
                  <a:cubicBezTo>
                    <a:pt x="0" y="453"/>
                    <a:pt x="0" y="453"/>
                    <a:pt x="0" y="453"/>
                  </a:cubicBezTo>
                  <a:cubicBezTo>
                    <a:pt x="0" y="208"/>
                    <a:pt x="0" y="208"/>
                    <a:pt x="0" y="208"/>
                  </a:cubicBezTo>
                  <a:cubicBezTo>
                    <a:pt x="0" y="204"/>
                    <a:pt x="0" y="204"/>
                    <a:pt x="0" y="204"/>
                  </a:cubicBezTo>
                  <a:cubicBezTo>
                    <a:pt x="0" y="164"/>
                    <a:pt x="0" y="164"/>
                    <a:pt x="0" y="164"/>
                  </a:cubicBezTo>
                  <a:cubicBezTo>
                    <a:pt x="24" y="70"/>
                    <a:pt x="109" y="0"/>
                    <a:pt x="210" y="0"/>
                  </a:cubicBezTo>
                  <a:cubicBezTo>
                    <a:pt x="210" y="55"/>
                    <a:pt x="210" y="55"/>
                    <a:pt x="210" y="55"/>
                  </a:cubicBezTo>
                  <a:cubicBezTo>
                    <a:pt x="125" y="57"/>
                    <a:pt x="56" y="123"/>
                    <a:pt x="48" y="208"/>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8" name="Freeform 6">
              <a:extLst>
                <a:ext uri="{FF2B5EF4-FFF2-40B4-BE49-F238E27FC236}">
                  <a16:creationId xmlns:a16="http://schemas.microsoft.com/office/drawing/2014/main" id="{CAA4ED52-0392-4B43-88EC-EA2840E6EA3A}"/>
                </a:ext>
              </a:extLst>
            </p:cNvPr>
            <p:cNvSpPr/>
            <p:nvPr/>
          </p:nvSpPr>
          <p:spPr bwMode="auto">
            <a:xfrm>
              <a:off x="3154205" y="566518"/>
              <a:ext cx="99992" cy="319340"/>
            </a:xfrm>
            <a:custGeom>
              <a:avLst/>
              <a:gdLst>
                <a:gd name="T0" fmla="*/ 0 w 79"/>
                <a:gd name="T1" fmla="*/ 185 h 258"/>
                <a:gd name="T2" fmla="*/ 0 w 79"/>
                <a:gd name="T3" fmla="*/ 185 h 258"/>
                <a:gd name="T4" fmla="*/ 0 w 79"/>
                <a:gd name="T5" fmla="*/ 0 h 258"/>
                <a:gd name="T6" fmla="*/ 21 w 79"/>
                <a:gd name="T7" fmla="*/ 0 h 258"/>
                <a:gd name="T8" fmla="*/ 21 w 79"/>
                <a:gd name="T9" fmla="*/ 186 h 258"/>
                <a:gd name="T10" fmla="*/ 79 w 79"/>
                <a:gd name="T11" fmla="*/ 240 h 258"/>
                <a:gd name="T12" fmla="*/ 79 w 79"/>
                <a:gd name="T13" fmla="*/ 258 h 258"/>
                <a:gd name="T14" fmla="*/ 76 w 79"/>
                <a:gd name="T15" fmla="*/ 258 h 258"/>
                <a:gd name="T16" fmla="*/ 0 w 79"/>
                <a:gd name="T17" fmla="*/ 18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258">
                  <a:moveTo>
                    <a:pt x="0" y="185"/>
                  </a:moveTo>
                  <a:cubicBezTo>
                    <a:pt x="0" y="185"/>
                    <a:pt x="0" y="185"/>
                    <a:pt x="0" y="185"/>
                  </a:cubicBezTo>
                  <a:cubicBezTo>
                    <a:pt x="0" y="0"/>
                    <a:pt x="0" y="0"/>
                    <a:pt x="0" y="0"/>
                  </a:cubicBezTo>
                  <a:cubicBezTo>
                    <a:pt x="21" y="0"/>
                    <a:pt x="21" y="0"/>
                    <a:pt x="21" y="0"/>
                  </a:cubicBezTo>
                  <a:cubicBezTo>
                    <a:pt x="21" y="186"/>
                    <a:pt x="21" y="186"/>
                    <a:pt x="21" y="186"/>
                  </a:cubicBezTo>
                  <a:cubicBezTo>
                    <a:pt x="24" y="216"/>
                    <a:pt x="48" y="240"/>
                    <a:pt x="79" y="240"/>
                  </a:cubicBezTo>
                  <a:cubicBezTo>
                    <a:pt x="79" y="258"/>
                    <a:pt x="79" y="258"/>
                    <a:pt x="79" y="258"/>
                  </a:cubicBezTo>
                  <a:cubicBezTo>
                    <a:pt x="78" y="258"/>
                    <a:pt x="77" y="258"/>
                    <a:pt x="76" y="258"/>
                  </a:cubicBezTo>
                  <a:cubicBezTo>
                    <a:pt x="35" y="258"/>
                    <a:pt x="1" y="226"/>
                    <a:pt x="0" y="185"/>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9" name="Freeform 7">
              <a:extLst>
                <a:ext uri="{FF2B5EF4-FFF2-40B4-BE49-F238E27FC236}">
                  <a16:creationId xmlns:a16="http://schemas.microsoft.com/office/drawing/2014/main" id="{BFD020F2-75EB-497D-B097-456A1442DA5D}"/>
                </a:ext>
              </a:extLst>
            </p:cNvPr>
            <p:cNvSpPr/>
            <p:nvPr/>
          </p:nvSpPr>
          <p:spPr bwMode="auto">
            <a:xfrm>
              <a:off x="2969605" y="566518"/>
              <a:ext cx="96145" cy="319340"/>
            </a:xfrm>
            <a:custGeom>
              <a:avLst/>
              <a:gdLst>
                <a:gd name="T0" fmla="*/ 79 w 79"/>
                <a:gd name="T1" fmla="*/ 188 h 258"/>
                <a:gd name="T2" fmla="*/ 79 w 79"/>
                <a:gd name="T3" fmla="*/ 188 h 258"/>
                <a:gd name="T4" fmla="*/ 3 w 79"/>
                <a:gd name="T5" fmla="*/ 258 h 258"/>
                <a:gd name="T6" fmla="*/ 0 w 79"/>
                <a:gd name="T7" fmla="*/ 258 h 258"/>
                <a:gd name="T8" fmla="*/ 0 w 79"/>
                <a:gd name="T9" fmla="*/ 240 h 258"/>
                <a:gd name="T10" fmla="*/ 57 w 79"/>
                <a:gd name="T11" fmla="*/ 186 h 258"/>
                <a:gd name="T12" fmla="*/ 57 w 79"/>
                <a:gd name="T13" fmla="*/ 0 h 258"/>
                <a:gd name="T14" fmla="*/ 79 w 79"/>
                <a:gd name="T15" fmla="*/ 0 h 258"/>
                <a:gd name="T16" fmla="*/ 79 w 79"/>
                <a:gd name="T17" fmla="*/ 185 h 258"/>
                <a:gd name="T18" fmla="*/ 79 w 79"/>
                <a:gd name="T19" fmla="*/ 185 h 258"/>
                <a:gd name="T20" fmla="*/ 79 w 79"/>
                <a:gd name="T21" fmla="*/ 186 h 258"/>
                <a:gd name="T22" fmla="*/ 79 w 79"/>
                <a:gd name="T23" fmla="*/ 18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258">
                  <a:moveTo>
                    <a:pt x="79" y="188"/>
                  </a:moveTo>
                  <a:cubicBezTo>
                    <a:pt x="79" y="188"/>
                    <a:pt x="79" y="188"/>
                    <a:pt x="79" y="188"/>
                  </a:cubicBezTo>
                  <a:cubicBezTo>
                    <a:pt x="76" y="227"/>
                    <a:pt x="44" y="258"/>
                    <a:pt x="3" y="258"/>
                  </a:cubicBezTo>
                  <a:cubicBezTo>
                    <a:pt x="2" y="258"/>
                    <a:pt x="1" y="258"/>
                    <a:pt x="0" y="258"/>
                  </a:cubicBezTo>
                  <a:cubicBezTo>
                    <a:pt x="0" y="240"/>
                    <a:pt x="0" y="240"/>
                    <a:pt x="0" y="240"/>
                  </a:cubicBezTo>
                  <a:cubicBezTo>
                    <a:pt x="30" y="240"/>
                    <a:pt x="55" y="216"/>
                    <a:pt x="57" y="186"/>
                  </a:cubicBezTo>
                  <a:cubicBezTo>
                    <a:pt x="57" y="0"/>
                    <a:pt x="57" y="0"/>
                    <a:pt x="57" y="0"/>
                  </a:cubicBezTo>
                  <a:cubicBezTo>
                    <a:pt x="79" y="0"/>
                    <a:pt x="79" y="0"/>
                    <a:pt x="79" y="0"/>
                  </a:cubicBezTo>
                  <a:cubicBezTo>
                    <a:pt x="79" y="185"/>
                    <a:pt x="79" y="185"/>
                    <a:pt x="79" y="185"/>
                  </a:cubicBezTo>
                  <a:cubicBezTo>
                    <a:pt x="79" y="185"/>
                    <a:pt x="79" y="185"/>
                    <a:pt x="79" y="185"/>
                  </a:cubicBezTo>
                  <a:cubicBezTo>
                    <a:pt x="79" y="186"/>
                    <a:pt x="79" y="186"/>
                    <a:pt x="79" y="186"/>
                  </a:cubicBezTo>
                  <a:lnTo>
                    <a:pt x="79" y="18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0" name="Freeform 8">
              <a:extLst>
                <a:ext uri="{FF2B5EF4-FFF2-40B4-BE49-F238E27FC236}">
                  <a16:creationId xmlns:a16="http://schemas.microsoft.com/office/drawing/2014/main" id="{0BE9A453-A8DC-403F-8832-31B4B4D023E4}"/>
                </a:ext>
              </a:extLst>
            </p:cNvPr>
            <p:cNvSpPr>
              <a:spLocks noEditPoints="1"/>
            </p:cNvSpPr>
            <p:nvPr/>
          </p:nvSpPr>
          <p:spPr bwMode="auto">
            <a:xfrm>
              <a:off x="2419648" y="955112"/>
              <a:ext cx="584568" cy="611751"/>
            </a:xfrm>
            <a:custGeom>
              <a:avLst/>
              <a:gdLst>
                <a:gd name="T0" fmla="*/ 463 w 478"/>
                <a:gd name="T1" fmla="*/ 211 h 498"/>
                <a:gd name="T2" fmla="*/ 409 w 478"/>
                <a:gd name="T3" fmla="*/ 220 h 498"/>
                <a:gd name="T4" fmla="*/ 330 w 478"/>
                <a:gd name="T5" fmla="*/ 391 h 498"/>
                <a:gd name="T6" fmla="*/ 108 w 478"/>
                <a:gd name="T7" fmla="*/ 332 h 498"/>
                <a:gd name="T8" fmla="*/ 417 w 478"/>
                <a:gd name="T9" fmla="*/ 153 h 498"/>
                <a:gd name="T10" fmla="*/ 417 w 478"/>
                <a:gd name="T11" fmla="*/ 153 h 498"/>
                <a:gd name="T12" fmla="*/ 438 w 478"/>
                <a:gd name="T13" fmla="*/ 141 h 498"/>
                <a:gd name="T14" fmla="*/ 437 w 478"/>
                <a:gd name="T15" fmla="*/ 140 h 498"/>
                <a:gd name="T16" fmla="*/ 140 w 478"/>
                <a:gd name="T17" fmla="*/ 60 h 498"/>
                <a:gd name="T18" fmla="*/ 60 w 478"/>
                <a:gd name="T19" fmla="*/ 358 h 498"/>
                <a:gd name="T20" fmla="*/ 357 w 478"/>
                <a:gd name="T21" fmla="*/ 437 h 498"/>
                <a:gd name="T22" fmla="*/ 463 w 478"/>
                <a:gd name="T23" fmla="*/ 211 h 498"/>
                <a:gd name="T24" fmla="*/ 87 w 478"/>
                <a:gd name="T25" fmla="*/ 274 h 498"/>
                <a:gd name="T26" fmla="*/ 167 w 478"/>
                <a:gd name="T27" fmla="*/ 108 h 498"/>
                <a:gd name="T28" fmla="*/ 350 w 478"/>
                <a:gd name="T29" fmla="*/ 122 h 498"/>
                <a:gd name="T30" fmla="*/ 87 w 478"/>
                <a:gd name="T31" fmla="*/ 27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8" h="498">
                  <a:moveTo>
                    <a:pt x="463" y="211"/>
                  </a:moveTo>
                  <a:cubicBezTo>
                    <a:pt x="409" y="220"/>
                    <a:pt x="409" y="220"/>
                    <a:pt x="409" y="220"/>
                  </a:cubicBezTo>
                  <a:cubicBezTo>
                    <a:pt x="421" y="286"/>
                    <a:pt x="392" y="356"/>
                    <a:pt x="330" y="391"/>
                  </a:cubicBezTo>
                  <a:cubicBezTo>
                    <a:pt x="252" y="436"/>
                    <a:pt x="153" y="410"/>
                    <a:pt x="108" y="332"/>
                  </a:cubicBezTo>
                  <a:cubicBezTo>
                    <a:pt x="417" y="153"/>
                    <a:pt x="417" y="153"/>
                    <a:pt x="417" y="153"/>
                  </a:cubicBezTo>
                  <a:cubicBezTo>
                    <a:pt x="417" y="153"/>
                    <a:pt x="417" y="153"/>
                    <a:pt x="417" y="153"/>
                  </a:cubicBezTo>
                  <a:cubicBezTo>
                    <a:pt x="438" y="141"/>
                    <a:pt x="438" y="141"/>
                    <a:pt x="438" y="141"/>
                  </a:cubicBezTo>
                  <a:cubicBezTo>
                    <a:pt x="437" y="141"/>
                    <a:pt x="437" y="140"/>
                    <a:pt x="437" y="140"/>
                  </a:cubicBezTo>
                  <a:cubicBezTo>
                    <a:pt x="377" y="35"/>
                    <a:pt x="244" y="0"/>
                    <a:pt x="140" y="60"/>
                  </a:cubicBezTo>
                  <a:cubicBezTo>
                    <a:pt x="35" y="120"/>
                    <a:pt x="0" y="253"/>
                    <a:pt x="60" y="358"/>
                  </a:cubicBezTo>
                  <a:cubicBezTo>
                    <a:pt x="120" y="462"/>
                    <a:pt x="253" y="498"/>
                    <a:pt x="357" y="437"/>
                  </a:cubicBezTo>
                  <a:cubicBezTo>
                    <a:pt x="439" y="390"/>
                    <a:pt x="478" y="299"/>
                    <a:pt x="463" y="211"/>
                  </a:cubicBezTo>
                  <a:close/>
                  <a:moveTo>
                    <a:pt x="87" y="274"/>
                  </a:moveTo>
                  <a:cubicBezTo>
                    <a:pt x="78" y="209"/>
                    <a:pt x="107" y="142"/>
                    <a:pt x="167" y="108"/>
                  </a:cubicBezTo>
                  <a:cubicBezTo>
                    <a:pt x="227" y="73"/>
                    <a:pt x="299" y="81"/>
                    <a:pt x="350" y="122"/>
                  </a:cubicBezTo>
                  <a:lnTo>
                    <a:pt x="87" y="274"/>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 name="Freeform 9">
              <a:extLst>
                <a:ext uri="{FF2B5EF4-FFF2-40B4-BE49-F238E27FC236}">
                  <a16:creationId xmlns:a16="http://schemas.microsoft.com/office/drawing/2014/main" id="{39E249A1-89A2-4B27-BDBB-E863C973D40C}"/>
                </a:ext>
              </a:extLst>
            </p:cNvPr>
            <p:cNvSpPr/>
            <p:nvPr/>
          </p:nvSpPr>
          <p:spPr bwMode="auto">
            <a:xfrm>
              <a:off x="2619632" y="728112"/>
              <a:ext cx="307667" cy="157746"/>
            </a:xfrm>
            <a:custGeom>
              <a:avLst/>
              <a:gdLst>
                <a:gd name="T0" fmla="*/ 172 w 251"/>
                <a:gd name="T1" fmla="*/ 58 h 128"/>
                <a:gd name="T2" fmla="*/ 172 w 251"/>
                <a:gd name="T3" fmla="*/ 58 h 128"/>
                <a:gd name="T4" fmla="*/ 172 w 251"/>
                <a:gd name="T5" fmla="*/ 56 h 128"/>
                <a:gd name="T6" fmla="*/ 172 w 251"/>
                <a:gd name="T7" fmla="*/ 55 h 128"/>
                <a:gd name="T8" fmla="*/ 172 w 251"/>
                <a:gd name="T9" fmla="*/ 55 h 128"/>
                <a:gd name="T10" fmla="*/ 172 w 251"/>
                <a:gd name="T11" fmla="*/ 22 h 128"/>
                <a:gd name="T12" fmla="*/ 79 w 251"/>
                <a:gd name="T13" fmla="*/ 22 h 128"/>
                <a:gd name="T14" fmla="*/ 79 w 251"/>
                <a:gd name="T15" fmla="*/ 55 h 128"/>
                <a:gd name="T16" fmla="*/ 79 w 251"/>
                <a:gd name="T17" fmla="*/ 55 h 128"/>
                <a:gd name="T18" fmla="*/ 79 w 251"/>
                <a:gd name="T19" fmla="*/ 56 h 128"/>
                <a:gd name="T20" fmla="*/ 79 w 251"/>
                <a:gd name="T21" fmla="*/ 58 h 128"/>
                <a:gd name="T22" fmla="*/ 79 w 251"/>
                <a:gd name="T23" fmla="*/ 58 h 128"/>
                <a:gd name="T24" fmla="*/ 3 w 251"/>
                <a:gd name="T25" fmla="*/ 128 h 128"/>
                <a:gd name="T26" fmla="*/ 0 w 251"/>
                <a:gd name="T27" fmla="*/ 128 h 128"/>
                <a:gd name="T28" fmla="*/ 0 w 251"/>
                <a:gd name="T29" fmla="*/ 110 h 128"/>
                <a:gd name="T30" fmla="*/ 57 w 251"/>
                <a:gd name="T31" fmla="*/ 56 h 128"/>
                <a:gd name="T32" fmla="*/ 57 w 251"/>
                <a:gd name="T33" fmla="*/ 22 h 128"/>
                <a:gd name="T34" fmla="*/ 57 w 251"/>
                <a:gd name="T35" fmla="*/ 0 h 128"/>
                <a:gd name="T36" fmla="*/ 79 w 251"/>
                <a:gd name="T37" fmla="*/ 0 h 128"/>
                <a:gd name="T38" fmla="*/ 172 w 251"/>
                <a:gd name="T39" fmla="*/ 0 h 128"/>
                <a:gd name="T40" fmla="*/ 179 w 251"/>
                <a:gd name="T41" fmla="*/ 0 h 128"/>
                <a:gd name="T42" fmla="*/ 194 w 251"/>
                <a:gd name="T43" fmla="*/ 0 h 128"/>
                <a:gd name="T44" fmla="*/ 194 w 251"/>
                <a:gd name="T45" fmla="*/ 56 h 128"/>
                <a:gd name="T46" fmla="*/ 251 w 251"/>
                <a:gd name="T47" fmla="*/ 110 h 128"/>
                <a:gd name="T48" fmla="*/ 251 w 251"/>
                <a:gd name="T49" fmla="*/ 128 h 128"/>
                <a:gd name="T50" fmla="*/ 248 w 251"/>
                <a:gd name="T51" fmla="*/ 128 h 128"/>
                <a:gd name="T52" fmla="*/ 172 w 251"/>
                <a:gd name="T53"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1" h="128">
                  <a:moveTo>
                    <a:pt x="172" y="58"/>
                  </a:moveTo>
                  <a:cubicBezTo>
                    <a:pt x="172" y="58"/>
                    <a:pt x="172" y="58"/>
                    <a:pt x="172" y="58"/>
                  </a:cubicBezTo>
                  <a:cubicBezTo>
                    <a:pt x="172" y="56"/>
                    <a:pt x="172" y="56"/>
                    <a:pt x="172" y="56"/>
                  </a:cubicBezTo>
                  <a:cubicBezTo>
                    <a:pt x="172" y="56"/>
                    <a:pt x="172" y="56"/>
                    <a:pt x="172" y="55"/>
                  </a:cubicBezTo>
                  <a:cubicBezTo>
                    <a:pt x="172" y="55"/>
                    <a:pt x="172" y="55"/>
                    <a:pt x="172" y="55"/>
                  </a:cubicBezTo>
                  <a:cubicBezTo>
                    <a:pt x="172" y="22"/>
                    <a:pt x="172" y="22"/>
                    <a:pt x="172" y="22"/>
                  </a:cubicBezTo>
                  <a:cubicBezTo>
                    <a:pt x="79" y="22"/>
                    <a:pt x="79" y="22"/>
                    <a:pt x="79" y="22"/>
                  </a:cubicBezTo>
                  <a:cubicBezTo>
                    <a:pt x="79" y="55"/>
                    <a:pt x="79" y="55"/>
                    <a:pt x="79" y="55"/>
                  </a:cubicBezTo>
                  <a:cubicBezTo>
                    <a:pt x="79" y="55"/>
                    <a:pt x="79" y="55"/>
                    <a:pt x="79" y="55"/>
                  </a:cubicBezTo>
                  <a:cubicBezTo>
                    <a:pt x="79" y="56"/>
                    <a:pt x="79" y="56"/>
                    <a:pt x="79" y="56"/>
                  </a:cubicBezTo>
                  <a:cubicBezTo>
                    <a:pt x="79" y="58"/>
                    <a:pt x="79" y="58"/>
                    <a:pt x="79" y="58"/>
                  </a:cubicBezTo>
                  <a:cubicBezTo>
                    <a:pt x="79" y="58"/>
                    <a:pt x="79" y="58"/>
                    <a:pt x="79" y="58"/>
                  </a:cubicBezTo>
                  <a:cubicBezTo>
                    <a:pt x="76" y="97"/>
                    <a:pt x="43" y="128"/>
                    <a:pt x="3" y="128"/>
                  </a:cubicBezTo>
                  <a:cubicBezTo>
                    <a:pt x="2" y="128"/>
                    <a:pt x="1" y="128"/>
                    <a:pt x="0" y="128"/>
                  </a:cubicBezTo>
                  <a:cubicBezTo>
                    <a:pt x="0" y="110"/>
                    <a:pt x="0" y="110"/>
                    <a:pt x="0" y="110"/>
                  </a:cubicBezTo>
                  <a:cubicBezTo>
                    <a:pt x="30" y="110"/>
                    <a:pt x="55" y="86"/>
                    <a:pt x="57" y="56"/>
                  </a:cubicBezTo>
                  <a:cubicBezTo>
                    <a:pt x="57" y="22"/>
                    <a:pt x="57" y="22"/>
                    <a:pt x="57" y="22"/>
                  </a:cubicBezTo>
                  <a:cubicBezTo>
                    <a:pt x="57" y="0"/>
                    <a:pt x="57" y="0"/>
                    <a:pt x="57" y="0"/>
                  </a:cubicBezTo>
                  <a:cubicBezTo>
                    <a:pt x="79" y="0"/>
                    <a:pt x="79" y="0"/>
                    <a:pt x="79" y="0"/>
                  </a:cubicBezTo>
                  <a:cubicBezTo>
                    <a:pt x="172" y="0"/>
                    <a:pt x="172" y="0"/>
                    <a:pt x="172" y="0"/>
                  </a:cubicBezTo>
                  <a:cubicBezTo>
                    <a:pt x="179" y="0"/>
                    <a:pt x="179" y="0"/>
                    <a:pt x="179" y="0"/>
                  </a:cubicBezTo>
                  <a:cubicBezTo>
                    <a:pt x="194" y="0"/>
                    <a:pt x="194" y="0"/>
                    <a:pt x="194" y="0"/>
                  </a:cubicBezTo>
                  <a:cubicBezTo>
                    <a:pt x="194" y="56"/>
                    <a:pt x="194" y="56"/>
                    <a:pt x="194" y="56"/>
                  </a:cubicBezTo>
                  <a:cubicBezTo>
                    <a:pt x="196" y="86"/>
                    <a:pt x="221" y="110"/>
                    <a:pt x="251" y="110"/>
                  </a:cubicBezTo>
                  <a:cubicBezTo>
                    <a:pt x="251" y="128"/>
                    <a:pt x="251" y="128"/>
                    <a:pt x="251" y="128"/>
                  </a:cubicBezTo>
                  <a:cubicBezTo>
                    <a:pt x="250" y="128"/>
                    <a:pt x="249" y="128"/>
                    <a:pt x="248" y="128"/>
                  </a:cubicBezTo>
                  <a:cubicBezTo>
                    <a:pt x="208" y="128"/>
                    <a:pt x="175" y="97"/>
                    <a:pt x="172" y="58"/>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 name="Freeform 10">
              <a:extLst>
                <a:ext uri="{FF2B5EF4-FFF2-40B4-BE49-F238E27FC236}">
                  <a16:creationId xmlns:a16="http://schemas.microsoft.com/office/drawing/2014/main" id="{7A9B23D6-2405-48D1-98E1-57F91455BBE1}"/>
                </a:ext>
              </a:extLst>
            </p:cNvPr>
            <p:cNvSpPr/>
            <p:nvPr/>
          </p:nvSpPr>
          <p:spPr bwMode="auto">
            <a:xfrm>
              <a:off x="2627324" y="678093"/>
              <a:ext cx="292284" cy="42324"/>
            </a:xfrm>
            <a:custGeom>
              <a:avLst/>
              <a:gdLst>
                <a:gd name="T0" fmla="*/ 166 w 183"/>
                <a:gd name="T1" fmla="*/ 16 h 28"/>
                <a:gd name="T2" fmla="*/ 17 w 183"/>
                <a:gd name="T3" fmla="*/ 16 h 28"/>
                <a:gd name="T4" fmla="*/ 17 w 183"/>
                <a:gd name="T5" fmla="*/ 28 h 28"/>
                <a:gd name="T6" fmla="*/ 0 w 183"/>
                <a:gd name="T7" fmla="*/ 28 h 28"/>
                <a:gd name="T8" fmla="*/ 0 w 183"/>
                <a:gd name="T9" fmla="*/ 16 h 28"/>
                <a:gd name="T10" fmla="*/ 0 w 183"/>
                <a:gd name="T11" fmla="*/ 0 h 28"/>
                <a:gd name="T12" fmla="*/ 17 w 183"/>
                <a:gd name="T13" fmla="*/ 0 h 28"/>
                <a:gd name="T14" fmla="*/ 166 w 183"/>
                <a:gd name="T15" fmla="*/ 0 h 28"/>
                <a:gd name="T16" fmla="*/ 183 w 183"/>
                <a:gd name="T17" fmla="*/ 0 h 28"/>
                <a:gd name="T18" fmla="*/ 183 w 183"/>
                <a:gd name="T19" fmla="*/ 16 h 28"/>
                <a:gd name="T20" fmla="*/ 183 w 183"/>
                <a:gd name="T21" fmla="*/ 28 h 28"/>
                <a:gd name="T22" fmla="*/ 166 w 183"/>
                <a:gd name="T23" fmla="*/ 28 h 28"/>
                <a:gd name="T24" fmla="*/ 166 w 183"/>
                <a:gd name="T25"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28">
                  <a:moveTo>
                    <a:pt x="166" y="16"/>
                  </a:moveTo>
                  <a:lnTo>
                    <a:pt x="17" y="16"/>
                  </a:lnTo>
                  <a:lnTo>
                    <a:pt x="17" y="28"/>
                  </a:lnTo>
                  <a:lnTo>
                    <a:pt x="0" y="28"/>
                  </a:lnTo>
                  <a:lnTo>
                    <a:pt x="0" y="16"/>
                  </a:lnTo>
                  <a:lnTo>
                    <a:pt x="0" y="0"/>
                  </a:lnTo>
                  <a:lnTo>
                    <a:pt x="17" y="0"/>
                  </a:lnTo>
                  <a:lnTo>
                    <a:pt x="166" y="0"/>
                  </a:lnTo>
                  <a:lnTo>
                    <a:pt x="183" y="0"/>
                  </a:lnTo>
                  <a:lnTo>
                    <a:pt x="183" y="16"/>
                  </a:lnTo>
                  <a:lnTo>
                    <a:pt x="183" y="28"/>
                  </a:lnTo>
                  <a:lnTo>
                    <a:pt x="166" y="28"/>
                  </a:lnTo>
                  <a:lnTo>
                    <a:pt x="166" y="16"/>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3" name="Freeform 11">
              <a:extLst>
                <a:ext uri="{FF2B5EF4-FFF2-40B4-BE49-F238E27FC236}">
                  <a16:creationId xmlns:a16="http://schemas.microsoft.com/office/drawing/2014/main" id="{B35B9B03-8C5A-46B5-8C60-37A2EDC3AB1F}"/>
                </a:ext>
              </a:extLst>
            </p:cNvPr>
            <p:cNvSpPr/>
            <p:nvPr/>
          </p:nvSpPr>
          <p:spPr bwMode="auto">
            <a:xfrm>
              <a:off x="2635015" y="535738"/>
              <a:ext cx="273056" cy="123119"/>
            </a:xfrm>
            <a:custGeom>
              <a:avLst/>
              <a:gdLst>
                <a:gd name="T0" fmla="*/ 94 w 172"/>
                <a:gd name="T1" fmla="*/ 61 h 77"/>
                <a:gd name="T2" fmla="*/ 144 w 172"/>
                <a:gd name="T3" fmla="*/ 61 h 77"/>
                <a:gd name="T4" fmla="*/ 144 w 172"/>
                <a:gd name="T5" fmla="*/ 77 h 77"/>
                <a:gd name="T6" fmla="*/ 27 w 172"/>
                <a:gd name="T7" fmla="*/ 77 h 77"/>
                <a:gd name="T8" fmla="*/ 27 w 172"/>
                <a:gd name="T9" fmla="*/ 61 h 77"/>
                <a:gd name="T10" fmla="*/ 78 w 172"/>
                <a:gd name="T11" fmla="*/ 61 h 77"/>
                <a:gd name="T12" fmla="*/ 78 w 172"/>
                <a:gd name="T13" fmla="*/ 44 h 77"/>
                <a:gd name="T14" fmla="*/ 0 w 172"/>
                <a:gd name="T15" fmla="*/ 44 h 77"/>
                <a:gd name="T16" fmla="*/ 0 w 172"/>
                <a:gd name="T17" fmla="*/ 28 h 77"/>
                <a:gd name="T18" fmla="*/ 78 w 172"/>
                <a:gd name="T19" fmla="*/ 28 h 77"/>
                <a:gd name="T20" fmla="*/ 78 w 172"/>
                <a:gd name="T21" fmla="*/ 0 h 77"/>
                <a:gd name="T22" fmla="*/ 94 w 172"/>
                <a:gd name="T23" fmla="*/ 0 h 77"/>
                <a:gd name="T24" fmla="*/ 94 w 172"/>
                <a:gd name="T25" fmla="*/ 28 h 77"/>
                <a:gd name="T26" fmla="*/ 172 w 172"/>
                <a:gd name="T27" fmla="*/ 28 h 77"/>
                <a:gd name="T28" fmla="*/ 172 w 172"/>
                <a:gd name="T29" fmla="*/ 44 h 77"/>
                <a:gd name="T30" fmla="*/ 94 w 172"/>
                <a:gd name="T31" fmla="*/ 44 h 77"/>
                <a:gd name="T32" fmla="*/ 94 w 172"/>
                <a:gd name="T33"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77">
                  <a:moveTo>
                    <a:pt x="94" y="61"/>
                  </a:moveTo>
                  <a:lnTo>
                    <a:pt x="144" y="61"/>
                  </a:lnTo>
                  <a:lnTo>
                    <a:pt x="144" y="77"/>
                  </a:lnTo>
                  <a:lnTo>
                    <a:pt x="27" y="77"/>
                  </a:lnTo>
                  <a:lnTo>
                    <a:pt x="27" y="61"/>
                  </a:lnTo>
                  <a:lnTo>
                    <a:pt x="78" y="61"/>
                  </a:lnTo>
                  <a:lnTo>
                    <a:pt x="78" y="44"/>
                  </a:lnTo>
                  <a:lnTo>
                    <a:pt x="0" y="44"/>
                  </a:lnTo>
                  <a:lnTo>
                    <a:pt x="0" y="28"/>
                  </a:lnTo>
                  <a:lnTo>
                    <a:pt x="78" y="28"/>
                  </a:lnTo>
                  <a:lnTo>
                    <a:pt x="78" y="0"/>
                  </a:lnTo>
                  <a:lnTo>
                    <a:pt x="94" y="0"/>
                  </a:lnTo>
                  <a:lnTo>
                    <a:pt x="94" y="28"/>
                  </a:lnTo>
                  <a:lnTo>
                    <a:pt x="172" y="28"/>
                  </a:lnTo>
                  <a:lnTo>
                    <a:pt x="172" y="44"/>
                  </a:lnTo>
                  <a:lnTo>
                    <a:pt x="94" y="44"/>
                  </a:lnTo>
                  <a:lnTo>
                    <a:pt x="94" y="61"/>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 name="Freeform 12">
              <a:extLst>
                <a:ext uri="{FF2B5EF4-FFF2-40B4-BE49-F238E27FC236}">
                  <a16:creationId xmlns:a16="http://schemas.microsoft.com/office/drawing/2014/main" id="{C8C89EDB-129C-4F23-982C-23B688056737}"/>
                </a:ext>
              </a:extLst>
            </p:cNvPr>
            <p:cNvSpPr/>
            <p:nvPr/>
          </p:nvSpPr>
          <p:spPr bwMode="auto">
            <a:xfrm>
              <a:off x="2373498" y="685788"/>
              <a:ext cx="192292" cy="200069"/>
            </a:xfrm>
            <a:custGeom>
              <a:avLst/>
              <a:gdLst>
                <a:gd name="T0" fmla="*/ 17 w 123"/>
                <a:gd name="T1" fmla="*/ 128 h 128"/>
                <a:gd name="T2" fmla="*/ 0 w 123"/>
                <a:gd name="T3" fmla="*/ 128 h 128"/>
                <a:gd name="T4" fmla="*/ 0 w 123"/>
                <a:gd name="T5" fmla="*/ 112 h 128"/>
                <a:gd name="T6" fmla="*/ 0 w 123"/>
                <a:gd name="T7" fmla="*/ 11 h 128"/>
                <a:gd name="T8" fmla="*/ 15 w 123"/>
                <a:gd name="T9" fmla="*/ 11 h 128"/>
                <a:gd name="T10" fmla="*/ 34 w 123"/>
                <a:gd name="T11" fmla="*/ 0 h 128"/>
                <a:gd name="T12" fmla="*/ 43 w 123"/>
                <a:gd name="T13" fmla="*/ 15 h 128"/>
                <a:gd name="T14" fmla="*/ 17 w 123"/>
                <a:gd name="T15" fmla="*/ 29 h 128"/>
                <a:gd name="T16" fmla="*/ 17 w 123"/>
                <a:gd name="T17" fmla="*/ 61 h 128"/>
                <a:gd name="T18" fmla="*/ 50 w 123"/>
                <a:gd name="T19" fmla="*/ 61 h 128"/>
                <a:gd name="T20" fmla="*/ 50 w 123"/>
                <a:gd name="T21" fmla="*/ 78 h 128"/>
                <a:gd name="T22" fmla="*/ 17 w 123"/>
                <a:gd name="T23" fmla="*/ 78 h 128"/>
                <a:gd name="T24" fmla="*/ 17 w 123"/>
                <a:gd name="T25" fmla="*/ 112 h 128"/>
                <a:gd name="T26" fmla="*/ 106 w 123"/>
                <a:gd name="T27" fmla="*/ 112 h 128"/>
                <a:gd name="T28" fmla="*/ 106 w 123"/>
                <a:gd name="T29" fmla="*/ 78 h 128"/>
                <a:gd name="T30" fmla="*/ 73 w 123"/>
                <a:gd name="T31" fmla="*/ 78 h 128"/>
                <a:gd name="T32" fmla="*/ 73 w 123"/>
                <a:gd name="T33" fmla="*/ 61 h 128"/>
                <a:gd name="T34" fmla="*/ 106 w 123"/>
                <a:gd name="T35" fmla="*/ 61 h 128"/>
                <a:gd name="T36" fmla="*/ 106 w 123"/>
                <a:gd name="T37" fmla="*/ 28 h 128"/>
                <a:gd name="T38" fmla="*/ 73 w 123"/>
                <a:gd name="T39" fmla="*/ 28 h 128"/>
                <a:gd name="T40" fmla="*/ 73 w 123"/>
                <a:gd name="T41" fmla="*/ 11 h 128"/>
                <a:gd name="T42" fmla="*/ 106 w 123"/>
                <a:gd name="T43" fmla="*/ 11 h 128"/>
                <a:gd name="T44" fmla="*/ 123 w 123"/>
                <a:gd name="T45" fmla="*/ 11 h 128"/>
                <a:gd name="T46" fmla="*/ 123 w 123"/>
                <a:gd name="T47" fmla="*/ 128 h 128"/>
                <a:gd name="T48" fmla="*/ 106 w 123"/>
                <a:gd name="T49" fmla="*/ 128 h 128"/>
                <a:gd name="T50" fmla="*/ 17 w 123"/>
                <a:gd name="T51"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 h="128">
                  <a:moveTo>
                    <a:pt x="17" y="128"/>
                  </a:moveTo>
                  <a:lnTo>
                    <a:pt x="0" y="128"/>
                  </a:lnTo>
                  <a:lnTo>
                    <a:pt x="0" y="112"/>
                  </a:lnTo>
                  <a:lnTo>
                    <a:pt x="0" y="11"/>
                  </a:lnTo>
                  <a:lnTo>
                    <a:pt x="15" y="11"/>
                  </a:lnTo>
                  <a:lnTo>
                    <a:pt x="34" y="0"/>
                  </a:lnTo>
                  <a:lnTo>
                    <a:pt x="43" y="15"/>
                  </a:lnTo>
                  <a:lnTo>
                    <a:pt x="17" y="29"/>
                  </a:lnTo>
                  <a:lnTo>
                    <a:pt x="17" y="61"/>
                  </a:lnTo>
                  <a:lnTo>
                    <a:pt x="50" y="61"/>
                  </a:lnTo>
                  <a:lnTo>
                    <a:pt x="50" y="78"/>
                  </a:lnTo>
                  <a:lnTo>
                    <a:pt x="17" y="78"/>
                  </a:lnTo>
                  <a:lnTo>
                    <a:pt x="17" y="112"/>
                  </a:lnTo>
                  <a:lnTo>
                    <a:pt x="106" y="112"/>
                  </a:lnTo>
                  <a:lnTo>
                    <a:pt x="106" y="78"/>
                  </a:lnTo>
                  <a:lnTo>
                    <a:pt x="73" y="78"/>
                  </a:lnTo>
                  <a:lnTo>
                    <a:pt x="73" y="61"/>
                  </a:lnTo>
                  <a:lnTo>
                    <a:pt x="106" y="61"/>
                  </a:lnTo>
                  <a:lnTo>
                    <a:pt x="106" y="28"/>
                  </a:lnTo>
                  <a:lnTo>
                    <a:pt x="73" y="28"/>
                  </a:lnTo>
                  <a:lnTo>
                    <a:pt x="73" y="11"/>
                  </a:lnTo>
                  <a:lnTo>
                    <a:pt x="106" y="11"/>
                  </a:lnTo>
                  <a:lnTo>
                    <a:pt x="123" y="11"/>
                  </a:lnTo>
                  <a:lnTo>
                    <a:pt x="123" y="128"/>
                  </a:lnTo>
                  <a:lnTo>
                    <a:pt x="106" y="128"/>
                  </a:lnTo>
                  <a:lnTo>
                    <a:pt x="17" y="12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 name="Freeform 13">
              <a:extLst>
                <a:ext uri="{FF2B5EF4-FFF2-40B4-BE49-F238E27FC236}">
                  <a16:creationId xmlns:a16="http://schemas.microsoft.com/office/drawing/2014/main" id="{6F27346D-2156-4787-A799-F6F9D76ECF0D}"/>
                </a:ext>
              </a:extLst>
            </p:cNvPr>
            <p:cNvSpPr/>
            <p:nvPr/>
          </p:nvSpPr>
          <p:spPr bwMode="auto">
            <a:xfrm>
              <a:off x="2511948" y="612687"/>
              <a:ext cx="53842" cy="61560"/>
            </a:xfrm>
            <a:custGeom>
              <a:avLst/>
              <a:gdLst>
                <a:gd name="T0" fmla="*/ 0 w 34"/>
                <a:gd name="T1" fmla="*/ 31 h 40"/>
                <a:gd name="T2" fmla="*/ 19 w 34"/>
                <a:gd name="T3" fmla="*/ 0 h 40"/>
                <a:gd name="T4" fmla="*/ 34 w 34"/>
                <a:gd name="T5" fmla="*/ 8 h 40"/>
                <a:gd name="T6" fmla="*/ 14 w 34"/>
                <a:gd name="T7" fmla="*/ 40 h 40"/>
                <a:gd name="T8" fmla="*/ 0 w 34"/>
                <a:gd name="T9" fmla="*/ 31 h 40"/>
              </a:gdLst>
              <a:ahLst/>
              <a:cxnLst>
                <a:cxn ang="0">
                  <a:pos x="T0" y="T1"/>
                </a:cxn>
                <a:cxn ang="0">
                  <a:pos x="T2" y="T3"/>
                </a:cxn>
                <a:cxn ang="0">
                  <a:pos x="T4" y="T5"/>
                </a:cxn>
                <a:cxn ang="0">
                  <a:pos x="T6" y="T7"/>
                </a:cxn>
                <a:cxn ang="0">
                  <a:pos x="T8" y="T9"/>
                </a:cxn>
              </a:cxnLst>
              <a:rect l="0" t="0" r="r" b="b"/>
              <a:pathLst>
                <a:path w="34" h="40">
                  <a:moveTo>
                    <a:pt x="0" y="31"/>
                  </a:moveTo>
                  <a:lnTo>
                    <a:pt x="19" y="0"/>
                  </a:lnTo>
                  <a:lnTo>
                    <a:pt x="34" y="8"/>
                  </a:lnTo>
                  <a:lnTo>
                    <a:pt x="14" y="40"/>
                  </a:lnTo>
                  <a:lnTo>
                    <a:pt x="0" y="31"/>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 name="Freeform 14">
              <a:extLst>
                <a:ext uri="{FF2B5EF4-FFF2-40B4-BE49-F238E27FC236}">
                  <a16:creationId xmlns:a16="http://schemas.microsoft.com/office/drawing/2014/main" id="{B0FA3F67-AD6D-49E8-A90D-F68E14CAE4BB}"/>
                </a:ext>
              </a:extLst>
            </p:cNvPr>
            <p:cNvSpPr/>
            <p:nvPr/>
          </p:nvSpPr>
          <p:spPr bwMode="auto">
            <a:xfrm>
              <a:off x="2435032" y="601144"/>
              <a:ext cx="53842" cy="65408"/>
            </a:xfrm>
            <a:custGeom>
              <a:avLst/>
              <a:gdLst>
                <a:gd name="T0" fmla="*/ 34 w 34"/>
                <a:gd name="T1" fmla="*/ 32 h 40"/>
                <a:gd name="T2" fmla="*/ 20 w 34"/>
                <a:gd name="T3" fmla="*/ 40 h 40"/>
                <a:gd name="T4" fmla="*/ 0 w 34"/>
                <a:gd name="T5" fmla="*/ 8 h 40"/>
                <a:gd name="T6" fmla="*/ 14 w 34"/>
                <a:gd name="T7" fmla="*/ 0 h 40"/>
                <a:gd name="T8" fmla="*/ 34 w 34"/>
                <a:gd name="T9" fmla="*/ 32 h 40"/>
              </a:gdLst>
              <a:ahLst/>
              <a:cxnLst>
                <a:cxn ang="0">
                  <a:pos x="T0" y="T1"/>
                </a:cxn>
                <a:cxn ang="0">
                  <a:pos x="T2" y="T3"/>
                </a:cxn>
                <a:cxn ang="0">
                  <a:pos x="T4" y="T5"/>
                </a:cxn>
                <a:cxn ang="0">
                  <a:pos x="T6" y="T7"/>
                </a:cxn>
                <a:cxn ang="0">
                  <a:pos x="T8" y="T9"/>
                </a:cxn>
              </a:cxnLst>
              <a:rect l="0" t="0" r="r" b="b"/>
              <a:pathLst>
                <a:path w="34" h="40">
                  <a:moveTo>
                    <a:pt x="34" y="32"/>
                  </a:moveTo>
                  <a:lnTo>
                    <a:pt x="20" y="40"/>
                  </a:lnTo>
                  <a:lnTo>
                    <a:pt x="0" y="8"/>
                  </a:lnTo>
                  <a:lnTo>
                    <a:pt x="14" y="0"/>
                  </a:lnTo>
                  <a:lnTo>
                    <a:pt x="34" y="32"/>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7" name="Freeform 15">
              <a:extLst>
                <a:ext uri="{FF2B5EF4-FFF2-40B4-BE49-F238E27FC236}">
                  <a16:creationId xmlns:a16="http://schemas.microsoft.com/office/drawing/2014/main" id="{FA163FC0-BEC7-4512-9DF8-18CFF7C781CF}"/>
                </a:ext>
              </a:extLst>
            </p:cNvPr>
            <p:cNvSpPr/>
            <p:nvPr/>
          </p:nvSpPr>
          <p:spPr bwMode="auto">
            <a:xfrm>
              <a:off x="2381190" y="612687"/>
              <a:ext cx="53842" cy="61560"/>
            </a:xfrm>
            <a:custGeom>
              <a:avLst/>
              <a:gdLst>
                <a:gd name="T0" fmla="*/ 0 w 33"/>
                <a:gd name="T1" fmla="*/ 8 h 40"/>
                <a:gd name="T2" fmla="*/ 14 w 33"/>
                <a:gd name="T3" fmla="*/ 0 h 40"/>
                <a:gd name="T4" fmla="*/ 33 w 33"/>
                <a:gd name="T5" fmla="*/ 31 h 40"/>
                <a:gd name="T6" fmla="*/ 20 w 33"/>
                <a:gd name="T7" fmla="*/ 40 h 40"/>
                <a:gd name="T8" fmla="*/ 0 w 33"/>
                <a:gd name="T9" fmla="*/ 8 h 40"/>
              </a:gdLst>
              <a:ahLst/>
              <a:cxnLst>
                <a:cxn ang="0">
                  <a:pos x="T0" y="T1"/>
                </a:cxn>
                <a:cxn ang="0">
                  <a:pos x="T2" y="T3"/>
                </a:cxn>
                <a:cxn ang="0">
                  <a:pos x="T4" y="T5"/>
                </a:cxn>
                <a:cxn ang="0">
                  <a:pos x="T6" y="T7"/>
                </a:cxn>
                <a:cxn ang="0">
                  <a:pos x="T8" y="T9"/>
                </a:cxn>
              </a:cxnLst>
              <a:rect l="0" t="0" r="r" b="b"/>
              <a:pathLst>
                <a:path w="33" h="40">
                  <a:moveTo>
                    <a:pt x="0" y="8"/>
                  </a:moveTo>
                  <a:lnTo>
                    <a:pt x="14" y="0"/>
                  </a:lnTo>
                  <a:lnTo>
                    <a:pt x="33" y="31"/>
                  </a:lnTo>
                  <a:lnTo>
                    <a:pt x="20" y="40"/>
                  </a:lnTo>
                  <a:lnTo>
                    <a:pt x="0" y="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8" name="Freeform 16">
              <a:extLst>
                <a:ext uri="{FF2B5EF4-FFF2-40B4-BE49-F238E27FC236}">
                  <a16:creationId xmlns:a16="http://schemas.microsoft.com/office/drawing/2014/main" id="{F1970A21-094B-4382-9F53-A5825CEE55E5}"/>
                </a:ext>
              </a:extLst>
            </p:cNvPr>
            <p:cNvSpPr/>
            <p:nvPr/>
          </p:nvSpPr>
          <p:spPr bwMode="auto">
            <a:xfrm>
              <a:off x="2373498" y="535738"/>
              <a:ext cx="184600" cy="61560"/>
            </a:xfrm>
            <a:custGeom>
              <a:avLst/>
              <a:gdLst>
                <a:gd name="T0" fmla="*/ 0 w 117"/>
                <a:gd name="T1" fmla="*/ 23 h 39"/>
                <a:gd name="T2" fmla="*/ 112 w 117"/>
                <a:gd name="T3" fmla="*/ 0 h 39"/>
                <a:gd name="T4" fmla="*/ 117 w 117"/>
                <a:gd name="T5" fmla="*/ 15 h 39"/>
                <a:gd name="T6" fmla="*/ 4 w 117"/>
                <a:gd name="T7" fmla="*/ 39 h 39"/>
                <a:gd name="T8" fmla="*/ 0 w 117"/>
                <a:gd name="T9" fmla="*/ 23 h 39"/>
              </a:gdLst>
              <a:ahLst/>
              <a:cxnLst>
                <a:cxn ang="0">
                  <a:pos x="T0" y="T1"/>
                </a:cxn>
                <a:cxn ang="0">
                  <a:pos x="T2" y="T3"/>
                </a:cxn>
                <a:cxn ang="0">
                  <a:pos x="T4" y="T5"/>
                </a:cxn>
                <a:cxn ang="0">
                  <a:pos x="T6" y="T7"/>
                </a:cxn>
                <a:cxn ang="0">
                  <a:pos x="T8" y="T9"/>
                </a:cxn>
              </a:cxnLst>
              <a:rect l="0" t="0" r="r" b="b"/>
              <a:pathLst>
                <a:path w="117" h="39">
                  <a:moveTo>
                    <a:pt x="0" y="23"/>
                  </a:moveTo>
                  <a:lnTo>
                    <a:pt x="112" y="0"/>
                  </a:lnTo>
                  <a:lnTo>
                    <a:pt x="117" y="15"/>
                  </a:lnTo>
                  <a:lnTo>
                    <a:pt x="4" y="39"/>
                  </a:lnTo>
                  <a:lnTo>
                    <a:pt x="0" y="23"/>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9" name="Freeform 17">
              <a:extLst>
                <a:ext uri="{FF2B5EF4-FFF2-40B4-BE49-F238E27FC236}">
                  <a16:creationId xmlns:a16="http://schemas.microsoft.com/office/drawing/2014/main" id="{CF9E903A-127B-49F9-916C-187B803A3D1D}"/>
                </a:ext>
              </a:extLst>
            </p:cNvPr>
            <p:cNvSpPr/>
            <p:nvPr/>
          </p:nvSpPr>
          <p:spPr bwMode="auto">
            <a:xfrm>
              <a:off x="2204281" y="604992"/>
              <a:ext cx="157681" cy="280865"/>
            </a:xfrm>
            <a:custGeom>
              <a:avLst/>
              <a:gdLst>
                <a:gd name="T0" fmla="*/ 62 w 101"/>
                <a:gd name="T1" fmla="*/ 67 h 178"/>
                <a:gd name="T2" fmla="*/ 65 w 101"/>
                <a:gd name="T3" fmla="*/ 65 h 178"/>
                <a:gd name="T4" fmla="*/ 96 w 101"/>
                <a:gd name="T5" fmla="*/ 119 h 178"/>
                <a:gd name="T6" fmla="*/ 81 w 101"/>
                <a:gd name="T7" fmla="*/ 127 h 178"/>
                <a:gd name="T8" fmla="*/ 62 w 101"/>
                <a:gd name="T9" fmla="*/ 93 h 178"/>
                <a:gd name="T10" fmla="*/ 62 w 101"/>
                <a:gd name="T11" fmla="*/ 178 h 178"/>
                <a:gd name="T12" fmla="*/ 45 w 101"/>
                <a:gd name="T13" fmla="*/ 178 h 178"/>
                <a:gd name="T14" fmla="*/ 45 w 101"/>
                <a:gd name="T15" fmla="*/ 79 h 178"/>
                <a:gd name="T16" fmla="*/ 15 w 101"/>
                <a:gd name="T17" fmla="*/ 133 h 178"/>
                <a:gd name="T18" fmla="*/ 0 w 101"/>
                <a:gd name="T19" fmla="*/ 124 h 178"/>
                <a:gd name="T20" fmla="*/ 45 w 101"/>
                <a:gd name="T21" fmla="*/ 46 h 178"/>
                <a:gd name="T22" fmla="*/ 45 w 101"/>
                <a:gd name="T23" fmla="*/ 33 h 178"/>
                <a:gd name="T24" fmla="*/ 7 w 101"/>
                <a:gd name="T25" fmla="*/ 33 h 178"/>
                <a:gd name="T26" fmla="*/ 7 w 101"/>
                <a:gd name="T27" fmla="*/ 17 h 178"/>
                <a:gd name="T28" fmla="*/ 45 w 101"/>
                <a:gd name="T29" fmla="*/ 17 h 178"/>
                <a:gd name="T30" fmla="*/ 45 w 101"/>
                <a:gd name="T31" fmla="*/ 0 h 178"/>
                <a:gd name="T32" fmla="*/ 62 w 101"/>
                <a:gd name="T33" fmla="*/ 0 h 178"/>
                <a:gd name="T34" fmla="*/ 62 w 101"/>
                <a:gd name="T35" fmla="*/ 17 h 178"/>
                <a:gd name="T36" fmla="*/ 101 w 101"/>
                <a:gd name="T37" fmla="*/ 17 h 178"/>
                <a:gd name="T38" fmla="*/ 101 w 101"/>
                <a:gd name="T39" fmla="*/ 33 h 178"/>
                <a:gd name="T40" fmla="*/ 62 w 101"/>
                <a:gd name="T41" fmla="*/ 33 h 178"/>
                <a:gd name="T42" fmla="*/ 62 w 101"/>
                <a:gd name="T43" fmla="*/ 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 h="178">
                  <a:moveTo>
                    <a:pt x="62" y="67"/>
                  </a:moveTo>
                  <a:lnTo>
                    <a:pt x="65" y="65"/>
                  </a:lnTo>
                  <a:lnTo>
                    <a:pt x="96" y="119"/>
                  </a:lnTo>
                  <a:lnTo>
                    <a:pt x="81" y="127"/>
                  </a:lnTo>
                  <a:lnTo>
                    <a:pt x="62" y="93"/>
                  </a:lnTo>
                  <a:lnTo>
                    <a:pt x="62" y="178"/>
                  </a:lnTo>
                  <a:lnTo>
                    <a:pt x="45" y="178"/>
                  </a:lnTo>
                  <a:lnTo>
                    <a:pt x="45" y="79"/>
                  </a:lnTo>
                  <a:lnTo>
                    <a:pt x="15" y="133"/>
                  </a:lnTo>
                  <a:lnTo>
                    <a:pt x="0" y="124"/>
                  </a:lnTo>
                  <a:lnTo>
                    <a:pt x="45" y="46"/>
                  </a:lnTo>
                  <a:lnTo>
                    <a:pt x="45" y="33"/>
                  </a:lnTo>
                  <a:lnTo>
                    <a:pt x="7" y="33"/>
                  </a:lnTo>
                  <a:lnTo>
                    <a:pt x="7" y="17"/>
                  </a:lnTo>
                  <a:lnTo>
                    <a:pt x="45" y="17"/>
                  </a:lnTo>
                  <a:lnTo>
                    <a:pt x="45" y="0"/>
                  </a:lnTo>
                  <a:lnTo>
                    <a:pt x="62" y="0"/>
                  </a:lnTo>
                  <a:lnTo>
                    <a:pt x="62" y="17"/>
                  </a:lnTo>
                  <a:lnTo>
                    <a:pt x="101" y="17"/>
                  </a:lnTo>
                  <a:lnTo>
                    <a:pt x="101" y="33"/>
                  </a:lnTo>
                  <a:lnTo>
                    <a:pt x="62" y="33"/>
                  </a:lnTo>
                  <a:lnTo>
                    <a:pt x="62" y="67"/>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 name="Freeform 18">
              <a:extLst>
                <a:ext uri="{FF2B5EF4-FFF2-40B4-BE49-F238E27FC236}">
                  <a16:creationId xmlns:a16="http://schemas.microsoft.com/office/drawing/2014/main" id="{4212105F-098A-4E23-AE51-28D9CD3DF87A}"/>
                </a:ext>
              </a:extLst>
            </p:cNvPr>
            <p:cNvSpPr/>
            <p:nvPr/>
          </p:nvSpPr>
          <p:spPr bwMode="auto">
            <a:xfrm>
              <a:off x="2211973" y="535738"/>
              <a:ext cx="142297" cy="61560"/>
            </a:xfrm>
            <a:custGeom>
              <a:avLst/>
              <a:gdLst>
                <a:gd name="T0" fmla="*/ 0 w 89"/>
                <a:gd name="T1" fmla="*/ 22 h 38"/>
                <a:gd name="T2" fmla="*/ 84 w 89"/>
                <a:gd name="T3" fmla="*/ 0 h 38"/>
                <a:gd name="T4" fmla="*/ 89 w 89"/>
                <a:gd name="T5" fmla="*/ 16 h 38"/>
                <a:gd name="T6" fmla="*/ 4 w 89"/>
                <a:gd name="T7" fmla="*/ 38 h 38"/>
                <a:gd name="T8" fmla="*/ 0 w 89"/>
                <a:gd name="T9" fmla="*/ 22 h 38"/>
              </a:gdLst>
              <a:ahLst/>
              <a:cxnLst>
                <a:cxn ang="0">
                  <a:pos x="T0" y="T1"/>
                </a:cxn>
                <a:cxn ang="0">
                  <a:pos x="T2" y="T3"/>
                </a:cxn>
                <a:cxn ang="0">
                  <a:pos x="T4" y="T5"/>
                </a:cxn>
                <a:cxn ang="0">
                  <a:pos x="T6" y="T7"/>
                </a:cxn>
                <a:cxn ang="0">
                  <a:pos x="T8" y="T9"/>
                </a:cxn>
              </a:cxnLst>
              <a:rect l="0" t="0" r="r" b="b"/>
              <a:pathLst>
                <a:path w="89" h="38">
                  <a:moveTo>
                    <a:pt x="0" y="22"/>
                  </a:moveTo>
                  <a:lnTo>
                    <a:pt x="84" y="0"/>
                  </a:lnTo>
                  <a:lnTo>
                    <a:pt x="89" y="16"/>
                  </a:lnTo>
                  <a:lnTo>
                    <a:pt x="4" y="38"/>
                  </a:lnTo>
                  <a:lnTo>
                    <a:pt x="0" y="22"/>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 name="Freeform 19">
              <a:extLst>
                <a:ext uri="{FF2B5EF4-FFF2-40B4-BE49-F238E27FC236}">
                  <a16:creationId xmlns:a16="http://schemas.microsoft.com/office/drawing/2014/main" id="{7723D03B-7B49-4F43-8C9C-B7F5A0678EFC}"/>
                </a:ext>
              </a:extLst>
            </p:cNvPr>
            <p:cNvSpPr>
              <a:spLocks noEditPoints="1"/>
            </p:cNvSpPr>
            <p:nvPr/>
          </p:nvSpPr>
          <p:spPr bwMode="auto">
            <a:xfrm>
              <a:off x="1538952" y="993587"/>
              <a:ext cx="949922" cy="534801"/>
            </a:xfrm>
            <a:custGeom>
              <a:avLst/>
              <a:gdLst>
                <a:gd name="T0" fmla="*/ 740 w 776"/>
                <a:gd name="T1" fmla="*/ 336 h 436"/>
                <a:gd name="T2" fmla="*/ 626 w 776"/>
                <a:gd name="T3" fmla="*/ 383 h 436"/>
                <a:gd name="T4" fmla="*/ 462 w 776"/>
                <a:gd name="T5" fmla="*/ 218 h 436"/>
                <a:gd name="T6" fmla="*/ 626 w 776"/>
                <a:gd name="T7" fmla="*/ 54 h 436"/>
                <a:gd name="T8" fmla="*/ 738 w 776"/>
                <a:gd name="T9" fmla="*/ 99 h 436"/>
                <a:gd name="T10" fmla="*/ 774 w 776"/>
                <a:gd name="T11" fmla="*/ 58 h 436"/>
                <a:gd name="T12" fmla="*/ 626 w 776"/>
                <a:gd name="T13" fmla="*/ 0 h 436"/>
                <a:gd name="T14" fmla="*/ 422 w 776"/>
                <a:gd name="T15" fmla="*/ 141 h 436"/>
                <a:gd name="T16" fmla="*/ 218 w 776"/>
                <a:gd name="T17" fmla="*/ 0 h 436"/>
                <a:gd name="T18" fmla="*/ 0 w 776"/>
                <a:gd name="T19" fmla="*/ 218 h 436"/>
                <a:gd name="T20" fmla="*/ 218 w 776"/>
                <a:gd name="T21" fmla="*/ 436 h 436"/>
                <a:gd name="T22" fmla="*/ 422 w 776"/>
                <a:gd name="T23" fmla="*/ 294 h 436"/>
                <a:gd name="T24" fmla="*/ 626 w 776"/>
                <a:gd name="T25" fmla="*/ 436 h 436"/>
                <a:gd name="T26" fmla="*/ 776 w 776"/>
                <a:gd name="T27" fmla="*/ 375 h 436"/>
                <a:gd name="T28" fmla="*/ 740 w 776"/>
                <a:gd name="T29" fmla="*/ 336 h 436"/>
                <a:gd name="T30" fmla="*/ 218 w 776"/>
                <a:gd name="T31" fmla="*/ 382 h 436"/>
                <a:gd name="T32" fmla="*/ 55 w 776"/>
                <a:gd name="T33" fmla="*/ 219 h 436"/>
                <a:gd name="T34" fmla="*/ 218 w 776"/>
                <a:gd name="T35" fmla="*/ 55 h 436"/>
                <a:gd name="T36" fmla="*/ 381 w 776"/>
                <a:gd name="T37" fmla="*/ 219 h 436"/>
                <a:gd name="T38" fmla="*/ 218 w 776"/>
                <a:gd name="T39" fmla="*/ 38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6" h="436">
                  <a:moveTo>
                    <a:pt x="740" y="336"/>
                  </a:moveTo>
                  <a:cubicBezTo>
                    <a:pt x="710" y="365"/>
                    <a:pt x="670" y="383"/>
                    <a:pt x="626" y="383"/>
                  </a:cubicBezTo>
                  <a:cubicBezTo>
                    <a:pt x="536" y="383"/>
                    <a:pt x="462" y="309"/>
                    <a:pt x="462" y="218"/>
                  </a:cubicBezTo>
                  <a:cubicBezTo>
                    <a:pt x="462" y="128"/>
                    <a:pt x="536" y="54"/>
                    <a:pt x="626" y="54"/>
                  </a:cubicBezTo>
                  <a:cubicBezTo>
                    <a:pt x="670" y="54"/>
                    <a:pt x="709" y="71"/>
                    <a:pt x="738" y="99"/>
                  </a:cubicBezTo>
                  <a:cubicBezTo>
                    <a:pt x="774" y="58"/>
                    <a:pt x="774" y="58"/>
                    <a:pt x="774" y="58"/>
                  </a:cubicBezTo>
                  <a:cubicBezTo>
                    <a:pt x="735" y="22"/>
                    <a:pt x="683" y="0"/>
                    <a:pt x="626" y="0"/>
                  </a:cubicBezTo>
                  <a:cubicBezTo>
                    <a:pt x="532" y="0"/>
                    <a:pt x="453" y="58"/>
                    <a:pt x="422" y="141"/>
                  </a:cubicBezTo>
                  <a:cubicBezTo>
                    <a:pt x="391" y="58"/>
                    <a:pt x="311" y="0"/>
                    <a:pt x="218" y="0"/>
                  </a:cubicBezTo>
                  <a:cubicBezTo>
                    <a:pt x="98" y="0"/>
                    <a:pt x="0" y="97"/>
                    <a:pt x="0" y="218"/>
                  </a:cubicBezTo>
                  <a:cubicBezTo>
                    <a:pt x="0" y="338"/>
                    <a:pt x="98" y="436"/>
                    <a:pt x="218" y="436"/>
                  </a:cubicBezTo>
                  <a:cubicBezTo>
                    <a:pt x="311" y="436"/>
                    <a:pt x="391" y="377"/>
                    <a:pt x="422" y="294"/>
                  </a:cubicBezTo>
                  <a:cubicBezTo>
                    <a:pt x="453" y="377"/>
                    <a:pt x="532" y="436"/>
                    <a:pt x="626" y="436"/>
                  </a:cubicBezTo>
                  <a:cubicBezTo>
                    <a:pt x="684" y="436"/>
                    <a:pt x="737" y="413"/>
                    <a:pt x="776" y="375"/>
                  </a:cubicBezTo>
                  <a:lnTo>
                    <a:pt x="740" y="336"/>
                  </a:lnTo>
                  <a:close/>
                  <a:moveTo>
                    <a:pt x="218" y="382"/>
                  </a:moveTo>
                  <a:cubicBezTo>
                    <a:pt x="128" y="382"/>
                    <a:pt x="55" y="309"/>
                    <a:pt x="55" y="219"/>
                  </a:cubicBezTo>
                  <a:cubicBezTo>
                    <a:pt x="55" y="128"/>
                    <a:pt x="128" y="55"/>
                    <a:pt x="218" y="55"/>
                  </a:cubicBezTo>
                  <a:cubicBezTo>
                    <a:pt x="308" y="55"/>
                    <a:pt x="381" y="128"/>
                    <a:pt x="381" y="219"/>
                  </a:cubicBezTo>
                  <a:cubicBezTo>
                    <a:pt x="381" y="309"/>
                    <a:pt x="308" y="382"/>
                    <a:pt x="218" y="382"/>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2" name="Freeform 20">
              <a:extLst>
                <a:ext uri="{FF2B5EF4-FFF2-40B4-BE49-F238E27FC236}">
                  <a16:creationId xmlns:a16="http://schemas.microsoft.com/office/drawing/2014/main" id="{5A690F8C-D2FA-4CDA-9B31-CC4976C1A9B9}"/>
                </a:ext>
              </a:extLst>
            </p:cNvPr>
            <p:cNvSpPr>
              <a:spLocks noEditPoints="1"/>
            </p:cNvSpPr>
            <p:nvPr/>
          </p:nvSpPr>
          <p:spPr bwMode="auto">
            <a:xfrm>
              <a:off x="615950" y="458788"/>
              <a:ext cx="926846" cy="1088836"/>
            </a:xfrm>
            <a:custGeom>
              <a:avLst/>
              <a:gdLst>
                <a:gd name="T0" fmla="*/ 313 w 756"/>
                <a:gd name="T1" fmla="*/ 0 h 888"/>
                <a:gd name="T2" fmla="*/ 296 w 756"/>
                <a:gd name="T3" fmla="*/ 1 h 888"/>
                <a:gd name="T4" fmla="*/ 296 w 756"/>
                <a:gd name="T5" fmla="*/ 0 h 888"/>
                <a:gd name="T6" fmla="*/ 0 w 756"/>
                <a:gd name="T7" fmla="*/ 0 h 888"/>
                <a:gd name="T8" fmla="*/ 0 w 756"/>
                <a:gd name="T9" fmla="*/ 888 h 888"/>
                <a:gd name="T10" fmla="*/ 296 w 756"/>
                <a:gd name="T11" fmla="*/ 888 h 888"/>
                <a:gd name="T12" fmla="*/ 296 w 756"/>
                <a:gd name="T13" fmla="*/ 888 h 888"/>
                <a:gd name="T14" fmla="*/ 311 w 756"/>
                <a:gd name="T15" fmla="*/ 888 h 888"/>
                <a:gd name="T16" fmla="*/ 756 w 756"/>
                <a:gd name="T17" fmla="*/ 442 h 888"/>
                <a:gd name="T18" fmla="*/ 313 w 756"/>
                <a:gd name="T19" fmla="*/ 0 h 888"/>
                <a:gd name="T20" fmla="*/ 257 w 756"/>
                <a:gd name="T21" fmla="*/ 326 h 888"/>
                <a:gd name="T22" fmla="*/ 349 w 756"/>
                <a:gd name="T23" fmla="*/ 92 h 888"/>
                <a:gd name="T24" fmla="*/ 411 w 756"/>
                <a:gd name="T25" fmla="*/ 341 h 888"/>
                <a:gd name="T26" fmla="*/ 317 w 756"/>
                <a:gd name="T27" fmla="*/ 578 h 888"/>
                <a:gd name="T28" fmla="*/ 257 w 756"/>
                <a:gd name="T29" fmla="*/ 326 h 888"/>
                <a:gd name="T30" fmla="*/ 234 w 756"/>
                <a:gd name="T31" fmla="*/ 790 h 888"/>
                <a:gd name="T32" fmla="*/ 118 w 756"/>
                <a:gd name="T33" fmla="*/ 558 h 888"/>
                <a:gd name="T34" fmla="*/ 212 w 756"/>
                <a:gd name="T35" fmla="*/ 279 h 888"/>
                <a:gd name="T36" fmla="*/ 273 w 756"/>
                <a:gd name="T37" fmla="*/ 573 h 888"/>
                <a:gd name="T38" fmla="*/ 278 w 756"/>
                <a:gd name="T39" fmla="*/ 667 h 888"/>
                <a:gd name="T40" fmla="*/ 234 w 756"/>
                <a:gd name="T41" fmla="*/ 790 h 888"/>
                <a:gd name="T42" fmla="*/ 505 w 756"/>
                <a:gd name="T43" fmla="*/ 664 h 888"/>
                <a:gd name="T44" fmla="*/ 278 w 756"/>
                <a:gd name="T45" fmla="*/ 789 h 888"/>
                <a:gd name="T46" fmla="*/ 395 w 756"/>
                <a:gd name="T47" fmla="*/ 559 h 888"/>
                <a:gd name="T48" fmla="*/ 616 w 756"/>
                <a:gd name="T49" fmla="*/ 426 h 888"/>
                <a:gd name="T50" fmla="*/ 505 w 756"/>
                <a:gd name="T51" fmla="*/ 66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6" h="888">
                  <a:moveTo>
                    <a:pt x="313" y="0"/>
                  </a:moveTo>
                  <a:cubicBezTo>
                    <a:pt x="307" y="0"/>
                    <a:pt x="302" y="0"/>
                    <a:pt x="296" y="1"/>
                  </a:cubicBezTo>
                  <a:cubicBezTo>
                    <a:pt x="296" y="0"/>
                    <a:pt x="296" y="0"/>
                    <a:pt x="296" y="0"/>
                  </a:cubicBezTo>
                  <a:cubicBezTo>
                    <a:pt x="0" y="0"/>
                    <a:pt x="0" y="0"/>
                    <a:pt x="0" y="0"/>
                  </a:cubicBezTo>
                  <a:cubicBezTo>
                    <a:pt x="0" y="888"/>
                    <a:pt x="0" y="888"/>
                    <a:pt x="0" y="888"/>
                  </a:cubicBezTo>
                  <a:cubicBezTo>
                    <a:pt x="296" y="888"/>
                    <a:pt x="296" y="888"/>
                    <a:pt x="296" y="888"/>
                  </a:cubicBezTo>
                  <a:cubicBezTo>
                    <a:pt x="296" y="888"/>
                    <a:pt x="296" y="888"/>
                    <a:pt x="296" y="888"/>
                  </a:cubicBezTo>
                  <a:cubicBezTo>
                    <a:pt x="301" y="888"/>
                    <a:pt x="306" y="888"/>
                    <a:pt x="311" y="888"/>
                  </a:cubicBezTo>
                  <a:cubicBezTo>
                    <a:pt x="556" y="888"/>
                    <a:pt x="756" y="686"/>
                    <a:pt x="756" y="442"/>
                  </a:cubicBezTo>
                  <a:cubicBezTo>
                    <a:pt x="756" y="197"/>
                    <a:pt x="557" y="1"/>
                    <a:pt x="313" y="0"/>
                  </a:cubicBezTo>
                  <a:close/>
                  <a:moveTo>
                    <a:pt x="257" y="326"/>
                  </a:moveTo>
                  <a:cubicBezTo>
                    <a:pt x="268" y="192"/>
                    <a:pt x="349" y="92"/>
                    <a:pt x="349" y="92"/>
                  </a:cubicBezTo>
                  <a:cubicBezTo>
                    <a:pt x="349" y="92"/>
                    <a:pt x="427" y="188"/>
                    <a:pt x="411" y="341"/>
                  </a:cubicBezTo>
                  <a:cubicBezTo>
                    <a:pt x="396" y="491"/>
                    <a:pt x="317" y="578"/>
                    <a:pt x="317" y="578"/>
                  </a:cubicBezTo>
                  <a:cubicBezTo>
                    <a:pt x="317" y="578"/>
                    <a:pt x="245" y="459"/>
                    <a:pt x="257" y="326"/>
                  </a:cubicBezTo>
                  <a:close/>
                  <a:moveTo>
                    <a:pt x="234" y="790"/>
                  </a:moveTo>
                  <a:cubicBezTo>
                    <a:pt x="234" y="790"/>
                    <a:pt x="127" y="667"/>
                    <a:pt x="118" y="558"/>
                  </a:cubicBezTo>
                  <a:cubicBezTo>
                    <a:pt x="105" y="410"/>
                    <a:pt x="212" y="279"/>
                    <a:pt x="212" y="279"/>
                  </a:cubicBezTo>
                  <a:cubicBezTo>
                    <a:pt x="205" y="483"/>
                    <a:pt x="273" y="573"/>
                    <a:pt x="273" y="573"/>
                  </a:cubicBezTo>
                  <a:cubicBezTo>
                    <a:pt x="273" y="573"/>
                    <a:pt x="289" y="597"/>
                    <a:pt x="278" y="667"/>
                  </a:cubicBezTo>
                  <a:cubicBezTo>
                    <a:pt x="267" y="736"/>
                    <a:pt x="234" y="790"/>
                    <a:pt x="234" y="790"/>
                  </a:cubicBezTo>
                  <a:close/>
                  <a:moveTo>
                    <a:pt x="505" y="664"/>
                  </a:moveTo>
                  <a:cubicBezTo>
                    <a:pt x="408" y="771"/>
                    <a:pt x="278" y="789"/>
                    <a:pt x="278" y="789"/>
                  </a:cubicBezTo>
                  <a:cubicBezTo>
                    <a:pt x="278" y="789"/>
                    <a:pt x="282" y="666"/>
                    <a:pt x="395" y="559"/>
                  </a:cubicBezTo>
                  <a:cubicBezTo>
                    <a:pt x="508" y="453"/>
                    <a:pt x="616" y="426"/>
                    <a:pt x="616" y="426"/>
                  </a:cubicBezTo>
                  <a:cubicBezTo>
                    <a:pt x="616" y="426"/>
                    <a:pt x="601" y="557"/>
                    <a:pt x="505" y="664"/>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60" name="文本框 59">
            <a:extLst>
              <a:ext uri="{FF2B5EF4-FFF2-40B4-BE49-F238E27FC236}">
                <a16:creationId xmlns:a16="http://schemas.microsoft.com/office/drawing/2014/main" id="{73E217BB-F9E7-4970-8547-F1F361FE0F3C}"/>
              </a:ext>
            </a:extLst>
          </p:cNvPr>
          <p:cNvSpPr txBox="1"/>
          <p:nvPr/>
        </p:nvSpPr>
        <p:spPr>
          <a:xfrm>
            <a:off x="8411975" y="2332406"/>
            <a:ext cx="3214340" cy="584775"/>
          </a:xfrm>
          <a:prstGeom prst="rect">
            <a:avLst/>
          </a:prstGeom>
          <a:noFill/>
        </p:spPr>
        <p:txBody>
          <a:bodyPr vert="horz" wrap="square" rtlCol="0">
            <a:spAutoFit/>
          </a:bodyPr>
          <a:lstStyle/>
          <a:p>
            <a:pPr algn="r"/>
            <a:r>
              <a:rPr lang="zh-CN" altLang="en-US" sz="3200" dirty="0">
                <a:solidFill>
                  <a:schemeClr val="accent1"/>
                </a:solidFill>
                <a:latin typeface="幼圆" panose="02010509060101010101" pitchFamily="49" charset="-122"/>
                <a:ea typeface="幼圆" panose="02010509060101010101" pitchFamily="49" charset="-122"/>
              </a:rPr>
              <a:t>总结与展望</a:t>
            </a:r>
          </a:p>
        </p:txBody>
      </p:sp>
      <p:sp>
        <p:nvSpPr>
          <p:cNvPr id="61" name="文本框 60">
            <a:extLst>
              <a:ext uri="{FF2B5EF4-FFF2-40B4-BE49-F238E27FC236}">
                <a16:creationId xmlns:a16="http://schemas.microsoft.com/office/drawing/2014/main" id="{52E3E455-88BA-4819-815C-C94CAACBC34A}"/>
              </a:ext>
            </a:extLst>
          </p:cNvPr>
          <p:cNvSpPr txBox="1"/>
          <p:nvPr/>
        </p:nvSpPr>
        <p:spPr>
          <a:xfrm>
            <a:off x="8176601" y="2950397"/>
            <a:ext cx="3449714" cy="338554"/>
          </a:xfrm>
          <a:prstGeom prst="rect">
            <a:avLst/>
          </a:prstGeom>
          <a:noFill/>
        </p:spPr>
        <p:txBody>
          <a:bodyPr vert="horz" wrap="square" rtlCol="0">
            <a:spAutoFit/>
          </a:bodyPr>
          <a:lstStyle/>
          <a:p>
            <a:pPr algn="r"/>
            <a:r>
              <a:rPr lang="en-US" altLang="zh-CN" sz="16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Summary and prospect</a:t>
            </a:r>
          </a:p>
        </p:txBody>
      </p:sp>
      <p:sp>
        <p:nvSpPr>
          <p:cNvPr id="62" name="Rectangle 11">
            <a:extLst>
              <a:ext uri="{FF2B5EF4-FFF2-40B4-BE49-F238E27FC236}">
                <a16:creationId xmlns:a16="http://schemas.microsoft.com/office/drawing/2014/main" id="{55ED28C1-9959-4B38-8B60-A2E6D17DFC94}"/>
              </a:ext>
            </a:extLst>
          </p:cNvPr>
          <p:cNvSpPr/>
          <p:nvPr/>
        </p:nvSpPr>
        <p:spPr>
          <a:xfrm>
            <a:off x="8411975" y="3295552"/>
            <a:ext cx="3214340" cy="762709"/>
          </a:xfrm>
          <a:prstGeom prst="rect">
            <a:avLst/>
          </a:prstGeom>
        </p:spPr>
        <p:txBody>
          <a:bodyPr wrap="square">
            <a:spAutoFit/>
          </a:bodyPr>
          <a:lstStyle/>
          <a:p>
            <a:pPr algn="r">
              <a:lnSpc>
                <a:spcPct val="125000"/>
              </a:lnSpc>
            </a:pPr>
            <a:r>
              <a:rPr lang="en-US" altLang="zh-CN" sz="12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a:t>
            </a:r>
          </a:p>
        </p:txBody>
      </p:sp>
      <p:sp>
        <p:nvSpPr>
          <p:cNvPr id="63" name="矩形: 圆角 62">
            <a:extLst>
              <a:ext uri="{FF2B5EF4-FFF2-40B4-BE49-F238E27FC236}">
                <a16:creationId xmlns:a16="http://schemas.microsoft.com/office/drawing/2014/main" id="{2C4E4C1F-A9B9-4A87-B23E-790C9F310259}"/>
              </a:ext>
            </a:extLst>
          </p:cNvPr>
          <p:cNvSpPr/>
          <p:nvPr/>
        </p:nvSpPr>
        <p:spPr>
          <a:xfrm>
            <a:off x="10262716" y="4202222"/>
            <a:ext cx="1248414" cy="314059"/>
          </a:xfrm>
          <a:prstGeom prst="roundRect">
            <a:avLst>
              <a:gd name="adj" fmla="val 50000"/>
            </a:avLst>
          </a:prstGeom>
          <a:solidFill>
            <a:schemeClr val="accent1"/>
          </a:solid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600" spc="300" dirty="0">
                <a:solidFill>
                  <a:schemeClr val="bg1"/>
                </a:solidFill>
                <a:latin typeface="华文细黑" panose="02010600040101010101" pitchFamily="2" charset="-122"/>
                <a:ea typeface="华文细黑" panose="02010600040101010101" pitchFamily="2" charset="-122"/>
              </a:rPr>
              <a:t>Part 04</a:t>
            </a:r>
            <a:endParaRPr lang="zh-CN" altLang="en-US" sz="1600" spc="3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8247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6809A68B-E569-4E1E-A9EC-002D48C90B5C}"/>
              </a:ext>
            </a:extLst>
          </p:cNvPr>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6" name="文本框 5">
            <a:extLst>
              <a:ext uri="{FF2B5EF4-FFF2-40B4-BE49-F238E27FC236}">
                <a16:creationId xmlns:a16="http://schemas.microsoft.com/office/drawing/2014/main" id="{B3B0D6D6-F3B9-43ED-9E44-34137DF85DC3}"/>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幼圆" panose="02010509060101010101" pitchFamily="49" charset="-122"/>
                <a:ea typeface="幼圆" panose="02010509060101010101" pitchFamily="49" charset="-122"/>
              </a:rPr>
              <a:t>成果与应用</a:t>
            </a:r>
          </a:p>
        </p:txBody>
      </p:sp>
      <p:sp>
        <p:nvSpPr>
          <p:cNvPr id="7" name="文本框 6">
            <a:extLst>
              <a:ext uri="{FF2B5EF4-FFF2-40B4-BE49-F238E27FC236}">
                <a16:creationId xmlns:a16="http://schemas.microsoft.com/office/drawing/2014/main" id="{A6C304C0-FFE6-4FA5-BDFD-7D1EED09AAC6}"/>
              </a:ext>
            </a:extLst>
          </p:cNvPr>
          <p:cNvSpPr txBox="1"/>
          <p:nvPr/>
        </p:nvSpPr>
        <p:spPr>
          <a:xfrm>
            <a:off x="652481" y="952799"/>
            <a:ext cx="3934759" cy="376193"/>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Results and application</a:t>
            </a:r>
          </a:p>
        </p:txBody>
      </p:sp>
      <p:sp>
        <p:nvSpPr>
          <p:cNvPr id="8" name="Freeform 5">
            <a:extLst>
              <a:ext uri="{FF2B5EF4-FFF2-40B4-BE49-F238E27FC236}">
                <a16:creationId xmlns:a16="http://schemas.microsoft.com/office/drawing/2014/main" id="{D73A903A-1EAD-42F3-9FF2-7EC58660D35D}"/>
              </a:ext>
            </a:extLst>
          </p:cNvPr>
          <p:cNvSpPr>
            <a:spLocks noEditPoints="1"/>
          </p:cNvSpPr>
          <p:nvPr/>
        </p:nvSpPr>
        <p:spPr bwMode="auto">
          <a:xfrm rot="21578059">
            <a:off x="1794364" y="3789840"/>
            <a:ext cx="3808957" cy="122935"/>
          </a:xfrm>
          <a:custGeom>
            <a:avLst/>
            <a:gdLst/>
            <a:ahLst/>
            <a:cxnLst>
              <a:cxn ang="0">
                <a:pos x="675" y="3"/>
              </a:cxn>
              <a:cxn ang="0">
                <a:pos x="573" y="0"/>
              </a:cxn>
              <a:cxn ang="0">
                <a:pos x="555" y="0"/>
              </a:cxn>
              <a:cxn ang="0">
                <a:pos x="675" y="3"/>
              </a:cxn>
              <a:cxn ang="0">
                <a:pos x="957" y="31"/>
              </a:cxn>
              <a:cxn ang="0">
                <a:pos x="957" y="31"/>
              </a:cxn>
              <a:cxn ang="0">
                <a:pos x="950" y="30"/>
              </a:cxn>
              <a:cxn ang="0">
                <a:pos x="949" y="30"/>
              </a:cxn>
              <a:cxn ang="0">
                <a:pos x="957" y="31"/>
              </a:cxn>
              <a:cxn ang="0">
                <a:pos x="5" y="30"/>
              </a:cxn>
              <a:cxn ang="0">
                <a:pos x="4" y="30"/>
              </a:cxn>
              <a:cxn ang="0">
                <a:pos x="0" y="31"/>
              </a:cxn>
              <a:cxn ang="0">
                <a:pos x="5" y="30"/>
              </a:cxn>
            </a:cxnLst>
            <a:rect l="0" t="0" r="r" b="b"/>
            <a:pathLst>
              <a:path w="957" h="31">
                <a:moveTo>
                  <a:pt x="675" y="3"/>
                </a:moveTo>
                <a:cubicBezTo>
                  <a:pt x="573" y="0"/>
                  <a:pt x="573" y="0"/>
                  <a:pt x="573" y="0"/>
                </a:cubicBezTo>
                <a:cubicBezTo>
                  <a:pt x="567" y="0"/>
                  <a:pt x="561" y="0"/>
                  <a:pt x="555" y="0"/>
                </a:cubicBezTo>
                <a:cubicBezTo>
                  <a:pt x="597" y="0"/>
                  <a:pt x="637" y="1"/>
                  <a:pt x="675" y="3"/>
                </a:cubicBezTo>
                <a:close/>
                <a:moveTo>
                  <a:pt x="957" y="31"/>
                </a:moveTo>
                <a:cubicBezTo>
                  <a:pt x="957" y="31"/>
                  <a:pt x="957" y="31"/>
                  <a:pt x="957" y="31"/>
                </a:cubicBezTo>
                <a:cubicBezTo>
                  <a:pt x="954" y="31"/>
                  <a:pt x="952" y="30"/>
                  <a:pt x="950" y="30"/>
                </a:cubicBezTo>
                <a:cubicBezTo>
                  <a:pt x="949" y="30"/>
                  <a:pt x="949" y="30"/>
                  <a:pt x="949" y="30"/>
                </a:cubicBezTo>
                <a:cubicBezTo>
                  <a:pt x="952" y="30"/>
                  <a:pt x="954" y="31"/>
                  <a:pt x="957" y="31"/>
                </a:cubicBezTo>
                <a:close/>
                <a:moveTo>
                  <a:pt x="5" y="30"/>
                </a:moveTo>
                <a:cubicBezTo>
                  <a:pt x="5" y="30"/>
                  <a:pt x="4" y="30"/>
                  <a:pt x="4" y="30"/>
                </a:cubicBezTo>
                <a:cubicBezTo>
                  <a:pt x="3" y="30"/>
                  <a:pt x="2" y="30"/>
                  <a:pt x="0" y="31"/>
                </a:cubicBezTo>
                <a:cubicBezTo>
                  <a:pt x="2" y="30"/>
                  <a:pt x="3" y="30"/>
                  <a:pt x="5" y="30"/>
                </a:cubicBezTo>
                <a:close/>
              </a:path>
            </a:pathLst>
          </a:custGeom>
          <a:solidFill>
            <a:srgbClr val="BEBBB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8">
            <a:extLst>
              <a:ext uri="{FF2B5EF4-FFF2-40B4-BE49-F238E27FC236}">
                <a16:creationId xmlns:a16="http://schemas.microsoft.com/office/drawing/2014/main" id="{AC57385E-2559-4268-B2D6-3A79ACA6ACD1}"/>
              </a:ext>
            </a:extLst>
          </p:cNvPr>
          <p:cNvSpPr>
            <a:spLocks/>
          </p:cNvSpPr>
          <p:nvPr/>
        </p:nvSpPr>
        <p:spPr bwMode="auto">
          <a:xfrm rot="21578059">
            <a:off x="1779048" y="4190927"/>
            <a:ext cx="3833141" cy="836359"/>
          </a:xfrm>
          <a:custGeom>
            <a:avLst/>
            <a:gdLst/>
            <a:ahLst/>
            <a:cxnLst>
              <a:cxn ang="0">
                <a:pos x="959" y="53"/>
              </a:cxn>
              <a:cxn ang="0">
                <a:pos x="925" y="175"/>
              </a:cxn>
              <a:cxn ang="0">
                <a:pos x="925" y="175"/>
              </a:cxn>
              <a:cxn ang="0">
                <a:pos x="925" y="175"/>
              </a:cxn>
              <a:cxn ang="0">
                <a:pos x="915" y="196"/>
              </a:cxn>
              <a:cxn ang="0">
                <a:pos x="482" y="210"/>
              </a:cxn>
              <a:cxn ang="0">
                <a:pos x="48" y="196"/>
              </a:cxn>
              <a:cxn ang="0">
                <a:pos x="38" y="175"/>
              </a:cxn>
              <a:cxn ang="0">
                <a:pos x="4" y="53"/>
              </a:cxn>
              <a:cxn ang="0">
                <a:pos x="3" y="40"/>
              </a:cxn>
              <a:cxn ang="0">
                <a:pos x="0" y="15"/>
              </a:cxn>
              <a:cxn ang="0">
                <a:pos x="482" y="0"/>
              </a:cxn>
              <a:cxn ang="0">
                <a:pos x="963" y="14"/>
              </a:cxn>
              <a:cxn ang="0">
                <a:pos x="960" y="40"/>
              </a:cxn>
              <a:cxn ang="0">
                <a:pos x="959" y="53"/>
              </a:cxn>
            </a:cxnLst>
            <a:rect l="0" t="0" r="r" b="b"/>
            <a:pathLst>
              <a:path w="963" h="210">
                <a:moveTo>
                  <a:pt x="959" y="53"/>
                </a:moveTo>
                <a:cubicBezTo>
                  <a:pt x="953" y="96"/>
                  <a:pt x="942" y="137"/>
                  <a:pt x="925" y="175"/>
                </a:cubicBezTo>
                <a:cubicBezTo>
                  <a:pt x="925" y="175"/>
                  <a:pt x="925" y="175"/>
                  <a:pt x="925" y="175"/>
                </a:cubicBezTo>
                <a:cubicBezTo>
                  <a:pt x="925" y="175"/>
                  <a:pt x="925" y="175"/>
                  <a:pt x="925" y="175"/>
                </a:cubicBezTo>
                <a:cubicBezTo>
                  <a:pt x="922" y="182"/>
                  <a:pt x="919" y="189"/>
                  <a:pt x="915" y="196"/>
                </a:cubicBezTo>
                <a:cubicBezTo>
                  <a:pt x="788" y="205"/>
                  <a:pt x="643" y="210"/>
                  <a:pt x="482" y="210"/>
                </a:cubicBezTo>
                <a:cubicBezTo>
                  <a:pt x="320" y="210"/>
                  <a:pt x="176" y="205"/>
                  <a:pt x="48" y="196"/>
                </a:cubicBezTo>
                <a:cubicBezTo>
                  <a:pt x="44" y="189"/>
                  <a:pt x="41" y="182"/>
                  <a:pt x="38" y="175"/>
                </a:cubicBezTo>
                <a:cubicBezTo>
                  <a:pt x="21" y="136"/>
                  <a:pt x="10" y="96"/>
                  <a:pt x="4" y="53"/>
                </a:cubicBezTo>
                <a:cubicBezTo>
                  <a:pt x="4" y="49"/>
                  <a:pt x="3" y="44"/>
                  <a:pt x="3" y="40"/>
                </a:cubicBezTo>
                <a:cubicBezTo>
                  <a:pt x="2" y="31"/>
                  <a:pt x="1" y="23"/>
                  <a:pt x="0" y="15"/>
                </a:cubicBezTo>
                <a:cubicBezTo>
                  <a:pt x="141" y="5"/>
                  <a:pt x="302" y="0"/>
                  <a:pt x="482" y="0"/>
                </a:cubicBezTo>
                <a:cubicBezTo>
                  <a:pt x="662" y="0"/>
                  <a:pt x="822" y="5"/>
                  <a:pt x="963" y="14"/>
                </a:cubicBezTo>
                <a:cubicBezTo>
                  <a:pt x="962" y="23"/>
                  <a:pt x="961" y="31"/>
                  <a:pt x="960" y="40"/>
                </a:cubicBezTo>
                <a:cubicBezTo>
                  <a:pt x="960" y="44"/>
                  <a:pt x="959" y="49"/>
                  <a:pt x="959" y="5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E1365C11-2C8C-4ABE-8D7A-30EABBB27564}"/>
              </a:ext>
            </a:extLst>
          </p:cNvPr>
          <p:cNvSpPr>
            <a:spLocks/>
          </p:cNvSpPr>
          <p:nvPr/>
        </p:nvSpPr>
        <p:spPr bwMode="auto">
          <a:xfrm rot="21578059">
            <a:off x="2250985" y="2125291"/>
            <a:ext cx="2853696" cy="656995"/>
          </a:xfrm>
          <a:custGeom>
            <a:avLst/>
            <a:gdLst/>
            <a:ahLst/>
            <a:cxnLst>
              <a:cxn ang="0">
                <a:pos x="398" y="118"/>
              </a:cxn>
              <a:cxn ang="0">
                <a:pos x="358" y="117"/>
              </a:cxn>
              <a:cxn ang="0">
                <a:pos x="299" y="118"/>
              </a:cxn>
              <a:cxn ang="0">
                <a:pos x="243" y="120"/>
              </a:cxn>
              <a:cxn ang="0">
                <a:pos x="232" y="121"/>
              </a:cxn>
              <a:cxn ang="0">
                <a:pos x="223" y="121"/>
              </a:cxn>
              <a:cxn ang="0">
                <a:pos x="190" y="123"/>
              </a:cxn>
              <a:cxn ang="0">
                <a:pos x="159" y="126"/>
              </a:cxn>
              <a:cxn ang="0">
                <a:pos x="103" y="132"/>
              </a:cxn>
              <a:cxn ang="0">
                <a:pos x="45" y="144"/>
              </a:cxn>
              <a:cxn ang="0">
                <a:pos x="3" y="160"/>
              </a:cxn>
              <a:cxn ang="0">
                <a:pos x="0" y="164"/>
              </a:cxn>
              <a:cxn ang="0">
                <a:pos x="0" y="163"/>
              </a:cxn>
              <a:cxn ang="0">
                <a:pos x="1" y="162"/>
              </a:cxn>
              <a:cxn ang="0">
                <a:pos x="10" y="151"/>
              </a:cxn>
              <a:cxn ang="0">
                <a:pos x="18" y="143"/>
              </a:cxn>
              <a:cxn ang="0">
                <a:pos x="26" y="135"/>
              </a:cxn>
              <a:cxn ang="0">
                <a:pos x="359" y="0"/>
              </a:cxn>
              <a:cxn ang="0">
                <a:pos x="689" y="132"/>
              </a:cxn>
              <a:cxn ang="0">
                <a:pos x="700" y="143"/>
              </a:cxn>
              <a:cxn ang="0">
                <a:pos x="708" y="150"/>
              </a:cxn>
              <a:cxn ang="0">
                <a:pos x="714" y="158"/>
              </a:cxn>
              <a:cxn ang="0">
                <a:pos x="717" y="164"/>
              </a:cxn>
              <a:cxn ang="0">
                <a:pos x="717" y="164"/>
              </a:cxn>
              <a:cxn ang="0">
                <a:pos x="716" y="163"/>
              </a:cxn>
              <a:cxn ang="0">
                <a:pos x="717" y="165"/>
              </a:cxn>
              <a:cxn ang="0">
                <a:pos x="714" y="161"/>
              </a:cxn>
              <a:cxn ang="0">
                <a:pos x="708" y="156"/>
              </a:cxn>
              <a:cxn ang="0">
                <a:pos x="689" y="148"/>
              </a:cxn>
              <a:cxn ang="0">
                <a:pos x="613" y="132"/>
              </a:cxn>
              <a:cxn ang="0">
                <a:pos x="556" y="126"/>
              </a:cxn>
              <a:cxn ang="0">
                <a:pos x="525" y="123"/>
              </a:cxn>
              <a:cxn ang="0">
                <a:pos x="482" y="121"/>
              </a:cxn>
              <a:cxn ang="0">
                <a:pos x="477" y="120"/>
              </a:cxn>
              <a:cxn ang="0">
                <a:pos x="475" y="120"/>
              </a:cxn>
              <a:cxn ang="0">
                <a:pos x="473" y="120"/>
              </a:cxn>
              <a:cxn ang="0">
                <a:pos x="465" y="119"/>
              </a:cxn>
              <a:cxn ang="0">
                <a:pos x="460" y="119"/>
              </a:cxn>
              <a:cxn ang="0">
                <a:pos x="445" y="119"/>
              </a:cxn>
              <a:cxn ang="0">
                <a:pos x="436" y="119"/>
              </a:cxn>
              <a:cxn ang="0">
                <a:pos x="398" y="118"/>
              </a:cxn>
            </a:cxnLst>
            <a:rect l="0" t="0" r="r" b="b"/>
            <a:pathLst>
              <a:path w="717" h="165">
                <a:moveTo>
                  <a:pt x="398" y="118"/>
                </a:moveTo>
                <a:cubicBezTo>
                  <a:pt x="385" y="118"/>
                  <a:pt x="372" y="117"/>
                  <a:pt x="358" y="117"/>
                </a:cubicBezTo>
                <a:cubicBezTo>
                  <a:pt x="338" y="117"/>
                  <a:pt x="318" y="118"/>
                  <a:pt x="299" y="118"/>
                </a:cubicBezTo>
                <a:cubicBezTo>
                  <a:pt x="243" y="120"/>
                  <a:pt x="243" y="120"/>
                  <a:pt x="243" y="120"/>
                </a:cubicBezTo>
                <a:cubicBezTo>
                  <a:pt x="239" y="120"/>
                  <a:pt x="236" y="120"/>
                  <a:pt x="232" y="121"/>
                </a:cubicBezTo>
                <a:cubicBezTo>
                  <a:pt x="229" y="121"/>
                  <a:pt x="226" y="121"/>
                  <a:pt x="223" y="121"/>
                </a:cubicBezTo>
                <a:cubicBezTo>
                  <a:pt x="212" y="122"/>
                  <a:pt x="201" y="122"/>
                  <a:pt x="190" y="123"/>
                </a:cubicBezTo>
                <a:cubicBezTo>
                  <a:pt x="179" y="124"/>
                  <a:pt x="169" y="125"/>
                  <a:pt x="159" y="126"/>
                </a:cubicBezTo>
                <a:cubicBezTo>
                  <a:pt x="140" y="128"/>
                  <a:pt x="121" y="130"/>
                  <a:pt x="103" y="132"/>
                </a:cubicBezTo>
                <a:cubicBezTo>
                  <a:pt x="80" y="136"/>
                  <a:pt x="60" y="140"/>
                  <a:pt x="45" y="144"/>
                </a:cubicBezTo>
                <a:cubicBezTo>
                  <a:pt x="23" y="149"/>
                  <a:pt x="10" y="154"/>
                  <a:pt x="3" y="160"/>
                </a:cubicBezTo>
                <a:cubicBezTo>
                  <a:pt x="2" y="161"/>
                  <a:pt x="1" y="162"/>
                  <a:pt x="0" y="164"/>
                </a:cubicBezTo>
                <a:cubicBezTo>
                  <a:pt x="0" y="163"/>
                  <a:pt x="0" y="163"/>
                  <a:pt x="0" y="163"/>
                </a:cubicBezTo>
                <a:cubicBezTo>
                  <a:pt x="1" y="162"/>
                  <a:pt x="1" y="162"/>
                  <a:pt x="1" y="162"/>
                </a:cubicBezTo>
                <a:cubicBezTo>
                  <a:pt x="3" y="159"/>
                  <a:pt x="6" y="156"/>
                  <a:pt x="10" y="151"/>
                </a:cubicBezTo>
                <a:cubicBezTo>
                  <a:pt x="13" y="149"/>
                  <a:pt x="16" y="146"/>
                  <a:pt x="18" y="143"/>
                </a:cubicBezTo>
                <a:cubicBezTo>
                  <a:pt x="21" y="140"/>
                  <a:pt x="23" y="138"/>
                  <a:pt x="26" y="135"/>
                </a:cubicBezTo>
                <a:cubicBezTo>
                  <a:pt x="119" y="45"/>
                  <a:pt x="230" y="0"/>
                  <a:pt x="359" y="0"/>
                </a:cubicBezTo>
                <a:cubicBezTo>
                  <a:pt x="487" y="0"/>
                  <a:pt x="597" y="44"/>
                  <a:pt x="689" y="132"/>
                </a:cubicBezTo>
                <a:cubicBezTo>
                  <a:pt x="693" y="135"/>
                  <a:pt x="697" y="139"/>
                  <a:pt x="700" y="143"/>
                </a:cubicBezTo>
                <a:cubicBezTo>
                  <a:pt x="703" y="146"/>
                  <a:pt x="705" y="148"/>
                  <a:pt x="708" y="150"/>
                </a:cubicBezTo>
                <a:cubicBezTo>
                  <a:pt x="710" y="152"/>
                  <a:pt x="712" y="155"/>
                  <a:pt x="714" y="158"/>
                </a:cubicBezTo>
                <a:cubicBezTo>
                  <a:pt x="716" y="160"/>
                  <a:pt x="717" y="162"/>
                  <a:pt x="717" y="164"/>
                </a:cubicBezTo>
                <a:cubicBezTo>
                  <a:pt x="717" y="164"/>
                  <a:pt x="717" y="164"/>
                  <a:pt x="717" y="164"/>
                </a:cubicBezTo>
                <a:cubicBezTo>
                  <a:pt x="716" y="164"/>
                  <a:pt x="716" y="163"/>
                  <a:pt x="716" y="163"/>
                </a:cubicBezTo>
                <a:cubicBezTo>
                  <a:pt x="717" y="165"/>
                  <a:pt x="717" y="165"/>
                  <a:pt x="717" y="165"/>
                </a:cubicBezTo>
                <a:cubicBezTo>
                  <a:pt x="716" y="163"/>
                  <a:pt x="715" y="161"/>
                  <a:pt x="714" y="161"/>
                </a:cubicBezTo>
                <a:cubicBezTo>
                  <a:pt x="713" y="159"/>
                  <a:pt x="710" y="157"/>
                  <a:pt x="708" y="156"/>
                </a:cubicBezTo>
                <a:cubicBezTo>
                  <a:pt x="703" y="153"/>
                  <a:pt x="697" y="151"/>
                  <a:pt x="689" y="148"/>
                </a:cubicBezTo>
                <a:cubicBezTo>
                  <a:pt x="671" y="142"/>
                  <a:pt x="646" y="137"/>
                  <a:pt x="613" y="132"/>
                </a:cubicBezTo>
                <a:cubicBezTo>
                  <a:pt x="595" y="130"/>
                  <a:pt x="576" y="128"/>
                  <a:pt x="556" y="126"/>
                </a:cubicBezTo>
                <a:cubicBezTo>
                  <a:pt x="546" y="125"/>
                  <a:pt x="536" y="124"/>
                  <a:pt x="525" y="123"/>
                </a:cubicBezTo>
                <a:cubicBezTo>
                  <a:pt x="511" y="122"/>
                  <a:pt x="497" y="121"/>
                  <a:pt x="482" y="121"/>
                </a:cubicBezTo>
                <a:cubicBezTo>
                  <a:pt x="480" y="120"/>
                  <a:pt x="479" y="120"/>
                  <a:pt x="477" y="120"/>
                </a:cubicBezTo>
                <a:cubicBezTo>
                  <a:pt x="477" y="120"/>
                  <a:pt x="476" y="120"/>
                  <a:pt x="475" y="120"/>
                </a:cubicBezTo>
                <a:cubicBezTo>
                  <a:pt x="474" y="120"/>
                  <a:pt x="474" y="120"/>
                  <a:pt x="473" y="120"/>
                </a:cubicBezTo>
                <a:cubicBezTo>
                  <a:pt x="470" y="119"/>
                  <a:pt x="467" y="119"/>
                  <a:pt x="465" y="119"/>
                </a:cubicBezTo>
                <a:cubicBezTo>
                  <a:pt x="463" y="119"/>
                  <a:pt x="461" y="119"/>
                  <a:pt x="460" y="119"/>
                </a:cubicBezTo>
                <a:cubicBezTo>
                  <a:pt x="445" y="119"/>
                  <a:pt x="445" y="119"/>
                  <a:pt x="445" y="119"/>
                </a:cubicBezTo>
                <a:cubicBezTo>
                  <a:pt x="442" y="119"/>
                  <a:pt x="439" y="119"/>
                  <a:pt x="436" y="119"/>
                </a:cubicBezTo>
                <a:lnTo>
                  <a:pt x="398" y="11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a:extLst>
              <a:ext uri="{FF2B5EF4-FFF2-40B4-BE49-F238E27FC236}">
                <a16:creationId xmlns:a16="http://schemas.microsoft.com/office/drawing/2014/main" id="{1FF41F62-E90D-4A8F-9EAB-7FA9D884C281}"/>
              </a:ext>
            </a:extLst>
          </p:cNvPr>
          <p:cNvSpPr>
            <a:spLocks/>
          </p:cNvSpPr>
          <p:nvPr/>
        </p:nvSpPr>
        <p:spPr bwMode="auto">
          <a:xfrm rot="21578059">
            <a:off x="2245361" y="2631141"/>
            <a:ext cx="2865787" cy="409111"/>
          </a:xfrm>
          <a:custGeom>
            <a:avLst/>
            <a:gdLst/>
            <a:ahLst/>
            <a:cxnLst>
              <a:cxn ang="0">
                <a:pos x="447" y="1"/>
              </a:cxn>
              <a:cxn ang="0">
                <a:pos x="462" y="2"/>
              </a:cxn>
              <a:cxn ang="0">
                <a:pos x="467" y="1"/>
              </a:cxn>
              <a:cxn ang="0">
                <a:pos x="475" y="2"/>
              </a:cxn>
              <a:cxn ang="0">
                <a:pos x="477" y="2"/>
              </a:cxn>
              <a:cxn ang="0">
                <a:pos x="484" y="3"/>
              </a:cxn>
              <a:cxn ang="0">
                <a:pos x="527" y="5"/>
              </a:cxn>
              <a:cxn ang="0">
                <a:pos x="558" y="8"/>
              </a:cxn>
              <a:cxn ang="0">
                <a:pos x="615" y="15"/>
              </a:cxn>
              <a:cxn ang="0">
                <a:pos x="691" y="30"/>
              </a:cxn>
              <a:cxn ang="0">
                <a:pos x="710" y="38"/>
              </a:cxn>
              <a:cxn ang="0">
                <a:pos x="716" y="43"/>
              </a:cxn>
              <a:cxn ang="0">
                <a:pos x="719" y="47"/>
              </a:cxn>
              <a:cxn ang="0">
                <a:pos x="718" y="45"/>
              </a:cxn>
              <a:cxn ang="0">
                <a:pos x="719" y="46"/>
              </a:cxn>
              <a:cxn ang="0">
                <a:pos x="719" y="46"/>
              </a:cxn>
              <a:cxn ang="0">
                <a:pos x="719" y="46"/>
              </a:cxn>
              <a:cxn ang="0">
                <a:pos x="719" y="47"/>
              </a:cxn>
              <a:cxn ang="0">
                <a:pos x="719" y="47"/>
              </a:cxn>
              <a:cxn ang="0">
                <a:pos x="719" y="47"/>
              </a:cxn>
              <a:cxn ang="0">
                <a:pos x="720" y="51"/>
              </a:cxn>
              <a:cxn ang="0">
                <a:pos x="716" y="59"/>
              </a:cxn>
              <a:cxn ang="0">
                <a:pos x="691" y="72"/>
              </a:cxn>
              <a:cxn ang="0">
                <a:pos x="615" y="87"/>
              </a:cxn>
              <a:cxn ang="0">
                <a:pos x="613" y="88"/>
              </a:cxn>
              <a:cxn ang="0">
                <a:pos x="523" y="97"/>
              </a:cxn>
              <a:cxn ang="0">
                <a:pos x="522" y="97"/>
              </a:cxn>
              <a:cxn ang="0">
                <a:pos x="520" y="97"/>
              </a:cxn>
              <a:cxn ang="0">
                <a:pos x="360" y="103"/>
              </a:cxn>
              <a:cxn ang="0">
                <a:pos x="200" y="97"/>
              </a:cxn>
              <a:cxn ang="0">
                <a:pos x="198" y="97"/>
              </a:cxn>
              <a:cxn ang="0">
                <a:pos x="197" y="97"/>
              </a:cxn>
              <a:cxn ang="0">
                <a:pos x="107" y="88"/>
              </a:cxn>
              <a:cxn ang="0">
                <a:pos x="105" y="87"/>
              </a:cxn>
              <a:cxn ang="0">
                <a:pos x="47" y="76"/>
              </a:cxn>
              <a:cxn ang="0">
                <a:pos x="0" y="51"/>
              </a:cxn>
              <a:cxn ang="0">
                <a:pos x="2" y="45"/>
              </a:cxn>
              <a:cxn ang="0">
                <a:pos x="2" y="46"/>
              </a:cxn>
              <a:cxn ang="0">
                <a:pos x="5" y="42"/>
              </a:cxn>
              <a:cxn ang="0">
                <a:pos x="47" y="25"/>
              </a:cxn>
              <a:cxn ang="0">
                <a:pos x="105" y="15"/>
              </a:cxn>
              <a:cxn ang="0">
                <a:pos x="161" y="8"/>
              </a:cxn>
              <a:cxn ang="0">
                <a:pos x="192" y="5"/>
              </a:cxn>
              <a:cxn ang="0">
                <a:pos x="225" y="3"/>
              </a:cxn>
              <a:cxn ang="0">
                <a:pos x="234" y="3"/>
              </a:cxn>
              <a:cxn ang="0">
                <a:pos x="245" y="2"/>
              </a:cxn>
              <a:cxn ang="0">
                <a:pos x="301" y="0"/>
              </a:cxn>
              <a:cxn ang="0">
                <a:pos x="360" y="0"/>
              </a:cxn>
              <a:cxn ang="0">
                <a:pos x="400" y="0"/>
              </a:cxn>
              <a:cxn ang="0">
                <a:pos x="438" y="1"/>
              </a:cxn>
              <a:cxn ang="0">
                <a:pos x="447" y="1"/>
              </a:cxn>
            </a:cxnLst>
            <a:rect l="0" t="0" r="r" b="b"/>
            <a:pathLst>
              <a:path w="720" h="103">
                <a:moveTo>
                  <a:pt x="447" y="1"/>
                </a:moveTo>
                <a:cubicBezTo>
                  <a:pt x="462" y="2"/>
                  <a:pt x="462" y="2"/>
                  <a:pt x="462" y="2"/>
                </a:cubicBezTo>
                <a:cubicBezTo>
                  <a:pt x="463" y="1"/>
                  <a:pt x="465" y="1"/>
                  <a:pt x="467" y="1"/>
                </a:cubicBezTo>
                <a:cubicBezTo>
                  <a:pt x="469" y="1"/>
                  <a:pt x="472" y="2"/>
                  <a:pt x="475" y="2"/>
                </a:cubicBezTo>
                <a:cubicBezTo>
                  <a:pt x="476" y="2"/>
                  <a:pt x="476" y="2"/>
                  <a:pt x="477" y="2"/>
                </a:cubicBezTo>
                <a:cubicBezTo>
                  <a:pt x="480" y="2"/>
                  <a:pt x="482" y="3"/>
                  <a:pt x="484" y="3"/>
                </a:cubicBezTo>
                <a:cubicBezTo>
                  <a:pt x="499" y="3"/>
                  <a:pt x="513" y="4"/>
                  <a:pt x="527" y="5"/>
                </a:cubicBezTo>
                <a:cubicBezTo>
                  <a:pt x="538" y="6"/>
                  <a:pt x="548" y="7"/>
                  <a:pt x="558" y="8"/>
                </a:cubicBezTo>
                <a:cubicBezTo>
                  <a:pt x="578" y="10"/>
                  <a:pt x="597" y="12"/>
                  <a:pt x="615" y="15"/>
                </a:cubicBezTo>
                <a:cubicBezTo>
                  <a:pt x="648" y="19"/>
                  <a:pt x="673" y="24"/>
                  <a:pt x="691" y="30"/>
                </a:cubicBezTo>
                <a:cubicBezTo>
                  <a:pt x="699" y="33"/>
                  <a:pt x="705" y="35"/>
                  <a:pt x="710" y="38"/>
                </a:cubicBezTo>
                <a:cubicBezTo>
                  <a:pt x="712" y="40"/>
                  <a:pt x="715" y="41"/>
                  <a:pt x="716" y="43"/>
                </a:cubicBezTo>
                <a:cubicBezTo>
                  <a:pt x="717" y="43"/>
                  <a:pt x="718" y="45"/>
                  <a:pt x="719" y="47"/>
                </a:cubicBezTo>
                <a:cubicBezTo>
                  <a:pt x="718" y="45"/>
                  <a:pt x="718" y="45"/>
                  <a:pt x="718" y="45"/>
                </a:cubicBezTo>
                <a:cubicBezTo>
                  <a:pt x="718" y="45"/>
                  <a:pt x="718" y="45"/>
                  <a:pt x="719" y="46"/>
                </a:cubicBezTo>
                <a:cubicBezTo>
                  <a:pt x="719" y="46"/>
                  <a:pt x="719" y="46"/>
                  <a:pt x="719" y="46"/>
                </a:cubicBezTo>
                <a:cubicBezTo>
                  <a:pt x="719" y="46"/>
                  <a:pt x="719" y="46"/>
                  <a:pt x="719" y="46"/>
                </a:cubicBezTo>
                <a:cubicBezTo>
                  <a:pt x="719" y="47"/>
                  <a:pt x="719" y="47"/>
                  <a:pt x="719" y="47"/>
                </a:cubicBezTo>
                <a:cubicBezTo>
                  <a:pt x="719" y="47"/>
                  <a:pt x="719" y="47"/>
                  <a:pt x="719" y="47"/>
                </a:cubicBezTo>
                <a:cubicBezTo>
                  <a:pt x="719" y="47"/>
                  <a:pt x="719" y="47"/>
                  <a:pt x="719" y="47"/>
                </a:cubicBezTo>
                <a:cubicBezTo>
                  <a:pt x="720" y="48"/>
                  <a:pt x="720" y="50"/>
                  <a:pt x="720" y="51"/>
                </a:cubicBezTo>
                <a:cubicBezTo>
                  <a:pt x="720" y="53"/>
                  <a:pt x="719" y="56"/>
                  <a:pt x="716" y="59"/>
                </a:cubicBezTo>
                <a:cubicBezTo>
                  <a:pt x="712" y="63"/>
                  <a:pt x="703" y="67"/>
                  <a:pt x="691" y="72"/>
                </a:cubicBezTo>
                <a:cubicBezTo>
                  <a:pt x="673" y="77"/>
                  <a:pt x="648" y="83"/>
                  <a:pt x="615" y="87"/>
                </a:cubicBezTo>
                <a:cubicBezTo>
                  <a:pt x="614" y="87"/>
                  <a:pt x="614" y="88"/>
                  <a:pt x="613" y="88"/>
                </a:cubicBezTo>
                <a:cubicBezTo>
                  <a:pt x="585" y="92"/>
                  <a:pt x="555" y="95"/>
                  <a:pt x="523" y="97"/>
                </a:cubicBezTo>
                <a:cubicBezTo>
                  <a:pt x="523" y="97"/>
                  <a:pt x="522" y="97"/>
                  <a:pt x="522" y="97"/>
                </a:cubicBezTo>
                <a:cubicBezTo>
                  <a:pt x="521" y="97"/>
                  <a:pt x="521" y="97"/>
                  <a:pt x="520" y="97"/>
                </a:cubicBezTo>
                <a:cubicBezTo>
                  <a:pt x="472" y="101"/>
                  <a:pt x="419" y="103"/>
                  <a:pt x="360" y="103"/>
                </a:cubicBezTo>
                <a:cubicBezTo>
                  <a:pt x="301" y="103"/>
                  <a:pt x="248" y="101"/>
                  <a:pt x="200" y="97"/>
                </a:cubicBezTo>
                <a:cubicBezTo>
                  <a:pt x="199" y="97"/>
                  <a:pt x="199" y="97"/>
                  <a:pt x="198" y="97"/>
                </a:cubicBezTo>
                <a:cubicBezTo>
                  <a:pt x="198" y="97"/>
                  <a:pt x="197" y="97"/>
                  <a:pt x="197" y="97"/>
                </a:cubicBezTo>
                <a:cubicBezTo>
                  <a:pt x="165" y="95"/>
                  <a:pt x="135" y="92"/>
                  <a:pt x="107" y="88"/>
                </a:cubicBezTo>
                <a:cubicBezTo>
                  <a:pt x="106" y="88"/>
                  <a:pt x="106" y="87"/>
                  <a:pt x="105" y="87"/>
                </a:cubicBezTo>
                <a:cubicBezTo>
                  <a:pt x="82" y="84"/>
                  <a:pt x="62" y="80"/>
                  <a:pt x="47" y="76"/>
                </a:cubicBezTo>
                <a:cubicBezTo>
                  <a:pt x="16" y="69"/>
                  <a:pt x="0" y="60"/>
                  <a:pt x="0" y="51"/>
                </a:cubicBezTo>
                <a:cubicBezTo>
                  <a:pt x="0" y="49"/>
                  <a:pt x="1" y="47"/>
                  <a:pt x="2" y="45"/>
                </a:cubicBezTo>
                <a:cubicBezTo>
                  <a:pt x="2" y="46"/>
                  <a:pt x="2" y="46"/>
                  <a:pt x="2" y="46"/>
                </a:cubicBezTo>
                <a:cubicBezTo>
                  <a:pt x="3" y="45"/>
                  <a:pt x="4" y="43"/>
                  <a:pt x="5" y="42"/>
                </a:cubicBezTo>
                <a:cubicBezTo>
                  <a:pt x="12" y="36"/>
                  <a:pt x="25" y="31"/>
                  <a:pt x="47" y="25"/>
                </a:cubicBezTo>
                <a:cubicBezTo>
                  <a:pt x="62" y="22"/>
                  <a:pt x="82" y="18"/>
                  <a:pt x="105" y="15"/>
                </a:cubicBezTo>
                <a:cubicBezTo>
                  <a:pt x="123" y="12"/>
                  <a:pt x="142" y="10"/>
                  <a:pt x="161" y="8"/>
                </a:cubicBezTo>
                <a:cubicBezTo>
                  <a:pt x="171" y="7"/>
                  <a:pt x="181" y="6"/>
                  <a:pt x="192" y="5"/>
                </a:cubicBezTo>
                <a:cubicBezTo>
                  <a:pt x="203" y="5"/>
                  <a:pt x="214" y="4"/>
                  <a:pt x="225" y="3"/>
                </a:cubicBezTo>
                <a:cubicBezTo>
                  <a:pt x="228" y="3"/>
                  <a:pt x="231" y="3"/>
                  <a:pt x="234" y="3"/>
                </a:cubicBezTo>
                <a:cubicBezTo>
                  <a:pt x="238" y="2"/>
                  <a:pt x="241" y="2"/>
                  <a:pt x="245" y="2"/>
                </a:cubicBezTo>
                <a:cubicBezTo>
                  <a:pt x="301" y="0"/>
                  <a:pt x="301" y="0"/>
                  <a:pt x="301" y="0"/>
                </a:cubicBezTo>
                <a:cubicBezTo>
                  <a:pt x="320" y="0"/>
                  <a:pt x="340" y="0"/>
                  <a:pt x="360" y="0"/>
                </a:cubicBezTo>
                <a:cubicBezTo>
                  <a:pt x="373" y="0"/>
                  <a:pt x="387" y="0"/>
                  <a:pt x="400" y="0"/>
                </a:cubicBezTo>
                <a:cubicBezTo>
                  <a:pt x="438" y="1"/>
                  <a:pt x="438" y="1"/>
                  <a:pt x="438" y="1"/>
                </a:cubicBezTo>
                <a:cubicBezTo>
                  <a:pt x="441" y="1"/>
                  <a:pt x="444" y="1"/>
                  <a:pt x="447" y="1"/>
                </a:cubicBezTo>
                <a:close/>
              </a:path>
            </a:pathLst>
          </a:custGeom>
          <a:solidFill>
            <a:schemeClr val="accent1">
              <a:lumMod val="40000"/>
              <a:lumOff val="60000"/>
              <a:alpha val="3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F88BAA7F-8F5C-4CAE-9924-7CF1F24F7D9A}"/>
              </a:ext>
            </a:extLst>
          </p:cNvPr>
          <p:cNvSpPr>
            <a:spLocks/>
          </p:cNvSpPr>
          <p:nvPr/>
        </p:nvSpPr>
        <p:spPr bwMode="auto">
          <a:xfrm rot="21578059">
            <a:off x="1779616" y="2977712"/>
            <a:ext cx="3821049" cy="914956"/>
          </a:xfrm>
          <a:custGeom>
            <a:avLst/>
            <a:gdLst/>
            <a:ahLst/>
            <a:cxnLst>
              <a:cxn ang="0">
                <a:pos x="319" y="5"/>
              </a:cxn>
              <a:cxn ang="0">
                <a:pos x="322" y="5"/>
              </a:cxn>
              <a:cxn ang="0">
                <a:pos x="479" y="0"/>
              </a:cxn>
              <a:cxn ang="0">
                <a:pos x="641" y="5"/>
              </a:cxn>
              <a:cxn ang="0">
                <a:pos x="641" y="5"/>
              </a:cxn>
              <a:cxn ang="0">
                <a:pos x="643" y="5"/>
              </a:cxn>
              <a:cxn ang="0">
                <a:pos x="836" y="27"/>
              </a:cxn>
              <a:cxn ang="0">
                <a:pos x="903" y="43"/>
              </a:cxn>
              <a:cxn ang="0">
                <a:pos x="925" y="86"/>
              </a:cxn>
              <a:cxn ang="0">
                <a:pos x="941" y="132"/>
              </a:cxn>
              <a:cxn ang="0">
                <a:pos x="942" y="134"/>
              </a:cxn>
              <a:cxn ang="0">
                <a:pos x="960" y="230"/>
              </a:cxn>
              <a:cxn ang="0">
                <a:pos x="820" y="209"/>
              </a:cxn>
              <a:cxn ang="0">
                <a:pos x="754" y="205"/>
              </a:cxn>
              <a:cxn ang="0">
                <a:pos x="687" y="202"/>
              </a:cxn>
              <a:cxn ang="0">
                <a:pos x="678" y="202"/>
              </a:cxn>
              <a:cxn ang="0">
                <a:pos x="558" y="198"/>
              </a:cxn>
              <a:cxn ang="0">
                <a:pos x="395" y="198"/>
              </a:cxn>
              <a:cxn ang="0">
                <a:pos x="284" y="202"/>
              </a:cxn>
              <a:cxn ang="0">
                <a:pos x="272" y="202"/>
              </a:cxn>
              <a:cxn ang="0">
                <a:pos x="205" y="205"/>
              </a:cxn>
              <a:cxn ang="0">
                <a:pos x="140" y="209"/>
              </a:cxn>
              <a:cxn ang="0">
                <a:pos x="3" y="229"/>
              </a:cxn>
              <a:cxn ang="0">
                <a:pos x="3" y="229"/>
              </a:cxn>
              <a:cxn ang="0">
                <a:pos x="0" y="230"/>
              </a:cxn>
              <a:cxn ang="0">
                <a:pos x="17" y="135"/>
              </a:cxn>
              <a:cxn ang="0">
                <a:pos x="18" y="133"/>
              </a:cxn>
              <a:cxn ang="0">
                <a:pos x="35" y="86"/>
              </a:cxn>
              <a:cxn ang="0">
                <a:pos x="56" y="42"/>
              </a:cxn>
              <a:cxn ang="0">
                <a:pos x="122" y="27"/>
              </a:cxn>
              <a:cxn ang="0">
                <a:pos x="318" y="5"/>
              </a:cxn>
              <a:cxn ang="0">
                <a:pos x="319" y="5"/>
              </a:cxn>
            </a:cxnLst>
            <a:rect l="0" t="0" r="r" b="b"/>
            <a:pathLst>
              <a:path w="960" h="230">
                <a:moveTo>
                  <a:pt x="319" y="5"/>
                </a:moveTo>
                <a:cubicBezTo>
                  <a:pt x="320" y="5"/>
                  <a:pt x="321" y="5"/>
                  <a:pt x="322" y="5"/>
                </a:cubicBezTo>
                <a:cubicBezTo>
                  <a:pt x="371" y="2"/>
                  <a:pt x="423" y="0"/>
                  <a:pt x="479" y="0"/>
                </a:cubicBezTo>
                <a:cubicBezTo>
                  <a:pt x="537" y="0"/>
                  <a:pt x="591" y="2"/>
                  <a:pt x="641" y="5"/>
                </a:cubicBezTo>
                <a:cubicBezTo>
                  <a:pt x="641" y="5"/>
                  <a:pt x="641" y="5"/>
                  <a:pt x="641" y="5"/>
                </a:cubicBezTo>
                <a:cubicBezTo>
                  <a:pt x="642" y="5"/>
                  <a:pt x="642" y="5"/>
                  <a:pt x="643" y="5"/>
                </a:cubicBezTo>
                <a:cubicBezTo>
                  <a:pt x="714" y="9"/>
                  <a:pt x="779" y="17"/>
                  <a:pt x="836" y="27"/>
                </a:cubicBezTo>
                <a:cubicBezTo>
                  <a:pt x="862" y="32"/>
                  <a:pt x="884" y="37"/>
                  <a:pt x="903" y="43"/>
                </a:cubicBezTo>
                <a:cubicBezTo>
                  <a:pt x="911" y="57"/>
                  <a:pt x="918" y="71"/>
                  <a:pt x="925" y="86"/>
                </a:cubicBezTo>
                <a:cubicBezTo>
                  <a:pt x="931" y="101"/>
                  <a:pt x="936" y="117"/>
                  <a:pt x="941" y="132"/>
                </a:cubicBezTo>
                <a:cubicBezTo>
                  <a:pt x="941" y="133"/>
                  <a:pt x="942" y="134"/>
                  <a:pt x="942" y="134"/>
                </a:cubicBezTo>
                <a:cubicBezTo>
                  <a:pt x="951" y="165"/>
                  <a:pt x="957" y="197"/>
                  <a:pt x="960" y="230"/>
                </a:cubicBezTo>
                <a:cubicBezTo>
                  <a:pt x="938" y="221"/>
                  <a:pt x="891" y="215"/>
                  <a:pt x="820" y="209"/>
                </a:cubicBezTo>
                <a:cubicBezTo>
                  <a:pt x="799" y="207"/>
                  <a:pt x="777" y="206"/>
                  <a:pt x="754" y="205"/>
                </a:cubicBezTo>
                <a:cubicBezTo>
                  <a:pt x="733" y="204"/>
                  <a:pt x="710" y="203"/>
                  <a:pt x="687" y="202"/>
                </a:cubicBezTo>
                <a:cubicBezTo>
                  <a:pt x="678" y="202"/>
                  <a:pt x="678" y="202"/>
                  <a:pt x="678" y="202"/>
                </a:cubicBezTo>
                <a:cubicBezTo>
                  <a:pt x="639" y="200"/>
                  <a:pt x="600" y="198"/>
                  <a:pt x="558" y="198"/>
                </a:cubicBezTo>
                <a:cubicBezTo>
                  <a:pt x="395" y="198"/>
                  <a:pt x="395" y="198"/>
                  <a:pt x="395" y="198"/>
                </a:cubicBezTo>
                <a:cubicBezTo>
                  <a:pt x="357" y="199"/>
                  <a:pt x="320" y="200"/>
                  <a:pt x="284" y="202"/>
                </a:cubicBezTo>
                <a:cubicBezTo>
                  <a:pt x="272" y="202"/>
                  <a:pt x="272" y="202"/>
                  <a:pt x="272" y="202"/>
                </a:cubicBezTo>
                <a:cubicBezTo>
                  <a:pt x="249" y="203"/>
                  <a:pt x="227" y="204"/>
                  <a:pt x="205" y="205"/>
                </a:cubicBezTo>
                <a:cubicBezTo>
                  <a:pt x="182" y="206"/>
                  <a:pt x="161" y="207"/>
                  <a:pt x="140" y="209"/>
                </a:cubicBezTo>
                <a:cubicBezTo>
                  <a:pt x="72" y="214"/>
                  <a:pt x="27" y="221"/>
                  <a:pt x="3" y="229"/>
                </a:cubicBezTo>
                <a:cubicBezTo>
                  <a:pt x="4" y="229"/>
                  <a:pt x="4" y="229"/>
                  <a:pt x="3" y="229"/>
                </a:cubicBezTo>
                <a:cubicBezTo>
                  <a:pt x="0" y="230"/>
                  <a:pt x="0" y="230"/>
                  <a:pt x="0" y="230"/>
                </a:cubicBezTo>
                <a:cubicBezTo>
                  <a:pt x="2" y="197"/>
                  <a:pt x="8" y="165"/>
                  <a:pt x="17" y="135"/>
                </a:cubicBezTo>
                <a:cubicBezTo>
                  <a:pt x="17" y="134"/>
                  <a:pt x="17" y="133"/>
                  <a:pt x="18" y="133"/>
                </a:cubicBezTo>
                <a:cubicBezTo>
                  <a:pt x="22" y="117"/>
                  <a:pt x="28" y="101"/>
                  <a:pt x="35" y="86"/>
                </a:cubicBezTo>
                <a:cubicBezTo>
                  <a:pt x="41" y="71"/>
                  <a:pt x="48" y="57"/>
                  <a:pt x="56" y="42"/>
                </a:cubicBezTo>
                <a:cubicBezTo>
                  <a:pt x="74" y="37"/>
                  <a:pt x="97" y="32"/>
                  <a:pt x="122" y="27"/>
                </a:cubicBezTo>
                <a:cubicBezTo>
                  <a:pt x="180" y="17"/>
                  <a:pt x="245" y="9"/>
                  <a:pt x="318" y="5"/>
                </a:cubicBezTo>
                <a:cubicBezTo>
                  <a:pt x="318" y="5"/>
                  <a:pt x="319" y="5"/>
                  <a:pt x="319" y="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a:extLst>
              <a:ext uri="{FF2B5EF4-FFF2-40B4-BE49-F238E27FC236}">
                <a16:creationId xmlns:a16="http://schemas.microsoft.com/office/drawing/2014/main" id="{82B0B737-8DCB-41D5-9A86-531DF6C2D163}"/>
              </a:ext>
            </a:extLst>
          </p:cNvPr>
          <p:cNvSpPr>
            <a:spLocks/>
          </p:cNvSpPr>
          <p:nvPr/>
        </p:nvSpPr>
        <p:spPr bwMode="auto">
          <a:xfrm rot="21578059">
            <a:off x="1782882" y="3810030"/>
            <a:ext cx="3821049" cy="274084"/>
          </a:xfrm>
          <a:custGeom>
            <a:avLst/>
            <a:gdLst/>
            <a:ahLst/>
            <a:cxnLst>
              <a:cxn ang="0">
                <a:pos x="210" y="8"/>
              </a:cxn>
              <a:cxn ang="0">
                <a:pos x="272" y="4"/>
              </a:cxn>
              <a:cxn ang="0">
                <a:pos x="383" y="1"/>
              </a:cxn>
              <a:cxn ang="0">
                <a:pos x="480" y="0"/>
              </a:cxn>
              <a:cxn ang="0">
                <a:pos x="576" y="1"/>
              </a:cxn>
              <a:cxn ang="0">
                <a:pos x="687" y="4"/>
              </a:cxn>
              <a:cxn ang="0">
                <a:pos x="696" y="4"/>
              </a:cxn>
              <a:cxn ang="0">
                <a:pos x="723" y="6"/>
              </a:cxn>
              <a:cxn ang="0">
                <a:pos x="750" y="8"/>
              </a:cxn>
              <a:cxn ang="0">
                <a:pos x="751" y="8"/>
              </a:cxn>
              <a:cxn ang="0">
                <a:pos x="872" y="18"/>
              </a:cxn>
              <a:cxn ang="0">
                <a:pos x="874" y="18"/>
              </a:cxn>
              <a:cxn ang="0">
                <a:pos x="884" y="19"/>
              </a:cxn>
              <a:cxn ang="0">
                <a:pos x="899" y="21"/>
              </a:cxn>
              <a:cxn ang="0">
                <a:pos x="928" y="25"/>
              </a:cxn>
              <a:cxn ang="0">
                <a:pos x="931" y="25"/>
              </a:cxn>
              <a:cxn ang="0">
                <a:pos x="932" y="25"/>
              </a:cxn>
              <a:cxn ang="0">
                <a:pos x="948" y="28"/>
              </a:cxn>
              <a:cxn ang="0">
                <a:pos x="953" y="29"/>
              </a:cxn>
              <a:cxn ang="0">
                <a:pos x="960" y="34"/>
              </a:cxn>
              <a:cxn ang="0">
                <a:pos x="960" y="36"/>
              </a:cxn>
              <a:cxn ang="0">
                <a:pos x="820" y="59"/>
              </a:cxn>
              <a:cxn ang="0">
                <a:pos x="480" y="69"/>
              </a:cxn>
              <a:cxn ang="0">
                <a:pos x="140" y="59"/>
              </a:cxn>
              <a:cxn ang="0">
                <a:pos x="0" y="35"/>
              </a:cxn>
              <a:cxn ang="0">
                <a:pos x="7" y="29"/>
              </a:cxn>
              <a:cxn ang="0">
                <a:pos x="13" y="28"/>
              </a:cxn>
              <a:cxn ang="0">
                <a:pos x="29" y="25"/>
              </a:cxn>
              <a:cxn ang="0">
                <a:pos x="32" y="25"/>
              </a:cxn>
              <a:cxn ang="0">
                <a:pos x="35" y="25"/>
              </a:cxn>
              <a:cxn ang="0">
                <a:pos x="38" y="24"/>
              </a:cxn>
              <a:cxn ang="0">
                <a:pos x="41" y="24"/>
              </a:cxn>
              <a:cxn ang="0">
                <a:pos x="43" y="23"/>
              </a:cxn>
              <a:cxn ang="0">
                <a:pos x="53" y="22"/>
              </a:cxn>
              <a:cxn ang="0">
                <a:pos x="56" y="22"/>
              </a:cxn>
              <a:cxn ang="0">
                <a:pos x="63" y="21"/>
              </a:cxn>
              <a:cxn ang="0">
                <a:pos x="65" y="21"/>
              </a:cxn>
              <a:cxn ang="0">
                <a:pos x="68" y="20"/>
              </a:cxn>
              <a:cxn ang="0">
                <a:pos x="204" y="8"/>
              </a:cxn>
              <a:cxn ang="0">
                <a:pos x="210" y="8"/>
              </a:cxn>
            </a:cxnLst>
            <a:rect l="0" t="0" r="r" b="b"/>
            <a:pathLst>
              <a:path w="960" h="69">
                <a:moveTo>
                  <a:pt x="210" y="8"/>
                </a:moveTo>
                <a:cubicBezTo>
                  <a:pt x="230" y="6"/>
                  <a:pt x="251" y="5"/>
                  <a:pt x="272" y="4"/>
                </a:cubicBezTo>
                <a:cubicBezTo>
                  <a:pt x="383" y="1"/>
                  <a:pt x="383" y="1"/>
                  <a:pt x="383" y="1"/>
                </a:cubicBezTo>
                <a:cubicBezTo>
                  <a:pt x="414" y="1"/>
                  <a:pt x="446" y="0"/>
                  <a:pt x="480" y="0"/>
                </a:cubicBezTo>
                <a:cubicBezTo>
                  <a:pt x="513" y="0"/>
                  <a:pt x="545" y="1"/>
                  <a:pt x="576" y="1"/>
                </a:cubicBezTo>
                <a:cubicBezTo>
                  <a:pt x="687" y="4"/>
                  <a:pt x="687" y="4"/>
                  <a:pt x="687" y="4"/>
                </a:cubicBezTo>
                <a:cubicBezTo>
                  <a:pt x="690" y="4"/>
                  <a:pt x="693" y="4"/>
                  <a:pt x="696" y="4"/>
                </a:cubicBezTo>
                <a:cubicBezTo>
                  <a:pt x="723" y="6"/>
                  <a:pt x="723" y="6"/>
                  <a:pt x="723" y="6"/>
                </a:cubicBezTo>
                <a:cubicBezTo>
                  <a:pt x="732" y="6"/>
                  <a:pt x="741" y="7"/>
                  <a:pt x="750" y="8"/>
                </a:cubicBezTo>
                <a:cubicBezTo>
                  <a:pt x="750" y="8"/>
                  <a:pt x="751" y="8"/>
                  <a:pt x="751" y="8"/>
                </a:cubicBezTo>
                <a:cubicBezTo>
                  <a:pt x="872" y="18"/>
                  <a:pt x="872" y="18"/>
                  <a:pt x="872" y="18"/>
                </a:cubicBezTo>
                <a:cubicBezTo>
                  <a:pt x="872" y="18"/>
                  <a:pt x="873" y="18"/>
                  <a:pt x="874" y="18"/>
                </a:cubicBezTo>
                <a:cubicBezTo>
                  <a:pt x="877" y="19"/>
                  <a:pt x="880" y="19"/>
                  <a:pt x="884" y="19"/>
                </a:cubicBezTo>
                <a:cubicBezTo>
                  <a:pt x="889" y="20"/>
                  <a:pt x="894" y="20"/>
                  <a:pt x="899" y="21"/>
                </a:cubicBezTo>
                <a:cubicBezTo>
                  <a:pt x="909" y="22"/>
                  <a:pt x="918" y="24"/>
                  <a:pt x="928" y="25"/>
                </a:cubicBezTo>
                <a:cubicBezTo>
                  <a:pt x="929" y="25"/>
                  <a:pt x="930" y="25"/>
                  <a:pt x="931" y="25"/>
                </a:cubicBezTo>
                <a:cubicBezTo>
                  <a:pt x="931" y="25"/>
                  <a:pt x="931" y="25"/>
                  <a:pt x="932" y="25"/>
                </a:cubicBezTo>
                <a:cubicBezTo>
                  <a:pt x="948" y="28"/>
                  <a:pt x="948" y="28"/>
                  <a:pt x="948" y="28"/>
                </a:cubicBezTo>
                <a:cubicBezTo>
                  <a:pt x="949" y="28"/>
                  <a:pt x="951" y="28"/>
                  <a:pt x="953" y="29"/>
                </a:cubicBezTo>
                <a:cubicBezTo>
                  <a:pt x="957" y="30"/>
                  <a:pt x="959" y="32"/>
                  <a:pt x="960" y="34"/>
                </a:cubicBezTo>
                <a:cubicBezTo>
                  <a:pt x="960" y="34"/>
                  <a:pt x="960" y="35"/>
                  <a:pt x="960" y="36"/>
                </a:cubicBezTo>
                <a:cubicBezTo>
                  <a:pt x="957" y="45"/>
                  <a:pt x="910" y="53"/>
                  <a:pt x="820" y="59"/>
                </a:cubicBezTo>
                <a:cubicBezTo>
                  <a:pt x="726" y="66"/>
                  <a:pt x="613" y="69"/>
                  <a:pt x="480" y="69"/>
                </a:cubicBezTo>
                <a:cubicBezTo>
                  <a:pt x="347" y="69"/>
                  <a:pt x="234" y="66"/>
                  <a:pt x="140" y="59"/>
                </a:cubicBezTo>
                <a:cubicBezTo>
                  <a:pt x="47" y="52"/>
                  <a:pt x="0" y="44"/>
                  <a:pt x="0" y="35"/>
                </a:cubicBezTo>
                <a:cubicBezTo>
                  <a:pt x="0" y="33"/>
                  <a:pt x="2" y="31"/>
                  <a:pt x="7" y="29"/>
                </a:cubicBezTo>
                <a:cubicBezTo>
                  <a:pt x="9" y="28"/>
                  <a:pt x="11" y="28"/>
                  <a:pt x="13" y="28"/>
                </a:cubicBezTo>
                <a:cubicBezTo>
                  <a:pt x="29" y="25"/>
                  <a:pt x="29" y="25"/>
                  <a:pt x="29" y="25"/>
                </a:cubicBezTo>
                <a:cubicBezTo>
                  <a:pt x="30" y="25"/>
                  <a:pt x="31" y="25"/>
                  <a:pt x="32" y="25"/>
                </a:cubicBezTo>
                <a:cubicBezTo>
                  <a:pt x="33" y="25"/>
                  <a:pt x="34" y="25"/>
                  <a:pt x="35" y="25"/>
                </a:cubicBezTo>
                <a:cubicBezTo>
                  <a:pt x="36" y="24"/>
                  <a:pt x="37" y="24"/>
                  <a:pt x="38" y="24"/>
                </a:cubicBezTo>
                <a:cubicBezTo>
                  <a:pt x="39" y="24"/>
                  <a:pt x="40" y="24"/>
                  <a:pt x="41" y="24"/>
                </a:cubicBezTo>
                <a:cubicBezTo>
                  <a:pt x="41" y="24"/>
                  <a:pt x="42" y="23"/>
                  <a:pt x="43" y="23"/>
                </a:cubicBezTo>
                <a:cubicBezTo>
                  <a:pt x="46" y="23"/>
                  <a:pt x="50" y="23"/>
                  <a:pt x="53" y="22"/>
                </a:cubicBezTo>
                <a:cubicBezTo>
                  <a:pt x="54" y="22"/>
                  <a:pt x="55" y="22"/>
                  <a:pt x="56" y="22"/>
                </a:cubicBezTo>
                <a:cubicBezTo>
                  <a:pt x="58" y="21"/>
                  <a:pt x="60" y="21"/>
                  <a:pt x="63" y="21"/>
                </a:cubicBezTo>
                <a:cubicBezTo>
                  <a:pt x="64" y="21"/>
                  <a:pt x="65" y="21"/>
                  <a:pt x="65" y="21"/>
                </a:cubicBezTo>
                <a:cubicBezTo>
                  <a:pt x="66" y="20"/>
                  <a:pt x="67" y="20"/>
                  <a:pt x="68" y="20"/>
                </a:cubicBezTo>
                <a:cubicBezTo>
                  <a:pt x="204" y="8"/>
                  <a:pt x="204" y="8"/>
                  <a:pt x="204" y="8"/>
                </a:cubicBezTo>
                <a:cubicBezTo>
                  <a:pt x="206" y="8"/>
                  <a:pt x="208" y="8"/>
                  <a:pt x="210" y="8"/>
                </a:cubicBezTo>
                <a:close/>
              </a:path>
            </a:pathLst>
          </a:custGeom>
          <a:solidFill>
            <a:schemeClr val="accent2">
              <a:lumMod val="40000"/>
              <a:lumOff val="60000"/>
              <a:alpha val="3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E256848B-D440-474E-8DE0-3FC8D40FDF4A}"/>
              </a:ext>
            </a:extLst>
          </p:cNvPr>
          <p:cNvSpPr>
            <a:spLocks/>
          </p:cNvSpPr>
          <p:nvPr/>
        </p:nvSpPr>
        <p:spPr bwMode="auto">
          <a:xfrm rot="21578059">
            <a:off x="2219512" y="5377534"/>
            <a:ext cx="3089488" cy="709393"/>
          </a:xfrm>
          <a:custGeom>
            <a:avLst/>
            <a:gdLst/>
            <a:ahLst/>
            <a:cxnLst>
              <a:cxn ang="0">
                <a:pos x="0" y="0"/>
              </a:cxn>
              <a:cxn ang="0">
                <a:pos x="3" y="4"/>
              </a:cxn>
              <a:cxn ang="0">
                <a:pos x="10" y="9"/>
              </a:cxn>
              <a:cxn ang="0">
                <a:pos x="18" y="13"/>
              </a:cxn>
              <a:cxn ang="0">
                <a:pos x="30" y="18"/>
              </a:cxn>
              <a:cxn ang="0">
                <a:pos x="113" y="35"/>
              </a:cxn>
              <a:cxn ang="0">
                <a:pos x="174" y="42"/>
              </a:cxn>
              <a:cxn ang="0">
                <a:pos x="208" y="45"/>
              </a:cxn>
              <a:cxn ang="0">
                <a:pos x="254" y="48"/>
              </a:cxn>
              <a:cxn ang="0">
                <a:pos x="260" y="48"/>
              </a:cxn>
              <a:cxn ang="0">
                <a:pos x="262" y="48"/>
              </a:cxn>
              <a:cxn ang="0">
                <a:pos x="264" y="48"/>
              </a:cxn>
              <a:cxn ang="0">
                <a:pos x="273" y="49"/>
              </a:cxn>
              <a:cxn ang="0">
                <a:pos x="278" y="49"/>
              </a:cxn>
              <a:cxn ang="0">
                <a:pos x="294" y="49"/>
              </a:cxn>
              <a:cxn ang="0">
                <a:pos x="304" y="50"/>
              </a:cxn>
              <a:cxn ang="0">
                <a:pos x="345" y="50"/>
              </a:cxn>
              <a:cxn ang="0">
                <a:pos x="388" y="51"/>
              </a:cxn>
              <a:cxn ang="0">
                <a:pos x="452" y="50"/>
              </a:cxn>
              <a:cxn ang="0">
                <a:pos x="513" y="48"/>
              </a:cxn>
              <a:cxn ang="0">
                <a:pos x="524" y="48"/>
              </a:cxn>
              <a:cxn ang="0">
                <a:pos x="535" y="47"/>
              </a:cxn>
              <a:cxn ang="0">
                <a:pos x="570" y="45"/>
              </a:cxn>
              <a:cxn ang="0">
                <a:pos x="603" y="42"/>
              </a:cxn>
              <a:cxn ang="0">
                <a:pos x="664" y="35"/>
              </a:cxn>
              <a:cxn ang="0">
                <a:pos x="714" y="26"/>
              </a:cxn>
              <a:cxn ang="0">
                <a:pos x="728" y="23"/>
              </a:cxn>
              <a:cxn ang="0">
                <a:pos x="773" y="5"/>
              </a:cxn>
              <a:cxn ang="0">
                <a:pos x="776" y="1"/>
              </a:cxn>
              <a:cxn ang="0">
                <a:pos x="775" y="2"/>
              </a:cxn>
              <a:cxn ang="0">
                <a:pos x="775" y="3"/>
              </a:cxn>
              <a:cxn ang="0">
                <a:pos x="765" y="14"/>
              </a:cxn>
              <a:cxn ang="0">
                <a:pos x="756" y="23"/>
              </a:cxn>
              <a:cxn ang="0">
                <a:pos x="748" y="32"/>
              </a:cxn>
              <a:cxn ang="0">
                <a:pos x="387" y="178"/>
              </a:cxn>
              <a:cxn ang="0">
                <a:pos x="30" y="36"/>
              </a:cxn>
              <a:cxn ang="0">
                <a:pos x="18" y="23"/>
              </a:cxn>
              <a:cxn ang="0">
                <a:pos x="10" y="16"/>
              </a:cxn>
              <a:cxn ang="0">
                <a:pos x="3" y="7"/>
              </a:cxn>
              <a:cxn ang="0">
                <a:pos x="0" y="1"/>
              </a:cxn>
              <a:cxn ang="0">
                <a:pos x="0" y="1"/>
              </a:cxn>
              <a:cxn ang="0">
                <a:pos x="1" y="2"/>
              </a:cxn>
              <a:cxn ang="0">
                <a:pos x="0" y="0"/>
              </a:cxn>
            </a:cxnLst>
            <a:rect l="0" t="0" r="r" b="b"/>
            <a:pathLst>
              <a:path w="776" h="178">
                <a:moveTo>
                  <a:pt x="0" y="0"/>
                </a:moveTo>
                <a:cubicBezTo>
                  <a:pt x="2" y="2"/>
                  <a:pt x="3" y="4"/>
                  <a:pt x="3" y="4"/>
                </a:cubicBezTo>
                <a:cubicBezTo>
                  <a:pt x="5" y="6"/>
                  <a:pt x="7" y="8"/>
                  <a:pt x="10" y="9"/>
                </a:cubicBezTo>
                <a:cubicBezTo>
                  <a:pt x="13" y="11"/>
                  <a:pt x="15" y="12"/>
                  <a:pt x="18" y="13"/>
                </a:cubicBezTo>
                <a:cubicBezTo>
                  <a:pt x="22" y="15"/>
                  <a:pt x="26" y="16"/>
                  <a:pt x="30" y="18"/>
                </a:cubicBezTo>
                <a:cubicBezTo>
                  <a:pt x="49" y="24"/>
                  <a:pt x="77" y="30"/>
                  <a:pt x="113" y="35"/>
                </a:cubicBezTo>
                <a:cubicBezTo>
                  <a:pt x="132" y="38"/>
                  <a:pt x="152" y="40"/>
                  <a:pt x="174" y="42"/>
                </a:cubicBezTo>
                <a:cubicBezTo>
                  <a:pt x="185" y="43"/>
                  <a:pt x="196" y="44"/>
                  <a:pt x="208" y="45"/>
                </a:cubicBezTo>
                <a:cubicBezTo>
                  <a:pt x="223" y="46"/>
                  <a:pt x="238" y="47"/>
                  <a:pt x="254" y="48"/>
                </a:cubicBezTo>
                <a:cubicBezTo>
                  <a:pt x="256" y="48"/>
                  <a:pt x="258" y="48"/>
                  <a:pt x="260" y="48"/>
                </a:cubicBezTo>
                <a:cubicBezTo>
                  <a:pt x="260" y="48"/>
                  <a:pt x="261" y="48"/>
                  <a:pt x="262" y="48"/>
                </a:cubicBezTo>
                <a:cubicBezTo>
                  <a:pt x="263" y="48"/>
                  <a:pt x="263" y="48"/>
                  <a:pt x="264" y="48"/>
                </a:cubicBezTo>
                <a:cubicBezTo>
                  <a:pt x="268" y="49"/>
                  <a:pt x="271" y="49"/>
                  <a:pt x="273" y="49"/>
                </a:cubicBezTo>
                <a:cubicBezTo>
                  <a:pt x="275" y="49"/>
                  <a:pt x="277" y="49"/>
                  <a:pt x="278" y="49"/>
                </a:cubicBezTo>
                <a:cubicBezTo>
                  <a:pt x="294" y="49"/>
                  <a:pt x="294" y="49"/>
                  <a:pt x="294" y="49"/>
                </a:cubicBezTo>
                <a:cubicBezTo>
                  <a:pt x="297" y="49"/>
                  <a:pt x="301" y="50"/>
                  <a:pt x="304" y="50"/>
                </a:cubicBezTo>
                <a:cubicBezTo>
                  <a:pt x="345" y="50"/>
                  <a:pt x="345" y="50"/>
                  <a:pt x="345" y="50"/>
                </a:cubicBezTo>
                <a:cubicBezTo>
                  <a:pt x="359" y="51"/>
                  <a:pt x="374" y="51"/>
                  <a:pt x="388" y="51"/>
                </a:cubicBezTo>
                <a:cubicBezTo>
                  <a:pt x="410" y="51"/>
                  <a:pt x="431" y="51"/>
                  <a:pt x="452" y="50"/>
                </a:cubicBezTo>
                <a:cubicBezTo>
                  <a:pt x="513" y="48"/>
                  <a:pt x="513" y="48"/>
                  <a:pt x="513" y="48"/>
                </a:cubicBezTo>
                <a:cubicBezTo>
                  <a:pt x="517" y="48"/>
                  <a:pt x="521" y="48"/>
                  <a:pt x="524" y="48"/>
                </a:cubicBezTo>
                <a:cubicBezTo>
                  <a:pt x="528" y="47"/>
                  <a:pt x="531" y="47"/>
                  <a:pt x="535" y="47"/>
                </a:cubicBezTo>
                <a:cubicBezTo>
                  <a:pt x="547" y="46"/>
                  <a:pt x="559" y="46"/>
                  <a:pt x="570" y="45"/>
                </a:cubicBezTo>
                <a:cubicBezTo>
                  <a:pt x="582" y="44"/>
                  <a:pt x="592" y="43"/>
                  <a:pt x="603" y="42"/>
                </a:cubicBezTo>
                <a:cubicBezTo>
                  <a:pt x="624" y="40"/>
                  <a:pt x="645" y="37"/>
                  <a:pt x="664" y="35"/>
                </a:cubicBezTo>
                <a:cubicBezTo>
                  <a:pt x="683" y="32"/>
                  <a:pt x="700" y="29"/>
                  <a:pt x="714" y="26"/>
                </a:cubicBezTo>
                <a:cubicBezTo>
                  <a:pt x="719" y="25"/>
                  <a:pt x="723" y="24"/>
                  <a:pt x="728" y="23"/>
                </a:cubicBezTo>
                <a:cubicBezTo>
                  <a:pt x="750" y="17"/>
                  <a:pt x="765" y="11"/>
                  <a:pt x="773" y="5"/>
                </a:cubicBezTo>
                <a:cubicBezTo>
                  <a:pt x="774" y="4"/>
                  <a:pt x="775" y="2"/>
                  <a:pt x="776" y="1"/>
                </a:cubicBezTo>
                <a:cubicBezTo>
                  <a:pt x="775" y="2"/>
                  <a:pt x="775" y="2"/>
                  <a:pt x="775" y="2"/>
                </a:cubicBezTo>
                <a:cubicBezTo>
                  <a:pt x="775" y="3"/>
                  <a:pt x="775" y="3"/>
                  <a:pt x="775" y="3"/>
                </a:cubicBezTo>
                <a:cubicBezTo>
                  <a:pt x="773" y="6"/>
                  <a:pt x="769" y="9"/>
                  <a:pt x="765" y="14"/>
                </a:cubicBezTo>
                <a:cubicBezTo>
                  <a:pt x="762" y="17"/>
                  <a:pt x="759" y="20"/>
                  <a:pt x="756" y="23"/>
                </a:cubicBezTo>
                <a:cubicBezTo>
                  <a:pt x="753" y="26"/>
                  <a:pt x="750" y="29"/>
                  <a:pt x="748" y="32"/>
                </a:cubicBezTo>
                <a:cubicBezTo>
                  <a:pt x="647" y="129"/>
                  <a:pt x="527" y="178"/>
                  <a:pt x="387" y="178"/>
                </a:cubicBezTo>
                <a:cubicBezTo>
                  <a:pt x="249" y="178"/>
                  <a:pt x="130" y="131"/>
                  <a:pt x="30" y="36"/>
                </a:cubicBezTo>
                <a:cubicBezTo>
                  <a:pt x="26" y="32"/>
                  <a:pt x="22" y="28"/>
                  <a:pt x="18" y="23"/>
                </a:cubicBezTo>
                <a:cubicBezTo>
                  <a:pt x="15" y="21"/>
                  <a:pt x="13" y="18"/>
                  <a:pt x="10" y="16"/>
                </a:cubicBezTo>
                <a:cubicBezTo>
                  <a:pt x="8" y="13"/>
                  <a:pt x="6" y="11"/>
                  <a:pt x="3" y="7"/>
                </a:cubicBezTo>
                <a:cubicBezTo>
                  <a:pt x="1" y="5"/>
                  <a:pt x="0" y="2"/>
                  <a:pt x="0" y="1"/>
                </a:cubicBezTo>
                <a:cubicBezTo>
                  <a:pt x="0" y="1"/>
                  <a:pt x="0" y="1"/>
                  <a:pt x="0" y="1"/>
                </a:cubicBezTo>
                <a:cubicBezTo>
                  <a:pt x="1" y="1"/>
                  <a:pt x="1" y="2"/>
                  <a:pt x="1" y="2"/>
                </a:cubicBez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a:extLst>
              <a:ext uri="{FF2B5EF4-FFF2-40B4-BE49-F238E27FC236}">
                <a16:creationId xmlns:a16="http://schemas.microsoft.com/office/drawing/2014/main" id="{9EC44BD1-7F4E-41E4-8CC8-C6752DFFA7B2}"/>
              </a:ext>
            </a:extLst>
          </p:cNvPr>
          <p:cNvSpPr>
            <a:spLocks/>
          </p:cNvSpPr>
          <p:nvPr/>
        </p:nvSpPr>
        <p:spPr bwMode="auto">
          <a:xfrm rot="21578059">
            <a:off x="2212851" y="5099428"/>
            <a:ext cx="3097549" cy="441356"/>
          </a:xfrm>
          <a:custGeom>
            <a:avLst/>
            <a:gdLst/>
            <a:ahLst/>
            <a:cxnLst>
              <a:cxn ang="0">
                <a:pos x="1" y="60"/>
              </a:cxn>
              <a:cxn ang="0">
                <a:pos x="2" y="61"/>
              </a:cxn>
              <a:cxn ang="0">
                <a:pos x="1" y="61"/>
              </a:cxn>
              <a:cxn ang="0">
                <a:pos x="1" y="60"/>
              </a:cxn>
              <a:cxn ang="0">
                <a:pos x="1" y="60"/>
              </a:cxn>
              <a:cxn ang="0">
                <a:pos x="1" y="59"/>
              </a:cxn>
              <a:cxn ang="0">
                <a:pos x="1" y="59"/>
              </a:cxn>
              <a:cxn ang="0">
                <a:pos x="0" y="56"/>
              </a:cxn>
              <a:cxn ang="0">
                <a:pos x="4" y="47"/>
              </a:cxn>
              <a:cxn ang="0">
                <a:pos x="32" y="33"/>
              </a:cxn>
              <a:cxn ang="0">
                <a:pos x="114" y="16"/>
              </a:cxn>
              <a:cxn ang="0">
                <a:pos x="116" y="16"/>
              </a:cxn>
              <a:cxn ang="0">
                <a:pos x="213" y="5"/>
              </a:cxn>
              <a:cxn ang="0">
                <a:pos x="214" y="5"/>
              </a:cxn>
              <a:cxn ang="0">
                <a:pos x="216" y="5"/>
              </a:cxn>
              <a:cxn ang="0">
                <a:pos x="389" y="0"/>
              </a:cxn>
              <a:cxn ang="0">
                <a:pos x="563" y="5"/>
              </a:cxn>
              <a:cxn ang="0">
                <a:pos x="564" y="6"/>
              </a:cxn>
              <a:cxn ang="0">
                <a:pos x="566" y="6"/>
              </a:cxn>
              <a:cxn ang="0">
                <a:pos x="663" y="16"/>
              </a:cxn>
              <a:cxn ang="0">
                <a:pos x="665" y="16"/>
              </a:cxn>
              <a:cxn ang="0">
                <a:pos x="729" y="28"/>
              </a:cxn>
              <a:cxn ang="0">
                <a:pos x="778" y="56"/>
              </a:cxn>
              <a:cxn ang="0">
                <a:pos x="776" y="62"/>
              </a:cxn>
              <a:cxn ang="0">
                <a:pos x="777" y="61"/>
              </a:cxn>
              <a:cxn ang="0">
                <a:pos x="774" y="65"/>
              </a:cxn>
              <a:cxn ang="0">
                <a:pos x="729" y="83"/>
              </a:cxn>
              <a:cxn ang="0">
                <a:pos x="665" y="95"/>
              </a:cxn>
              <a:cxn ang="0">
                <a:pos x="604" y="102"/>
              </a:cxn>
              <a:cxn ang="0">
                <a:pos x="571" y="105"/>
              </a:cxn>
              <a:cxn ang="0">
                <a:pos x="536" y="107"/>
              </a:cxn>
              <a:cxn ang="0">
                <a:pos x="526" y="108"/>
              </a:cxn>
              <a:cxn ang="0">
                <a:pos x="514" y="108"/>
              </a:cxn>
              <a:cxn ang="0">
                <a:pos x="453" y="110"/>
              </a:cxn>
              <a:cxn ang="0">
                <a:pos x="389" y="111"/>
              </a:cxn>
              <a:cxn ang="0">
                <a:pos x="346" y="111"/>
              </a:cxn>
              <a:cxn ang="0">
                <a:pos x="305" y="110"/>
              </a:cxn>
              <a:cxn ang="0">
                <a:pos x="295" y="110"/>
              </a:cxn>
              <a:cxn ang="0">
                <a:pos x="279" y="109"/>
              </a:cxn>
              <a:cxn ang="0">
                <a:pos x="274" y="109"/>
              </a:cxn>
              <a:cxn ang="0">
                <a:pos x="265" y="108"/>
              </a:cxn>
              <a:cxn ang="0">
                <a:pos x="263" y="108"/>
              </a:cxn>
              <a:cxn ang="0">
                <a:pos x="255" y="108"/>
              </a:cxn>
              <a:cxn ang="0">
                <a:pos x="209" y="105"/>
              </a:cxn>
              <a:cxn ang="0">
                <a:pos x="175" y="102"/>
              </a:cxn>
              <a:cxn ang="0">
                <a:pos x="114" y="95"/>
              </a:cxn>
              <a:cxn ang="0">
                <a:pos x="32" y="78"/>
              </a:cxn>
              <a:cxn ang="0">
                <a:pos x="11" y="70"/>
              </a:cxn>
              <a:cxn ang="0">
                <a:pos x="4" y="64"/>
              </a:cxn>
              <a:cxn ang="0">
                <a:pos x="1" y="60"/>
              </a:cxn>
            </a:cxnLst>
            <a:rect l="0" t="0" r="r" b="b"/>
            <a:pathLst>
              <a:path w="778" h="111">
                <a:moveTo>
                  <a:pt x="1" y="60"/>
                </a:moveTo>
                <a:cubicBezTo>
                  <a:pt x="2" y="61"/>
                  <a:pt x="2" y="61"/>
                  <a:pt x="2" y="61"/>
                </a:cubicBezTo>
                <a:cubicBezTo>
                  <a:pt x="1" y="61"/>
                  <a:pt x="1" y="61"/>
                  <a:pt x="1" y="61"/>
                </a:cubicBezTo>
                <a:cubicBezTo>
                  <a:pt x="1" y="60"/>
                  <a:pt x="1" y="60"/>
                  <a:pt x="1" y="60"/>
                </a:cubicBezTo>
                <a:cubicBezTo>
                  <a:pt x="1" y="60"/>
                  <a:pt x="1" y="60"/>
                  <a:pt x="1" y="60"/>
                </a:cubicBezTo>
                <a:cubicBezTo>
                  <a:pt x="1" y="60"/>
                  <a:pt x="1" y="60"/>
                  <a:pt x="1" y="59"/>
                </a:cubicBezTo>
                <a:cubicBezTo>
                  <a:pt x="1" y="59"/>
                  <a:pt x="1" y="59"/>
                  <a:pt x="1" y="59"/>
                </a:cubicBezTo>
                <a:cubicBezTo>
                  <a:pt x="0" y="58"/>
                  <a:pt x="0" y="57"/>
                  <a:pt x="0" y="56"/>
                </a:cubicBezTo>
                <a:cubicBezTo>
                  <a:pt x="0" y="53"/>
                  <a:pt x="1" y="50"/>
                  <a:pt x="4" y="47"/>
                </a:cubicBezTo>
                <a:cubicBezTo>
                  <a:pt x="9" y="42"/>
                  <a:pt x="18" y="38"/>
                  <a:pt x="32" y="33"/>
                </a:cubicBezTo>
                <a:cubicBezTo>
                  <a:pt x="51" y="27"/>
                  <a:pt x="78" y="21"/>
                  <a:pt x="114" y="16"/>
                </a:cubicBezTo>
                <a:cubicBezTo>
                  <a:pt x="115" y="16"/>
                  <a:pt x="115" y="16"/>
                  <a:pt x="116" y="16"/>
                </a:cubicBezTo>
                <a:cubicBezTo>
                  <a:pt x="146" y="11"/>
                  <a:pt x="178" y="8"/>
                  <a:pt x="213" y="5"/>
                </a:cubicBezTo>
                <a:cubicBezTo>
                  <a:pt x="213" y="5"/>
                  <a:pt x="214" y="5"/>
                  <a:pt x="214" y="5"/>
                </a:cubicBezTo>
                <a:cubicBezTo>
                  <a:pt x="215" y="5"/>
                  <a:pt x="215" y="5"/>
                  <a:pt x="216" y="5"/>
                </a:cubicBezTo>
                <a:cubicBezTo>
                  <a:pt x="268" y="2"/>
                  <a:pt x="326" y="0"/>
                  <a:pt x="389" y="0"/>
                </a:cubicBezTo>
                <a:cubicBezTo>
                  <a:pt x="453" y="0"/>
                  <a:pt x="511" y="2"/>
                  <a:pt x="563" y="5"/>
                </a:cubicBezTo>
                <a:cubicBezTo>
                  <a:pt x="563" y="6"/>
                  <a:pt x="564" y="6"/>
                  <a:pt x="564" y="6"/>
                </a:cubicBezTo>
                <a:cubicBezTo>
                  <a:pt x="565" y="6"/>
                  <a:pt x="565" y="6"/>
                  <a:pt x="566" y="6"/>
                </a:cubicBezTo>
                <a:cubicBezTo>
                  <a:pt x="601" y="8"/>
                  <a:pt x="633" y="12"/>
                  <a:pt x="663" y="16"/>
                </a:cubicBezTo>
                <a:cubicBezTo>
                  <a:pt x="664" y="16"/>
                  <a:pt x="664" y="16"/>
                  <a:pt x="665" y="16"/>
                </a:cubicBezTo>
                <a:cubicBezTo>
                  <a:pt x="690" y="20"/>
                  <a:pt x="712" y="24"/>
                  <a:pt x="729" y="28"/>
                </a:cubicBezTo>
                <a:cubicBezTo>
                  <a:pt x="762" y="36"/>
                  <a:pt x="778" y="46"/>
                  <a:pt x="778" y="56"/>
                </a:cubicBezTo>
                <a:cubicBezTo>
                  <a:pt x="778" y="57"/>
                  <a:pt x="778" y="60"/>
                  <a:pt x="776" y="62"/>
                </a:cubicBezTo>
                <a:cubicBezTo>
                  <a:pt x="777" y="61"/>
                  <a:pt x="777" y="61"/>
                  <a:pt x="777" y="61"/>
                </a:cubicBezTo>
                <a:cubicBezTo>
                  <a:pt x="776" y="62"/>
                  <a:pt x="775" y="64"/>
                  <a:pt x="774" y="65"/>
                </a:cubicBezTo>
                <a:cubicBezTo>
                  <a:pt x="766" y="71"/>
                  <a:pt x="751" y="78"/>
                  <a:pt x="729" y="83"/>
                </a:cubicBezTo>
                <a:cubicBezTo>
                  <a:pt x="712" y="87"/>
                  <a:pt x="690" y="91"/>
                  <a:pt x="665" y="95"/>
                </a:cubicBezTo>
                <a:cubicBezTo>
                  <a:pt x="646" y="98"/>
                  <a:pt x="625" y="100"/>
                  <a:pt x="604" y="102"/>
                </a:cubicBezTo>
                <a:cubicBezTo>
                  <a:pt x="594" y="103"/>
                  <a:pt x="583" y="104"/>
                  <a:pt x="571" y="105"/>
                </a:cubicBezTo>
                <a:cubicBezTo>
                  <a:pt x="560" y="106"/>
                  <a:pt x="548" y="107"/>
                  <a:pt x="536" y="107"/>
                </a:cubicBezTo>
                <a:cubicBezTo>
                  <a:pt x="532" y="108"/>
                  <a:pt x="529" y="108"/>
                  <a:pt x="526" y="108"/>
                </a:cubicBezTo>
                <a:cubicBezTo>
                  <a:pt x="522" y="108"/>
                  <a:pt x="518" y="108"/>
                  <a:pt x="514" y="108"/>
                </a:cubicBezTo>
                <a:cubicBezTo>
                  <a:pt x="453" y="110"/>
                  <a:pt x="453" y="110"/>
                  <a:pt x="453" y="110"/>
                </a:cubicBezTo>
                <a:cubicBezTo>
                  <a:pt x="432" y="111"/>
                  <a:pt x="411" y="111"/>
                  <a:pt x="389" y="111"/>
                </a:cubicBezTo>
                <a:cubicBezTo>
                  <a:pt x="375" y="111"/>
                  <a:pt x="360" y="111"/>
                  <a:pt x="346" y="111"/>
                </a:cubicBezTo>
                <a:cubicBezTo>
                  <a:pt x="305" y="110"/>
                  <a:pt x="305" y="110"/>
                  <a:pt x="305" y="110"/>
                </a:cubicBezTo>
                <a:cubicBezTo>
                  <a:pt x="302" y="110"/>
                  <a:pt x="298" y="110"/>
                  <a:pt x="295" y="110"/>
                </a:cubicBezTo>
                <a:cubicBezTo>
                  <a:pt x="279" y="109"/>
                  <a:pt x="279" y="109"/>
                  <a:pt x="279" y="109"/>
                </a:cubicBezTo>
                <a:cubicBezTo>
                  <a:pt x="278" y="109"/>
                  <a:pt x="276" y="109"/>
                  <a:pt x="274" y="109"/>
                </a:cubicBezTo>
                <a:cubicBezTo>
                  <a:pt x="272" y="109"/>
                  <a:pt x="269" y="109"/>
                  <a:pt x="265" y="108"/>
                </a:cubicBezTo>
                <a:cubicBezTo>
                  <a:pt x="264" y="108"/>
                  <a:pt x="264" y="108"/>
                  <a:pt x="263" y="108"/>
                </a:cubicBezTo>
                <a:cubicBezTo>
                  <a:pt x="260" y="108"/>
                  <a:pt x="257" y="108"/>
                  <a:pt x="255" y="108"/>
                </a:cubicBezTo>
                <a:cubicBezTo>
                  <a:pt x="239" y="107"/>
                  <a:pt x="224" y="106"/>
                  <a:pt x="209" y="105"/>
                </a:cubicBezTo>
                <a:cubicBezTo>
                  <a:pt x="197" y="104"/>
                  <a:pt x="186" y="103"/>
                  <a:pt x="175" y="102"/>
                </a:cubicBezTo>
                <a:cubicBezTo>
                  <a:pt x="153" y="100"/>
                  <a:pt x="133" y="98"/>
                  <a:pt x="114" y="95"/>
                </a:cubicBezTo>
                <a:cubicBezTo>
                  <a:pt x="78" y="90"/>
                  <a:pt x="51" y="84"/>
                  <a:pt x="32" y="78"/>
                </a:cubicBezTo>
                <a:cubicBezTo>
                  <a:pt x="23" y="75"/>
                  <a:pt x="16" y="72"/>
                  <a:pt x="11" y="70"/>
                </a:cubicBezTo>
                <a:cubicBezTo>
                  <a:pt x="8" y="68"/>
                  <a:pt x="6" y="66"/>
                  <a:pt x="4" y="64"/>
                </a:cubicBezTo>
                <a:cubicBezTo>
                  <a:pt x="4" y="64"/>
                  <a:pt x="3" y="62"/>
                  <a:pt x="1" y="60"/>
                </a:cubicBezTo>
                <a:close/>
              </a:path>
            </a:pathLst>
          </a:custGeom>
          <a:solidFill>
            <a:schemeClr val="accent2">
              <a:lumMod val="40000"/>
              <a:lumOff val="60000"/>
              <a:alpha val="3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 name="Group 37">
            <a:extLst>
              <a:ext uri="{FF2B5EF4-FFF2-40B4-BE49-F238E27FC236}">
                <a16:creationId xmlns:a16="http://schemas.microsoft.com/office/drawing/2014/main" id="{FC3AE4EC-1ABE-453D-A7FB-CEC5FB47ECC1}"/>
              </a:ext>
            </a:extLst>
          </p:cNvPr>
          <p:cNvGrpSpPr/>
          <p:nvPr/>
        </p:nvGrpSpPr>
        <p:grpSpPr>
          <a:xfrm>
            <a:off x="5311232" y="2261391"/>
            <a:ext cx="1138616" cy="488094"/>
            <a:chOff x="6038850" y="5485397"/>
            <a:chExt cx="1216539" cy="453439"/>
          </a:xfrm>
        </p:grpSpPr>
        <p:sp>
          <p:nvSpPr>
            <p:cNvPr id="17" name="Shape 2175">
              <a:extLst>
                <a:ext uri="{FF2B5EF4-FFF2-40B4-BE49-F238E27FC236}">
                  <a16:creationId xmlns:a16="http://schemas.microsoft.com/office/drawing/2014/main" id="{4F3E0631-4B8D-49A5-B8FA-D4D090C1C0A8}"/>
                </a:ext>
              </a:extLst>
            </p:cNvPr>
            <p:cNvSpPr/>
            <p:nvPr/>
          </p:nvSpPr>
          <p:spPr>
            <a:xfrm flipV="1">
              <a:off x="7250933" y="5485397"/>
              <a:ext cx="0" cy="453439"/>
            </a:xfrm>
            <a:prstGeom prst="line">
              <a:avLst/>
            </a:prstGeom>
            <a:noFill/>
            <a:ln w="19050" cap="flat">
              <a:solidFill>
                <a:schemeClr val="accent1"/>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p>
          </p:txBody>
        </p:sp>
        <p:sp>
          <p:nvSpPr>
            <p:cNvPr id="18" name="Shape 2176">
              <a:extLst>
                <a:ext uri="{FF2B5EF4-FFF2-40B4-BE49-F238E27FC236}">
                  <a16:creationId xmlns:a16="http://schemas.microsoft.com/office/drawing/2014/main" id="{0023B9BB-697E-4EE0-99DD-057F9BFAD709}"/>
                </a:ext>
              </a:extLst>
            </p:cNvPr>
            <p:cNvSpPr/>
            <p:nvPr/>
          </p:nvSpPr>
          <p:spPr>
            <a:xfrm flipH="1" flipV="1">
              <a:off x="6038850" y="5719205"/>
              <a:ext cx="1216539" cy="1"/>
            </a:xfrm>
            <a:prstGeom prst="line">
              <a:avLst/>
            </a:prstGeom>
            <a:noFill/>
            <a:ln w="19050" cap="flat">
              <a:solidFill>
                <a:schemeClr val="accent1"/>
              </a:solidFill>
              <a:prstDash val="solid"/>
              <a:miter lim="400000"/>
              <a:tailEnd type="oval"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p>
          </p:txBody>
        </p:sp>
      </p:grpSp>
      <p:grpSp>
        <p:nvGrpSpPr>
          <p:cNvPr id="19" name="Group 44">
            <a:extLst>
              <a:ext uri="{FF2B5EF4-FFF2-40B4-BE49-F238E27FC236}">
                <a16:creationId xmlns:a16="http://schemas.microsoft.com/office/drawing/2014/main" id="{8B7035C3-64B6-4947-BAD6-C92B39551E07}"/>
              </a:ext>
            </a:extLst>
          </p:cNvPr>
          <p:cNvGrpSpPr/>
          <p:nvPr/>
        </p:nvGrpSpPr>
        <p:grpSpPr>
          <a:xfrm>
            <a:off x="5317038" y="5340705"/>
            <a:ext cx="1132809" cy="488094"/>
            <a:chOff x="6038850" y="5485397"/>
            <a:chExt cx="1216539" cy="453439"/>
          </a:xfrm>
        </p:grpSpPr>
        <p:sp>
          <p:nvSpPr>
            <p:cNvPr id="20" name="Shape 2175">
              <a:extLst>
                <a:ext uri="{FF2B5EF4-FFF2-40B4-BE49-F238E27FC236}">
                  <a16:creationId xmlns:a16="http://schemas.microsoft.com/office/drawing/2014/main" id="{3C06B969-A562-41A9-88DB-FA76609D5FC9}"/>
                </a:ext>
              </a:extLst>
            </p:cNvPr>
            <p:cNvSpPr/>
            <p:nvPr/>
          </p:nvSpPr>
          <p:spPr>
            <a:xfrm flipV="1">
              <a:off x="7250933" y="5485397"/>
              <a:ext cx="0" cy="453439"/>
            </a:xfrm>
            <a:prstGeom prst="line">
              <a:avLst/>
            </a:prstGeom>
            <a:noFill/>
            <a:ln w="19050" cap="flat">
              <a:solidFill>
                <a:schemeClr val="accent2"/>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p>
          </p:txBody>
        </p:sp>
        <p:sp>
          <p:nvSpPr>
            <p:cNvPr id="21" name="Shape 2176">
              <a:extLst>
                <a:ext uri="{FF2B5EF4-FFF2-40B4-BE49-F238E27FC236}">
                  <a16:creationId xmlns:a16="http://schemas.microsoft.com/office/drawing/2014/main" id="{1F5ADE50-688D-4946-A66F-82E63CDA224A}"/>
                </a:ext>
              </a:extLst>
            </p:cNvPr>
            <p:cNvSpPr/>
            <p:nvPr/>
          </p:nvSpPr>
          <p:spPr>
            <a:xfrm flipH="1" flipV="1">
              <a:off x="6038850" y="5719205"/>
              <a:ext cx="1216539" cy="1"/>
            </a:xfrm>
            <a:prstGeom prst="line">
              <a:avLst/>
            </a:prstGeom>
            <a:noFill/>
            <a:ln w="19050" cap="flat">
              <a:solidFill>
                <a:schemeClr val="accent2"/>
              </a:solidFill>
              <a:prstDash val="solid"/>
              <a:miter lim="400000"/>
              <a:tailEnd type="oval"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p>
          </p:txBody>
        </p:sp>
      </p:grpSp>
      <p:grpSp>
        <p:nvGrpSpPr>
          <p:cNvPr id="22" name="Group 56">
            <a:extLst>
              <a:ext uri="{FF2B5EF4-FFF2-40B4-BE49-F238E27FC236}">
                <a16:creationId xmlns:a16="http://schemas.microsoft.com/office/drawing/2014/main" id="{E99B3B06-A946-430C-A46B-B841B65E1496}"/>
              </a:ext>
            </a:extLst>
          </p:cNvPr>
          <p:cNvGrpSpPr/>
          <p:nvPr/>
        </p:nvGrpSpPr>
        <p:grpSpPr>
          <a:xfrm>
            <a:off x="5746515" y="3213648"/>
            <a:ext cx="703331" cy="488094"/>
            <a:chOff x="6038850" y="5485397"/>
            <a:chExt cx="1216539" cy="453439"/>
          </a:xfrm>
        </p:grpSpPr>
        <p:sp>
          <p:nvSpPr>
            <p:cNvPr id="23" name="Shape 2175">
              <a:extLst>
                <a:ext uri="{FF2B5EF4-FFF2-40B4-BE49-F238E27FC236}">
                  <a16:creationId xmlns:a16="http://schemas.microsoft.com/office/drawing/2014/main" id="{B4B11ECB-410E-420E-8152-2C3054A04982}"/>
                </a:ext>
              </a:extLst>
            </p:cNvPr>
            <p:cNvSpPr/>
            <p:nvPr/>
          </p:nvSpPr>
          <p:spPr>
            <a:xfrm flipV="1">
              <a:off x="7250933" y="5485397"/>
              <a:ext cx="0" cy="453439"/>
            </a:xfrm>
            <a:prstGeom prst="line">
              <a:avLst/>
            </a:prstGeom>
            <a:noFill/>
            <a:ln w="19050" cap="flat">
              <a:solidFill>
                <a:schemeClr val="accent2"/>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p>
          </p:txBody>
        </p:sp>
        <p:sp>
          <p:nvSpPr>
            <p:cNvPr id="24" name="Shape 2176">
              <a:extLst>
                <a:ext uri="{FF2B5EF4-FFF2-40B4-BE49-F238E27FC236}">
                  <a16:creationId xmlns:a16="http://schemas.microsoft.com/office/drawing/2014/main" id="{BA0C0839-471B-4A91-A25B-BF0E6613D910}"/>
                </a:ext>
              </a:extLst>
            </p:cNvPr>
            <p:cNvSpPr/>
            <p:nvPr/>
          </p:nvSpPr>
          <p:spPr>
            <a:xfrm flipH="1" flipV="1">
              <a:off x="6038850" y="5719205"/>
              <a:ext cx="1216539" cy="1"/>
            </a:xfrm>
            <a:prstGeom prst="line">
              <a:avLst/>
            </a:prstGeom>
            <a:noFill/>
            <a:ln w="19050" cap="flat">
              <a:solidFill>
                <a:schemeClr val="accent2"/>
              </a:solidFill>
              <a:prstDash val="solid"/>
              <a:miter lim="400000"/>
              <a:tailEnd type="oval"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p>
          </p:txBody>
        </p:sp>
      </p:grpSp>
      <p:grpSp>
        <p:nvGrpSpPr>
          <p:cNvPr id="25" name="Group 62">
            <a:extLst>
              <a:ext uri="{FF2B5EF4-FFF2-40B4-BE49-F238E27FC236}">
                <a16:creationId xmlns:a16="http://schemas.microsoft.com/office/drawing/2014/main" id="{30E9B206-FBCE-4582-A747-7C7E3B1AB9AB}"/>
              </a:ext>
            </a:extLst>
          </p:cNvPr>
          <p:cNvGrpSpPr/>
          <p:nvPr/>
        </p:nvGrpSpPr>
        <p:grpSpPr>
          <a:xfrm>
            <a:off x="5746831" y="4274862"/>
            <a:ext cx="703015" cy="488094"/>
            <a:chOff x="6038850" y="5485397"/>
            <a:chExt cx="1216539" cy="453439"/>
          </a:xfrm>
        </p:grpSpPr>
        <p:sp>
          <p:nvSpPr>
            <p:cNvPr id="26" name="Shape 2175">
              <a:extLst>
                <a:ext uri="{FF2B5EF4-FFF2-40B4-BE49-F238E27FC236}">
                  <a16:creationId xmlns:a16="http://schemas.microsoft.com/office/drawing/2014/main" id="{81313A63-FE85-452E-A801-0B19F2D3BCCA}"/>
                </a:ext>
              </a:extLst>
            </p:cNvPr>
            <p:cNvSpPr/>
            <p:nvPr/>
          </p:nvSpPr>
          <p:spPr>
            <a:xfrm flipV="1">
              <a:off x="7250933" y="5485397"/>
              <a:ext cx="0" cy="453439"/>
            </a:xfrm>
            <a:prstGeom prst="line">
              <a:avLst/>
            </a:prstGeom>
            <a:noFill/>
            <a:ln w="19050" cap="flat">
              <a:solidFill>
                <a:schemeClr val="accent1"/>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p>
          </p:txBody>
        </p:sp>
        <p:sp>
          <p:nvSpPr>
            <p:cNvPr id="27" name="Shape 2176">
              <a:extLst>
                <a:ext uri="{FF2B5EF4-FFF2-40B4-BE49-F238E27FC236}">
                  <a16:creationId xmlns:a16="http://schemas.microsoft.com/office/drawing/2014/main" id="{A3ABEF14-0E60-40EA-9712-B27248A69A57}"/>
                </a:ext>
              </a:extLst>
            </p:cNvPr>
            <p:cNvSpPr/>
            <p:nvPr/>
          </p:nvSpPr>
          <p:spPr>
            <a:xfrm flipH="1" flipV="1">
              <a:off x="6038850" y="5719205"/>
              <a:ext cx="1216539" cy="1"/>
            </a:xfrm>
            <a:prstGeom prst="line">
              <a:avLst/>
            </a:prstGeom>
            <a:noFill/>
            <a:ln w="19050" cap="flat">
              <a:solidFill>
                <a:schemeClr val="accent1"/>
              </a:solidFill>
              <a:prstDash val="solid"/>
              <a:miter lim="400000"/>
              <a:tailEnd type="oval"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p>
          </p:txBody>
        </p:sp>
      </p:grpSp>
      <p:sp>
        <p:nvSpPr>
          <p:cNvPr id="28" name="TextBox 65">
            <a:extLst>
              <a:ext uri="{FF2B5EF4-FFF2-40B4-BE49-F238E27FC236}">
                <a16:creationId xmlns:a16="http://schemas.microsoft.com/office/drawing/2014/main" id="{1113D4CA-3806-49EA-B23C-4F77D83B2F97}"/>
              </a:ext>
            </a:extLst>
          </p:cNvPr>
          <p:cNvSpPr txBox="1"/>
          <p:nvPr/>
        </p:nvSpPr>
        <p:spPr>
          <a:xfrm>
            <a:off x="3249492" y="2174153"/>
            <a:ext cx="931665" cy="307777"/>
          </a:xfrm>
          <a:prstGeom prst="rect">
            <a:avLst/>
          </a:prstGeom>
          <a:noFill/>
        </p:spPr>
        <p:txBody>
          <a:bodyPr wrap="none" rtlCol="0">
            <a:spAutoFit/>
          </a:bodyPr>
          <a:lstStyle/>
          <a:p>
            <a:pPr algn="ctr"/>
            <a:r>
              <a:rPr lang="en-GB" altLang="zh-CN" sz="1400" dirty="0">
                <a:solidFill>
                  <a:schemeClr val="bg1"/>
                </a:solidFill>
                <a:latin typeface="Arial" panose="020B0604020202020204" pitchFamily="34" charset="0"/>
                <a:cs typeface="Arial" panose="020B0604020202020204" pitchFamily="34" charset="0"/>
              </a:rPr>
              <a:t>Key word</a:t>
            </a:r>
          </a:p>
        </p:txBody>
      </p:sp>
      <p:sp>
        <p:nvSpPr>
          <p:cNvPr id="29" name="TextBox 66">
            <a:extLst>
              <a:ext uri="{FF2B5EF4-FFF2-40B4-BE49-F238E27FC236}">
                <a16:creationId xmlns:a16="http://schemas.microsoft.com/office/drawing/2014/main" id="{EFA2BE06-33B9-4912-A76B-373148092BD8}"/>
              </a:ext>
            </a:extLst>
          </p:cNvPr>
          <p:cNvSpPr txBox="1"/>
          <p:nvPr/>
        </p:nvSpPr>
        <p:spPr>
          <a:xfrm>
            <a:off x="3249493" y="5573815"/>
            <a:ext cx="931665" cy="307777"/>
          </a:xfrm>
          <a:prstGeom prst="rect">
            <a:avLst/>
          </a:prstGeom>
          <a:noFill/>
        </p:spPr>
        <p:txBody>
          <a:bodyPr wrap="none" rtlCol="0">
            <a:spAutoFit/>
          </a:bodyPr>
          <a:lstStyle/>
          <a:p>
            <a:pPr algn="ctr"/>
            <a:r>
              <a:rPr lang="en-GB" altLang="zh-CN" sz="1400" dirty="0">
                <a:solidFill>
                  <a:schemeClr val="bg1"/>
                </a:solidFill>
                <a:latin typeface="Arial" panose="020B0604020202020204" pitchFamily="34" charset="0"/>
                <a:cs typeface="Arial" panose="020B0604020202020204" pitchFamily="34" charset="0"/>
              </a:rPr>
              <a:t>Key word</a:t>
            </a:r>
          </a:p>
        </p:txBody>
      </p:sp>
      <p:sp>
        <p:nvSpPr>
          <p:cNvPr id="30" name="TextBox 67">
            <a:extLst>
              <a:ext uri="{FF2B5EF4-FFF2-40B4-BE49-F238E27FC236}">
                <a16:creationId xmlns:a16="http://schemas.microsoft.com/office/drawing/2014/main" id="{CA870064-C561-468C-948D-6784B3078527}"/>
              </a:ext>
            </a:extLst>
          </p:cNvPr>
          <p:cNvSpPr txBox="1"/>
          <p:nvPr/>
        </p:nvSpPr>
        <p:spPr>
          <a:xfrm>
            <a:off x="3195792" y="3149605"/>
            <a:ext cx="1039067" cy="338554"/>
          </a:xfrm>
          <a:prstGeom prst="rect">
            <a:avLst/>
          </a:prstGeom>
          <a:noFill/>
        </p:spPr>
        <p:txBody>
          <a:bodyPr wrap="none" rtlCol="0">
            <a:spAutoFit/>
          </a:bodyPr>
          <a:lstStyle/>
          <a:p>
            <a:pPr algn="ctr"/>
            <a:r>
              <a:rPr lang="en-GB" altLang="zh-CN" sz="1600" dirty="0">
                <a:solidFill>
                  <a:schemeClr val="bg1"/>
                </a:solidFill>
                <a:latin typeface="Arial" panose="020B0604020202020204" pitchFamily="34" charset="0"/>
                <a:cs typeface="Arial" panose="020B0604020202020204" pitchFamily="34" charset="0"/>
              </a:rPr>
              <a:t>Key word</a:t>
            </a:r>
          </a:p>
        </p:txBody>
      </p:sp>
      <p:sp>
        <p:nvSpPr>
          <p:cNvPr id="31" name="TextBox 68">
            <a:extLst>
              <a:ext uri="{FF2B5EF4-FFF2-40B4-BE49-F238E27FC236}">
                <a16:creationId xmlns:a16="http://schemas.microsoft.com/office/drawing/2014/main" id="{29CD38C4-19C4-4787-95D9-35265E78E87B}"/>
              </a:ext>
            </a:extLst>
          </p:cNvPr>
          <p:cNvSpPr txBox="1"/>
          <p:nvPr/>
        </p:nvSpPr>
        <p:spPr>
          <a:xfrm>
            <a:off x="3195794" y="4405803"/>
            <a:ext cx="1039067" cy="338554"/>
          </a:xfrm>
          <a:prstGeom prst="rect">
            <a:avLst/>
          </a:prstGeom>
          <a:noFill/>
        </p:spPr>
        <p:txBody>
          <a:bodyPr wrap="none" rtlCol="0">
            <a:spAutoFit/>
          </a:bodyPr>
          <a:lstStyle/>
          <a:p>
            <a:pPr algn="ctr"/>
            <a:r>
              <a:rPr lang="en-GB" altLang="zh-CN" sz="1600" dirty="0">
                <a:solidFill>
                  <a:schemeClr val="bg1"/>
                </a:solidFill>
                <a:latin typeface="Arial" panose="020B0604020202020204" pitchFamily="34" charset="0"/>
                <a:cs typeface="Arial" panose="020B0604020202020204" pitchFamily="34" charset="0"/>
              </a:rPr>
              <a:t>Key word</a:t>
            </a:r>
          </a:p>
        </p:txBody>
      </p:sp>
      <p:sp>
        <p:nvSpPr>
          <p:cNvPr id="32" name="文本框 31">
            <a:extLst>
              <a:ext uri="{FF2B5EF4-FFF2-40B4-BE49-F238E27FC236}">
                <a16:creationId xmlns:a16="http://schemas.microsoft.com/office/drawing/2014/main" id="{1DCBF585-202C-404E-BC6C-A6645CB4FEA6}"/>
              </a:ext>
            </a:extLst>
          </p:cNvPr>
          <p:cNvSpPr txBox="1"/>
          <p:nvPr/>
        </p:nvSpPr>
        <p:spPr>
          <a:xfrm>
            <a:off x="6550735" y="2385154"/>
            <a:ext cx="3938417" cy="532903"/>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3" name="文本框 32">
            <a:extLst>
              <a:ext uri="{FF2B5EF4-FFF2-40B4-BE49-F238E27FC236}">
                <a16:creationId xmlns:a16="http://schemas.microsoft.com/office/drawing/2014/main" id="{FFA2CDAA-CA2A-4C61-AA88-67CC4B46594C}"/>
              </a:ext>
            </a:extLst>
          </p:cNvPr>
          <p:cNvSpPr txBox="1"/>
          <p:nvPr/>
        </p:nvSpPr>
        <p:spPr>
          <a:xfrm>
            <a:off x="6550736" y="2126939"/>
            <a:ext cx="1435335"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4" name="文本框 33">
            <a:extLst>
              <a:ext uri="{FF2B5EF4-FFF2-40B4-BE49-F238E27FC236}">
                <a16:creationId xmlns:a16="http://schemas.microsoft.com/office/drawing/2014/main" id="{B17E4BF3-78F3-4FC3-8CF3-DDFC5971AAE8}"/>
              </a:ext>
            </a:extLst>
          </p:cNvPr>
          <p:cNvSpPr txBox="1"/>
          <p:nvPr/>
        </p:nvSpPr>
        <p:spPr>
          <a:xfrm>
            <a:off x="6550735" y="3393184"/>
            <a:ext cx="3938417" cy="532903"/>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5" name="文本框 34">
            <a:extLst>
              <a:ext uri="{FF2B5EF4-FFF2-40B4-BE49-F238E27FC236}">
                <a16:creationId xmlns:a16="http://schemas.microsoft.com/office/drawing/2014/main" id="{65A1AA20-AF59-4AC9-87CF-7595CE9D3085}"/>
              </a:ext>
            </a:extLst>
          </p:cNvPr>
          <p:cNvSpPr txBox="1"/>
          <p:nvPr/>
        </p:nvSpPr>
        <p:spPr>
          <a:xfrm>
            <a:off x="6550736" y="3134969"/>
            <a:ext cx="1435335"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6" name="文本框 35">
            <a:extLst>
              <a:ext uri="{FF2B5EF4-FFF2-40B4-BE49-F238E27FC236}">
                <a16:creationId xmlns:a16="http://schemas.microsoft.com/office/drawing/2014/main" id="{2BC8C09F-A40F-4F5D-BE1F-CB12A6185D31}"/>
              </a:ext>
            </a:extLst>
          </p:cNvPr>
          <p:cNvSpPr txBox="1"/>
          <p:nvPr/>
        </p:nvSpPr>
        <p:spPr>
          <a:xfrm>
            <a:off x="6550735" y="4401214"/>
            <a:ext cx="3938417" cy="532903"/>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7" name="文本框 36">
            <a:extLst>
              <a:ext uri="{FF2B5EF4-FFF2-40B4-BE49-F238E27FC236}">
                <a16:creationId xmlns:a16="http://schemas.microsoft.com/office/drawing/2014/main" id="{A1757351-2BD5-4329-92C2-7F51E246D7B5}"/>
              </a:ext>
            </a:extLst>
          </p:cNvPr>
          <p:cNvSpPr txBox="1"/>
          <p:nvPr/>
        </p:nvSpPr>
        <p:spPr>
          <a:xfrm>
            <a:off x="6550736" y="4142999"/>
            <a:ext cx="1435335"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8" name="文本框 37">
            <a:extLst>
              <a:ext uri="{FF2B5EF4-FFF2-40B4-BE49-F238E27FC236}">
                <a16:creationId xmlns:a16="http://schemas.microsoft.com/office/drawing/2014/main" id="{45AEAAC3-D132-4DE0-A976-24BDA295086E}"/>
              </a:ext>
            </a:extLst>
          </p:cNvPr>
          <p:cNvSpPr txBox="1"/>
          <p:nvPr/>
        </p:nvSpPr>
        <p:spPr>
          <a:xfrm>
            <a:off x="6550735" y="5409244"/>
            <a:ext cx="3938417" cy="532903"/>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9" name="文本框 38">
            <a:extLst>
              <a:ext uri="{FF2B5EF4-FFF2-40B4-BE49-F238E27FC236}">
                <a16:creationId xmlns:a16="http://schemas.microsoft.com/office/drawing/2014/main" id="{98760CEA-802C-4F57-9B35-F8199F7BFE47}"/>
              </a:ext>
            </a:extLst>
          </p:cNvPr>
          <p:cNvSpPr txBox="1"/>
          <p:nvPr/>
        </p:nvSpPr>
        <p:spPr>
          <a:xfrm>
            <a:off x="6550736" y="5151029"/>
            <a:ext cx="1435335"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extLst>
      <p:ext uri="{BB962C8B-B14F-4D97-AF65-F5344CB8AC3E}">
        <p14:creationId xmlns:p14="http://schemas.microsoft.com/office/powerpoint/2010/main" val="6850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6809A68B-E569-4E1E-A9EC-002D48C90B5C}"/>
              </a:ext>
            </a:extLst>
          </p:cNvPr>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6" name="文本框 5">
            <a:extLst>
              <a:ext uri="{FF2B5EF4-FFF2-40B4-BE49-F238E27FC236}">
                <a16:creationId xmlns:a16="http://schemas.microsoft.com/office/drawing/2014/main" id="{B3B0D6D6-F3B9-43ED-9E44-34137DF85DC3}"/>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幼圆" panose="02010509060101010101" pitchFamily="49" charset="-122"/>
                <a:ea typeface="幼圆" panose="02010509060101010101" pitchFamily="49" charset="-122"/>
              </a:rPr>
              <a:t>成果与应用</a:t>
            </a:r>
          </a:p>
        </p:txBody>
      </p:sp>
      <p:sp>
        <p:nvSpPr>
          <p:cNvPr id="7" name="文本框 6">
            <a:extLst>
              <a:ext uri="{FF2B5EF4-FFF2-40B4-BE49-F238E27FC236}">
                <a16:creationId xmlns:a16="http://schemas.microsoft.com/office/drawing/2014/main" id="{A6C304C0-FFE6-4FA5-BDFD-7D1EED09AAC6}"/>
              </a:ext>
            </a:extLst>
          </p:cNvPr>
          <p:cNvSpPr txBox="1"/>
          <p:nvPr/>
        </p:nvSpPr>
        <p:spPr>
          <a:xfrm>
            <a:off x="652481" y="952799"/>
            <a:ext cx="3934759" cy="376193"/>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Results and application</a:t>
            </a:r>
          </a:p>
        </p:txBody>
      </p:sp>
      <p:sp>
        <p:nvSpPr>
          <p:cNvPr id="8" name="Freeform 7">
            <a:extLst>
              <a:ext uri="{FF2B5EF4-FFF2-40B4-BE49-F238E27FC236}">
                <a16:creationId xmlns:a16="http://schemas.microsoft.com/office/drawing/2014/main" id="{2005EABE-E8CF-4CE4-B6F9-11C198EF02DA}"/>
              </a:ext>
            </a:extLst>
          </p:cNvPr>
          <p:cNvSpPr/>
          <p:nvPr/>
        </p:nvSpPr>
        <p:spPr>
          <a:xfrm rot="5400000">
            <a:off x="6476754" y="3343339"/>
            <a:ext cx="664368" cy="3148054"/>
          </a:xfrm>
          <a:custGeom>
            <a:avLst/>
            <a:gdLst>
              <a:gd name="connsiteX0" fmla="*/ 0 w 696685"/>
              <a:gd name="connsiteY0" fmla="*/ 3292475 h 3292475"/>
              <a:gd name="connsiteX1" fmla="*/ 0 w 696685"/>
              <a:gd name="connsiteY1" fmla="*/ 371475 h 3292475"/>
              <a:gd name="connsiteX2" fmla="*/ 2 w 696685"/>
              <a:gd name="connsiteY2" fmla="*/ 371475 h 3292475"/>
              <a:gd name="connsiteX3" fmla="*/ 348344 w 696685"/>
              <a:gd name="connsiteY3" fmla="*/ 0 h 3292475"/>
              <a:gd name="connsiteX4" fmla="*/ 696685 w 696685"/>
              <a:gd name="connsiteY4" fmla="*/ 371475 h 3292475"/>
              <a:gd name="connsiteX5" fmla="*/ 696685 w 696685"/>
              <a:gd name="connsiteY5" fmla="*/ 3292475 h 329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685" h="3292475">
                <a:moveTo>
                  <a:pt x="0" y="3292475"/>
                </a:moveTo>
                <a:lnTo>
                  <a:pt x="0" y="371475"/>
                </a:lnTo>
                <a:lnTo>
                  <a:pt x="2" y="371475"/>
                </a:lnTo>
                <a:lnTo>
                  <a:pt x="348344" y="0"/>
                </a:lnTo>
                <a:lnTo>
                  <a:pt x="696685" y="371475"/>
                </a:lnTo>
                <a:lnTo>
                  <a:pt x="696685" y="32924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endParaRPr lang="en-GB" sz="1600" b="1" dirty="0" err="1">
              <a:latin typeface="+mj-lt"/>
            </a:endParaRPr>
          </a:p>
        </p:txBody>
      </p:sp>
      <p:sp>
        <p:nvSpPr>
          <p:cNvPr id="9" name="Freeform 11">
            <a:extLst>
              <a:ext uri="{FF2B5EF4-FFF2-40B4-BE49-F238E27FC236}">
                <a16:creationId xmlns:a16="http://schemas.microsoft.com/office/drawing/2014/main" id="{CEDBB57D-9E87-4B43-8D3A-FF71FC7C0334}"/>
              </a:ext>
            </a:extLst>
          </p:cNvPr>
          <p:cNvSpPr/>
          <p:nvPr/>
        </p:nvSpPr>
        <p:spPr>
          <a:xfrm rot="5400000">
            <a:off x="5503271" y="4127230"/>
            <a:ext cx="664368" cy="2936680"/>
          </a:xfrm>
          <a:custGeom>
            <a:avLst/>
            <a:gdLst>
              <a:gd name="connsiteX0" fmla="*/ 0 w 696685"/>
              <a:gd name="connsiteY0" fmla="*/ 3292475 h 3292475"/>
              <a:gd name="connsiteX1" fmla="*/ 0 w 696685"/>
              <a:gd name="connsiteY1" fmla="*/ 371475 h 3292475"/>
              <a:gd name="connsiteX2" fmla="*/ 2 w 696685"/>
              <a:gd name="connsiteY2" fmla="*/ 371475 h 3292475"/>
              <a:gd name="connsiteX3" fmla="*/ 348344 w 696685"/>
              <a:gd name="connsiteY3" fmla="*/ 0 h 3292475"/>
              <a:gd name="connsiteX4" fmla="*/ 696685 w 696685"/>
              <a:gd name="connsiteY4" fmla="*/ 371475 h 3292475"/>
              <a:gd name="connsiteX5" fmla="*/ 696685 w 696685"/>
              <a:gd name="connsiteY5" fmla="*/ 3292475 h 329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685" h="3292475">
                <a:moveTo>
                  <a:pt x="0" y="3292475"/>
                </a:moveTo>
                <a:lnTo>
                  <a:pt x="0" y="371475"/>
                </a:lnTo>
                <a:lnTo>
                  <a:pt x="2" y="371475"/>
                </a:lnTo>
                <a:lnTo>
                  <a:pt x="348344" y="0"/>
                </a:lnTo>
                <a:lnTo>
                  <a:pt x="696685" y="371475"/>
                </a:lnTo>
                <a:lnTo>
                  <a:pt x="696685" y="3292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endParaRPr lang="en-GB" sz="1600" b="1" dirty="0" err="1">
              <a:latin typeface="+mj-lt"/>
            </a:endParaRPr>
          </a:p>
        </p:txBody>
      </p:sp>
      <p:sp>
        <p:nvSpPr>
          <p:cNvPr id="10" name="Freeform 14">
            <a:extLst>
              <a:ext uri="{FF2B5EF4-FFF2-40B4-BE49-F238E27FC236}">
                <a16:creationId xmlns:a16="http://schemas.microsoft.com/office/drawing/2014/main" id="{509CF0AA-D2A3-4D8C-8BEF-1715DD8718C6}"/>
              </a:ext>
            </a:extLst>
          </p:cNvPr>
          <p:cNvSpPr/>
          <p:nvPr/>
        </p:nvSpPr>
        <p:spPr>
          <a:xfrm rot="5400000">
            <a:off x="8050781" y="2079676"/>
            <a:ext cx="664368" cy="2936680"/>
          </a:xfrm>
          <a:custGeom>
            <a:avLst/>
            <a:gdLst>
              <a:gd name="connsiteX0" fmla="*/ 0 w 696685"/>
              <a:gd name="connsiteY0" fmla="*/ 3292475 h 3292475"/>
              <a:gd name="connsiteX1" fmla="*/ 0 w 696685"/>
              <a:gd name="connsiteY1" fmla="*/ 371475 h 3292475"/>
              <a:gd name="connsiteX2" fmla="*/ 2 w 696685"/>
              <a:gd name="connsiteY2" fmla="*/ 371475 h 3292475"/>
              <a:gd name="connsiteX3" fmla="*/ 348344 w 696685"/>
              <a:gd name="connsiteY3" fmla="*/ 0 h 3292475"/>
              <a:gd name="connsiteX4" fmla="*/ 696685 w 696685"/>
              <a:gd name="connsiteY4" fmla="*/ 371475 h 3292475"/>
              <a:gd name="connsiteX5" fmla="*/ 696685 w 696685"/>
              <a:gd name="connsiteY5" fmla="*/ 3292475 h 329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685" h="3292475">
                <a:moveTo>
                  <a:pt x="0" y="3292475"/>
                </a:moveTo>
                <a:lnTo>
                  <a:pt x="0" y="371475"/>
                </a:lnTo>
                <a:lnTo>
                  <a:pt x="2" y="371475"/>
                </a:lnTo>
                <a:lnTo>
                  <a:pt x="348344" y="0"/>
                </a:lnTo>
                <a:lnTo>
                  <a:pt x="696685" y="371475"/>
                </a:lnTo>
                <a:lnTo>
                  <a:pt x="696685" y="32924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endParaRPr lang="en-GB" sz="1600" b="1" dirty="0" err="1">
              <a:latin typeface="+mj-lt"/>
            </a:endParaRPr>
          </a:p>
        </p:txBody>
      </p:sp>
      <p:sp>
        <p:nvSpPr>
          <p:cNvPr id="11" name="Freeform 17">
            <a:extLst>
              <a:ext uri="{FF2B5EF4-FFF2-40B4-BE49-F238E27FC236}">
                <a16:creationId xmlns:a16="http://schemas.microsoft.com/office/drawing/2014/main" id="{4CC6B6F4-DBAC-45BA-83EE-EA5B9583BBD5}"/>
              </a:ext>
            </a:extLst>
          </p:cNvPr>
          <p:cNvSpPr/>
          <p:nvPr/>
        </p:nvSpPr>
        <p:spPr>
          <a:xfrm rot="5400000">
            <a:off x="8826663" y="1411245"/>
            <a:ext cx="664368" cy="2936680"/>
          </a:xfrm>
          <a:custGeom>
            <a:avLst/>
            <a:gdLst>
              <a:gd name="connsiteX0" fmla="*/ 0 w 696685"/>
              <a:gd name="connsiteY0" fmla="*/ 3292475 h 3292475"/>
              <a:gd name="connsiteX1" fmla="*/ 0 w 696685"/>
              <a:gd name="connsiteY1" fmla="*/ 371475 h 3292475"/>
              <a:gd name="connsiteX2" fmla="*/ 2 w 696685"/>
              <a:gd name="connsiteY2" fmla="*/ 371475 h 3292475"/>
              <a:gd name="connsiteX3" fmla="*/ 348344 w 696685"/>
              <a:gd name="connsiteY3" fmla="*/ 0 h 3292475"/>
              <a:gd name="connsiteX4" fmla="*/ 696685 w 696685"/>
              <a:gd name="connsiteY4" fmla="*/ 371475 h 3292475"/>
              <a:gd name="connsiteX5" fmla="*/ 696685 w 696685"/>
              <a:gd name="connsiteY5" fmla="*/ 3292475 h 329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685" h="3292475">
                <a:moveTo>
                  <a:pt x="0" y="3292475"/>
                </a:moveTo>
                <a:lnTo>
                  <a:pt x="0" y="371475"/>
                </a:lnTo>
                <a:lnTo>
                  <a:pt x="2" y="371475"/>
                </a:lnTo>
                <a:lnTo>
                  <a:pt x="348344" y="0"/>
                </a:lnTo>
                <a:lnTo>
                  <a:pt x="696685" y="371475"/>
                </a:lnTo>
                <a:lnTo>
                  <a:pt x="696685" y="3292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endParaRPr lang="en-GB" sz="1600" b="1" dirty="0" err="1">
              <a:latin typeface="+mj-lt"/>
            </a:endParaRPr>
          </a:p>
        </p:txBody>
      </p:sp>
      <p:sp>
        <p:nvSpPr>
          <p:cNvPr id="12" name="Freeform 20">
            <a:extLst>
              <a:ext uri="{FF2B5EF4-FFF2-40B4-BE49-F238E27FC236}">
                <a16:creationId xmlns:a16="http://schemas.microsoft.com/office/drawing/2014/main" id="{CF774253-A8DD-4E92-B16E-CA574C8EFE4D}"/>
              </a:ext>
            </a:extLst>
          </p:cNvPr>
          <p:cNvSpPr/>
          <p:nvPr/>
        </p:nvSpPr>
        <p:spPr>
          <a:xfrm rot="5400000">
            <a:off x="7308751" y="2742599"/>
            <a:ext cx="675188" cy="2984507"/>
          </a:xfrm>
          <a:custGeom>
            <a:avLst/>
            <a:gdLst>
              <a:gd name="connsiteX0" fmla="*/ 0 w 696685"/>
              <a:gd name="connsiteY0" fmla="*/ 3292475 h 3292475"/>
              <a:gd name="connsiteX1" fmla="*/ 0 w 696685"/>
              <a:gd name="connsiteY1" fmla="*/ 371475 h 3292475"/>
              <a:gd name="connsiteX2" fmla="*/ 2 w 696685"/>
              <a:gd name="connsiteY2" fmla="*/ 371475 h 3292475"/>
              <a:gd name="connsiteX3" fmla="*/ 348344 w 696685"/>
              <a:gd name="connsiteY3" fmla="*/ 0 h 3292475"/>
              <a:gd name="connsiteX4" fmla="*/ 696685 w 696685"/>
              <a:gd name="connsiteY4" fmla="*/ 371475 h 3292475"/>
              <a:gd name="connsiteX5" fmla="*/ 696685 w 696685"/>
              <a:gd name="connsiteY5" fmla="*/ 3292475 h 329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685" h="3292475">
                <a:moveTo>
                  <a:pt x="0" y="3292475"/>
                </a:moveTo>
                <a:lnTo>
                  <a:pt x="0" y="371475"/>
                </a:lnTo>
                <a:lnTo>
                  <a:pt x="2" y="371475"/>
                </a:lnTo>
                <a:lnTo>
                  <a:pt x="348344" y="0"/>
                </a:lnTo>
                <a:lnTo>
                  <a:pt x="696685" y="371475"/>
                </a:lnTo>
                <a:lnTo>
                  <a:pt x="696685" y="3292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endParaRPr lang="en-GB" sz="1600" b="1" dirty="0" err="1">
              <a:latin typeface="+mj-lt"/>
            </a:endParaRPr>
          </a:p>
        </p:txBody>
      </p:sp>
      <p:sp>
        <p:nvSpPr>
          <p:cNvPr id="13" name="Oval 18">
            <a:extLst>
              <a:ext uri="{FF2B5EF4-FFF2-40B4-BE49-F238E27FC236}">
                <a16:creationId xmlns:a16="http://schemas.microsoft.com/office/drawing/2014/main" id="{EAEA4B65-02ED-4CBF-A741-A14224F756CC}"/>
              </a:ext>
            </a:extLst>
          </p:cNvPr>
          <p:cNvSpPr/>
          <p:nvPr/>
        </p:nvSpPr>
        <p:spPr>
          <a:xfrm>
            <a:off x="1060150" y="3556459"/>
            <a:ext cx="2588173" cy="2588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GB" sz="2000" b="1" dirty="0">
                <a:latin typeface="+mj-lt"/>
              </a:rPr>
              <a:t>KEY WORD</a:t>
            </a:r>
            <a:endParaRPr lang="en-IN" sz="2000" b="1" dirty="0">
              <a:latin typeface="+mj-lt"/>
            </a:endParaRPr>
          </a:p>
        </p:txBody>
      </p:sp>
      <p:sp>
        <p:nvSpPr>
          <p:cNvPr id="14" name="Bent Arrow 26">
            <a:extLst>
              <a:ext uri="{FF2B5EF4-FFF2-40B4-BE49-F238E27FC236}">
                <a16:creationId xmlns:a16="http://schemas.microsoft.com/office/drawing/2014/main" id="{83FD789E-7B81-4549-8AFB-475A76C55664}"/>
              </a:ext>
            </a:extLst>
          </p:cNvPr>
          <p:cNvSpPr/>
          <p:nvPr/>
        </p:nvSpPr>
        <p:spPr>
          <a:xfrm rot="19305324" flipV="1">
            <a:off x="3068849" y="3174652"/>
            <a:ext cx="5937324" cy="1006381"/>
          </a:xfrm>
          <a:prstGeom prst="bentArrow">
            <a:avLst>
              <a:gd name="adj1" fmla="val 25000"/>
              <a:gd name="adj2" fmla="val 25000"/>
              <a:gd name="adj3" fmla="val 31663"/>
              <a:gd name="adj4" fmla="val 437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mj-lt"/>
            </a:endParaRPr>
          </a:p>
        </p:txBody>
      </p:sp>
      <p:sp>
        <p:nvSpPr>
          <p:cNvPr id="15" name="Oval 20">
            <a:extLst>
              <a:ext uri="{FF2B5EF4-FFF2-40B4-BE49-F238E27FC236}">
                <a16:creationId xmlns:a16="http://schemas.microsoft.com/office/drawing/2014/main" id="{10336DCD-C7E2-402E-92BF-09F555EA5700}"/>
              </a:ext>
            </a:extLst>
          </p:cNvPr>
          <p:cNvSpPr/>
          <p:nvPr/>
        </p:nvSpPr>
        <p:spPr>
          <a:xfrm>
            <a:off x="8495994" y="1358363"/>
            <a:ext cx="865798" cy="8657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j-lt"/>
              </a:rPr>
              <a:t>text</a:t>
            </a:r>
            <a:endParaRPr lang="en-IN" sz="2000" b="1" dirty="0">
              <a:latin typeface="+mj-lt"/>
            </a:endParaRPr>
          </a:p>
        </p:txBody>
      </p:sp>
      <p:sp>
        <p:nvSpPr>
          <p:cNvPr id="16" name="文本框 15">
            <a:extLst>
              <a:ext uri="{FF2B5EF4-FFF2-40B4-BE49-F238E27FC236}">
                <a16:creationId xmlns:a16="http://schemas.microsoft.com/office/drawing/2014/main" id="{6D2A3D9D-51F0-4FF1-BD6D-B47D5BC1D938}"/>
              </a:ext>
            </a:extLst>
          </p:cNvPr>
          <p:cNvSpPr txBox="1"/>
          <p:nvPr/>
        </p:nvSpPr>
        <p:spPr>
          <a:xfrm>
            <a:off x="4956806" y="5422720"/>
            <a:ext cx="1337924" cy="369332"/>
          </a:xfrm>
          <a:prstGeom prst="rect">
            <a:avLst/>
          </a:prstGeom>
          <a:no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rPr>
              <a:t>编辑标题</a:t>
            </a:r>
          </a:p>
        </p:txBody>
      </p:sp>
      <p:sp>
        <p:nvSpPr>
          <p:cNvPr id="17" name="文本框 16">
            <a:extLst>
              <a:ext uri="{FF2B5EF4-FFF2-40B4-BE49-F238E27FC236}">
                <a16:creationId xmlns:a16="http://schemas.microsoft.com/office/drawing/2014/main" id="{8D0EADCE-A302-43D9-A356-04A150610C68}"/>
              </a:ext>
            </a:extLst>
          </p:cNvPr>
          <p:cNvSpPr txBox="1"/>
          <p:nvPr/>
        </p:nvSpPr>
        <p:spPr>
          <a:xfrm>
            <a:off x="5857676" y="4737215"/>
            <a:ext cx="1337924" cy="369332"/>
          </a:xfrm>
          <a:prstGeom prst="rect">
            <a:avLst/>
          </a:prstGeom>
          <a:no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rPr>
              <a:t>编辑标题</a:t>
            </a:r>
          </a:p>
        </p:txBody>
      </p:sp>
      <p:sp>
        <p:nvSpPr>
          <p:cNvPr id="18" name="文本框 17">
            <a:extLst>
              <a:ext uri="{FF2B5EF4-FFF2-40B4-BE49-F238E27FC236}">
                <a16:creationId xmlns:a16="http://schemas.microsoft.com/office/drawing/2014/main" id="{75ABF1E8-2829-4615-A020-296A048A74FD}"/>
              </a:ext>
            </a:extLst>
          </p:cNvPr>
          <p:cNvSpPr txBox="1"/>
          <p:nvPr/>
        </p:nvSpPr>
        <p:spPr>
          <a:xfrm>
            <a:off x="6758546" y="4051710"/>
            <a:ext cx="1337924" cy="369332"/>
          </a:xfrm>
          <a:prstGeom prst="rect">
            <a:avLst/>
          </a:prstGeom>
          <a:no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rPr>
              <a:t>编辑标题</a:t>
            </a:r>
          </a:p>
        </p:txBody>
      </p:sp>
      <p:sp>
        <p:nvSpPr>
          <p:cNvPr id="19" name="文本框 18">
            <a:extLst>
              <a:ext uri="{FF2B5EF4-FFF2-40B4-BE49-F238E27FC236}">
                <a16:creationId xmlns:a16="http://schemas.microsoft.com/office/drawing/2014/main" id="{82852C6C-57E0-4B5A-A37E-3E34875F9076}"/>
              </a:ext>
            </a:extLst>
          </p:cNvPr>
          <p:cNvSpPr txBox="1"/>
          <p:nvPr/>
        </p:nvSpPr>
        <p:spPr>
          <a:xfrm>
            <a:off x="7659416" y="3366205"/>
            <a:ext cx="1337924" cy="369332"/>
          </a:xfrm>
          <a:prstGeom prst="rect">
            <a:avLst/>
          </a:prstGeom>
          <a:no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rPr>
              <a:t>编辑标题</a:t>
            </a:r>
          </a:p>
        </p:txBody>
      </p:sp>
      <p:sp>
        <p:nvSpPr>
          <p:cNvPr id="20" name="文本框 19">
            <a:extLst>
              <a:ext uri="{FF2B5EF4-FFF2-40B4-BE49-F238E27FC236}">
                <a16:creationId xmlns:a16="http://schemas.microsoft.com/office/drawing/2014/main" id="{0562D661-17C8-40F2-B69A-BA9E448808FC}"/>
              </a:ext>
            </a:extLst>
          </p:cNvPr>
          <p:cNvSpPr txBox="1"/>
          <p:nvPr/>
        </p:nvSpPr>
        <p:spPr>
          <a:xfrm>
            <a:off x="8560286" y="2680700"/>
            <a:ext cx="1337924" cy="369332"/>
          </a:xfrm>
          <a:prstGeom prst="rect">
            <a:avLst/>
          </a:prstGeom>
          <a:no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rPr>
              <a:t>编辑标题</a:t>
            </a:r>
          </a:p>
        </p:txBody>
      </p:sp>
    </p:spTree>
    <p:extLst>
      <p:ext uri="{BB962C8B-B14F-4D97-AF65-F5344CB8AC3E}">
        <p14:creationId xmlns:p14="http://schemas.microsoft.com/office/powerpoint/2010/main" val="180082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5C8B076-A4AF-44FB-9650-D65245842B80}"/>
              </a:ext>
            </a:extLst>
          </p:cNvPr>
          <p:cNvSpPr/>
          <p:nvPr/>
        </p:nvSpPr>
        <p:spPr>
          <a:xfrm flipV="1">
            <a:off x="565685" y="0"/>
            <a:ext cx="4437559" cy="6858000"/>
          </a:xfrm>
          <a:prstGeom prst="rect">
            <a:avLst/>
          </a:prstGeom>
          <a:solidFill>
            <a:srgbClr val="73CD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 name="矩形 3">
            <a:extLst>
              <a:ext uri="{FF2B5EF4-FFF2-40B4-BE49-F238E27FC236}">
                <a16:creationId xmlns:a16="http://schemas.microsoft.com/office/drawing/2014/main" id="{C87C5100-FB4B-4E4F-94D9-FA64255EA4E3}"/>
              </a:ext>
            </a:extLst>
          </p:cNvPr>
          <p:cNvSpPr/>
          <p:nvPr/>
        </p:nvSpPr>
        <p:spPr>
          <a:xfrm flipV="1">
            <a:off x="0" y="0"/>
            <a:ext cx="4919787" cy="6858000"/>
          </a:xfrm>
          <a:prstGeom prst="rect">
            <a:avLst/>
          </a:prstGeom>
          <a:solidFill>
            <a:srgbClr val="1FA3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8" name="组合 7">
            <a:extLst>
              <a:ext uri="{FF2B5EF4-FFF2-40B4-BE49-F238E27FC236}">
                <a16:creationId xmlns:a16="http://schemas.microsoft.com/office/drawing/2014/main" id="{4742E719-DB58-41F8-9B38-82B8E4FBBB91}"/>
              </a:ext>
            </a:extLst>
          </p:cNvPr>
          <p:cNvGrpSpPr/>
          <p:nvPr/>
        </p:nvGrpSpPr>
        <p:grpSpPr>
          <a:xfrm flipH="1">
            <a:off x="-1953912" y="713944"/>
            <a:ext cx="6512153" cy="4622053"/>
            <a:chOff x="1743075" y="720725"/>
            <a:chExt cx="5573713" cy="3963988"/>
          </a:xfrm>
          <a:solidFill>
            <a:schemeClr val="bg1">
              <a:alpha val="77000"/>
            </a:schemeClr>
          </a:solidFill>
        </p:grpSpPr>
        <p:sp>
          <p:nvSpPr>
            <p:cNvPr id="9" name="Freeform 27">
              <a:extLst>
                <a:ext uri="{FF2B5EF4-FFF2-40B4-BE49-F238E27FC236}">
                  <a16:creationId xmlns:a16="http://schemas.microsoft.com/office/drawing/2014/main" id="{D53964F2-BC5B-46AF-BF01-3806C4CA70A5}"/>
                </a:ext>
              </a:extLst>
            </p:cNvPr>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10" name="Freeform 28">
              <a:extLst>
                <a:ext uri="{FF2B5EF4-FFF2-40B4-BE49-F238E27FC236}">
                  <a16:creationId xmlns:a16="http://schemas.microsoft.com/office/drawing/2014/main" id="{2067CC5E-7BE0-41EA-BB0A-6518CD4F02D1}"/>
                </a:ext>
              </a:extLst>
            </p:cNvPr>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29">
              <a:extLst>
                <a:ext uri="{FF2B5EF4-FFF2-40B4-BE49-F238E27FC236}">
                  <a16:creationId xmlns:a16="http://schemas.microsoft.com/office/drawing/2014/main" id="{50F4A24F-CB5E-48CC-A2F4-20639DA07357}"/>
                </a:ext>
              </a:extLst>
            </p:cNvPr>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30">
              <a:extLst>
                <a:ext uri="{FF2B5EF4-FFF2-40B4-BE49-F238E27FC236}">
                  <a16:creationId xmlns:a16="http://schemas.microsoft.com/office/drawing/2014/main" id="{8359CA11-7C76-4906-AC7F-4B7FBBE8A1CE}"/>
                </a:ext>
              </a:extLst>
            </p:cNvPr>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7" name="矩形 16">
            <a:extLst>
              <a:ext uri="{FF2B5EF4-FFF2-40B4-BE49-F238E27FC236}">
                <a16:creationId xmlns:a16="http://schemas.microsoft.com/office/drawing/2014/main" id="{9D5D8A37-2033-41C2-91B1-1DF3DAE1112B}"/>
              </a:ext>
            </a:extLst>
          </p:cNvPr>
          <p:cNvSpPr/>
          <p:nvPr/>
        </p:nvSpPr>
        <p:spPr>
          <a:xfrm flipV="1">
            <a:off x="12075886" y="964370"/>
            <a:ext cx="116114" cy="4929258"/>
          </a:xfrm>
          <a:prstGeom prst="rect">
            <a:avLst/>
          </a:prstGeom>
          <a:solidFill>
            <a:srgbClr val="1FA3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24" name="Shape 878">
            <a:extLst>
              <a:ext uri="{FF2B5EF4-FFF2-40B4-BE49-F238E27FC236}">
                <a16:creationId xmlns:a16="http://schemas.microsoft.com/office/drawing/2014/main" id="{0184C9AB-A622-484B-B466-6F7B23087D3F}"/>
              </a:ext>
            </a:extLst>
          </p:cNvPr>
          <p:cNvSpPr/>
          <p:nvPr/>
        </p:nvSpPr>
        <p:spPr>
          <a:xfrm rot="16200000">
            <a:off x="11238015" y="6044045"/>
            <a:ext cx="312350" cy="312350"/>
          </a:xfrm>
          <a:custGeom>
            <a:avLst/>
            <a:gdLst/>
            <a:ahLst/>
            <a:cxnLst>
              <a:cxn ang="0">
                <a:pos x="wd2" y="hd2"/>
              </a:cxn>
              <a:cxn ang="5400000">
                <a:pos x="wd2" y="hd2"/>
              </a:cxn>
              <a:cxn ang="10800000">
                <a:pos x="wd2" y="hd2"/>
              </a:cxn>
              <a:cxn ang="16200000">
                <a:pos x="wd2" y="hd2"/>
              </a:cxn>
            </a:cxnLst>
            <a:rect l="0" t="0" r="r" b="b"/>
            <a:pathLst>
              <a:path w="21600" h="21600" extrusionOk="0">
                <a:moveTo>
                  <a:pt x="12973" y="236"/>
                </a:moveTo>
                <a:cubicBezTo>
                  <a:pt x="12910" y="206"/>
                  <a:pt x="12839" y="186"/>
                  <a:pt x="12763" y="186"/>
                </a:cubicBezTo>
                <a:cubicBezTo>
                  <a:pt x="12493" y="186"/>
                  <a:pt x="12272" y="405"/>
                  <a:pt x="12272" y="678"/>
                </a:cubicBezTo>
                <a:cubicBezTo>
                  <a:pt x="12272" y="949"/>
                  <a:pt x="12493" y="1166"/>
                  <a:pt x="12763" y="1166"/>
                </a:cubicBezTo>
                <a:lnTo>
                  <a:pt x="12763" y="1181"/>
                </a:lnTo>
                <a:cubicBezTo>
                  <a:pt x="17245" y="2091"/>
                  <a:pt x="20618" y="6051"/>
                  <a:pt x="20618" y="10803"/>
                </a:cubicBezTo>
                <a:cubicBezTo>
                  <a:pt x="20618" y="16225"/>
                  <a:pt x="16223" y="20621"/>
                  <a:pt x="10800" y="20621"/>
                </a:cubicBezTo>
                <a:cubicBezTo>
                  <a:pt x="5378" y="20621"/>
                  <a:pt x="982" y="16225"/>
                  <a:pt x="982" y="10803"/>
                </a:cubicBezTo>
                <a:cubicBezTo>
                  <a:pt x="982" y="6051"/>
                  <a:pt x="4354" y="2091"/>
                  <a:pt x="8835" y="1181"/>
                </a:cubicBezTo>
                <a:lnTo>
                  <a:pt x="8835" y="1166"/>
                </a:lnTo>
                <a:cubicBezTo>
                  <a:pt x="9107" y="1166"/>
                  <a:pt x="9327" y="949"/>
                  <a:pt x="9327" y="678"/>
                </a:cubicBezTo>
                <a:cubicBezTo>
                  <a:pt x="9327" y="405"/>
                  <a:pt x="9107" y="186"/>
                  <a:pt x="8835" y="186"/>
                </a:cubicBezTo>
                <a:cubicBezTo>
                  <a:pt x="8761" y="186"/>
                  <a:pt x="8690" y="206"/>
                  <a:pt x="8626" y="236"/>
                </a:cubicBezTo>
                <a:cubicBezTo>
                  <a:pt x="3707" y="1244"/>
                  <a:pt x="0" y="5581"/>
                  <a:pt x="0" y="10803"/>
                </a:cubicBezTo>
                <a:cubicBezTo>
                  <a:pt x="0" y="16768"/>
                  <a:pt x="4836" y="21600"/>
                  <a:pt x="10800" y="21600"/>
                </a:cubicBezTo>
                <a:cubicBezTo>
                  <a:pt x="16764" y="21600"/>
                  <a:pt x="21600" y="16768"/>
                  <a:pt x="21600" y="10803"/>
                </a:cubicBezTo>
                <a:cubicBezTo>
                  <a:pt x="21600" y="5581"/>
                  <a:pt x="17893" y="1244"/>
                  <a:pt x="12973" y="236"/>
                </a:cubicBezTo>
                <a:moveTo>
                  <a:pt x="6873" y="9818"/>
                </a:moveTo>
                <a:cubicBezTo>
                  <a:pt x="6601" y="9818"/>
                  <a:pt x="6381" y="10039"/>
                  <a:pt x="6381" y="10312"/>
                </a:cubicBezTo>
                <a:cubicBezTo>
                  <a:pt x="6381" y="10447"/>
                  <a:pt x="6437" y="10572"/>
                  <a:pt x="6526" y="10657"/>
                </a:cubicBezTo>
                <a:lnTo>
                  <a:pt x="10452" y="14586"/>
                </a:lnTo>
                <a:cubicBezTo>
                  <a:pt x="10541" y="14676"/>
                  <a:pt x="10663" y="14728"/>
                  <a:pt x="10800" y="14728"/>
                </a:cubicBezTo>
                <a:cubicBezTo>
                  <a:pt x="10936" y="14728"/>
                  <a:pt x="11059" y="14676"/>
                  <a:pt x="11146" y="14586"/>
                </a:cubicBezTo>
                <a:lnTo>
                  <a:pt x="15074" y="10657"/>
                </a:lnTo>
                <a:cubicBezTo>
                  <a:pt x="15163" y="10572"/>
                  <a:pt x="15218" y="10447"/>
                  <a:pt x="15218" y="10312"/>
                </a:cubicBezTo>
                <a:cubicBezTo>
                  <a:pt x="15218" y="10039"/>
                  <a:pt x="14999" y="9818"/>
                  <a:pt x="14726" y="9818"/>
                </a:cubicBezTo>
                <a:cubicBezTo>
                  <a:pt x="14591" y="9818"/>
                  <a:pt x="14467" y="9874"/>
                  <a:pt x="14378" y="9964"/>
                </a:cubicBezTo>
                <a:lnTo>
                  <a:pt x="11290" y="13053"/>
                </a:lnTo>
                <a:lnTo>
                  <a:pt x="11290" y="495"/>
                </a:lnTo>
                <a:cubicBezTo>
                  <a:pt x="11290" y="221"/>
                  <a:pt x="11070" y="0"/>
                  <a:pt x="10800" y="0"/>
                </a:cubicBezTo>
                <a:cubicBezTo>
                  <a:pt x="10528" y="0"/>
                  <a:pt x="10309" y="221"/>
                  <a:pt x="10309" y="495"/>
                </a:cubicBezTo>
                <a:lnTo>
                  <a:pt x="10309" y="13053"/>
                </a:lnTo>
                <a:lnTo>
                  <a:pt x="7220" y="9964"/>
                </a:lnTo>
                <a:cubicBezTo>
                  <a:pt x="7131" y="9874"/>
                  <a:pt x="7009" y="9818"/>
                  <a:pt x="6873" y="9818"/>
                </a:cubicBezTo>
              </a:path>
            </a:pathLst>
          </a:custGeom>
          <a:solidFill>
            <a:srgbClr val="1FA3CA"/>
          </a:solidFill>
          <a:ln w="12700">
            <a:noFill/>
            <a:miter lim="400000"/>
          </a:ln>
        </p:spPr>
        <p:txBody>
          <a:bodyPr lIns="38100" tIns="38100" rIns="38100" bIns="38100" anchor="ctr"/>
          <a:lstStyle/>
          <a:p>
            <a:pPr lvl="0"/>
            <a:endParaRPr/>
          </a:p>
        </p:txBody>
      </p:sp>
      <p:sp>
        <p:nvSpPr>
          <p:cNvPr id="25" name="矩形 24">
            <a:extLst>
              <a:ext uri="{FF2B5EF4-FFF2-40B4-BE49-F238E27FC236}">
                <a16:creationId xmlns:a16="http://schemas.microsoft.com/office/drawing/2014/main" id="{3D7D6B44-2CBD-4162-9263-7FD80A7C5FAD}"/>
              </a:ext>
            </a:extLst>
          </p:cNvPr>
          <p:cNvSpPr/>
          <p:nvPr/>
        </p:nvSpPr>
        <p:spPr>
          <a:xfrm flipV="1">
            <a:off x="0" y="6210003"/>
            <a:ext cx="4919787" cy="294892"/>
          </a:xfrm>
          <a:prstGeom prst="rect">
            <a:avLst/>
          </a:prstGeom>
          <a:solidFill>
            <a:srgbClr val="1B8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a:extLst>
              <a:ext uri="{FF2B5EF4-FFF2-40B4-BE49-F238E27FC236}">
                <a16:creationId xmlns:a16="http://schemas.microsoft.com/office/drawing/2014/main" id="{12099FE9-A9F9-4B43-9F92-CC3515E1A521}"/>
              </a:ext>
            </a:extLst>
          </p:cNvPr>
          <p:cNvSpPr/>
          <p:nvPr/>
        </p:nvSpPr>
        <p:spPr>
          <a:xfrm rot="5400000">
            <a:off x="4617179" y="174171"/>
            <a:ext cx="682170" cy="333828"/>
          </a:xfrm>
          <a:prstGeom prst="homePlate">
            <a:avLst>
              <a:gd name="adj" fmla="val 547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a:extLst>
              <a:ext uri="{FF2B5EF4-FFF2-40B4-BE49-F238E27FC236}">
                <a16:creationId xmlns:a16="http://schemas.microsoft.com/office/drawing/2014/main" id="{0397AA9B-B1E8-4E29-8972-20688B989A75}"/>
              </a:ext>
            </a:extLst>
          </p:cNvPr>
          <p:cNvSpPr/>
          <p:nvPr/>
        </p:nvSpPr>
        <p:spPr>
          <a:xfrm rot="16200000" flipV="1">
            <a:off x="4617179" y="6350001"/>
            <a:ext cx="682170" cy="333828"/>
          </a:xfrm>
          <a:prstGeom prst="homePlate">
            <a:avLst>
              <a:gd name="adj" fmla="val 547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76DDE19D-A3FE-423C-85B0-8A9788E9164C}"/>
              </a:ext>
            </a:extLst>
          </p:cNvPr>
          <p:cNvGrpSpPr/>
          <p:nvPr/>
        </p:nvGrpSpPr>
        <p:grpSpPr>
          <a:xfrm>
            <a:off x="840906" y="6179574"/>
            <a:ext cx="3014966" cy="306467"/>
            <a:chOff x="310920" y="5574554"/>
            <a:chExt cx="3014966" cy="306467"/>
          </a:xfrm>
        </p:grpSpPr>
        <p:sp>
          <p:nvSpPr>
            <p:cNvPr id="20" name="文本框 19">
              <a:extLst>
                <a:ext uri="{FF2B5EF4-FFF2-40B4-BE49-F238E27FC236}">
                  <a16:creationId xmlns:a16="http://schemas.microsoft.com/office/drawing/2014/main" id="{FE7B7213-69BE-4769-B4D7-AFE4D91CE939}"/>
                </a:ext>
              </a:extLst>
            </p:cNvPr>
            <p:cNvSpPr txBox="1"/>
            <p:nvPr/>
          </p:nvSpPr>
          <p:spPr>
            <a:xfrm>
              <a:off x="310920" y="5574554"/>
              <a:ext cx="2177844"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latin typeface="幼圆" panose="02010509060101010101" pitchFamily="49" charset="-122"/>
                  <a:ea typeface="幼圆" panose="02010509060101010101" pitchFamily="49" charset="-122"/>
                </a:rPr>
                <a:t>武汉大学经济与管理学院</a:t>
              </a:r>
            </a:p>
          </p:txBody>
        </p:sp>
        <p:sp>
          <p:nvSpPr>
            <p:cNvPr id="22" name="文本框 21">
              <a:extLst>
                <a:ext uri="{FF2B5EF4-FFF2-40B4-BE49-F238E27FC236}">
                  <a16:creationId xmlns:a16="http://schemas.microsoft.com/office/drawing/2014/main" id="{7032070E-CE1A-48BA-ADD3-79D9645545F8}"/>
                </a:ext>
              </a:extLst>
            </p:cNvPr>
            <p:cNvSpPr txBox="1"/>
            <p:nvPr/>
          </p:nvSpPr>
          <p:spPr>
            <a:xfrm>
              <a:off x="2091514" y="5574554"/>
              <a:ext cx="1234372"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ctr">
                <a:buSzPct val="90000"/>
                <a:buFont typeface="Wingdings" panose="05000000000000000000" pitchFamily="2" charset="2"/>
                <a:buChar char="l"/>
              </a:pPr>
              <a:r>
                <a:rPr lang="zh-CN" altLang="en-US" sz="1200" dirty="0">
                  <a:solidFill>
                    <a:schemeClr val="bg1"/>
                  </a:solidFill>
                  <a:latin typeface="幼圆" panose="02010509060101010101" pitchFamily="49" charset="-122"/>
                  <a:ea typeface="幼圆" panose="02010509060101010101" pitchFamily="49" charset="-122"/>
                </a:rPr>
                <a:t>数理金融</a:t>
              </a:r>
            </a:p>
          </p:txBody>
        </p:sp>
      </p:grpSp>
      <p:grpSp>
        <p:nvGrpSpPr>
          <p:cNvPr id="36" name="组合 35">
            <a:extLst>
              <a:ext uri="{FF2B5EF4-FFF2-40B4-BE49-F238E27FC236}">
                <a16:creationId xmlns:a16="http://schemas.microsoft.com/office/drawing/2014/main" id="{FE0C8DA0-7360-4039-9F76-7BB78B6BAFBD}"/>
              </a:ext>
            </a:extLst>
          </p:cNvPr>
          <p:cNvGrpSpPr/>
          <p:nvPr/>
        </p:nvGrpSpPr>
        <p:grpSpPr>
          <a:xfrm>
            <a:off x="10667138" y="350984"/>
            <a:ext cx="779057" cy="324391"/>
            <a:chOff x="615950" y="458788"/>
            <a:chExt cx="2657475" cy="1108075"/>
          </a:xfrm>
          <a:solidFill>
            <a:srgbClr val="1FA3CA"/>
          </a:solidFill>
        </p:grpSpPr>
        <p:sp>
          <p:nvSpPr>
            <p:cNvPr id="37" name="Freeform 5">
              <a:extLst>
                <a:ext uri="{FF2B5EF4-FFF2-40B4-BE49-F238E27FC236}">
                  <a16:creationId xmlns:a16="http://schemas.microsoft.com/office/drawing/2014/main" id="{1A1C2525-CA6B-457D-95D9-FC82B6ADFEE4}"/>
                </a:ext>
              </a:extLst>
            </p:cNvPr>
            <p:cNvSpPr/>
            <p:nvPr/>
          </p:nvSpPr>
          <p:spPr bwMode="auto">
            <a:xfrm>
              <a:off x="3015755" y="974351"/>
              <a:ext cx="257670" cy="557884"/>
            </a:xfrm>
            <a:custGeom>
              <a:avLst/>
              <a:gdLst>
                <a:gd name="T0" fmla="*/ 48 w 210"/>
                <a:gd name="T1" fmla="*/ 208 h 453"/>
                <a:gd name="T2" fmla="*/ 46 w 210"/>
                <a:gd name="T3" fmla="*/ 208 h 453"/>
                <a:gd name="T4" fmla="*/ 46 w 210"/>
                <a:gd name="T5" fmla="*/ 451 h 453"/>
                <a:gd name="T6" fmla="*/ 0 w 210"/>
                <a:gd name="T7" fmla="*/ 453 h 453"/>
                <a:gd name="T8" fmla="*/ 0 w 210"/>
                <a:gd name="T9" fmla="*/ 208 h 453"/>
                <a:gd name="T10" fmla="*/ 0 w 210"/>
                <a:gd name="T11" fmla="*/ 204 h 453"/>
                <a:gd name="T12" fmla="*/ 0 w 210"/>
                <a:gd name="T13" fmla="*/ 164 h 453"/>
                <a:gd name="T14" fmla="*/ 210 w 210"/>
                <a:gd name="T15" fmla="*/ 0 h 453"/>
                <a:gd name="T16" fmla="*/ 210 w 210"/>
                <a:gd name="T17" fmla="*/ 55 h 453"/>
                <a:gd name="T18" fmla="*/ 48 w 210"/>
                <a:gd name="T19" fmla="*/ 20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453">
                  <a:moveTo>
                    <a:pt x="48" y="208"/>
                  </a:moveTo>
                  <a:cubicBezTo>
                    <a:pt x="46" y="208"/>
                    <a:pt x="46" y="208"/>
                    <a:pt x="46" y="208"/>
                  </a:cubicBezTo>
                  <a:cubicBezTo>
                    <a:pt x="46" y="451"/>
                    <a:pt x="46" y="451"/>
                    <a:pt x="46" y="451"/>
                  </a:cubicBezTo>
                  <a:cubicBezTo>
                    <a:pt x="0" y="453"/>
                    <a:pt x="0" y="453"/>
                    <a:pt x="0" y="453"/>
                  </a:cubicBezTo>
                  <a:cubicBezTo>
                    <a:pt x="0" y="208"/>
                    <a:pt x="0" y="208"/>
                    <a:pt x="0" y="208"/>
                  </a:cubicBezTo>
                  <a:cubicBezTo>
                    <a:pt x="0" y="204"/>
                    <a:pt x="0" y="204"/>
                    <a:pt x="0" y="204"/>
                  </a:cubicBezTo>
                  <a:cubicBezTo>
                    <a:pt x="0" y="164"/>
                    <a:pt x="0" y="164"/>
                    <a:pt x="0" y="164"/>
                  </a:cubicBezTo>
                  <a:cubicBezTo>
                    <a:pt x="24" y="70"/>
                    <a:pt x="109" y="0"/>
                    <a:pt x="210" y="0"/>
                  </a:cubicBezTo>
                  <a:cubicBezTo>
                    <a:pt x="210" y="55"/>
                    <a:pt x="210" y="55"/>
                    <a:pt x="210" y="55"/>
                  </a:cubicBezTo>
                  <a:cubicBezTo>
                    <a:pt x="125" y="57"/>
                    <a:pt x="56" y="123"/>
                    <a:pt x="48" y="208"/>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8" name="Freeform 6">
              <a:extLst>
                <a:ext uri="{FF2B5EF4-FFF2-40B4-BE49-F238E27FC236}">
                  <a16:creationId xmlns:a16="http://schemas.microsoft.com/office/drawing/2014/main" id="{CAA4ED52-0392-4B43-88EC-EA2840E6EA3A}"/>
                </a:ext>
              </a:extLst>
            </p:cNvPr>
            <p:cNvSpPr/>
            <p:nvPr/>
          </p:nvSpPr>
          <p:spPr bwMode="auto">
            <a:xfrm>
              <a:off x="3154205" y="566518"/>
              <a:ext cx="99992" cy="319340"/>
            </a:xfrm>
            <a:custGeom>
              <a:avLst/>
              <a:gdLst>
                <a:gd name="T0" fmla="*/ 0 w 79"/>
                <a:gd name="T1" fmla="*/ 185 h 258"/>
                <a:gd name="T2" fmla="*/ 0 w 79"/>
                <a:gd name="T3" fmla="*/ 185 h 258"/>
                <a:gd name="T4" fmla="*/ 0 w 79"/>
                <a:gd name="T5" fmla="*/ 0 h 258"/>
                <a:gd name="T6" fmla="*/ 21 w 79"/>
                <a:gd name="T7" fmla="*/ 0 h 258"/>
                <a:gd name="T8" fmla="*/ 21 w 79"/>
                <a:gd name="T9" fmla="*/ 186 h 258"/>
                <a:gd name="T10" fmla="*/ 79 w 79"/>
                <a:gd name="T11" fmla="*/ 240 h 258"/>
                <a:gd name="T12" fmla="*/ 79 w 79"/>
                <a:gd name="T13" fmla="*/ 258 h 258"/>
                <a:gd name="T14" fmla="*/ 76 w 79"/>
                <a:gd name="T15" fmla="*/ 258 h 258"/>
                <a:gd name="T16" fmla="*/ 0 w 79"/>
                <a:gd name="T17" fmla="*/ 18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258">
                  <a:moveTo>
                    <a:pt x="0" y="185"/>
                  </a:moveTo>
                  <a:cubicBezTo>
                    <a:pt x="0" y="185"/>
                    <a:pt x="0" y="185"/>
                    <a:pt x="0" y="185"/>
                  </a:cubicBezTo>
                  <a:cubicBezTo>
                    <a:pt x="0" y="0"/>
                    <a:pt x="0" y="0"/>
                    <a:pt x="0" y="0"/>
                  </a:cubicBezTo>
                  <a:cubicBezTo>
                    <a:pt x="21" y="0"/>
                    <a:pt x="21" y="0"/>
                    <a:pt x="21" y="0"/>
                  </a:cubicBezTo>
                  <a:cubicBezTo>
                    <a:pt x="21" y="186"/>
                    <a:pt x="21" y="186"/>
                    <a:pt x="21" y="186"/>
                  </a:cubicBezTo>
                  <a:cubicBezTo>
                    <a:pt x="24" y="216"/>
                    <a:pt x="48" y="240"/>
                    <a:pt x="79" y="240"/>
                  </a:cubicBezTo>
                  <a:cubicBezTo>
                    <a:pt x="79" y="258"/>
                    <a:pt x="79" y="258"/>
                    <a:pt x="79" y="258"/>
                  </a:cubicBezTo>
                  <a:cubicBezTo>
                    <a:pt x="78" y="258"/>
                    <a:pt x="77" y="258"/>
                    <a:pt x="76" y="258"/>
                  </a:cubicBezTo>
                  <a:cubicBezTo>
                    <a:pt x="35" y="258"/>
                    <a:pt x="1" y="226"/>
                    <a:pt x="0" y="185"/>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9" name="Freeform 7">
              <a:extLst>
                <a:ext uri="{FF2B5EF4-FFF2-40B4-BE49-F238E27FC236}">
                  <a16:creationId xmlns:a16="http://schemas.microsoft.com/office/drawing/2014/main" id="{BFD020F2-75EB-497D-B097-456A1442DA5D}"/>
                </a:ext>
              </a:extLst>
            </p:cNvPr>
            <p:cNvSpPr/>
            <p:nvPr/>
          </p:nvSpPr>
          <p:spPr bwMode="auto">
            <a:xfrm>
              <a:off x="2969605" y="566518"/>
              <a:ext cx="96145" cy="319340"/>
            </a:xfrm>
            <a:custGeom>
              <a:avLst/>
              <a:gdLst>
                <a:gd name="T0" fmla="*/ 79 w 79"/>
                <a:gd name="T1" fmla="*/ 188 h 258"/>
                <a:gd name="T2" fmla="*/ 79 w 79"/>
                <a:gd name="T3" fmla="*/ 188 h 258"/>
                <a:gd name="T4" fmla="*/ 3 w 79"/>
                <a:gd name="T5" fmla="*/ 258 h 258"/>
                <a:gd name="T6" fmla="*/ 0 w 79"/>
                <a:gd name="T7" fmla="*/ 258 h 258"/>
                <a:gd name="T8" fmla="*/ 0 w 79"/>
                <a:gd name="T9" fmla="*/ 240 h 258"/>
                <a:gd name="T10" fmla="*/ 57 w 79"/>
                <a:gd name="T11" fmla="*/ 186 h 258"/>
                <a:gd name="T12" fmla="*/ 57 w 79"/>
                <a:gd name="T13" fmla="*/ 0 h 258"/>
                <a:gd name="T14" fmla="*/ 79 w 79"/>
                <a:gd name="T15" fmla="*/ 0 h 258"/>
                <a:gd name="T16" fmla="*/ 79 w 79"/>
                <a:gd name="T17" fmla="*/ 185 h 258"/>
                <a:gd name="T18" fmla="*/ 79 w 79"/>
                <a:gd name="T19" fmla="*/ 185 h 258"/>
                <a:gd name="T20" fmla="*/ 79 w 79"/>
                <a:gd name="T21" fmla="*/ 186 h 258"/>
                <a:gd name="T22" fmla="*/ 79 w 79"/>
                <a:gd name="T23" fmla="*/ 18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258">
                  <a:moveTo>
                    <a:pt x="79" y="188"/>
                  </a:moveTo>
                  <a:cubicBezTo>
                    <a:pt x="79" y="188"/>
                    <a:pt x="79" y="188"/>
                    <a:pt x="79" y="188"/>
                  </a:cubicBezTo>
                  <a:cubicBezTo>
                    <a:pt x="76" y="227"/>
                    <a:pt x="44" y="258"/>
                    <a:pt x="3" y="258"/>
                  </a:cubicBezTo>
                  <a:cubicBezTo>
                    <a:pt x="2" y="258"/>
                    <a:pt x="1" y="258"/>
                    <a:pt x="0" y="258"/>
                  </a:cubicBezTo>
                  <a:cubicBezTo>
                    <a:pt x="0" y="240"/>
                    <a:pt x="0" y="240"/>
                    <a:pt x="0" y="240"/>
                  </a:cubicBezTo>
                  <a:cubicBezTo>
                    <a:pt x="30" y="240"/>
                    <a:pt x="55" y="216"/>
                    <a:pt x="57" y="186"/>
                  </a:cubicBezTo>
                  <a:cubicBezTo>
                    <a:pt x="57" y="0"/>
                    <a:pt x="57" y="0"/>
                    <a:pt x="57" y="0"/>
                  </a:cubicBezTo>
                  <a:cubicBezTo>
                    <a:pt x="79" y="0"/>
                    <a:pt x="79" y="0"/>
                    <a:pt x="79" y="0"/>
                  </a:cubicBezTo>
                  <a:cubicBezTo>
                    <a:pt x="79" y="185"/>
                    <a:pt x="79" y="185"/>
                    <a:pt x="79" y="185"/>
                  </a:cubicBezTo>
                  <a:cubicBezTo>
                    <a:pt x="79" y="185"/>
                    <a:pt x="79" y="185"/>
                    <a:pt x="79" y="185"/>
                  </a:cubicBezTo>
                  <a:cubicBezTo>
                    <a:pt x="79" y="186"/>
                    <a:pt x="79" y="186"/>
                    <a:pt x="79" y="186"/>
                  </a:cubicBezTo>
                  <a:lnTo>
                    <a:pt x="79" y="18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0" name="Freeform 8">
              <a:extLst>
                <a:ext uri="{FF2B5EF4-FFF2-40B4-BE49-F238E27FC236}">
                  <a16:creationId xmlns:a16="http://schemas.microsoft.com/office/drawing/2014/main" id="{0BE9A453-A8DC-403F-8832-31B4B4D023E4}"/>
                </a:ext>
              </a:extLst>
            </p:cNvPr>
            <p:cNvSpPr>
              <a:spLocks noEditPoints="1"/>
            </p:cNvSpPr>
            <p:nvPr/>
          </p:nvSpPr>
          <p:spPr bwMode="auto">
            <a:xfrm>
              <a:off x="2419648" y="955112"/>
              <a:ext cx="584568" cy="611751"/>
            </a:xfrm>
            <a:custGeom>
              <a:avLst/>
              <a:gdLst>
                <a:gd name="T0" fmla="*/ 463 w 478"/>
                <a:gd name="T1" fmla="*/ 211 h 498"/>
                <a:gd name="T2" fmla="*/ 409 w 478"/>
                <a:gd name="T3" fmla="*/ 220 h 498"/>
                <a:gd name="T4" fmla="*/ 330 w 478"/>
                <a:gd name="T5" fmla="*/ 391 h 498"/>
                <a:gd name="T6" fmla="*/ 108 w 478"/>
                <a:gd name="T7" fmla="*/ 332 h 498"/>
                <a:gd name="T8" fmla="*/ 417 w 478"/>
                <a:gd name="T9" fmla="*/ 153 h 498"/>
                <a:gd name="T10" fmla="*/ 417 w 478"/>
                <a:gd name="T11" fmla="*/ 153 h 498"/>
                <a:gd name="T12" fmla="*/ 438 w 478"/>
                <a:gd name="T13" fmla="*/ 141 h 498"/>
                <a:gd name="T14" fmla="*/ 437 w 478"/>
                <a:gd name="T15" fmla="*/ 140 h 498"/>
                <a:gd name="T16" fmla="*/ 140 w 478"/>
                <a:gd name="T17" fmla="*/ 60 h 498"/>
                <a:gd name="T18" fmla="*/ 60 w 478"/>
                <a:gd name="T19" fmla="*/ 358 h 498"/>
                <a:gd name="T20" fmla="*/ 357 w 478"/>
                <a:gd name="T21" fmla="*/ 437 h 498"/>
                <a:gd name="T22" fmla="*/ 463 w 478"/>
                <a:gd name="T23" fmla="*/ 211 h 498"/>
                <a:gd name="T24" fmla="*/ 87 w 478"/>
                <a:gd name="T25" fmla="*/ 274 h 498"/>
                <a:gd name="T26" fmla="*/ 167 w 478"/>
                <a:gd name="T27" fmla="*/ 108 h 498"/>
                <a:gd name="T28" fmla="*/ 350 w 478"/>
                <a:gd name="T29" fmla="*/ 122 h 498"/>
                <a:gd name="T30" fmla="*/ 87 w 478"/>
                <a:gd name="T31" fmla="*/ 27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8" h="498">
                  <a:moveTo>
                    <a:pt x="463" y="211"/>
                  </a:moveTo>
                  <a:cubicBezTo>
                    <a:pt x="409" y="220"/>
                    <a:pt x="409" y="220"/>
                    <a:pt x="409" y="220"/>
                  </a:cubicBezTo>
                  <a:cubicBezTo>
                    <a:pt x="421" y="286"/>
                    <a:pt x="392" y="356"/>
                    <a:pt x="330" y="391"/>
                  </a:cubicBezTo>
                  <a:cubicBezTo>
                    <a:pt x="252" y="436"/>
                    <a:pt x="153" y="410"/>
                    <a:pt x="108" y="332"/>
                  </a:cubicBezTo>
                  <a:cubicBezTo>
                    <a:pt x="417" y="153"/>
                    <a:pt x="417" y="153"/>
                    <a:pt x="417" y="153"/>
                  </a:cubicBezTo>
                  <a:cubicBezTo>
                    <a:pt x="417" y="153"/>
                    <a:pt x="417" y="153"/>
                    <a:pt x="417" y="153"/>
                  </a:cubicBezTo>
                  <a:cubicBezTo>
                    <a:pt x="438" y="141"/>
                    <a:pt x="438" y="141"/>
                    <a:pt x="438" y="141"/>
                  </a:cubicBezTo>
                  <a:cubicBezTo>
                    <a:pt x="437" y="141"/>
                    <a:pt x="437" y="140"/>
                    <a:pt x="437" y="140"/>
                  </a:cubicBezTo>
                  <a:cubicBezTo>
                    <a:pt x="377" y="35"/>
                    <a:pt x="244" y="0"/>
                    <a:pt x="140" y="60"/>
                  </a:cubicBezTo>
                  <a:cubicBezTo>
                    <a:pt x="35" y="120"/>
                    <a:pt x="0" y="253"/>
                    <a:pt x="60" y="358"/>
                  </a:cubicBezTo>
                  <a:cubicBezTo>
                    <a:pt x="120" y="462"/>
                    <a:pt x="253" y="498"/>
                    <a:pt x="357" y="437"/>
                  </a:cubicBezTo>
                  <a:cubicBezTo>
                    <a:pt x="439" y="390"/>
                    <a:pt x="478" y="299"/>
                    <a:pt x="463" y="211"/>
                  </a:cubicBezTo>
                  <a:close/>
                  <a:moveTo>
                    <a:pt x="87" y="274"/>
                  </a:moveTo>
                  <a:cubicBezTo>
                    <a:pt x="78" y="209"/>
                    <a:pt x="107" y="142"/>
                    <a:pt x="167" y="108"/>
                  </a:cubicBezTo>
                  <a:cubicBezTo>
                    <a:pt x="227" y="73"/>
                    <a:pt x="299" y="81"/>
                    <a:pt x="350" y="122"/>
                  </a:cubicBezTo>
                  <a:lnTo>
                    <a:pt x="87" y="274"/>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 name="Freeform 9">
              <a:extLst>
                <a:ext uri="{FF2B5EF4-FFF2-40B4-BE49-F238E27FC236}">
                  <a16:creationId xmlns:a16="http://schemas.microsoft.com/office/drawing/2014/main" id="{39E249A1-89A2-4B27-BDBB-E863C973D40C}"/>
                </a:ext>
              </a:extLst>
            </p:cNvPr>
            <p:cNvSpPr/>
            <p:nvPr/>
          </p:nvSpPr>
          <p:spPr bwMode="auto">
            <a:xfrm>
              <a:off x="2619632" y="728112"/>
              <a:ext cx="307667" cy="157746"/>
            </a:xfrm>
            <a:custGeom>
              <a:avLst/>
              <a:gdLst>
                <a:gd name="T0" fmla="*/ 172 w 251"/>
                <a:gd name="T1" fmla="*/ 58 h 128"/>
                <a:gd name="T2" fmla="*/ 172 w 251"/>
                <a:gd name="T3" fmla="*/ 58 h 128"/>
                <a:gd name="T4" fmla="*/ 172 w 251"/>
                <a:gd name="T5" fmla="*/ 56 h 128"/>
                <a:gd name="T6" fmla="*/ 172 w 251"/>
                <a:gd name="T7" fmla="*/ 55 h 128"/>
                <a:gd name="T8" fmla="*/ 172 w 251"/>
                <a:gd name="T9" fmla="*/ 55 h 128"/>
                <a:gd name="T10" fmla="*/ 172 w 251"/>
                <a:gd name="T11" fmla="*/ 22 h 128"/>
                <a:gd name="T12" fmla="*/ 79 w 251"/>
                <a:gd name="T13" fmla="*/ 22 h 128"/>
                <a:gd name="T14" fmla="*/ 79 w 251"/>
                <a:gd name="T15" fmla="*/ 55 h 128"/>
                <a:gd name="T16" fmla="*/ 79 w 251"/>
                <a:gd name="T17" fmla="*/ 55 h 128"/>
                <a:gd name="T18" fmla="*/ 79 w 251"/>
                <a:gd name="T19" fmla="*/ 56 h 128"/>
                <a:gd name="T20" fmla="*/ 79 w 251"/>
                <a:gd name="T21" fmla="*/ 58 h 128"/>
                <a:gd name="T22" fmla="*/ 79 w 251"/>
                <a:gd name="T23" fmla="*/ 58 h 128"/>
                <a:gd name="T24" fmla="*/ 3 w 251"/>
                <a:gd name="T25" fmla="*/ 128 h 128"/>
                <a:gd name="T26" fmla="*/ 0 w 251"/>
                <a:gd name="T27" fmla="*/ 128 h 128"/>
                <a:gd name="T28" fmla="*/ 0 w 251"/>
                <a:gd name="T29" fmla="*/ 110 h 128"/>
                <a:gd name="T30" fmla="*/ 57 w 251"/>
                <a:gd name="T31" fmla="*/ 56 h 128"/>
                <a:gd name="T32" fmla="*/ 57 w 251"/>
                <a:gd name="T33" fmla="*/ 22 h 128"/>
                <a:gd name="T34" fmla="*/ 57 w 251"/>
                <a:gd name="T35" fmla="*/ 0 h 128"/>
                <a:gd name="T36" fmla="*/ 79 w 251"/>
                <a:gd name="T37" fmla="*/ 0 h 128"/>
                <a:gd name="T38" fmla="*/ 172 w 251"/>
                <a:gd name="T39" fmla="*/ 0 h 128"/>
                <a:gd name="T40" fmla="*/ 179 w 251"/>
                <a:gd name="T41" fmla="*/ 0 h 128"/>
                <a:gd name="T42" fmla="*/ 194 w 251"/>
                <a:gd name="T43" fmla="*/ 0 h 128"/>
                <a:gd name="T44" fmla="*/ 194 w 251"/>
                <a:gd name="T45" fmla="*/ 56 h 128"/>
                <a:gd name="T46" fmla="*/ 251 w 251"/>
                <a:gd name="T47" fmla="*/ 110 h 128"/>
                <a:gd name="T48" fmla="*/ 251 w 251"/>
                <a:gd name="T49" fmla="*/ 128 h 128"/>
                <a:gd name="T50" fmla="*/ 248 w 251"/>
                <a:gd name="T51" fmla="*/ 128 h 128"/>
                <a:gd name="T52" fmla="*/ 172 w 251"/>
                <a:gd name="T53"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1" h="128">
                  <a:moveTo>
                    <a:pt x="172" y="58"/>
                  </a:moveTo>
                  <a:cubicBezTo>
                    <a:pt x="172" y="58"/>
                    <a:pt x="172" y="58"/>
                    <a:pt x="172" y="58"/>
                  </a:cubicBezTo>
                  <a:cubicBezTo>
                    <a:pt x="172" y="56"/>
                    <a:pt x="172" y="56"/>
                    <a:pt x="172" y="56"/>
                  </a:cubicBezTo>
                  <a:cubicBezTo>
                    <a:pt x="172" y="56"/>
                    <a:pt x="172" y="56"/>
                    <a:pt x="172" y="55"/>
                  </a:cubicBezTo>
                  <a:cubicBezTo>
                    <a:pt x="172" y="55"/>
                    <a:pt x="172" y="55"/>
                    <a:pt x="172" y="55"/>
                  </a:cubicBezTo>
                  <a:cubicBezTo>
                    <a:pt x="172" y="22"/>
                    <a:pt x="172" y="22"/>
                    <a:pt x="172" y="22"/>
                  </a:cubicBezTo>
                  <a:cubicBezTo>
                    <a:pt x="79" y="22"/>
                    <a:pt x="79" y="22"/>
                    <a:pt x="79" y="22"/>
                  </a:cubicBezTo>
                  <a:cubicBezTo>
                    <a:pt x="79" y="55"/>
                    <a:pt x="79" y="55"/>
                    <a:pt x="79" y="55"/>
                  </a:cubicBezTo>
                  <a:cubicBezTo>
                    <a:pt x="79" y="55"/>
                    <a:pt x="79" y="55"/>
                    <a:pt x="79" y="55"/>
                  </a:cubicBezTo>
                  <a:cubicBezTo>
                    <a:pt x="79" y="56"/>
                    <a:pt x="79" y="56"/>
                    <a:pt x="79" y="56"/>
                  </a:cubicBezTo>
                  <a:cubicBezTo>
                    <a:pt x="79" y="58"/>
                    <a:pt x="79" y="58"/>
                    <a:pt x="79" y="58"/>
                  </a:cubicBezTo>
                  <a:cubicBezTo>
                    <a:pt x="79" y="58"/>
                    <a:pt x="79" y="58"/>
                    <a:pt x="79" y="58"/>
                  </a:cubicBezTo>
                  <a:cubicBezTo>
                    <a:pt x="76" y="97"/>
                    <a:pt x="43" y="128"/>
                    <a:pt x="3" y="128"/>
                  </a:cubicBezTo>
                  <a:cubicBezTo>
                    <a:pt x="2" y="128"/>
                    <a:pt x="1" y="128"/>
                    <a:pt x="0" y="128"/>
                  </a:cubicBezTo>
                  <a:cubicBezTo>
                    <a:pt x="0" y="110"/>
                    <a:pt x="0" y="110"/>
                    <a:pt x="0" y="110"/>
                  </a:cubicBezTo>
                  <a:cubicBezTo>
                    <a:pt x="30" y="110"/>
                    <a:pt x="55" y="86"/>
                    <a:pt x="57" y="56"/>
                  </a:cubicBezTo>
                  <a:cubicBezTo>
                    <a:pt x="57" y="22"/>
                    <a:pt x="57" y="22"/>
                    <a:pt x="57" y="22"/>
                  </a:cubicBezTo>
                  <a:cubicBezTo>
                    <a:pt x="57" y="0"/>
                    <a:pt x="57" y="0"/>
                    <a:pt x="57" y="0"/>
                  </a:cubicBezTo>
                  <a:cubicBezTo>
                    <a:pt x="79" y="0"/>
                    <a:pt x="79" y="0"/>
                    <a:pt x="79" y="0"/>
                  </a:cubicBezTo>
                  <a:cubicBezTo>
                    <a:pt x="172" y="0"/>
                    <a:pt x="172" y="0"/>
                    <a:pt x="172" y="0"/>
                  </a:cubicBezTo>
                  <a:cubicBezTo>
                    <a:pt x="179" y="0"/>
                    <a:pt x="179" y="0"/>
                    <a:pt x="179" y="0"/>
                  </a:cubicBezTo>
                  <a:cubicBezTo>
                    <a:pt x="194" y="0"/>
                    <a:pt x="194" y="0"/>
                    <a:pt x="194" y="0"/>
                  </a:cubicBezTo>
                  <a:cubicBezTo>
                    <a:pt x="194" y="56"/>
                    <a:pt x="194" y="56"/>
                    <a:pt x="194" y="56"/>
                  </a:cubicBezTo>
                  <a:cubicBezTo>
                    <a:pt x="196" y="86"/>
                    <a:pt x="221" y="110"/>
                    <a:pt x="251" y="110"/>
                  </a:cubicBezTo>
                  <a:cubicBezTo>
                    <a:pt x="251" y="128"/>
                    <a:pt x="251" y="128"/>
                    <a:pt x="251" y="128"/>
                  </a:cubicBezTo>
                  <a:cubicBezTo>
                    <a:pt x="250" y="128"/>
                    <a:pt x="249" y="128"/>
                    <a:pt x="248" y="128"/>
                  </a:cubicBezTo>
                  <a:cubicBezTo>
                    <a:pt x="208" y="128"/>
                    <a:pt x="175" y="97"/>
                    <a:pt x="172" y="58"/>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 name="Freeform 10">
              <a:extLst>
                <a:ext uri="{FF2B5EF4-FFF2-40B4-BE49-F238E27FC236}">
                  <a16:creationId xmlns:a16="http://schemas.microsoft.com/office/drawing/2014/main" id="{7A9B23D6-2405-48D1-98E1-57F91455BBE1}"/>
                </a:ext>
              </a:extLst>
            </p:cNvPr>
            <p:cNvSpPr/>
            <p:nvPr/>
          </p:nvSpPr>
          <p:spPr bwMode="auto">
            <a:xfrm>
              <a:off x="2627324" y="678093"/>
              <a:ext cx="292284" cy="42324"/>
            </a:xfrm>
            <a:custGeom>
              <a:avLst/>
              <a:gdLst>
                <a:gd name="T0" fmla="*/ 166 w 183"/>
                <a:gd name="T1" fmla="*/ 16 h 28"/>
                <a:gd name="T2" fmla="*/ 17 w 183"/>
                <a:gd name="T3" fmla="*/ 16 h 28"/>
                <a:gd name="T4" fmla="*/ 17 w 183"/>
                <a:gd name="T5" fmla="*/ 28 h 28"/>
                <a:gd name="T6" fmla="*/ 0 w 183"/>
                <a:gd name="T7" fmla="*/ 28 h 28"/>
                <a:gd name="T8" fmla="*/ 0 w 183"/>
                <a:gd name="T9" fmla="*/ 16 h 28"/>
                <a:gd name="T10" fmla="*/ 0 w 183"/>
                <a:gd name="T11" fmla="*/ 0 h 28"/>
                <a:gd name="T12" fmla="*/ 17 w 183"/>
                <a:gd name="T13" fmla="*/ 0 h 28"/>
                <a:gd name="T14" fmla="*/ 166 w 183"/>
                <a:gd name="T15" fmla="*/ 0 h 28"/>
                <a:gd name="T16" fmla="*/ 183 w 183"/>
                <a:gd name="T17" fmla="*/ 0 h 28"/>
                <a:gd name="T18" fmla="*/ 183 w 183"/>
                <a:gd name="T19" fmla="*/ 16 h 28"/>
                <a:gd name="T20" fmla="*/ 183 w 183"/>
                <a:gd name="T21" fmla="*/ 28 h 28"/>
                <a:gd name="T22" fmla="*/ 166 w 183"/>
                <a:gd name="T23" fmla="*/ 28 h 28"/>
                <a:gd name="T24" fmla="*/ 166 w 183"/>
                <a:gd name="T25"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28">
                  <a:moveTo>
                    <a:pt x="166" y="16"/>
                  </a:moveTo>
                  <a:lnTo>
                    <a:pt x="17" y="16"/>
                  </a:lnTo>
                  <a:lnTo>
                    <a:pt x="17" y="28"/>
                  </a:lnTo>
                  <a:lnTo>
                    <a:pt x="0" y="28"/>
                  </a:lnTo>
                  <a:lnTo>
                    <a:pt x="0" y="16"/>
                  </a:lnTo>
                  <a:lnTo>
                    <a:pt x="0" y="0"/>
                  </a:lnTo>
                  <a:lnTo>
                    <a:pt x="17" y="0"/>
                  </a:lnTo>
                  <a:lnTo>
                    <a:pt x="166" y="0"/>
                  </a:lnTo>
                  <a:lnTo>
                    <a:pt x="183" y="0"/>
                  </a:lnTo>
                  <a:lnTo>
                    <a:pt x="183" y="16"/>
                  </a:lnTo>
                  <a:lnTo>
                    <a:pt x="183" y="28"/>
                  </a:lnTo>
                  <a:lnTo>
                    <a:pt x="166" y="28"/>
                  </a:lnTo>
                  <a:lnTo>
                    <a:pt x="166" y="16"/>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3" name="Freeform 11">
              <a:extLst>
                <a:ext uri="{FF2B5EF4-FFF2-40B4-BE49-F238E27FC236}">
                  <a16:creationId xmlns:a16="http://schemas.microsoft.com/office/drawing/2014/main" id="{B35B9B03-8C5A-46B5-8C60-37A2EDC3AB1F}"/>
                </a:ext>
              </a:extLst>
            </p:cNvPr>
            <p:cNvSpPr/>
            <p:nvPr/>
          </p:nvSpPr>
          <p:spPr bwMode="auto">
            <a:xfrm>
              <a:off x="2635015" y="535738"/>
              <a:ext cx="273056" cy="123119"/>
            </a:xfrm>
            <a:custGeom>
              <a:avLst/>
              <a:gdLst>
                <a:gd name="T0" fmla="*/ 94 w 172"/>
                <a:gd name="T1" fmla="*/ 61 h 77"/>
                <a:gd name="T2" fmla="*/ 144 w 172"/>
                <a:gd name="T3" fmla="*/ 61 h 77"/>
                <a:gd name="T4" fmla="*/ 144 w 172"/>
                <a:gd name="T5" fmla="*/ 77 h 77"/>
                <a:gd name="T6" fmla="*/ 27 w 172"/>
                <a:gd name="T7" fmla="*/ 77 h 77"/>
                <a:gd name="T8" fmla="*/ 27 w 172"/>
                <a:gd name="T9" fmla="*/ 61 h 77"/>
                <a:gd name="T10" fmla="*/ 78 w 172"/>
                <a:gd name="T11" fmla="*/ 61 h 77"/>
                <a:gd name="T12" fmla="*/ 78 w 172"/>
                <a:gd name="T13" fmla="*/ 44 h 77"/>
                <a:gd name="T14" fmla="*/ 0 w 172"/>
                <a:gd name="T15" fmla="*/ 44 h 77"/>
                <a:gd name="T16" fmla="*/ 0 w 172"/>
                <a:gd name="T17" fmla="*/ 28 h 77"/>
                <a:gd name="T18" fmla="*/ 78 w 172"/>
                <a:gd name="T19" fmla="*/ 28 h 77"/>
                <a:gd name="T20" fmla="*/ 78 w 172"/>
                <a:gd name="T21" fmla="*/ 0 h 77"/>
                <a:gd name="T22" fmla="*/ 94 w 172"/>
                <a:gd name="T23" fmla="*/ 0 h 77"/>
                <a:gd name="T24" fmla="*/ 94 w 172"/>
                <a:gd name="T25" fmla="*/ 28 h 77"/>
                <a:gd name="T26" fmla="*/ 172 w 172"/>
                <a:gd name="T27" fmla="*/ 28 h 77"/>
                <a:gd name="T28" fmla="*/ 172 w 172"/>
                <a:gd name="T29" fmla="*/ 44 h 77"/>
                <a:gd name="T30" fmla="*/ 94 w 172"/>
                <a:gd name="T31" fmla="*/ 44 h 77"/>
                <a:gd name="T32" fmla="*/ 94 w 172"/>
                <a:gd name="T33"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77">
                  <a:moveTo>
                    <a:pt x="94" y="61"/>
                  </a:moveTo>
                  <a:lnTo>
                    <a:pt x="144" y="61"/>
                  </a:lnTo>
                  <a:lnTo>
                    <a:pt x="144" y="77"/>
                  </a:lnTo>
                  <a:lnTo>
                    <a:pt x="27" y="77"/>
                  </a:lnTo>
                  <a:lnTo>
                    <a:pt x="27" y="61"/>
                  </a:lnTo>
                  <a:lnTo>
                    <a:pt x="78" y="61"/>
                  </a:lnTo>
                  <a:lnTo>
                    <a:pt x="78" y="44"/>
                  </a:lnTo>
                  <a:lnTo>
                    <a:pt x="0" y="44"/>
                  </a:lnTo>
                  <a:lnTo>
                    <a:pt x="0" y="28"/>
                  </a:lnTo>
                  <a:lnTo>
                    <a:pt x="78" y="28"/>
                  </a:lnTo>
                  <a:lnTo>
                    <a:pt x="78" y="0"/>
                  </a:lnTo>
                  <a:lnTo>
                    <a:pt x="94" y="0"/>
                  </a:lnTo>
                  <a:lnTo>
                    <a:pt x="94" y="28"/>
                  </a:lnTo>
                  <a:lnTo>
                    <a:pt x="172" y="28"/>
                  </a:lnTo>
                  <a:lnTo>
                    <a:pt x="172" y="44"/>
                  </a:lnTo>
                  <a:lnTo>
                    <a:pt x="94" y="44"/>
                  </a:lnTo>
                  <a:lnTo>
                    <a:pt x="94" y="61"/>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 name="Freeform 12">
              <a:extLst>
                <a:ext uri="{FF2B5EF4-FFF2-40B4-BE49-F238E27FC236}">
                  <a16:creationId xmlns:a16="http://schemas.microsoft.com/office/drawing/2014/main" id="{C8C89EDB-129C-4F23-982C-23B688056737}"/>
                </a:ext>
              </a:extLst>
            </p:cNvPr>
            <p:cNvSpPr/>
            <p:nvPr/>
          </p:nvSpPr>
          <p:spPr bwMode="auto">
            <a:xfrm>
              <a:off x="2373498" y="685788"/>
              <a:ext cx="192292" cy="200069"/>
            </a:xfrm>
            <a:custGeom>
              <a:avLst/>
              <a:gdLst>
                <a:gd name="T0" fmla="*/ 17 w 123"/>
                <a:gd name="T1" fmla="*/ 128 h 128"/>
                <a:gd name="T2" fmla="*/ 0 w 123"/>
                <a:gd name="T3" fmla="*/ 128 h 128"/>
                <a:gd name="T4" fmla="*/ 0 w 123"/>
                <a:gd name="T5" fmla="*/ 112 h 128"/>
                <a:gd name="T6" fmla="*/ 0 w 123"/>
                <a:gd name="T7" fmla="*/ 11 h 128"/>
                <a:gd name="T8" fmla="*/ 15 w 123"/>
                <a:gd name="T9" fmla="*/ 11 h 128"/>
                <a:gd name="T10" fmla="*/ 34 w 123"/>
                <a:gd name="T11" fmla="*/ 0 h 128"/>
                <a:gd name="T12" fmla="*/ 43 w 123"/>
                <a:gd name="T13" fmla="*/ 15 h 128"/>
                <a:gd name="T14" fmla="*/ 17 w 123"/>
                <a:gd name="T15" fmla="*/ 29 h 128"/>
                <a:gd name="T16" fmla="*/ 17 w 123"/>
                <a:gd name="T17" fmla="*/ 61 h 128"/>
                <a:gd name="T18" fmla="*/ 50 w 123"/>
                <a:gd name="T19" fmla="*/ 61 h 128"/>
                <a:gd name="T20" fmla="*/ 50 w 123"/>
                <a:gd name="T21" fmla="*/ 78 h 128"/>
                <a:gd name="T22" fmla="*/ 17 w 123"/>
                <a:gd name="T23" fmla="*/ 78 h 128"/>
                <a:gd name="T24" fmla="*/ 17 w 123"/>
                <a:gd name="T25" fmla="*/ 112 h 128"/>
                <a:gd name="T26" fmla="*/ 106 w 123"/>
                <a:gd name="T27" fmla="*/ 112 h 128"/>
                <a:gd name="T28" fmla="*/ 106 w 123"/>
                <a:gd name="T29" fmla="*/ 78 h 128"/>
                <a:gd name="T30" fmla="*/ 73 w 123"/>
                <a:gd name="T31" fmla="*/ 78 h 128"/>
                <a:gd name="T32" fmla="*/ 73 w 123"/>
                <a:gd name="T33" fmla="*/ 61 h 128"/>
                <a:gd name="T34" fmla="*/ 106 w 123"/>
                <a:gd name="T35" fmla="*/ 61 h 128"/>
                <a:gd name="T36" fmla="*/ 106 w 123"/>
                <a:gd name="T37" fmla="*/ 28 h 128"/>
                <a:gd name="T38" fmla="*/ 73 w 123"/>
                <a:gd name="T39" fmla="*/ 28 h 128"/>
                <a:gd name="T40" fmla="*/ 73 w 123"/>
                <a:gd name="T41" fmla="*/ 11 h 128"/>
                <a:gd name="T42" fmla="*/ 106 w 123"/>
                <a:gd name="T43" fmla="*/ 11 h 128"/>
                <a:gd name="T44" fmla="*/ 123 w 123"/>
                <a:gd name="T45" fmla="*/ 11 h 128"/>
                <a:gd name="T46" fmla="*/ 123 w 123"/>
                <a:gd name="T47" fmla="*/ 128 h 128"/>
                <a:gd name="T48" fmla="*/ 106 w 123"/>
                <a:gd name="T49" fmla="*/ 128 h 128"/>
                <a:gd name="T50" fmla="*/ 17 w 123"/>
                <a:gd name="T51"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 h="128">
                  <a:moveTo>
                    <a:pt x="17" y="128"/>
                  </a:moveTo>
                  <a:lnTo>
                    <a:pt x="0" y="128"/>
                  </a:lnTo>
                  <a:lnTo>
                    <a:pt x="0" y="112"/>
                  </a:lnTo>
                  <a:lnTo>
                    <a:pt x="0" y="11"/>
                  </a:lnTo>
                  <a:lnTo>
                    <a:pt x="15" y="11"/>
                  </a:lnTo>
                  <a:lnTo>
                    <a:pt x="34" y="0"/>
                  </a:lnTo>
                  <a:lnTo>
                    <a:pt x="43" y="15"/>
                  </a:lnTo>
                  <a:lnTo>
                    <a:pt x="17" y="29"/>
                  </a:lnTo>
                  <a:lnTo>
                    <a:pt x="17" y="61"/>
                  </a:lnTo>
                  <a:lnTo>
                    <a:pt x="50" y="61"/>
                  </a:lnTo>
                  <a:lnTo>
                    <a:pt x="50" y="78"/>
                  </a:lnTo>
                  <a:lnTo>
                    <a:pt x="17" y="78"/>
                  </a:lnTo>
                  <a:lnTo>
                    <a:pt x="17" y="112"/>
                  </a:lnTo>
                  <a:lnTo>
                    <a:pt x="106" y="112"/>
                  </a:lnTo>
                  <a:lnTo>
                    <a:pt x="106" y="78"/>
                  </a:lnTo>
                  <a:lnTo>
                    <a:pt x="73" y="78"/>
                  </a:lnTo>
                  <a:lnTo>
                    <a:pt x="73" y="61"/>
                  </a:lnTo>
                  <a:lnTo>
                    <a:pt x="106" y="61"/>
                  </a:lnTo>
                  <a:lnTo>
                    <a:pt x="106" y="28"/>
                  </a:lnTo>
                  <a:lnTo>
                    <a:pt x="73" y="28"/>
                  </a:lnTo>
                  <a:lnTo>
                    <a:pt x="73" y="11"/>
                  </a:lnTo>
                  <a:lnTo>
                    <a:pt x="106" y="11"/>
                  </a:lnTo>
                  <a:lnTo>
                    <a:pt x="123" y="11"/>
                  </a:lnTo>
                  <a:lnTo>
                    <a:pt x="123" y="128"/>
                  </a:lnTo>
                  <a:lnTo>
                    <a:pt x="106" y="128"/>
                  </a:lnTo>
                  <a:lnTo>
                    <a:pt x="17" y="12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 name="Freeform 13">
              <a:extLst>
                <a:ext uri="{FF2B5EF4-FFF2-40B4-BE49-F238E27FC236}">
                  <a16:creationId xmlns:a16="http://schemas.microsoft.com/office/drawing/2014/main" id="{6F27346D-2156-4787-A799-F6F9D76ECF0D}"/>
                </a:ext>
              </a:extLst>
            </p:cNvPr>
            <p:cNvSpPr/>
            <p:nvPr/>
          </p:nvSpPr>
          <p:spPr bwMode="auto">
            <a:xfrm>
              <a:off x="2511948" y="612687"/>
              <a:ext cx="53842" cy="61560"/>
            </a:xfrm>
            <a:custGeom>
              <a:avLst/>
              <a:gdLst>
                <a:gd name="T0" fmla="*/ 0 w 34"/>
                <a:gd name="T1" fmla="*/ 31 h 40"/>
                <a:gd name="T2" fmla="*/ 19 w 34"/>
                <a:gd name="T3" fmla="*/ 0 h 40"/>
                <a:gd name="T4" fmla="*/ 34 w 34"/>
                <a:gd name="T5" fmla="*/ 8 h 40"/>
                <a:gd name="T6" fmla="*/ 14 w 34"/>
                <a:gd name="T7" fmla="*/ 40 h 40"/>
                <a:gd name="T8" fmla="*/ 0 w 34"/>
                <a:gd name="T9" fmla="*/ 31 h 40"/>
              </a:gdLst>
              <a:ahLst/>
              <a:cxnLst>
                <a:cxn ang="0">
                  <a:pos x="T0" y="T1"/>
                </a:cxn>
                <a:cxn ang="0">
                  <a:pos x="T2" y="T3"/>
                </a:cxn>
                <a:cxn ang="0">
                  <a:pos x="T4" y="T5"/>
                </a:cxn>
                <a:cxn ang="0">
                  <a:pos x="T6" y="T7"/>
                </a:cxn>
                <a:cxn ang="0">
                  <a:pos x="T8" y="T9"/>
                </a:cxn>
              </a:cxnLst>
              <a:rect l="0" t="0" r="r" b="b"/>
              <a:pathLst>
                <a:path w="34" h="40">
                  <a:moveTo>
                    <a:pt x="0" y="31"/>
                  </a:moveTo>
                  <a:lnTo>
                    <a:pt x="19" y="0"/>
                  </a:lnTo>
                  <a:lnTo>
                    <a:pt x="34" y="8"/>
                  </a:lnTo>
                  <a:lnTo>
                    <a:pt x="14" y="40"/>
                  </a:lnTo>
                  <a:lnTo>
                    <a:pt x="0" y="31"/>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 name="Freeform 14">
              <a:extLst>
                <a:ext uri="{FF2B5EF4-FFF2-40B4-BE49-F238E27FC236}">
                  <a16:creationId xmlns:a16="http://schemas.microsoft.com/office/drawing/2014/main" id="{B0FA3F67-AD6D-49E8-A90D-F68E14CAE4BB}"/>
                </a:ext>
              </a:extLst>
            </p:cNvPr>
            <p:cNvSpPr/>
            <p:nvPr/>
          </p:nvSpPr>
          <p:spPr bwMode="auto">
            <a:xfrm>
              <a:off x="2435032" y="601144"/>
              <a:ext cx="53842" cy="65408"/>
            </a:xfrm>
            <a:custGeom>
              <a:avLst/>
              <a:gdLst>
                <a:gd name="T0" fmla="*/ 34 w 34"/>
                <a:gd name="T1" fmla="*/ 32 h 40"/>
                <a:gd name="T2" fmla="*/ 20 w 34"/>
                <a:gd name="T3" fmla="*/ 40 h 40"/>
                <a:gd name="T4" fmla="*/ 0 w 34"/>
                <a:gd name="T5" fmla="*/ 8 h 40"/>
                <a:gd name="T6" fmla="*/ 14 w 34"/>
                <a:gd name="T7" fmla="*/ 0 h 40"/>
                <a:gd name="T8" fmla="*/ 34 w 34"/>
                <a:gd name="T9" fmla="*/ 32 h 40"/>
              </a:gdLst>
              <a:ahLst/>
              <a:cxnLst>
                <a:cxn ang="0">
                  <a:pos x="T0" y="T1"/>
                </a:cxn>
                <a:cxn ang="0">
                  <a:pos x="T2" y="T3"/>
                </a:cxn>
                <a:cxn ang="0">
                  <a:pos x="T4" y="T5"/>
                </a:cxn>
                <a:cxn ang="0">
                  <a:pos x="T6" y="T7"/>
                </a:cxn>
                <a:cxn ang="0">
                  <a:pos x="T8" y="T9"/>
                </a:cxn>
              </a:cxnLst>
              <a:rect l="0" t="0" r="r" b="b"/>
              <a:pathLst>
                <a:path w="34" h="40">
                  <a:moveTo>
                    <a:pt x="34" y="32"/>
                  </a:moveTo>
                  <a:lnTo>
                    <a:pt x="20" y="40"/>
                  </a:lnTo>
                  <a:lnTo>
                    <a:pt x="0" y="8"/>
                  </a:lnTo>
                  <a:lnTo>
                    <a:pt x="14" y="0"/>
                  </a:lnTo>
                  <a:lnTo>
                    <a:pt x="34" y="32"/>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7" name="Freeform 15">
              <a:extLst>
                <a:ext uri="{FF2B5EF4-FFF2-40B4-BE49-F238E27FC236}">
                  <a16:creationId xmlns:a16="http://schemas.microsoft.com/office/drawing/2014/main" id="{FA163FC0-BEC7-4512-9DF8-18CFF7C781CF}"/>
                </a:ext>
              </a:extLst>
            </p:cNvPr>
            <p:cNvSpPr/>
            <p:nvPr/>
          </p:nvSpPr>
          <p:spPr bwMode="auto">
            <a:xfrm>
              <a:off x="2381190" y="612687"/>
              <a:ext cx="53842" cy="61560"/>
            </a:xfrm>
            <a:custGeom>
              <a:avLst/>
              <a:gdLst>
                <a:gd name="T0" fmla="*/ 0 w 33"/>
                <a:gd name="T1" fmla="*/ 8 h 40"/>
                <a:gd name="T2" fmla="*/ 14 w 33"/>
                <a:gd name="T3" fmla="*/ 0 h 40"/>
                <a:gd name="T4" fmla="*/ 33 w 33"/>
                <a:gd name="T5" fmla="*/ 31 h 40"/>
                <a:gd name="T6" fmla="*/ 20 w 33"/>
                <a:gd name="T7" fmla="*/ 40 h 40"/>
                <a:gd name="T8" fmla="*/ 0 w 33"/>
                <a:gd name="T9" fmla="*/ 8 h 40"/>
              </a:gdLst>
              <a:ahLst/>
              <a:cxnLst>
                <a:cxn ang="0">
                  <a:pos x="T0" y="T1"/>
                </a:cxn>
                <a:cxn ang="0">
                  <a:pos x="T2" y="T3"/>
                </a:cxn>
                <a:cxn ang="0">
                  <a:pos x="T4" y="T5"/>
                </a:cxn>
                <a:cxn ang="0">
                  <a:pos x="T6" y="T7"/>
                </a:cxn>
                <a:cxn ang="0">
                  <a:pos x="T8" y="T9"/>
                </a:cxn>
              </a:cxnLst>
              <a:rect l="0" t="0" r="r" b="b"/>
              <a:pathLst>
                <a:path w="33" h="40">
                  <a:moveTo>
                    <a:pt x="0" y="8"/>
                  </a:moveTo>
                  <a:lnTo>
                    <a:pt x="14" y="0"/>
                  </a:lnTo>
                  <a:lnTo>
                    <a:pt x="33" y="31"/>
                  </a:lnTo>
                  <a:lnTo>
                    <a:pt x="20" y="40"/>
                  </a:lnTo>
                  <a:lnTo>
                    <a:pt x="0" y="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8" name="Freeform 16">
              <a:extLst>
                <a:ext uri="{FF2B5EF4-FFF2-40B4-BE49-F238E27FC236}">
                  <a16:creationId xmlns:a16="http://schemas.microsoft.com/office/drawing/2014/main" id="{F1970A21-094B-4382-9F53-A5825CEE55E5}"/>
                </a:ext>
              </a:extLst>
            </p:cNvPr>
            <p:cNvSpPr/>
            <p:nvPr/>
          </p:nvSpPr>
          <p:spPr bwMode="auto">
            <a:xfrm>
              <a:off x="2373498" y="535738"/>
              <a:ext cx="184600" cy="61560"/>
            </a:xfrm>
            <a:custGeom>
              <a:avLst/>
              <a:gdLst>
                <a:gd name="T0" fmla="*/ 0 w 117"/>
                <a:gd name="T1" fmla="*/ 23 h 39"/>
                <a:gd name="T2" fmla="*/ 112 w 117"/>
                <a:gd name="T3" fmla="*/ 0 h 39"/>
                <a:gd name="T4" fmla="*/ 117 w 117"/>
                <a:gd name="T5" fmla="*/ 15 h 39"/>
                <a:gd name="T6" fmla="*/ 4 w 117"/>
                <a:gd name="T7" fmla="*/ 39 h 39"/>
                <a:gd name="T8" fmla="*/ 0 w 117"/>
                <a:gd name="T9" fmla="*/ 23 h 39"/>
              </a:gdLst>
              <a:ahLst/>
              <a:cxnLst>
                <a:cxn ang="0">
                  <a:pos x="T0" y="T1"/>
                </a:cxn>
                <a:cxn ang="0">
                  <a:pos x="T2" y="T3"/>
                </a:cxn>
                <a:cxn ang="0">
                  <a:pos x="T4" y="T5"/>
                </a:cxn>
                <a:cxn ang="0">
                  <a:pos x="T6" y="T7"/>
                </a:cxn>
                <a:cxn ang="0">
                  <a:pos x="T8" y="T9"/>
                </a:cxn>
              </a:cxnLst>
              <a:rect l="0" t="0" r="r" b="b"/>
              <a:pathLst>
                <a:path w="117" h="39">
                  <a:moveTo>
                    <a:pt x="0" y="23"/>
                  </a:moveTo>
                  <a:lnTo>
                    <a:pt x="112" y="0"/>
                  </a:lnTo>
                  <a:lnTo>
                    <a:pt x="117" y="15"/>
                  </a:lnTo>
                  <a:lnTo>
                    <a:pt x="4" y="39"/>
                  </a:lnTo>
                  <a:lnTo>
                    <a:pt x="0" y="23"/>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9" name="Freeform 17">
              <a:extLst>
                <a:ext uri="{FF2B5EF4-FFF2-40B4-BE49-F238E27FC236}">
                  <a16:creationId xmlns:a16="http://schemas.microsoft.com/office/drawing/2014/main" id="{CF9E903A-127B-49F9-916C-187B803A3D1D}"/>
                </a:ext>
              </a:extLst>
            </p:cNvPr>
            <p:cNvSpPr/>
            <p:nvPr/>
          </p:nvSpPr>
          <p:spPr bwMode="auto">
            <a:xfrm>
              <a:off x="2204281" y="604992"/>
              <a:ext cx="157681" cy="280865"/>
            </a:xfrm>
            <a:custGeom>
              <a:avLst/>
              <a:gdLst>
                <a:gd name="T0" fmla="*/ 62 w 101"/>
                <a:gd name="T1" fmla="*/ 67 h 178"/>
                <a:gd name="T2" fmla="*/ 65 w 101"/>
                <a:gd name="T3" fmla="*/ 65 h 178"/>
                <a:gd name="T4" fmla="*/ 96 w 101"/>
                <a:gd name="T5" fmla="*/ 119 h 178"/>
                <a:gd name="T6" fmla="*/ 81 w 101"/>
                <a:gd name="T7" fmla="*/ 127 h 178"/>
                <a:gd name="T8" fmla="*/ 62 w 101"/>
                <a:gd name="T9" fmla="*/ 93 h 178"/>
                <a:gd name="T10" fmla="*/ 62 w 101"/>
                <a:gd name="T11" fmla="*/ 178 h 178"/>
                <a:gd name="T12" fmla="*/ 45 w 101"/>
                <a:gd name="T13" fmla="*/ 178 h 178"/>
                <a:gd name="T14" fmla="*/ 45 w 101"/>
                <a:gd name="T15" fmla="*/ 79 h 178"/>
                <a:gd name="T16" fmla="*/ 15 w 101"/>
                <a:gd name="T17" fmla="*/ 133 h 178"/>
                <a:gd name="T18" fmla="*/ 0 w 101"/>
                <a:gd name="T19" fmla="*/ 124 h 178"/>
                <a:gd name="T20" fmla="*/ 45 w 101"/>
                <a:gd name="T21" fmla="*/ 46 h 178"/>
                <a:gd name="T22" fmla="*/ 45 w 101"/>
                <a:gd name="T23" fmla="*/ 33 h 178"/>
                <a:gd name="T24" fmla="*/ 7 w 101"/>
                <a:gd name="T25" fmla="*/ 33 h 178"/>
                <a:gd name="T26" fmla="*/ 7 w 101"/>
                <a:gd name="T27" fmla="*/ 17 h 178"/>
                <a:gd name="T28" fmla="*/ 45 w 101"/>
                <a:gd name="T29" fmla="*/ 17 h 178"/>
                <a:gd name="T30" fmla="*/ 45 w 101"/>
                <a:gd name="T31" fmla="*/ 0 h 178"/>
                <a:gd name="T32" fmla="*/ 62 w 101"/>
                <a:gd name="T33" fmla="*/ 0 h 178"/>
                <a:gd name="T34" fmla="*/ 62 w 101"/>
                <a:gd name="T35" fmla="*/ 17 h 178"/>
                <a:gd name="T36" fmla="*/ 101 w 101"/>
                <a:gd name="T37" fmla="*/ 17 h 178"/>
                <a:gd name="T38" fmla="*/ 101 w 101"/>
                <a:gd name="T39" fmla="*/ 33 h 178"/>
                <a:gd name="T40" fmla="*/ 62 w 101"/>
                <a:gd name="T41" fmla="*/ 33 h 178"/>
                <a:gd name="T42" fmla="*/ 62 w 101"/>
                <a:gd name="T43" fmla="*/ 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 h="178">
                  <a:moveTo>
                    <a:pt x="62" y="67"/>
                  </a:moveTo>
                  <a:lnTo>
                    <a:pt x="65" y="65"/>
                  </a:lnTo>
                  <a:lnTo>
                    <a:pt x="96" y="119"/>
                  </a:lnTo>
                  <a:lnTo>
                    <a:pt x="81" y="127"/>
                  </a:lnTo>
                  <a:lnTo>
                    <a:pt x="62" y="93"/>
                  </a:lnTo>
                  <a:lnTo>
                    <a:pt x="62" y="178"/>
                  </a:lnTo>
                  <a:lnTo>
                    <a:pt x="45" y="178"/>
                  </a:lnTo>
                  <a:lnTo>
                    <a:pt x="45" y="79"/>
                  </a:lnTo>
                  <a:lnTo>
                    <a:pt x="15" y="133"/>
                  </a:lnTo>
                  <a:lnTo>
                    <a:pt x="0" y="124"/>
                  </a:lnTo>
                  <a:lnTo>
                    <a:pt x="45" y="46"/>
                  </a:lnTo>
                  <a:lnTo>
                    <a:pt x="45" y="33"/>
                  </a:lnTo>
                  <a:lnTo>
                    <a:pt x="7" y="33"/>
                  </a:lnTo>
                  <a:lnTo>
                    <a:pt x="7" y="17"/>
                  </a:lnTo>
                  <a:lnTo>
                    <a:pt x="45" y="17"/>
                  </a:lnTo>
                  <a:lnTo>
                    <a:pt x="45" y="0"/>
                  </a:lnTo>
                  <a:lnTo>
                    <a:pt x="62" y="0"/>
                  </a:lnTo>
                  <a:lnTo>
                    <a:pt x="62" y="17"/>
                  </a:lnTo>
                  <a:lnTo>
                    <a:pt x="101" y="17"/>
                  </a:lnTo>
                  <a:lnTo>
                    <a:pt x="101" y="33"/>
                  </a:lnTo>
                  <a:lnTo>
                    <a:pt x="62" y="33"/>
                  </a:lnTo>
                  <a:lnTo>
                    <a:pt x="62" y="67"/>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 name="Freeform 18">
              <a:extLst>
                <a:ext uri="{FF2B5EF4-FFF2-40B4-BE49-F238E27FC236}">
                  <a16:creationId xmlns:a16="http://schemas.microsoft.com/office/drawing/2014/main" id="{4212105F-098A-4E23-AE51-28D9CD3DF87A}"/>
                </a:ext>
              </a:extLst>
            </p:cNvPr>
            <p:cNvSpPr/>
            <p:nvPr/>
          </p:nvSpPr>
          <p:spPr bwMode="auto">
            <a:xfrm>
              <a:off x="2211973" y="535738"/>
              <a:ext cx="142297" cy="61560"/>
            </a:xfrm>
            <a:custGeom>
              <a:avLst/>
              <a:gdLst>
                <a:gd name="T0" fmla="*/ 0 w 89"/>
                <a:gd name="T1" fmla="*/ 22 h 38"/>
                <a:gd name="T2" fmla="*/ 84 w 89"/>
                <a:gd name="T3" fmla="*/ 0 h 38"/>
                <a:gd name="T4" fmla="*/ 89 w 89"/>
                <a:gd name="T5" fmla="*/ 16 h 38"/>
                <a:gd name="T6" fmla="*/ 4 w 89"/>
                <a:gd name="T7" fmla="*/ 38 h 38"/>
                <a:gd name="T8" fmla="*/ 0 w 89"/>
                <a:gd name="T9" fmla="*/ 22 h 38"/>
              </a:gdLst>
              <a:ahLst/>
              <a:cxnLst>
                <a:cxn ang="0">
                  <a:pos x="T0" y="T1"/>
                </a:cxn>
                <a:cxn ang="0">
                  <a:pos x="T2" y="T3"/>
                </a:cxn>
                <a:cxn ang="0">
                  <a:pos x="T4" y="T5"/>
                </a:cxn>
                <a:cxn ang="0">
                  <a:pos x="T6" y="T7"/>
                </a:cxn>
                <a:cxn ang="0">
                  <a:pos x="T8" y="T9"/>
                </a:cxn>
              </a:cxnLst>
              <a:rect l="0" t="0" r="r" b="b"/>
              <a:pathLst>
                <a:path w="89" h="38">
                  <a:moveTo>
                    <a:pt x="0" y="22"/>
                  </a:moveTo>
                  <a:lnTo>
                    <a:pt x="84" y="0"/>
                  </a:lnTo>
                  <a:lnTo>
                    <a:pt x="89" y="16"/>
                  </a:lnTo>
                  <a:lnTo>
                    <a:pt x="4" y="38"/>
                  </a:lnTo>
                  <a:lnTo>
                    <a:pt x="0" y="22"/>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 name="Freeform 19">
              <a:extLst>
                <a:ext uri="{FF2B5EF4-FFF2-40B4-BE49-F238E27FC236}">
                  <a16:creationId xmlns:a16="http://schemas.microsoft.com/office/drawing/2014/main" id="{7723D03B-7B49-4F43-8C9C-B7F5A0678EFC}"/>
                </a:ext>
              </a:extLst>
            </p:cNvPr>
            <p:cNvSpPr>
              <a:spLocks noEditPoints="1"/>
            </p:cNvSpPr>
            <p:nvPr/>
          </p:nvSpPr>
          <p:spPr bwMode="auto">
            <a:xfrm>
              <a:off x="1538952" y="993587"/>
              <a:ext cx="949922" cy="534801"/>
            </a:xfrm>
            <a:custGeom>
              <a:avLst/>
              <a:gdLst>
                <a:gd name="T0" fmla="*/ 740 w 776"/>
                <a:gd name="T1" fmla="*/ 336 h 436"/>
                <a:gd name="T2" fmla="*/ 626 w 776"/>
                <a:gd name="T3" fmla="*/ 383 h 436"/>
                <a:gd name="T4" fmla="*/ 462 w 776"/>
                <a:gd name="T5" fmla="*/ 218 h 436"/>
                <a:gd name="T6" fmla="*/ 626 w 776"/>
                <a:gd name="T7" fmla="*/ 54 h 436"/>
                <a:gd name="T8" fmla="*/ 738 w 776"/>
                <a:gd name="T9" fmla="*/ 99 h 436"/>
                <a:gd name="T10" fmla="*/ 774 w 776"/>
                <a:gd name="T11" fmla="*/ 58 h 436"/>
                <a:gd name="T12" fmla="*/ 626 w 776"/>
                <a:gd name="T13" fmla="*/ 0 h 436"/>
                <a:gd name="T14" fmla="*/ 422 w 776"/>
                <a:gd name="T15" fmla="*/ 141 h 436"/>
                <a:gd name="T16" fmla="*/ 218 w 776"/>
                <a:gd name="T17" fmla="*/ 0 h 436"/>
                <a:gd name="T18" fmla="*/ 0 w 776"/>
                <a:gd name="T19" fmla="*/ 218 h 436"/>
                <a:gd name="T20" fmla="*/ 218 w 776"/>
                <a:gd name="T21" fmla="*/ 436 h 436"/>
                <a:gd name="T22" fmla="*/ 422 w 776"/>
                <a:gd name="T23" fmla="*/ 294 h 436"/>
                <a:gd name="T24" fmla="*/ 626 w 776"/>
                <a:gd name="T25" fmla="*/ 436 h 436"/>
                <a:gd name="T26" fmla="*/ 776 w 776"/>
                <a:gd name="T27" fmla="*/ 375 h 436"/>
                <a:gd name="T28" fmla="*/ 740 w 776"/>
                <a:gd name="T29" fmla="*/ 336 h 436"/>
                <a:gd name="T30" fmla="*/ 218 w 776"/>
                <a:gd name="T31" fmla="*/ 382 h 436"/>
                <a:gd name="T32" fmla="*/ 55 w 776"/>
                <a:gd name="T33" fmla="*/ 219 h 436"/>
                <a:gd name="T34" fmla="*/ 218 w 776"/>
                <a:gd name="T35" fmla="*/ 55 h 436"/>
                <a:gd name="T36" fmla="*/ 381 w 776"/>
                <a:gd name="T37" fmla="*/ 219 h 436"/>
                <a:gd name="T38" fmla="*/ 218 w 776"/>
                <a:gd name="T39" fmla="*/ 38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6" h="436">
                  <a:moveTo>
                    <a:pt x="740" y="336"/>
                  </a:moveTo>
                  <a:cubicBezTo>
                    <a:pt x="710" y="365"/>
                    <a:pt x="670" y="383"/>
                    <a:pt x="626" y="383"/>
                  </a:cubicBezTo>
                  <a:cubicBezTo>
                    <a:pt x="536" y="383"/>
                    <a:pt x="462" y="309"/>
                    <a:pt x="462" y="218"/>
                  </a:cubicBezTo>
                  <a:cubicBezTo>
                    <a:pt x="462" y="128"/>
                    <a:pt x="536" y="54"/>
                    <a:pt x="626" y="54"/>
                  </a:cubicBezTo>
                  <a:cubicBezTo>
                    <a:pt x="670" y="54"/>
                    <a:pt x="709" y="71"/>
                    <a:pt x="738" y="99"/>
                  </a:cubicBezTo>
                  <a:cubicBezTo>
                    <a:pt x="774" y="58"/>
                    <a:pt x="774" y="58"/>
                    <a:pt x="774" y="58"/>
                  </a:cubicBezTo>
                  <a:cubicBezTo>
                    <a:pt x="735" y="22"/>
                    <a:pt x="683" y="0"/>
                    <a:pt x="626" y="0"/>
                  </a:cubicBezTo>
                  <a:cubicBezTo>
                    <a:pt x="532" y="0"/>
                    <a:pt x="453" y="58"/>
                    <a:pt x="422" y="141"/>
                  </a:cubicBezTo>
                  <a:cubicBezTo>
                    <a:pt x="391" y="58"/>
                    <a:pt x="311" y="0"/>
                    <a:pt x="218" y="0"/>
                  </a:cubicBezTo>
                  <a:cubicBezTo>
                    <a:pt x="98" y="0"/>
                    <a:pt x="0" y="97"/>
                    <a:pt x="0" y="218"/>
                  </a:cubicBezTo>
                  <a:cubicBezTo>
                    <a:pt x="0" y="338"/>
                    <a:pt x="98" y="436"/>
                    <a:pt x="218" y="436"/>
                  </a:cubicBezTo>
                  <a:cubicBezTo>
                    <a:pt x="311" y="436"/>
                    <a:pt x="391" y="377"/>
                    <a:pt x="422" y="294"/>
                  </a:cubicBezTo>
                  <a:cubicBezTo>
                    <a:pt x="453" y="377"/>
                    <a:pt x="532" y="436"/>
                    <a:pt x="626" y="436"/>
                  </a:cubicBezTo>
                  <a:cubicBezTo>
                    <a:pt x="684" y="436"/>
                    <a:pt x="737" y="413"/>
                    <a:pt x="776" y="375"/>
                  </a:cubicBezTo>
                  <a:lnTo>
                    <a:pt x="740" y="336"/>
                  </a:lnTo>
                  <a:close/>
                  <a:moveTo>
                    <a:pt x="218" y="382"/>
                  </a:moveTo>
                  <a:cubicBezTo>
                    <a:pt x="128" y="382"/>
                    <a:pt x="55" y="309"/>
                    <a:pt x="55" y="219"/>
                  </a:cubicBezTo>
                  <a:cubicBezTo>
                    <a:pt x="55" y="128"/>
                    <a:pt x="128" y="55"/>
                    <a:pt x="218" y="55"/>
                  </a:cubicBezTo>
                  <a:cubicBezTo>
                    <a:pt x="308" y="55"/>
                    <a:pt x="381" y="128"/>
                    <a:pt x="381" y="219"/>
                  </a:cubicBezTo>
                  <a:cubicBezTo>
                    <a:pt x="381" y="309"/>
                    <a:pt x="308" y="382"/>
                    <a:pt x="218" y="382"/>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2" name="Freeform 20">
              <a:extLst>
                <a:ext uri="{FF2B5EF4-FFF2-40B4-BE49-F238E27FC236}">
                  <a16:creationId xmlns:a16="http://schemas.microsoft.com/office/drawing/2014/main" id="{5A690F8C-D2FA-4CDA-9B31-CC4976C1A9B9}"/>
                </a:ext>
              </a:extLst>
            </p:cNvPr>
            <p:cNvSpPr>
              <a:spLocks noEditPoints="1"/>
            </p:cNvSpPr>
            <p:nvPr/>
          </p:nvSpPr>
          <p:spPr bwMode="auto">
            <a:xfrm>
              <a:off x="615950" y="458788"/>
              <a:ext cx="926846" cy="1088836"/>
            </a:xfrm>
            <a:custGeom>
              <a:avLst/>
              <a:gdLst>
                <a:gd name="T0" fmla="*/ 313 w 756"/>
                <a:gd name="T1" fmla="*/ 0 h 888"/>
                <a:gd name="T2" fmla="*/ 296 w 756"/>
                <a:gd name="T3" fmla="*/ 1 h 888"/>
                <a:gd name="T4" fmla="*/ 296 w 756"/>
                <a:gd name="T5" fmla="*/ 0 h 888"/>
                <a:gd name="T6" fmla="*/ 0 w 756"/>
                <a:gd name="T7" fmla="*/ 0 h 888"/>
                <a:gd name="T8" fmla="*/ 0 w 756"/>
                <a:gd name="T9" fmla="*/ 888 h 888"/>
                <a:gd name="T10" fmla="*/ 296 w 756"/>
                <a:gd name="T11" fmla="*/ 888 h 888"/>
                <a:gd name="T12" fmla="*/ 296 w 756"/>
                <a:gd name="T13" fmla="*/ 888 h 888"/>
                <a:gd name="T14" fmla="*/ 311 w 756"/>
                <a:gd name="T15" fmla="*/ 888 h 888"/>
                <a:gd name="T16" fmla="*/ 756 w 756"/>
                <a:gd name="T17" fmla="*/ 442 h 888"/>
                <a:gd name="T18" fmla="*/ 313 w 756"/>
                <a:gd name="T19" fmla="*/ 0 h 888"/>
                <a:gd name="T20" fmla="*/ 257 w 756"/>
                <a:gd name="T21" fmla="*/ 326 h 888"/>
                <a:gd name="T22" fmla="*/ 349 w 756"/>
                <a:gd name="T23" fmla="*/ 92 h 888"/>
                <a:gd name="T24" fmla="*/ 411 w 756"/>
                <a:gd name="T25" fmla="*/ 341 h 888"/>
                <a:gd name="T26" fmla="*/ 317 w 756"/>
                <a:gd name="T27" fmla="*/ 578 h 888"/>
                <a:gd name="T28" fmla="*/ 257 w 756"/>
                <a:gd name="T29" fmla="*/ 326 h 888"/>
                <a:gd name="T30" fmla="*/ 234 w 756"/>
                <a:gd name="T31" fmla="*/ 790 h 888"/>
                <a:gd name="T32" fmla="*/ 118 w 756"/>
                <a:gd name="T33" fmla="*/ 558 h 888"/>
                <a:gd name="T34" fmla="*/ 212 w 756"/>
                <a:gd name="T35" fmla="*/ 279 h 888"/>
                <a:gd name="T36" fmla="*/ 273 w 756"/>
                <a:gd name="T37" fmla="*/ 573 h 888"/>
                <a:gd name="T38" fmla="*/ 278 w 756"/>
                <a:gd name="T39" fmla="*/ 667 h 888"/>
                <a:gd name="T40" fmla="*/ 234 w 756"/>
                <a:gd name="T41" fmla="*/ 790 h 888"/>
                <a:gd name="T42" fmla="*/ 505 w 756"/>
                <a:gd name="T43" fmla="*/ 664 h 888"/>
                <a:gd name="T44" fmla="*/ 278 w 756"/>
                <a:gd name="T45" fmla="*/ 789 h 888"/>
                <a:gd name="T46" fmla="*/ 395 w 756"/>
                <a:gd name="T47" fmla="*/ 559 h 888"/>
                <a:gd name="T48" fmla="*/ 616 w 756"/>
                <a:gd name="T49" fmla="*/ 426 h 888"/>
                <a:gd name="T50" fmla="*/ 505 w 756"/>
                <a:gd name="T51" fmla="*/ 66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6" h="888">
                  <a:moveTo>
                    <a:pt x="313" y="0"/>
                  </a:moveTo>
                  <a:cubicBezTo>
                    <a:pt x="307" y="0"/>
                    <a:pt x="302" y="0"/>
                    <a:pt x="296" y="1"/>
                  </a:cubicBezTo>
                  <a:cubicBezTo>
                    <a:pt x="296" y="0"/>
                    <a:pt x="296" y="0"/>
                    <a:pt x="296" y="0"/>
                  </a:cubicBezTo>
                  <a:cubicBezTo>
                    <a:pt x="0" y="0"/>
                    <a:pt x="0" y="0"/>
                    <a:pt x="0" y="0"/>
                  </a:cubicBezTo>
                  <a:cubicBezTo>
                    <a:pt x="0" y="888"/>
                    <a:pt x="0" y="888"/>
                    <a:pt x="0" y="888"/>
                  </a:cubicBezTo>
                  <a:cubicBezTo>
                    <a:pt x="296" y="888"/>
                    <a:pt x="296" y="888"/>
                    <a:pt x="296" y="888"/>
                  </a:cubicBezTo>
                  <a:cubicBezTo>
                    <a:pt x="296" y="888"/>
                    <a:pt x="296" y="888"/>
                    <a:pt x="296" y="888"/>
                  </a:cubicBezTo>
                  <a:cubicBezTo>
                    <a:pt x="301" y="888"/>
                    <a:pt x="306" y="888"/>
                    <a:pt x="311" y="888"/>
                  </a:cubicBezTo>
                  <a:cubicBezTo>
                    <a:pt x="556" y="888"/>
                    <a:pt x="756" y="686"/>
                    <a:pt x="756" y="442"/>
                  </a:cubicBezTo>
                  <a:cubicBezTo>
                    <a:pt x="756" y="197"/>
                    <a:pt x="557" y="1"/>
                    <a:pt x="313" y="0"/>
                  </a:cubicBezTo>
                  <a:close/>
                  <a:moveTo>
                    <a:pt x="257" y="326"/>
                  </a:moveTo>
                  <a:cubicBezTo>
                    <a:pt x="268" y="192"/>
                    <a:pt x="349" y="92"/>
                    <a:pt x="349" y="92"/>
                  </a:cubicBezTo>
                  <a:cubicBezTo>
                    <a:pt x="349" y="92"/>
                    <a:pt x="427" y="188"/>
                    <a:pt x="411" y="341"/>
                  </a:cubicBezTo>
                  <a:cubicBezTo>
                    <a:pt x="396" y="491"/>
                    <a:pt x="317" y="578"/>
                    <a:pt x="317" y="578"/>
                  </a:cubicBezTo>
                  <a:cubicBezTo>
                    <a:pt x="317" y="578"/>
                    <a:pt x="245" y="459"/>
                    <a:pt x="257" y="326"/>
                  </a:cubicBezTo>
                  <a:close/>
                  <a:moveTo>
                    <a:pt x="234" y="790"/>
                  </a:moveTo>
                  <a:cubicBezTo>
                    <a:pt x="234" y="790"/>
                    <a:pt x="127" y="667"/>
                    <a:pt x="118" y="558"/>
                  </a:cubicBezTo>
                  <a:cubicBezTo>
                    <a:pt x="105" y="410"/>
                    <a:pt x="212" y="279"/>
                    <a:pt x="212" y="279"/>
                  </a:cubicBezTo>
                  <a:cubicBezTo>
                    <a:pt x="205" y="483"/>
                    <a:pt x="273" y="573"/>
                    <a:pt x="273" y="573"/>
                  </a:cubicBezTo>
                  <a:cubicBezTo>
                    <a:pt x="273" y="573"/>
                    <a:pt x="289" y="597"/>
                    <a:pt x="278" y="667"/>
                  </a:cubicBezTo>
                  <a:cubicBezTo>
                    <a:pt x="267" y="736"/>
                    <a:pt x="234" y="790"/>
                    <a:pt x="234" y="790"/>
                  </a:cubicBezTo>
                  <a:close/>
                  <a:moveTo>
                    <a:pt x="505" y="664"/>
                  </a:moveTo>
                  <a:cubicBezTo>
                    <a:pt x="408" y="771"/>
                    <a:pt x="278" y="789"/>
                    <a:pt x="278" y="789"/>
                  </a:cubicBezTo>
                  <a:cubicBezTo>
                    <a:pt x="278" y="789"/>
                    <a:pt x="282" y="666"/>
                    <a:pt x="395" y="559"/>
                  </a:cubicBezTo>
                  <a:cubicBezTo>
                    <a:pt x="508" y="453"/>
                    <a:pt x="616" y="426"/>
                    <a:pt x="616" y="426"/>
                  </a:cubicBezTo>
                  <a:cubicBezTo>
                    <a:pt x="616" y="426"/>
                    <a:pt x="601" y="557"/>
                    <a:pt x="505" y="664"/>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64" name="文本框 63">
            <a:extLst>
              <a:ext uri="{FF2B5EF4-FFF2-40B4-BE49-F238E27FC236}">
                <a16:creationId xmlns:a16="http://schemas.microsoft.com/office/drawing/2014/main" id="{5710FA36-CAA9-4186-A975-A712C7D0C9A2}"/>
              </a:ext>
            </a:extLst>
          </p:cNvPr>
          <p:cNvSpPr txBox="1"/>
          <p:nvPr/>
        </p:nvSpPr>
        <p:spPr>
          <a:xfrm>
            <a:off x="4630670" y="2494095"/>
            <a:ext cx="697992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5400" spc="300" dirty="0">
                <a:solidFill>
                  <a:schemeClr val="accent1"/>
                </a:solidFill>
                <a:latin typeface="幼圆" panose="02010509060101010101" pitchFamily="49" charset="-122"/>
                <a:ea typeface="幼圆" panose="02010509060101010101" pitchFamily="49" charset="-122"/>
              </a:rPr>
              <a:t>恳请老师批评指正</a:t>
            </a:r>
          </a:p>
        </p:txBody>
      </p:sp>
      <p:sp>
        <p:nvSpPr>
          <p:cNvPr id="65" name="文本框 64">
            <a:extLst>
              <a:ext uri="{FF2B5EF4-FFF2-40B4-BE49-F238E27FC236}">
                <a16:creationId xmlns:a16="http://schemas.microsoft.com/office/drawing/2014/main" id="{882B4EB5-D30D-471D-BDDD-A9F70AA12E09}"/>
              </a:ext>
            </a:extLst>
          </p:cNvPr>
          <p:cNvSpPr txBox="1"/>
          <p:nvPr/>
        </p:nvSpPr>
        <p:spPr>
          <a:xfrm>
            <a:off x="5787962" y="3510785"/>
            <a:ext cx="5822627" cy="569323"/>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gn="r">
              <a:lnSpc>
                <a:spcPct val="150000"/>
              </a:lnSpc>
            </a:pPr>
            <a:r>
              <a:rPr lang="en-US" altLang="zh-CN" sz="1050" b="0" dirty="0">
                <a:solidFill>
                  <a:schemeClr val="accent1"/>
                </a:solidFill>
                <a:latin typeface="华文细黑" panose="02010600040101010101" pitchFamily="2" charset="-122"/>
                <a:ea typeface="华文细黑" panose="02010600040101010101" pitchFamily="2" charset="-122"/>
              </a:rPr>
              <a:t>A company is an association or collection of individuals, whether natural persons, legal persons, or a mixture of both. Company members share a common purpose. </a:t>
            </a:r>
          </a:p>
        </p:txBody>
      </p:sp>
    </p:spTree>
    <p:extLst>
      <p:ext uri="{BB962C8B-B14F-4D97-AF65-F5344CB8AC3E}">
        <p14:creationId xmlns:p14="http://schemas.microsoft.com/office/powerpoint/2010/main" val="404818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5C8B076-A4AF-44FB-9650-D65245842B80}"/>
              </a:ext>
            </a:extLst>
          </p:cNvPr>
          <p:cNvSpPr/>
          <p:nvPr/>
        </p:nvSpPr>
        <p:spPr>
          <a:xfrm flipV="1">
            <a:off x="565685" y="0"/>
            <a:ext cx="4437559" cy="6858000"/>
          </a:xfrm>
          <a:prstGeom prst="rect">
            <a:avLst/>
          </a:prstGeom>
          <a:solidFill>
            <a:srgbClr val="73CD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 name="矩形 3">
            <a:extLst>
              <a:ext uri="{FF2B5EF4-FFF2-40B4-BE49-F238E27FC236}">
                <a16:creationId xmlns:a16="http://schemas.microsoft.com/office/drawing/2014/main" id="{C87C5100-FB4B-4E4F-94D9-FA64255EA4E3}"/>
              </a:ext>
            </a:extLst>
          </p:cNvPr>
          <p:cNvSpPr/>
          <p:nvPr/>
        </p:nvSpPr>
        <p:spPr>
          <a:xfrm flipV="1">
            <a:off x="0" y="0"/>
            <a:ext cx="4919787" cy="6858000"/>
          </a:xfrm>
          <a:prstGeom prst="rect">
            <a:avLst/>
          </a:prstGeom>
          <a:solidFill>
            <a:srgbClr val="1FA3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7" name="矩形 16">
            <a:extLst>
              <a:ext uri="{FF2B5EF4-FFF2-40B4-BE49-F238E27FC236}">
                <a16:creationId xmlns:a16="http://schemas.microsoft.com/office/drawing/2014/main" id="{9D5D8A37-2033-41C2-91B1-1DF3DAE1112B}"/>
              </a:ext>
            </a:extLst>
          </p:cNvPr>
          <p:cNvSpPr/>
          <p:nvPr/>
        </p:nvSpPr>
        <p:spPr>
          <a:xfrm flipV="1">
            <a:off x="12075886" y="964370"/>
            <a:ext cx="116114" cy="4929258"/>
          </a:xfrm>
          <a:prstGeom prst="rect">
            <a:avLst/>
          </a:prstGeom>
          <a:solidFill>
            <a:srgbClr val="1FA3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24" name="Shape 878">
            <a:extLst>
              <a:ext uri="{FF2B5EF4-FFF2-40B4-BE49-F238E27FC236}">
                <a16:creationId xmlns:a16="http://schemas.microsoft.com/office/drawing/2014/main" id="{0184C9AB-A622-484B-B466-6F7B23087D3F}"/>
              </a:ext>
            </a:extLst>
          </p:cNvPr>
          <p:cNvSpPr/>
          <p:nvPr/>
        </p:nvSpPr>
        <p:spPr>
          <a:xfrm rot="16200000">
            <a:off x="11261165" y="6044045"/>
            <a:ext cx="312350" cy="312350"/>
          </a:xfrm>
          <a:custGeom>
            <a:avLst/>
            <a:gdLst/>
            <a:ahLst/>
            <a:cxnLst>
              <a:cxn ang="0">
                <a:pos x="wd2" y="hd2"/>
              </a:cxn>
              <a:cxn ang="5400000">
                <a:pos x="wd2" y="hd2"/>
              </a:cxn>
              <a:cxn ang="10800000">
                <a:pos x="wd2" y="hd2"/>
              </a:cxn>
              <a:cxn ang="16200000">
                <a:pos x="wd2" y="hd2"/>
              </a:cxn>
            </a:cxnLst>
            <a:rect l="0" t="0" r="r" b="b"/>
            <a:pathLst>
              <a:path w="21600" h="21600" extrusionOk="0">
                <a:moveTo>
                  <a:pt x="12973" y="236"/>
                </a:moveTo>
                <a:cubicBezTo>
                  <a:pt x="12910" y="206"/>
                  <a:pt x="12839" y="186"/>
                  <a:pt x="12763" y="186"/>
                </a:cubicBezTo>
                <a:cubicBezTo>
                  <a:pt x="12493" y="186"/>
                  <a:pt x="12272" y="405"/>
                  <a:pt x="12272" y="678"/>
                </a:cubicBezTo>
                <a:cubicBezTo>
                  <a:pt x="12272" y="949"/>
                  <a:pt x="12493" y="1166"/>
                  <a:pt x="12763" y="1166"/>
                </a:cubicBezTo>
                <a:lnTo>
                  <a:pt x="12763" y="1181"/>
                </a:lnTo>
                <a:cubicBezTo>
                  <a:pt x="17245" y="2091"/>
                  <a:pt x="20618" y="6051"/>
                  <a:pt x="20618" y="10803"/>
                </a:cubicBezTo>
                <a:cubicBezTo>
                  <a:pt x="20618" y="16225"/>
                  <a:pt x="16223" y="20621"/>
                  <a:pt x="10800" y="20621"/>
                </a:cubicBezTo>
                <a:cubicBezTo>
                  <a:pt x="5378" y="20621"/>
                  <a:pt x="982" y="16225"/>
                  <a:pt x="982" y="10803"/>
                </a:cubicBezTo>
                <a:cubicBezTo>
                  <a:pt x="982" y="6051"/>
                  <a:pt x="4354" y="2091"/>
                  <a:pt x="8835" y="1181"/>
                </a:cubicBezTo>
                <a:lnTo>
                  <a:pt x="8835" y="1166"/>
                </a:lnTo>
                <a:cubicBezTo>
                  <a:pt x="9107" y="1166"/>
                  <a:pt x="9327" y="949"/>
                  <a:pt x="9327" y="678"/>
                </a:cubicBezTo>
                <a:cubicBezTo>
                  <a:pt x="9327" y="405"/>
                  <a:pt x="9107" y="186"/>
                  <a:pt x="8835" y="186"/>
                </a:cubicBezTo>
                <a:cubicBezTo>
                  <a:pt x="8761" y="186"/>
                  <a:pt x="8690" y="206"/>
                  <a:pt x="8626" y="236"/>
                </a:cubicBezTo>
                <a:cubicBezTo>
                  <a:pt x="3707" y="1244"/>
                  <a:pt x="0" y="5581"/>
                  <a:pt x="0" y="10803"/>
                </a:cubicBezTo>
                <a:cubicBezTo>
                  <a:pt x="0" y="16768"/>
                  <a:pt x="4836" y="21600"/>
                  <a:pt x="10800" y="21600"/>
                </a:cubicBezTo>
                <a:cubicBezTo>
                  <a:pt x="16764" y="21600"/>
                  <a:pt x="21600" y="16768"/>
                  <a:pt x="21600" y="10803"/>
                </a:cubicBezTo>
                <a:cubicBezTo>
                  <a:pt x="21600" y="5581"/>
                  <a:pt x="17893" y="1244"/>
                  <a:pt x="12973" y="236"/>
                </a:cubicBezTo>
                <a:moveTo>
                  <a:pt x="6873" y="9818"/>
                </a:moveTo>
                <a:cubicBezTo>
                  <a:pt x="6601" y="9818"/>
                  <a:pt x="6381" y="10039"/>
                  <a:pt x="6381" y="10312"/>
                </a:cubicBezTo>
                <a:cubicBezTo>
                  <a:pt x="6381" y="10447"/>
                  <a:pt x="6437" y="10572"/>
                  <a:pt x="6526" y="10657"/>
                </a:cubicBezTo>
                <a:lnTo>
                  <a:pt x="10452" y="14586"/>
                </a:lnTo>
                <a:cubicBezTo>
                  <a:pt x="10541" y="14676"/>
                  <a:pt x="10663" y="14728"/>
                  <a:pt x="10800" y="14728"/>
                </a:cubicBezTo>
                <a:cubicBezTo>
                  <a:pt x="10936" y="14728"/>
                  <a:pt x="11059" y="14676"/>
                  <a:pt x="11146" y="14586"/>
                </a:cubicBezTo>
                <a:lnTo>
                  <a:pt x="15074" y="10657"/>
                </a:lnTo>
                <a:cubicBezTo>
                  <a:pt x="15163" y="10572"/>
                  <a:pt x="15218" y="10447"/>
                  <a:pt x="15218" y="10312"/>
                </a:cubicBezTo>
                <a:cubicBezTo>
                  <a:pt x="15218" y="10039"/>
                  <a:pt x="14999" y="9818"/>
                  <a:pt x="14726" y="9818"/>
                </a:cubicBezTo>
                <a:cubicBezTo>
                  <a:pt x="14591" y="9818"/>
                  <a:pt x="14467" y="9874"/>
                  <a:pt x="14378" y="9964"/>
                </a:cubicBezTo>
                <a:lnTo>
                  <a:pt x="11290" y="13053"/>
                </a:lnTo>
                <a:lnTo>
                  <a:pt x="11290" y="495"/>
                </a:lnTo>
                <a:cubicBezTo>
                  <a:pt x="11290" y="221"/>
                  <a:pt x="11070" y="0"/>
                  <a:pt x="10800" y="0"/>
                </a:cubicBezTo>
                <a:cubicBezTo>
                  <a:pt x="10528" y="0"/>
                  <a:pt x="10309" y="221"/>
                  <a:pt x="10309" y="495"/>
                </a:cubicBezTo>
                <a:lnTo>
                  <a:pt x="10309" y="13053"/>
                </a:lnTo>
                <a:lnTo>
                  <a:pt x="7220" y="9964"/>
                </a:lnTo>
                <a:cubicBezTo>
                  <a:pt x="7131" y="9874"/>
                  <a:pt x="7009" y="9818"/>
                  <a:pt x="6873" y="9818"/>
                </a:cubicBezTo>
              </a:path>
            </a:pathLst>
          </a:custGeom>
          <a:solidFill>
            <a:srgbClr val="1FA3CA"/>
          </a:solidFill>
          <a:ln w="12700">
            <a:noFill/>
            <a:miter lim="400000"/>
          </a:ln>
        </p:spPr>
        <p:txBody>
          <a:bodyPr lIns="38100" tIns="38100" rIns="38100" bIns="38100" anchor="ctr"/>
          <a:lstStyle/>
          <a:p>
            <a:pPr lvl="0"/>
            <a:endParaRPr/>
          </a:p>
        </p:txBody>
      </p:sp>
      <p:sp>
        <p:nvSpPr>
          <p:cNvPr id="25" name="矩形 24">
            <a:extLst>
              <a:ext uri="{FF2B5EF4-FFF2-40B4-BE49-F238E27FC236}">
                <a16:creationId xmlns:a16="http://schemas.microsoft.com/office/drawing/2014/main" id="{3D7D6B44-2CBD-4162-9263-7FD80A7C5FAD}"/>
              </a:ext>
            </a:extLst>
          </p:cNvPr>
          <p:cNvSpPr/>
          <p:nvPr/>
        </p:nvSpPr>
        <p:spPr>
          <a:xfrm flipV="1">
            <a:off x="0" y="6210003"/>
            <a:ext cx="4919787" cy="294892"/>
          </a:xfrm>
          <a:prstGeom prst="rect">
            <a:avLst/>
          </a:prstGeom>
          <a:solidFill>
            <a:srgbClr val="1B8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a:extLst>
              <a:ext uri="{FF2B5EF4-FFF2-40B4-BE49-F238E27FC236}">
                <a16:creationId xmlns:a16="http://schemas.microsoft.com/office/drawing/2014/main" id="{12099FE9-A9F9-4B43-9F92-CC3515E1A521}"/>
              </a:ext>
            </a:extLst>
          </p:cNvPr>
          <p:cNvSpPr/>
          <p:nvPr/>
        </p:nvSpPr>
        <p:spPr>
          <a:xfrm rot="5400000">
            <a:off x="4617179" y="174171"/>
            <a:ext cx="682170" cy="333828"/>
          </a:xfrm>
          <a:prstGeom prst="homePlate">
            <a:avLst>
              <a:gd name="adj" fmla="val 547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a:extLst>
              <a:ext uri="{FF2B5EF4-FFF2-40B4-BE49-F238E27FC236}">
                <a16:creationId xmlns:a16="http://schemas.microsoft.com/office/drawing/2014/main" id="{0397AA9B-B1E8-4E29-8972-20688B989A75}"/>
              </a:ext>
            </a:extLst>
          </p:cNvPr>
          <p:cNvSpPr/>
          <p:nvPr/>
        </p:nvSpPr>
        <p:spPr>
          <a:xfrm rot="16200000" flipV="1">
            <a:off x="4617179" y="6350001"/>
            <a:ext cx="682170" cy="333828"/>
          </a:xfrm>
          <a:prstGeom prst="homePlate">
            <a:avLst>
              <a:gd name="adj" fmla="val 547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76DDE19D-A3FE-423C-85B0-8A9788E9164C}"/>
              </a:ext>
            </a:extLst>
          </p:cNvPr>
          <p:cNvGrpSpPr/>
          <p:nvPr/>
        </p:nvGrpSpPr>
        <p:grpSpPr>
          <a:xfrm>
            <a:off x="840906" y="6179574"/>
            <a:ext cx="3014966" cy="306467"/>
            <a:chOff x="310920" y="5574554"/>
            <a:chExt cx="3014966" cy="306467"/>
          </a:xfrm>
        </p:grpSpPr>
        <p:sp>
          <p:nvSpPr>
            <p:cNvPr id="20" name="文本框 19">
              <a:extLst>
                <a:ext uri="{FF2B5EF4-FFF2-40B4-BE49-F238E27FC236}">
                  <a16:creationId xmlns:a16="http://schemas.microsoft.com/office/drawing/2014/main" id="{FE7B7213-69BE-4769-B4D7-AFE4D91CE939}"/>
                </a:ext>
              </a:extLst>
            </p:cNvPr>
            <p:cNvSpPr txBox="1"/>
            <p:nvPr/>
          </p:nvSpPr>
          <p:spPr>
            <a:xfrm>
              <a:off x="310920" y="5574554"/>
              <a:ext cx="2177844"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latin typeface="幼圆" panose="02010509060101010101" pitchFamily="49" charset="-122"/>
                  <a:ea typeface="幼圆" panose="02010509060101010101" pitchFamily="49" charset="-122"/>
                </a:rPr>
                <a:t>武汉大学经济与管理学院</a:t>
              </a:r>
            </a:p>
          </p:txBody>
        </p:sp>
        <p:sp>
          <p:nvSpPr>
            <p:cNvPr id="22" name="文本框 21">
              <a:extLst>
                <a:ext uri="{FF2B5EF4-FFF2-40B4-BE49-F238E27FC236}">
                  <a16:creationId xmlns:a16="http://schemas.microsoft.com/office/drawing/2014/main" id="{7032070E-CE1A-48BA-ADD3-79D9645545F8}"/>
                </a:ext>
              </a:extLst>
            </p:cNvPr>
            <p:cNvSpPr txBox="1"/>
            <p:nvPr/>
          </p:nvSpPr>
          <p:spPr>
            <a:xfrm>
              <a:off x="2091514" y="5574554"/>
              <a:ext cx="1234372"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ctr">
                <a:buSzPct val="90000"/>
                <a:buFont typeface="Wingdings" panose="05000000000000000000" pitchFamily="2" charset="2"/>
                <a:buChar char="l"/>
              </a:pPr>
              <a:r>
                <a:rPr lang="zh-CN" altLang="en-US" sz="1200" dirty="0">
                  <a:solidFill>
                    <a:schemeClr val="bg1"/>
                  </a:solidFill>
                  <a:latin typeface="幼圆" panose="02010509060101010101" pitchFamily="49" charset="-122"/>
                  <a:ea typeface="幼圆" panose="02010509060101010101" pitchFamily="49" charset="-122"/>
                </a:rPr>
                <a:t>数理金融</a:t>
              </a:r>
            </a:p>
          </p:txBody>
        </p:sp>
      </p:grpSp>
      <p:grpSp>
        <p:nvGrpSpPr>
          <p:cNvPr id="14" name="组合 13">
            <a:extLst>
              <a:ext uri="{FF2B5EF4-FFF2-40B4-BE49-F238E27FC236}">
                <a16:creationId xmlns:a16="http://schemas.microsoft.com/office/drawing/2014/main" id="{03BF824D-A407-49B2-950A-30A9E0D7581A}"/>
              </a:ext>
            </a:extLst>
          </p:cNvPr>
          <p:cNvGrpSpPr/>
          <p:nvPr/>
        </p:nvGrpSpPr>
        <p:grpSpPr>
          <a:xfrm>
            <a:off x="6629562" y="1712069"/>
            <a:ext cx="4101961" cy="659384"/>
            <a:chOff x="6213926" y="1210041"/>
            <a:chExt cx="4101961" cy="659384"/>
          </a:xfrm>
        </p:grpSpPr>
        <p:sp>
          <p:nvSpPr>
            <p:cNvPr id="53" name="矩形 52">
              <a:extLst>
                <a:ext uri="{FF2B5EF4-FFF2-40B4-BE49-F238E27FC236}">
                  <a16:creationId xmlns:a16="http://schemas.microsoft.com/office/drawing/2014/main" id="{0129EA7A-3706-40FA-91FE-A88239AD1654}"/>
                </a:ext>
              </a:extLst>
            </p:cNvPr>
            <p:cNvSpPr/>
            <p:nvPr/>
          </p:nvSpPr>
          <p:spPr>
            <a:xfrm>
              <a:off x="6914227" y="1210041"/>
              <a:ext cx="3269713" cy="400110"/>
            </a:xfrm>
            <a:prstGeom prst="rect">
              <a:avLst/>
            </a:prstGeom>
          </p:spPr>
          <p:txBody>
            <a:bodyPr wrap="square">
              <a:spAutoFit/>
            </a:bodyPr>
            <a:lstStyle/>
            <a:p>
              <a:r>
                <a:rPr lang="zh-CN" altLang="en-US" sz="2000" dirty="0">
                  <a:solidFill>
                    <a:schemeClr val="accent1"/>
                  </a:solidFill>
                  <a:latin typeface="幼圆" panose="02010509060101010101" pitchFamily="49" charset="-122"/>
                  <a:ea typeface="幼圆" panose="02010509060101010101" pitchFamily="49" charset="-122"/>
                </a:rPr>
                <a:t>绪论</a:t>
              </a:r>
            </a:p>
          </p:txBody>
        </p:sp>
        <p:sp>
          <p:nvSpPr>
            <p:cNvPr id="54" name="文本框 53">
              <a:extLst>
                <a:ext uri="{FF2B5EF4-FFF2-40B4-BE49-F238E27FC236}">
                  <a16:creationId xmlns:a16="http://schemas.microsoft.com/office/drawing/2014/main" id="{4C92E5FE-4938-4936-88BE-244D910B712E}"/>
                </a:ext>
              </a:extLst>
            </p:cNvPr>
            <p:cNvSpPr txBox="1"/>
            <p:nvPr/>
          </p:nvSpPr>
          <p:spPr>
            <a:xfrm>
              <a:off x="6914228" y="1592426"/>
              <a:ext cx="3401659" cy="276999"/>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pPr algn="l"/>
              <a:r>
                <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The introduction</a:t>
              </a:r>
              <a:endParaRPr lang="zh-CN" altLang="en-US"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3" name="矩形: 圆角 62">
              <a:extLst>
                <a:ext uri="{FF2B5EF4-FFF2-40B4-BE49-F238E27FC236}">
                  <a16:creationId xmlns:a16="http://schemas.microsoft.com/office/drawing/2014/main" id="{5D791B83-F12D-4831-A9CC-E8C690E7BEC3}"/>
                </a:ext>
              </a:extLst>
            </p:cNvPr>
            <p:cNvSpPr/>
            <p:nvPr/>
          </p:nvSpPr>
          <p:spPr>
            <a:xfrm>
              <a:off x="6324744" y="1298381"/>
              <a:ext cx="507966" cy="507966"/>
            </a:xfrm>
            <a:prstGeom prst="roundRect">
              <a:avLst/>
            </a:prstGeom>
            <a:no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latin typeface="幼圆" panose="02010509060101010101" pitchFamily="49" charset="-122"/>
                <a:ea typeface="幼圆" panose="02010509060101010101" pitchFamily="49" charset="-122"/>
              </a:endParaRPr>
            </a:p>
          </p:txBody>
        </p:sp>
        <p:sp>
          <p:nvSpPr>
            <p:cNvPr id="64" name="文本框 63">
              <a:extLst>
                <a:ext uri="{FF2B5EF4-FFF2-40B4-BE49-F238E27FC236}">
                  <a16:creationId xmlns:a16="http://schemas.microsoft.com/office/drawing/2014/main" id="{4AB5233C-48E6-48FC-A39C-7FC605B4AA78}"/>
                </a:ext>
              </a:extLst>
            </p:cNvPr>
            <p:cNvSpPr txBox="1"/>
            <p:nvPr/>
          </p:nvSpPr>
          <p:spPr>
            <a:xfrm>
              <a:off x="6213926" y="1298961"/>
              <a:ext cx="728357" cy="461665"/>
            </a:xfrm>
            <a:prstGeom prst="rect">
              <a:avLst/>
            </a:prstGeom>
            <a:noFill/>
            <a:ln>
              <a:noFill/>
            </a:ln>
          </p:spPr>
          <p:txBody>
            <a:bodyPr wrap="square" rtlCol="0">
              <a:spAutoFit/>
            </a:bodyPr>
            <a:lstStyle/>
            <a:p>
              <a:pPr algn="ctr"/>
              <a:r>
                <a:rPr lang="en-US" altLang="zh-CN" sz="2400" dirty="0">
                  <a:solidFill>
                    <a:schemeClr val="accent1"/>
                  </a:solidFill>
                  <a:latin typeface="幼圆" panose="02010509060101010101" pitchFamily="49" charset="-122"/>
                  <a:ea typeface="幼圆" panose="02010509060101010101" pitchFamily="49" charset="-122"/>
                </a:rPr>
                <a:t>01</a:t>
              </a:r>
              <a:endParaRPr lang="zh-CN" altLang="en-US" sz="2400" dirty="0">
                <a:solidFill>
                  <a:schemeClr val="accent1"/>
                </a:solidFill>
                <a:latin typeface="幼圆" panose="02010509060101010101" pitchFamily="49" charset="-122"/>
                <a:ea typeface="幼圆" panose="02010509060101010101" pitchFamily="49" charset="-122"/>
              </a:endParaRPr>
            </a:p>
          </p:txBody>
        </p:sp>
      </p:grpSp>
      <p:grpSp>
        <p:nvGrpSpPr>
          <p:cNvPr id="13" name="组合 12">
            <a:extLst>
              <a:ext uri="{FF2B5EF4-FFF2-40B4-BE49-F238E27FC236}">
                <a16:creationId xmlns:a16="http://schemas.microsoft.com/office/drawing/2014/main" id="{2DB7462E-971B-4748-A448-94875F6E749D}"/>
              </a:ext>
            </a:extLst>
          </p:cNvPr>
          <p:cNvGrpSpPr/>
          <p:nvPr/>
        </p:nvGrpSpPr>
        <p:grpSpPr>
          <a:xfrm>
            <a:off x="6629562" y="2502431"/>
            <a:ext cx="3786600" cy="807382"/>
            <a:chOff x="6213926" y="2000403"/>
            <a:chExt cx="3786600" cy="807382"/>
          </a:xfrm>
        </p:grpSpPr>
        <p:sp>
          <p:nvSpPr>
            <p:cNvPr id="55" name="矩形 54">
              <a:extLst>
                <a:ext uri="{FF2B5EF4-FFF2-40B4-BE49-F238E27FC236}">
                  <a16:creationId xmlns:a16="http://schemas.microsoft.com/office/drawing/2014/main" id="{E0A346C4-DEEC-412C-B058-5BC8B5E86467}"/>
                </a:ext>
              </a:extLst>
            </p:cNvPr>
            <p:cNvSpPr/>
            <p:nvPr/>
          </p:nvSpPr>
          <p:spPr>
            <a:xfrm>
              <a:off x="6914227" y="2000403"/>
              <a:ext cx="3086299" cy="539571"/>
            </a:xfrm>
            <a:prstGeom prst="rect">
              <a:avLst/>
            </a:prstGeom>
          </p:spPr>
          <p:txBody>
            <a:bodyPr wrap="square">
              <a:spAutoFit/>
            </a:bodyPr>
            <a:lstStyle/>
            <a:p>
              <a:pPr>
                <a:lnSpc>
                  <a:spcPct val="175000"/>
                </a:lnSpc>
              </a:pPr>
              <a:r>
                <a:rPr lang="zh-CN" altLang="en-US" sz="2000" dirty="0">
                  <a:solidFill>
                    <a:schemeClr val="accent1"/>
                  </a:solidFill>
                  <a:latin typeface="幼圆" panose="02010509060101010101" pitchFamily="49" charset="-122"/>
                  <a:ea typeface="幼圆" panose="02010509060101010101" pitchFamily="49" charset="-122"/>
                </a:rPr>
                <a:t>思路与研究方法</a:t>
              </a:r>
              <a:endParaRPr lang="en-US" altLang="zh-CN" sz="2000" dirty="0">
                <a:solidFill>
                  <a:schemeClr val="accent1"/>
                </a:solidFill>
                <a:latin typeface="幼圆" panose="02010509060101010101" pitchFamily="49" charset="-122"/>
                <a:ea typeface="幼圆" panose="02010509060101010101" pitchFamily="49" charset="-122"/>
              </a:endParaRPr>
            </a:p>
          </p:txBody>
        </p:sp>
        <p:sp>
          <p:nvSpPr>
            <p:cNvPr id="56" name="文本框 55">
              <a:extLst>
                <a:ext uri="{FF2B5EF4-FFF2-40B4-BE49-F238E27FC236}">
                  <a16:creationId xmlns:a16="http://schemas.microsoft.com/office/drawing/2014/main" id="{0979EA14-C7ED-4A2D-8B33-A05249E87624}"/>
                </a:ext>
              </a:extLst>
            </p:cNvPr>
            <p:cNvSpPr txBox="1"/>
            <p:nvPr/>
          </p:nvSpPr>
          <p:spPr>
            <a:xfrm>
              <a:off x="6914228" y="2530786"/>
              <a:ext cx="2832382" cy="276999"/>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pPr algn="l"/>
              <a:r>
                <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Research ideas and methods</a:t>
              </a:r>
            </a:p>
          </p:txBody>
        </p:sp>
        <p:sp>
          <p:nvSpPr>
            <p:cNvPr id="65" name="矩形: 圆角 64">
              <a:extLst>
                <a:ext uri="{FF2B5EF4-FFF2-40B4-BE49-F238E27FC236}">
                  <a16:creationId xmlns:a16="http://schemas.microsoft.com/office/drawing/2014/main" id="{D517C542-5957-4F48-AC9F-074C6840FFDE}"/>
                </a:ext>
              </a:extLst>
            </p:cNvPr>
            <p:cNvSpPr/>
            <p:nvPr/>
          </p:nvSpPr>
          <p:spPr>
            <a:xfrm>
              <a:off x="6324744" y="2229984"/>
              <a:ext cx="507966" cy="507966"/>
            </a:xfrm>
            <a:prstGeom prst="roundRect">
              <a:avLst/>
            </a:prstGeom>
            <a:no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latin typeface="幼圆" panose="02010509060101010101" pitchFamily="49" charset="-122"/>
                <a:ea typeface="幼圆" panose="02010509060101010101" pitchFamily="49" charset="-122"/>
              </a:endParaRPr>
            </a:p>
          </p:txBody>
        </p:sp>
        <p:sp>
          <p:nvSpPr>
            <p:cNvPr id="66" name="文本框 65">
              <a:extLst>
                <a:ext uri="{FF2B5EF4-FFF2-40B4-BE49-F238E27FC236}">
                  <a16:creationId xmlns:a16="http://schemas.microsoft.com/office/drawing/2014/main" id="{653426DC-5B8C-44EC-9446-7C4F5DBD4AAC}"/>
                </a:ext>
              </a:extLst>
            </p:cNvPr>
            <p:cNvSpPr txBox="1"/>
            <p:nvPr/>
          </p:nvSpPr>
          <p:spPr>
            <a:xfrm>
              <a:off x="6213926" y="2230564"/>
              <a:ext cx="728357" cy="461665"/>
            </a:xfrm>
            <a:prstGeom prst="rect">
              <a:avLst/>
            </a:prstGeom>
            <a:noFill/>
            <a:ln>
              <a:noFill/>
            </a:ln>
          </p:spPr>
          <p:txBody>
            <a:bodyPr wrap="square" rtlCol="0">
              <a:spAutoFit/>
            </a:bodyPr>
            <a:lstStyle/>
            <a:p>
              <a:pPr algn="ctr"/>
              <a:r>
                <a:rPr lang="en-US" altLang="zh-CN" sz="2400" dirty="0">
                  <a:solidFill>
                    <a:schemeClr val="accent1"/>
                  </a:solidFill>
                  <a:latin typeface="幼圆" panose="02010509060101010101" pitchFamily="49" charset="-122"/>
                  <a:ea typeface="幼圆" panose="02010509060101010101" pitchFamily="49" charset="-122"/>
                </a:rPr>
                <a:t>02</a:t>
              </a:r>
              <a:endParaRPr lang="zh-CN" altLang="en-US" sz="2400" dirty="0">
                <a:solidFill>
                  <a:schemeClr val="accent1"/>
                </a:solidFill>
                <a:latin typeface="幼圆" panose="02010509060101010101" pitchFamily="49" charset="-122"/>
                <a:ea typeface="幼圆" panose="02010509060101010101" pitchFamily="49" charset="-122"/>
              </a:endParaRPr>
            </a:p>
          </p:txBody>
        </p:sp>
      </p:grpSp>
      <p:grpSp>
        <p:nvGrpSpPr>
          <p:cNvPr id="7" name="组合 6">
            <a:extLst>
              <a:ext uri="{FF2B5EF4-FFF2-40B4-BE49-F238E27FC236}">
                <a16:creationId xmlns:a16="http://schemas.microsoft.com/office/drawing/2014/main" id="{D477AB34-DE4E-4BA3-A1B1-FF5F25E9E1C0}"/>
              </a:ext>
            </a:extLst>
          </p:cNvPr>
          <p:cNvGrpSpPr/>
          <p:nvPr/>
        </p:nvGrpSpPr>
        <p:grpSpPr>
          <a:xfrm>
            <a:off x="6629562" y="3410311"/>
            <a:ext cx="4504660" cy="822287"/>
            <a:chOff x="6213926" y="2908283"/>
            <a:chExt cx="4504660" cy="822287"/>
          </a:xfrm>
        </p:grpSpPr>
        <p:sp>
          <p:nvSpPr>
            <p:cNvPr id="57" name="矩形 56">
              <a:extLst>
                <a:ext uri="{FF2B5EF4-FFF2-40B4-BE49-F238E27FC236}">
                  <a16:creationId xmlns:a16="http://schemas.microsoft.com/office/drawing/2014/main" id="{743FF9B9-686B-473E-BED4-8C4905B5A9CF}"/>
                </a:ext>
              </a:extLst>
            </p:cNvPr>
            <p:cNvSpPr/>
            <p:nvPr/>
          </p:nvSpPr>
          <p:spPr>
            <a:xfrm>
              <a:off x="6914227" y="2908283"/>
              <a:ext cx="3804359" cy="539571"/>
            </a:xfrm>
            <a:prstGeom prst="rect">
              <a:avLst/>
            </a:prstGeom>
          </p:spPr>
          <p:txBody>
            <a:bodyPr wrap="square">
              <a:spAutoFit/>
            </a:bodyPr>
            <a:lstStyle/>
            <a:p>
              <a:pPr>
                <a:lnSpc>
                  <a:spcPct val="175000"/>
                </a:lnSpc>
              </a:pPr>
              <a:r>
                <a:rPr lang="zh-CN" altLang="en-US" sz="2000" dirty="0">
                  <a:solidFill>
                    <a:schemeClr val="accent1"/>
                  </a:solidFill>
                  <a:latin typeface="幼圆" panose="02010509060101010101" pitchFamily="49" charset="-122"/>
                  <a:ea typeface="幼圆" panose="02010509060101010101" pitchFamily="49" charset="-122"/>
                </a:rPr>
                <a:t>技术与实践</a:t>
              </a:r>
              <a:endParaRPr lang="en-US" altLang="zh-CN" sz="1100" dirty="0">
                <a:solidFill>
                  <a:schemeClr val="accent1"/>
                </a:solidFill>
                <a:latin typeface="幼圆" panose="02010509060101010101" pitchFamily="49" charset="-122"/>
                <a:ea typeface="幼圆" panose="02010509060101010101" pitchFamily="49" charset="-122"/>
              </a:endParaRPr>
            </a:p>
          </p:txBody>
        </p:sp>
        <p:sp>
          <p:nvSpPr>
            <p:cNvPr id="58" name="文本框 57">
              <a:extLst>
                <a:ext uri="{FF2B5EF4-FFF2-40B4-BE49-F238E27FC236}">
                  <a16:creationId xmlns:a16="http://schemas.microsoft.com/office/drawing/2014/main" id="{BEC66596-6343-4513-86BA-FC15EF699526}"/>
                </a:ext>
              </a:extLst>
            </p:cNvPr>
            <p:cNvSpPr txBox="1"/>
            <p:nvPr/>
          </p:nvSpPr>
          <p:spPr>
            <a:xfrm>
              <a:off x="6914228" y="3453571"/>
              <a:ext cx="3673730" cy="276999"/>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pPr algn="l"/>
              <a:r>
                <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Technology and practice</a:t>
              </a:r>
            </a:p>
          </p:txBody>
        </p:sp>
        <p:sp>
          <p:nvSpPr>
            <p:cNvPr id="67" name="矩形: 圆角 66">
              <a:extLst>
                <a:ext uri="{FF2B5EF4-FFF2-40B4-BE49-F238E27FC236}">
                  <a16:creationId xmlns:a16="http://schemas.microsoft.com/office/drawing/2014/main" id="{BC5BAC42-3EA1-4612-A14F-7B6364D40026}"/>
                </a:ext>
              </a:extLst>
            </p:cNvPr>
            <p:cNvSpPr/>
            <p:nvPr/>
          </p:nvSpPr>
          <p:spPr>
            <a:xfrm>
              <a:off x="6324744" y="3147335"/>
              <a:ext cx="507966" cy="507966"/>
            </a:xfrm>
            <a:prstGeom prst="roundRect">
              <a:avLst/>
            </a:prstGeom>
            <a:no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latin typeface="幼圆" panose="02010509060101010101" pitchFamily="49" charset="-122"/>
                <a:ea typeface="幼圆" panose="02010509060101010101" pitchFamily="49" charset="-122"/>
              </a:endParaRPr>
            </a:p>
          </p:txBody>
        </p:sp>
        <p:sp>
          <p:nvSpPr>
            <p:cNvPr id="68" name="文本框 67">
              <a:extLst>
                <a:ext uri="{FF2B5EF4-FFF2-40B4-BE49-F238E27FC236}">
                  <a16:creationId xmlns:a16="http://schemas.microsoft.com/office/drawing/2014/main" id="{C2CD2128-5DCB-437D-949A-F4D242778726}"/>
                </a:ext>
              </a:extLst>
            </p:cNvPr>
            <p:cNvSpPr txBox="1"/>
            <p:nvPr/>
          </p:nvSpPr>
          <p:spPr>
            <a:xfrm>
              <a:off x="6213926" y="3147915"/>
              <a:ext cx="728357" cy="461665"/>
            </a:xfrm>
            <a:prstGeom prst="rect">
              <a:avLst/>
            </a:prstGeom>
            <a:noFill/>
          </p:spPr>
          <p:txBody>
            <a:bodyPr wrap="square" rtlCol="0">
              <a:spAutoFit/>
            </a:bodyPr>
            <a:lstStyle/>
            <a:p>
              <a:pPr algn="ctr"/>
              <a:r>
                <a:rPr lang="en-US" altLang="zh-CN" sz="2400" dirty="0">
                  <a:solidFill>
                    <a:schemeClr val="accent1"/>
                  </a:solidFill>
                  <a:latin typeface="幼圆" panose="02010509060101010101" pitchFamily="49" charset="-122"/>
                  <a:ea typeface="幼圆" panose="02010509060101010101" pitchFamily="49" charset="-122"/>
                </a:rPr>
                <a:t>03</a:t>
              </a:r>
              <a:endParaRPr lang="zh-CN" altLang="en-US" sz="2400" dirty="0">
                <a:solidFill>
                  <a:schemeClr val="accent1"/>
                </a:solidFill>
                <a:latin typeface="幼圆" panose="02010509060101010101" pitchFamily="49" charset="-122"/>
                <a:ea typeface="幼圆" panose="02010509060101010101" pitchFamily="49" charset="-122"/>
              </a:endParaRPr>
            </a:p>
          </p:txBody>
        </p:sp>
      </p:grpSp>
      <p:grpSp>
        <p:nvGrpSpPr>
          <p:cNvPr id="6" name="组合 5">
            <a:extLst>
              <a:ext uri="{FF2B5EF4-FFF2-40B4-BE49-F238E27FC236}">
                <a16:creationId xmlns:a16="http://schemas.microsoft.com/office/drawing/2014/main" id="{61F6B78F-FB71-4A3A-BDAF-930332D27E3A}"/>
              </a:ext>
            </a:extLst>
          </p:cNvPr>
          <p:cNvGrpSpPr/>
          <p:nvPr/>
        </p:nvGrpSpPr>
        <p:grpSpPr>
          <a:xfrm>
            <a:off x="6629562" y="4354834"/>
            <a:ext cx="4228890" cy="812016"/>
            <a:chOff x="6213926" y="3903540"/>
            <a:chExt cx="4228890" cy="812016"/>
          </a:xfrm>
        </p:grpSpPr>
        <p:sp>
          <p:nvSpPr>
            <p:cNvPr id="61" name="矩形 60">
              <a:extLst>
                <a:ext uri="{FF2B5EF4-FFF2-40B4-BE49-F238E27FC236}">
                  <a16:creationId xmlns:a16="http://schemas.microsoft.com/office/drawing/2014/main" id="{3354E2ED-F126-4A73-9501-F7F369B2D749}"/>
                </a:ext>
              </a:extLst>
            </p:cNvPr>
            <p:cNvSpPr/>
            <p:nvPr/>
          </p:nvSpPr>
          <p:spPr>
            <a:xfrm>
              <a:off x="6914228" y="3903540"/>
              <a:ext cx="3528588" cy="539571"/>
            </a:xfrm>
            <a:prstGeom prst="rect">
              <a:avLst/>
            </a:prstGeom>
          </p:spPr>
          <p:txBody>
            <a:bodyPr wrap="square">
              <a:spAutoFit/>
            </a:bodyPr>
            <a:lstStyle/>
            <a:p>
              <a:pPr>
                <a:lnSpc>
                  <a:spcPct val="175000"/>
                </a:lnSpc>
              </a:pPr>
              <a:r>
                <a:rPr lang="zh-CN" altLang="en-US" sz="2000" dirty="0">
                  <a:solidFill>
                    <a:schemeClr val="accent1"/>
                  </a:solidFill>
                  <a:latin typeface="幼圆" panose="02010509060101010101" pitchFamily="49" charset="-122"/>
                  <a:ea typeface="幼圆" panose="02010509060101010101" pitchFamily="49" charset="-122"/>
                </a:rPr>
                <a:t>总结与展望</a:t>
              </a:r>
              <a:endParaRPr lang="en-US" altLang="zh-CN" sz="2000" dirty="0">
                <a:solidFill>
                  <a:schemeClr val="accent1"/>
                </a:solidFill>
                <a:latin typeface="幼圆" panose="02010509060101010101" pitchFamily="49" charset="-122"/>
                <a:ea typeface="幼圆" panose="02010509060101010101" pitchFamily="49" charset="-122"/>
              </a:endParaRPr>
            </a:p>
          </p:txBody>
        </p:sp>
        <p:sp>
          <p:nvSpPr>
            <p:cNvPr id="62" name="文本框 61">
              <a:extLst>
                <a:ext uri="{FF2B5EF4-FFF2-40B4-BE49-F238E27FC236}">
                  <a16:creationId xmlns:a16="http://schemas.microsoft.com/office/drawing/2014/main" id="{C003C1AD-0E2E-4A93-89E1-D9ADE1ECD592}"/>
                </a:ext>
              </a:extLst>
            </p:cNvPr>
            <p:cNvSpPr txBox="1"/>
            <p:nvPr/>
          </p:nvSpPr>
          <p:spPr>
            <a:xfrm>
              <a:off x="6914228" y="4438557"/>
              <a:ext cx="2678550" cy="276999"/>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pPr algn="l"/>
              <a:r>
                <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Summary and prospect</a:t>
              </a:r>
            </a:p>
          </p:txBody>
        </p:sp>
        <p:sp>
          <p:nvSpPr>
            <p:cNvPr id="71" name="矩形: 圆角 70">
              <a:extLst>
                <a:ext uri="{FF2B5EF4-FFF2-40B4-BE49-F238E27FC236}">
                  <a16:creationId xmlns:a16="http://schemas.microsoft.com/office/drawing/2014/main" id="{FBE84B9B-99CB-4FFC-995E-5D4C7F61CD11}"/>
                </a:ext>
              </a:extLst>
            </p:cNvPr>
            <p:cNvSpPr/>
            <p:nvPr/>
          </p:nvSpPr>
          <p:spPr>
            <a:xfrm>
              <a:off x="6324744" y="4152062"/>
              <a:ext cx="507966" cy="507966"/>
            </a:xfrm>
            <a:prstGeom prst="roundRect">
              <a:avLst/>
            </a:prstGeom>
            <a:no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latin typeface="幼圆" panose="02010509060101010101" pitchFamily="49" charset="-122"/>
                <a:ea typeface="幼圆" panose="02010509060101010101" pitchFamily="49" charset="-122"/>
              </a:endParaRPr>
            </a:p>
          </p:txBody>
        </p:sp>
        <p:sp>
          <p:nvSpPr>
            <p:cNvPr id="72" name="文本框 71">
              <a:extLst>
                <a:ext uri="{FF2B5EF4-FFF2-40B4-BE49-F238E27FC236}">
                  <a16:creationId xmlns:a16="http://schemas.microsoft.com/office/drawing/2014/main" id="{269640F7-28FB-4203-B60F-1FE399C6CA64}"/>
                </a:ext>
              </a:extLst>
            </p:cNvPr>
            <p:cNvSpPr txBox="1"/>
            <p:nvPr/>
          </p:nvSpPr>
          <p:spPr>
            <a:xfrm>
              <a:off x="6213926" y="4152642"/>
              <a:ext cx="728357" cy="461665"/>
            </a:xfrm>
            <a:prstGeom prst="rect">
              <a:avLst/>
            </a:prstGeom>
            <a:noFill/>
          </p:spPr>
          <p:txBody>
            <a:bodyPr wrap="square" rtlCol="0">
              <a:spAutoFit/>
            </a:bodyPr>
            <a:lstStyle/>
            <a:p>
              <a:pPr algn="ctr"/>
              <a:r>
                <a:rPr lang="en-US" altLang="zh-CN" sz="2400" dirty="0">
                  <a:solidFill>
                    <a:schemeClr val="accent1"/>
                  </a:solidFill>
                  <a:latin typeface="幼圆" panose="02010509060101010101" pitchFamily="49" charset="-122"/>
                  <a:ea typeface="幼圆" panose="02010509060101010101" pitchFamily="49" charset="-122"/>
                </a:rPr>
                <a:t>04</a:t>
              </a:r>
              <a:endParaRPr lang="zh-CN" altLang="en-US" sz="2400" dirty="0">
                <a:solidFill>
                  <a:schemeClr val="accent1"/>
                </a:solidFill>
                <a:latin typeface="幼圆" panose="02010509060101010101" pitchFamily="49" charset="-122"/>
                <a:ea typeface="幼圆" panose="02010509060101010101" pitchFamily="49" charset="-122"/>
              </a:endParaRPr>
            </a:p>
          </p:txBody>
        </p:sp>
      </p:grpSp>
      <p:sp>
        <p:nvSpPr>
          <p:cNvPr id="73" name="文本框 72">
            <a:extLst>
              <a:ext uri="{FF2B5EF4-FFF2-40B4-BE49-F238E27FC236}">
                <a16:creationId xmlns:a16="http://schemas.microsoft.com/office/drawing/2014/main" id="{19FE261B-D2CA-4A1B-86DF-0FD1EFC69B1B}"/>
              </a:ext>
            </a:extLst>
          </p:cNvPr>
          <p:cNvSpPr txBox="1"/>
          <p:nvPr/>
        </p:nvSpPr>
        <p:spPr>
          <a:xfrm>
            <a:off x="1347408" y="3443096"/>
            <a:ext cx="1985952" cy="461665"/>
          </a:xfrm>
          <a:prstGeom prst="rect">
            <a:avLst/>
          </a:prstGeom>
          <a:noFill/>
        </p:spPr>
        <p:txBody>
          <a:bodyPr wrap="square" rtlCol="0">
            <a:spAutoFit/>
          </a:bodyPr>
          <a:lstStyle/>
          <a:p>
            <a:pPr algn="dist"/>
            <a:r>
              <a:rPr lang="en-US" altLang="zh-CN" sz="2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CONTENTS</a:t>
            </a:r>
            <a:endParaRPr lang="zh-CN" altLang="en-US" sz="2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4" name="文本框 73">
            <a:extLst>
              <a:ext uri="{FF2B5EF4-FFF2-40B4-BE49-F238E27FC236}">
                <a16:creationId xmlns:a16="http://schemas.microsoft.com/office/drawing/2014/main" id="{F8661D05-68E9-40DA-9FBF-1531A401915A}"/>
              </a:ext>
            </a:extLst>
          </p:cNvPr>
          <p:cNvSpPr txBox="1"/>
          <p:nvPr/>
        </p:nvSpPr>
        <p:spPr>
          <a:xfrm>
            <a:off x="1280410" y="2427123"/>
            <a:ext cx="2177844" cy="923330"/>
          </a:xfrm>
          <a:prstGeom prst="rect">
            <a:avLst/>
          </a:prstGeom>
          <a:noFill/>
        </p:spPr>
        <p:txBody>
          <a:bodyPr wrap="square" rtlCol="0">
            <a:spAutoFit/>
          </a:bodyPr>
          <a:lstStyle/>
          <a:p>
            <a:pPr algn="dist"/>
            <a:r>
              <a:rPr lang="zh-CN" altLang="en-US" sz="5400" dirty="0">
                <a:solidFill>
                  <a:schemeClr val="bg1"/>
                </a:solidFill>
                <a:latin typeface="幼圆" panose="02010509060101010101" pitchFamily="49" charset="-122"/>
                <a:ea typeface="幼圆" panose="02010509060101010101" pitchFamily="49" charset="-122"/>
                <a:cs typeface="Arial" panose="020B0604020202020204" pitchFamily="34" charset="0"/>
              </a:rPr>
              <a:t>目 录</a:t>
            </a:r>
          </a:p>
        </p:txBody>
      </p:sp>
    </p:spTree>
    <p:extLst>
      <p:ext uri="{BB962C8B-B14F-4D97-AF65-F5344CB8AC3E}">
        <p14:creationId xmlns:p14="http://schemas.microsoft.com/office/powerpoint/2010/main" val="254877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5C8B076-A4AF-44FB-9650-D65245842B80}"/>
              </a:ext>
            </a:extLst>
          </p:cNvPr>
          <p:cNvSpPr/>
          <p:nvPr/>
        </p:nvSpPr>
        <p:spPr>
          <a:xfrm flipV="1">
            <a:off x="565685" y="0"/>
            <a:ext cx="4437559" cy="6858000"/>
          </a:xfrm>
          <a:prstGeom prst="rect">
            <a:avLst/>
          </a:prstGeom>
          <a:solidFill>
            <a:srgbClr val="73CD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 name="矩形 3">
            <a:extLst>
              <a:ext uri="{FF2B5EF4-FFF2-40B4-BE49-F238E27FC236}">
                <a16:creationId xmlns:a16="http://schemas.microsoft.com/office/drawing/2014/main" id="{C87C5100-FB4B-4E4F-94D9-FA64255EA4E3}"/>
              </a:ext>
            </a:extLst>
          </p:cNvPr>
          <p:cNvSpPr/>
          <p:nvPr/>
        </p:nvSpPr>
        <p:spPr>
          <a:xfrm flipV="1">
            <a:off x="0" y="0"/>
            <a:ext cx="4919787" cy="6858000"/>
          </a:xfrm>
          <a:prstGeom prst="rect">
            <a:avLst/>
          </a:prstGeom>
          <a:solidFill>
            <a:srgbClr val="1FA3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8" name="组合 7">
            <a:extLst>
              <a:ext uri="{FF2B5EF4-FFF2-40B4-BE49-F238E27FC236}">
                <a16:creationId xmlns:a16="http://schemas.microsoft.com/office/drawing/2014/main" id="{4742E719-DB58-41F8-9B38-82B8E4FBBB91}"/>
              </a:ext>
            </a:extLst>
          </p:cNvPr>
          <p:cNvGrpSpPr/>
          <p:nvPr/>
        </p:nvGrpSpPr>
        <p:grpSpPr>
          <a:xfrm flipH="1">
            <a:off x="-1953912" y="713944"/>
            <a:ext cx="6512153" cy="4622053"/>
            <a:chOff x="1743075" y="720725"/>
            <a:chExt cx="5573713" cy="3963988"/>
          </a:xfrm>
          <a:solidFill>
            <a:schemeClr val="bg1">
              <a:alpha val="77000"/>
            </a:schemeClr>
          </a:solidFill>
        </p:grpSpPr>
        <p:sp>
          <p:nvSpPr>
            <p:cNvPr id="9" name="Freeform 27">
              <a:extLst>
                <a:ext uri="{FF2B5EF4-FFF2-40B4-BE49-F238E27FC236}">
                  <a16:creationId xmlns:a16="http://schemas.microsoft.com/office/drawing/2014/main" id="{D53964F2-BC5B-46AF-BF01-3806C4CA70A5}"/>
                </a:ext>
              </a:extLst>
            </p:cNvPr>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10" name="Freeform 28">
              <a:extLst>
                <a:ext uri="{FF2B5EF4-FFF2-40B4-BE49-F238E27FC236}">
                  <a16:creationId xmlns:a16="http://schemas.microsoft.com/office/drawing/2014/main" id="{2067CC5E-7BE0-41EA-BB0A-6518CD4F02D1}"/>
                </a:ext>
              </a:extLst>
            </p:cNvPr>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29">
              <a:extLst>
                <a:ext uri="{FF2B5EF4-FFF2-40B4-BE49-F238E27FC236}">
                  <a16:creationId xmlns:a16="http://schemas.microsoft.com/office/drawing/2014/main" id="{50F4A24F-CB5E-48CC-A2F4-20639DA07357}"/>
                </a:ext>
              </a:extLst>
            </p:cNvPr>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30">
              <a:extLst>
                <a:ext uri="{FF2B5EF4-FFF2-40B4-BE49-F238E27FC236}">
                  <a16:creationId xmlns:a16="http://schemas.microsoft.com/office/drawing/2014/main" id="{8359CA11-7C76-4906-AC7F-4B7FBBE8A1CE}"/>
                </a:ext>
              </a:extLst>
            </p:cNvPr>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7" name="矩形 16">
            <a:extLst>
              <a:ext uri="{FF2B5EF4-FFF2-40B4-BE49-F238E27FC236}">
                <a16:creationId xmlns:a16="http://schemas.microsoft.com/office/drawing/2014/main" id="{9D5D8A37-2033-41C2-91B1-1DF3DAE1112B}"/>
              </a:ext>
            </a:extLst>
          </p:cNvPr>
          <p:cNvSpPr/>
          <p:nvPr/>
        </p:nvSpPr>
        <p:spPr>
          <a:xfrm flipV="1">
            <a:off x="12075886" y="964370"/>
            <a:ext cx="116114" cy="4929258"/>
          </a:xfrm>
          <a:prstGeom prst="rect">
            <a:avLst/>
          </a:prstGeom>
          <a:solidFill>
            <a:srgbClr val="1FA3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24" name="Shape 878">
            <a:extLst>
              <a:ext uri="{FF2B5EF4-FFF2-40B4-BE49-F238E27FC236}">
                <a16:creationId xmlns:a16="http://schemas.microsoft.com/office/drawing/2014/main" id="{0184C9AB-A622-484B-B466-6F7B23087D3F}"/>
              </a:ext>
            </a:extLst>
          </p:cNvPr>
          <p:cNvSpPr/>
          <p:nvPr/>
        </p:nvSpPr>
        <p:spPr>
          <a:xfrm rot="16200000">
            <a:off x="11238015" y="6044045"/>
            <a:ext cx="312350" cy="312350"/>
          </a:xfrm>
          <a:custGeom>
            <a:avLst/>
            <a:gdLst/>
            <a:ahLst/>
            <a:cxnLst>
              <a:cxn ang="0">
                <a:pos x="wd2" y="hd2"/>
              </a:cxn>
              <a:cxn ang="5400000">
                <a:pos x="wd2" y="hd2"/>
              </a:cxn>
              <a:cxn ang="10800000">
                <a:pos x="wd2" y="hd2"/>
              </a:cxn>
              <a:cxn ang="16200000">
                <a:pos x="wd2" y="hd2"/>
              </a:cxn>
            </a:cxnLst>
            <a:rect l="0" t="0" r="r" b="b"/>
            <a:pathLst>
              <a:path w="21600" h="21600" extrusionOk="0">
                <a:moveTo>
                  <a:pt x="12973" y="236"/>
                </a:moveTo>
                <a:cubicBezTo>
                  <a:pt x="12910" y="206"/>
                  <a:pt x="12839" y="186"/>
                  <a:pt x="12763" y="186"/>
                </a:cubicBezTo>
                <a:cubicBezTo>
                  <a:pt x="12493" y="186"/>
                  <a:pt x="12272" y="405"/>
                  <a:pt x="12272" y="678"/>
                </a:cubicBezTo>
                <a:cubicBezTo>
                  <a:pt x="12272" y="949"/>
                  <a:pt x="12493" y="1166"/>
                  <a:pt x="12763" y="1166"/>
                </a:cubicBezTo>
                <a:lnTo>
                  <a:pt x="12763" y="1181"/>
                </a:lnTo>
                <a:cubicBezTo>
                  <a:pt x="17245" y="2091"/>
                  <a:pt x="20618" y="6051"/>
                  <a:pt x="20618" y="10803"/>
                </a:cubicBezTo>
                <a:cubicBezTo>
                  <a:pt x="20618" y="16225"/>
                  <a:pt x="16223" y="20621"/>
                  <a:pt x="10800" y="20621"/>
                </a:cubicBezTo>
                <a:cubicBezTo>
                  <a:pt x="5378" y="20621"/>
                  <a:pt x="982" y="16225"/>
                  <a:pt x="982" y="10803"/>
                </a:cubicBezTo>
                <a:cubicBezTo>
                  <a:pt x="982" y="6051"/>
                  <a:pt x="4354" y="2091"/>
                  <a:pt x="8835" y="1181"/>
                </a:cubicBezTo>
                <a:lnTo>
                  <a:pt x="8835" y="1166"/>
                </a:lnTo>
                <a:cubicBezTo>
                  <a:pt x="9107" y="1166"/>
                  <a:pt x="9327" y="949"/>
                  <a:pt x="9327" y="678"/>
                </a:cubicBezTo>
                <a:cubicBezTo>
                  <a:pt x="9327" y="405"/>
                  <a:pt x="9107" y="186"/>
                  <a:pt x="8835" y="186"/>
                </a:cubicBezTo>
                <a:cubicBezTo>
                  <a:pt x="8761" y="186"/>
                  <a:pt x="8690" y="206"/>
                  <a:pt x="8626" y="236"/>
                </a:cubicBezTo>
                <a:cubicBezTo>
                  <a:pt x="3707" y="1244"/>
                  <a:pt x="0" y="5581"/>
                  <a:pt x="0" y="10803"/>
                </a:cubicBezTo>
                <a:cubicBezTo>
                  <a:pt x="0" y="16768"/>
                  <a:pt x="4836" y="21600"/>
                  <a:pt x="10800" y="21600"/>
                </a:cubicBezTo>
                <a:cubicBezTo>
                  <a:pt x="16764" y="21600"/>
                  <a:pt x="21600" y="16768"/>
                  <a:pt x="21600" y="10803"/>
                </a:cubicBezTo>
                <a:cubicBezTo>
                  <a:pt x="21600" y="5581"/>
                  <a:pt x="17893" y="1244"/>
                  <a:pt x="12973" y="236"/>
                </a:cubicBezTo>
                <a:moveTo>
                  <a:pt x="6873" y="9818"/>
                </a:moveTo>
                <a:cubicBezTo>
                  <a:pt x="6601" y="9818"/>
                  <a:pt x="6381" y="10039"/>
                  <a:pt x="6381" y="10312"/>
                </a:cubicBezTo>
                <a:cubicBezTo>
                  <a:pt x="6381" y="10447"/>
                  <a:pt x="6437" y="10572"/>
                  <a:pt x="6526" y="10657"/>
                </a:cubicBezTo>
                <a:lnTo>
                  <a:pt x="10452" y="14586"/>
                </a:lnTo>
                <a:cubicBezTo>
                  <a:pt x="10541" y="14676"/>
                  <a:pt x="10663" y="14728"/>
                  <a:pt x="10800" y="14728"/>
                </a:cubicBezTo>
                <a:cubicBezTo>
                  <a:pt x="10936" y="14728"/>
                  <a:pt x="11059" y="14676"/>
                  <a:pt x="11146" y="14586"/>
                </a:cubicBezTo>
                <a:lnTo>
                  <a:pt x="15074" y="10657"/>
                </a:lnTo>
                <a:cubicBezTo>
                  <a:pt x="15163" y="10572"/>
                  <a:pt x="15218" y="10447"/>
                  <a:pt x="15218" y="10312"/>
                </a:cubicBezTo>
                <a:cubicBezTo>
                  <a:pt x="15218" y="10039"/>
                  <a:pt x="14999" y="9818"/>
                  <a:pt x="14726" y="9818"/>
                </a:cubicBezTo>
                <a:cubicBezTo>
                  <a:pt x="14591" y="9818"/>
                  <a:pt x="14467" y="9874"/>
                  <a:pt x="14378" y="9964"/>
                </a:cubicBezTo>
                <a:lnTo>
                  <a:pt x="11290" y="13053"/>
                </a:lnTo>
                <a:lnTo>
                  <a:pt x="11290" y="495"/>
                </a:lnTo>
                <a:cubicBezTo>
                  <a:pt x="11290" y="221"/>
                  <a:pt x="11070" y="0"/>
                  <a:pt x="10800" y="0"/>
                </a:cubicBezTo>
                <a:cubicBezTo>
                  <a:pt x="10528" y="0"/>
                  <a:pt x="10309" y="221"/>
                  <a:pt x="10309" y="495"/>
                </a:cubicBezTo>
                <a:lnTo>
                  <a:pt x="10309" y="13053"/>
                </a:lnTo>
                <a:lnTo>
                  <a:pt x="7220" y="9964"/>
                </a:lnTo>
                <a:cubicBezTo>
                  <a:pt x="7131" y="9874"/>
                  <a:pt x="7009" y="9818"/>
                  <a:pt x="6873" y="9818"/>
                </a:cubicBezTo>
              </a:path>
            </a:pathLst>
          </a:custGeom>
          <a:solidFill>
            <a:srgbClr val="1FA3CA"/>
          </a:solidFill>
          <a:ln w="12700">
            <a:noFill/>
            <a:miter lim="400000"/>
          </a:ln>
        </p:spPr>
        <p:txBody>
          <a:bodyPr lIns="38100" tIns="38100" rIns="38100" bIns="38100" anchor="ctr"/>
          <a:lstStyle/>
          <a:p>
            <a:pPr lvl="0"/>
            <a:endParaRPr/>
          </a:p>
        </p:txBody>
      </p:sp>
      <p:sp>
        <p:nvSpPr>
          <p:cNvPr id="25" name="矩形 24">
            <a:extLst>
              <a:ext uri="{FF2B5EF4-FFF2-40B4-BE49-F238E27FC236}">
                <a16:creationId xmlns:a16="http://schemas.microsoft.com/office/drawing/2014/main" id="{3D7D6B44-2CBD-4162-9263-7FD80A7C5FAD}"/>
              </a:ext>
            </a:extLst>
          </p:cNvPr>
          <p:cNvSpPr/>
          <p:nvPr/>
        </p:nvSpPr>
        <p:spPr>
          <a:xfrm flipV="1">
            <a:off x="0" y="6210003"/>
            <a:ext cx="4919787" cy="294892"/>
          </a:xfrm>
          <a:prstGeom prst="rect">
            <a:avLst/>
          </a:prstGeom>
          <a:solidFill>
            <a:srgbClr val="1B8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a:extLst>
              <a:ext uri="{FF2B5EF4-FFF2-40B4-BE49-F238E27FC236}">
                <a16:creationId xmlns:a16="http://schemas.microsoft.com/office/drawing/2014/main" id="{12099FE9-A9F9-4B43-9F92-CC3515E1A521}"/>
              </a:ext>
            </a:extLst>
          </p:cNvPr>
          <p:cNvSpPr/>
          <p:nvPr/>
        </p:nvSpPr>
        <p:spPr>
          <a:xfrm rot="5400000">
            <a:off x="4617179" y="174171"/>
            <a:ext cx="682170" cy="333828"/>
          </a:xfrm>
          <a:prstGeom prst="homePlate">
            <a:avLst>
              <a:gd name="adj" fmla="val 547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a:extLst>
              <a:ext uri="{FF2B5EF4-FFF2-40B4-BE49-F238E27FC236}">
                <a16:creationId xmlns:a16="http://schemas.microsoft.com/office/drawing/2014/main" id="{0397AA9B-B1E8-4E29-8972-20688B989A75}"/>
              </a:ext>
            </a:extLst>
          </p:cNvPr>
          <p:cNvSpPr/>
          <p:nvPr/>
        </p:nvSpPr>
        <p:spPr>
          <a:xfrm rot="16200000" flipV="1">
            <a:off x="4617179" y="6350001"/>
            <a:ext cx="682170" cy="333828"/>
          </a:xfrm>
          <a:prstGeom prst="homePlate">
            <a:avLst>
              <a:gd name="adj" fmla="val 547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76DDE19D-A3FE-423C-85B0-8A9788E9164C}"/>
              </a:ext>
            </a:extLst>
          </p:cNvPr>
          <p:cNvGrpSpPr/>
          <p:nvPr/>
        </p:nvGrpSpPr>
        <p:grpSpPr>
          <a:xfrm>
            <a:off x="840906" y="6179574"/>
            <a:ext cx="3014966" cy="306467"/>
            <a:chOff x="310920" y="5574554"/>
            <a:chExt cx="3014966" cy="306467"/>
          </a:xfrm>
        </p:grpSpPr>
        <p:sp>
          <p:nvSpPr>
            <p:cNvPr id="20" name="文本框 19">
              <a:extLst>
                <a:ext uri="{FF2B5EF4-FFF2-40B4-BE49-F238E27FC236}">
                  <a16:creationId xmlns:a16="http://schemas.microsoft.com/office/drawing/2014/main" id="{FE7B7213-69BE-4769-B4D7-AFE4D91CE939}"/>
                </a:ext>
              </a:extLst>
            </p:cNvPr>
            <p:cNvSpPr txBox="1"/>
            <p:nvPr/>
          </p:nvSpPr>
          <p:spPr>
            <a:xfrm>
              <a:off x="310920" y="5574554"/>
              <a:ext cx="2177844"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latin typeface="幼圆" panose="02010509060101010101" pitchFamily="49" charset="-122"/>
                  <a:ea typeface="幼圆" panose="02010509060101010101" pitchFamily="49" charset="-122"/>
                </a:rPr>
                <a:t>武汉大学经济与管理学院</a:t>
              </a:r>
            </a:p>
          </p:txBody>
        </p:sp>
        <p:sp>
          <p:nvSpPr>
            <p:cNvPr id="22" name="文本框 21">
              <a:extLst>
                <a:ext uri="{FF2B5EF4-FFF2-40B4-BE49-F238E27FC236}">
                  <a16:creationId xmlns:a16="http://schemas.microsoft.com/office/drawing/2014/main" id="{7032070E-CE1A-48BA-ADD3-79D9645545F8}"/>
                </a:ext>
              </a:extLst>
            </p:cNvPr>
            <p:cNvSpPr txBox="1"/>
            <p:nvPr/>
          </p:nvSpPr>
          <p:spPr>
            <a:xfrm>
              <a:off x="2091514" y="5574554"/>
              <a:ext cx="1234372"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ctr">
                <a:buSzPct val="90000"/>
                <a:buFont typeface="Wingdings" panose="05000000000000000000" pitchFamily="2" charset="2"/>
                <a:buChar char="l"/>
              </a:pPr>
              <a:r>
                <a:rPr lang="zh-CN" altLang="en-US" sz="1200" dirty="0">
                  <a:solidFill>
                    <a:schemeClr val="bg1"/>
                  </a:solidFill>
                  <a:latin typeface="幼圆" panose="02010509060101010101" pitchFamily="49" charset="-122"/>
                  <a:ea typeface="幼圆" panose="02010509060101010101" pitchFamily="49" charset="-122"/>
                </a:rPr>
                <a:t>数理金融</a:t>
              </a:r>
            </a:p>
          </p:txBody>
        </p:sp>
      </p:grpSp>
      <p:grpSp>
        <p:nvGrpSpPr>
          <p:cNvPr id="36" name="组合 35">
            <a:extLst>
              <a:ext uri="{FF2B5EF4-FFF2-40B4-BE49-F238E27FC236}">
                <a16:creationId xmlns:a16="http://schemas.microsoft.com/office/drawing/2014/main" id="{FE0C8DA0-7360-4039-9F76-7BB78B6BAFBD}"/>
              </a:ext>
            </a:extLst>
          </p:cNvPr>
          <p:cNvGrpSpPr/>
          <p:nvPr/>
        </p:nvGrpSpPr>
        <p:grpSpPr>
          <a:xfrm>
            <a:off x="10667138" y="350984"/>
            <a:ext cx="779057" cy="324391"/>
            <a:chOff x="615950" y="458788"/>
            <a:chExt cx="2657475" cy="1108075"/>
          </a:xfrm>
          <a:solidFill>
            <a:srgbClr val="1FA3CA"/>
          </a:solidFill>
        </p:grpSpPr>
        <p:sp>
          <p:nvSpPr>
            <p:cNvPr id="37" name="Freeform 5">
              <a:extLst>
                <a:ext uri="{FF2B5EF4-FFF2-40B4-BE49-F238E27FC236}">
                  <a16:creationId xmlns:a16="http://schemas.microsoft.com/office/drawing/2014/main" id="{1A1C2525-CA6B-457D-95D9-FC82B6ADFEE4}"/>
                </a:ext>
              </a:extLst>
            </p:cNvPr>
            <p:cNvSpPr/>
            <p:nvPr/>
          </p:nvSpPr>
          <p:spPr bwMode="auto">
            <a:xfrm>
              <a:off x="3015755" y="974351"/>
              <a:ext cx="257670" cy="557884"/>
            </a:xfrm>
            <a:custGeom>
              <a:avLst/>
              <a:gdLst>
                <a:gd name="T0" fmla="*/ 48 w 210"/>
                <a:gd name="T1" fmla="*/ 208 h 453"/>
                <a:gd name="T2" fmla="*/ 46 w 210"/>
                <a:gd name="T3" fmla="*/ 208 h 453"/>
                <a:gd name="T4" fmla="*/ 46 w 210"/>
                <a:gd name="T5" fmla="*/ 451 h 453"/>
                <a:gd name="T6" fmla="*/ 0 w 210"/>
                <a:gd name="T7" fmla="*/ 453 h 453"/>
                <a:gd name="T8" fmla="*/ 0 w 210"/>
                <a:gd name="T9" fmla="*/ 208 h 453"/>
                <a:gd name="T10" fmla="*/ 0 w 210"/>
                <a:gd name="T11" fmla="*/ 204 h 453"/>
                <a:gd name="T12" fmla="*/ 0 w 210"/>
                <a:gd name="T13" fmla="*/ 164 h 453"/>
                <a:gd name="T14" fmla="*/ 210 w 210"/>
                <a:gd name="T15" fmla="*/ 0 h 453"/>
                <a:gd name="T16" fmla="*/ 210 w 210"/>
                <a:gd name="T17" fmla="*/ 55 h 453"/>
                <a:gd name="T18" fmla="*/ 48 w 210"/>
                <a:gd name="T19" fmla="*/ 20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453">
                  <a:moveTo>
                    <a:pt x="48" y="208"/>
                  </a:moveTo>
                  <a:cubicBezTo>
                    <a:pt x="46" y="208"/>
                    <a:pt x="46" y="208"/>
                    <a:pt x="46" y="208"/>
                  </a:cubicBezTo>
                  <a:cubicBezTo>
                    <a:pt x="46" y="451"/>
                    <a:pt x="46" y="451"/>
                    <a:pt x="46" y="451"/>
                  </a:cubicBezTo>
                  <a:cubicBezTo>
                    <a:pt x="0" y="453"/>
                    <a:pt x="0" y="453"/>
                    <a:pt x="0" y="453"/>
                  </a:cubicBezTo>
                  <a:cubicBezTo>
                    <a:pt x="0" y="208"/>
                    <a:pt x="0" y="208"/>
                    <a:pt x="0" y="208"/>
                  </a:cubicBezTo>
                  <a:cubicBezTo>
                    <a:pt x="0" y="204"/>
                    <a:pt x="0" y="204"/>
                    <a:pt x="0" y="204"/>
                  </a:cubicBezTo>
                  <a:cubicBezTo>
                    <a:pt x="0" y="164"/>
                    <a:pt x="0" y="164"/>
                    <a:pt x="0" y="164"/>
                  </a:cubicBezTo>
                  <a:cubicBezTo>
                    <a:pt x="24" y="70"/>
                    <a:pt x="109" y="0"/>
                    <a:pt x="210" y="0"/>
                  </a:cubicBezTo>
                  <a:cubicBezTo>
                    <a:pt x="210" y="55"/>
                    <a:pt x="210" y="55"/>
                    <a:pt x="210" y="55"/>
                  </a:cubicBezTo>
                  <a:cubicBezTo>
                    <a:pt x="125" y="57"/>
                    <a:pt x="56" y="123"/>
                    <a:pt x="48" y="208"/>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8" name="Freeform 6">
              <a:extLst>
                <a:ext uri="{FF2B5EF4-FFF2-40B4-BE49-F238E27FC236}">
                  <a16:creationId xmlns:a16="http://schemas.microsoft.com/office/drawing/2014/main" id="{CAA4ED52-0392-4B43-88EC-EA2840E6EA3A}"/>
                </a:ext>
              </a:extLst>
            </p:cNvPr>
            <p:cNvSpPr/>
            <p:nvPr/>
          </p:nvSpPr>
          <p:spPr bwMode="auto">
            <a:xfrm>
              <a:off x="3154205" y="566518"/>
              <a:ext cx="99992" cy="319340"/>
            </a:xfrm>
            <a:custGeom>
              <a:avLst/>
              <a:gdLst>
                <a:gd name="T0" fmla="*/ 0 w 79"/>
                <a:gd name="T1" fmla="*/ 185 h 258"/>
                <a:gd name="T2" fmla="*/ 0 w 79"/>
                <a:gd name="T3" fmla="*/ 185 h 258"/>
                <a:gd name="T4" fmla="*/ 0 w 79"/>
                <a:gd name="T5" fmla="*/ 0 h 258"/>
                <a:gd name="T6" fmla="*/ 21 w 79"/>
                <a:gd name="T7" fmla="*/ 0 h 258"/>
                <a:gd name="T8" fmla="*/ 21 w 79"/>
                <a:gd name="T9" fmla="*/ 186 h 258"/>
                <a:gd name="T10" fmla="*/ 79 w 79"/>
                <a:gd name="T11" fmla="*/ 240 h 258"/>
                <a:gd name="T12" fmla="*/ 79 w 79"/>
                <a:gd name="T13" fmla="*/ 258 h 258"/>
                <a:gd name="T14" fmla="*/ 76 w 79"/>
                <a:gd name="T15" fmla="*/ 258 h 258"/>
                <a:gd name="T16" fmla="*/ 0 w 79"/>
                <a:gd name="T17" fmla="*/ 18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258">
                  <a:moveTo>
                    <a:pt x="0" y="185"/>
                  </a:moveTo>
                  <a:cubicBezTo>
                    <a:pt x="0" y="185"/>
                    <a:pt x="0" y="185"/>
                    <a:pt x="0" y="185"/>
                  </a:cubicBezTo>
                  <a:cubicBezTo>
                    <a:pt x="0" y="0"/>
                    <a:pt x="0" y="0"/>
                    <a:pt x="0" y="0"/>
                  </a:cubicBezTo>
                  <a:cubicBezTo>
                    <a:pt x="21" y="0"/>
                    <a:pt x="21" y="0"/>
                    <a:pt x="21" y="0"/>
                  </a:cubicBezTo>
                  <a:cubicBezTo>
                    <a:pt x="21" y="186"/>
                    <a:pt x="21" y="186"/>
                    <a:pt x="21" y="186"/>
                  </a:cubicBezTo>
                  <a:cubicBezTo>
                    <a:pt x="24" y="216"/>
                    <a:pt x="48" y="240"/>
                    <a:pt x="79" y="240"/>
                  </a:cubicBezTo>
                  <a:cubicBezTo>
                    <a:pt x="79" y="258"/>
                    <a:pt x="79" y="258"/>
                    <a:pt x="79" y="258"/>
                  </a:cubicBezTo>
                  <a:cubicBezTo>
                    <a:pt x="78" y="258"/>
                    <a:pt x="77" y="258"/>
                    <a:pt x="76" y="258"/>
                  </a:cubicBezTo>
                  <a:cubicBezTo>
                    <a:pt x="35" y="258"/>
                    <a:pt x="1" y="226"/>
                    <a:pt x="0" y="185"/>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9" name="Freeform 7">
              <a:extLst>
                <a:ext uri="{FF2B5EF4-FFF2-40B4-BE49-F238E27FC236}">
                  <a16:creationId xmlns:a16="http://schemas.microsoft.com/office/drawing/2014/main" id="{BFD020F2-75EB-497D-B097-456A1442DA5D}"/>
                </a:ext>
              </a:extLst>
            </p:cNvPr>
            <p:cNvSpPr/>
            <p:nvPr/>
          </p:nvSpPr>
          <p:spPr bwMode="auto">
            <a:xfrm>
              <a:off x="2969605" y="566518"/>
              <a:ext cx="96145" cy="319340"/>
            </a:xfrm>
            <a:custGeom>
              <a:avLst/>
              <a:gdLst>
                <a:gd name="T0" fmla="*/ 79 w 79"/>
                <a:gd name="T1" fmla="*/ 188 h 258"/>
                <a:gd name="T2" fmla="*/ 79 w 79"/>
                <a:gd name="T3" fmla="*/ 188 h 258"/>
                <a:gd name="T4" fmla="*/ 3 w 79"/>
                <a:gd name="T5" fmla="*/ 258 h 258"/>
                <a:gd name="T6" fmla="*/ 0 w 79"/>
                <a:gd name="T7" fmla="*/ 258 h 258"/>
                <a:gd name="T8" fmla="*/ 0 w 79"/>
                <a:gd name="T9" fmla="*/ 240 h 258"/>
                <a:gd name="T10" fmla="*/ 57 w 79"/>
                <a:gd name="T11" fmla="*/ 186 h 258"/>
                <a:gd name="T12" fmla="*/ 57 w 79"/>
                <a:gd name="T13" fmla="*/ 0 h 258"/>
                <a:gd name="T14" fmla="*/ 79 w 79"/>
                <a:gd name="T15" fmla="*/ 0 h 258"/>
                <a:gd name="T16" fmla="*/ 79 w 79"/>
                <a:gd name="T17" fmla="*/ 185 h 258"/>
                <a:gd name="T18" fmla="*/ 79 w 79"/>
                <a:gd name="T19" fmla="*/ 185 h 258"/>
                <a:gd name="T20" fmla="*/ 79 w 79"/>
                <a:gd name="T21" fmla="*/ 186 h 258"/>
                <a:gd name="T22" fmla="*/ 79 w 79"/>
                <a:gd name="T23" fmla="*/ 18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258">
                  <a:moveTo>
                    <a:pt x="79" y="188"/>
                  </a:moveTo>
                  <a:cubicBezTo>
                    <a:pt x="79" y="188"/>
                    <a:pt x="79" y="188"/>
                    <a:pt x="79" y="188"/>
                  </a:cubicBezTo>
                  <a:cubicBezTo>
                    <a:pt x="76" y="227"/>
                    <a:pt x="44" y="258"/>
                    <a:pt x="3" y="258"/>
                  </a:cubicBezTo>
                  <a:cubicBezTo>
                    <a:pt x="2" y="258"/>
                    <a:pt x="1" y="258"/>
                    <a:pt x="0" y="258"/>
                  </a:cubicBezTo>
                  <a:cubicBezTo>
                    <a:pt x="0" y="240"/>
                    <a:pt x="0" y="240"/>
                    <a:pt x="0" y="240"/>
                  </a:cubicBezTo>
                  <a:cubicBezTo>
                    <a:pt x="30" y="240"/>
                    <a:pt x="55" y="216"/>
                    <a:pt x="57" y="186"/>
                  </a:cubicBezTo>
                  <a:cubicBezTo>
                    <a:pt x="57" y="0"/>
                    <a:pt x="57" y="0"/>
                    <a:pt x="57" y="0"/>
                  </a:cubicBezTo>
                  <a:cubicBezTo>
                    <a:pt x="79" y="0"/>
                    <a:pt x="79" y="0"/>
                    <a:pt x="79" y="0"/>
                  </a:cubicBezTo>
                  <a:cubicBezTo>
                    <a:pt x="79" y="185"/>
                    <a:pt x="79" y="185"/>
                    <a:pt x="79" y="185"/>
                  </a:cubicBezTo>
                  <a:cubicBezTo>
                    <a:pt x="79" y="185"/>
                    <a:pt x="79" y="185"/>
                    <a:pt x="79" y="185"/>
                  </a:cubicBezTo>
                  <a:cubicBezTo>
                    <a:pt x="79" y="186"/>
                    <a:pt x="79" y="186"/>
                    <a:pt x="79" y="186"/>
                  </a:cubicBezTo>
                  <a:lnTo>
                    <a:pt x="79" y="18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0" name="Freeform 8">
              <a:extLst>
                <a:ext uri="{FF2B5EF4-FFF2-40B4-BE49-F238E27FC236}">
                  <a16:creationId xmlns:a16="http://schemas.microsoft.com/office/drawing/2014/main" id="{0BE9A453-A8DC-403F-8832-31B4B4D023E4}"/>
                </a:ext>
              </a:extLst>
            </p:cNvPr>
            <p:cNvSpPr>
              <a:spLocks noEditPoints="1"/>
            </p:cNvSpPr>
            <p:nvPr/>
          </p:nvSpPr>
          <p:spPr bwMode="auto">
            <a:xfrm>
              <a:off x="2419648" y="955112"/>
              <a:ext cx="584568" cy="611751"/>
            </a:xfrm>
            <a:custGeom>
              <a:avLst/>
              <a:gdLst>
                <a:gd name="T0" fmla="*/ 463 w 478"/>
                <a:gd name="T1" fmla="*/ 211 h 498"/>
                <a:gd name="T2" fmla="*/ 409 w 478"/>
                <a:gd name="T3" fmla="*/ 220 h 498"/>
                <a:gd name="T4" fmla="*/ 330 w 478"/>
                <a:gd name="T5" fmla="*/ 391 h 498"/>
                <a:gd name="T6" fmla="*/ 108 w 478"/>
                <a:gd name="T7" fmla="*/ 332 h 498"/>
                <a:gd name="T8" fmla="*/ 417 w 478"/>
                <a:gd name="T9" fmla="*/ 153 h 498"/>
                <a:gd name="T10" fmla="*/ 417 w 478"/>
                <a:gd name="T11" fmla="*/ 153 h 498"/>
                <a:gd name="T12" fmla="*/ 438 w 478"/>
                <a:gd name="T13" fmla="*/ 141 h 498"/>
                <a:gd name="T14" fmla="*/ 437 w 478"/>
                <a:gd name="T15" fmla="*/ 140 h 498"/>
                <a:gd name="T16" fmla="*/ 140 w 478"/>
                <a:gd name="T17" fmla="*/ 60 h 498"/>
                <a:gd name="T18" fmla="*/ 60 w 478"/>
                <a:gd name="T19" fmla="*/ 358 h 498"/>
                <a:gd name="T20" fmla="*/ 357 w 478"/>
                <a:gd name="T21" fmla="*/ 437 h 498"/>
                <a:gd name="T22" fmla="*/ 463 w 478"/>
                <a:gd name="T23" fmla="*/ 211 h 498"/>
                <a:gd name="T24" fmla="*/ 87 w 478"/>
                <a:gd name="T25" fmla="*/ 274 h 498"/>
                <a:gd name="T26" fmla="*/ 167 w 478"/>
                <a:gd name="T27" fmla="*/ 108 h 498"/>
                <a:gd name="T28" fmla="*/ 350 w 478"/>
                <a:gd name="T29" fmla="*/ 122 h 498"/>
                <a:gd name="T30" fmla="*/ 87 w 478"/>
                <a:gd name="T31" fmla="*/ 27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8" h="498">
                  <a:moveTo>
                    <a:pt x="463" y="211"/>
                  </a:moveTo>
                  <a:cubicBezTo>
                    <a:pt x="409" y="220"/>
                    <a:pt x="409" y="220"/>
                    <a:pt x="409" y="220"/>
                  </a:cubicBezTo>
                  <a:cubicBezTo>
                    <a:pt x="421" y="286"/>
                    <a:pt x="392" y="356"/>
                    <a:pt x="330" y="391"/>
                  </a:cubicBezTo>
                  <a:cubicBezTo>
                    <a:pt x="252" y="436"/>
                    <a:pt x="153" y="410"/>
                    <a:pt x="108" y="332"/>
                  </a:cubicBezTo>
                  <a:cubicBezTo>
                    <a:pt x="417" y="153"/>
                    <a:pt x="417" y="153"/>
                    <a:pt x="417" y="153"/>
                  </a:cubicBezTo>
                  <a:cubicBezTo>
                    <a:pt x="417" y="153"/>
                    <a:pt x="417" y="153"/>
                    <a:pt x="417" y="153"/>
                  </a:cubicBezTo>
                  <a:cubicBezTo>
                    <a:pt x="438" y="141"/>
                    <a:pt x="438" y="141"/>
                    <a:pt x="438" y="141"/>
                  </a:cubicBezTo>
                  <a:cubicBezTo>
                    <a:pt x="437" y="141"/>
                    <a:pt x="437" y="140"/>
                    <a:pt x="437" y="140"/>
                  </a:cubicBezTo>
                  <a:cubicBezTo>
                    <a:pt x="377" y="35"/>
                    <a:pt x="244" y="0"/>
                    <a:pt x="140" y="60"/>
                  </a:cubicBezTo>
                  <a:cubicBezTo>
                    <a:pt x="35" y="120"/>
                    <a:pt x="0" y="253"/>
                    <a:pt x="60" y="358"/>
                  </a:cubicBezTo>
                  <a:cubicBezTo>
                    <a:pt x="120" y="462"/>
                    <a:pt x="253" y="498"/>
                    <a:pt x="357" y="437"/>
                  </a:cubicBezTo>
                  <a:cubicBezTo>
                    <a:pt x="439" y="390"/>
                    <a:pt x="478" y="299"/>
                    <a:pt x="463" y="211"/>
                  </a:cubicBezTo>
                  <a:close/>
                  <a:moveTo>
                    <a:pt x="87" y="274"/>
                  </a:moveTo>
                  <a:cubicBezTo>
                    <a:pt x="78" y="209"/>
                    <a:pt x="107" y="142"/>
                    <a:pt x="167" y="108"/>
                  </a:cubicBezTo>
                  <a:cubicBezTo>
                    <a:pt x="227" y="73"/>
                    <a:pt x="299" y="81"/>
                    <a:pt x="350" y="122"/>
                  </a:cubicBezTo>
                  <a:lnTo>
                    <a:pt x="87" y="274"/>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 name="Freeform 9">
              <a:extLst>
                <a:ext uri="{FF2B5EF4-FFF2-40B4-BE49-F238E27FC236}">
                  <a16:creationId xmlns:a16="http://schemas.microsoft.com/office/drawing/2014/main" id="{39E249A1-89A2-4B27-BDBB-E863C973D40C}"/>
                </a:ext>
              </a:extLst>
            </p:cNvPr>
            <p:cNvSpPr/>
            <p:nvPr/>
          </p:nvSpPr>
          <p:spPr bwMode="auto">
            <a:xfrm>
              <a:off x="2619632" y="728112"/>
              <a:ext cx="307667" cy="157746"/>
            </a:xfrm>
            <a:custGeom>
              <a:avLst/>
              <a:gdLst>
                <a:gd name="T0" fmla="*/ 172 w 251"/>
                <a:gd name="T1" fmla="*/ 58 h 128"/>
                <a:gd name="T2" fmla="*/ 172 w 251"/>
                <a:gd name="T3" fmla="*/ 58 h 128"/>
                <a:gd name="T4" fmla="*/ 172 w 251"/>
                <a:gd name="T5" fmla="*/ 56 h 128"/>
                <a:gd name="T6" fmla="*/ 172 w 251"/>
                <a:gd name="T7" fmla="*/ 55 h 128"/>
                <a:gd name="T8" fmla="*/ 172 w 251"/>
                <a:gd name="T9" fmla="*/ 55 h 128"/>
                <a:gd name="T10" fmla="*/ 172 w 251"/>
                <a:gd name="T11" fmla="*/ 22 h 128"/>
                <a:gd name="T12" fmla="*/ 79 w 251"/>
                <a:gd name="T13" fmla="*/ 22 h 128"/>
                <a:gd name="T14" fmla="*/ 79 w 251"/>
                <a:gd name="T15" fmla="*/ 55 h 128"/>
                <a:gd name="T16" fmla="*/ 79 w 251"/>
                <a:gd name="T17" fmla="*/ 55 h 128"/>
                <a:gd name="T18" fmla="*/ 79 w 251"/>
                <a:gd name="T19" fmla="*/ 56 h 128"/>
                <a:gd name="T20" fmla="*/ 79 w 251"/>
                <a:gd name="T21" fmla="*/ 58 h 128"/>
                <a:gd name="T22" fmla="*/ 79 w 251"/>
                <a:gd name="T23" fmla="*/ 58 h 128"/>
                <a:gd name="T24" fmla="*/ 3 w 251"/>
                <a:gd name="T25" fmla="*/ 128 h 128"/>
                <a:gd name="T26" fmla="*/ 0 w 251"/>
                <a:gd name="T27" fmla="*/ 128 h 128"/>
                <a:gd name="T28" fmla="*/ 0 w 251"/>
                <a:gd name="T29" fmla="*/ 110 h 128"/>
                <a:gd name="T30" fmla="*/ 57 w 251"/>
                <a:gd name="T31" fmla="*/ 56 h 128"/>
                <a:gd name="T32" fmla="*/ 57 w 251"/>
                <a:gd name="T33" fmla="*/ 22 h 128"/>
                <a:gd name="T34" fmla="*/ 57 w 251"/>
                <a:gd name="T35" fmla="*/ 0 h 128"/>
                <a:gd name="T36" fmla="*/ 79 w 251"/>
                <a:gd name="T37" fmla="*/ 0 h 128"/>
                <a:gd name="T38" fmla="*/ 172 w 251"/>
                <a:gd name="T39" fmla="*/ 0 h 128"/>
                <a:gd name="T40" fmla="*/ 179 w 251"/>
                <a:gd name="T41" fmla="*/ 0 h 128"/>
                <a:gd name="T42" fmla="*/ 194 w 251"/>
                <a:gd name="T43" fmla="*/ 0 h 128"/>
                <a:gd name="T44" fmla="*/ 194 w 251"/>
                <a:gd name="T45" fmla="*/ 56 h 128"/>
                <a:gd name="T46" fmla="*/ 251 w 251"/>
                <a:gd name="T47" fmla="*/ 110 h 128"/>
                <a:gd name="T48" fmla="*/ 251 w 251"/>
                <a:gd name="T49" fmla="*/ 128 h 128"/>
                <a:gd name="T50" fmla="*/ 248 w 251"/>
                <a:gd name="T51" fmla="*/ 128 h 128"/>
                <a:gd name="T52" fmla="*/ 172 w 251"/>
                <a:gd name="T53"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1" h="128">
                  <a:moveTo>
                    <a:pt x="172" y="58"/>
                  </a:moveTo>
                  <a:cubicBezTo>
                    <a:pt x="172" y="58"/>
                    <a:pt x="172" y="58"/>
                    <a:pt x="172" y="58"/>
                  </a:cubicBezTo>
                  <a:cubicBezTo>
                    <a:pt x="172" y="56"/>
                    <a:pt x="172" y="56"/>
                    <a:pt x="172" y="56"/>
                  </a:cubicBezTo>
                  <a:cubicBezTo>
                    <a:pt x="172" y="56"/>
                    <a:pt x="172" y="56"/>
                    <a:pt x="172" y="55"/>
                  </a:cubicBezTo>
                  <a:cubicBezTo>
                    <a:pt x="172" y="55"/>
                    <a:pt x="172" y="55"/>
                    <a:pt x="172" y="55"/>
                  </a:cubicBezTo>
                  <a:cubicBezTo>
                    <a:pt x="172" y="22"/>
                    <a:pt x="172" y="22"/>
                    <a:pt x="172" y="22"/>
                  </a:cubicBezTo>
                  <a:cubicBezTo>
                    <a:pt x="79" y="22"/>
                    <a:pt x="79" y="22"/>
                    <a:pt x="79" y="22"/>
                  </a:cubicBezTo>
                  <a:cubicBezTo>
                    <a:pt x="79" y="55"/>
                    <a:pt x="79" y="55"/>
                    <a:pt x="79" y="55"/>
                  </a:cubicBezTo>
                  <a:cubicBezTo>
                    <a:pt x="79" y="55"/>
                    <a:pt x="79" y="55"/>
                    <a:pt x="79" y="55"/>
                  </a:cubicBezTo>
                  <a:cubicBezTo>
                    <a:pt x="79" y="56"/>
                    <a:pt x="79" y="56"/>
                    <a:pt x="79" y="56"/>
                  </a:cubicBezTo>
                  <a:cubicBezTo>
                    <a:pt x="79" y="58"/>
                    <a:pt x="79" y="58"/>
                    <a:pt x="79" y="58"/>
                  </a:cubicBezTo>
                  <a:cubicBezTo>
                    <a:pt x="79" y="58"/>
                    <a:pt x="79" y="58"/>
                    <a:pt x="79" y="58"/>
                  </a:cubicBezTo>
                  <a:cubicBezTo>
                    <a:pt x="76" y="97"/>
                    <a:pt x="43" y="128"/>
                    <a:pt x="3" y="128"/>
                  </a:cubicBezTo>
                  <a:cubicBezTo>
                    <a:pt x="2" y="128"/>
                    <a:pt x="1" y="128"/>
                    <a:pt x="0" y="128"/>
                  </a:cubicBezTo>
                  <a:cubicBezTo>
                    <a:pt x="0" y="110"/>
                    <a:pt x="0" y="110"/>
                    <a:pt x="0" y="110"/>
                  </a:cubicBezTo>
                  <a:cubicBezTo>
                    <a:pt x="30" y="110"/>
                    <a:pt x="55" y="86"/>
                    <a:pt x="57" y="56"/>
                  </a:cubicBezTo>
                  <a:cubicBezTo>
                    <a:pt x="57" y="22"/>
                    <a:pt x="57" y="22"/>
                    <a:pt x="57" y="22"/>
                  </a:cubicBezTo>
                  <a:cubicBezTo>
                    <a:pt x="57" y="0"/>
                    <a:pt x="57" y="0"/>
                    <a:pt x="57" y="0"/>
                  </a:cubicBezTo>
                  <a:cubicBezTo>
                    <a:pt x="79" y="0"/>
                    <a:pt x="79" y="0"/>
                    <a:pt x="79" y="0"/>
                  </a:cubicBezTo>
                  <a:cubicBezTo>
                    <a:pt x="172" y="0"/>
                    <a:pt x="172" y="0"/>
                    <a:pt x="172" y="0"/>
                  </a:cubicBezTo>
                  <a:cubicBezTo>
                    <a:pt x="179" y="0"/>
                    <a:pt x="179" y="0"/>
                    <a:pt x="179" y="0"/>
                  </a:cubicBezTo>
                  <a:cubicBezTo>
                    <a:pt x="194" y="0"/>
                    <a:pt x="194" y="0"/>
                    <a:pt x="194" y="0"/>
                  </a:cubicBezTo>
                  <a:cubicBezTo>
                    <a:pt x="194" y="56"/>
                    <a:pt x="194" y="56"/>
                    <a:pt x="194" y="56"/>
                  </a:cubicBezTo>
                  <a:cubicBezTo>
                    <a:pt x="196" y="86"/>
                    <a:pt x="221" y="110"/>
                    <a:pt x="251" y="110"/>
                  </a:cubicBezTo>
                  <a:cubicBezTo>
                    <a:pt x="251" y="128"/>
                    <a:pt x="251" y="128"/>
                    <a:pt x="251" y="128"/>
                  </a:cubicBezTo>
                  <a:cubicBezTo>
                    <a:pt x="250" y="128"/>
                    <a:pt x="249" y="128"/>
                    <a:pt x="248" y="128"/>
                  </a:cubicBezTo>
                  <a:cubicBezTo>
                    <a:pt x="208" y="128"/>
                    <a:pt x="175" y="97"/>
                    <a:pt x="172" y="58"/>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 name="Freeform 10">
              <a:extLst>
                <a:ext uri="{FF2B5EF4-FFF2-40B4-BE49-F238E27FC236}">
                  <a16:creationId xmlns:a16="http://schemas.microsoft.com/office/drawing/2014/main" id="{7A9B23D6-2405-48D1-98E1-57F91455BBE1}"/>
                </a:ext>
              </a:extLst>
            </p:cNvPr>
            <p:cNvSpPr/>
            <p:nvPr/>
          </p:nvSpPr>
          <p:spPr bwMode="auto">
            <a:xfrm>
              <a:off x="2627324" y="678093"/>
              <a:ext cx="292284" cy="42324"/>
            </a:xfrm>
            <a:custGeom>
              <a:avLst/>
              <a:gdLst>
                <a:gd name="T0" fmla="*/ 166 w 183"/>
                <a:gd name="T1" fmla="*/ 16 h 28"/>
                <a:gd name="T2" fmla="*/ 17 w 183"/>
                <a:gd name="T3" fmla="*/ 16 h 28"/>
                <a:gd name="T4" fmla="*/ 17 w 183"/>
                <a:gd name="T5" fmla="*/ 28 h 28"/>
                <a:gd name="T6" fmla="*/ 0 w 183"/>
                <a:gd name="T7" fmla="*/ 28 h 28"/>
                <a:gd name="T8" fmla="*/ 0 w 183"/>
                <a:gd name="T9" fmla="*/ 16 h 28"/>
                <a:gd name="T10" fmla="*/ 0 w 183"/>
                <a:gd name="T11" fmla="*/ 0 h 28"/>
                <a:gd name="T12" fmla="*/ 17 w 183"/>
                <a:gd name="T13" fmla="*/ 0 h 28"/>
                <a:gd name="T14" fmla="*/ 166 w 183"/>
                <a:gd name="T15" fmla="*/ 0 h 28"/>
                <a:gd name="T16" fmla="*/ 183 w 183"/>
                <a:gd name="T17" fmla="*/ 0 h 28"/>
                <a:gd name="T18" fmla="*/ 183 w 183"/>
                <a:gd name="T19" fmla="*/ 16 h 28"/>
                <a:gd name="T20" fmla="*/ 183 w 183"/>
                <a:gd name="T21" fmla="*/ 28 h 28"/>
                <a:gd name="T22" fmla="*/ 166 w 183"/>
                <a:gd name="T23" fmla="*/ 28 h 28"/>
                <a:gd name="T24" fmla="*/ 166 w 183"/>
                <a:gd name="T25"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28">
                  <a:moveTo>
                    <a:pt x="166" y="16"/>
                  </a:moveTo>
                  <a:lnTo>
                    <a:pt x="17" y="16"/>
                  </a:lnTo>
                  <a:lnTo>
                    <a:pt x="17" y="28"/>
                  </a:lnTo>
                  <a:lnTo>
                    <a:pt x="0" y="28"/>
                  </a:lnTo>
                  <a:lnTo>
                    <a:pt x="0" y="16"/>
                  </a:lnTo>
                  <a:lnTo>
                    <a:pt x="0" y="0"/>
                  </a:lnTo>
                  <a:lnTo>
                    <a:pt x="17" y="0"/>
                  </a:lnTo>
                  <a:lnTo>
                    <a:pt x="166" y="0"/>
                  </a:lnTo>
                  <a:lnTo>
                    <a:pt x="183" y="0"/>
                  </a:lnTo>
                  <a:lnTo>
                    <a:pt x="183" y="16"/>
                  </a:lnTo>
                  <a:lnTo>
                    <a:pt x="183" y="28"/>
                  </a:lnTo>
                  <a:lnTo>
                    <a:pt x="166" y="28"/>
                  </a:lnTo>
                  <a:lnTo>
                    <a:pt x="166" y="16"/>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3" name="Freeform 11">
              <a:extLst>
                <a:ext uri="{FF2B5EF4-FFF2-40B4-BE49-F238E27FC236}">
                  <a16:creationId xmlns:a16="http://schemas.microsoft.com/office/drawing/2014/main" id="{B35B9B03-8C5A-46B5-8C60-37A2EDC3AB1F}"/>
                </a:ext>
              </a:extLst>
            </p:cNvPr>
            <p:cNvSpPr/>
            <p:nvPr/>
          </p:nvSpPr>
          <p:spPr bwMode="auto">
            <a:xfrm>
              <a:off x="2635015" y="535738"/>
              <a:ext cx="273056" cy="123119"/>
            </a:xfrm>
            <a:custGeom>
              <a:avLst/>
              <a:gdLst>
                <a:gd name="T0" fmla="*/ 94 w 172"/>
                <a:gd name="T1" fmla="*/ 61 h 77"/>
                <a:gd name="T2" fmla="*/ 144 w 172"/>
                <a:gd name="T3" fmla="*/ 61 h 77"/>
                <a:gd name="T4" fmla="*/ 144 w 172"/>
                <a:gd name="T5" fmla="*/ 77 h 77"/>
                <a:gd name="T6" fmla="*/ 27 w 172"/>
                <a:gd name="T7" fmla="*/ 77 h 77"/>
                <a:gd name="T8" fmla="*/ 27 w 172"/>
                <a:gd name="T9" fmla="*/ 61 h 77"/>
                <a:gd name="T10" fmla="*/ 78 w 172"/>
                <a:gd name="T11" fmla="*/ 61 h 77"/>
                <a:gd name="T12" fmla="*/ 78 w 172"/>
                <a:gd name="T13" fmla="*/ 44 h 77"/>
                <a:gd name="T14" fmla="*/ 0 w 172"/>
                <a:gd name="T15" fmla="*/ 44 h 77"/>
                <a:gd name="T16" fmla="*/ 0 w 172"/>
                <a:gd name="T17" fmla="*/ 28 h 77"/>
                <a:gd name="T18" fmla="*/ 78 w 172"/>
                <a:gd name="T19" fmla="*/ 28 h 77"/>
                <a:gd name="T20" fmla="*/ 78 w 172"/>
                <a:gd name="T21" fmla="*/ 0 h 77"/>
                <a:gd name="T22" fmla="*/ 94 w 172"/>
                <a:gd name="T23" fmla="*/ 0 h 77"/>
                <a:gd name="T24" fmla="*/ 94 w 172"/>
                <a:gd name="T25" fmla="*/ 28 h 77"/>
                <a:gd name="T26" fmla="*/ 172 w 172"/>
                <a:gd name="T27" fmla="*/ 28 h 77"/>
                <a:gd name="T28" fmla="*/ 172 w 172"/>
                <a:gd name="T29" fmla="*/ 44 h 77"/>
                <a:gd name="T30" fmla="*/ 94 w 172"/>
                <a:gd name="T31" fmla="*/ 44 h 77"/>
                <a:gd name="T32" fmla="*/ 94 w 172"/>
                <a:gd name="T33"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77">
                  <a:moveTo>
                    <a:pt x="94" y="61"/>
                  </a:moveTo>
                  <a:lnTo>
                    <a:pt x="144" y="61"/>
                  </a:lnTo>
                  <a:lnTo>
                    <a:pt x="144" y="77"/>
                  </a:lnTo>
                  <a:lnTo>
                    <a:pt x="27" y="77"/>
                  </a:lnTo>
                  <a:lnTo>
                    <a:pt x="27" y="61"/>
                  </a:lnTo>
                  <a:lnTo>
                    <a:pt x="78" y="61"/>
                  </a:lnTo>
                  <a:lnTo>
                    <a:pt x="78" y="44"/>
                  </a:lnTo>
                  <a:lnTo>
                    <a:pt x="0" y="44"/>
                  </a:lnTo>
                  <a:lnTo>
                    <a:pt x="0" y="28"/>
                  </a:lnTo>
                  <a:lnTo>
                    <a:pt x="78" y="28"/>
                  </a:lnTo>
                  <a:lnTo>
                    <a:pt x="78" y="0"/>
                  </a:lnTo>
                  <a:lnTo>
                    <a:pt x="94" y="0"/>
                  </a:lnTo>
                  <a:lnTo>
                    <a:pt x="94" y="28"/>
                  </a:lnTo>
                  <a:lnTo>
                    <a:pt x="172" y="28"/>
                  </a:lnTo>
                  <a:lnTo>
                    <a:pt x="172" y="44"/>
                  </a:lnTo>
                  <a:lnTo>
                    <a:pt x="94" y="44"/>
                  </a:lnTo>
                  <a:lnTo>
                    <a:pt x="94" y="61"/>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 name="Freeform 12">
              <a:extLst>
                <a:ext uri="{FF2B5EF4-FFF2-40B4-BE49-F238E27FC236}">
                  <a16:creationId xmlns:a16="http://schemas.microsoft.com/office/drawing/2014/main" id="{C8C89EDB-129C-4F23-982C-23B688056737}"/>
                </a:ext>
              </a:extLst>
            </p:cNvPr>
            <p:cNvSpPr/>
            <p:nvPr/>
          </p:nvSpPr>
          <p:spPr bwMode="auto">
            <a:xfrm>
              <a:off x="2373498" y="685788"/>
              <a:ext cx="192292" cy="200069"/>
            </a:xfrm>
            <a:custGeom>
              <a:avLst/>
              <a:gdLst>
                <a:gd name="T0" fmla="*/ 17 w 123"/>
                <a:gd name="T1" fmla="*/ 128 h 128"/>
                <a:gd name="T2" fmla="*/ 0 w 123"/>
                <a:gd name="T3" fmla="*/ 128 h 128"/>
                <a:gd name="T4" fmla="*/ 0 w 123"/>
                <a:gd name="T5" fmla="*/ 112 h 128"/>
                <a:gd name="T6" fmla="*/ 0 w 123"/>
                <a:gd name="T7" fmla="*/ 11 h 128"/>
                <a:gd name="T8" fmla="*/ 15 w 123"/>
                <a:gd name="T9" fmla="*/ 11 h 128"/>
                <a:gd name="T10" fmla="*/ 34 w 123"/>
                <a:gd name="T11" fmla="*/ 0 h 128"/>
                <a:gd name="T12" fmla="*/ 43 w 123"/>
                <a:gd name="T13" fmla="*/ 15 h 128"/>
                <a:gd name="T14" fmla="*/ 17 w 123"/>
                <a:gd name="T15" fmla="*/ 29 h 128"/>
                <a:gd name="T16" fmla="*/ 17 w 123"/>
                <a:gd name="T17" fmla="*/ 61 h 128"/>
                <a:gd name="T18" fmla="*/ 50 w 123"/>
                <a:gd name="T19" fmla="*/ 61 h 128"/>
                <a:gd name="T20" fmla="*/ 50 w 123"/>
                <a:gd name="T21" fmla="*/ 78 h 128"/>
                <a:gd name="T22" fmla="*/ 17 w 123"/>
                <a:gd name="T23" fmla="*/ 78 h 128"/>
                <a:gd name="T24" fmla="*/ 17 w 123"/>
                <a:gd name="T25" fmla="*/ 112 h 128"/>
                <a:gd name="T26" fmla="*/ 106 w 123"/>
                <a:gd name="T27" fmla="*/ 112 h 128"/>
                <a:gd name="T28" fmla="*/ 106 w 123"/>
                <a:gd name="T29" fmla="*/ 78 h 128"/>
                <a:gd name="T30" fmla="*/ 73 w 123"/>
                <a:gd name="T31" fmla="*/ 78 h 128"/>
                <a:gd name="T32" fmla="*/ 73 w 123"/>
                <a:gd name="T33" fmla="*/ 61 h 128"/>
                <a:gd name="T34" fmla="*/ 106 w 123"/>
                <a:gd name="T35" fmla="*/ 61 h 128"/>
                <a:gd name="T36" fmla="*/ 106 w 123"/>
                <a:gd name="T37" fmla="*/ 28 h 128"/>
                <a:gd name="T38" fmla="*/ 73 w 123"/>
                <a:gd name="T39" fmla="*/ 28 h 128"/>
                <a:gd name="T40" fmla="*/ 73 w 123"/>
                <a:gd name="T41" fmla="*/ 11 h 128"/>
                <a:gd name="T42" fmla="*/ 106 w 123"/>
                <a:gd name="T43" fmla="*/ 11 h 128"/>
                <a:gd name="T44" fmla="*/ 123 w 123"/>
                <a:gd name="T45" fmla="*/ 11 h 128"/>
                <a:gd name="T46" fmla="*/ 123 w 123"/>
                <a:gd name="T47" fmla="*/ 128 h 128"/>
                <a:gd name="T48" fmla="*/ 106 w 123"/>
                <a:gd name="T49" fmla="*/ 128 h 128"/>
                <a:gd name="T50" fmla="*/ 17 w 123"/>
                <a:gd name="T51"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 h="128">
                  <a:moveTo>
                    <a:pt x="17" y="128"/>
                  </a:moveTo>
                  <a:lnTo>
                    <a:pt x="0" y="128"/>
                  </a:lnTo>
                  <a:lnTo>
                    <a:pt x="0" y="112"/>
                  </a:lnTo>
                  <a:lnTo>
                    <a:pt x="0" y="11"/>
                  </a:lnTo>
                  <a:lnTo>
                    <a:pt x="15" y="11"/>
                  </a:lnTo>
                  <a:lnTo>
                    <a:pt x="34" y="0"/>
                  </a:lnTo>
                  <a:lnTo>
                    <a:pt x="43" y="15"/>
                  </a:lnTo>
                  <a:lnTo>
                    <a:pt x="17" y="29"/>
                  </a:lnTo>
                  <a:lnTo>
                    <a:pt x="17" y="61"/>
                  </a:lnTo>
                  <a:lnTo>
                    <a:pt x="50" y="61"/>
                  </a:lnTo>
                  <a:lnTo>
                    <a:pt x="50" y="78"/>
                  </a:lnTo>
                  <a:lnTo>
                    <a:pt x="17" y="78"/>
                  </a:lnTo>
                  <a:lnTo>
                    <a:pt x="17" y="112"/>
                  </a:lnTo>
                  <a:lnTo>
                    <a:pt x="106" y="112"/>
                  </a:lnTo>
                  <a:lnTo>
                    <a:pt x="106" y="78"/>
                  </a:lnTo>
                  <a:lnTo>
                    <a:pt x="73" y="78"/>
                  </a:lnTo>
                  <a:lnTo>
                    <a:pt x="73" y="61"/>
                  </a:lnTo>
                  <a:lnTo>
                    <a:pt x="106" y="61"/>
                  </a:lnTo>
                  <a:lnTo>
                    <a:pt x="106" y="28"/>
                  </a:lnTo>
                  <a:lnTo>
                    <a:pt x="73" y="28"/>
                  </a:lnTo>
                  <a:lnTo>
                    <a:pt x="73" y="11"/>
                  </a:lnTo>
                  <a:lnTo>
                    <a:pt x="106" y="11"/>
                  </a:lnTo>
                  <a:lnTo>
                    <a:pt x="123" y="11"/>
                  </a:lnTo>
                  <a:lnTo>
                    <a:pt x="123" y="128"/>
                  </a:lnTo>
                  <a:lnTo>
                    <a:pt x="106" y="128"/>
                  </a:lnTo>
                  <a:lnTo>
                    <a:pt x="17" y="12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 name="Freeform 13">
              <a:extLst>
                <a:ext uri="{FF2B5EF4-FFF2-40B4-BE49-F238E27FC236}">
                  <a16:creationId xmlns:a16="http://schemas.microsoft.com/office/drawing/2014/main" id="{6F27346D-2156-4787-A799-F6F9D76ECF0D}"/>
                </a:ext>
              </a:extLst>
            </p:cNvPr>
            <p:cNvSpPr/>
            <p:nvPr/>
          </p:nvSpPr>
          <p:spPr bwMode="auto">
            <a:xfrm>
              <a:off x="2511948" y="612687"/>
              <a:ext cx="53842" cy="61560"/>
            </a:xfrm>
            <a:custGeom>
              <a:avLst/>
              <a:gdLst>
                <a:gd name="T0" fmla="*/ 0 w 34"/>
                <a:gd name="T1" fmla="*/ 31 h 40"/>
                <a:gd name="T2" fmla="*/ 19 w 34"/>
                <a:gd name="T3" fmla="*/ 0 h 40"/>
                <a:gd name="T4" fmla="*/ 34 w 34"/>
                <a:gd name="T5" fmla="*/ 8 h 40"/>
                <a:gd name="T6" fmla="*/ 14 w 34"/>
                <a:gd name="T7" fmla="*/ 40 h 40"/>
                <a:gd name="T8" fmla="*/ 0 w 34"/>
                <a:gd name="T9" fmla="*/ 31 h 40"/>
              </a:gdLst>
              <a:ahLst/>
              <a:cxnLst>
                <a:cxn ang="0">
                  <a:pos x="T0" y="T1"/>
                </a:cxn>
                <a:cxn ang="0">
                  <a:pos x="T2" y="T3"/>
                </a:cxn>
                <a:cxn ang="0">
                  <a:pos x="T4" y="T5"/>
                </a:cxn>
                <a:cxn ang="0">
                  <a:pos x="T6" y="T7"/>
                </a:cxn>
                <a:cxn ang="0">
                  <a:pos x="T8" y="T9"/>
                </a:cxn>
              </a:cxnLst>
              <a:rect l="0" t="0" r="r" b="b"/>
              <a:pathLst>
                <a:path w="34" h="40">
                  <a:moveTo>
                    <a:pt x="0" y="31"/>
                  </a:moveTo>
                  <a:lnTo>
                    <a:pt x="19" y="0"/>
                  </a:lnTo>
                  <a:lnTo>
                    <a:pt x="34" y="8"/>
                  </a:lnTo>
                  <a:lnTo>
                    <a:pt x="14" y="40"/>
                  </a:lnTo>
                  <a:lnTo>
                    <a:pt x="0" y="31"/>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 name="Freeform 14">
              <a:extLst>
                <a:ext uri="{FF2B5EF4-FFF2-40B4-BE49-F238E27FC236}">
                  <a16:creationId xmlns:a16="http://schemas.microsoft.com/office/drawing/2014/main" id="{B0FA3F67-AD6D-49E8-A90D-F68E14CAE4BB}"/>
                </a:ext>
              </a:extLst>
            </p:cNvPr>
            <p:cNvSpPr/>
            <p:nvPr/>
          </p:nvSpPr>
          <p:spPr bwMode="auto">
            <a:xfrm>
              <a:off x="2435032" y="601144"/>
              <a:ext cx="53842" cy="65408"/>
            </a:xfrm>
            <a:custGeom>
              <a:avLst/>
              <a:gdLst>
                <a:gd name="T0" fmla="*/ 34 w 34"/>
                <a:gd name="T1" fmla="*/ 32 h 40"/>
                <a:gd name="T2" fmla="*/ 20 w 34"/>
                <a:gd name="T3" fmla="*/ 40 h 40"/>
                <a:gd name="T4" fmla="*/ 0 w 34"/>
                <a:gd name="T5" fmla="*/ 8 h 40"/>
                <a:gd name="T6" fmla="*/ 14 w 34"/>
                <a:gd name="T7" fmla="*/ 0 h 40"/>
                <a:gd name="T8" fmla="*/ 34 w 34"/>
                <a:gd name="T9" fmla="*/ 32 h 40"/>
              </a:gdLst>
              <a:ahLst/>
              <a:cxnLst>
                <a:cxn ang="0">
                  <a:pos x="T0" y="T1"/>
                </a:cxn>
                <a:cxn ang="0">
                  <a:pos x="T2" y="T3"/>
                </a:cxn>
                <a:cxn ang="0">
                  <a:pos x="T4" y="T5"/>
                </a:cxn>
                <a:cxn ang="0">
                  <a:pos x="T6" y="T7"/>
                </a:cxn>
                <a:cxn ang="0">
                  <a:pos x="T8" y="T9"/>
                </a:cxn>
              </a:cxnLst>
              <a:rect l="0" t="0" r="r" b="b"/>
              <a:pathLst>
                <a:path w="34" h="40">
                  <a:moveTo>
                    <a:pt x="34" y="32"/>
                  </a:moveTo>
                  <a:lnTo>
                    <a:pt x="20" y="40"/>
                  </a:lnTo>
                  <a:lnTo>
                    <a:pt x="0" y="8"/>
                  </a:lnTo>
                  <a:lnTo>
                    <a:pt x="14" y="0"/>
                  </a:lnTo>
                  <a:lnTo>
                    <a:pt x="34" y="32"/>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7" name="Freeform 15">
              <a:extLst>
                <a:ext uri="{FF2B5EF4-FFF2-40B4-BE49-F238E27FC236}">
                  <a16:creationId xmlns:a16="http://schemas.microsoft.com/office/drawing/2014/main" id="{FA163FC0-BEC7-4512-9DF8-18CFF7C781CF}"/>
                </a:ext>
              </a:extLst>
            </p:cNvPr>
            <p:cNvSpPr/>
            <p:nvPr/>
          </p:nvSpPr>
          <p:spPr bwMode="auto">
            <a:xfrm>
              <a:off x="2381190" y="612687"/>
              <a:ext cx="53842" cy="61560"/>
            </a:xfrm>
            <a:custGeom>
              <a:avLst/>
              <a:gdLst>
                <a:gd name="T0" fmla="*/ 0 w 33"/>
                <a:gd name="T1" fmla="*/ 8 h 40"/>
                <a:gd name="T2" fmla="*/ 14 w 33"/>
                <a:gd name="T3" fmla="*/ 0 h 40"/>
                <a:gd name="T4" fmla="*/ 33 w 33"/>
                <a:gd name="T5" fmla="*/ 31 h 40"/>
                <a:gd name="T6" fmla="*/ 20 w 33"/>
                <a:gd name="T7" fmla="*/ 40 h 40"/>
                <a:gd name="T8" fmla="*/ 0 w 33"/>
                <a:gd name="T9" fmla="*/ 8 h 40"/>
              </a:gdLst>
              <a:ahLst/>
              <a:cxnLst>
                <a:cxn ang="0">
                  <a:pos x="T0" y="T1"/>
                </a:cxn>
                <a:cxn ang="0">
                  <a:pos x="T2" y="T3"/>
                </a:cxn>
                <a:cxn ang="0">
                  <a:pos x="T4" y="T5"/>
                </a:cxn>
                <a:cxn ang="0">
                  <a:pos x="T6" y="T7"/>
                </a:cxn>
                <a:cxn ang="0">
                  <a:pos x="T8" y="T9"/>
                </a:cxn>
              </a:cxnLst>
              <a:rect l="0" t="0" r="r" b="b"/>
              <a:pathLst>
                <a:path w="33" h="40">
                  <a:moveTo>
                    <a:pt x="0" y="8"/>
                  </a:moveTo>
                  <a:lnTo>
                    <a:pt x="14" y="0"/>
                  </a:lnTo>
                  <a:lnTo>
                    <a:pt x="33" y="31"/>
                  </a:lnTo>
                  <a:lnTo>
                    <a:pt x="20" y="40"/>
                  </a:lnTo>
                  <a:lnTo>
                    <a:pt x="0" y="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8" name="Freeform 16">
              <a:extLst>
                <a:ext uri="{FF2B5EF4-FFF2-40B4-BE49-F238E27FC236}">
                  <a16:creationId xmlns:a16="http://schemas.microsoft.com/office/drawing/2014/main" id="{F1970A21-094B-4382-9F53-A5825CEE55E5}"/>
                </a:ext>
              </a:extLst>
            </p:cNvPr>
            <p:cNvSpPr/>
            <p:nvPr/>
          </p:nvSpPr>
          <p:spPr bwMode="auto">
            <a:xfrm>
              <a:off x="2373498" y="535738"/>
              <a:ext cx="184600" cy="61560"/>
            </a:xfrm>
            <a:custGeom>
              <a:avLst/>
              <a:gdLst>
                <a:gd name="T0" fmla="*/ 0 w 117"/>
                <a:gd name="T1" fmla="*/ 23 h 39"/>
                <a:gd name="T2" fmla="*/ 112 w 117"/>
                <a:gd name="T3" fmla="*/ 0 h 39"/>
                <a:gd name="T4" fmla="*/ 117 w 117"/>
                <a:gd name="T5" fmla="*/ 15 h 39"/>
                <a:gd name="T6" fmla="*/ 4 w 117"/>
                <a:gd name="T7" fmla="*/ 39 h 39"/>
                <a:gd name="T8" fmla="*/ 0 w 117"/>
                <a:gd name="T9" fmla="*/ 23 h 39"/>
              </a:gdLst>
              <a:ahLst/>
              <a:cxnLst>
                <a:cxn ang="0">
                  <a:pos x="T0" y="T1"/>
                </a:cxn>
                <a:cxn ang="0">
                  <a:pos x="T2" y="T3"/>
                </a:cxn>
                <a:cxn ang="0">
                  <a:pos x="T4" y="T5"/>
                </a:cxn>
                <a:cxn ang="0">
                  <a:pos x="T6" y="T7"/>
                </a:cxn>
                <a:cxn ang="0">
                  <a:pos x="T8" y="T9"/>
                </a:cxn>
              </a:cxnLst>
              <a:rect l="0" t="0" r="r" b="b"/>
              <a:pathLst>
                <a:path w="117" h="39">
                  <a:moveTo>
                    <a:pt x="0" y="23"/>
                  </a:moveTo>
                  <a:lnTo>
                    <a:pt x="112" y="0"/>
                  </a:lnTo>
                  <a:lnTo>
                    <a:pt x="117" y="15"/>
                  </a:lnTo>
                  <a:lnTo>
                    <a:pt x="4" y="39"/>
                  </a:lnTo>
                  <a:lnTo>
                    <a:pt x="0" y="23"/>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9" name="Freeform 17">
              <a:extLst>
                <a:ext uri="{FF2B5EF4-FFF2-40B4-BE49-F238E27FC236}">
                  <a16:creationId xmlns:a16="http://schemas.microsoft.com/office/drawing/2014/main" id="{CF9E903A-127B-49F9-916C-187B803A3D1D}"/>
                </a:ext>
              </a:extLst>
            </p:cNvPr>
            <p:cNvSpPr/>
            <p:nvPr/>
          </p:nvSpPr>
          <p:spPr bwMode="auto">
            <a:xfrm>
              <a:off x="2204281" y="604992"/>
              <a:ext cx="157681" cy="280865"/>
            </a:xfrm>
            <a:custGeom>
              <a:avLst/>
              <a:gdLst>
                <a:gd name="T0" fmla="*/ 62 w 101"/>
                <a:gd name="T1" fmla="*/ 67 h 178"/>
                <a:gd name="T2" fmla="*/ 65 w 101"/>
                <a:gd name="T3" fmla="*/ 65 h 178"/>
                <a:gd name="T4" fmla="*/ 96 w 101"/>
                <a:gd name="T5" fmla="*/ 119 h 178"/>
                <a:gd name="T6" fmla="*/ 81 w 101"/>
                <a:gd name="T7" fmla="*/ 127 h 178"/>
                <a:gd name="T8" fmla="*/ 62 w 101"/>
                <a:gd name="T9" fmla="*/ 93 h 178"/>
                <a:gd name="T10" fmla="*/ 62 w 101"/>
                <a:gd name="T11" fmla="*/ 178 h 178"/>
                <a:gd name="T12" fmla="*/ 45 w 101"/>
                <a:gd name="T13" fmla="*/ 178 h 178"/>
                <a:gd name="T14" fmla="*/ 45 w 101"/>
                <a:gd name="T15" fmla="*/ 79 h 178"/>
                <a:gd name="T16" fmla="*/ 15 w 101"/>
                <a:gd name="T17" fmla="*/ 133 h 178"/>
                <a:gd name="T18" fmla="*/ 0 w 101"/>
                <a:gd name="T19" fmla="*/ 124 h 178"/>
                <a:gd name="T20" fmla="*/ 45 w 101"/>
                <a:gd name="T21" fmla="*/ 46 h 178"/>
                <a:gd name="T22" fmla="*/ 45 w 101"/>
                <a:gd name="T23" fmla="*/ 33 h 178"/>
                <a:gd name="T24" fmla="*/ 7 w 101"/>
                <a:gd name="T25" fmla="*/ 33 h 178"/>
                <a:gd name="T26" fmla="*/ 7 w 101"/>
                <a:gd name="T27" fmla="*/ 17 h 178"/>
                <a:gd name="T28" fmla="*/ 45 w 101"/>
                <a:gd name="T29" fmla="*/ 17 h 178"/>
                <a:gd name="T30" fmla="*/ 45 w 101"/>
                <a:gd name="T31" fmla="*/ 0 h 178"/>
                <a:gd name="T32" fmla="*/ 62 w 101"/>
                <a:gd name="T33" fmla="*/ 0 h 178"/>
                <a:gd name="T34" fmla="*/ 62 w 101"/>
                <a:gd name="T35" fmla="*/ 17 h 178"/>
                <a:gd name="T36" fmla="*/ 101 w 101"/>
                <a:gd name="T37" fmla="*/ 17 h 178"/>
                <a:gd name="T38" fmla="*/ 101 w 101"/>
                <a:gd name="T39" fmla="*/ 33 h 178"/>
                <a:gd name="T40" fmla="*/ 62 w 101"/>
                <a:gd name="T41" fmla="*/ 33 h 178"/>
                <a:gd name="T42" fmla="*/ 62 w 101"/>
                <a:gd name="T43" fmla="*/ 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 h="178">
                  <a:moveTo>
                    <a:pt x="62" y="67"/>
                  </a:moveTo>
                  <a:lnTo>
                    <a:pt x="65" y="65"/>
                  </a:lnTo>
                  <a:lnTo>
                    <a:pt x="96" y="119"/>
                  </a:lnTo>
                  <a:lnTo>
                    <a:pt x="81" y="127"/>
                  </a:lnTo>
                  <a:lnTo>
                    <a:pt x="62" y="93"/>
                  </a:lnTo>
                  <a:lnTo>
                    <a:pt x="62" y="178"/>
                  </a:lnTo>
                  <a:lnTo>
                    <a:pt x="45" y="178"/>
                  </a:lnTo>
                  <a:lnTo>
                    <a:pt x="45" y="79"/>
                  </a:lnTo>
                  <a:lnTo>
                    <a:pt x="15" y="133"/>
                  </a:lnTo>
                  <a:lnTo>
                    <a:pt x="0" y="124"/>
                  </a:lnTo>
                  <a:lnTo>
                    <a:pt x="45" y="46"/>
                  </a:lnTo>
                  <a:lnTo>
                    <a:pt x="45" y="33"/>
                  </a:lnTo>
                  <a:lnTo>
                    <a:pt x="7" y="33"/>
                  </a:lnTo>
                  <a:lnTo>
                    <a:pt x="7" y="17"/>
                  </a:lnTo>
                  <a:lnTo>
                    <a:pt x="45" y="17"/>
                  </a:lnTo>
                  <a:lnTo>
                    <a:pt x="45" y="0"/>
                  </a:lnTo>
                  <a:lnTo>
                    <a:pt x="62" y="0"/>
                  </a:lnTo>
                  <a:lnTo>
                    <a:pt x="62" y="17"/>
                  </a:lnTo>
                  <a:lnTo>
                    <a:pt x="101" y="17"/>
                  </a:lnTo>
                  <a:lnTo>
                    <a:pt x="101" y="33"/>
                  </a:lnTo>
                  <a:lnTo>
                    <a:pt x="62" y="33"/>
                  </a:lnTo>
                  <a:lnTo>
                    <a:pt x="62" y="67"/>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 name="Freeform 18">
              <a:extLst>
                <a:ext uri="{FF2B5EF4-FFF2-40B4-BE49-F238E27FC236}">
                  <a16:creationId xmlns:a16="http://schemas.microsoft.com/office/drawing/2014/main" id="{4212105F-098A-4E23-AE51-28D9CD3DF87A}"/>
                </a:ext>
              </a:extLst>
            </p:cNvPr>
            <p:cNvSpPr/>
            <p:nvPr/>
          </p:nvSpPr>
          <p:spPr bwMode="auto">
            <a:xfrm>
              <a:off x="2211973" y="535738"/>
              <a:ext cx="142297" cy="61560"/>
            </a:xfrm>
            <a:custGeom>
              <a:avLst/>
              <a:gdLst>
                <a:gd name="T0" fmla="*/ 0 w 89"/>
                <a:gd name="T1" fmla="*/ 22 h 38"/>
                <a:gd name="T2" fmla="*/ 84 w 89"/>
                <a:gd name="T3" fmla="*/ 0 h 38"/>
                <a:gd name="T4" fmla="*/ 89 w 89"/>
                <a:gd name="T5" fmla="*/ 16 h 38"/>
                <a:gd name="T6" fmla="*/ 4 w 89"/>
                <a:gd name="T7" fmla="*/ 38 h 38"/>
                <a:gd name="T8" fmla="*/ 0 w 89"/>
                <a:gd name="T9" fmla="*/ 22 h 38"/>
              </a:gdLst>
              <a:ahLst/>
              <a:cxnLst>
                <a:cxn ang="0">
                  <a:pos x="T0" y="T1"/>
                </a:cxn>
                <a:cxn ang="0">
                  <a:pos x="T2" y="T3"/>
                </a:cxn>
                <a:cxn ang="0">
                  <a:pos x="T4" y="T5"/>
                </a:cxn>
                <a:cxn ang="0">
                  <a:pos x="T6" y="T7"/>
                </a:cxn>
                <a:cxn ang="0">
                  <a:pos x="T8" y="T9"/>
                </a:cxn>
              </a:cxnLst>
              <a:rect l="0" t="0" r="r" b="b"/>
              <a:pathLst>
                <a:path w="89" h="38">
                  <a:moveTo>
                    <a:pt x="0" y="22"/>
                  </a:moveTo>
                  <a:lnTo>
                    <a:pt x="84" y="0"/>
                  </a:lnTo>
                  <a:lnTo>
                    <a:pt x="89" y="16"/>
                  </a:lnTo>
                  <a:lnTo>
                    <a:pt x="4" y="38"/>
                  </a:lnTo>
                  <a:lnTo>
                    <a:pt x="0" y="22"/>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 name="Freeform 19">
              <a:extLst>
                <a:ext uri="{FF2B5EF4-FFF2-40B4-BE49-F238E27FC236}">
                  <a16:creationId xmlns:a16="http://schemas.microsoft.com/office/drawing/2014/main" id="{7723D03B-7B49-4F43-8C9C-B7F5A0678EFC}"/>
                </a:ext>
              </a:extLst>
            </p:cNvPr>
            <p:cNvSpPr>
              <a:spLocks noEditPoints="1"/>
            </p:cNvSpPr>
            <p:nvPr/>
          </p:nvSpPr>
          <p:spPr bwMode="auto">
            <a:xfrm>
              <a:off x="1538952" y="993587"/>
              <a:ext cx="949922" cy="534801"/>
            </a:xfrm>
            <a:custGeom>
              <a:avLst/>
              <a:gdLst>
                <a:gd name="T0" fmla="*/ 740 w 776"/>
                <a:gd name="T1" fmla="*/ 336 h 436"/>
                <a:gd name="T2" fmla="*/ 626 w 776"/>
                <a:gd name="T3" fmla="*/ 383 h 436"/>
                <a:gd name="T4" fmla="*/ 462 w 776"/>
                <a:gd name="T5" fmla="*/ 218 h 436"/>
                <a:gd name="T6" fmla="*/ 626 w 776"/>
                <a:gd name="T7" fmla="*/ 54 h 436"/>
                <a:gd name="T8" fmla="*/ 738 w 776"/>
                <a:gd name="T9" fmla="*/ 99 h 436"/>
                <a:gd name="T10" fmla="*/ 774 w 776"/>
                <a:gd name="T11" fmla="*/ 58 h 436"/>
                <a:gd name="T12" fmla="*/ 626 w 776"/>
                <a:gd name="T13" fmla="*/ 0 h 436"/>
                <a:gd name="T14" fmla="*/ 422 w 776"/>
                <a:gd name="T15" fmla="*/ 141 h 436"/>
                <a:gd name="T16" fmla="*/ 218 w 776"/>
                <a:gd name="T17" fmla="*/ 0 h 436"/>
                <a:gd name="T18" fmla="*/ 0 w 776"/>
                <a:gd name="T19" fmla="*/ 218 h 436"/>
                <a:gd name="T20" fmla="*/ 218 w 776"/>
                <a:gd name="T21" fmla="*/ 436 h 436"/>
                <a:gd name="T22" fmla="*/ 422 w 776"/>
                <a:gd name="T23" fmla="*/ 294 h 436"/>
                <a:gd name="T24" fmla="*/ 626 w 776"/>
                <a:gd name="T25" fmla="*/ 436 h 436"/>
                <a:gd name="T26" fmla="*/ 776 w 776"/>
                <a:gd name="T27" fmla="*/ 375 h 436"/>
                <a:gd name="T28" fmla="*/ 740 w 776"/>
                <a:gd name="T29" fmla="*/ 336 h 436"/>
                <a:gd name="T30" fmla="*/ 218 w 776"/>
                <a:gd name="T31" fmla="*/ 382 h 436"/>
                <a:gd name="T32" fmla="*/ 55 w 776"/>
                <a:gd name="T33" fmla="*/ 219 h 436"/>
                <a:gd name="T34" fmla="*/ 218 w 776"/>
                <a:gd name="T35" fmla="*/ 55 h 436"/>
                <a:gd name="T36" fmla="*/ 381 w 776"/>
                <a:gd name="T37" fmla="*/ 219 h 436"/>
                <a:gd name="T38" fmla="*/ 218 w 776"/>
                <a:gd name="T39" fmla="*/ 38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6" h="436">
                  <a:moveTo>
                    <a:pt x="740" y="336"/>
                  </a:moveTo>
                  <a:cubicBezTo>
                    <a:pt x="710" y="365"/>
                    <a:pt x="670" y="383"/>
                    <a:pt x="626" y="383"/>
                  </a:cubicBezTo>
                  <a:cubicBezTo>
                    <a:pt x="536" y="383"/>
                    <a:pt x="462" y="309"/>
                    <a:pt x="462" y="218"/>
                  </a:cubicBezTo>
                  <a:cubicBezTo>
                    <a:pt x="462" y="128"/>
                    <a:pt x="536" y="54"/>
                    <a:pt x="626" y="54"/>
                  </a:cubicBezTo>
                  <a:cubicBezTo>
                    <a:pt x="670" y="54"/>
                    <a:pt x="709" y="71"/>
                    <a:pt x="738" y="99"/>
                  </a:cubicBezTo>
                  <a:cubicBezTo>
                    <a:pt x="774" y="58"/>
                    <a:pt x="774" y="58"/>
                    <a:pt x="774" y="58"/>
                  </a:cubicBezTo>
                  <a:cubicBezTo>
                    <a:pt x="735" y="22"/>
                    <a:pt x="683" y="0"/>
                    <a:pt x="626" y="0"/>
                  </a:cubicBezTo>
                  <a:cubicBezTo>
                    <a:pt x="532" y="0"/>
                    <a:pt x="453" y="58"/>
                    <a:pt x="422" y="141"/>
                  </a:cubicBezTo>
                  <a:cubicBezTo>
                    <a:pt x="391" y="58"/>
                    <a:pt x="311" y="0"/>
                    <a:pt x="218" y="0"/>
                  </a:cubicBezTo>
                  <a:cubicBezTo>
                    <a:pt x="98" y="0"/>
                    <a:pt x="0" y="97"/>
                    <a:pt x="0" y="218"/>
                  </a:cubicBezTo>
                  <a:cubicBezTo>
                    <a:pt x="0" y="338"/>
                    <a:pt x="98" y="436"/>
                    <a:pt x="218" y="436"/>
                  </a:cubicBezTo>
                  <a:cubicBezTo>
                    <a:pt x="311" y="436"/>
                    <a:pt x="391" y="377"/>
                    <a:pt x="422" y="294"/>
                  </a:cubicBezTo>
                  <a:cubicBezTo>
                    <a:pt x="453" y="377"/>
                    <a:pt x="532" y="436"/>
                    <a:pt x="626" y="436"/>
                  </a:cubicBezTo>
                  <a:cubicBezTo>
                    <a:pt x="684" y="436"/>
                    <a:pt x="737" y="413"/>
                    <a:pt x="776" y="375"/>
                  </a:cubicBezTo>
                  <a:lnTo>
                    <a:pt x="740" y="336"/>
                  </a:lnTo>
                  <a:close/>
                  <a:moveTo>
                    <a:pt x="218" y="382"/>
                  </a:moveTo>
                  <a:cubicBezTo>
                    <a:pt x="128" y="382"/>
                    <a:pt x="55" y="309"/>
                    <a:pt x="55" y="219"/>
                  </a:cubicBezTo>
                  <a:cubicBezTo>
                    <a:pt x="55" y="128"/>
                    <a:pt x="128" y="55"/>
                    <a:pt x="218" y="55"/>
                  </a:cubicBezTo>
                  <a:cubicBezTo>
                    <a:pt x="308" y="55"/>
                    <a:pt x="381" y="128"/>
                    <a:pt x="381" y="219"/>
                  </a:cubicBezTo>
                  <a:cubicBezTo>
                    <a:pt x="381" y="309"/>
                    <a:pt x="308" y="382"/>
                    <a:pt x="218" y="382"/>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2" name="Freeform 20">
              <a:extLst>
                <a:ext uri="{FF2B5EF4-FFF2-40B4-BE49-F238E27FC236}">
                  <a16:creationId xmlns:a16="http://schemas.microsoft.com/office/drawing/2014/main" id="{5A690F8C-D2FA-4CDA-9B31-CC4976C1A9B9}"/>
                </a:ext>
              </a:extLst>
            </p:cNvPr>
            <p:cNvSpPr>
              <a:spLocks noEditPoints="1"/>
            </p:cNvSpPr>
            <p:nvPr/>
          </p:nvSpPr>
          <p:spPr bwMode="auto">
            <a:xfrm>
              <a:off x="615950" y="458788"/>
              <a:ext cx="926846" cy="1088836"/>
            </a:xfrm>
            <a:custGeom>
              <a:avLst/>
              <a:gdLst>
                <a:gd name="T0" fmla="*/ 313 w 756"/>
                <a:gd name="T1" fmla="*/ 0 h 888"/>
                <a:gd name="T2" fmla="*/ 296 w 756"/>
                <a:gd name="T3" fmla="*/ 1 h 888"/>
                <a:gd name="T4" fmla="*/ 296 w 756"/>
                <a:gd name="T5" fmla="*/ 0 h 888"/>
                <a:gd name="T6" fmla="*/ 0 w 756"/>
                <a:gd name="T7" fmla="*/ 0 h 888"/>
                <a:gd name="T8" fmla="*/ 0 w 756"/>
                <a:gd name="T9" fmla="*/ 888 h 888"/>
                <a:gd name="T10" fmla="*/ 296 w 756"/>
                <a:gd name="T11" fmla="*/ 888 h 888"/>
                <a:gd name="T12" fmla="*/ 296 w 756"/>
                <a:gd name="T13" fmla="*/ 888 h 888"/>
                <a:gd name="T14" fmla="*/ 311 w 756"/>
                <a:gd name="T15" fmla="*/ 888 h 888"/>
                <a:gd name="T16" fmla="*/ 756 w 756"/>
                <a:gd name="T17" fmla="*/ 442 h 888"/>
                <a:gd name="T18" fmla="*/ 313 w 756"/>
                <a:gd name="T19" fmla="*/ 0 h 888"/>
                <a:gd name="T20" fmla="*/ 257 w 756"/>
                <a:gd name="T21" fmla="*/ 326 h 888"/>
                <a:gd name="T22" fmla="*/ 349 w 756"/>
                <a:gd name="T23" fmla="*/ 92 h 888"/>
                <a:gd name="T24" fmla="*/ 411 w 756"/>
                <a:gd name="T25" fmla="*/ 341 h 888"/>
                <a:gd name="T26" fmla="*/ 317 w 756"/>
                <a:gd name="T27" fmla="*/ 578 h 888"/>
                <a:gd name="T28" fmla="*/ 257 w 756"/>
                <a:gd name="T29" fmla="*/ 326 h 888"/>
                <a:gd name="T30" fmla="*/ 234 w 756"/>
                <a:gd name="T31" fmla="*/ 790 h 888"/>
                <a:gd name="T32" fmla="*/ 118 w 756"/>
                <a:gd name="T33" fmla="*/ 558 h 888"/>
                <a:gd name="T34" fmla="*/ 212 w 756"/>
                <a:gd name="T35" fmla="*/ 279 h 888"/>
                <a:gd name="T36" fmla="*/ 273 w 756"/>
                <a:gd name="T37" fmla="*/ 573 h 888"/>
                <a:gd name="T38" fmla="*/ 278 w 756"/>
                <a:gd name="T39" fmla="*/ 667 h 888"/>
                <a:gd name="T40" fmla="*/ 234 w 756"/>
                <a:gd name="T41" fmla="*/ 790 h 888"/>
                <a:gd name="T42" fmla="*/ 505 w 756"/>
                <a:gd name="T43" fmla="*/ 664 h 888"/>
                <a:gd name="T44" fmla="*/ 278 w 756"/>
                <a:gd name="T45" fmla="*/ 789 h 888"/>
                <a:gd name="T46" fmla="*/ 395 w 756"/>
                <a:gd name="T47" fmla="*/ 559 h 888"/>
                <a:gd name="T48" fmla="*/ 616 w 756"/>
                <a:gd name="T49" fmla="*/ 426 h 888"/>
                <a:gd name="T50" fmla="*/ 505 w 756"/>
                <a:gd name="T51" fmla="*/ 66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6" h="888">
                  <a:moveTo>
                    <a:pt x="313" y="0"/>
                  </a:moveTo>
                  <a:cubicBezTo>
                    <a:pt x="307" y="0"/>
                    <a:pt x="302" y="0"/>
                    <a:pt x="296" y="1"/>
                  </a:cubicBezTo>
                  <a:cubicBezTo>
                    <a:pt x="296" y="0"/>
                    <a:pt x="296" y="0"/>
                    <a:pt x="296" y="0"/>
                  </a:cubicBezTo>
                  <a:cubicBezTo>
                    <a:pt x="0" y="0"/>
                    <a:pt x="0" y="0"/>
                    <a:pt x="0" y="0"/>
                  </a:cubicBezTo>
                  <a:cubicBezTo>
                    <a:pt x="0" y="888"/>
                    <a:pt x="0" y="888"/>
                    <a:pt x="0" y="888"/>
                  </a:cubicBezTo>
                  <a:cubicBezTo>
                    <a:pt x="296" y="888"/>
                    <a:pt x="296" y="888"/>
                    <a:pt x="296" y="888"/>
                  </a:cubicBezTo>
                  <a:cubicBezTo>
                    <a:pt x="296" y="888"/>
                    <a:pt x="296" y="888"/>
                    <a:pt x="296" y="888"/>
                  </a:cubicBezTo>
                  <a:cubicBezTo>
                    <a:pt x="301" y="888"/>
                    <a:pt x="306" y="888"/>
                    <a:pt x="311" y="888"/>
                  </a:cubicBezTo>
                  <a:cubicBezTo>
                    <a:pt x="556" y="888"/>
                    <a:pt x="756" y="686"/>
                    <a:pt x="756" y="442"/>
                  </a:cubicBezTo>
                  <a:cubicBezTo>
                    <a:pt x="756" y="197"/>
                    <a:pt x="557" y="1"/>
                    <a:pt x="313" y="0"/>
                  </a:cubicBezTo>
                  <a:close/>
                  <a:moveTo>
                    <a:pt x="257" y="326"/>
                  </a:moveTo>
                  <a:cubicBezTo>
                    <a:pt x="268" y="192"/>
                    <a:pt x="349" y="92"/>
                    <a:pt x="349" y="92"/>
                  </a:cubicBezTo>
                  <a:cubicBezTo>
                    <a:pt x="349" y="92"/>
                    <a:pt x="427" y="188"/>
                    <a:pt x="411" y="341"/>
                  </a:cubicBezTo>
                  <a:cubicBezTo>
                    <a:pt x="396" y="491"/>
                    <a:pt x="317" y="578"/>
                    <a:pt x="317" y="578"/>
                  </a:cubicBezTo>
                  <a:cubicBezTo>
                    <a:pt x="317" y="578"/>
                    <a:pt x="245" y="459"/>
                    <a:pt x="257" y="326"/>
                  </a:cubicBezTo>
                  <a:close/>
                  <a:moveTo>
                    <a:pt x="234" y="790"/>
                  </a:moveTo>
                  <a:cubicBezTo>
                    <a:pt x="234" y="790"/>
                    <a:pt x="127" y="667"/>
                    <a:pt x="118" y="558"/>
                  </a:cubicBezTo>
                  <a:cubicBezTo>
                    <a:pt x="105" y="410"/>
                    <a:pt x="212" y="279"/>
                    <a:pt x="212" y="279"/>
                  </a:cubicBezTo>
                  <a:cubicBezTo>
                    <a:pt x="205" y="483"/>
                    <a:pt x="273" y="573"/>
                    <a:pt x="273" y="573"/>
                  </a:cubicBezTo>
                  <a:cubicBezTo>
                    <a:pt x="273" y="573"/>
                    <a:pt x="289" y="597"/>
                    <a:pt x="278" y="667"/>
                  </a:cubicBezTo>
                  <a:cubicBezTo>
                    <a:pt x="267" y="736"/>
                    <a:pt x="234" y="790"/>
                    <a:pt x="234" y="790"/>
                  </a:cubicBezTo>
                  <a:close/>
                  <a:moveTo>
                    <a:pt x="505" y="664"/>
                  </a:moveTo>
                  <a:cubicBezTo>
                    <a:pt x="408" y="771"/>
                    <a:pt x="278" y="789"/>
                    <a:pt x="278" y="789"/>
                  </a:cubicBezTo>
                  <a:cubicBezTo>
                    <a:pt x="278" y="789"/>
                    <a:pt x="282" y="666"/>
                    <a:pt x="395" y="559"/>
                  </a:cubicBezTo>
                  <a:cubicBezTo>
                    <a:pt x="508" y="453"/>
                    <a:pt x="616" y="426"/>
                    <a:pt x="616" y="426"/>
                  </a:cubicBezTo>
                  <a:cubicBezTo>
                    <a:pt x="616" y="426"/>
                    <a:pt x="601" y="557"/>
                    <a:pt x="505" y="664"/>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60" name="文本框 59">
            <a:extLst>
              <a:ext uri="{FF2B5EF4-FFF2-40B4-BE49-F238E27FC236}">
                <a16:creationId xmlns:a16="http://schemas.microsoft.com/office/drawing/2014/main" id="{73E217BB-F9E7-4970-8547-F1F361FE0F3C}"/>
              </a:ext>
            </a:extLst>
          </p:cNvPr>
          <p:cNvSpPr txBox="1"/>
          <p:nvPr/>
        </p:nvSpPr>
        <p:spPr>
          <a:xfrm>
            <a:off x="8930595" y="2332406"/>
            <a:ext cx="2695720" cy="584775"/>
          </a:xfrm>
          <a:prstGeom prst="rect">
            <a:avLst/>
          </a:prstGeom>
          <a:noFill/>
        </p:spPr>
        <p:txBody>
          <a:bodyPr vert="horz" wrap="square" rtlCol="0">
            <a:spAutoFit/>
          </a:bodyPr>
          <a:lstStyle/>
          <a:p>
            <a:pPr algn="r"/>
            <a:r>
              <a:rPr lang="zh-CN" altLang="en-US" sz="3200" dirty="0">
                <a:solidFill>
                  <a:schemeClr val="accent1"/>
                </a:solidFill>
                <a:latin typeface="幼圆" panose="02010509060101010101" pitchFamily="49" charset="-122"/>
                <a:ea typeface="幼圆" panose="02010509060101010101" pitchFamily="49" charset="-122"/>
              </a:rPr>
              <a:t>绪论</a:t>
            </a:r>
          </a:p>
        </p:txBody>
      </p:sp>
      <p:sp>
        <p:nvSpPr>
          <p:cNvPr id="61" name="文本框 60">
            <a:extLst>
              <a:ext uri="{FF2B5EF4-FFF2-40B4-BE49-F238E27FC236}">
                <a16:creationId xmlns:a16="http://schemas.microsoft.com/office/drawing/2014/main" id="{52E3E455-88BA-4819-815C-C94CAACBC34A}"/>
              </a:ext>
            </a:extLst>
          </p:cNvPr>
          <p:cNvSpPr txBox="1"/>
          <p:nvPr/>
        </p:nvSpPr>
        <p:spPr>
          <a:xfrm>
            <a:off x="8176601" y="2950397"/>
            <a:ext cx="3449714" cy="338554"/>
          </a:xfrm>
          <a:prstGeom prst="rect">
            <a:avLst/>
          </a:prstGeom>
          <a:noFill/>
        </p:spPr>
        <p:txBody>
          <a:bodyPr vert="horz" wrap="square" rtlCol="0">
            <a:spAutoFit/>
          </a:bodyPr>
          <a:lstStyle/>
          <a:p>
            <a:pPr algn="r"/>
            <a:r>
              <a:rPr lang="en-US" altLang="zh-CN" sz="1600" spc="3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The introduction</a:t>
            </a:r>
          </a:p>
        </p:txBody>
      </p:sp>
      <p:sp>
        <p:nvSpPr>
          <p:cNvPr id="53" name="Rectangle 11">
            <a:extLst>
              <a:ext uri="{FF2B5EF4-FFF2-40B4-BE49-F238E27FC236}">
                <a16:creationId xmlns:a16="http://schemas.microsoft.com/office/drawing/2014/main" id="{66EF72E4-38C2-44CE-9915-87DC6FA7A877}"/>
              </a:ext>
            </a:extLst>
          </p:cNvPr>
          <p:cNvSpPr/>
          <p:nvPr/>
        </p:nvSpPr>
        <p:spPr>
          <a:xfrm>
            <a:off x="8411975" y="3295552"/>
            <a:ext cx="3214340" cy="762709"/>
          </a:xfrm>
          <a:prstGeom prst="rect">
            <a:avLst/>
          </a:prstGeom>
        </p:spPr>
        <p:txBody>
          <a:bodyPr wrap="square">
            <a:spAutoFit/>
          </a:bodyPr>
          <a:lstStyle/>
          <a:p>
            <a:pPr algn="r">
              <a:lnSpc>
                <a:spcPct val="125000"/>
              </a:lnSpc>
            </a:pPr>
            <a:r>
              <a:rPr lang="en-US" altLang="zh-CN" sz="12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a:t>
            </a:r>
          </a:p>
        </p:txBody>
      </p:sp>
      <p:sp>
        <p:nvSpPr>
          <p:cNvPr id="54" name="矩形: 圆角 53">
            <a:extLst>
              <a:ext uri="{FF2B5EF4-FFF2-40B4-BE49-F238E27FC236}">
                <a16:creationId xmlns:a16="http://schemas.microsoft.com/office/drawing/2014/main" id="{9932DBDA-0078-495B-8615-A4AAE5F66F09}"/>
              </a:ext>
            </a:extLst>
          </p:cNvPr>
          <p:cNvSpPr/>
          <p:nvPr/>
        </p:nvSpPr>
        <p:spPr>
          <a:xfrm>
            <a:off x="10262716" y="4202222"/>
            <a:ext cx="1248414" cy="314059"/>
          </a:xfrm>
          <a:prstGeom prst="roundRect">
            <a:avLst>
              <a:gd name="adj" fmla="val 50000"/>
            </a:avLst>
          </a:prstGeom>
          <a:solidFill>
            <a:schemeClr val="accent1"/>
          </a:solid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600" spc="300" dirty="0">
                <a:solidFill>
                  <a:schemeClr val="bg1"/>
                </a:solidFill>
                <a:latin typeface="华文细黑" panose="02010600040101010101" pitchFamily="2" charset="-122"/>
                <a:ea typeface="华文细黑" panose="02010600040101010101" pitchFamily="2" charset="-122"/>
              </a:rPr>
              <a:t>Part 01</a:t>
            </a:r>
            <a:endParaRPr lang="zh-CN" altLang="en-US" sz="1600" spc="3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3044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圆角 54">
            <a:extLst>
              <a:ext uri="{FF2B5EF4-FFF2-40B4-BE49-F238E27FC236}">
                <a16:creationId xmlns:a16="http://schemas.microsoft.com/office/drawing/2014/main" id="{D3969D1A-9C94-46B1-81D4-194B6B1E5D22}"/>
              </a:ext>
            </a:extLst>
          </p:cNvPr>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6" name="文本框 55">
            <a:extLst>
              <a:ext uri="{FF2B5EF4-FFF2-40B4-BE49-F238E27FC236}">
                <a16:creationId xmlns:a16="http://schemas.microsoft.com/office/drawing/2014/main" id="{58385671-96C9-4AC3-9346-7DA9D666228D}"/>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幼圆" panose="02010509060101010101" pitchFamily="49" charset="-122"/>
                <a:ea typeface="幼圆" panose="02010509060101010101" pitchFamily="49" charset="-122"/>
              </a:rPr>
              <a:t>绪论</a:t>
            </a:r>
          </a:p>
        </p:txBody>
      </p:sp>
      <p:sp>
        <p:nvSpPr>
          <p:cNvPr id="57" name="文本框 56">
            <a:extLst>
              <a:ext uri="{FF2B5EF4-FFF2-40B4-BE49-F238E27FC236}">
                <a16:creationId xmlns:a16="http://schemas.microsoft.com/office/drawing/2014/main" id="{30D134CE-921D-464A-8414-827E45BC9E5F}"/>
              </a:ext>
            </a:extLst>
          </p:cNvPr>
          <p:cNvSpPr txBox="1"/>
          <p:nvPr/>
        </p:nvSpPr>
        <p:spPr>
          <a:xfrm>
            <a:off x="652481" y="952799"/>
            <a:ext cx="2532099" cy="375552"/>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The introduction</a:t>
            </a:r>
          </a:p>
        </p:txBody>
      </p:sp>
      <p:sp>
        <p:nvSpPr>
          <p:cNvPr id="5" name="矩形 4">
            <a:extLst>
              <a:ext uri="{FF2B5EF4-FFF2-40B4-BE49-F238E27FC236}">
                <a16:creationId xmlns:a16="http://schemas.microsoft.com/office/drawing/2014/main" id="{6A45A34D-C9FD-46AD-83F5-2DC5A9981278}"/>
              </a:ext>
            </a:extLst>
          </p:cNvPr>
          <p:cNvSpPr/>
          <p:nvPr/>
        </p:nvSpPr>
        <p:spPr>
          <a:xfrm>
            <a:off x="0" y="5516880"/>
            <a:ext cx="12192000" cy="1341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AD4FE12-916F-4DEF-803F-B57CB6D962B0}"/>
              </a:ext>
            </a:extLst>
          </p:cNvPr>
          <p:cNvSpPr txBox="1"/>
          <p:nvPr/>
        </p:nvSpPr>
        <p:spPr>
          <a:xfrm>
            <a:off x="5426185" y="2072640"/>
            <a:ext cx="6113334" cy="3966405"/>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pPr algn="dist"/>
            <a:endParaRPr lang="zh-CN" altLang="en-US" sz="1600" b="1" spc="-300"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BE99E6C3-5455-40EE-8185-A3C4BB24A306}"/>
              </a:ext>
            </a:extLst>
          </p:cNvPr>
          <p:cNvSpPr txBox="1"/>
          <p:nvPr/>
        </p:nvSpPr>
        <p:spPr>
          <a:xfrm>
            <a:off x="675631" y="2465621"/>
            <a:ext cx="4217918" cy="57028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 name="文本框 7">
            <a:extLst>
              <a:ext uri="{FF2B5EF4-FFF2-40B4-BE49-F238E27FC236}">
                <a16:creationId xmlns:a16="http://schemas.microsoft.com/office/drawing/2014/main" id="{41E98F24-DFE8-47FE-B91E-9056F062E2C0}"/>
              </a:ext>
            </a:extLst>
          </p:cNvPr>
          <p:cNvSpPr txBox="1"/>
          <p:nvPr/>
        </p:nvSpPr>
        <p:spPr>
          <a:xfrm>
            <a:off x="675631" y="3135496"/>
            <a:ext cx="4217918" cy="57028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 name="文本框 8">
            <a:extLst>
              <a:ext uri="{FF2B5EF4-FFF2-40B4-BE49-F238E27FC236}">
                <a16:creationId xmlns:a16="http://schemas.microsoft.com/office/drawing/2014/main" id="{5EC352AA-78F7-4CAF-BBE0-CD2096B29B0D}"/>
              </a:ext>
            </a:extLst>
          </p:cNvPr>
          <p:cNvSpPr txBox="1"/>
          <p:nvPr/>
        </p:nvSpPr>
        <p:spPr>
          <a:xfrm>
            <a:off x="675631" y="3805371"/>
            <a:ext cx="4217918" cy="57028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 name="文本框 9">
            <a:extLst>
              <a:ext uri="{FF2B5EF4-FFF2-40B4-BE49-F238E27FC236}">
                <a16:creationId xmlns:a16="http://schemas.microsoft.com/office/drawing/2014/main" id="{EA42A83B-E9DE-4334-A1E3-3F36D935D6D7}"/>
              </a:ext>
            </a:extLst>
          </p:cNvPr>
          <p:cNvSpPr txBox="1"/>
          <p:nvPr/>
        </p:nvSpPr>
        <p:spPr>
          <a:xfrm>
            <a:off x="675631" y="4475246"/>
            <a:ext cx="4217918" cy="57028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1" name="文本框 10">
            <a:extLst>
              <a:ext uri="{FF2B5EF4-FFF2-40B4-BE49-F238E27FC236}">
                <a16:creationId xmlns:a16="http://schemas.microsoft.com/office/drawing/2014/main" id="{85D971C3-8329-4331-A915-2AE86F42F20F}"/>
              </a:ext>
            </a:extLst>
          </p:cNvPr>
          <p:cNvSpPr txBox="1"/>
          <p:nvPr/>
        </p:nvSpPr>
        <p:spPr>
          <a:xfrm>
            <a:off x="754265" y="2066829"/>
            <a:ext cx="15259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编辑绪论标题</a:t>
            </a:r>
          </a:p>
        </p:txBody>
      </p:sp>
    </p:spTree>
    <p:extLst>
      <p:ext uri="{BB962C8B-B14F-4D97-AF65-F5344CB8AC3E}">
        <p14:creationId xmlns:p14="http://schemas.microsoft.com/office/powerpoint/2010/main" val="223260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圆角 54">
            <a:extLst>
              <a:ext uri="{FF2B5EF4-FFF2-40B4-BE49-F238E27FC236}">
                <a16:creationId xmlns:a16="http://schemas.microsoft.com/office/drawing/2014/main" id="{D3969D1A-9C94-46B1-81D4-194B6B1E5D22}"/>
              </a:ext>
            </a:extLst>
          </p:cNvPr>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6" name="文本框 55">
            <a:extLst>
              <a:ext uri="{FF2B5EF4-FFF2-40B4-BE49-F238E27FC236}">
                <a16:creationId xmlns:a16="http://schemas.microsoft.com/office/drawing/2014/main" id="{58385671-96C9-4AC3-9346-7DA9D666228D}"/>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幼圆" panose="02010509060101010101" pitchFamily="49" charset="-122"/>
                <a:ea typeface="幼圆" panose="02010509060101010101" pitchFamily="49" charset="-122"/>
              </a:rPr>
              <a:t>绪论</a:t>
            </a:r>
          </a:p>
        </p:txBody>
      </p:sp>
      <p:sp>
        <p:nvSpPr>
          <p:cNvPr id="57" name="文本框 56">
            <a:extLst>
              <a:ext uri="{FF2B5EF4-FFF2-40B4-BE49-F238E27FC236}">
                <a16:creationId xmlns:a16="http://schemas.microsoft.com/office/drawing/2014/main" id="{30D134CE-921D-464A-8414-827E45BC9E5F}"/>
              </a:ext>
            </a:extLst>
          </p:cNvPr>
          <p:cNvSpPr txBox="1"/>
          <p:nvPr/>
        </p:nvSpPr>
        <p:spPr>
          <a:xfrm>
            <a:off x="652481" y="952799"/>
            <a:ext cx="2532099" cy="375552"/>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The introduction</a:t>
            </a:r>
          </a:p>
        </p:txBody>
      </p:sp>
      <p:sp>
        <p:nvSpPr>
          <p:cNvPr id="5" name="Shape 702">
            <a:extLst>
              <a:ext uri="{FF2B5EF4-FFF2-40B4-BE49-F238E27FC236}">
                <a16:creationId xmlns:a16="http://schemas.microsoft.com/office/drawing/2014/main" id="{B7FA337B-96DE-46DC-BF9C-852CD4CCD9C3}"/>
              </a:ext>
            </a:extLst>
          </p:cNvPr>
          <p:cNvSpPr/>
          <p:nvPr/>
        </p:nvSpPr>
        <p:spPr>
          <a:xfrm>
            <a:off x="1143284" y="2305655"/>
            <a:ext cx="2255339" cy="2257515"/>
          </a:xfrm>
          <a:custGeom>
            <a:avLst/>
            <a:gdLst/>
            <a:ahLst/>
            <a:cxnLst/>
            <a:rect l="0" t="0" r="0" b="0"/>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chemeClr val="accent1"/>
          </a:solidFill>
          <a:ln>
            <a:noFill/>
          </a:ln>
        </p:spPr>
        <p:txBody>
          <a:bodyPr lIns="45700" tIns="45700" rIns="45700" bIns="45700" anchor="ctr" anchorCtr="0">
            <a:noAutofit/>
          </a:bodyPr>
          <a:lstStyle/>
          <a:p>
            <a:pPr marL="0" marR="0" lvl="0" indent="0" algn="l" rtl="0">
              <a:spcBef>
                <a:spcPts val="0"/>
              </a:spcBef>
              <a:buNone/>
            </a:pPr>
            <a:endParaRPr sz="1600" dirty="0">
              <a:solidFill>
                <a:schemeClr val="dk1"/>
              </a:solidFill>
              <a:latin typeface="Calibri"/>
              <a:ea typeface="Calibri"/>
              <a:cs typeface="Calibri"/>
              <a:sym typeface="Calibri"/>
            </a:endParaRPr>
          </a:p>
        </p:txBody>
      </p:sp>
      <p:sp>
        <p:nvSpPr>
          <p:cNvPr id="6" name="Shape 703">
            <a:extLst>
              <a:ext uri="{FF2B5EF4-FFF2-40B4-BE49-F238E27FC236}">
                <a16:creationId xmlns:a16="http://schemas.microsoft.com/office/drawing/2014/main" id="{BC86477D-CCBC-45AF-BEAA-33C9D2800FB9}"/>
              </a:ext>
            </a:extLst>
          </p:cNvPr>
          <p:cNvSpPr/>
          <p:nvPr/>
        </p:nvSpPr>
        <p:spPr>
          <a:xfrm>
            <a:off x="3712306" y="2298505"/>
            <a:ext cx="2255339" cy="2257515"/>
          </a:xfrm>
          <a:custGeom>
            <a:avLst/>
            <a:gdLst/>
            <a:ahLst/>
            <a:cxnLst/>
            <a:rect l="0" t="0" r="0" b="0"/>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chemeClr val="accent2"/>
          </a:solidFill>
          <a:ln>
            <a:noFill/>
          </a:ln>
        </p:spPr>
        <p:txBody>
          <a:bodyPr lIns="45700" tIns="45700" rIns="45700" bIns="45700" anchor="ctr" anchorCtr="0">
            <a:noAutofit/>
          </a:bodyPr>
          <a:lstStyle/>
          <a:p>
            <a:pPr marL="0" marR="0" lvl="0" indent="0" algn="l" rtl="0">
              <a:spcBef>
                <a:spcPts val="0"/>
              </a:spcBef>
              <a:buNone/>
            </a:pPr>
            <a:endParaRPr sz="1600">
              <a:solidFill>
                <a:schemeClr val="dk1"/>
              </a:solidFill>
              <a:latin typeface="Calibri"/>
              <a:ea typeface="Calibri"/>
              <a:cs typeface="Calibri"/>
              <a:sym typeface="Calibri"/>
            </a:endParaRPr>
          </a:p>
        </p:txBody>
      </p:sp>
      <p:sp>
        <p:nvSpPr>
          <p:cNvPr id="7" name="Shape 704">
            <a:extLst>
              <a:ext uri="{FF2B5EF4-FFF2-40B4-BE49-F238E27FC236}">
                <a16:creationId xmlns:a16="http://schemas.microsoft.com/office/drawing/2014/main" id="{CDEFA222-67E3-4B7F-B120-34DAF5862257}"/>
              </a:ext>
            </a:extLst>
          </p:cNvPr>
          <p:cNvSpPr/>
          <p:nvPr/>
        </p:nvSpPr>
        <p:spPr>
          <a:xfrm>
            <a:off x="6260680" y="2291357"/>
            <a:ext cx="2255339" cy="2258308"/>
          </a:xfrm>
          <a:custGeom>
            <a:avLst/>
            <a:gdLst/>
            <a:ahLst/>
            <a:cxnLst/>
            <a:rect l="0" t="0" r="0" b="0"/>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chemeClr val="accent1"/>
          </a:solidFill>
          <a:ln>
            <a:noFill/>
          </a:ln>
        </p:spPr>
        <p:txBody>
          <a:bodyPr lIns="45700" tIns="45700" rIns="45700" bIns="45700" anchor="ctr" anchorCtr="0">
            <a:noAutofit/>
          </a:bodyPr>
          <a:lstStyle/>
          <a:p>
            <a:pPr marL="0" marR="0" lvl="0" indent="0" algn="l" rtl="0">
              <a:spcBef>
                <a:spcPts val="0"/>
              </a:spcBef>
              <a:buNone/>
            </a:pPr>
            <a:endParaRPr sz="1600">
              <a:solidFill>
                <a:schemeClr val="dk1"/>
              </a:solidFill>
              <a:latin typeface="Calibri"/>
              <a:ea typeface="Calibri"/>
              <a:cs typeface="Calibri"/>
              <a:sym typeface="Calibri"/>
            </a:endParaRPr>
          </a:p>
        </p:txBody>
      </p:sp>
      <p:sp>
        <p:nvSpPr>
          <p:cNvPr id="8" name="Shape 705">
            <a:extLst>
              <a:ext uri="{FF2B5EF4-FFF2-40B4-BE49-F238E27FC236}">
                <a16:creationId xmlns:a16="http://schemas.microsoft.com/office/drawing/2014/main" id="{22301054-E872-4F75-AEC5-E26B288943F7}"/>
              </a:ext>
            </a:extLst>
          </p:cNvPr>
          <p:cNvSpPr/>
          <p:nvPr/>
        </p:nvSpPr>
        <p:spPr>
          <a:xfrm>
            <a:off x="8606549" y="2285002"/>
            <a:ext cx="2255339" cy="2257515"/>
          </a:xfrm>
          <a:custGeom>
            <a:avLst/>
            <a:gdLst/>
            <a:ahLst/>
            <a:cxnLst/>
            <a:rect l="0" t="0" r="0" b="0"/>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chemeClr val="accent2"/>
          </a:solidFill>
          <a:ln>
            <a:noFill/>
          </a:ln>
        </p:spPr>
        <p:txBody>
          <a:bodyPr lIns="45700" tIns="45700" rIns="45700" bIns="45700" anchor="ctr" anchorCtr="0">
            <a:noAutofit/>
          </a:bodyPr>
          <a:lstStyle/>
          <a:p>
            <a:pPr marL="0" marR="0" lvl="0" indent="0" algn="l" rtl="0">
              <a:spcBef>
                <a:spcPts val="0"/>
              </a:spcBef>
              <a:buNone/>
            </a:pPr>
            <a:endParaRPr sz="1600">
              <a:solidFill>
                <a:schemeClr val="dk1"/>
              </a:solidFill>
              <a:latin typeface="Calibri"/>
              <a:ea typeface="Calibri"/>
              <a:cs typeface="Calibri"/>
              <a:sym typeface="Calibri"/>
            </a:endParaRPr>
          </a:p>
        </p:txBody>
      </p:sp>
      <p:sp>
        <p:nvSpPr>
          <p:cNvPr id="9" name="Shape 706">
            <a:extLst>
              <a:ext uri="{FF2B5EF4-FFF2-40B4-BE49-F238E27FC236}">
                <a16:creationId xmlns:a16="http://schemas.microsoft.com/office/drawing/2014/main" id="{87DE62EF-03C4-4155-B9BF-995D4870CD78}"/>
              </a:ext>
            </a:extLst>
          </p:cNvPr>
          <p:cNvSpPr/>
          <p:nvPr/>
        </p:nvSpPr>
        <p:spPr>
          <a:xfrm>
            <a:off x="8077656" y="2939539"/>
            <a:ext cx="895782" cy="894426"/>
          </a:xfrm>
          <a:custGeom>
            <a:avLst/>
            <a:gdLst/>
            <a:ahLst/>
            <a:cxnLst/>
            <a:rect l="0" t="0" r="0" b="0"/>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chemeClr val="accent1">
              <a:alpha val="89803"/>
            </a:schemeClr>
          </a:solidFill>
          <a:ln>
            <a:solidFill>
              <a:schemeClr val="bg1"/>
            </a:solidFill>
          </a:ln>
        </p:spPr>
        <p:txBody>
          <a:bodyPr lIns="45700" tIns="45700" rIns="45700" bIns="45700" anchor="ctr" anchorCtr="0">
            <a:noAutofit/>
          </a:bodyPr>
          <a:lstStyle/>
          <a:p>
            <a:pPr marL="0" marR="0" lvl="0" indent="0" algn="l" rtl="0">
              <a:spcBef>
                <a:spcPts val="0"/>
              </a:spcBef>
              <a:buNone/>
            </a:pPr>
            <a:endParaRPr sz="1600">
              <a:solidFill>
                <a:srgbClr val="2BB1E8"/>
              </a:solidFill>
              <a:latin typeface="Calibri"/>
              <a:ea typeface="Calibri"/>
              <a:cs typeface="Calibri"/>
              <a:sym typeface="Calibri"/>
            </a:endParaRPr>
          </a:p>
        </p:txBody>
      </p:sp>
      <p:sp>
        <p:nvSpPr>
          <p:cNvPr id="10" name="Shape 707">
            <a:extLst>
              <a:ext uri="{FF2B5EF4-FFF2-40B4-BE49-F238E27FC236}">
                <a16:creationId xmlns:a16="http://schemas.microsoft.com/office/drawing/2014/main" id="{063BAD6F-789F-4E52-B9C2-66786AE06DBA}"/>
              </a:ext>
            </a:extLst>
          </p:cNvPr>
          <p:cNvSpPr/>
          <p:nvPr/>
        </p:nvSpPr>
        <p:spPr>
          <a:xfrm>
            <a:off x="5706375" y="2946687"/>
            <a:ext cx="895782" cy="893632"/>
          </a:xfrm>
          <a:custGeom>
            <a:avLst/>
            <a:gdLst/>
            <a:ahLst/>
            <a:cxnLst/>
            <a:rect l="0" t="0" r="0" b="0"/>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chemeClr val="accent2">
              <a:alpha val="89803"/>
            </a:schemeClr>
          </a:solidFill>
          <a:ln>
            <a:solidFill>
              <a:schemeClr val="bg1"/>
            </a:solidFill>
          </a:ln>
        </p:spPr>
        <p:txBody>
          <a:bodyPr lIns="45700" tIns="45700" rIns="45700" bIns="45700" anchor="ctr" anchorCtr="0">
            <a:noAutofit/>
          </a:bodyPr>
          <a:lstStyle/>
          <a:p>
            <a:pPr marL="0" marR="0" lvl="0" indent="0" algn="l" rtl="0">
              <a:spcBef>
                <a:spcPts val="0"/>
              </a:spcBef>
              <a:buNone/>
            </a:pPr>
            <a:endParaRPr sz="1600">
              <a:solidFill>
                <a:srgbClr val="2BB1E8"/>
              </a:solidFill>
              <a:latin typeface="Calibri"/>
              <a:ea typeface="Calibri"/>
              <a:cs typeface="Calibri"/>
              <a:sym typeface="Calibri"/>
            </a:endParaRPr>
          </a:p>
        </p:txBody>
      </p:sp>
      <p:sp>
        <p:nvSpPr>
          <p:cNvPr id="11" name="Shape 708">
            <a:extLst>
              <a:ext uri="{FF2B5EF4-FFF2-40B4-BE49-F238E27FC236}">
                <a16:creationId xmlns:a16="http://schemas.microsoft.com/office/drawing/2014/main" id="{CF5D307B-D842-4796-91CC-A998111885CA}"/>
              </a:ext>
            </a:extLst>
          </p:cNvPr>
          <p:cNvSpPr/>
          <p:nvPr/>
        </p:nvSpPr>
        <p:spPr>
          <a:xfrm>
            <a:off x="3100822" y="2953042"/>
            <a:ext cx="895782" cy="894426"/>
          </a:xfrm>
          <a:custGeom>
            <a:avLst/>
            <a:gdLst/>
            <a:ahLst/>
            <a:cxnLst/>
            <a:rect l="0" t="0" r="0" b="0"/>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chemeClr val="accent1">
              <a:alpha val="89803"/>
            </a:schemeClr>
          </a:solidFill>
          <a:ln>
            <a:solidFill>
              <a:schemeClr val="bg1"/>
            </a:solidFill>
          </a:ln>
        </p:spPr>
        <p:txBody>
          <a:bodyPr lIns="45700" tIns="45700" rIns="45700" bIns="45700" anchor="ctr" anchorCtr="0">
            <a:noAutofit/>
          </a:bodyPr>
          <a:lstStyle/>
          <a:p>
            <a:pPr marL="0" marR="0" lvl="0" indent="0" algn="l" rtl="0">
              <a:spcBef>
                <a:spcPts val="0"/>
              </a:spcBef>
              <a:buNone/>
            </a:pPr>
            <a:endParaRPr sz="1600">
              <a:solidFill>
                <a:srgbClr val="2BB1E8"/>
              </a:solidFill>
              <a:latin typeface="Calibri"/>
              <a:ea typeface="Calibri"/>
              <a:cs typeface="Calibri"/>
              <a:sym typeface="Calibri"/>
            </a:endParaRPr>
          </a:p>
        </p:txBody>
      </p:sp>
      <p:sp>
        <p:nvSpPr>
          <p:cNvPr id="12" name="Shape 710">
            <a:extLst>
              <a:ext uri="{FF2B5EF4-FFF2-40B4-BE49-F238E27FC236}">
                <a16:creationId xmlns:a16="http://schemas.microsoft.com/office/drawing/2014/main" id="{AAB6E307-D3E3-4B9A-8002-07C216214DBD}"/>
              </a:ext>
            </a:extLst>
          </p:cNvPr>
          <p:cNvSpPr/>
          <p:nvPr/>
        </p:nvSpPr>
        <p:spPr>
          <a:xfrm>
            <a:off x="5956497" y="3053045"/>
            <a:ext cx="405656" cy="669893"/>
          </a:xfrm>
          <a:prstGeom prst="rect">
            <a:avLst/>
          </a:prstGeom>
          <a:noFill/>
          <a:ln>
            <a:noFill/>
          </a:ln>
        </p:spPr>
        <p:txBody>
          <a:bodyPr lIns="182825" tIns="91400" rIns="182825" bIns="91400" anchor="t" anchorCtr="0">
            <a:noAutofit/>
          </a:bodyPr>
          <a:lstStyle/>
          <a:p>
            <a:pPr marL="0" marR="0" lvl="0" indent="0" algn="ctr" rtl="0">
              <a:lnSpc>
                <a:spcPct val="130000"/>
              </a:lnSpc>
              <a:spcBef>
                <a:spcPts val="0"/>
              </a:spcBef>
              <a:buSzPct val="25000"/>
              <a:buNone/>
            </a:pPr>
            <a:r>
              <a:rPr lang="id-ID" sz="2400">
                <a:solidFill>
                  <a:schemeClr val="lt1"/>
                </a:solidFill>
                <a:latin typeface="微软雅黑" panose="020B0503020204020204" pitchFamily="34" charset="-122"/>
                <a:ea typeface="微软雅黑" panose="020B0503020204020204" pitchFamily="34" charset="-122"/>
                <a:cs typeface="Roboto"/>
                <a:sym typeface="Roboto"/>
              </a:rPr>
              <a:t>2</a:t>
            </a:r>
          </a:p>
        </p:txBody>
      </p:sp>
      <p:sp>
        <p:nvSpPr>
          <p:cNvPr id="13" name="Shape 711">
            <a:extLst>
              <a:ext uri="{FF2B5EF4-FFF2-40B4-BE49-F238E27FC236}">
                <a16:creationId xmlns:a16="http://schemas.microsoft.com/office/drawing/2014/main" id="{0B9CB928-8BD4-4A6F-A314-BB9307176B22}"/>
              </a:ext>
            </a:extLst>
          </p:cNvPr>
          <p:cNvSpPr/>
          <p:nvPr/>
        </p:nvSpPr>
        <p:spPr>
          <a:xfrm>
            <a:off x="2095622" y="2980838"/>
            <a:ext cx="290124" cy="262661"/>
          </a:xfrm>
          <a:custGeom>
            <a:avLst/>
            <a:gdLst/>
            <a:ahLst/>
            <a:cxnLst/>
            <a:rect l="0" t="0" r="0" b="0"/>
            <a:pathLst>
              <a:path w="120000" h="120000" extrusionOk="0">
                <a:moveTo>
                  <a:pt x="114219" y="119779"/>
                </a:moveTo>
                <a:lnTo>
                  <a:pt x="114219" y="119779"/>
                </a:lnTo>
                <a:cubicBezTo>
                  <a:pt x="104252" y="119779"/>
                  <a:pt x="104252" y="119779"/>
                  <a:pt x="104252" y="119779"/>
                </a:cubicBezTo>
                <a:cubicBezTo>
                  <a:pt x="104252" y="70018"/>
                  <a:pt x="104252" y="70018"/>
                  <a:pt x="104252" y="70018"/>
                </a:cubicBezTo>
                <a:cubicBezTo>
                  <a:pt x="104252" y="31045"/>
                  <a:pt x="104252" y="31045"/>
                  <a:pt x="104252" y="31045"/>
                </a:cubicBezTo>
                <a:cubicBezTo>
                  <a:pt x="114219" y="31045"/>
                  <a:pt x="114219" y="31045"/>
                  <a:pt x="114219" y="31045"/>
                </a:cubicBezTo>
                <a:cubicBezTo>
                  <a:pt x="117009" y="31045"/>
                  <a:pt x="119800" y="32587"/>
                  <a:pt x="119800" y="37431"/>
                </a:cubicBezTo>
                <a:cubicBezTo>
                  <a:pt x="119800" y="76183"/>
                  <a:pt x="119800" y="76183"/>
                  <a:pt x="119800" y="76183"/>
                </a:cubicBezTo>
                <a:cubicBezTo>
                  <a:pt x="119800" y="101064"/>
                  <a:pt x="119800" y="101064"/>
                  <a:pt x="119800" y="101064"/>
                </a:cubicBezTo>
                <a:cubicBezTo>
                  <a:pt x="119800" y="113614"/>
                  <a:pt x="119800" y="113614"/>
                  <a:pt x="119800" y="113614"/>
                </a:cubicBezTo>
                <a:cubicBezTo>
                  <a:pt x="119800" y="116697"/>
                  <a:pt x="117009" y="119779"/>
                  <a:pt x="114219" y="119779"/>
                </a:cubicBezTo>
                <a:close/>
                <a:moveTo>
                  <a:pt x="19734" y="119779"/>
                </a:moveTo>
                <a:lnTo>
                  <a:pt x="19734" y="119779"/>
                </a:lnTo>
                <a:cubicBezTo>
                  <a:pt x="19734" y="70018"/>
                  <a:pt x="19734" y="70018"/>
                  <a:pt x="19734" y="70018"/>
                </a:cubicBezTo>
                <a:cubicBezTo>
                  <a:pt x="19734" y="68477"/>
                  <a:pt x="19734" y="68477"/>
                  <a:pt x="19734" y="68477"/>
                </a:cubicBezTo>
                <a:cubicBezTo>
                  <a:pt x="19734" y="31045"/>
                  <a:pt x="19734" y="31045"/>
                  <a:pt x="19734" y="31045"/>
                </a:cubicBezTo>
                <a:cubicBezTo>
                  <a:pt x="31096" y="31045"/>
                  <a:pt x="31096" y="31045"/>
                  <a:pt x="31096" y="31045"/>
                </a:cubicBezTo>
                <a:cubicBezTo>
                  <a:pt x="31096" y="14091"/>
                  <a:pt x="43654" y="0"/>
                  <a:pt x="59202" y="0"/>
                </a:cubicBezTo>
                <a:cubicBezTo>
                  <a:pt x="74750" y="0"/>
                  <a:pt x="87308" y="14091"/>
                  <a:pt x="87308" y="31045"/>
                </a:cubicBezTo>
                <a:cubicBezTo>
                  <a:pt x="98671" y="31045"/>
                  <a:pt x="98671" y="31045"/>
                  <a:pt x="98671" y="31045"/>
                </a:cubicBezTo>
                <a:cubicBezTo>
                  <a:pt x="98671" y="70018"/>
                  <a:pt x="98671" y="70018"/>
                  <a:pt x="98671" y="70018"/>
                </a:cubicBezTo>
                <a:cubicBezTo>
                  <a:pt x="98671" y="119779"/>
                  <a:pt x="98671" y="119779"/>
                  <a:pt x="98671" y="119779"/>
                </a:cubicBezTo>
                <a:lnTo>
                  <a:pt x="19734" y="119779"/>
                </a:lnTo>
                <a:close/>
                <a:moveTo>
                  <a:pt x="59202" y="12550"/>
                </a:moveTo>
                <a:lnTo>
                  <a:pt x="59202" y="12550"/>
                </a:lnTo>
                <a:cubicBezTo>
                  <a:pt x="50830" y="12550"/>
                  <a:pt x="42259" y="20256"/>
                  <a:pt x="42259" y="31045"/>
                </a:cubicBezTo>
                <a:cubicBezTo>
                  <a:pt x="76146" y="31045"/>
                  <a:pt x="76146" y="31045"/>
                  <a:pt x="76146" y="31045"/>
                </a:cubicBezTo>
                <a:cubicBezTo>
                  <a:pt x="76146" y="20256"/>
                  <a:pt x="69169" y="12550"/>
                  <a:pt x="59202" y="12550"/>
                </a:cubicBezTo>
                <a:close/>
                <a:moveTo>
                  <a:pt x="0" y="113614"/>
                </a:moveTo>
                <a:lnTo>
                  <a:pt x="0" y="113614"/>
                </a:lnTo>
                <a:cubicBezTo>
                  <a:pt x="0" y="101064"/>
                  <a:pt x="0" y="101064"/>
                  <a:pt x="0" y="101064"/>
                </a:cubicBezTo>
                <a:cubicBezTo>
                  <a:pt x="0" y="76183"/>
                  <a:pt x="0" y="76183"/>
                  <a:pt x="0" y="76183"/>
                </a:cubicBezTo>
                <a:cubicBezTo>
                  <a:pt x="0" y="37431"/>
                  <a:pt x="0" y="37431"/>
                  <a:pt x="0" y="37431"/>
                </a:cubicBezTo>
                <a:cubicBezTo>
                  <a:pt x="0" y="32587"/>
                  <a:pt x="1395" y="31045"/>
                  <a:pt x="5780" y="31045"/>
                </a:cubicBezTo>
                <a:cubicBezTo>
                  <a:pt x="14152" y="31045"/>
                  <a:pt x="14152" y="31045"/>
                  <a:pt x="14152" y="31045"/>
                </a:cubicBezTo>
                <a:cubicBezTo>
                  <a:pt x="14152" y="68477"/>
                  <a:pt x="14152" y="68477"/>
                  <a:pt x="14152" y="68477"/>
                </a:cubicBezTo>
                <a:cubicBezTo>
                  <a:pt x="14152" y="70018"/>
                  <a:pt x="14152" y="70018"/>
                  <a:pt x="14152" y="70018"/>
                </a:cubicBezTo>
                <a:cubicBezTo>
                  <a:pt x="14152" y="119779"/>
                  <a:pt x="14152" y="119779"/>
                  <a:pt x="14152" y="119779"/>
                </a:cubicBezTo>
                <a:cubicBezTo>
                  <a:pt x="5780" y="119779"/>
                  <a:pt x="5780" y="119779"/>
                  <a:pt x="5780" y="119779"/>
                </a:cubicBezTo>
                <a:cubicBezTo>
                  <a:pt x="1395" y="119779"/>
                  <a:pt x="0" y="116697"/>
                  <a:pt x="0" y="113614"/>
                </a:cubicBezTo>
                <a:close/>
              </a:path>
            </a:pathLst>
          </a:custGeom>
          <a:solidFill>
            <a:srgbClr val="FFFFFF"/>
          </a:solidFill>
          <a:ln>
            <a:noFill/>
          </a:ln>
        </p:spPr>
        <p:txBody>
          <a:bodyPr lIns="91425" tIns="45700" rIns="91425" bIns="45700" anchor="ctr" anchorCtr="0">
            <a:noAutofit/>
          </a:bodyPr>
          <a:lstStyle/>
          <a:p>
            <a:pPr marL="0" marR="0" lvl="0" indent="0" algn="l" rtl="0">
              <a:spcBef>
                <a:spcPts val="0"/>
              </a:spcBef>
              <a:buNone/>
            </a:pPr>
            <a:endParaRPr sz="3200">
              <a:solidFill>
                <a:schemeClr val="dk1"/>
              </a:solidFill>
              <a:latin typeface="Roboto"/>
              <a:ea typeface="Roboto"/>
              <a:cs typeface="Roboto"/>
              <a:sym typeface="Roboto"/>
            </a:endParaRPr>
          </a:p>
        </p:txBody>
      </p:sp>
      <p:sp>
        <p:nvSpPr>
          <p:cNvPr id="14" name="Shape 713">
            <a:extLst>
              <a:ext uri="{FF2B5EF4-FFF2-40B4-BE49-F238E27FC236}">
                <a16:creationId xmlns:a16="http://schemas.microsoft.com/office/drawing/2014/main" id="{6539FB3D-77A3-4832-A8D9-334B7CAD8046}"/>
              </a:ext>
            </a:extLst>
          </p:cNvPr>
          <p:cNvSpPr/>
          <p:nvPr/>
        </p:nvSpPr>
        <p:spPr>
          <a:xfrm>
            <a:off x="8346635" y="3053045"/>
            <a:ext cx="405656" cy="669893"/>
          </a:xfrm>
          <a:prstGeom prst="rect">
            <a:avLst/>
          </a:prstGeom>
          <a:noFill/>
          <a:ln>
            <a:noFill/>
          </a:ln>
        </p:spPr>
        <p:txBody>
          <a:bodyPr lIns="182825" tIns="91400" rIns="182825" bIns="91400" anchor="t" anchorCtr="0">
            <a:noAutofit/>
          </a:bodyPr>
          <a:lstStyle/>
          <a:p>
            <a:pPr marL="0" marR="0" lvl="0" indent="0" algn="ctr" rtl="0">
              <a:lnSpc>
                <a:spcPct val="130000"/>
              </a:lnSpc>
              <a:spcBef>
                <a:spcPts val="0"/>
              </a:spcBef>
              <a:buSzPct val="25000"/>
              <a:buNone/>
            </a:pPr>
            <a:r>
              <a:rPr lang="id-ID" sz="2400">
                <a:solidFill>
                  <a:schemeClr val="lt1"/>
                </a:solidFill>
                <a:latin typeface="微软雅黑" panose="020B0503020204020204" pitchFamily="34" charset="-122"/>
                <a:ea typeface="微软雅黑" panose="020B0503020204020204" pitchFamily="34" charset="-122"/>
                <a:cs typeface="Roboto"/>
                <a:sym typeface="Roboto"/>
              </a:rPr>
              <a:t>3</a:t>
            </a:r>
          </a:p>
        </p:txBody>
      </p:sp>
      <p:sp>
        <p:nvSpPr>
          <p:cNvPr id="15" name="Shape 714">
            <a:extLst>
              <a:ext uri="{FF2B5EF4-FFF2-40B4-BE49-F238E27FC236}">
                <a16:creationId xmlns:a16="http://schemas.microsoft.com/office/drawing/2014/main" id="{A350FEEB-1EE3-4F41-AC17-ED482B006A13}"/>
              </a:ext>
            </a:extLst>
          </p:cNvPr>
          <p:cNvSpPr/>
          <p:nvPr/>
        </p:nvSpPr>
        <p:spPr>
          <a:xfrm>
            <a:off x="3354094" y="3053045"/>
            <a:ext cx="405656" cy="669893"/>
          </a:xfrm>
          <a:prstGeom prst="rect">
            <a:avLst/>
          </a:prstGeom>
          <a:noFill/>
          <a:ln>
            <a:noFill/>
          </a:ln>
        </p:spPr>
        <p:txBody>
          <a:bodyPr lIns="182825" tIns="91400" rIns="182825" bIns="91400" anchor="t" anchorCtr="0">
            <a:noAutofit/>
          </a:bodyPr>
          <a:lstStyle/>
          <a:p>
            <a:pPr marL="0" marR="0" lvl="0" indent="0" algn="ctr" rtl="0">
              <a:lnSpc>
                <a:spcPct val="130000"/>
              </a:lnSpc>
              <a:spcBef>
                <a:spcPts val="0"/>
              </a:spcBef>
              <a:buSzPct val="25000"/>
              <a:buNone/>
            </a:pPr>
            <a:r>
              <a:rPr lang="id-ID" sz="2400" dirty="0">
                <a:solidFill>
                  <a:schemeClr val="lt1"/>
                </a:solidFill>
                <a:latin typeface="微软雅黑" panose="020B0503020204020204" pitchFamily="34" charset="-122"/>
                <a:ea typeface="微软雅黑" panose="020B0503020204020204" pitchFamily="34" charset="-122"/>
                <a:cs typeface="Roboto"/>
                <a:sym typeface="Roboto"/>
              </a:rPr>
              <a:t>1</a:t>
            </a:r>
          </a:p>
        </p:txBody>
      </p:sp>
      <p:sp>
        <p:nvSpPr>
          <p:cNvPr id="16" name="Shape 717">
            <a:extLst>
              <a:ext uri="{FF2B5EF4-FFF2-40B4-BE49-F238E27FC236}">
                <a16:creationId xmlns:a16="http://schemas.microsoft.com/office/drawing/2014/main" id="{035AE00D-E506-49E4-9312-24D3CDCB2738}"/>
              </a:ext>
            </a:extLst>
          </p:cNvPr>
          <p:cNvSpPr/>
          <p:nvPr/>
        </p:nvSpPr>
        <p:spPr>
          <a:xfrm>
            <a:off x="4685856" y="2986833"/>
            <a:ext cx="288005" cy="254189"/>
          </a:xfrm>
          <a:custGeom>
            <a:avLst/>
            <a:gdLst/>
            <a:ahLst/>
            <a:cxnLst/>
            <a:rect l="0" t="0" r="0" b="0"/>
            <a:pathLst>
              <a:path w="120000" h="120000" extrusionOk="0">
                <a:moveTo>
                  <a:pt x="114209" y="119774"/>
                </a:moveTo>
                <a:lnTo>
                  <a:pt x="114209" y="119774"/>
                </a:lnTo>
                <a:cubicBezTo>
                  <a:pt x="5590" y="119774"/>
                  <a:pt x="5590" y="119774"/>
                  <a:pt x="5590" y="119774"/>
                </a:cubicBezTo>
                <a:cubicBezTo>
                  <a:pt x="2795" y="119774"/>
                  <a:pt x="0" y="116610"/>
                  <a:pt x="0" y="113446"/>
                </a:cubicBezTo>
                <a:cubicBezTo>
                  <a:pt x="0" y="6327"/>
                  <a:pt x="0" y="6327"/>
                  <a:pt x="0" y="6327"/>
                </a:cubicBezTo>
                <a:cubicBezTo>
                  <a:pt x="0" y="3163"/>
                  <a:pt x="2795" y="0"/>
                  <a:pt x="5590" y="0"/>
                </a:cubicBezTo>
                <a:cubicBezTo>
                  <a:pt x="114209" y="0"/>
                  <a:pt x="114209" y="0"/>
                  <a:pt x="114209" y="0"/>
                </a:cubicBezTo>
                <a:cubicBezTo>
                  <a:pt x="118402" y="0"/>
                  <a:pt x="119800" y="3163"/>
                  <a:pt x="119800" y="6327"/>
                </a:cubicBezTo>
                <a:cubicBezTo>
                  <a:pt x="119800" y="113446"/>
                  <a:pt x="119800" y="113446"/>
                  <a:pt x="119800" y="113446"/>
                </a:cubicBezTo>
                <a:cubicBezTo>
                  <a:pt x="119800" y="116610"/>
                  <a:pt x="118402" y="119774"/>
                  <a:pt x="114209" y="119774"/>
                </a:cubicBezTo>
                <a:close/>
                <a:moveTo>
                  <a:pt x="11181" y="6327"/>
                </a:moveTo>
                <a:lnTo>
                  <a:pt x="11181" y="6327"/>
                </a:lnTo>
                <a:cubicBezTo>
                  <a:pt x="8386" y="6327"/>
                  <a:pt x="5590" y="9717"/>
                  <a:pt x="5590" y="12881"/>
                </a:cubicBezTo>
                <a:cubicBezTo>
                  <a:pt x="5590" y="17627"/>
                  <a:pt x="8386" y="19209"/>
                  <a:pt x="11181" y="19209"/>
                </a:cubicBezTo>
                <a:cubicBezTo>
                  <a:pt x="13976" y="19209"/>
                  <a:pt x="16772" y="17627"/>
                  <a:pt x="16772" y="12881"/>
                </a:cubicBezTo>
                <a:cubicBezTo>
                  <a:pt x="16772" y="9717"/>
                  <a:pt x="13976" y="6327"/>
                  <a:pt x="11181" y="6327"/>
                </a:cubicBezTo>
                <a:close/>
                <a:moveTo>
                  <a:pt x="28153" y="6327"/>
                </a:moveTo>
                <a:lnTo>
                  <a:pt x="28153" y="6327"/>
                </a:lnTo>
                <a:cubicBezTo>
                  <a:pt x="25357" y="6327"/>
                  <a:pt x="22562" y="9717"/>
                  <a:pt x="22562" y="12881"/>
                </a:cubicBezTo>
                <a:cubicBezTo>
                  <a:pt x="22562" y="17627"/>
                  <a:pt x="25357" y="19209"/>
                  <a:pt x="28153" y="19209"/>
                </a:cubicBezTo>
                <a:cubicBezTo>
                  <a:pt x="30948" y="19209"/>
                  <a:pt x="33743" y="17627"/>
                  <a:pt x="33743" y="12881"/>
                </a:cubicBezTo>
                <a:cubicBezTo>
                  <a:pt x="33743" y="9717"/>
                  <a:pt x="30948" y="6327"/>
                  <a:pt x="28153" y="6327"/>
                </a:cubicBezTo>
                <a:close/>
                <a:moveTo>
                  <a:pt x="45124" y="6327"/>
                </a:moveTo>
                <a:lnTo>
                  <a:pt x="45124" y="6327"/>
                </a:lnTo>
                <a:cubicBezTo>
                  <a:pt x="42329" y="6327"/>
                  <a:pt x="39334" y="9717"/>
                  <a:pt x="39334" y="12881"/>
                </a:cubicBezTo>
                <a:cubicBezTo>
                  <a:pt x="39334" y="17627"/>
                  <a:pt x="42329" y="19209"/>
                  <a:pt x="45124" y="19209"/>
                </a:cubicBezTo>
                <a:cubicBezTo>
                  <a:pt x="47920" y="19209"/>
                  <a:pt x="50715" y="17627"/>
                  <a:pt x="50715" y="12881"/>
                </a:cubicBezTo>
                <a:cubicBezTo>
                  <a:pt x="50715" y="9717"/>
                  <a:pt x="47920" y="6327"/>
                  <a:pt x="45124" y="6327"/>
                </a:cubicBezTo>
                <a:close/>
                <a:moveTo>
                  <a:pt x="114209" y="25536"/>
                </a:moveTo>
                <a:lnTo>
                  <a:pt x="114209" y="25536"/>
                </a:lnTo>
                <a:cubicBezTo>
                  <a:pt x="108618" y="25536"/>
                  <a:pt x="108618" y="25536"/>
                  <a:pt x="108618" y="25536"/>
                </a:cubicBezTo>
                <a:cubicBezTo>
                  <a:pt x="11181" y="25536"/>
                  <a:pt x="11181" y="25536"/>
                  <a:pt x="11181" y="25536"/>
                </a:cubicBezTo>
                <a:cubicBezTo>
                  <a:pt x="5590" y="25536"/>
                  <a:pt x="5590" y="25536"/>
                  <a:pt x="5590" y="25536"/>
                </a:cubicBezTo>
                <a:cubicBezTo>
                  <a:pt x="5590" y="113446"/>
                  <a:pt x="5590" y="113446"/>
                  <a:pt x="5590" y="113446"/>
                </a:cubicBezTo>
                <a:cubicBezTo>
                  <a:pt x="114209" y="113446"/>
                  <a:pt x="114209" y="113446"/>
                  <a:pt x="114209" y="113446"/>
                </a:cubicBezTo>
                <a:lnTo>
                  <a:pt x="114209" y="25536"/>
                </a:lnTo>
                <a:close/>
                <a:moveTo>
                  <a:pt x="43727" y="63954"/>
                </a:moveTo>
                <a:lnTo>
                  <a:pt x="43727" y="63954"/>
                </a:lnTo>
                <a:cubicBezTo>
                  <a:pt x="45124" y="63954"/>
                  <a:pt x="46522" y="65536"/>
                  <a:pt x="46522" y="67118"/>
                </a:cubicBezTo>
                <a:lnTo>
                  <a:pt x="46522" y="67118"/>
                </a:lnTo>
                <a:cubicBezTo>
                  <a:pt x="54908" y="75028"/>
                  <a:pt x="54908" y="75028"/>
                  <a:pt x="54908" y="75028"/>
                </a:cubicBezTo>
                <a:cubicBezTo>
                  <a:pt x="73277" y="54463"/>
                  <a:pt x="73277" y="54463"/>
                  <a:pt x="73277" y="54463"/>
                </a:cubicBezTo>
                <a:lnTo>
                  <a:pt x="73277" y="54463"/>
                </a:lnTo>
                <a:cubicBezTo>
                  <a:pt x="74675" y="52881"/>
                  <a:pt x="76073" y="51073"/>
                  <a:pt x="77470" y="51073"/>
                </a:cubicBezTo>
                <a:cubicBezTo>
                  <a:pt x="80266" y="51073"/>
                  <a:pt x="83261" y="54463"/>
                  <a:pt x="83261" y="57627"/>
                </a:cubicBezTo>
                <a:cubicBezTo>
                  <a:pt x="83261" y="59209"/>
                  <a:pt x="81863" y="60790"/>
                  <a:pt x="80266" y="62372"/>
                </a:cubicBezTo>
                <a:lnTo>
                  <a:pt x="80266" y="62372"/>
                </a:lnTo>
                <a:cubicBezTo>
                  <a:pt x="57703" y="87909"/>
                  <a:pt x="57703" y="87909"/>
                  <a:pt x="57703" y="87909"/>
                </a:cubicBezTo>
                <a:lnTo>
                  <a:pt x="57703" y="87909"/>
                </a:lnTo>
                <a:cubicBezTo>
                  <a:pt x="57703" y="89491"/>
                  <a:pt x="56306" y="89491"/>
                  <a:pt x="54908" y="89491"/>
                </a:cubicBezTo>
                <a:cubicBezTo>
                  <a:pt x="53510" y="89491"/>
                  <a:pt x="52113" y="89491"/>
                  <a:pt x="50715" y="87909"/>
                </a:cubicBezTo>
                <a:lnTo>
                  <a:pt x="50715" y="87909"/>
                </a:lnTo>
                <a:cubicBezTo>
                  <a:pt x="39334" y="75028"/>
                  <a:pt x="39334" y="75028"/>
                  <a:pt x="39334" y="75028"/>
                </a:cubicBezTo>
                <a:lnTo>
                  <a:pt x="39334" y="75028"/>
                </a:lnTo>
                <a:cubicBezTo>
                  <a:pt x="37936" y="73446"/>
                  <a:pt x="37936" y="71864"/>
                  <a:pt x="37936" y="70282"/>
                </a:cubicBezTo>
                <a:cubicBezTo>
                  <a:pt x="37936" y="67118"/>
                  <a:pt x="39334" y="63954"/>
                  <a:pt x="43727" y="63954"/>
                </a:cubicBezTo>
                <a:close/>
              </a:path>
            </a:pathLst>
          </a:custGeom>
          <a:solidFill>
            <a:schemeClr val="lt1"/>
          </a:solidFill>
          <a:ln>
            <a:noFill/>
          </a:ln>
        </p:spPr>
        <p:txBody>
          <a:bodyPr lIns="91425" tIns="45700" rIns="91425" bIns="45700" anchor="ctr" anchorCtr="0">
            <a:noAutofit/>
          </a:bodyPr>
          <a:lstStyle/>
          <a:p>
            <a:pPr marL="0" marR="0" lvl="0" indent="0" algn="l" rtl="0">
              <a:spcBef>
                <a:spcPts val="0"/>
              </a:spcBef>
              <a:buNone/>
            </a:pPr>
            <a:endParaRPr sz="3200">
              <a:solidFill>
                <a:schemeClr val="dk1"/>
              </a:solidFill>
              <a:latin typeface="Roboto"/>
              <a:ea typeface="Roboto"/>
              <a:cs typeface="Roboto"/>
              <a:sym typeface="Roboto"/>
            </a:endParaRPr>
          </a:p>
        </p:txBody>
      </p:sp>
      <p:sp>
        <p:nvSpPr>
          <p:cNvPr id="17" name="Shape 722">
            <a:extLst>
              <a:ext uri="{FF2B5EF4-FFF2-40B4-BE49-F238E27FC236}">
                <a16:creationId xmlns:a16="http://schemas.microsoft.com/office/drawing/2014/main" id="{40E5629F-BED9-49B6-8C93-6FAFDCF14058}"/>
              </a:ext>
            </a:extLst>
          </p:cNvPr>
          <p:cNvSpPr/>
          <p:nvPr/>
        </p:nvSpPr>
        <p:spPr>
          <a:xfrm>
            <a:off x="9648292" y="2975685"/>
            <a:ext cx="290123" cy="290198"/>
          </a:xfrm>
          <a:custGeom>
            <a:avLst/>
            <a:gdLst/>
            <a:ahLst/>
            <a:cxnLst/>
            <a:rect l="0" t="0" r="0" b="0"/>
            <a:pathLst>
              <a:path w="120000" h="120000" extrusionOk="0">
                <a:moveTo>
                  <a:pt x="60598" y="119800"/>
                </a:moveTo>
                <a:lnTo>
                  <a:pt x="60598" y="119800"/>
                </a:lnTo>
                <a:cubicBezTo>
                  <a:pt x="26710" y="119800"/>
                  <a:pt x="0" y="93089"/>
                  <a:pt x="0" y="60598"/>
                </a:cubicBezTo>
                <a:cubicBezTo>
                  <a:pt x="0" y="26910"/>
                  <a:pt x="26710" y="0"/>
                  <a:pt x="60598" y="0"/>
                </a:cubicBezTo>
                <a:cubicBezTo>
                  <a:pt x="93089" y="0"/>
                  <a:pt x="119800" y="26910"/>
                  <a:pt x="119800" y="60598"/>
                </a:cubicBezTo>
                <a:cubicBezTo>
                  <a:pt x="119800" y="93089"/>
                  <a:pt x="93089" y="119800"/>
                  <a:pt x="60598" y="119800"/>
                </a:cubicBezTo>
                <a:close/>
                <a:moveTo>
                  <a:pt x="60598" y="11362"/>
                </a:moveTo>
                <a:lnTo>
                  <a:pt x="60598" y="11362"/>
                </a:lnTo>
                <a:cubicBezTo>
                  <a:pt x="33887" y="11362"/>
                  <a:pt x="11362" y="33887"/>
                  <a:pt x="11362" y="60598"/>
                </a:cubicBezTo>
                <a:cubicBezTo>
                  <a:pt x="11362" y="87508"/>
                  <a:pt x="33887" y="108438"/>
                  <a:pt x="60598" y="108438"/>
                </a:cubicBezTo>
                <a:cubicBezTo>
                  <a:pt x="87308" y="108438"/>
                  <a:pt x="108438" y="87508"/>
                  <a:pt x="108438" y="60598"/>
                </a:cubicBezTo>
                <a:cubicBezTo>
                  <a:pt x="108438" y="33887"/>
                  <a:pt x="87308" y="11362"/>
                  <a:pt x="60598" y="11362"/>
                </a:cubicBezTo>
                <a:close/>
                <a:moveTo>
                  <a:pt x="60598" y="85913"/>
                </a:moveTo>
                <a:lnTo>
                  <a:pt x="60598" y="85913"/>
                </a:lnTo>
                <a:cubicBezTo>
                  <a:pt x="45049" y="85913"/>
                  <a:pt x="49235" y="70564"/>
                  <a:pt x="49235" y="70564"/>
                </a:cubicBezTo>
                <a:cubicBezTo>
                  <a:pt x="60598" y="29700"/>
                  <a:pt x="60598" y="29700"/>
                  <a:pt x="60598" y="29700"/>
                </a:cubicBezTo>
                <a:cubicBezTo>
                  <a:pt x="70365" y="70564"/>
                  <a:pt x="70365" y="70564"/>
                  <a:pt x="70365" y="70564"/>
                </a:cubicBezTo>
                <a:cubicBezTo>
                  <a:pt x="74750" y="85913"/>
                  <a:pt x="60598" y="85913"/>
                  <a:pt x="60598" y="85913"/>
                </a:cubicBezTo>
                <a:close/>
              </a:path>
            </a:pathLst>
          </a:custGeom>
          <a:solidFill>
            <a:schemeClr val="lt1"/>
          </a:solidFill>
          <a:ln>
            <a:noFill/>
          </a:ln>
        </p:spPr>
        <p:txBody>
          <a:bodyPr lIns="91425" tIns="45700" rIns="91425" bIns="45700" anchor="ctr" anchorCtr="0">
            <a:noAutofit/>
          </a:bodyPr>
          <a:lstStyle/>
          <a:p>
            <a:pPr marL="0" marR="0" lvl="0" indent="0" algn="l" rtl="0">
              <a:spcBef>
                <a:spcPts val="0"/>
              </a:spcBef>
              <a:buNone/>
            </a:pPr>
            <a:endParaRPr sz="3200">
              <a:solidFill>
                <a:schemeClr val="dk1"/>
              </a:solidFill>
              <a:latin typeface="Roboto"/>
              <a:ea typeface="Roboto"/>
              <a:cs typeface="Roboto"/>
              <a:sym typeface="Roboto"/>
            </a:endParaRPr>
          </a:p>
        </p:txBody>
      </p:sp>
      <p:sp>
        <p:nvSpPr>
          <p:cNvPr id="18" name="Shape 723">
            <a:extLst>
              <a:ext uri="{FF2B5EF4-FFF2-40B4-BE49-F238E27FC236}">
                <a16:creationId xmlns:a16="http://schemas.microsoft.com/office/drawing/2014/main" id="{EA619265-B5B7-41DD-8482-97370DBE5716}"/>
              </a:ext>
            </a:extLst>
          </p:cNvPr>
          <p:cNvSpPr/>
          <p:nvPr/>
        </p:nvSpPr>
        <p:spPr>
          <a:xfrm>
            <a:off x="7252856" y="3011588"/>
            <a:ext cx="290123" cy="254189"/>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lt1"/>
          </a:solidFill>
          <a:ln>
            <a:noFill/>
          </a:ln>
        </p:spPr>
        <p:txBody>
          <a:bodyPr lIns="91425" tIns="45700" rIns="91425" bIns="45700" anchor="ctr" anchorCtr="0">
            <a:noAutofit/>
          </a:bodyPr>
          <a:lstStyle/>
          <a:p>
            <a:pPr marL="0" marR="0" lvl="0" indent="0" algn="l" rtl="0">
              <a:spcBef>
                <a:spcPts val="0"/>
              </a:spcBef>
              <a:buNone/>
            </a:pPr>
            <a:endParaRPr sz="3200">
              <a:solidFill>
                <a:schemeClr val="dk1"/>
              </a:solidFill>
              <a:latin typeface="Roboto"/>
              <a:ea typeface="Roboto"/>
              <a:cs typeface="Roboto"/>
              <a:sym typeface="Roboto"/>
            </a:endParaRPr>
          </a:p>
        </p:txBody>
      </p:sp>
      <p:sp>
        <p:nvSpPr>
          <p:cNvPr id="19" name="Rectangle 11">
            <a:extLst>
              <a:ext uri="{FF2B5EF4-FFF2-40B4-BE49-F238E27FC236}">
                <a16:creationId xmlns:a16="http://schemas.microsoft.com/office/drawing/2014/main" id="{E7B651CE-802D-4605-A980-D24F165D6524}"/>
              </a:ext>
            </a:extLst>
          </p:cNvPr>
          <p:cNvSpPr/>
          <p:nvPr/>
        </p:nvSpPr>
        <p:spPr>
          <a:xfrm>
            <a:off x="4127804" y="4665561"/>
            <a:ext cx="1349581" cy="400110"/>
          </a:xfrm>
          <a:prstGeom prst="rect">
            <a:avLst/>
          </a:prstGeom>
        </p:spPr>
        <p:txBody>
          <a:bodyPr wrap="square">
            <a:spAutoFit/>
          </a:bodyPr>
          <a:lstStyle/>
          <a:p>
            <a:pPr algn="ct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0" name="Rectangle 11">
            <a:extLst>
              <a:ext uri="{FF2B5EF4-FFF2-40B4-BE49-F238E27FC236}">
                <a16:creationId xmlns:a16="http://schemas.microsoft.com/office/drawing/2014/main" id="{8895E306-BC71-4ABE-928B-17035360693B}"/>
              </a:ext>
            </a:extLst>
          </p:cNvPr>
          <p:cNvSpPr/>
          <p:nvPr/>
        </p:nvSpPr>
        <p:spPr>
          <a:xfrm>
            <a:off x="1122241" y="5001249"/>
            <a:ext cx="2211976" cy="919098"/>
          </a:xfrm>
          <a:prstGeom prst="rect">
            <a:avLst/>
          </a:prstGeom>
        </p:spPr>
        <p:txBody>
          <a:bodyPr wrap="square">
            <a:spAutoFit/>
          </a:bodyPr>
          <a:lstStyle/>
          <a:p>
            <a:pPr algn="ctr">
              <a:lnSpc>
                <a:spcPct val="125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1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1" name="Rectangle 11">
            <a:extLst>
              <a:ext uri="{FF2B5EF4-FFF2-40B4-BE49-F238E27FC236}">
                <a16:creationId xmlns:a16="http://schemas.microsoft.com/office/drawing/2014/main" id="{4F2AD70B-6FAA-423F-B287-60F34A0A1A20}"/>
              </a:ext>
            </a:extLst>
          </p:cNvPr>
          <p:cNvSpPr/>
          <p:nvPr/>
        </p:nvSpPr>
        <p:spPr>
          <a:xfrm>
            <a:off x="1553439" y="4665561"/>
            <a:ext cx="1349581" cy="400110"/>
          </a:xfrm>
          <a:prstGeom prst="rect">
            <a:avLst/>
          </a:prstGeom>
        </p:spPr>
        <p:txBody>
          <a:bodyPr wrap="square">
            <a:spAutoFit/>
          </a:bodyPr>
          <a:lstStyle/>
          <a:p>
            <a:pPr algn="ct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2" name="Rectangle 11">
            <a:extLst>
              <a:ext uri="{FF2B5EF4-FFF2-40B4-BE49-F238E27FC236}">
                <a16:creationId xmlns:a16="http://schemas.microsoft.com/office/drawing/2014/main" id="{593E8F73-2474-493A-90A7-348AC91D74E8}"/>
              </a:ext>
            </a:extLst>
          </p:cNvPr>
          <p:cNvSpPr/>
          <p:nvPr/>
        </p:nvSpPr>
        <p:spPr>
          <a:xfrm>
            <a:off x="6666078" y="4665561"/>
            <a:ext cx="1349581" cy="400110"/>
          </a:xfrm>
          <a:prstGeom prst="rect">
            <a:avLst/>
          </a:prstGeom>
        </p:spPr>
        <p:txBody>
          <a:bodyPr wrap="square">
            <a:spAutoFit/>
          </a:bodyPr>
          <a:lstStyle/>
          <a:p>
            <a:pPr algn="ct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3" name="Rectangle 11">
            <a:extLst>
              <a:ext uri="{FF2B5EF4-FFF2-40B4-BE49-F238E27FC236}">
                <a16:creationId xmlns:a16="http://schemas.microsoft.com/office/drawing/2014/main" id="{901124E9-E219-4DFF-8020-B55CFD4566EA}"/>
              </a:ext>
            </a:extLst>
          </p:cNvPr>
          <p:cNvSpPr/>
          <p:nvPr/>
        </p:nvSpPr>
        <p:spPr>
          <a:xfrm>
            <a:off x="9126830" y="4665561"/>
            <a:ext cx="1349581" cy="400110"/>
          </a:xfrm>
          <a:prstGeom prst="rect">
            <a:avLst/>
          </a:prstGeom>
        </p:spPr>
        <p:txBody>
          <a:bodyPr wrap="square">
            <a:spAutoFit/>
          </a:bodyPr>
          <a:lstStyle/>
          <a:p>
            <a:pPr algn="ct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4" name="Rectangle 11">
            <a:extLst>
              <a:ext uri="{FF2B5EF4-FFF2-40B4-BE49-F238E27FC236}">
                <a16:creationId xmlns:a16="http://schemas.microsoft.com/office/drawing/2014/main" id="{A3844063-B7E6-4147-AA67-FA9AFBAE4310}"/>
              </a:ext>
            </a:extLst>
          </p:cNvPr>
          <p:cNvSpPr/>
          <p:nvPr/>
        </p:nvSpPr>
        <p:spPr>
          <a:xfrm>
            <a:off x="1571146" y="3539958"/>
            <a:ext cx="1349581" cy="302070"/>
          </a:xfrm>
          <a:prstGeom prst="rect">
            <a:avLst/>
          </a:prstGeom>
        </p:spPr>
        <p:txBody>
          <a:bodyPr wrap="square">
            <a:spAutoFit/>
          </a:bodyPr>
          <a:lstStyle/>
          <a:p>
            <a:pPr algn="ct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KEY WORD</a:t>
            </a:r>
            <a:endParaRPr lang="zh-CN" altLang="en-US" sz="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5" name="Rectangle 11">
            <a:extLst>
              <a:ext uri="{FF2B5EF4-FFF2-40B4-BE49-F238E27FC236}">
                <a16:creationId xmlns:a16="http://schemas.microsoft.com/office/drawing/2014/main" id="{0C30C405-D422-411D-9A81-ED6747780FF8}"/>
              </a:ext>
            </a:extLst>
          </p:cNvPr>
          <p:cNvSpPr/>
          <p:nvPr/>
        </p:nvSpPr>
        <p:spPr>
          <a:xfrm>
            <a:off x="4155067" y="3539958"/>
            <a:ext cx="1349581" cy="302070"/>
          </a:xfrm>
          <a:prstGeom prst="rect">
            <a:avLst/>
          </a:prstGeom>
        </p:spPr>
        <p:txBody>
          <a:bodyPr wrap="square">
            <a:spAutoFit/>
          </a:bodyPr>
          <a:lstStyle/>
          <a:p>
            <a:pPr algn="ct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KEY WORD</a:t>
            </a:r>
            <a:endParaRPr lang="zh-CN" altLang="en-US" sz="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6" name="Rectangle 11">
            <a:extLst>
              <a:ext uri="{FF2B5EF4-FFF2-40B4-BE49-F238E27FC236}">
                <a16:creationId xmlns:a16="http://schemas.microsoft.com/office/drawing/2014/main" id="{49370F7C-F763-4AFE-83C8-D1FC8498058A}"/>
              </a:ext>
            </a:extLst>
          </p:cNvPr>
          <p:cNvSpPr/>
          <p:nvPr/>
        </p:nvSpPr>
        <p:spPr>
          <a:xfrm>
            <a:off x="6738988" y="3539958"/>
            <a:ext cx="1349581" cy="302070"/>
          </a:xfrm>
          <a:prstGeom prst="rect">
            <a:avLst/>
          </a:prstGeom>
        </p:spPr>
        <p:txBody>
          <a:bodyPr wrap="square">
            <a:spAutoFit/>
          </a:bodyPr>
          <a:lstStyle/>
          <a:p>
            <a:pPr algn="ct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KEY WORD</a:t>
            </a:r>
            <a:endParaRPr lang="zh-CN" altLang="en-US" sz="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Rectangle 11">
            <a:extLst>
              <a:ext uri="{FF2B5EF4-FFF2-40B4-BE49-F238E27FC236}">
                <a16:creationId xmlns:a16="http://schemas.microsoft.com/office/drawing/2014/main" id="{02E10B26-959F-4D7F-841C-4E677868AA56}"/>
              </a:ext>
            </a:extLst>
          </p:cNvPr>
          <p:cNvSpPr/>
          <p:nvPr/>
        </p:nvSpPr>
        <p:spPr>
          <a:xfrm>
            <a:off x="9114897" y="3539958"/>
            <a:ext cx="1349581" cy="302070"/>
          </a:xfrm>
          <a:prstGeom prst="rect">
            <a:avLst/>
          </a:prstGeom>
        </p:spPr>
        <p:txBody>
          <a:bodyPr wrap="square">
            <a:spAutoFit/>
          </a:bodyPr>
          <a:lstStyle/>
          <a:p>
            <a:pPr algn="ctr">
              <a:lnSpc>
                <a:spcPct val="125000"/>
              </a:lnSpc>
            </a:pPr>
            <a:r>
              <a:rPr lang="en-US" altLang="zh-CN" sz="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KEY WORD</a:t>
            </a:r>
            <a:endParaRPr lang="zh-CN" altLang="en-US" sz="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Rectangle 11">
            <a:extLst>
              <a:ext uri="{FF2B5EF4-FFF2-40B4-BE49-F238E27FC236}">
                <a16:creationId xmlns:a16="http://schemas.microsoft.com/office/drawing/2014/main" id="{DA48CB9A-CEBF-4463-AA3A-E69AC6160F92}"/>
              </a:ext>
            </a:extLst>
          </p:cNvPr>
          <p:cNvSpPr/>
          <p:nvPr/>
        </p:nvSpPr>
        <p:spPr>
          <a:xfrm>
            <a:off x="3695830" y="5001249"/>
            <a:ext cx="2211976" cy="919098"/>
          </a:xfrm>
          <a:prstGeom prst="rect">
            <a:avLst/>
          </a:prstGeom>
        </p:spPr>
        <p:txBody>
          <a:bodyPr wrap="square">
            <a:spAutoFit/>
          </a:bodyPr>
          <a:lstStyle/>
          <a:p>
            <a:pPr algn="ctr">
              <a:lnSpc>
                <a:spcPct val="125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1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9" name="Rectangle 11">
            <a:extLst>
              <a:ext uri="{FF2B5EF4-FFF2-40B4-BE49-F238E27FC236}">
                <a16:creationId xmlns:a16="http://schemas.microsoft.com/office/drawing/2014/main" id="{5CE70AC2-FE0B-4E0B-85E5-B30B914CF10E}"/>
              </a:ext>
            </a:extLst>
          </p:cNvPr>
          <p:cNvSpPr/>
          <p:nvPr/>
        </p:nvSpPr>
        <p:spPr>
          <a:xfrm>
            <a:off x="6234880" y="5001249"/>
            <a:ext cx="2211976" cy="919098"/>
          </a:xfrm>
          <a:prstGeom prst="rect">
            <a:avLst/>
          </a:prstGeom>
        </p:spPr>
        <p:txBody>
          <a:bodyPr wrap="square">
            <a:spAutoFit/>
          </a:bodyPr>
          <a:lstStyle/>
          <a:p>
            <a:pPr algn="ctr">
              <a:lnSpc>
                <a:spcPct val="125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1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0" name="Rectangle 11">
            <a:extLst>
              <a:ext uri="{FF2B5EF4-FFF2-40B4-BE49-F238E27FC236}">
                <a16:creationId xmlns:a16="http://schemas.microsoft.com/office/drawing/2014/main" id="{B9E0905C-2438-4AA1-A3A2-18690F87FD6B}"/>
              </a:ext>
            </a:extLst>
          </p:cNvPr>
          <p:cNvSpPr/>
          <p:nvPr/>
        </p:nvSpPr>
        <p:spPr>
          <a:xfrm>
            <a:off x="8695632" y="5001249"/>
            <a:ext cx="2211976" cy="919098"/>
          </a:xfrm>
          <a:prstGeom prst="rect">
            <a:avLst/>
          </a:prstGeom>
        </p:spPr>
        <p:txBody>
          <a:bodyPr wrap="square">
            <a:spAutoFit/>
          </a:bodyPr>
          <a:lstStyle/>
          <a:p>
            <a:pPr algn="ctr">
              <a:lnSpc>
                <a:spcPct val="125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endParaRPr lang="zh-CN" altLang="en-US" sz="11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023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5C8B076-A4AF-44FB-9650-D65245842B80}"/>
              </a:ext>
            </a:extLst>
          </p:cNvPr>
          <p:cNvSpPr/>
          <p:nvPr/>
        </p:nvSpPr>
        <p:spPr>
          <a:xfrm flipV="1">
            <a:off x="565685" y="0"/>
            <a:ext cx="4437559" cy="6858000"/>
          </a:xfrm>
          <a:prstGeom prst="rect">
            <a:avLst/>
          </a:prstGeom>
          <a:solidFill>
            <a:srgbClr val="73CD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 name="矩形 3">
            <a:extLst>
              <a:ext uri="{FF2B5EF4-FFF2-40B4-BE49-F238E27FC236}">
                <a16:creationId xmlns:a16="http://schemas.microsoft.com/office/drawing/2014/main" id="{C87C5100-FB4B-4E4F-94D9-FA64255EA4E3}"/>
              </a:ext>
            </a:extLst>
          </p:cNvPr>
          <p:cNvSpPr/>
          <p:nvPr/>
        </p:nvSpPr>
        <p:spPr>
          <a:xfrm flipV="1">
            <a:off x="0" y="0"/>
            <a:ext cx="4919787" cy="6858000"/>
          </a:xfrm>
          <a:prstGeom prst="rect">
            <a:avLst/>
          </a:prstGeom>
          <a:solidFill>
            <a:srgbClr val="1FA3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8" name="组合 7">
            <a:extLst>
              <a:ext uri="{FF2B5EF4-FFF2-40B4-BE49-F238E27FC236}">
                <a16:creationId xmlns:a16="http://schemas.microsoft.com/office/drawing/2014/main" id="{4742E719-DB58-41F8-9B38-82B8E4FBBB91}"/>
              </a:ext>
            </a:extLst>
          </p:cNvPr>
          <p:cNvGrpSpPr/>
          <p:nvPr/>
        </p:nvGrpSpPr>
        <p:grpSpPr>
          <a:xfrm flipH="1">
            <a:off x="-1953912" y="713944"/>
            <a:ext cx="6512153" cy="4622053"/>
            <a:chOff x="1743075" y="720725"/>
            <a:chExt cx="5573713" cy="3963988"/>
          </a:xfrm>
          <a:solidFill>
            <a:schemeClr val="bg1">
              <a:alpha val="77000"/>
            </a:schemeClr>
          </a:solidFill>
        </p:grpSpPr>
        <p:sp>
          <p:nvSpPr>
            <p:cNvPr id="9" name="Freeform 27">
              <a:extLst>
                <a:ext uri="{FF2B5EF4-FFF2-40B4-BE49-F238E27FC236}">
                  <a16:creationId xmlns:a16="http://schemas.microsoft.com/office/drawing/2014/main" id="{D53964F2-BC5B-46AF-BF01-3806C4CA70A5}"/>
                </a:ext>
              </a:extLst>
            </p:cNvPr>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10" name="Freeform 28">
              <a:extLst>
                <a:ext uri="{FF2B5EF4-FFF2-40B4-BE49-F238E27FC236}">
                  <a16:creationId xmlns:a16="http://schemas.microsoft.com/office/drawing/2014/main" id="{2067CC5E-7BE0-41EA-BB0A-6518CD4F02D1}"/>
                </a:ext>
              </a:extLst>
            </p:cNvPr>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29">
              <a:extLst>
                <a:ext uri="{FF2B5EF4-FFF2-40B4-BE49-F238E27FC236}">
                  <a16:creationId xmlns:a16="http://schemas.microsoft.com/office/drawing/2014/main" id="{50F4A24F-CB5E-48CC-A2F4-20639DA07357}"/>
                </a:ext>
              </a:extLst>
            </p:cNvPr>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30">
              <a:extLst>
                <a:ext uri="{FF2B5EF4-FFF2-40B4-BE49-F238E27FC236}">
                  <a16:creationId xmlns:a16="http://schemas.microsoft.com/office/drawing/2014/main" id="{8359CA11-7C76-4906-AC7F-4B7FBBE8A1CE}"/>
                </a:ext>
              </a:extLst>
            </p:cNvPr>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7" name="矩形 16">
            <a:extLst>
              <a:ext uri="{FF2B5EF4-FFF2-40B4-BE49-F238E27FC236}">
                <a16:creationId xmlns:a16="http://schemas.microsoft.com/office/drawing/2014/main" id="{9D5D8A37-2033-41C2-91B1-1DF3DAE1112B}"/>
              </a:ext>
            </a:extLst>
          </p:cNvPr>
          <p:cNvSpPr/>
          <p:nvPr/>
        </p:nvSpPr>
        <p:spPr>
          <a:xfrm flipV="1">
            <a:off x="12075886" y="964370"/>
            <a:ext cx="116114" cy="4929258"/>
          </a:xfrm>
          <a:prstGeom prst="rect">
            <a:avLst/>
          </a:prstGeom>
          <a:solidFill>
            <a:srgbClr val="1FA3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24" name="Shape 878">
            <a:extLst>
              <a:ext uri="{FF2B5EF4-FFF2-40B4-BE49-F238E27FC236}">
                <a16:creationId xmlns:a16="http://schemas.microsoft.com/office/drawing/2014/main" id="{0184C9AB-A622-484B-B466-6F7B23087D3F}"/>
              </a:ext>
            </a:extLst>
          </p:cNvPr>
          <p:cNvSpPr/>
          <p:nvPr/>
        </p:nvSpPr>
        <p:spPr>
          <a:xfrm rot="16200000">
            <a:off x="11238015" y="6044045"/>
            <a:ext cx="312350" cy="312350"/>
          </a:xfrm>
          <a:custGeom>
            <a:avLst/>
            <a:gdLst/>
            <a:ahLst/>
            <a:cxnLst>
              <a:cxn ang="0">
                <a:pos x="wd2" y="hd2"/>
              </a:cxn>
              <a:cxn ang="5400000">
                <a:pos x="wd2" y="hd2"/>
              </a:cxn>
              <a:cxn ang="10800000">
                <a:pos x="wd2" y="hd2"/>
              </a:cxn>
              <a:cxn ang="16200000">
                <a:pos x="wd2" y="hd2"/>
              </a:cxn>
            </a:cxnLst>
            <a:rect l="0" t="0" r="r" b="b"/>
            <a:pathLst>
              <a:path w="21600" h="21600" extrusionOk="0">
                <a:moveTo>
                  <a:pt x="12973" y="236"/>
                </a:moveTo>
                <a:cubicBezTo>
                  <a:pt x="12910" y="206"/>
                  <a:pt x="12839" y="186"/>
                  <a:pt x="12763" y="186"/>
                </a:cubicBezTo>
                <a:cubicBezTo>
                  <a:pt x="12493" y="186"/>
                  <a:pt x="12272" y="405"/>
                  <a:pt x="12272" y="678"/>
                </a:cubicBezTo>
                <a:cubicBezTo>
                  <a:pt x="12272" y="949"/>
                  <a:pt x="12493" y="1166"/>
                  <a:pt x="12763" y="1166"/>
                </a:cubicBezTo>
                <a:lnTo>
                  <a:pt x="12763" y="1181"/>
                </a:lnTo>
                <a:cubicBezTo>
                  <a:pt x="17245" y="2091"/>
                  <a:pt x="20618" y="6051"/>
                  <a:pt x="20618" y="10803"/>
                </a:cubicBezTo>
                <a:cubicBezTo>
                  <a:pt x="20618" y="16225"/>
                  <a:pt x="16223" y="20621"/>
                  <a:pt x="10800" y="20621"/>
                </a:cubicBezTo>
                <a:cubicBezTo>
                  <a:pt x="5378" y="20621"/>
                  <a:pt x="982" y="16225"/>
                  <a:pt x="982" y="10803"/>
                </a:cubicBezTo>
                <a:cubicBezTo>
                  <a:pt x="982" y="6051"/>
                  <a:pt x="4354" y="2091"/>
                  <a:pt x="8835" y="1181"/>
                </a:cubicBezTo>
                <a:lnTo>
                  <a:pt x="8835" y="1166"/>
                </a:lnTo>
                <a:cubicBezTo>
                  <a:pt x="9107" y="1166"/>
                  <a:pt x="9327" y="949"/>
                  <a:pt x="9327" y="678"/>
                </a:cubicBezTo>
                <a:cubicBezTo>
                  <a:pt x="9327" y="405"/>
                  <a:pt x="9107" y="186"/>
                  <a:pt x="8835" y="186"/>
                </a:cubicBezTo>
                <a:cubicBezTo>
                  <a:pt x="8761" y="186"/>
                  <a:pt x="8690" y="206"/>
                  <a:pt x="8626" y="236"/>
                </a:cubicBezTo>
                <a:cubicBezTo>
                  <a:pt x="3707" y="1244"/>
                  <a:pt x="0" y="5581"/>
                  <a:pt x="0" y="10803"/>
                </a:cubicBezTo>
                <a:cubicBezTo>
                  <a:pt x="0" y="16768"/>
                  <a:pt x="4836" y="21600"/>
                  <a:pt x="10800" y="21600"/>
                </a:cubicBezTo>
                <a:cubicBezTo>
                  <a:pt x="16764" y="21600"/>
                  <a:pt x="21600" y="16768"/>
                  <a:pt x="21600" y="10803"/>
                </a:cubicBezTo>
                <a:cubicBezTo>
                  <a:pt x="21600" y="5581"/>
                  <a:pt x="17893" y="1244"/>
                  <a:pt x="12973" y="236"/>
                </a:cubicBezTo>
                <a:moveTo>
                  <a:pt x="6873" y="9818"/>
                </a:moveTo>
                <a:cubicBezTo>
                  <a:pt x="6601" y="9818"/>
                  <a:pt x="6381" y="10039"/>
                  <a:pt x="6381" y="10312"/>
                </a:cubicBezTo>
                <a:cubicBezTo>
                  <a:pt x="6381" y="10447"/>
                  <a:pt x="6437" y="10572"/>
                  <a:pt x="6526" y="10657"/>
                </a:cubicBezTo>
                <a:lnTo>
                  <a:pt x="10452" y="14586"/>
                </a:lnTo>
                <a:cubicBezTo>
                  <a:pt x="10541" y="14676"/>
                  <a:pt x="10663" y="14728"/>
                  <a:pt x="10800" y="14728"/>
                </a:cubicBezTo>
                <a:cubicBezTo>
                  <a:pt x="10936" y="14728"/>
                  <a:pt x="11059" y="14676"/>
                  <a:pt x="11146" y="14586"/>
                </a:cubicBezTo>
                <a:lnTo>
                  <a:pt x="15074" y="10657"/>
                </a:lnTo>
                <a:cubicBezTo>
                  <a:pt x="15163" y="10572"/>
                  <a:pt x="15218" y="10447"/>
                  <a:pt x="15218" y="10312"/>
                </a:cubicBezTo>
                <a:cubicBezTo>
                  <a:pt x="15218" y="10039"/>
                  <a:pt x="14999" y="9818"/>
                  <a:pt x="14726" y="9818"/>
                </a:cubicBezTo>
                <a:cubicBezTo>
                  <a:pt x="14591" y="9818"/>
                  <a:pt x="14467" y="9874"/>
                  <a:pt x="14378" y="9964"/>
                </a:cubicBezTo>
                <a:lnTo>
                  <a:pt x="11290" y="13053"/>
                </a:lnTo>
                <a:lnTo>
                  <a:pt x="11290" y="495"/>
                </a:lnTo>
                <a:cubicBezTo>
                  <a:pt x="11290" y="221"/>
                  <a:pt x="11070" y="0"/>
                  <a:pt x="10800" y="0"/>
                </a:cubicBezTo>
                <a:cubicBezTo>
                  <a:pt x="10528" y="0"/>
                  <a:pt x="10309" y="221"/>
                  <a:pt x="10309" y="495"/>
                </a:cubicBezTo>
                <a:lnTo>
                  <a:pt x="10309" y="13053"/>
                </a:lnTo>
                <a:lnTo>
                  <a:pt x="7220" y="9964"/>
                </a:lnTo>
                <a:cubicBezTo>
                  <a:pt x="7131" y="9874"/>
                  <a:pt x="7009" y="9818"/>
                  <a:pt x="6873" y="9818"/>
                </a:cubicBezTo>
              </a:path>
            </a:pathLst>
          </a:custGeom>
          <a:solidFill>
            <a:srgbClr val="1FA3CA"/>
          </a:solidFill>
          <a:ln w="12700">
            <a:noFill/>
            <a:miter lim="400000"/>
          </a:ln>
        </p:spPr>
        <p:txBody>
          <a:bodyPr lIns="38100" tIns="38100" rIns="38100" bIns="38100" anchor="ctr"/>
          <a:lstStyle/>
          <a:p>
            <a:pPr lvl="0"/>
            <a:endParaRPr/>
          </a:p>
        </p:txBody>
      </p:sp>
      <p:sp>
        <p:nvSpPr>
          <p:cNvPr id="25" name="矩形 24">
            <a:extLst>
              <a:ext uri="{FF2B5EF4-FFF2-40B4-BE49-F238E27FC236}">
                <a16:creationId xmlns:a16="http://schemas.microsoft.com/office/drawing/2014/main" id="{3D7D6B44-2CBD-4162-9263-7FD80A7C5FAD}"/>
              </a:ext>
            </a:extLst>
          </p:cNvPr>
          <p:cNvSpPr/>
          <p:nvPr/>
        </p:nvSpPr>
        <p:spPr>
          <a:xfrm flipV="1">
            <a:off x="0" y="6210003"/>
            <a:ext cx="4919787" cy="294892"/>
          </a:xfrm>
          <a:prstGeom prst="rect">
            <a:avLst/>
          </a:prstGeom>
          <a:solidFill>
            <a:srgbClr val="1B8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a:extLst>
              <a:ext uri="{FF2B5EF4-FFF2-40B4-BE49-F238E27FC236}">
                <a16:creationId xmlns:a16="http://schemas.microsoft.com/office/drawing/2014/main" id="{12099FE9-A9F9-4B43-9F92-CC3515E1A521}"/>
              </a:ext>
            </a:extLst>
          </p:cNvPr>
          <p:cNvSpPr/>
          <p:nvPr/>
        </p:nvSpPr>
        <p:spPr>
          <a:xfrm rot="5400000">
            <a:off x="4617179" y="174171"/>
            <a:ext cx="682170" cy="333828"/>
          </a:xfrm>
          <a:prstGeom prst="homePlate">
            <a:avLst>
              <a:gd name="adj" fmla="val 547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a:extLst>
              <a:ext uri="{FF2B5EF4-FFF2-40B4-BE49-F238E27FC236}">
                <a16:creationId xmlns:a16="http://schemas.microsoft.com/office/drawing/2014/main" id="{0397AA9B-B1E8-4E29-8972-20688B989A75}"/>
              </a:ext>
            </a:extLst>
          </p:cNvPr>
          <p:cNvSpPr/>
          <p:nvPr/>
        </p:nvSpPr>
        <p:spPr>
          <a:xfrm rot="16200000" flipV="1">
            <a:off x="4617179" y="6350001"/>
            <a:ext cx="682170" cy="333828"/>
          </a:xfrm>
          <a:prstGeom prst="homePlate">
            <a:avLst>
              <a:gd name="adj" fmla="val 547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76DDE19D-A3FE-423C-85B0-8A9788E9164C}"/>
              </a:ext>
            </a:extLst>
          </p:cNvPr>
          <p:cNvGrpSpPr/>
          <p:nvPr/>
        </p:nvGrpSpPr>
        <p:grpSpPr>
          <a:xfrm>
            <a:off x="840906" y="6179574"/>
            <a:ext cx="3014966" cy="306467"/>
            <a:chOff x="310920" y="5574554"/>
            <a:chExt cx="3014966" cy="306467"/>
          </a:xfrm>
        </p:grpSpPr>
        <p:sp>
          <p:nvSpPr>
            <p:cNvPr id="20" name="文本框 19">
              <a:extLst>
                <a:ext uri="{FF2B5EF4-FFF2-40B4-BE49-F238E27FC236}">
                  <a16:creationId xmlns:a16="http://schemas.microsoft.com/office/drawing/2014/main" id="{FE7B7213-69BE-4769-B4D7-AFE4D91CE939}"/>
                </a:ext>
              </a:extLst>
            </p:cNvPr>
            <p:cNvSpPr txBox="1"/>
            <p:nvPr/>
          </p:nvSpPr>
          <p:spPr>
            <a:xfrm>
              <a:off x="310920" y="5574554"/>
              <a:ext cx="2177844"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latin typeface="幼圆" panose="02010509060101010101" pitchFamily="49" charset="-122"/>
                  <a:ea typeface="幼圆" panose="02010509060101010101" pitchFamily="49" charset="-122"/>
                </a:rPr>
                <a:t>武汉大学经济与管理学院</a:t>
              </a:r>
            </a:p>
          </p:txBody>
        </p:sp>
        <p:sp>
          <p:nvSpPr>
            <p:cNvPr id="22" name="文本框 21">
              <a:extLst>
                <a:ext uri="{FF2B5EF4-FFF2-40B4-BE49-F238E27FC236}">
                  <a16:creationId xmlns:a16="http://schemas.microsoft.com/office/drawing/2014/main" id="{7032070E-CE1A-48BA-ADD3-79D9645545F8}"/>
                </a:ext>
              </a:extLst>
            </p:cNvPr>
            <p:cNvSpPr txBox="1"/>
            <p:nvPr/>
          </p:nvSpPr>
          <p:spPr>
            <a:xfrm>
              <a:off x="2091514" y="5574554"/>
              <a:ext cx="1234372"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ctr">
                <a:buSzPct val="90000"/>
                <a:buFont typeface="Wingdings" panose="05000000000000000000" pitchFamily="2" charset="2"/>
                <a:buChar char="l"/>
              </a:pPr>
              <a:r>
                <a:rPr lang="zh-CN" altLang="en-US" sz="1200" dirty="0">
                  <a:solidFill>
                    <a:schemeClr val="bg1"/>
                  </a:solidFill>
                  <a:latin typeface="幼圆" panose="02010509060101010101" pitchFamily="49" charset="-122"/>
                  <a:ea typeface="幼圆" panose="02010509060101010101" pitchFamily="49" charset="-122"/>
                </a:rPr>
                <a:t>数理金融</a:t>
              </a:r>
            </a:p>
          </p:txBody>
        </p:sp>
      </p:grpSp>
      <p:grpSp>
        <p:nvGrpSpPr>
          <p:cNvPr id="36" name="组合 35">
            <a:extLst>
              <a:ext uri="{FF2B5EF4-FFF2-40B4-BE49-F238E27FC236}">
                <a16:creationId xmlns:a16="http://schemas.microsoft.com/office/drawing/2014/main" id="{FE0C8DA0-7360-4039-9F76-7BB78B6BAFBD}"/>
              </a:ext>
            </a:extLst>
          </p:cNvPr>
          <p:cNvGrpSpPr/>
          <p:nvPr/>
        </p:nvGrpSpPr>
        <p:grpSpPr>
          <a:xfrm>
            <a:off x="10667138" y="350984"/>
            <a:ext cx="779057" cy="324391"/>
            <a:chOff x="615950" y="458788"/>
            <a:chExt cx="2657475" cy="1108075"/>
          </a:xfrm>
          <a:solidFill>
            <a:srgbClr val="1FA3CA"/>
          </a:solidFill>
        </p:grpSpPr>
        <p:sp>
          <p:nvSpPr>
            <p:cNvPr id="37" name="Freeform 5">
              <a:extLst>
                <a:ext uri="{FF2B5EF4-FFF2-40B4-BE49-F238E27FC236}">
                  <a16:creationId xmlns:a16="http://schemas.microsoft.com/office/drawing/2014/main" id="{1A1C2525-CA6B-457D-95D9-FC82B6ADFEE4}"/>
                </a:ext>
              </a:extLst>
            </p:cNvPr>
            <p:cNvSpPr/>
            <p:nvPr/>
          </p:nvSpPr>
          <p:spPr bwMode="auto">
            <a:xfrm>
              <a:off x="3015755" y="974351"/>
              <a:ext cx="257670" cy="557884"/>
            </a:xfrm>
            <a:custGeom>
              <a:avLst/>
              <a:gdLst>
                <a:gd name="T0" fmla="*/ 48 w 210"/>
                <a:gd name="T1" fmla="*/ 208 h 453"/>
                <a:gd name="T2" fmla="*/ 46 w 210"/>
                <a:gd name="T3" fmla="*/ 208 h 453"/>
                <a:gd name="T4" fmla="*/ 46 w 210"/>
                <a:gd name="T5" fmla="*/ 451 h 453"/>
                <a:gd name="T6" fmla="*/ 0 w 210"/>
                <a:gd name="T7" fmla="*/ 453 h 453"/>
                <a:gd name="T8" fmla="*/ 0 w 210"/>
                <a:gd name="T9" fmla="*/ 208 h 453"/>
                <a:gd name="T10" fmla="*/ 0 w 210"/>
                <a:gd name="T11" fmla="*/ 204 h 453"/>
                <a:gd name="T12" fmla="*/ 0 w 210"/>
                <a:gd name="T13" fmla="*/ 164 h 453"/>
                <a:gd name="T14" fmla="*/ 210 w 210"/>
                <a:gd name="T15" fmla="*/ 0 h 453"/>
                <a:gd name="T16" fmla="*/ 210 w 210"/>
                <a:gd name="T17" fmla="*/ 55 h 453"/>
                <a:gd name="T18" fmla="*/ 48 w 210"/>
                <a:gd name="T19" fmla="*/ 20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453">
                  <a:moveTo>
                    <a:pt x="48" y="208"/>
                  </a:moveTo>
                  <a:cubicBezTo>
                    <a:pt x="46" y="208"/>
                    <a:pt x="46" y="208"/>
                    <a:pt x="46" y="208"/>
                  </a:cubicBezTo>
                  <a:cubicBezTo>
                    <a:pt x="46" y="451"/>
                    <a:pt x="46" y="451"/>
                    <a:pt x="46" y="451"/>
                  </a:cubicBezTo>
                  <a:cubicBezTo>
                    <a:pt x="0" y="453"/>
                    <a:pt x="0" y="453"/>
                    <a:pt x="0" y="453"/>
                  </a:cubicBezTo>
                  <a:cubicBezTo>
                    <a:pt x="0" y="208"/>
                    <a:pt x="0" y="208"/>
                    <a:pt x="0" y="208"/>
                  </a:cubicBezTo>
                  <a:cubicBezTo>
                    <a:pt x="0" y="204"/>
                    <a:pt x="0" y="204"/>
                    <a:pt x="0" y="204"/>
                  </a:cubicBezTo>
                  <a:cubicBezTo>
                    <a:pt x="0" y="164"/>
                    <a:pt x="0" y="164"/>
                    <a:pt x="0" y="164"/>
                  </a:cubicBezTo>
                  <a:cubicBezTo>
                    <a:pt x="24" y="70"/>
                    <a:pt x="109" y="0"/>
                    <a:pt x="210" y="0"/>
                  </a:cubicBezTo>
                  <a:cubicBezTo>
                    <a:pt x="210" y="55"/>
                    <a:pt x="210" y="55"/>
                    <a:pt x="210" y="55"/>
                  </a:cubicBezTo>
                  <a:cubicBezTo>
                    <a:pt x="125" y="57"/>
                    <a:pt x="56" y="123"/>
                    <a:pt x="48" y="208"/>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8" name="Freeform 6">
              <a:extLst>
                <a:ext uri="{FF2B5EF4-FFF2-40B4-BE49-F238E27FC236}">
                  <a16:creationId xmlns:a16="http://schemas.microsoft.com/office/drawing/2014/main" id="{CAA4ED52-0392-4B43-88EC-EA2840E6EA3A}"/>
                </a:ext>
              </a:extLst>
            </p:cNvPr>
            <p:cNvSpPr/>
            <p:nvPr/>
          </p:nvSpPr>
          <p:spPr bwMode="auto">
            <a:xfrm>
              <a:off x="3154205" y="566518"/>
              <a:ext cx="99992" cy="319340"/>
            </a:xfrm>
            <a:custGeom>
              <a:avLst/>
              <a:gdLst>
                <a:gd name="T0" fmla="*/ 0 w 79"/>
                <a:gd name="T1" fmla="*/ 185 h 258"/>
                <a:gd name="T2" fmla="*/ 0 w 79"/>
                <a:gd name="T3" fmla="*/ 185 h 258"/>
                <a:gd name="T4" fmla="*/ 0 w 79"/>
                <a:gd name="T5" fmla="*/ 0 h 258"/>
                <a:gd name="T6" fmla="*/ 21 w 79"/>
                <a:gd name="T7" fmla="*/ 0 h 258"/>
                <a:gd name="T8" fmla="*/ 21 w 79"/>
                <a:gd name="T9" fmla="*/ 186 h 258"/>
                <a:gd name="T10" fmla="*/ 79 w 79"/>
                <a:gd name="T11" fmla="*/ 240 h 258"/>
                <a:gd name="T12" fmla="*/ 79 w 79"/>
                <a:gd name="T13" fmla="*/ 258 h 258"/>
                <a:gd name="T14" fmla="*/ 76 w 79"/>
                <a:gd name="T15" fmla="*/ 258 h 258"/>
                <a:gd name="T16" fmla="*/ 0 w 79"/>
                <a:gd name="T17" fmla="*/ 18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258">
                  <a:moveTo>
                    <a:pt x="0" y="185"/>
                  </a:moveTo>
                  <a:cubicBezTo>
                    <a:pt x="0" y="185"/>
                    <a:pt x="0" y="185"/>
                    <a:pt x="0" y="185"/>
                  </a:cubicBezTo>
                  <a:cubicBezTo>
                    <a:pt x="0" y="0"/>
                    <a:pt x="0" y="0"/>
                    <a:pt x="0" y="0"/>
                  </a:cubicBezTo>
                  <a:cubicBezTo>
                    <a:pt x="21" y="0"/>
                    <a:pt x="21" y="0"/>
                    <a:pt x="21" y="0"/>
                  </a:cubicBezTo>
                  <a:cubicBezTo>
                    <a:pt x="21" y="186"/>
                    <a:pt x="21" y="186"/>
                    <a:pt x="21" y="186"/>
                  </a:cubicBezTo>
                  <a:cubicBezTo>
                    <a:pt x="24" y="216"/>
                    <a:pt x="48" y="240"/>
                    <a:pt x="79" y="240"/>
                  </a:cubicBezTo>
                  <a:cubicBezTo>
                    <a:pt x="79" y="258"/>
                    <a:pt x="79" y="258"/>
                    <a:pt x="79" y="258"/>
                  </a:cubicBezTo>
                  <a:cubicBezTo>
                    <a:pt x="78" y="258"/>
                    <a:pt x="77" y="258"/>
                    <a:pt x="76" y="258"/>
                  </a:cubicBezTo>
                  <a:cubicBezTo>
                    <a:pt x="35" y="258"/>
                    <a:pt x="1" y="226"/>
                    <a:pt x="0" y="185"/>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9" name="Freeform 7">
              <a:extLst>
                <a:ext uri="{FF2B5EF4-FFF2-40B4-BE49-F238E27FC236}">
                  <a16:creationId xmlns:a16="http://schemas.microsoft.com/office/drawing/2014/main" id="{BFD020F2-75EB-497D-B097-456A1442DA5D}"/>
                </a:ext>
              </a:extLst>
            </p:cNvPr>
            <p:cNvSpPr/>
            <p:nvPr/>
          </p:nvSpPr>
          <p:spPr bwMode="auto">
            <a:xfrm>
              <a:off x="2969605" y="566518"/>
              <a:ext cx="96145" cy="319340"/>
            </a:xfrm>
            <a:custGeom>
              <a:avLst/>
              <a:gdLst>
                <a:gd name="T0" fmla="*/ 79 w 79"/>
                <a:gd name="T1" fmla="*/ 188 h 258"/>
                <a:gd name="T2" fmla="*/ 79 w 79"/>
                <a:gd name="T3" fmla="*/ 188 h 258"/>
                <a:gd name="T4" fmla="*/ 3 w 79"/>
                <a:gd name="T5" fmla="*/ 258 h 258"/>
                <a:gd name="T6" fmla="*/ 0 w 79"/>
                <a:gd name="T7" fmla="*/ 258 h 258"/>
                <a:gd name="T8" fmla="*/ 0 w 79"/>
                <a:gd name="T9" fmla="*/ 240 h 258"/>
                <a:gd name="T10" fmla="*/ 57 w 79"/>
                <a:gd name="T11" fmla="*/ 186 h 258"/>
                <a:gd name="T12" fmla="*/ 57 w 79"/>
                <a:gd name="T13" fmla="*/ 0 h 258"/>
                <a:gd name="T14" fmla="*/ 79 w 79"/>
                <a:gd name="T15" fmla="*/ 0 h 258"/>
                <a:gd name="T16" fmla="*/ 79 w 79"/>
                <a:gd name="T17" fmla="*/ 185 h 258"/>
                <a:gd name="T18" fmla="*/ 79 w 79"/>
                <a:gd name="T19" fmla="*/ 185 h 258"/>
                <a:gd name="T20" fmla="*/ 79 w 79"/>
                <a:gd name="T21" fmla="*/ 186 h 258"/>
                <a:gd name="T22" fmla="*/ 79 w 79"/>
                <a:gd name="T23" fmla="*/ 18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258">
                  <a:moveTo>
                    <a:pt x="79" y="188"/>
                  </a:moveTo>
                  <a:cubicBezTo>
                    <a:pt x="79" y="188"/>
                    <a:pt x="79" y="188"/>
                    <a:pt x="79" y="188"/>
                  </a:cubicBezTo>
                  <a:cubicBezTo>
                    <a:pt x="76" y="227"/>
                    <a:pt x="44" y="258"/>
                    <a:pt x="3" y="258"/>
                  </a:cubicBezTo>
                  <a:cubicBezTo>
                    <a:pt x="2" y="258"/>
                    <a:pt x="1" y="258"/>
                    <a:pt x="0" y="258"/>
                  </a:cubicBezTo>
                  <a:cubicBezTo>
                    <a:pt x="0" y="240"/>
                    <a:pt x="0" y="240"/>
                    <a:pt x="0" y="240"/>
                  </a:cubicBezTo>
                  <a:cubicBezTo>
                    <a:pt x="30" y="240"/>
                    <a:pt x="55" y="216"/>
                    <a:pt x="57" y="186"/>
                  </a:cubicBezTo>
                  <a:cubicBezTo>
                    <a:pt x="57" y="0"/>
                    <a:pt x="57" y="0"/>
                    <a:pt x="57" y="0"/>
                  </a:cubicBezTo>
                  <a:cubicBezTo>
                    <a:pt x="79" y="0"/>
                    <a:pt x="79" y="0"/>
                    <a:pt x="79" y="0"/>
                  </a:cubicBezTo>
                  <a:cubicBezTo>
                    <a:pt x="79" y="185"/>
                    <a:pt x="79" y="185"/>
                    <a:pt x="79" y="185"/>
                  </a:cubicBezTo>
                  <a:cubicBezTo>
                    <a:pt x="79" y="185"/>
                    <a:pt x="79" y="185"/>
                    <a:pt x="79" y="185"/>
                  </a:cubicBezTo>
                  <a:cubicBezTo>
                    <a:pt x="79" y="186"/>
                    <a:pt x="79" y="186"/>
                    <a:pt x="79" y="186"/>
                  </a:cubicBezTo>
                  <a:lnTo>
                    <a:pt x="79" y="18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0" name="Freeform 8">
              <a:extLst>
                <a:ext uri="{FF2B5EF4-FFF2-40B4-BE49-F238E27FC236}">
                  <a16:creationId xmlns:a16="http://schemas.microsoft.com/office/drawing/2014/main" id="{0BE9A453-A8DC-403F-8832-31B4B4D023E4}"/>
                </a:ext>
              </a:extLst>
            </p:cNvPr>
            <p:cNvSpPr>
              <a:spLocks noEditPoints="1"/>
            </p:cNvSpPr>
            <p:nvPr/>
          </p:nvSpPr>
          <p:spPr bwMode="auto">
            <a:xfrm>
              <a:off x="2419648" y="955112"/>
              <a:ext cx="584568" cy="611751"/>
            </a:xfrm>
            <a:custGeom>
              <a:avLst/>
              <a:gdLst>
                <a:gd name="T0" fmla="*/ 463 w 478"/>
                <a:gd name="T1" fmla="*/ 211 h 498"/>
                <a:gd name="T2" fmla="*/ 409 w 478"/>
                <a:gd name="T3" fmla="*/ 220 h 498"/>
                <a:gd name="T4" fmla="*/ 330 w 478"/>
                <a:gd name="T5" fmla="*/ 391 h 498"/>
                <a:gd name="T6" fmla="*/ 108 w 478"/>
                <a:gd name="T7" fmla="*/ 332 h 498"/>
                <a:gd name="T8" fmla="*/ 417 w 478"/>
                <a:gd name="T9" fmla="*/ 153 h 498"/>
                <a:gd name="T10" fmla="*/ 417 w 478"/>
                <a:gd name="T11" fmla="*/ 153 h 498"/>
                <a:gd name="T12" fmla="*/ 438 w 478"/>
                <a:gd name="T13" fmla="*/ 141 h 498"/>
                <a:gd name="T14" fmla="*/ 437 w 478"/>
                <a:gd name="T15" fmla="*/ 140 h 498"/>
                <a:gd name="T16" fmla="*/ 140 w 478"/>
                <a:gd name="T17" fmla="*/ 60 h 498"/>
                <a:gd name="T18" fmla="*/ 60 w 478"/>
                <a:gd name="T19" fmla="*/ 358 h 498"/>
                <a:gd name="T20" fmla="*/ 357 w 478"/>
                <a:gd name="T21" fmla="*/ 437 h 498"/>
                <a:gd name="T22" fmla="*/ 463 w 478"/>
                <a:gd name="T23" fmla="*/ 211 h 498"/>
                <a:gd name="T24" fmla="*/ 87 w 478"/>
                <a:gd name="T25" fmla="*/ 274 h 498"/>
                <a:gd name="T26" fmla="*/ 167 w 478"/>
                <a:gd name="T27" fmla="*/ 108 h 498"/>
                <a:gd name="T28" fmla="*/ 350 w 478"/>
                <a:gd name="T29" fmla="*/ 122 h 498"/>
                <a:gd name="T30" fmla="*/ 87 w 478"/>
                <a:gd name="T31" fmla="*/ 27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8" h="498">
                  <a:moveTo>
                    <a:pt x="463" y="211"/>
                  </a:moveTo>
                  <a:cubicBezTo>
                    <a:pt x="409" y="220"/>
                    <a:pt x="409" y="220"/>
                    <a:pt x="409" y="220"/>
                  </a:cubicBezTo>
                  <a:cubicBezTo>
                    <a:pt x="421" y="286"/>
                    <a:pt x="392" y="356"/>
                    <a:pt x="330" y="391"/>
                  </a:cubicBezTo>
                  <a:cubicBezTo>
                    <a:pt x="252" y="436"/>
                    <a:pt x="153" y="410"/>
                    <a:pt x="108" y="332"/>
                  </a:cubicBezTo>
                  <a:cubicBezTo>
                    <a:pt x="417" y="153"/>
                    <a:pt x="417" y="153"/>
                    <a:pt x="417" y="153"/>
                  </a:cubicBezTo>
                  <a:cubicBezTo>
                    <a:pt x="417" y="153"/>
                    <a:pt x="417" y="153"/>
                    <a:pt x="417" y="153"/>
                  </a:cubicBezTo>
                  <a:cubicBezTo>
                    <a:pt x="438" y="141"/>
                    <a:pt x="438" y="141"/>
                    <a:pt x="438" y="141"/>
                  </a:cubicBezTo>
                  <a:cubicBezTo>
                    <a:pt x="437" y="141"/>
                    <a:pt x="437" y="140"/>
                    <a:pt x="437" y="140"/>
                  </a:cubicBezTo>
                  <a:cubicBezTo>
                    <a:pt x="377" y="35"/>
                    <a:pt x="244" y="0"/>
                    <a:pt x="140" y="60"/>
                  </a:cubicBezTo>
                  <a:cubicBezTo>
                    <a:pt x="35" y="120"/>
                    <a:pt x="0" y="253"/>
                    <a:pt x="60" y="358"/>
                  </a:cubicBezTo>
                  <a:cubicBezTo>
                    <a:pt x="120" y="462"/>
                    <a:pt x="253" y="498"/>
                    <a:pt x="357" y="437"/>
                  </a:cubicBezTo>
                  <a:cubicBezTo>
                    <a:pt x="439" y="390"/>
                    <a:pt x="478" y="299"/>
                    <a:pt x="463" y="211"/>
                  </a:cubicBezTo>
                  <a:close/>
                  <a:moveTo>
                    <a:pt x="87" y="274"/>
                  </a:moveTo>
                  <a:cubicBezTo>
                    <a:pt x="78" y="209"/>
                    <a:pt x="107" y="142"/>
                    <a:pt x="167" y="108"/>
                  </a:cubicBezTo>
                  <a:cubicBezTo>
                    <a:pt x="227" y="73"/>
                    <a:pt x="299" y="81"/>
                    <a:pt x="350" y="122"/>
                  </a:cubicBezTo>
                  <a:lnTo>
                    <a:pt x="87" y="274"/>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 name="Freeform 9">
              <a:extLst>
                <a:ext uri="{FF2B5EF4-FFF2-40B4-BE49-F238E27FC236}">
                  <a16:creationId xmlns:a16="http://schemas.microsoft.com/office/drawing/2014/main" id="{39E249A1-89A2-4B27-BDBB-E863C973D40C}"/>
                </a:ext>
              </a:extLst>
            </p:cNvPr>
            <p:cNvSpPr/>
            <p:nvPr/>
          </p:nvSpPr>
          <p:spPr bwMode="auto">
            <a:xfrm>
              <a:off x="2619632" y="728112"/>
              <a:ext cx="307667" cy="157746"/>
            </a:xfrm>
            <a:custGeom>
              <a:avLst/>
              <a:gdLst>
                <a:gd name="T0" fmla="*/ 172 w 251"/>
                <a:gd name="T1" fmla="*/ 58 h 128"/>
                <a:gd name="T2" fmla="*/ 172 w 251"/>
                <a:gd name="T3" fmla="*/ 58 h 128"/>
                <a:gd name="T4" fmla="*/ 172 w 251"/>
                <a:gd name="T5" fmla="*/ 56 h 128"/>
                <a:gd name="T6" fmla="*/ 172 w 251"/>
                <a:gd name="T7" fmla="*/ 55 h 128"/>
                <a:gd name="T8" fmla="*/ 172 w 251"/>
                <a:gd name="T9" fmla="*/ 55 h 128"/>
                <a:gd name="T10" fmla="*/ 172 w 251"/>
                <a:gd name="T11" fmla="*/ 22 h 128"/>
                <a:gd name="T12" fmla="*/ 79 w 251"/>
                <a:gd name="T13" fmla="*/ 22 h 128"/>
                <a:gd name="T14" fmla="*/ 79 w 251"/>
                <a:gd name="T15" fmla="*/ 55 h 128"/>
                <a:gd name="T16" fmla="*/ 79 w 251"/>
                <a:gd name="T17" fmla="*/ 55 h 128"/>
                <a:gd name="T18" fmla="*/ 79 w 251"/>
                <a:gd name="T19" fmla="*/ 56 h 128"/>
                <a:gd name="T20" fmla="*/ 79 w 251"/>
                <a:gd name="T21" fmla="*/ 58 h 128"/>
                <a:gd name="T22" fmla="*/ 79 w 251"/>
                <a:gd name="T23" fmla="*/ 58 h 128"/>
                <a:gd name="T24" fmla="*/ 3 w 251"/>
                <a:gd name="T25" fmla="*/ 128 h 128"/>
                <a:gd name="T26" fmla="*/ 0 w 251"/>
                <a:gd name="T27" fmla="*/ 128 h 128"/>
                <a:gd name="T28" fmla="*/ 0 w 251"/>
                <a:gd name="T29" fmla="*/ 110 h 128"/>
                <a:gd name="T30" fmla="*/ 57 w 251"/>
                <a:gd name="T31" fmla="*/ 56 h 128"/>
                <a:gd name="T32" fmla="*/ 57 w 251"/>
                <a:gd name="T33" fmla="*/ 22 h 128"/>
                <a:gd name="T34" fmla="*/ 57 w 251"/>
                <a:gd name="T35" fmla="*/ 0 h 128"/>
                <a:gd name="T36" fmla="*/ 79 w 251"/>
                <a:gd name="T37" fmla="*/ 0 h 128"/>
                <a:gd name="T38" fmla="*/ 172 w 251"/>
                <a:gd name="T39" fmla="*/ 0 h 128"/>
                <a:gd name="T40" fmla="*/ 179 w 251"/>
                <a:gd name="T41" fmla="*/ 0 h 128"/>
                <a:gd name="T42" fmla="*/ 194 w 251"/>
                <a:gd name="T43" fmla="*/ 0 h 128"/>
                <a:gd name="T44" fmla="*/ 194 w 251"/>
                <a:gd name="T45" fmla="*/ 56 h 128"/>
                <a:gd name="T46" fmla="*/ 251 w 251"/>
                <a:gd name="T47" fmla="*/ 110 h 128"/>
                <a:gd name="T48" fmla="*/ 251 w 251"/>
                <a:gd name="T49" fmla="*/ 128 h 128"/>
                <a:gd name="T50" fmla="*/ 248 w 251"/>
                <a:gd name="T51" fmla="*/ 128 h 128"/>
                <a:gd name="T52" fmla="*/ 172 w 251"/>
                <a:gd name="T53"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1" h="128">
                  <a:moveTo>
                    <a:pt x="172" y="58"/>
                  </a:moveTo>
                  <a:cubicBezTo>
                    <a:pt x="172" y="58"/>
                    <a:pt x="172" y="58"/>
                    <a:pt x="172" y="58"/>
                  </a:cubicBezTo>
                  <a:cubicBezTo>
                    <a:pt x="172" y="56"/>
                    <a:pt x="172" y="56"/>
                    <a:pt x="172" y="56"/>
                  </a:cubicBezTo>
                  <a:cubicBezTo>
                    <a:pt x="172" y="56"/>
                    <a:pt x="172" y="56"/>
                    <a:pt x="172" y="55"/>
                  </a:cubicBezTo>
                  <a:cubicBezTo>
                    <a:pt x="172" y="55"/>
                    <a:pt x="172" y="55"/>
                    <a:pt x="172" y="55"/>
                  </a:cubicBezTo>
                  <a:cubicBezTo>
                    <a:pt x="172" y="22"/>
                    <a:pt x="172" y="22"/>
                    <a:pt x="172" y="22"/>
                  </a:cubicBezTo>
                  <a:cubicBezTo>
                    <a:pt x="79" y="22"/>
                    <a:pt x="79" y="22"/>
                    <a:pt x="79" y="22"/>
                  </a:cubicBezTo>
                  <a:cubicBezTo>
                    <a:pt x="79" y="55"/>
                    <a:pt x="79" y="55"/>
                    <a:pt x="79" y="55"/>
                  </a:cubicBezTo>
                  <a:cubicBezTo>
                    <a:pt x="79" y="55"/>
                    <a:pt x="79" y="55"/>
                    <a:pt x="79" y="55"/>
                  </a:cubicBezTo>
                  <a:cubicBezTo>
                    <a:pt x="79" y="56"/>
                    <a:pt x="79" y="56"/>
                    <a:pt x="79" y="56"/>
                  </a:cubicBezTo>
                  <a:cubicBezTo>
                    <a:pt x="79" y="58"/>
                    <a:pt x="79" y="58"/>
                    <a:pt x="79" y="58"/>
                  </a:cubicBezTo>
                  <a:cubicBezTo>
                    <a:pt x="79" y="58"/>
                    <a:pt x="79" y="58"/>
                    <a:pt x="79" y="58"/>
                  </a:cubicBezTo>
                  <a:cubicBezTo>
                    <a:pt x="76" y="97"/>
                    <a:pt x="43" y="128"/>
                    <a:pt x="3" y="128"/>
                  </a:cubicBezTo>
                  <a:cubicBezTo>
                    <a:pt x="2" y="128"/>
                    <a:pt x="1" y="128"/>
                    <a:pt x="0" y="128"/>
                  </a:cubicBezTo>
                  <a:cubicBezTo>
                    <a:pt x="0" y="110"/>
                    <a:pt x="0" y="110"/>
                    <a:pt x="0" y="110"/>
                  </a:cubicBezTo>
                  <a:cubicBezTo>
                    <a:pt x="30" y="110"/>
                    <a:pt x="55" y="86"/>
                    <a:pt x="57" y="56"/>
                  </a:cubicBezTo>
                  <a:cubicBezTo>
                    <a:pt x="57" y="22"/>
                    <a:pt x="57" y="22"/>
                    <a:pt x="57" y="22"/>
                  </a:cubicBezTo>
                  <a:cubicBezTo>
                    <a:pt x="57" y="0"/>
                    <a:pt x="57" y="0"/>
                    <a:pt x="57" y="0"/>
                  </a:cubicBezTo>
                  <a:cubicBezTo>
                    <a:pt x="79" y="0"/>
                    <a:pt x="79" y="0"/>
                    <a:pt x="79" y="0"/>
                  </a:cubicBezTo>
                  <a:cubicBezTo>
                    <a:pt x="172" y="0"/>
                    <a:pt x="172" y="0"/>
                    <a:pt x="172" y="0"/>
                  </a:cubicBezTo>
                  <a:cubicBezTo>
                    <a:pt x="179" y="0"/>
                    <a:pt x="179" y="0"/>
                    <a:pt x="179" y="0"/>
                  </a:cubicBezTo>
                  <a:cubicBezTo>
                    <a:pt x="194" y="0"/>
                    <a:pt x="194" y="0"/>
                    <a:pt x="194" y="0"/>
                  </a:cubicBezTo>
                  <a:cubicBezTo>
                    <a:pt x="194" y="56"/>
                    <a:pt x="194" y="56"/>
                    <a:pt x="194" y="56"/>
                  </a:cubicBezTo>
                  <a:cubicBezTo>
                    <a:pt x="196" y="86"/>
                    <a:pt x="221" y="110"/>
                    <a:pt x="251" y="110"/>
                  </a:cubicBezTo>
                  <a:cubicBezTo>
                    <a:pt x="251" y="128"/>
                    <a:pt x="251" y="128"/>
                    <a:pt x="251" y="128"/>
                  </a:cubicBezTo>
                  <a:cubicBezTo>
                    <a:pt x="250" y="128"/>
                    <a:pt x="249" y="128"/>
                    <a:pt x="248" y="128"/>
                  </a:cubicBezTo>
                  <a:cubicBezTo>
                    <a:pt x="208" y="128"/>
                    <a:pt x="175" y="97"/>
                    <a:pt x="172" y="58"/>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 name="Freeform 10">
              <a:extLst>
                <a:ext uri="{FF2B5EF4-FFF2-40B4-BE49-F238E27FC236}">
                  <a16:creationId xmlns:a16="http://schemas.microsoft.com/office/drawing/2014/main" id="{7A9B23D6-2405-48D1-98E1-57F91455BBE1}"/>
                </a:ext>
              </a:extLst>
            </p:cNvPr>
            <p:cNvSpPr/>
            <p:nvPr/>
          </p:nvSpPr>
          <p:spPr bwMode="auto">
            <a:xfrm>
              <a:off x="2627324" y="678093"/>
              <a:ext cx="292284" cy="42324"/>
            </a:xfrm>
            <a:custGeom>
              <a:avLst/>
              <a:gdLst>
                <a:gd name="T0" fmla="*/ 166 w 183"/>
                <a:gd name="T1" fmla="*/ 16 h 28"/>
                <a:gd name="T2" fmla="*/ 17 w 183"/>
                <a:gd name="T3" fmla="*/ 16 h 28"/>
                <a:gd name="T4" fmla="*/ 17 w 183"/>
                <a:gd name="T5" fmla="*/ 28 h 28"/>
                <a:gd name="T6" fmla="*/ 0 w 183"/>
                <a:gd name="T7" fmla="*/ 28 h 28"/>
                <a:gd name="T8" fmla="*/ 0 w 183"/>
                <a:gd name="T9" fmla="*/ 16 h 28"/>
                <a:gd name="T10" fmla="*/ 0 w 183"/>
                <a:gd name="T11" fmla="*/ 0 h 28"/>
                <a:gd name="T12" fmla="*/ 17 w 183"/>
                <a:gd name="T13" fmla="*/ 0 h 28"/>
                <a:gd name="T14" fmla="*/ 166 w 183"/>
                <a:gd name="T15" fmla="*/ 0 h 28"/>
                <a:gd name="T16" fmla="*/ 183 w 183"/>
                <a:gd name="T17" fmla="*/ 0 h 28"/>
                <a:gd name="T18" fmla="*/ 183 w 183"/>
                <a:gd name="T19" fmla="*/ 16 h 28"/>
                <a:gd name="T20" fmla="*/ 183 w 183"/>
                <a:gd name="T21" fmla="*/ 28 h 28"/>
                <a:gd name="T22" fmla="*/ 166 w 183"/>
                <a:gd name="T23" fmla="*/ 28 h 28"/>
                <a:gd name="T24" fmla="*/ 166 w 183"/>
                <a:gd name="T25"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28">
                  <a:moveTo>
                    <a:pt x="166" y="16"/>
                  </a:moveTo>
                  <a:lnTo>
                    <a:pt x="17" y="16"/>
                  </a:lnTo>
                  <a:lnTo>
                    <a:pt x="17" y="28"/>
                  </a:lnTo>
                  <a:lnTo>
                    <a:pt x="0" y="28"/>
                  </a:lnTo>
                  <a:lnTo>
                    <a:pt x="0" y="16"/>
                  </a:lnTo>
                  <a:lnTo>
                    <a:pt x="0" y="0"/>
                  </a:lnTo>
                  <a:lnTo>
                    <a:pt x="17" y="0"/>
                  </a:lnTo>
                  <a:lnTo>
                    <a:pt x="166" y="0"/>
                  </a:lnTo>
                  <a:lnTo>
                    <a:pt x="183" y="0"/>
                  </a:lnTo>
                  <a:lnTo>
                    <a:pt x="183" y="16"/>
                  </a:lnTo>
                  <a:lnTo>
                    <a:pt x="183" y="28"/>
                  </a:lnTo>
                  <a:lnTo>
                    <a:pt x="166" y="28"/>
                  </a:lnTo>
                  <a:lnTo>
                    <a:pt x="166" y="16"/>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3" name="Freeform 11">
              <a:extLst>
                <a:ext uri="{FF2B5EF4-FFF2-40B4-BE49-F238E27FC236}">
                  <a16:creationId xmlns:a16="http://schemas.microsoft.com/office/drawing/2014/main" id="{B35B9B03-8C5A-46B5-8C60-37A2EDC3AB1F}"/>
                </a:ext>
              </a:extLst>
            </p:cNvPr>
            <p:cNvSpPr/>
            <p:nvPr/>
          </p:nvSpPr>
          <p:spPr bwMode="auto">
            <a:xfrm>
              <a:off x="2635015" y="535738"/>
              <a:ext cx="273056" cy="123119"/>
            </a:xfrm>
            <a:custGeom>
              <a:avLst/>
              <a:gdLst>
                <a:gd name="T0" fmla="*/ 94 w 172"/>
                <a:gd name="T1" fmla="*/ 61 h 77"/>
                <a:gd name="T2" fmla="*/ 144 w 172"/>
                <a:gd name="T3" fmla="*/ 61 h 77"/>
                <a:gd name="T4" fmla="*/ 144 w 172"/>
                <a:gd name="T5" fmla="*/ 77 h 77"/>
                <a:gd name="T6" fmla="*/ 27 w 172"/>
                <a:gd name="T7" fmla="*/ 77 h 77"/>
                <a:gd name="T8" fmla="*/ 27 w 172"/>
                <a:gd name="T9" fmla="*/ 61 h 77"/>
                <a:gd name="T10" fmla="*/ 78 w 172"/>
                <a:gd name="T11" fmla="*/ 61 h 77"/>
                <a:gd name="T12" fmla="*/ 78 w 172"/>
                <a:gd name="T13" fmla="*/ 44 h 77"/>
                <a:gd name="T14" fmla="*/ 0 w 172"/>
                <a:gd name="T15" fmla="*/ 44 h 77"/>
                <a:gd name="T16" fmla="*/ 0 w 172"/>
                <a:gd name="T17" fmla="*/ 28 h 77"/>
                <a:gd name="T18" fmla="*/ 78 w 172"/>
                <a:gd name="T19" fmla="*/ 28 h 77"/>
                <a:gd name="T20" fmla="*/ 78 w 172"/>
                <a:gd name="T21" fmla="*/ 0 h 77"/>
                <a:gd name="T22" fmla="*/ 94 w 172"/>
                <a:gd name="T23" fmla="*/ 0 h 77"/>
                <a:gd name="T24" fmla="*/ 94 w 172"/>
                <a:gd name="T25" fmla="*/ 28 h 77"/>
                <a:gd name="T26" fmla="*/ 172 w 172"/>
                <a:gd name="T27" fmla="*/ 28 h 77"/>
                <a:gd name="T28" fmla="*/ 172 w 172"/>
                <a:gd name="T29" fmla="*/ 44 h 77"/>
                <a:gd name="T30" fmla="*/ 94 w 172"/>
                <a:gd name="T31" fmla="*/ 44 h 77"/>
                <a:gd name="T32" fmla="*/ 94 w 172"/>
                <a:gd name="T33"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77">
                  <a:moveTo>
                    <a:pt x="94" y="61"/>
                  </a:moveTo>
                  <a:lnTo>
                    <a:pt x="144" y="61"/>
                  </a:lnTo>
                  <a:lnTo>
                    <a:pt x="144" y="77"/>
                  </a:lnTo>
                  <a:lnTo>
                    <a:pt x="27" y="77"/>
                  </a:lnTo>
                  <a:lnTo>
                    <a:pt x="27" y="61"/>
                  </a:lnTo>
                  <a:lnTo>
                    <a:pt x="78" y="61"/>
                  </a:lnTo>
                  <a:lnTo>
                    <a:pt x="78" y="44"/>
                  </a:lnTo>
                  <a:lnTo>
                    <a:pt x="0" y="44"/>
                  </a:lnTo>
                  <a:lnTo>
                    <a:pt x="0" y="28"/>
                  </a:lnTo>
                  <a:lnTo>
                    <a:pt x="78" y="28"/>
                  </a:lnTo>
                  <a:lnTo>
                    <a:pt x="78" y="0"/>
                  </a:lnTo>
                  <a:lnTo>
                    <a:pt x="94" y="0"/>
                  </a:lnTo>
                  <a:lnTo>
                    <a:pt x="94" y="28"/>
                  </a:lnTo>
                  <a:lnTo>
                    <a:pt x="172" y="28"/>
                  </a:lnTo>
                  <a:lnTo>
                    <a:pt x="172" y="44"/>
                  </a:lnTo>
                  <a:lnTo>
                    <a:pt x="94" y="44"/>
                  </a:lnTo>
                  <a:lnTo>
                    <a:pt x="94" y="61"/>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 name="Freeform 12">
              <a:extLst>
                <a:ext uri="{FF2B5EF4-FFF2-40B4-BE49-F238E27FC236}">
                  <a16:creationId xmlns:a16="http://schemas.microsoft.com/office/drawing/2014/main" id="{C8C89EDB-129C-4F23-982C-23B688056737}"/>
                </a:ext>
              </a:extLst>
            </p:cNvPr>
            <p:cNvSpPr/>
            <p:nvPr/>
          </p:nvSpPr>
          <p:spPr bwMode="auto">
            <a:xfrm>
              <a:off x="2373498" y="685788"/>
              <a:ext cx="192292" cy="200069"/>
            </a:xfrm>
            <a:custGeom>
              <a:avLst/>
              <a:gdLst>
                <a:gd name="T0" fmla="*/ 17 w 123"/>
                <a:gd name="T1" fmla="*/ 128 h 128"/>
                <a:gd name="T2" fmla="*/ 0 w 123"/>
                <a:gd name="T3" fmla="*/ 128 h 128"/>
                <a:gd name="T4" fmla="*/ 0 w 123"/>
                <a:gd name="T5" fmla="*/ 112 h 128"/>
                <a:gd name="T6" fmla="*/ 0 w 123"/>
                <a:gd name="T7" fmla="*/ 11 h 128"/>
                <a:gd name="T8" fmla="*/ 15 w 123"/>
                <a:gd name="T9" fmla="*/ 11 h 128"/>
                <a:gd name="T10" fmla="*/ 34 w 123"/>
                <a:gd name="T11" fmla="*/ 0 h 128"/>
                <a:gd name="T12" fmla="*/ 43 w 123"/>
                <a:gd name="T13" fmla="*/ 15 h 128"/>
                <a:gd name="T14" fmla="*/ 17 w 123"/>
                <a:gd name="T15" fmla="*/ 29 h 128"/>
                <a:gd name="T16" fmla="*/ 17 w 123"/>
                <a:gd name="T17" fmla="*/ 61 h 128"/>
                <a:gd name="T18" fmla="*/ 50 w 123"/>
                <a:gd name="T19" fmla="*/ 61 h 128"/>
                <a:gd name="T20" fmla="*/ 50 w 123"/>
                <a:gd name="T21" fmla="*/ 78 h 128"/>
                <a:gd name="T22" fmla="*/ 17 w 123"/>
                <a:gd name="T23" fmla="*/ 78 h 128"/>
                <a:gd name="T24" fmla="*/ 17 w 123"/>
                <a:gd name="T25" fmla="*/ 112 h 128"/>
                <a:gd name="T26" fmla="*/ 106 w 123"/>
                <a:gd name="T27" fmla="*/ 112 h 128"/>
                <a:gd name="T28" fmla="*/ 106 w 123"/>
                <a:gd name="T29" fmla="*/ 78 h 128"/>
                <a:gd name="T30" fmla="*/ 73 w 123"/>
                <a:gd name="T31" fmla="*/ 78 h 128"/>
                <a:gd name="T32" fmla="*/ 73 w 123"/>
                <a:gd name="T33" fmla="*/ 61 h 128"/>
                <a:gd name="T34" fmla="*/ 106 w 123"/>
                <a:gd name="T35" fmla="*/ 61 h 128"/>
                <a:gd name="T36" fmla="*/ 106 w 123"/>
                <a:gd name="T37" fmla="*/ 28 h 128"/>
                <a:gd name="T38" fmla="*/ 73 w 123"/>
                <a:gd name="T39" fmla="*/ 28 h 128"/>
                <a:gd name="T40" fmla="*/ 73 w 123"/>
                <a:gd name="T41" fmla="*/ 11 h 128"/>
                <a:gd name="T42" fmla="*/ 106 w 123"/>
                <a:gd name="T43" fmla="*/ 11 h 128"/>
                <a:gd name="T44" fmla="*/ 123 w 123"/>
                <a:gd name="T45" fmla="*/ 11 h 128"/>
                <a:gd name="T46" fmla="*/ 123 w 123"/>
                <a:gd name="T47" fmla="*/ 128 h 128"/>
                <a:gd name="T48" fmla="*/ 106 w 123"/>
                <a:gd name="T49" fmla="*/ 128 h 128"/>
                <a:gd name="T50" fmla="*/ 17 w 123"/>
                <a:gd name="T51"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 h="128">
                  <a:moveTo>
                    <a:pt x="17" y="128"/>
                  </a:moveTo>
                  <a:lnTo>
                    <a:pt x="0" y="128"/>
                  </a:lnTo>
                  <a:lnTo>
                    <a:pt x="0" y="112"/>
                  </a:lnTo>
                  <a:lnTo>
                    <a:pt x="0" y="11"/>
                  </a:lnTo>
                  <a:lnTo>
                    <a:pt x="15" y="11"/>
                  </a:lnTo>
                  <a:lnTo>
                    <a:pt x="34" y="0"/>
                  </a:lnTo>
                  <a:lnTo>
                    <a:pt x="43" y="15"/>
                  </a:lnTo>
                  <a:lnTo>
                    <a:pt x="17" y="29"/>
                  </a:lnTo>
                  <a:lnTo>
                    <a:pt x="17" y="61"/>
                  </a:lnTo>
                  <a:lnTo>
                    <a:pt x="50" y="61"/>
                  </a:lnTo>
                  <a:lnTo>
                    <a:pt x="50" y="78"/>
                  </a:lnTo>
                  <a:lnTo>
                    <a:pt x="17" y="78"/>
                  </a:lnTo>
                  <a:lnTo>
                    <a:pt x="17" y="112"/>
                  </a:lnTo>
                  <a:lnTo>
                    <a:pt x="106" y="112"/>
                  </a:lnTo>
                  <a:lnTo>
                    <a:pt x="106" y="78"/>
                  </a:lnTo>
                  <a:lnTo>
                    <a:pt x="73" y="78"/>
                  </a:lnTo>
                  <a:lnTo>
                    <a:pt x="73" y="61"/>
                  </a:lnTo>
                  <a:lnTo>
                    <a:pt x="106" y="61"/>
                  </a:lnTo>
                  <a:lnTo>
                    <a:pt x="106" y="28"/>
                  </a:lnTo>
                  <a:lnTo>
                    <a:pt x="73" y="28"/>
                  </a:lnTo>
                  <a:lnTo>
                    <a:pt x="73" y="11"/>
                  </a:lnTo>
                  <a:lnTo>
                    <a:pt x="106" y="11"/>
                  </a:lnTo>
                  <a:lnTo>
                    <a:pt x="123" y="11"/>
                  </a:lnTo>
                  <a:lnTo>
                    <a:pt x="123" y="128"/>
                  </a:lnTo>
                  <a:lnTo>
                    <a:pt x="106" y="128"/>
                  </a:lnTo>
                  <a:lnTo>
                    <a:pt x="17" y="12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 name="Freeform 13">
              <a:extLst>
                <a:ext uri="{FF2B5EF4-FFF2-40B4-BE49-F238E27FC236}">
                  <a16:creationId xmlns:a16="http://schemas.microsoft.com/office/drawing/2014/main" id="{6F27346D-2156-4787-A799-F6F9D76ECF0D}"/>
                </a:ext>
              </a:extLst>
            </p:cNvPr>
            <p:cNvSpPr/>
            <p:nvPr/>
          </p:nvSpPr>
          <p:spPr bwMode="auto">
            <a:xfrm>
              <a:off x="2511948" y="612687"/>
              <a:ext cx="53842" cy="61560"/>
            </a:xfrm>
            <a:custGeom>
              <a:avLst/>
              <a:gdLst>
                <a:gd name="T0" fmla="*/ 0 w 34"/>
                <a:gd name="T1" fmla="*/ 31 h 40"/>
                <a:gd name="T2" fmla="*/ 19 w 34"/>
                <a:gd name="T3" fmla="*/ 0 h 40"/>
                <a:gd name="T4" fmla="*/ 34 w 34"/>
                <a:gd name="T5" fmla="*/ 8 h 40"/>
                <a:gd name="T6" fmla="*/ 14 w 34"/>
                <a:gd name="T7" fmla="*/ 40 h 40"/>
                <a:gd name="T8" fmla="*/ 0 w 34"/>
                <a:gd name="T9" fmla="*/ 31 h 40"/>
              </a:gdLst>
              <a:ahLst/>
              <a:cxnLst>
                <a:cxn ang="0">
                  <a:pos x="T0" y="T1"/>
                </a:cxn>
                <a:cxn ang="0">
                  <a:pos x="T2" y="T3"/>
                </a:cxn>
                <a:cxn ang="0">
                  <a:pos x="T4" y="T5"/>
                </a:cxn>
                <a:cxn ang="0">
                  <a:pos x="T6" y="T7"/>
                </a:cxn>
                <a:cxn ang="0">
                  <a:pos x="T8" y="T9"/>
                </a:cxn>
              </a:cxnLst>
              <a:rect l="0" t="0" r="r" b="b"/>
              <a:pathLst>
                <a:path w="34" h="40">
                  <a:moveTo>
                    <a:pt x="0" y="31"/>
                  </a:moveTo>
                  <a:lnTo>
                    <a:pt x="19" y="0"/>
                  </a:lnTo>
                  <a:lnTo>
                    <a:pt x="34" y="8"/>
                  </a:lnTo>
                  <a:lnTo>
                    <a:pt x="14" y="40"/>
                  </a:lnTo>
                  <a:lnTo>
                    <a:pt x="0" y="31"/>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 name="Freeform 14">
              <a:extLst>
                <a:ext uri="{FF2B5EF4-FFF2-40B4-BE49-F238E27FC236}">
                  <a16:creationId xmlns:a16="http://schemas.microsoft.com/office/drawing/2014/main" id="{B0FA3F67-AD6D-49E8-A90D-F68E14CAE4BB}"/>
                </a:ext>
              </a:extLst>
            </p:cNvPr>
            <p:cNvSpPr/>
            <p:nvPr/>
          </p:nvSpPr>
          <p:spPr bwMode="auto">
            <a:xfrm>
              <a:off x="2435032" y="601144"/>
              <a:ext cx="53842" cy="65408"/>
            </a:xfrm>
            <a:custGeom>
              <a:avLst/>
              <a:gdLst>
                <a:gd name="T0" fmla="*/ 34 w 34"/>
                <a:gd name="T1" fmla="*/ 32 h 40"/>
                <a:gd name="T2" fmla="*/ 20 w 34"/>
                <a:gd name="T3" fmla="*/ 40 h 40"/>
                <a:gd name="T4" fmla="*/ 0 w 34"/>
                <a:gd name="T5" fmla="*/ 8 h 40"/>
                <a:gd name="T6" fmla="*/ 14 w 34"/>
                <a:gd name="T7" fmla="*/ 0 h 40"/>
                <a:gd name="T8" fmla="*/ 34 w 34"/>
                <a:gd name="T9" fmla="*/ 32 h 40"/>
              </a:gdLst>
              <a:ahLst/>
              <a:cxnLst>
                <a:cxn ang="0">
                  <a:pos x="T0" y="T1"/>
                </a:cxn>
                <a:cxn ang="0">
                  <a:pos x="T2" y="T3"/>
                </a:cxn>
                <a:cxn ang="0">
                  <a:pos x="T4" y="T5"/>
                </a:cxn>
                <a:cxn ang="0">
                  <a:pos x="T6" y="T7"/>
                </a:cxn>
                <a:cxn ang="0">
                  <a:pos x="T8" y="T9"/>
                </a:cxn>
              </a:cxnLst>
              <a:rect l="0" t="0" r="r" b="b"/>
              <a:pathLst>
                <a:path w="34" h="40">
                  <a:moveTo>
                    <a:pt x="34" y="32"/>
                  </a:moveTo>
                  <a:lnTo>
                    <a:pt x="20" y="40"/>
                  </a:lnTo>
                  <a:lnTo>
                    <a:pt x="0" y="8"/>
                  </a:lnTo>
                  <a:lnTo>
                    <a:pt x="14" y="0"/>
                  </a:lnTo>
                  <a:lnTo>
                    <a:pt x="34" y="32"/>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7" name="Freeform 15">
              <a:extLst>
                <a:ext uri="{FF2B5EF4-FFF2-40B4-BE49-F238E27FC236}">
                  <a16:creationId xmlns:a16="http://schemas.microsoft.com/office/drawing/2014/main" id="{FA163FC0-BEC7-4512-9DF8-18CFF7C781CF}"/>
                </a:ext>
              </a:extLst>
            </p:cNvPr>
            <p:cNvSpPr/>
            <p:nvPr/>
          </p:nvSpPr>
          <p:spPr bwMode="auto">
            <a:xfrm>
              <a:off x="2381190" y="612687"/>
              <a:ext cx="53842" cy="61560"/>
            </a:xfrm>
            <a:custGeom>
              <a:avLst/>
              <a:gdLst>
                <a:gd name="T0" fmla="*/ 0 w 33"/>
                <a:gd name="T1" fmla="*/ 8 h 40"/>
                <a:gd name="T2" fmla="*/ 14 w 33"/>
                <a:gd name="T3" fmla="*/ 0 h 40"/>
                <a:gd name="T4" fmla="*/ 33 w 33"/>
                <a:gd name="T5" fmla="*/ 31 h 40"/>
                <a:gd name="T6" fmla="*/ 20 w 33"/>
                <a:gd name="T7" fmla="*/ 40 h 40"/>
                <a:gd name="T8" fmla="*/ 0 w 33"/>
                <a:gd name="T9" fmla="*/ 8 h 40"/>
              </a:gdLst>
              <a:ahLst/>
              <a:cxnLst>
                <a:cxn ang="0">
                  <a:pos x="T0" y="T1"/>
                </a:cxn>
                <a:cxn ang="0">
                  <a:pos x="T2" y="T3"/>
                </a:cxn>
                <a:cxn ang="0">
                  <a:pos x="T4" y="T5"/>
                </a:cxn>
                <a:cxn ang="0">
                  <a:pos x="T6" y="T7"/>
                </a:cxn>
                <a:cxn ang="0">
                  <a:pos x="T8" y="T9"/>
                </a:cxn>
              </a:cxnLst>
              <a:rect l="0" t="0" r="r" b="b"/>
              <a:pathLst>
                <a:path w="33" h="40">
                  <a:moveTo>
                    <a:pt x="0" y="8"/>
                  </a:moveTo>
                  <a:lnTo>
                    <a:pt x="14" y="0"/>
                  </a:lnTo>
                  <a:lnTo>
                    <a:pt x="33" y="31"/>
                  </a:lnTo>
                  <a:lnTo>
                    <a:pt x="20" y="40"/>
                  </a:lnTo>
                  <a:lnTo>
                    <a:pt x="0" y="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8" name="Freeform 16">
              <a:extLst>
                <a:ext uri="{FF2B5EF4-FFF2-40B4-BE49-F238E27FC236}">
                  <a16:creationId xmlns:a16="http://schemas.microsoft.com/office/drawing/2014/main" id="{F1970A21-094B-4382-9F53-A5825CEE55E5}"/>
                </a:ext>
              </a:extLst>
            </p:cNvPr>
            <p:cNvSpPr/>
            <p:nvPr/>
          </p:nvSpPr>
          <p:spPr bwMode="auto">
            <a:xfrm>
              <a:off x="2373498" y="535738"/>
              <a:ext cx="184600" cy="61560"/>
            </a:xfrm>
            <a:custGeom>
              <a:avLst/>
              <a:gdLst>
                <a:gd name="T0" fmla="*/ 0 w 117"/>
                <a:gd name="T1" fmla="*/ 23 h 39"/>
                <a:gd name="T2" fmla="*/ 112 w 117"/>
                <a:gd name="T3" fmla="*/ 0 h 39"/>
                <a:gd name="T4" fmla="*/ 117 w 117"/>
                <a:gd name="T5" fmla="*/ 15 h 39"/>
                <a:gd name="T6" fmla="*/ 4 w 117"/>
                <a:gd name="T7" fmla="*/ 39 h 39"/>
                <a:gd name="T8" fmla="*/ 0 w 117"/>
                <a:gd name="T9" fmla="*/ 23 h 39"/>
              </a:gdLst>
              <a:ahLst/>
              <a:cxnLst>
                <a:cxn ang="0">
                  <a:pos x="T0" y="T1"/>
                </a:cxn>
                <a:cxn ang="0">
                  <a:pos x="T2" y="T3"/>
                </a:cxn>
                <a:cxn ang="0">
                  <a:pos x="T4" y="T5"/>
                </a:cxn>
                <a:cxn ang="0">
                  <a:pos x="T6" y="T7"/>
                </a:cxn>
                <a:cxn ang="0">
                  <a:pos x="T8" y="T9"/>
                </a:cxn>
              </a:cxnLst>
              <a:rect l="0" t="0" r="r" b="b"/>
              <a:pathLst>
                <a:path w="117" h="39">
                  <a:moveTo>
                    <a:pt x="0" y="23"/>
                  </a:moveTo>
                  <a:lnTo>
                    <a:pt x="112" y="0"/>
                  </a:lnTo>
                  <a:lnTo>
                    <a:pt x="117" y="15"/>
                  </a:lnTo>
                  <a:lnTo>
                    <a:pt x="4" y="39"/>
                  </a:lnTo>
                  <a:lnTo>
                    <a:pt x="0" y="23"/>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9" name="Freeform 17">
              <a:extLst>
                <a:ext uri="{FF2B5EF4-FFF2-40B4-BE49-F238E27FC236}">
                  <a16:creationId xmlns:a16="http://schemas.microsoft.com/office/drawing/2014/main" id="{CF9E903A-127B-49F9-916C-187B803A3D1D}"/>
                </a:ext>
              </a:extLst>
            </p:cNvPr>
            <p:cNvSpPr/>
            <p:nvPr/>
          </p:nvSpPr>
          <p:spPr bwMode="auto">
            <a:xfrm>
              <a:off x="2204281" y="604992"/>
              <a:ext cx="157681" cy="280865"/>
            </a:xfrm>
            <a:custGeom>
              <a:avLst/>
              <a:gdLst>
                <a:gd name="T0" fmla="*/ 62 w 101"/>
                <a:gd name="T1" fmla="*/ 67 h 178"/>
                <a:gd name="T2" fmla="*/ 65 w 101"/>
                <a:gd name="T3" fmla="*/ 65 h 178"/>
                <a:gd name="T4" fmla="*/ 96 w 101"/>
                <a:gd name="T5" fmla="*/ 119 h 178"/>
                <a:gd name="T6" fmla="*/ 81 w 101"/>
                <a:gd name="T7" fmla="*/ 127 h 178"/>
                <a:gd name="T8" fmla="*/ 62 w 101"/>
                <a:gd name="T9" fmla="*/ 93 h 178"/>
                <a:gd name="T10" fmla="*/ 62 w 101"/>
                <a:gd name="T11" fmla="*/ 178 h 178"/>
                <a:gd name="T12" fmla="*/ 45 w 101"/>
                <a:gd name="T13" fmla="*/ 178 h 178"/>
                <a:gd name="T14" fmla="*/ 45 w 101"/>
                <a:gd name="T15" fmla="*/ 79 h 178"/>
                <a:gd name="T16" fmla="*/ 15 w 101"/>
                <a:gd name="T17" fmla="*/ 133 h 178"/>
                <a:gd name="T18" fmla="*/ 0 w 101"/>
                <a:gd name="T19" fmla="*/ 124 h 178"/>
                <a:gd name="T20" fmla="*/ 45 w 101"/>
                <a:gd name="T21" fmla="*/ 46 h 178"/>
                <a:gd name="T22" fmla="*/ 45 w 101"/>
                <a:gd name="T23" fmla="*/ 33 h 178"/>
                <a:gd name="T24" fmla="*/ 7 w 101"/>
                <a:gd name="T25" fmla="*/ 33 h 178"/>
                <a:gd name="T26" fmla="*/ 7 w 101"/>
                <a:gd name="T27" fmla="*/ 17 h 178"/>
                <a:gd name="T28" fmla="*/ 45 w 101"/>
                <a:gd name="T29" fmla="*/ 17 h 178"/>
                <a:gd name="T30" fmla="*/ 45 w 101"/>
                <a:gd name="T31" fmla="*/ 0 h 178"/>
                <a:gd name="T32" fmla="*/ 62 w 101"/>
                <a:gd name="T33" fmla="*/ 0 h 178"/>
                <a:gd name="T34" fmla="*/ 62 w 101"/>
                <a:gd name="T35" fmla="*/ 17 h 178"/>
                <a:gd name="T36" fmla="*/ 101 w 101"/>
                <a:gd name="T37" fmla="*/ 17 h 178"/>
                <a:gd name="T38" fmla="*/ 101 w 101"/>
                <a:gd name="T39" fmla="*/ 33 h 178"/>
                <a:gd name="T40" fmla="*/ 62 w 101"/>
                <a:gd name="T41" fmla="*/ 33 h 178"/>
                <a:gd name="T42" fmla="*/ 62 w 101"/>
                <a:gd name="T43" fmla="*/ 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 h="178">
                  <a:moveTo>
                    <a:pt x="62" y="67"/>
                  </a:moveTo>
                  <a:lnTo>
                    <a:pt x="65" y="65"/>
                  </a:lnTo>
                  <a:lnTo>
                    <a:pt x="96" y="119"/>
                  </a:lnTo>
                  <a:lnTo>
                    <a:pt x="81" y="127"/>
                  </a:lnTo>
                  <a:lnTo>
                    <a:pt x="62" y="93"/>
                  </a:lnTo>
                  <a:lnTo>
                    <a:pt x="62" y="178"/>
                  </a:lnTo>
                  <a:lnTo>
                    <a:pt x="45" y="178"/>
                  </a:lnTo>
                  <a:lnTo>
                    <a:pt x="45" y="79"/>
                  </a:lnTo>
                  <a:lnTo>
                    <a:pt x="15" y="133"/>
                  </a:lnTo>
                  <a:lnTo>
                    <a:pt x="0" y="124"/>
                  </a:lnTo>
                  <a:lnTo>
                    <a:pt x="45" y="46"/>
                  </a:lnTo>
                  <a:lnTo>
                    <a:pt x="45" y="33"/>
                  </a:lnTo>
                  <a:lnTo>
                    <a:pt x="7" y="33"/>
                  </a:lnTo>
                  <a:lnTo>
                    <a:pt x="7" y="17"/>
                  </a:lnTo>
                  <a:lnTo>
                    <a:pt x="45" y="17"/>
                  </a:lnTo>
                  <a:lnTo>
                    <a:pt x="45" y="0"/>
                  </a:lnTo>
                  <a:lnTo>
                    <a:pt x="62" y="0"/>
                  </a:lnTo>
                  <a:lnTo>
                    <a:pt x="62" y="17"/>
                  </a:lnTo>
                  <a:lnTo>
                    <a:pt x="101" y="17"/>
                  </a:lnTo>
                  <a:lnTo>
                    <a:pt x="101" y="33"/>
                  </a:lnTo>
                  <a:lnTo>
                    <a:pt x="62" y="33"/>
                  </a:lnTo>
                  <a:lnTo>
                    <a:pt x="62" y="67"/>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 name="Freeform 18">
              <a:extLst>
                <a:ext uri="{FF2B5EF4-FFF2-40B4-BE49-F238E27FC236}">
                  <a16:creationId xmlns:a16="http://schemas.microsoft.com/office/drawing/2014/main" id="{4212105F-098A-4E23-AE51-28D9CD3DF87A}"/>
                </a:ext>
              </a:extLst>
            </p:cNvPr>
            <p:cNvSpPr/>
            <p:nvPr/>
          </p:nvSpPr>
          <p:spPr bwMode="auto">
            <a:xfrm>
              <a:off x="2211973" y="535738"/>
              <a:ext cx="142297" cy="61560"/>
            </a:xfrm>
            <a:custGeom>
              <a:avLst/>
              <a:gdLst>
                <a:gd name="T0" fmla="*/ 0 w 89"/>
                <a:gd name="T1" fmla="*/ 22 h 38"/>
                <a:gd name="T2" fmla="*/ 84 w 89"/>
                <a:gd name="T3" fmla="*/ 0 h 38"/>
                <a:gd name="T4" fmla="*/ 89 w 89"/>
                <a:gd name="T5" fmla="*/ 16 h 38"/>
                <a:gd name="T6" fmla="*/ 4 w 89"/>
                <a:gd name="T7" fmla="*/ 38 h 38"/>
                <a:gd name="T8" fmla="*/ 0 w 89"/>
                <a:gd name="T9" fmla="*/ 22 h 38"/>
              </a:gdLst>
              <a:ahLst/>
              <a:cxnLst>
                <a:cxn ang="0">
                  <a:pos x="T0" y="T1"/>
                </a:cxn>
                <a:cxn ang="0">
                  <a:pos x="T2" y="T3"/>
                </a:cxn>
                <a:cxn ang="0">
                  <a:pos x="T4" y="T5"/>
                </a:cxn>
                <a:cxn ang="0">
                  <a:pos x="T6" y="T7"/>
                </a:cxn>
                <a:cxn ang="0">
                  <a:pos x="T8" y="T9"/>
                </a:cxn>
              </a:cxnLst>
              <a:rect l="0" t="0" r="r" b="b"/>
              <a:pathLst>
                <a:path w="89" h="38">
                  <a:moveTo>
                    <a:pt x="0" y="22"/>
                  </a:moveTo>
                  <a:lnTo>
                    <a:pt x="84" y="0"/>
                  </a:lnTo>
                  <a:lnTo>
                    <a:pt x="89" y="16"/>
                  </a:lnTo>
                  <a:lnTo>
                    <a:pt x="4" y="38"/>
                  </a:lnTo>
                  <a:lnTo>
                    <a:pt x="0" y="22"/>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 name="Freeform 19">
              <a:extLst>
                <a:ext uri="{FF2B5EF4-FFF2-40B4-BE49-F238E27FC236}">
                  <a16:creationId xmlns:a16="http://schemas.microsoft.com/office/drawing/2014/main" id="{7723D03B-7B49-4F43-8C9C-B7F5A0678EFC}"/>
                </a:ext>
              </a:extLst>
            </p:cNvPr>
            <p:cNvSpPr>
              <a:spLocks noEditPoints="1"/>
            </p:cNvSpPr>
            <p:nvPr/>
          </p:nvSpPr>
          <p:spPr bwMode="auto">
            <a:xfrm>
              <a:off x="1538952" y="993587"/>
              <a:ext cx="949922" cy="534801"/>
            </a:xfrm>
            <a:custGeom>
              <a:avLst/>
              <a:gdLst>
                <a:gd name="T0" fmla="*/ 740 w 776"/>
                <a:gd name="T1" fmla="*/ 336 h 436"/>
                <a:gd name="T2" fmla="*/ 626 w 776"/>
                <a:gd name="T3" fmla="*/ 383 h 436"/>
                <a:gd name="T4" fmla="*/ 462 w 776"/>
                <a:gd name="T5" fmla="*/ 218 h 436"/>
                <a:gd name="T6" fmla="*/ 626 w 776"/>
                <a:gd name="T7" fmla="*/ 54 h 436"/>
                <a:gd name="T8" fmla="*/ 738 w 776"/>
                <a:gd name="T9" fmla="*/ 99 h 436"/>
                <a:gd name="T10" fmla="*/ 774 w 776"/>
                <a:gd name="T11" fmla="*/ 58 h 436"/>
                <a:gd name="T12" fmla="*/ 626 w 776"/>
                <a:gd name="T13" fmla="*/ 0 h 436"/>
                <a:gd name="T14" fmla="*/ 422 w 776"/>
                <a:gd name="T15" fmla="*/ 141 h 436"/>
                <a:gd name="T16" fmla="*/ 218 w 776"/>
                <a:gd name="T17" fmla="*/ 0 h 436"/>
                <a:gd name="T18" fmla="*/ 0 w 776"/>
                <a:gd name="T19" fmla="*/ 218 h 436"/>
                <a:gd name="T20" fmla="*/ 218 w 776"/>
                <a:gd name="T21" fmla="*/ 436 h 436"/>
                <a:gd name="T22" fmla="*/ 422 w 776"/>
                <a:gd name="T23" fmla="*/ 294 h 436"/>
                <a:gd name="T24" fmla="*/ 626 w 776"/>
                <a:gd name="T25" fmla="*/ 436 h 436"/>
                <a:gd name="T26" fmla="*/ 776 w 776"/>
                <a:gd name="T27" fmla="*/ 375 h 436"/>
                <a:gd name="T28" fmla="*/ 740 w 776"/>
                <a:gd name="T29" fmla="*/ 336 h 436"/>
                <a:gd name="T30" fmla="*/ 218 w 776"/>
                <a:gd name="T31" fmla="*/ 382 h 436"/>
                <a:gd name="T32" fmla="*/ 55 w 776"/>
                <a:gd name="T33" fmla="*/ 219 h 436"/>
                <a:gd name="T34" fmla="*/ 218 w 776"/>
                <a:gd name="T35" fmla="*/ 55 h 436"/>
                <a:gd name="T36" fmla="*/ 381 w 776"/>
                <a:gd name="T37" fmla="*/ 219 h 436"/>
                <a:gd name="T38" fmla="*/ 218 w 776"/>
                <a:gd name="T39" fmla="*/ 38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6" h="436">
                  <a:moveTo>
                    <a:pt x="740" y="336"/>
                  </a:moveTo>
                  <a:cubicBezTo>
                    <a:pt x="710" y="365"/>
                    <a:pt x="670" y="383"/>
                    <a:pt x="626" y="383"/>
                  </a:cubicBezTo>
                  <a:cubicBezTo>
                    <a:pt x="536" y="383"/>
                    <a:pt x="462" y="309"/>
                    <a:pt x="462" y="218"/>
                  </a:cubicBezTo>
                  <a:cubicBezTo>
                    <a:pt x="462" y="128"/>
                    <a:pt x="536" y="54"/>
                    <a:pt x="626" y="54"/>
                  </a:cubicBezTo>
                  <a:cubicBezTo>
                    <a:pt x="670" y="54"/>
                    <a:pt x="709" y="71"/>
                    <a:pt x="738" y="99"/>
                  </a:cubicBezTo>
                  <a:cubicBezTo>
                    <a:pt x="774" y="58"/>
                    <a:pt x="774" y="58"/>
                    <a:pt x="774" y="58"/>
                  </a:cubicBezTo>
                  <a:cubicBezTo>
                    <a:pt x="735" y="22"/>
                    <a:pt x="683" y="0"/>
                    <a:pt x="626" y="0"/>
                  </a:cubicBezTo>
                  <a:cubicBezTo>
                    <a:pt x="532" y="0"/>
                    <a:pt x="453" y="58"/>
                    <a:pt x="422" y="141"/>
                  </a:cubicBezTo>
                  <a:cubicBezTo>
                    <a:pt x="391" y="58"/>
                    <a:pt x="311" y="0"/>
                    <a:pt x="218" y="0"/>
                  </a:cubicBezTo>
                  <a:cubicBezTo>
                    <a:pt x="98" y="0"/>
                    <a:pt x="0" y="97"/>
                    <a:pt x="0" y="218"/>
                  </a:cubicBezTo>
                  <a:cubicBezTo>
                    <a:pt x="0" y="338"/>
                    <a:pt x="98" y="436"/>
                    <a:pt x="218" y="436"/>
                  </a:cubicBezTo>
                  <a:cubicBezTo>
                    <a:pt x="311" y="436"/>
                    <a:pt x="391" y="377"/>
                    <a:pt x="422" y="294"/>
                  </a:cubicBezTo>
                  <a:cubicBezTo>
                    <a:pt x="453" y="377"/>
                    <a:pt x="532" y="436"/>
                    <a:pt x="626" y="436"/>
                  </a:cubicBezTo>
                  <a:cubicBezTo>
                    <a:pt x="684" y="436"/>
                    <a:pt x="737" y="413"/>
                    <a:pt x="776" y="375"/>
                  </a:cubicBezTo>
                  <a:lnTo>
                    <a:pt x="740" y="336"/>
                  </a:lnTo>
                  <a:close/>
                  <a:moveTo>
                    <a:pt x="218" y="382"/>
                  </a:moveTo>
                  <a:cubicBezTo>
                    <a:pt x="128" y="382"/>
                    <a:pt x="55" y="309"/>
                    <a:pt x="55" y="219"/>
                  </a:cubicBezTo>
                  <a:cubicBezTo>
                    <a:pt x="55" y="128"/>
                    <a:pt x="128" y="55"/>
                    <a:pt x="218" y="55"/>
                  </a:cubicBezTo>
                  <a:cubicBezTo>
                    <a:pt x="308" y="55"/>
                    <a:pt x="381" y="128"/>
                    <a:pt x="381" y="219"/>
                  </a:cubicBezTo>
                  <a:cubicBezTo>
                    <a:pt x="381" y="309"/>
                    <a:pt x="308" y="382"/>
                    <a:pt x="218" y="382"/>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2" name="Freeform 20">
              <a:extLst>
                <a:ext uri="{FF2B5EF4-FFF2-40B4-BE49-F238E27FC236}">
                  <a16:creationId xmlns:a16="http://schemas.microsoft.com/office/drawing/2014/main" id="{5A690F8C-D2FA-4CDA-9B31-CC4976C1A9B9}"/>
                </a:ext>
              </a:extLst>
            </p:cNvPr>
            <p:cNvSpPr>
              <a:spLocks noEditPoints="1"/>
            </p:cNvSpPr>
            <p:nvPr/>
          </p:nvSpPr>
          <p:spPr bwMode="auto">
            <a:xfrm>
              <a:off x="615950" y="458788"/>
              <a:ext cx="926846" cy="1088836"/>
            </a:xfrm>
            <a:custGeom>
              <a:avLst/>
              <a:gdLst>
                <a:gd name="T0" fmla="*/ 313 w 756"/>
                <a:gd name="T1" fmla="*/ 0 h 888"/>
                <a:gd name="T2" fmla="*/ 296 w 756"/>
                <a:gd name="T3" fmla="*/ 1 h 888"/>
                <a:gd name="T4" fmla="*/ 296 w 756"/>
                <a:gd name="T5" fmla="*/ 0 h 888"/>
                <a:gd name="T6" fmla="*/ 0 w 756"/>
                <a:gd name="T7" fmla="*/ 0 h 888"/>
                <a:gd name="T8" fmla="*/ 0 w 756"/>
                <a:gd name="T9" fmla="*/ 888 h 888"/>
                <a:gd name="T10" fmla="*/ 296 w 756"/>
                <a:gd name="T11" fmla="*/ 888 h 888"/>
                <a:gd name="T12" fmla="*/ 296 w 756"/>
                <a:gd name="T13" fmla="*/ 888 h 888"/>
                <a:gd name="T14" fmla="*/ 311 w 756"/>
                <a:gd name="T15" fmla="*/ 888 h 888"/>
                <a:gd name="T16" fmla="*/ 756 w 756"/>
                <a:gd name="T17" fmla="*/ 442 h 888"/>
                <a:gd name="T18" fmla="*/ 313 w 756"/>
                <a:gd name="T19" fmla="*/ 0 h 888"/>
                <a:gd name="T20" fmla="*/ 257 w 756"/>
                <a:gd name="T21" fmla="*/ 326 h 888"/>
                <a:gd name="T22" fmla="*/ 349 w 756"/>
                <a:gd name="T23" fmla="*/ 92 h 888"/>
                <a:gd name="T24" fmla="*/ 411 w 756"/>
                <a:gd name="T25" fmla="*/ 341 h 888"/>
                <a:gd name="T26" fmla="*/ 317 w 756"/>
                <a:gd name="T27" fmla="*/ 578 h 888"/>
                <a:gd name="T28" fmla="*/ 257 w 756"/>
                <a:gd name="T29" fmla="*/ 326 h 888"/>
                <a:gd name="T30" fmla="*/ 234 w 756"/>
                <a:gd name="T31" fmla="*/ 790 h 888"/>
                <a:gd name="T32" fmla="*/ 118 w 756"/>
                <a:gd name="T33" fmla="*/ 558 h 888"/>
                <a:gd name="T34" fmla="*/ 212 w 756"/>
                <a:gd name="T35" fmla="*/ 279 h 888"/>
                <a:gd name="T36" fmla="*/ 273 w 756"/>
                <a:gd name="T37" fmla="*/ 573 h 888"/>
                <a:gd name="T38" fmla="*/ 278 w 756"/>
                <a:gd name="T39" fmla="*/ 667 h 888"/>
                <a:gd name="T40" fmla="*/ 234 w 756"/>
                <a:gd name="T41" fmla="*/ 790 h 888"/>
                <a:gd name="T42" fmla="*/ 505 w 756"/>
                <a:gd name="T43" fmla="*/ 664 h 888"/>
                <a:gd name="T44" fmla="*/ 278 w 756"/>
                <a:gd name="T45" fmla="*/ 789 h 888"/>
                <a:gd name="T46" fmla="*/ 395 w 756"/>
                <a:gd name="T47" fmla="*/ 559 h 888"/>
                <a:gd name="T48" fmla="*/ 616 w 756"/>
                <a:gd name="T49" fmla="*/ 426 h 888"/>
                <a:gd name="T50" fmla="*/ 505 w 756"/>
                <a:gd name="T51" fmla="*/ 66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6" h="888">
                  <a:moveTo>
                    <a:pt x="313" y="0"/>
                  </a:moveTo>
                  <a:cubicBezTo>
                    <a:pt x="307" y="0"/>
                    <a:pt x="302" y="0"/>
                    <a:pt x="296" y="1"/>
                  </a:cubicBezTo>
                  <a:cubicBezTo>
                    <a:pt x="296" y="0"/>
                    <a:pt x="296" y="0"/>
                    <a:pt x="296" y="0"/>
                  </a:cubicBezTo>
                  <a:cubicBezTo>
                    <a:pt x="0" y="0"/>
                    <a:pt x="0" y="0"/>
                    <a:pt x="0" y="0"/>
                  </a:cubicBezTo>
                  <a:cubicBezTo>
                    <a:pt x="0" y="888"/>
                    <a:pt x="0" y="888"/>
                    <a:pt x="0" y="888"/>
                  </a:cubicBezTo>
                  <a:cubicBezTo>
                    <a:pt x="296" y="888"/>
                    <a:pt x="296" y="888"/>
                    <a:pt x="296" y="888"/>
                  </a:cubicBezTo>
                  <a:cubicBezTo>
                    <a:pt x="296" y="888"/>
                    <a:pt x="296" y="888"/>
                    <a:pt x="296" y="888"/>
                  </a:cubicBezTo>
                  <a:cubicBezTo>
                    <a:pt x="301" y="888"/>
                    <a:pt x="306" y="888"/>
                    <a:pt x="311" y="888"/>
                  </a:cubicBezTo>
                  <a:cubicBezTo>
                    <a:pt x="556" y="888"/>
                    <a:pt x="756" y="686"/>
                    <a:pt x="756" y="442"/>
                  </a:cubicBezTo>
                  <a:cubicBezTo>
                    <a:pt x="756" y="197"/>
                    <a:pt x="557" y="1"/>
                    <a:pt x="313" y="0"/>
                  </a:cubicBezTo>
                  <a:close/>
                  <a:moveTo>
                    <a:pt x="257" y="326"/>
                  </a:moveTo>
                  <a:cubicBezTo>
                    <a:pt x="268" y="192"/>
                    <a:pt x="349" y="92"/>
                    <a:pt x="349" y="92"/>
                  </a:cubicBezTo>
                  <a:cubicBezTo>
                    <a:pt x="349" y="92"/>
                    <a:pt x="427" y="188"/>
                    <a:pt x="411" y="341"/>
                  </a:cubicBezTo>
                  <a:cubicBezTo>
                    <a:pt x="396" y="491"/>
                    <a:pt x="317" y="578"/>
                    <a:pt x="317" y="578"/>
                  </a:cubicBezTo>
                  <a:cubicBezTo>
                    <a:pt x="317" y="578"/>
                    <a:pt x="245" y="459"/>
                    <a:pt x="257" y="326"/>
                  </a:cubicBezTo>
                  <a:close/>
                  <a:moveTo>
                    <a:pt x="234" y="790"/>
                  </a:moveTo>
                  <a:cubicBezTo>
                    <a:pt x="234" y="790"/>
                    <a:pt x="127" y="667"/>
                    <a:pt x="118" y="558"/>
                  </a:cubicBezTo>
                  <a:cubicBezTo>
                    <a:pt x="105" y="410"/>
                    <a:pt x="212" y="279"/>
                    <a:pt x="212" y="279"/>
                  </a:cubicBezTo>
                  <a:cubicBezTo>
                    <a:pt x="205" y="483"/>
                    <a:pt x="273" y="573"/>
                    <a:pt x="273" y="573"/>
                  </a:cubicBezTo>
                  <a:cubicBezTo>
                    <a:pt x="273" y="573"/>
                    <a:pt x="289" y="597"/>
                    <a:pt x="278" y="667"/>
                  </a:cubicBezTo>
                  <a:cubicBezTo>
                    <a:pt x="267" y="736"/>
                    <a:pt x="234" y="790"/>
                    <a:pt x="234" y="790"/>
                  </a:cubicBezTo>
                  <a:close/>
                  <a:moveTo>
                    <a:pt x="505" y="664"/>
                  </a:moveTo>
                  <a:cubicBezTo>
                    <a:pt x="408" y="771"/>
                    <a:pt x="278" y="789"/>
                    <a:pt x="278" y="789"/>
                  </a:cubicBezTo>
                  <a:cubicBezTo>
                    <a:pt x="278" y="789"/>
                    <a:pt x="282" y="666"/>
                    <a:pt x="395" y="559"/>
                  </a:cubicBezTo>
                  <a:cubicBezTo>
                    <a:pt x="508" y="453"/>
                    <a:pt x="616" y="426"/>
                    <a:pt x="616" y="426"/>
                  </a:cubicBezTo>
                  <a:cubicBezTo>
                    <a:pt x="616" y="426"/>
                    <a:pt x="601" y="557"/>
                    <a:pt x="505" y="664"/>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60" name="文本框 59">
            <a:extLst>
              <a:ext uri="{FF2B5EF4-FFF2-40B4-BE49-F238E27FC236}">
                <a16:creationId xmlns:a16="http://schemas.microsoft.com/office/drawing/2014/main" id="{73E217BB-F9E7-4970-8547-F1F361FE0F3C}"/>
              </a:ext>
            </a:extLst>
          </p:cNvPr>
          <p:cNvSpPr txBox="1"/>
          <p:nvPr/>
        </p:nvSpPr>
        <p:spPr>
          <a:xfrm>
            <a:off x="8411975" y="2332406"/>
            <a:ext cx="3214340" cy="584775"/>
          </a:xfrm>
          <a:prstGeom prst="rect">
            <a:avLst/>
          </a:prstGeom>
          <a:noFill/>
        </p:spPr>
        <p:txBody>
          <a:bodyPr vert="horz" wrap="square" rtlCol="0">
            <a:spAutoFit/>
          </a:bodyPr>
          <a:lstStyle/>
          <a:p>
            <a:pPr algn="r"/>
            <a:r>
              <a:rPr lang="zh-CN" altLang="en-US" sz="3200" dirty="0">
                <a:solidFill>
                  <a:schemeClr val="accent1"/>
                </a:solidFill>
                <a:latin typeface="幼圆" panose="02010509060101010101" pitchFamily="49" charset="-122"/>
                <a:ea typeface="幼圆" panose="02010509060101010101" pitchFamily="49" charset="-122"/>
              </a:rPr>
              <a:t>思路与研究方法</a:t>
            </a:r>
          </a:p>
        </p:txBody>
      </p:sp>
      <p:sp>
        <p:nvSpPr>
          <p:cNvPr id="61" name="文本框 60">
            <a:extLst>
              <a:ext uri="{FF2B5EF4-FFF2-40B4-BE49-F238E27FC236}">
                <a16:creationId xmlns:a16="http://schemas.microsoft.com/office/drawing/2014/main" id="{52E3E455-88BA-4819-815C-C94CAACBC34A}"/>
              </a:ext>
            </a:extLst>
          </p:cNvPr>
          <p:cNvSpPr txBox="1"/>
          <p:nvPr/>
        </p:nvSpPr>
        <p:spPr>
          <a:xfrm>
            <a:off x="8176601" y="2950397"/>
            <a:ext cx="3449714" cy="338554"/>
          </a:xfrm>
          <a:prstGeom prst="rect">
            <a:avLst/>
          </a:prstGeom>
          <a:noFill/>
        </p:spPr>
        <p:txBody>
          <a:bodyPr vert="horz" wrap="square" rtlCol="0">
            <a:spAutoFit/>
          </a:bodyPr>
          <a:lstStyle/>
          <a:p>
            <a:pPr algn="r"/>
            <a:r>
              <a:rPr lang="en-US" altLang="zh-CN" sz="16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Research ideas and methods</a:t>
            </a:r>
          </a:p>
        </p:txBody>
      </p:sp>
      <p:sp>
        <p:nvSpPr>
          <p:cNvPr id="53" name="Rectangle 11">
            <a:extLst>
              <a:ext uri="{FF2B5EF4-FFF2-40B4-BE49-F238E27FC236}">
                <a16:creationId xmlns:a16="http://schemas.microsoft.com/office/drawing/2014/main" id="{35B41C0E-2621-4FCA-AC02-B3CB8FBB2C44}"/>
              </a:ext>
            </a:extLst>
          </p:cNvPr>
          <p:cNvSpPr/>
          <p:nvPr/>
        </p:nvSpPr>
        <p:spPr>
          <a:xfrm>
            <a:off x="8411975" y="3295552"/>
            <a:ext cx="3214340" cy="762709"/>
          </a:xfrm>
          <a:prstGeom prst="rect">
            <a:avLst/>
          </a:prstGeom>
        </p:spPr>
        <p:txBody>
          <a:bodyPr wrap="square">
            <a:spAutoFit/>
          </a:bodyPr>
          <a:lstStyle/>
          <a:p>
            <a:pPr algn="r">
              <a:lnSpc>
                <a:spcPct val="125000"/>
              </a:lnSpc>
            </a:pPr>
            <a:r>
              <a:rPr lang="en-US" altLang="zh-CN" sz="12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a:t>
            </a:r>
          </a:p>
        </p:txBody>
      </p:sp>
      <p:sp>
        <p:nvSpPr>
          <p:cNvPr id="54" name="矩形: 圆角 53">
            <a:extLst>
              <a:ext uri="{FF2B5EF4-FFF2-40B4-BE49-F238E27FC236}">
                <a16:creationId xmlns:a16="http://schemas.microsoft.com/office/drawing/2014/main" id="{3D668E86-FDC7-4FF9-A5A1-0D2BEDA44F71}"/>
              </a:ext>
            </a:extLst>
          </p:cNvPr>
          <p:cNvSpPr/>
          <p:nvPr/>
        </p:nvSpPr>
        <p:spPr>
          <a:xfrm>
            <a:off x="10262716" y="4202222"/>
            <a:ext cx="1248414" cy="314059"/>
          </a:xfrm>
          <a:prstGeom prst="roundRect">
            <a:avLst>
              <a:gd name="adj" fmla="val 50000"/>
            </a:avLst>
          </a:prstGeom>
          <a:solidFill>
            <a:schemeClr val="accent1"/>
          </a:solid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600" spc="300" dirty="0">
                <a:solidFill>
                  <a:schemeClr val="bg1"/>
                </a:solidFill>
                <a:latin typeface="华文细黑" panose="02010600040101010101" pitchFamily="2" charset="-122"/>
                <a:ea typeface="华文细黑" panose="02010600040101010101" pitchFamily="2" charset="-122"/>
              </a:rPr>
              <a:t>Part 02</a:t>
            </a:r>
            <a:endParaRPr lang="zh-CN" altLang="en-US" sz="1600" spc="3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61082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D7E833-D08A-4353-A8CC-DEFCD6B7D5CA}"/>
              </a:ext>
            </a:extLst>
          </p:cNvPr>
          <p:cNvSpPr/>
          <p:nvPr/>
        </p:nvSpPr>
        <p:spPr>
          <a:xfrm>
            <a:off x="7269480" y="1"/>
            <a:ext cx="492252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FA5BD5F9-1CC9-4705-A2BF-98D85058A5BC}"/>
              </a:ext>
            </a:extLst>
          </p:cNvPr>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6" name="文本框 5">
            <a:extLst>
              <a:ext uri="{FF2B5EF4-FFF2-40B4-BE49-F238E27FC236}">
                <a16:creationId xmlns:a16="http://schemas.microsoft.com/office/drawing/2014/main" id="{07BDC777-35D5-4E5C-85E3-B3356826112D}"/>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幼圆" panose="02010509060101010101" pitchFamily="49" charset="-122"/>
                <a:ea typeface="幼圆" panose="02010509060101010101" pitchFamily="49" charset="-122"/>
              </a:rPr>
              <a:t>思路与研究方法</a:t>
            </a:r>
          </a:p>
        </p:txBody>
      </p:sp>
      <p:sp>
        <p:nvSpPr>
          <p:cNvPr id="7" name="文本框 6">
            <a:extLst>
              <a:ext uri="{FF2B5EF4-FFF2-40B4-BE49-F238E27FC236}">
                <a16:creationId xmlns:a16="http://schemas.microsoft.com/office/drawing/2014/main" id="{307CE103-6CDA-4949-9947-936A7E8E3925}"/>
              </a:ext>
            </a:extLst>
          </p:cNvPr>
          <p:cNvSpPr txBox="1"/>
          <p:nvPr/>
        </p:nvSpPr>
        <p:spPr>
          <a:xfrm>
            <a:off x="652481" y="952799"/>
            <a:ext cx="3934759" cy="376193"/>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Research ideas and methods</a:t>
            </a:r>
          </a:p>
        </p:txBody>
      </p:sp>
      <p:sp>
        <p:nvSpPr>
          <p:cNvPr id="8" name="文本框 7">
            <a:extLst>
              <a:ext uri="{FF2B5EF4-FFF2-40B4-BE49-F238E27FC236}">
                <a16:creationId xmlns:a16="http://schemas.microsoft.com/office/drawing/2014/main" id="{E13E615F-8782-41A4-8527-5C07E4854ACB}"/>
              </a:ext>
            </a:extLst>
          </p:cNvPr>
          <p:cNvSpPr txBox="1"/>
          <p:nvPr/>
        </p:nvSpPr>
        <p:spPr>
          <a:xfrm>
            <a:off x="5880951" y="2310903"/>
            <a:ext cx="5608319" cy="3638745"/>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pPr algn="dist"/>
            <a:endParaRPr lang="zh-CN" altLang="en-US" sz="1600" b="1" spc="-300" dirty="0">
              <a:solidFill>
                <a:schemeClr val="bg1"/>
              </a:solidFill>
              <a:latin typeface="微软雅黑" panose="020B0503020204020204" pitchFamily="34" charset="-122"/>
              <a:ea typeface="微软雅黑" panose="020B0503020204020204" pitchFamily="34" charset="-122"/>
            </a:endParaRPr>
          </a:p>
        </p:txBody>
      </p:sp>
      <p:sp>
        <p:nvSpPr>
          <p:cNvPr id="9" name="Oval 7">
            <a:extLst>
              <a:ext uri="{FF2B5EF4-FFF2-40B4-BE49-F238E27FC236}">
                <a16:creationId xmlns:a16="http://schemas.microsoft.com/office/drawing/2014/main" id="{7135D78B-8942-4905-B52D-B26E93F95ED4}"/>
              </a:ext>
            </a:extLst>
          </p:cNvPr>
          <p:cNvSpPr>
            <a:spLocks noChangeArrowheads="1"/>
          </p:cNvSpPr>
          <p:nvPr/>
        </p:nvSpPr>
        <p:spPr bwMode="auto">
          <a:xfrm>
            <a:off x="929415" y="5159510"/>
            <a:ext cx="746705" cy="74797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600" dirty="0">
              <a:solidFill>
                <a:sysClr val="windowText" lastClr="000000"/>
              </a:solidFill>
            </a:endParaRPr>
          </a:p>
        </p:txBody>
      </p:sp>
      <p:grpSp>
        <p:nvGrpSpPr>
          <p:cNvPr id="10" name="Group 71">
            <a:extLst>
              <a:ext uri="{FF2B5EF4-FFF2-40B4-BE49-F238E27FC236}">
                <a16:creationId xmlns:a16="http://schemas.microsoft.com/office/drawing/2014/main" id="{6700E2F9-31FB-47D4-B4DB-A3A40FC1F69C}"/>
              </a:ext>
            </a:extLst>
          </p:cNvPr>
          <p:cNvGrpSpPr/>
          <p:nvPr/>
        </p:nvGrpSpPr>
        <p:grpSpPr>
          <a:xfrm>
            <a:off x="1118168" y="5305946"/>
            <a:ext cx="411883" cy="429093"/>
            <a:chOff x="708025" y="1916113"/>
            <a:chExt cx="531813" cy="554037"/>
          </a:xfrm>
          <a:solidFill>
            <a:schemeClr val="bg1"/>
          </a:solidFill>
        </p:grpSpPr>
        <p:sp>
          <p:nvSpPr>
            <p:cNvPr id="11" name="Freeform 93">
              <a:extLst>
                <a:ext uri="{FF2B5EF4-FFF2-40B4-BE49-F238E27FC236}">
                  <a16:creationId xmlns:a16="http://schemas.microsoft.com/office/drawing/2014/main" id="{2184D6BB-25E2-47E8-A64D-9AC83907A120}"/>
                </a:ext>
              </a:extLst>
            </p:cNvPr>
            <p:cNvSpPr>
              <a:spLocks/>
            </p:cNvSpPr>
            <p:nvPr/>
          </p:nvSpPr>
          <p:spPr bwMode="auto">
            <a:xfrm>
              <a:off x="708025" y="1916113"/>
              <a:ext cx="307975" cy="457200"/>
            </a:xfrm>
            <a:custGeom>
              <a:avLst/>
              <a:gdLst>
                <a:gd name="T0" fmla="*/ 1457 w 1939"/>
                <a:gd name="T1" fmla="*/ 4 h 2887"/>
                <a:gd name="T2" fmla="*/ 1621 w 1939"/>
                <a:gd name="T3" fmla="*/ 49 h 2887"/>
                <a:gd name="T4" fmla="*/ 1761 w 1939"/>
                <a:gd name="T5" fmla="*/ 140 h 2887"/>
                <a:gd name="T6" fmla="*/ 1865 w 1939"/>
                <a:gd name="T7" fmla="*/ 268 h 2887"/>
                <a:gd name="T8" fmla="*/ 1927 w 1939"/>
                <a:gd name="T9" fmla="*/ 426 h 2887"/>
                <a:gd name="T10" fmla="*/ 1939 w 1939"/>
                <a:gd name="T11" fmla="*/ 1064 h 2887"/>
                <a:gd name="T12" fmla="*/ 1918 w 1939"/>
                <a:gd name="T13" fmla="*/ 1175 h 2887"/>
                <a:gd name="T14" fmla="*/ 1861 w 1939"/>
                <a:gd name="T15" fmla="*/ 1269 h 2887"/>
                <a:gd name="T16" fmla="*/ 1831 w 1939"/>
                <a:gd name="T17" fmla="*/ 1784 h 2887"/>
                <a:gd name="T18" fmla="*/ 1799 w 1939"/>
                <a:gd name="T19" fmla="*/ 1825 h 2887"/>
                <a:gd name="T20" fmla="*/ 1745 w 1939"/>
                <a:gd name="T21" fmla="*/ 1832 h 2887"/>
                <a:gd name="T22" fmla="*/ 1703 w 1939"/>
                <a:gd name="T23" fmla="*/ 1801 h 2887"/>
                <a:gd name="T24" fmla="*/ 1694 w 1939"/>
                <a:gd name="T25" fmla="*/ 1260 h 2887"/>
                <a:gd name="T26" fmla="*/ 1712 w 1939"/>
                <a:gd name="T27" fmla="*/ 1213 h 2887"/>
                <a:gd name="T28" fmla="*/ 1764 w 1939"/>
                <a:gd name="T29" fmla="*/ 1165 h 2887"/>
                <a:gd name="T30" fmla="*/ 1796 w 1939"/>
                <a:gd name="T31" fmla="*/ 1092 h 2887"/>
                <a:gd name="T32" fmla="*/ 1796 w 1939"/>
                <a:gd name="T33" fmla="*/ 492 h 2887"/>
                <a:gd name="T34" fmla="*/ 1751 w 1939"/>
                <a:gd name="T35" fmla="*/ 354 h 2887"/>
                <a:gd name="T36" fmla="*/ 1664 w 1939"/>
                <a:gd name="T37" fmla="*/ 242 h 2887"/>
                <a:gd name="T38" fmla="*/ 1543 w 1939"/>
                <a:gd name="T39" fmla="*/ 168 h 2887"/>
                <a:gd name="T40" fmla="*/ 1398 w 1939"/>
                <a:gd name="T41" fmla="*/ 141 h 2887"/>
                <a:gd name="T42" fmla="*/ 1186 w 1939"/>
                <a:gd name="T43" fmla="*/ 154 h 2887"/>
                <a:gd name="T44" fmla="*/ 1057 w 1939"/>
                <a:gd name="T45" fmla="*/ 213 h 2887"/>
                <a:gd name="T46" fmla="*/ 957 w 1939"/>
                <a:gd name="T47" fmla="*/ 313 h 2887"/>
                <a:gd name="T48" fmla="*/ 897 w 1939"/>
                <a:gd name="T49" fmla="*/ 443 h 2887"/>
                <a:gd name="T50" fmla="*/ 884 w 1939"/>
                <a:gd name="T51" fmla="*/ 1064 h 2887"/>
                <a:gd name="T52" fmla="*/ 904 w 1939"/>
                <a:gd name="T53" fmla="*/ 1143 h 2887"/>
                <a:gd name="T54" fmla="*/ 958 w 1939"/>
                <a:gd name="T55" fmla="*/ 1203 h 2887"/>
                <a:gd name="T56" fmla="*/ 987 w 1939"/>
                <a:gd name="T57" fmla="*/ 1243 h 2887"/>
                <a:gd name="T58" fmla="*/ 987 w 1939"/>
                <a:gd name="T59" fmla="*/ 1786 h 2887"/>
                <a:gd name="T60" fmla="*/ 954 w 1939"/>
                <a:gd name="T61" fmla="*/ 1838 h 2887"/>
                <a:gd name="T62" fmla="*/ 904 w 1939"/>
                <a:gd name="T63" fmla="*/ 1865 h 2887"/>
                <a:gd name="T64" fmla="*/ 824 w 1939"/>
                <a:gd name="T65" fmla="*/ 1908 h 2887"/>
                <a:gd name="T66" fmla="*/ 710 w 1939"/>
                <a:gd name="T67" fmla="*/ 1972 h 2887"/>
                <a:gd name="T68" fmla="*/ 572 w 1939"/>
                <a:gd name="T69" fmla="*/ 2055 h 2887"/>
                <a:gd name="T70" fmla="*/ 420 w 1939"/>
                <a:gd name="T71" fmla="*/ 2156 h 2887"/>
                <a:gd name="T72" fmla="*/ 261 w 1939"/>
                <a:gd name="T73" fmla="*/ 2274 h 2887"/>
                <a:gd name="T74" fmla="*/ 165 w 1939"/>
                <a:gd name="T75" fmla="*/ 2367 h 2887"/>
                <a:gd name="T76" fmla="*/ 140 w 1939"/>
                <a:gd name="T77" fmla="*/ 2458 h 2887"/>
                <a:gd name="T78" fmla="*/ 131 w 1939"/>
                <a:gd name="T79" fmla="*/ 2852 h 2887"/>
                <a:gd name="T80" fmla="*/ 88 w 1939"/>
                <a:gd name="T81" fmla="*/ 2885 h 2887"/>
                <a:gd name="T82" fmla="*/ 34 w 1939"/>
                <a:gd name="T83" fmla="*/ 2877 h 2887"/>
                <a:gd name="T84" fmla="*/ 2 w 1939"/>
                <a:gd name="T85" fmla="*/ 2836 h 2887"/>
                <a:gd name="T86" fmla="*/ 2 w 1939"/>
                <a:gd name="T87" fmla="*/ 2418 h 2887"/>
                <a:gd name="T88" fmla="*/ 39 w 1939"/>
                <a:gd name="T89" fmla="*/ 2303 h 2887"/>
                <a:gd name="T90" fmla="*/ 118 w 1939"/>
                <a:gd name="T91" fmla="*/ 2209 h 2887"/>
                <a:gd name="T92" fmla="*/ 287 w 1939"/>
                <a:gd name="T93" fmla="*/ 2078 h 2887"/>
                <a:gd name="T94" fmla="*/ 452 w 1939"/>
                <a:gd name="T95" fmla="*/ 1965 h 2887"/>
                <a:gd name="T96" fmla="*/ 603 w 1939"/>
                <a:gd name="T97" fmla="*/ 1871 h 2887"/>
                <a:gd name="T98" fmla="*/ 731 w 1939"/>
                <a:gd name="T99" fmla="*/ 1798 h 2887"/>
                <a:gd name="T100" fmla="*/ 826 w 1939"/>
                <a:gd name="T101" fmla="*/ 1747 h 2887"/>
                <a:gd name="T102" fmla="*/ 822 w 1939"/>
                <a:gd name="T103" fmla="*/ 1269 h 2887"/>
                <a:gd name="T104" fmla="*/ 764 w 1939"/>
                <a:gd name="T105" fmla="*/ 1175 h 2887"/>
                <a:gd name="T106" fmla="*/ 744 w 1939"/>
                <a:gd name="T107" fmla="*/ 1064 h 2887"/>
                <a:gd name="T108" fmla="*/ 756 w 1939"/>
                <a:gd name="T109" fmla="*/ 426 h 2887"/>
                <a:gd name="T110" fmla="*/ 818 w 1939"/>
                <a:gd name="T111" fmla="*/ 268 h 2887"/>
                <a:gd name="T112" fmla="*/ 922 w 1939"/>
                <a:gd name="T113" fmla="*/ 140 h 2887"/>
                <a:gd name="T114" fmla="*/ 1062 w 1939"/>
                <a:gd name="T115" fmla="*/ 49 h 2887"/>
                <a:gd name="T116" fmla="*/ 1226 w 1939"/>
                <a:gd name="T117" fmla="*/ 4 h 2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9" h="2887">
                  <a:moveTo>
                    <a:pt x="1285" y="0"/>
                  </a:moveTo>
                  <a:lnTo>
                    <a:pt x="1398" y="0"/>
                  </a:lnTo>
                  <a:lnTo>
                    <a:pt x="1457" y="4"/>
                  </a:lnTo>
                  <a:lnTo>
                    <a:pt x="1514" y="13"/>
                  </a:lnTo>
                  <a:lnTo>
                    <a:pt x="1569" y="28"/>
                  </a:lnTo>
                  <a:lnTo>
                    <a:pt x="1621" y="49"/>
                  </a:lnTo>
                  <a:lnTo>
                    <a:pt x="1670" y="75"/>
                  </a:lnTo>
                  <a:lnTo>
                    <a:pt x="1717" y="106"/>
                  </a:lnTo>
                  <a:lnTo>
                    <a:pt x="1761" y="140"/>
                  </a:lnTo>
                  <a:lnTo>
                    <a:pt x="1799" y="179"/>
                  </a:lnTo>
                  <a:lnTo>
                    <a:pt x="1834" y="223"/>
                  </a:lnTo>
                  <a:lnTo>
                    <a:pt x="1865" y="268"/>
                  </a:lnTo>
                  <a:lnTo>
                    <a:pt x="1891" y="318"/>
                  </a:lnTo>
                  <a:lnTo>
                    <a:pt x="1912" y="371"/>
                  </a:lnTo>
                  <a:lnTo>
                    <a:pt x="1927" y="426"/>
                  </a:lnTo>
                  <a:lnTo>
                    <a:pt x="1936" y="483"/>
                  </a:lnTo>
                  <a:lnTo>
                    <a:pt x="1939" y="542"/>
                  </a:lnTo>
                  <a:lnTo>
                    <a:pt x="1939" y="1064"/>
                  </a:lnTo>
                  <a:lnTo>
                    <a:pt x="1936" y="1103"/>
                  </a:lnTo>
                  <a:lnTo>
                    <a:pt x="1930" y="1140"/>
                  </a:lnTo>
                  <a:lnTo>
                    <a:pt x="1918" y="1175"/>
                  </a:lnTo>
                  <a:lnTo>
                    <a:pt x="1903" y="1208"/>
                  </a:lnTo>
                  <a:lnTo>
                    <a:pt x="1884" y="1240"/>
                  </a:lnTo>
                  <a:lnTo>
                    <a:pt x="1861" y="1269"/>
                  </a:lnTo>
                  <a:lnTo>
                    <a:pt x="1834" y="1295"/>
                  </a:lnTo>
                  <a:lnTo>
                    <a:pt x="1834" y="1764"/>
                  </a:lnTo>
                  <a:lnTo>
                    <a:pt x="1831" y="1784"/>
                  </a:lnTo>
                  <a:lnTo>
                    <a:pt x="1825" y="1801"/>
                  </a:lnTo>
                  <a:lnTo>
                    <a:pt x="1814" y="1814"/>
                  </a:lnTo>
                  <a:lnTo>
                    <a:pt x="1799" y="1825"/>
                  </a:lnTo>
                  <a:lnTo>
                    <a:pt x="1782" y="1832"/>
                  </a:lnTo>
                  <a:lnTo>
                    <a:pt x="1764" y="1835"/>
                  </a:lnTo>
                  <a:lnTo>
                    <a:pt x="1745" y="1832"/>
                  </a:lnTo>
                  <a:lnTo>
                    <a:pt x="1728" y="1825"/>
                  </a:lnTo>
                  <a:lnTo>
                    <a:pt x="1714" y="1814"/>
                  </a:lnTo>
                  <a:lnTo>
                    <a:pt x="1703" y="1801"/>
                  </a:lnTo>
                  <a:lnTo>
                    <a:pt x="1696" y="1784"/>
                  </a:lnTo>
                  <a:lnTo>
                    <a:pt x="1694" y="1764"/>
                  </a:lnTo>
                  <a:lnTo>
                    <a:pt x="1694" y="1260"/>
                  </a:lnTo>
                  <a:lnTo>
                    <a:pt x="1696" y="1243"/>
                  </a:lnTo>
                  <a:lnTo>
                    <a:pt x="1701" y="1227"/>
                  </a:lnTo>
                  <a:lnTo>
                    <a:pt x="1712" y="1213"/>
                  </a:lnTo>
                  <a:lnTo>
                    <a:pt x="1725" y="1203"/>
                  </a:lnTo>
                  <a:lnTo>
                    <a:pt x="1746" y="1186"/>
                  </a:lnTo>
                  <a:lnTo>
                    <a:pt x="1764" y="1165"/>
                  </a:lnTo>
                  <a:lnTo>
                    <a:pt x="1779" y="1143"/>
                  </a:lnTo>
                  <a:lnTo>
                    <a:pt x="1790" y="1119"/>
                  </a:lnTo>
                  <a:lnTo>
                    <a:pt x="1796" y="1092"/>
                  </a:lnTo>
                  <a:lnTo>
                    <a:pt x="1798" y="1064"/>
                  </a:lnTo>
                  <a:lnTo>
                    <a:pt x="1798" y="542"/>
                  </a:lnTo>
                  <a:lnTo>
                    <a:pt x="1796" y="492"/>
                  </a:lnTo>
                  <a:lnTo>
                    <a:pt x="1786" y="443"/>
                  </a:lnTo>
                  <a:lnTo>
                    <a:pt x="1772" y="397"/>
                  </a:lnTo>
                  <a:lnTo>
                    <a:pt x="1751" y="354"/>
                  </a:lnTo>
                  <a:lnTo>
                    <a:pt x="1727" y="313"/>
                  </a:lnTo>
                  <a:lnTo>
                    <a:pt x="1697" y="276"/>
                  </a:lnTo>
                  <a:lnTo>
                    <a:pt x="1664" y="242"/>
                  </a:lnTo>
                  <a:lnTo>
                    <a:pt x="1627" y="213"/>
                  </a:lnTo>
                  <a:lnTo>
                    <a:pt x="1586" y="188"/>
                  </a:lnTo>
                  <a:lnTo>
                    <a:pt x="1543" y="168"/>
                  </a:lnTo>
                  <a:lnTo>
                    <a:pt x="1496" y="154"/>
                  </a:lnTo>
                  <a:lnTo>
                    <a:pt x="1448" y="144"/>
                  </a:lnTo>
                  <a:lnTo>
                    <a:pt x="1398" y="141"/>
                  </a:lnTo>
                  <a:lnTo>
                    <a:pt x="1285" y="141"/>
                  </a:lnTo>
                  <a:lnTo>
                    <a:pt x="1235" y="144"/>
                  </a:lnTo>
                  <a:lnTo>
                    <a:pt x="1186" y="154"/>
                  </a:lnTo>
                  <a:lnTo>
                    <a:pt x="1141" y="168"/>
                  </a:lnTo>
                  <a:lnTo>
                    <a:pt x="1097" y="189"/>
                  </a:lnTo>
                  <a:lnTo>
                    <a:pt x="1057" y="213"/>
                  </a:lnTo>
                  <a:lnTo>
                    <a:pt x="1019" y="243"/>
                  </a:lnTo>
                  <a:lnTo>
                    <a:pt x="985" y="276"/>
                  </a:lnTo>
                  <a:lnTo>
                    <a:pt x="957" y="313"/>
                  </a:lnTo>
                  <a:lnTo>
                    <a:pt x="931" y="354"/>
                  </a:lnTo>
                  <a:lnTo>
                    <a:pt x="912" y="397"/>
                  </a:lnTo>
                  <a:lnTo>
                    <a:pt x="897" y="443"/>
                  </a:lnTo>
                  <a:lnTo>
                    <a:pt x="887" y="492"/>
                  </a:lnTo>
                  <a:lnTo>
                    <a:pt x="884" y="542"/>
                  </a:lnTo>
                  <a:lnTo>
                    <a:pt x="884" y="1064"/>
                  </a:lnTo>
                  <a:lnTo>
                    <a:pt x="886" y="1092"/>
                  </a:lnTo>
                  <a:lnTo>
                    <a:pt x="894" y="1119"/>
                  </a:lnTo>
                  <a:lnTo>
                    <a:pt x="904" y="1143"/>
                  </a:lnTo>
                  <a:lnTo>
                    <a:pt x="918" y="1165"/>
                  </a:lnTo>
                  <a:lnTo>
                    <a:pt x="936" y="1186"/>
                  </a:lnTo>
                  <a:lnTo>
                    <a:pt x="958" y="1203"/>
                  </a:lnTo>
                  <a:lnTo>
                    <a:pt x="971" y="1213"/>
                  </a:lnTo>
                  <a:lnTo>
                    <a:pt x="981" y="1227"/>
                  </a:lnTo>
                  <a:lnTo>
                    <a:pt x="987" y="1243"/>
                  </a:lnTo>
                  <a:lnTo>
                    <a:pt x="989" y="1260"/>
                  </a:lnTo>
                  <a:lnTo>
                    <a:pt x="989" y="1764"/>
                  </a:lnTo>
                  <a:lnTo>
                    <a:pt x="987" y="1786"/>
                  </a:lnTo>
                  <a:lnTo>
                    <a:pt x="980" y="1805"/>
                  </a:lnTo>
                  <a:lnTo>
                    <a:pt x="969" y="1823"/>
                  </a:lnTo>
                  <a:lnTo>
                    <a:pt x="954" y="1838"/>
                  </a:lnTo>
                  <a:lnTo>
                    <a:pt x="937" y="1849"/>
                  </a:lnTo>
                  <a:lnTo>
                    <a:pt x="924" y="1856"/>
                  </a:lnTo>
                  <a:lnTo>
                    <a:pt x="904" y="1865"/>
                  </a:lnTo>
                  <a:lnTo>
                    <a:pt x="882" y="1877"/>
                  </a:lnTo>
                  <a:lnTo>
                    <a:pt x="854" y="1891"/>
                  </a:lnTo>
                  <a:lnTo>
                    <a:pt x="824" y="1908"/>
                  </a:lnTo>
                  <a:lnTo>
                    <a:pt x="789" y="1926"/>
                  </a:lnTo>
                  <a:lnTo>
                    <a:pt x="751" y="1947"/>
                  </a:lnTo>
                  <a:lnTo>
                    <a:pt x="710" y="1972"/>
                  </a:lnTo>
                  <a:lnTo>
                    <a:pt x="666" y="1997"/>
                  </a:lnTo>
                  <a:lnTo>
                    <a:pt x="620" y="2025"/>
                  </a:lnTo>
                  <a:lnTo>
                    <a:pt x="572" y="2055"/>
                  </a:lnTo>
                  <a:lnTo>
                    <a:pt x="523" y="2087"/>
                  </a:lnTo>
                  <a:lnTo>
                    <a:pt x="472" y="2121"/>
                  </a:lnTo>
                  <a:lnTo>
                    <a:pt x="420" y="2156"/>
                  </a:lnTo>
                  <a:lnTo>
                    <a:pt x="367" y="2194"/>
                  </a:lnTo>
                  <a:lnTo>
                    <a:pt x="314" y="2234"/>
                  </a:lnTo>
                  <a:lnTo>
                    <a:pt x="261" y="2274"/>
                  </a:lnTo>
                  <a:lnTo>
                    <a:pt x="206" y="2318"/>
                  </a:lnTo>
                  <a:lnTo>
                    <a:pt x="184" y="2340"/>
                  </a:lnTo>
                  <a:lnTo>
                    <a:pt x="165" y="2367"/>
                  </a:lnTo>
                  <a:lnTo>
                    <a:pt x="151" y="2395"/>
                  </a:lnTo>
                  <a:lnTo>
                    <a:pt x="144" y="2426"/>
                  </a:lnTo>
                  <a:lnTo>
                    <a:pt x="140" y="2458"/>
                  </a:lnTo>
                  <a:lnTo>
                    <a:pt x="140" y="2817"/>
                  </a:lnTo>
                  <a:lnTo>
                    <a:pt x="137" y="2836"/>
                  </a:lnTo>
                  <a:lnTo>
                    <a:pt x="131" y="2852"/>
                  </a:lnTo>
                  <a:lnTo>
                    <a:pt x="120" y="2867"/>
                  </a:lnTo>
                  <a:lnTo>
                    <a:pt x="105" y="2877"/>
                  </a:lnTo>
                  <a:lnTo>
                    <a:pt x="88" y="2885"/>
                  </a:lnTo>
                  <a:lnTo>
                    <a:pt x="70" y="2887"/>
                  </a:lnTo>
                  <a:lnTo>
                    <a:pt x="51" y="2885"/>
                  </a:lnTo>
                  <a:lnTo>
                    <a:pt x="34" y="2877"/>
                  </a:lnTo>
                  <a:lnTo>
                    <a:pt x="20" y="2867"/>
                  </a:lnTo>
                  <a:lnTo>
                    <a:pt x="10" y="2852"/>
                  </a:lnTo>
                  <a:lnTo>
                    <a:pt x="2" y="2836"/>
                  </a:lnTo>
                  <a:lnTo>
                    <a:pt x="0" y="2817"/>
                  </a:lnTo>
                  <a:lnTo>
                    <a:pt x="0" y="2458"/>
                  </a:lnTo>
                  <a:lnTo>
                    <a:pt x="2" y="2418"/>
                  </a:lnTo>
                  <a:lnTo>
                    <a:pt x="10" y="2377"/>
                  </a:lnTo>
                  <a:lnTo>
                    <a:pt x="22" y="2339"/>
                  </a:lnTo>
                  <a:lnTo>
                    <a:pt x="39" y="2303"/>
                  </a:lnTo>
                  <a:lnTo>
                    <a:pt x="62" y="2269"/>
                  </a:lnTo>
                  <a:lnTo>
                    <a:pt x="87" y="2237"/>
                  </a:lnTo>
                  <a:lnTo>
                    <a:pt x="118" y="2209"/>
                  </a:lnTo>
                  <a:lnTo>
                    <a:pt x="174" y="2163"/>
                  </a:lnTo>
                  <a:lnTo>
                    <a:pt x="231" y="2120"/>
                  </a:lnTo>
                  <a:lnTo>
                    <a:pt x="287" y="2078"/>
                  </a:lnTo>
                  <a:lnTo>
                    <a:pt x="344" y="2039"/>
                  </a:lnTo>
                  <a:lnTo>
                    <a:pt x="398" y="2001"/>
                  </a:lnTo>
                  <a:lnTo>
                    <a:pt x="452" y="1965"/>
                  </a:lnTo>
                  <a:lnTo>
                    <a:pt x="504" y="1931"/>
                  </a:lnTo>
                  <a:lnTo>
                    <a:pt x="555" y="1901"/>
                  </a:lnTo>
                  <a:lnTo>
                    <a:pt x="603" y="1871"/>
                  </a:lnTo>
                  <a:lnTo>
                    <a:pt x="649" y="1844"/>
                  </a:lnTo>
                  <a:lnTo>
                    <a:pt x="692" y="1820"/>
                  </a:lnTo>
                  <a:lnTo>
                    <a:pt x="731" y="1798"/>
                  </a:lnTo>
                  <a:lnTo>
                    <a:pt x="767" y="1778"/>
                  </a:lnTo>
                  <a:lnTo>
                    <a:pt x="799" y="1761"/>
                  </a:lnTo>
                  <a:lnTo>
                    <a:pt x="826" y="1747"/>
                  </a:lnTo>
                  <a:lnTo>
                    <a:pt x="849" y="1736"/>
                  </a:lnTo>
                  <a:lnTo>
                    <a:pt x="849" y="1295"/>
                  </a:lnTo>
                  <a:lnTo>
                    <a:pt x="822" y="1269"/>
                  </a:lnTo>
                  <a:lnTo>
                    <a:pt x="799" y="1240"/>
                  </a:lnTo>
                  <a:lnTo>
                    <a:pt x="780" y="1208"/>
                  </a:lnTo>
                  <a:lnTo>
                    <a:pt x="764" y="1175"/>
                  </a:lnTo>
                  <a:lnTo>
                    <a:pt x="753" y="1140"/>
                  </a:lnTo>
                  <a:lnTo>
                    <a:pt x="746" y="1103"/>
                  </a:lnTo>
                  <a:lnTo>
                    <a:pt x="744" y="1064"/>
                  </a:lnTo>
                  <a:lnTo>
                    <a:pt x="744" y="542"/>
                  </a:lnTo>
                  <a:lnTo>
                    <a:pt x="747" y="483"/>
                  </a:lnTo>
                  <a:lnTo>
                    <a:pt x="756" y="426"/>
                  </a:lnTo>
                  <a:lnTo>
                    <a:pt x="771" y="371"/>
                  </a:lnTo>
                  <a:lnTo>
                    <a:pt x="792" y="318"/>
                  </a:lnTo>
                  <a:lnTo>
                    <a:pt x="818" y="268"/>
                  </a:lnTo>
                  <a:lnTo>
                    <a:pt x="848" y="223"/>
                  </a:lnTo>
                  <a:lnTo>
                    <a:pt x="883" y="179"/>
                  </a:lnTo>
                  <a:lnTo>
                    <a:pt x="922" y="140"/>
                  </a:lnTo>
                  <a:lnTo>
                    <a:pt x="966" y="106"/>
                  </a:lnTo>
                  <a:lnTo>
                    <a:pt x="1012" y="75"/>
                  </a:lnTo>
                  <a:lnTo>
                    <a:pt x="1062" y="49"/>
                  </a:lnTo>
                  <a:lnTo>
                    <a:pt x="1114" y="28"/>
                  </a:lnTo>
                  <a:lnTo>
                    <a:pt x="1169" y="13"/>
                  </a:lnTo>
                  <a:lnTo>
                    <a:pt x="1226" y="4"/>
                  </a:lnTo>
                  <a:lnTo>
                    <a:pt x="12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2" name="Freeform 94">
              <a:extLst>
                <a:ext uri="{FF2B5EF4-FFF2-40B4-BE49-F238E27FC236}">
                  <a16:creationId xmlns:a16="http://schemas.microsoft.com/office/drawing/2014/main" id="{2ACC8E1B-39F0-4FB8-9F12-7AD9F78136E5}"/>
                </a:ext>
              </a:extLst>
            </p:cNvPr>
            <p:cNvSpPr>
              <a:spLocks noEditPoints="1"/>
            </p:cNvSpPr>
            <p:nvPr/>
          </p:nvSpPr>
          <p:spPr bwMode="auto">
            <a:xfrm>
              <a:off x="882650" y="2206625"/>
              <a:ext cx="77788" cy="263525"/>
            </a:xfrm>
            <a:custGeom>
              <a:avLst/>
              <a:gdLst>
                <a:gd name="T0" fmla="*/ 144 w 487"/>
                <a:gd name="T1" fmla="*/ 1406 h 1657"/>
                <a:gd name="T2" fmla="*/ 335 w 487"/>
                <a:gd name="T3" fmla="*/ 1404 h 1657"/>
                <a:gd name="T4" fmla="*/ 264 w 487"/>
                <a:gd name="T5" fmla="*/ 313 h 1657"/>
                <a:gd name="T6" fmla="*/ 217 w 487"/>
                <a:gd name="T7" fmla="*/ 313 h 1657"/>
                <a:gd name="T8" fmla="*/ 416 w 487"/>
                <a:gd name="T9" fmla="*/ 0 h 1657"/>
                <a:gd name="T10" fmla="*/ 452 w 487"/>
                <a:gd name="T11" fmla="*/ 9 h 1657"/>
                <a:gd name="T12" fmla="*/ 477 w 487"/>
                <a:gd name="T13" fmla="*/ 35 h 1657"/>
                <a:gd name="T14" fmla="*/ 487 w 487"/>
                <a:gd name="T15" fmla="*/ 70 h 1657"/>
                <a:gd name="T16" fmla="*/ 476 w 487"/>
                <a:gd name="T17" fmla="*/ 142 h 1657"/>
                <a:gd name="T18" fmla="*/ 445 w 487"/>
                <a:gd name="T19" fmla="*/ 206 h 1657"/>
                <a:gd name="T20" fmla="*/ 477 w 487"/>
                <a:gd name="T21" fmla="*/ 1431 h 1657"/>
                <a:gd name="T22" fmla="*/ 466 w 487"/>
                <a:gd name="T23" fmla="*/ 1470 h 1657"/>
                <a:gd name="T24" fmla="*/ 284 w 487"/>
                <a:gd name="T25" fmla="*/ 1638 h 1657"/>
                <a:gd name="T26" fmla="*/ 254 w 487"/>
                <a:gd name="T27" fmla="*/ 1655 h 1657"/>
                <a:gd name="T28" fmla="*/ 221 w 487"/>
                <a:gd name="T29" fmla="*/ 1655 h 1657"/>
                <a:gd name="T30" fmla="*/ 190 w 487"/>
                <a:gd name="T31" fmla="*/ 1639 h 1657"/>
                <a:gd name="T32" fmla="*/ 14 w 487"/>
                <a:gd name="T33" fmla="*/ 1478 h 1657"/>
                <a:gd name="T34" fmla="*/ 2 w 487"/>
                <a:gd name="T35" fmla="*/ 1450 h 1657"/>
                <a:gd name="T36" fmla="*/ 54 w 487"/>
                <a:gd name="T37" fmla="*/ 223 h 1657"/>
                <a:gd name="T38" fmla="*/ 20 w 487"/>
                <a:gd name="T39" fmla="*/ 168 h 1657"/>
                <a:gd name="T40" fmla="*/ 2 w 487"/>
                <a:gd name="T41" fmla="*/ 105 h 1657"/>
                <a:gd name="T42" fmla="*/ 2 w 487"/>
                <a:gd name="T43" fmla="*/ 52 h 1657"/>
                <a:gd name="T44" fmla="*/ 20 w 487"/>
                <a:gd name="T45" fmla="*/ 21 h 1657"/>
                <a:gd name="T46" fmla="*/ 51 w 487"/>
                <a:gd name="T47" fmla="*/ 3 h 1657"/>
                <a:gd name="T48" fmla="*/ 88 w 487"/>
                <a:gd name="T49" fmla="*/ 3 h 1657"/>
                <a:gd name="T50" fmla="*/ 120 w 487"/>
                <a:gd name="T51" fmla="*/ 21 h 1657"/>
                <a:gd name="T52" fmla="*/ 137 w 487"/>
                <a:gd name="T53" fmla="*/ 52 h 1657"/>
                <a:gd name="T54" fmla="*/ 143 w 487"/>
                <a:gd name="T55" fmla="*/ 95 h 1657"/>
                <a:gd name="T56" fmla="*/ 163 w 487"/>
                <a:gd name="T57" fmla="*/ 135 h 1657"/>
                <a:gd name="T58" fmla="*/ 198 w 487"/>
                <a:gd name="T59" fmla="*/ 164 h 1657"/>
                <a:gd name="T60" fmla="*/ 244 w 487"/>
                <a:gd name="T61" fmla="*/ 174 h 1657"/>
                <a:gd name="T62" fmla="*/ 283 w 487"/>
                <a:gd name="T63" fmla="*/ 166 h 1657"/>
                <a:gd name="T64" fmla="*/ 306 w 487"/>
                <a:gd name="T65" fmla="*/ 151 h 1657"/>
                <a:gd name="T66" fmla="*/ 327 w 487"/>
                <a:gd name="T67" fmla="*/ 131 h 1657"/>
                <a:gd name="T68" fmla="*/ 344 w 487"/>
                <a:gd name="T69" fmla="*/ 92 h 1657"/>
                <a:gd name="T70" fmla="*/ 349 w 487"/>
                <a:gd name="T71" fmla="*/ 52 h 1657"/>
                <a:gd name="T72" fmla="*/ 366 w 487"/>
                <a:gd name="T73" fmla="*/ 21 h 1657"/>
                <a:gd name="T74" fmla="*/ 398 w 487"/>
                <a:gd name="T75" fmla="*/ 3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7" h="1657">
                  <a:moveTo>
                    <a:pt x="190" y="308"/>
                  </a:moveTo>
                  <a:lnTo>
                    <a:pt x="144" y="1406"/>
                  </a:lnTo>
                  <a:lnTo>
                    <a:pt x="237" y="1492"/>
                  </a:lnTo>
                  <a:lnTo>
                    <a:pt x="335" y="1404"/>
                  </a:lnTo>
                  <a:lnTo>
                    <a:pt x="285" y="311"/>
                  </a:lnTo>
                  <a:lnTo>
                    <a:pt x="264" y="313"/>
                  </a:lnTo>
                  <a:lnTo>
                    <a:pt x="244" y="314"/>
                  </a:lnTo>
                  <a:lnTo>
                    <a:pt x="217" y="313"/>
                  </a:lnTo>
                  <a:lnTo>
                    <a:pt x="190" y="308"/>
                  </a:lnTo>
                  <a:close/>
                  <a:moveTo>
                    <a:pt x="416" y="0"/>
                  </a:moveTo>
                  <a:lnTo>
                    <a:pt x="435" y="3"/>
                  </a:lnTo>
                  <a:lnTo>
                    <a:pt x="452" y="9"/>
                  </a:lnTo>
                  <a:lnTo>
                    <a:pt x="466" y="21"/>
                  </a:lnTo>
                  <a:lnTo>
                    <a:pt x="477" y="35"/>
                  </a:lnTo>
                  <a:lnTo>
                    <a:pt x="484" y="52"/>
                  </a:lnTo>
                  <a:lnTo>
                    <a:pt x="487" y="70"/>
                  </a:lnTo>
                  <a:lnTo>
                    <a:pt x="484" y="107"/>
                  </a:lnTo>
                  <a:lnTo>
                    <a:pt x="476" y="142"/>
                  </a:lnTo>
                  <a:lnTo>
                    <a:pt x="463" y="176"/>
                  </a:lnTo>
                  <a:lnTo>
                    <a:pt x="445" y="206"/>
                  </a:lnTo>
                  <a:lnTo>
                    <a:pt x="422" y="234"/>
                  </a:lnTo>
                  <a:lnTo>
                    <a:pt x="477" y="1431"/>
                  </a:lnTo>
                  <a:lnTo>
                    <a:pt x="475" y="1451"/>
                  </a:lnTo>
                  <a:lnTo>
                    <a:pt x="466" y="1470"/>
                  </a:lnTo>
                  <a:lnTo>
                    <a:pt x="453" y="1486"/>
                  </a:lnTo>
                  <a:lnTo>
                    <a:pt x="284" y="1638"/>
                  </a:lnTo>
                  <a:lnTo>
                    <a:pt x="270" y="1649"/>
                  </a:lnTo>
                  <a:lnTo>
                    <a:pt x="254" y="1655"/>
                  </a:lnTo>
                  <a:lnTo>
                    <a:pt x="237" y="1657"/>
                  </a:lnTo>
                  <a:lnTo>
                    <a:pt x="221" y="1655"/>
                  </a:lnTo>
                  <a:lnTo>
                    <a:pt x="205" y="1649"/>
                  </a:lnTo>
                  <a:lnTo>
                    <a:pt x="190" y="1639"/>
                  </a:lnTo>
                  <a:lnTo>
                    <a:pt x="24" y="1489"/>
                  </a:lnTo>
                  <a:lnTo>
                    <a:pt x="14" y="1478"/>
                  </a:lnTo>
                  <a:lnTo>
                    <a:pt x="6" y="1465"/>
                  </a:lnTo>
                  <a:lnTo>
                    <a:pt x="2" y="1450"/>
                  </a:lnTo>
                  <a:lnTo>
                    <a:pt x="1" y="1434"/>
                  </a:lnTo>
                  <a:lnTo>
                    <a:pt x="54" y="223"/>
                  </a:lnTo>
                  <a:lnTo>
                    <a:pt x="35" y="198"/>
                  </a:lnTo>
                  <a:lnTo>
                    <a:pt x="20" y="168"/>
                  </a:lnTo>
                  <a:lnTo>
                    <a:pt x="10" y="137"/>
                  </a:lnTo>
                  <a:lnTo>
                    <a:pt x="2" y="105"/>
                  </a:lnTo>
                  <a:lnTo>
                    <a:pt x="0" y="71"/>
                  </a:lnTo>
                  <a:lnTo>
                    <a:pt x="2" y="52"/>
                  </a:lnTo>
                  <a:lnTo>
                    <a:pt x="10" y="36"/>
                  </a:lnTo>
                  <a:lnTo>
                    <a:pt x="20" y="21"/>
                  </a:lnTo>
                  <a:lnTo>
                    <a:pt x="34" y="10"/>
                  </a:lnTo>
                  <a:lnTo>
                    <a:pt x="51" y="3"/>
                  </a:lnTo>
                  <a:lnTo>
                    <a:pt x="70" y="1"/>
                  </a:lnTo>
                  <a:lnTo>
                    <a:pt x="88" y="3"/>
                  </a:lnTo>
                  <a:lnTo>
                    <a:pt x="105" y="10"/>
                  </a:lnTo>
                  <a:lnTo>
                    <a:pt x="120" y="21"/>
                  </a:lnTo>
                  <a:lnTo>
                    <a:pt x="131" y="36"/>
                  </a:lnTo>
                  <a:lnTo>
                    <a:pt x="137" y="52"/>
                  </a:lnTo>
                  <a:lnTo>
                    <a:pt x="140" y="71"/>
                  </a:lnTo>
                  <a:lnTo>
                    <a:pt x="143" y="95"/>
                  </a:lnTo>
                  <a:lnTo>
                    <a:pt x="151" y="116"/>
                  </a:lnTo>
                  <a:lnTo>
                    <a:pt x="163" y="135"/>
                  </a:lnTo>
                  <a:lnTo>
                    <a:pt x="179" y="151"/>
                  </a:lnTo>
                  <a:lnTo>
                    <a:pt x="198" y="164"/>
                  </a:lnTo>
                  <a:lnTo>
                    <a:pt x="219" y="171"/>
                  </a:lnTo>
                  <a:lnTo>
                    <a:pt x="244" y="174"/>
                  </a:lnTo>
                  <a:lnTo>
                    <a:pt x="264" y="172"/>
                  </a:lnTo>
                  <a:lnTo>
                    <a:pt x="283" y="166"/>
                  </a:lnTo>
                  <a:lnTo>
                    <a:pt x="301" y="156"/>
                  </a:lnTo>
                  <a:lnTo>
                    <a:pt x="306" y="151"/>
                  </a:lnTo>
                  <a:lnTo>
                    <a:pt x="313" y="147"/>
                  </a:lnTo>
                  <a:lnTo>
                    <a:pt x="327" y="131"/>
                  </a:lnTo>
                  <a:lnTo>
                    <a:pt x="337" y="113"/>
                  </a:lnTo>
                  <a:lnTo>
                    <a:pt x="344" y="92"/>
                  </a:lnTo>
                  <a:lnTo>
                    <a:pt x="346" y="70"/>
                  </a:lnTo>
                  <a:lnTo>
                    <a:pt x="349" y="52"/>
                  </a:lnTo>
                  <a:lnTo>
                    <a:pt x="355" y="35"/>
                  </a:lnTo>
                  <a:lnTo>
                    <a:pt x="366" y="21"/>
                  </a:lnTo>
                  <a:lnTo>
                    <a:pt x="381" y="9"/>
                  </a:lnTo>
                  <a:lnTo>
                    <a:pt x="398"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3" name="Freeform 95">
              <a:extLst>
                <a:ext uri="{FF2B5EF4-FFF2-40B4-BE49-F238E27FC236}">
                  <a16:creationId xmlns:a16="http://schemas.microsoft.com/office/drawing/2014/main" id="{8FC68FC0-6FC6-4015-B489-61D360840773}"/>
                </a:ext>
              </a:extLst>
            </p:cNvPr>
            <p:cNvSpPr>
              <a:spLocks noEditPoints="1"/>
            </p:cNvSpPr>
            <p:nvPr/>
          </p:nvSpPr>
          <p:spPr bwMode="auto">
            <a:xfrm>
              <a:off x="1139825" y="2171700"/>
              <a:ext cx="100013" cy="100013"/>
            </a:xfrm>
            <a:custGeom>
              <a:avLst/>
              <a:gdLst>
                <a:gd name="T0" fmla="*/ 140 w 632"/>
                <a:gd name="T1" fmla="*/ 147 h 632"/>
                <a:gd name="T2" fmla="*/ 140 w 632"/>
                <a:gd name="T3" fmla="*/ 492 h 632"/>
                <a:gd name="T4" fmla="*/ 487 w 632"/>
                <a:gd name="T5" fmla="*/ 492 h 632"/>
                <a:gd name="T6" fmla="*/ 476 w 632"/>
                <a:gd name="T7" fmla="*/ 447 h 632"/>
                <a:gd name="T8" fmla="*/ 460 w 632"/>
                <a:gd name="T9" fmla="*/ 402 h 632"/>
                <a:gd name="T10" fmla="*/ 440 w 632"/>
                <a:gd name="T11" fmla="*/ 361 h 632"/>
                <a:gd name="T12" fmla="*/ 416 w 632"/>
                <a:gd name="T13" fmla="*/ 320 h 632"/>
                <a:gd name="T14" fmla="*/ 387 w 632"/>
                <a:gd name="T15" fmla="*/ 283 h 632"/>
                <a:gd name="T16" fmla="*/ 352 w 632"/>
                <a:gd name="T17" fmla="*/ 249 h 632"/>
                <a:gd name="T18" fmla="*/ 314 w 632"/>
                <a:gd name="T19" fmla="*/ 219 h 632"/>
                <a:gd name="T20" fmla="*/ 274 w 632"/>
                <a:gd name="T21" fmla="*/ 194 h 632"/>
                <a:gd name="T22" fmla="*/ 232 w 632"/>
                <a:gd name="T23" fmla="*/ 174 h 632"/>
                <a:gd name="T24" fmla="*/ 187 w 632"/>
                <a:gd name="T25" fmla="*/ 158 h 632"/>
                <a:gd name="T26" fmla="*/ 140 w 632"/>
                <a:gd name="T27" fmla="*/ 147 h 632"/>
                <a:gd name="T28" fmla="*/ 70 w 632"/>
                <a:gd name="T29" fmla="*/ 0 h 632"/>
                <a:gd name="T30" fmla="*/ 123 w 632"/>
                <a:gd name="T31" fmla="*/ 2 h 632"/>
                <a:gd name="T32" fmla="*/ 176 w 632"/>
                <a:gd name="T33" fmla="*/ 10 h 632"/>
                <a:gd name="T34" fmla="*/ 227 w 632"/>
                <a:gd name="T35" fmla="*/ 22 h 632"/>
                <a:gd name="T36" fmla="*/ 277 w 632"/>
                <a:gd name="T37" fmla="*/ 40 h 632"/>
                <a:gd name="T38" fmla="*/ 325 w 632"/>
                <a:gd name="T39" fmla="*/ 61 h 632"/>
                <a:gd name="T40" fmla="*/ 371 w 632"/>
                <a:gd name="T41" fmla="*/ 87 h 632"/>
                <a:gd name="T42" fmla="*/ 413 w 632"/>
                <a:gd name="T43" fmla="*/ 117 h 632"/>
                <a:gd name="T44" fmla="*/ 454 w 632"/>
                <a:gd name="T45" fmla="*/ 151 h 632"/>
                <a:gd name="T46" fmla="*/ 491 w 632"/>
                <a:gd name="T47" fmla="*/ 190 h 632"/>
                <a:gd name="T48" fmla="*/ 523 w 632"/>
                <a:gd name="T49" fmla="*/ 230 h 632"/>
                <a:gd name="T50" fmla="*/ 552 w 632"/>
                <a:gd name="T51" fmla="*/ 273 h 632"/>
                <a:gd name="T52" fmla="*/ 575 w 632"/>
                <a:gd name="T53" fmla="*/ 317 h 632"/>
                <a:gd name="T54" fmla="*/ 595 w 632"/>
                <a:gd name="T55" fmla="*/ 363 h 632"/>
                <a:gd name="T56" fmla="*/ 611 w 632"/>
                <a:gd name="T57" fmla="*/ 412 h 632"/>
                <a:gd name="T58" fmla="*/ 623 w 632"/>
                <a:gd name="T59" fmla="*/ 461 h 632"/>
                <a:gd name="T60" fmla="*/ 629 w 632"/>
                <a:gd name="T61" fmla="*/ 511 h 632"/>
                <a:gd name="T62" fmla="*/ 632 w 632"/>
                <a:gd name="T63" fmla="*/ 562 h 632"/>
                <a:gd name="T64" fmla="*/ 629 w 632"/>
                <a:gd name="T65" fmla="*/ 581 h 632"/>
                <a:gd name="T66" fmla="*/ 622 w 632"/>
                <a:gd name="T67" fmla="*/ 598 h 632"/>
                <a:gd name="T68" fmla="*/ 611 w 632"/>
                <a:gd name="T69" fmla="*/ 612 h 632"/>
                <a:gd name="T70" fmla="*/ 598 w 632"/>
                <a:gd name="T71" fmla="*/ 623 h 632"/>
                <a:gd name="T72" fmla="*/ 580 w 632"/>
                <a:gd name="T73" fmla="*/ 630 h 632"/>
                <a:gd name="T74" fmla="*/ 561 w 632"/>
                <a:gd name="T75" fmla="*/ 632 h 632"/>
                <a:gd name="T76" fmla="*/ 70 w 632"/>
                <a:gd name="T77" fmla="*/ 632 h 632"/>
                <a:gd name="T78" fmla="*/ 52 w 632"/>
                <a:gd name="T79" fmla="*/ 630 h 632"/>
                <a:gd name="T80" fmla="*/ 35 w 632"/>
                <a:gd name="T81" fmla="*/ 623 h 632"/>
                <a:gd name="T82" fmla="*/ 21 w 632"/>
                <a:gd name="T83" fmla="*/ 612 h 632"/>
                <a:gd name="T84" fmla="*/ 9 w 632"/>
                <a:gd name="T85" fmla="*/ 598 h 632"/>
                <a:gd name="T86" fmla="*/ 3 w 632"/>
                <a:gd name="T87" fmla="*/ 581 h 632"/>
                <a:gd name="T88" fmla="*/ 0 w 632"/>
                <a:gd name="T89" fmla="*/ 562 h 632"/>
                <a:gd name="T90" fmla="*/ 0 w 632"/>
                <a:gd name="T91" fmla="*/ 70 h 632"/>
                <a:gd name="T92" fmla="*/ 3 w 632"/>
                <a:gd name="T93" fmla="*/ 51 h 632"/>
                <a:gd name="T94" fmla="*/ 9 w 632"/>
                <a:gd name="T95" fmla="*/ 34 h 632"/>
                <a:gd name="T96" fmla="*/ 20 w 632"/>
                <a:gd name="T97" fmla="*/ 20 h 632"/>
                <a:gd name="T98" fmla="*/ 35 w 632"/>
                <a:gd name="T99" fmla="*/ 10 h 632"/>
                <a:gd name="T100" fmla="*/ 52 w 632"/>
                <a:gd name="T101" fmla="*/ 2 h 632"/>
                <a:gd name="T102" fmla="*/ 70 w 632"/>
                <a:gd name="T103"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2" h="632">
                  <a:moveTo>
                    <a:pt x="140" y="147"/>
                  </a:moveTo>
                  <a:lnTo>
                    <a:pt x="140" y="492"/>
                  </a:lnTo>
                  <a:lnTo>
                    <a:pt x="487" y="492"/>
                  </a:lnTo>
                  <a:lnTo>
                    <a:pt x="476" y="447"/>
                  </a:lnTo>
                  <a:lnTo>
                    <a:pt x="460" y="402"/>
                  </a:lnTo>
                  <a:lnTo>
                    <a:pt x="440" y="361"/>
                  </a:lnTo>
                  <a:lnTo>
                    <a:pt x="416" y="320"/>
                  </a:lnTo>
                  <a:lnTo>
                    <a:pt x="387" y="283"/>
                  </a:lnTo>
                  <a:lnTo>
                    <a:pt x="352" y="249"/>
                  </a:lnTo>
                  <a:lnTo>
                    <a:pt x="314" y="219"/>
                  </a:lnTo>
                  <a:lnTo>
                    <a:pt x="274" y="194"/>
                  </a:lnTo>
                  <a:lnTo>
                    <a:pt x="232" y="174"/>
                  </a:lnTo>
                  <a:lnTo>
                    <a:pt x="187" y="158"/>
                  </a:lnTo>
                  <a:lnTo>
                    <a:pt x="140" y="147"/>
                  </a:lnTo>
                  <a:close/>
                  <a:moveTo>
                    <a:pt x="70" y="0"/>
                  </a:moveTo>
                  <a:lnTo>
                    <a:pt x="123" y="2"/>
                  </a:lnTo>
                  <a:lnTo>
                    <a:pt x="176" y="10"/>
                  </a:lnTo>
                  <a:lnTo>
                    <a:pt x="227" y="22"/>
                  </a:lnTo>
                  <a:lnTo>
                    <a:pt x="277" y="40"/>
                  </a:lnTo>
                  <a:lnTo>
                    <a:pt x="325" y="61"/>
                  </a:lnTo>
                  <a:lnTo>
                    <a:pt x="371" y="87"/>
                  </a:lnTo>
                  <a:lnTo>
                    <a:pt x="413" y="117"/>
                  </a:lnTo>
                  <a:lnTo>
                    <a:pt x="454" y="151"/>
                  </a:lnTo>
                  <a:lnTo>
                    <a:pt x="491" y="190"/>
                  </a:lnTo>
                  <a:lnTo>
                    <a:pt x="523" y="230"/>
                  </a:lnTo>
                  <a:lnTo>
                    <a:pt x="552" y="273"/>
                  </a:lnTo>
                  <a:lnTo>
                    <a:pt x="575" y="317"/>
                  </a:lnTo>
                  <a:lnTo>
                    <a:pt x="595" y="363"/>
                  </a:lnTo>
                  <a:lnTo>
                    <a:pt x="611" y="412"/>
                  </a:lnTo>
                  <a:lnTo>
                    <a:pt x="623" y="461"/>
                  </a:lnTo>
                  <a:lnTo>
                    <a:pt x="629" y="511"/>
                  </a:lnTo>
                  <a:lnTo>
                    <a:pt x="632" y="562"/>
                  </a:lnTo>
                  <a:lnTo>
                    <a:pt x="629" y="581"/>
                  </a:lnTo>
                  <a:lnTo>
                    <a:pt x="622" y="598"/>
                  </a:lnTo>
                  <a:lnTo>
                    <a:pt x="611" y="612"/>
                  </a:lnTo>
                  <a:lnTo>
                    <a:pt x="598" y="623"/>
                  </a:lnTo>
                  <a:lnTo>
                    <a:pt x="580" y="630"/>
                  </a:lnTo>
                  <a:lnTo>
                    <a:pt x="561" y="632"/>
                  </a:lnTo>
                  <a:lnTo>
                    <a:pt x="70" y="632"/>
                  </a:lnTo>
                  <a:lnTo>
                    <a:pt x="52" y="630"/>
                  </a:lnTo>
                  <a:lnTo>
                    <a:pt x="35" y="623"/>
                  </a:lnTo>
                  <a:lnTo>
                    <a:pt x="21" y="612"/>
                  </a:lnTo>
                  <a:lnTo>
                    <a:pt x="9" y="598"/>
                  </a:lnTo>
                  <a:lnTo>
                    <a:pt x="3" y="581"/>
                  </a:lnTo>
                  <a:lnTo>
                    <a:pt x="0" y="562"/>
                  </a:lnTo>
                  <a:lnTo>
                    <a:pt x="0" y="70"/>
                  </a:lnTo>
                  <a:lnTo>
                    <a:pt x="3" y="51"/>
                  </a:lnTo>
                  <a:lnTo>
                    <a:pt x="9" y="34"/>
                  </a:lnTo>
                  <a:lnTo>
                    <a:pt x="20" y="20"/>
                  </a:lnTo>
                  <a:lnTo>
                    <a:pt x="35" y="10"/>
                  </a:lnTo>
                  <a:lnTo>
                    <a:pt x="52"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4" name="Freeform 96">
              <a:extLst>
                <a:ext uri="{FF2B5EF4-FFF2-40B4-BE49-F238E27FC236}">
                  <a16:creationId xmlns:a16="http://schemas.microsoft.com/office/drawing/2014/main" id="{ECD3AC1B-F061-4F7B-9321-1E1E3265132F}"/>
                </a:ext>
              </a:extLst>
            </p:cNvPr>
            <p:cNvSpPr>
              <a:spLocks noEditPoints="1"/>
            </p:cNvSpPr>
            <p:nvPr/>
          </p:nvSpPr>
          <p:spPr bwMode="auto">
            <a:xfrm>
              <a:off x="996950" y="2192338"/>
              <a:ext cx="220663" cy="220663"/>
            </a:xfrm>
            <a:custGeom>
              <a:avLst/>
              <a:gdLst>
                <a:gd name="T0" fmla="*/ 569 w 1395"/>
                <a:gd name="T1" fmla="*/ 156 h 1394"/>
                <a:gd name="T2" fmla="*/ 461 w 1395"/>
                <a:gd name="T3" fmla="*/ 194 h 1394"/>
                <a:gd name="T4" fmla="*/ 364 w 1395"/>
                <a:gd name="T5" fmla="*/ 252 h 1394"/>
                <a:gd name="T6" fmla="*/ 281 w 1395"/>
                <a:gd name="T7" fmla="*/ 328 h 1394"/>
                <a:gd name="T8" fmla="*/ 215 w 1395"/>
                <a:gd name="T9" fmla="*/ 419 h 1394"/>
                <a:gd name="T10" fmla="*/ 168 w 1395"/>
                <a:gd name="T11" fmla="*/ 524 h 1394"/>
                <a:gd name="T12" fmla="*/ 144 w 1395"/>
                <a:gd name="T13" fmla="*/ 638 h 1394"/>
                <a:gd name="T14" fmla="*/ 144 w 1395"/>
                <a:gd name="T15" fmla="*/ 758 h 1394"/>
                <a:gd name="T16" fmla="*/ 169 w 1395"/>
                <a:gd name="T17" fmla="*/ 873 h 1394"/>
                <a:gd name="T18" fmla="*/ 217 w 1395"/>
                <a:gd name="T19" fmla="*/ 978 h 1394"/>
                <a:gd name="T20" fmla="*/ 284 w 1395"/>
                <a:gd name="T21" fmla="*/ 1069 h 1394"/>
                <a:gd name="T22" fmla="*/ 369 w 1395"/>
                <a:gd name="T23" fmla="*/ 1146 h 1394"/>
                <a:gd name="T24" fmla="*/ 468 w 1395"/>
                <a:gd name="T25" fmla="*/ 1205 h 1394"/>
                <a:gd name="T26" fmla="*/ 578 w 1395"/>
                <a:gd name="T27" fmla="*/ 1241 h 1394"/>
                <a:gd name="T28" fmla="*/ 697 w 1395"/>
                <a:gd name="T29" fmla="*/ 1254 h 1394"/>
                <a:gd name="T30" fmla="*/ 815 w 1395"/>
                <a:gd name="T31" fmla="*/ 1242 h 1394"/>
                <a:gd name="T32" fmla="*/ 925 w 1395"/>
                <a:gd name="T33" fmla="*/ 1206 h 1394"/>
                <a:gd name="T34" fmla="*/ 1023 w 1395"/>
                <a:gd name="T35" fmla="*/ 1148 h 1394"/>
                <a:gd name="T36" fmla="*/ 1107 w 1395"/>
                <a:gd name="T37" fmla="*/ 1074 h 1394"/>
                <a:gd name="T38" fmla="*/ 1175 w 1395"/>
                <a:gd name="T39" fmla="*/ 983 h 1394"/>
                <a:gd name="T40" fmla="*/ 1223 w 1395"/>
                <a:gd name="T41" fmla="*/ 880 h 1394"/>
                <a:gd name="T42" fmla="*/ 1249 w 1395"/>
                <a:gd name="T43" fmla="*/ 767 h 1394"/>
                <a:gd name="T44" fmla="*/ 679 w 1395"/>
                <a:gd name="T45" fmla="*/ 765 h 1394"/>
                <a:gd name="T46" fmla="*/ 648 w 1395"/>
                <a:gd name="T47" fmla="*/ 747 h 1394"/>
                <a:gd name="T48" fmla="*/ 630 w 1395"/>
                <a:gd name="T49" fmla="*/ 716 h 1394"/>
                <a:gd name="T50" fmla="*/ 628 w 1395"/>
                <a:gd name="T51" fmla="*/ 145 h 1394"/>
                <a:gd name="T52" fmla="*/ 716 w 1395"/>
                <a:gd name="T53" fmla="*/ 2 h 1394"/>
                <a:gd name="T54" fmla="*/ 747 w 1395"/>
                <a:gd name="T55" fmla="*/ 20 h 1394"/>
                <a:gd name="T56" fmla="*/ 765 w 1395"/>
                <a:gd name="T57" fmla="*/ 51 h 1394"/>
                <a:gd name="T58" fmla="*/ 768 w 1395"/>
                <a:gd name="T59" fmla="*/ 627 h 1394"/>
                <a:gd name="T60" fmla="*/ 1343 w 1395"/>
                <a:gd name="T61" fmla="*/ 629 h 1394"/>
                <a:gd name="T62" fmla="*/ 1375 w 1395"/>
                <a:gd name="T63" fmla="*/ 647 h 1394"/>
                <a:gd name="T64" fmla="*/ 1392 w 1395"/>
                <a:gd name="T65" fmla="*/ 678 h 1394"/>
                <a:gd name="T66" fmla="*/ 1392 w 1395"/>
                <a:gd name="T67" fmla="*/ 764 h 1394"/>
                <a:gd name="T68" fmla="*/ 1367 w 1395"/>
                <a:gd name="T69" fmla="*/ 893 h 1394"/>
                <a:gd name="T70" fmla="*/ 1320 w 1395"/>
                <a:gd name="T71" fmla="*/ 1012 h 1394"/>
                <a:gd name="T72" fmla="*/ 1252 w 1395"/>
                <a:gd name="T73" fmla="*/ 1118 h 1394"/>
                <a:gd name="T74" fmla="*/ 1167 w 1395"/>
                <a:gd name="T75" fmla="*/ 1212 h 1394"/>
                <a:gd name="T76" fmla="*/ 1067 w 1395"/>
                <a:gd name="T77" fmla="*/ 1288 h 1394"/>
                <a:gd name="T78" fmla="*/ 953 w 1395"/>
                <a:gd name="T79" fmla="*/ 1345 h 1394"/>
                <a:gd name="T80" fmla="*/ 830 w 1395"/>
                <a:gd name="T81" fmla="*/ 1381 h 1394"/>
                <a:gd name="T82" fmla="*/ 697 w 1395"/>
                <a:gd name="T83" fmla="*/ 1394 h 1394"/>
                <a:gd name="T84" fmla="*/ 565 w 1395"/>
                <a:gd name="T85" fmla="*/ 1381 h 1394"/>
                <a:gd name="T86" fmla="*/ 442 w 1395"/>
                <a:gd name="T87" fmla="*/ 1345 h 1394"/>
                <a:gd name="T88" fmla="*/ 328 w 1395"/>
                <a:gd name="T89" fmla="*/ 1288 h 1394"/>
                <a:gd name="T90" fmla="*/ 228 w 1395"/>
                <a:gd name="T91" fmla="*/ 1212 h 1394"/>
                <a:gd name="T92" fmla="*/ 143 w 1395"/>
                <a:gd name="T93" fmla="*/ 1118 h 1394"/>
                <a:gd name="T94" fmla="*/ 76 w 1395"/>
                <a:gd name="T95" fmla="*/ 1012 h 1394"/>
                <a:gd name="T96" fmla="*/ 28 w 1395"/>
                <a:gd name="T97" fmla="*/ 893 h 1394"/>
                <a:gd name="T98" fmla="*/ 3 w 1395"/>
                <a:gd name="T99" fmla="*/ 764 h 1394"/>
                <a:gd name="T100" fmla="*/ 3 w 1395"/>
                <a:gd name="T101" fmla="*/ 630 h 1394"/>
                <a:gd name="T102" fmla="*/ 28 w 1395"/>
                <a:gd name="T103" fmla="*/ 501 h 1394"/>
                <a:gd name="T104" fmla="*/ 76 w 1395"/>
                <a:gd name="T105" fmla="*/ 382 h 1394"/>
                <a:gd name="T106" fmla="*/ 143 w 1395"/>
                <a:gd name="T107" fmla="*/ 276 h 1394"/>
                <a:gd name="T108" fmla="*/ 228 w 1395"/>
                <a:gd name="T109" fmla="*/ 182 h 1394"/>
                <a:gd name="T110" fmla="*/ 328 w 1395"/>
                <a:gd name="T111" fmla="*/ 107 h 1394"/>
                <a:gd name="T112" fmla="*/ 442 w 1395"/>
                <a:gd name="T113" fmla="*/ 49 h 1394"/>
                <a:gd name="T114" fmla="*/ 565 w 1395"/>
                <a:gd name="T115" fmla="*/ 12 h 1394"/>
                <a:gd name="T116" fmla="*/ 697 w 1395"/>
                <a:gd name="T117" fmla="*/ 0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5" h="1394">
                  <a:moveTo>
                    <a:pt x="628" y="145"/>
                  </a:moveTo>
                  <a:lnTo>
                    <a:pt x="569" y="156"/>
                  </a:lnTo>
                  <a:lnTo>
                    <a:pt x="514" y="172"/>
                  </a:lnTo>
                  <a:lnTo>
                    <a:pt x="461" y="194"/>
                  </a:lnTo>
                  <a:lnTo>
                    <a:pt x="411" y="220"/>
                  </a:lnTo>
                  <a:lnTo>
                    <a:pt x="364" y="252"/>
                  </a:lnTo>
                  <a:lnTo>
                    <a:pt x="320" y="287"/>
                  </a:lnTo>
                  <a:lnTo>
                    <a:pt x="281" y="328"/>
                  </a:lnTo>
                  <a:lnTo>
                    <a:pt x="246" y="372"/>
                  </a:lnTo>
                  <a:lnTo>
                    <a:pt x="215" y="419"/>
                  </a:lnTo>
                  <a:lnTo>
                    <a:pt x="190" y="470"/>
                  </a:lnTo>
                  <a:lnTo>
                    <a:pt x="168" y="524"/>
                  </a:lnTo>
                  <a:lnTo>
                    <a:pt x="153" y="579"/>
                  </a:lnTo>
                  <a:lnTo>
                    <a:pt x="144" y="638"/>
                  </a:lnTo>
                  <a:lnTo>
                    <a:pt x="141" y="697"/>
                  </a:lnTo>
                  <a:lnTo>
                    <a:pt x="144" y="758"/>
                  </a:lnTo>
                  <a:lnTo>
                    <a:pt x="153" y="816"/>
                  </a:lnTo>
                  <a:lnTo>
                    <a:pt x="169" y="873"/>
                  </a:lnTo>
                  <a:lnTo>
                    <a:pt x="191" y="927"/>
                  </a:lnTo>
                  <a:lnTo>
                    <a:pt x="217" y="978"/>
                  </a:lnTo>
                  <a:lnTo>
                    <a:pt x="248" y="1026"/>
                  </a:lnTo>
                  <a:lnTo>
                    <a:pt x="284" y="1069"/>
                  </a:lnTo>
                  <a:lnTo>
                    <a:pt x="325" y="1110"/>
                  </a:lnTo>
                  <a:lnTo>
                    <a:pt x="369" y="1146"/>
                  </a:lnTo>
                  <a:lnTo>
                    <a:pt x="417" y="1178"/>
                  </a:lnTo>
                  <a:lnTo>
                    <a:pt x="468" y="1205"/>
                  </a:lnTo>
                  <a:lnTo>
                    <a:pt x="522" y="1226"/>
                  </a:lnTo>
                  <a:lnTo>
                    <a:pt x="578" y="1241"/>
                  </a:lnTo>
                  <a:lnTo>
                    <a:pt x="638" y="1250"/>
                  </a:lnTo>
                  <a:lnTo>
                    <a:pt x="697" y="1254"/>
                  </a:lnTo>
                  <a:lnTo>
                    <a:pt x="758" y="1250"/>
                  </a:lnTo>
                  <a:lnTo>
                    <a:pt x="815" y="1242"/>
                  </a:lnTo>
                  <a:lnTo>
                    <a:pt x="872" y="1226"/>
                  </a:lnTo>
                  <a:lnTo>
                    <a:pt x="925" y="1206"/>
                  </a:lnTo>
                  <a:lnTo>
                    <a:pt x="975" y="1179"/>
                  </a:lnTo>
                  <a:lnTo>
                    <a:pt x="1023" y="1148"/>
                  </a:lnTo>
                  <a:lnTo>
                    <a:pt x="1066" y="1113"/>
                  </a:lnTo>
                  <a:lnTo>
                    <a:pt x="1107" y="1074"/>
                  </a:lnTo>
                  <a:lnTo>
                    <a:pt x="1143" y="1030"/>
                  </a:lnTo>
                  <a:lnTo>
                    <a:pt x="1175" y="983"/>
                  </a:lnTo>
                  <a:lnTo>
                    <a:pt x="1201" y="933"/>
                  </a:lnTo>
                  <a:lnTo>
                    <a:pt x="1223" y="880"/>
                  </a:lnTo>
                  <a:lnTo>
                    <a:pt x="1239" y="825"/>
                  </a:lnTo>
                  <a:lnTo>
                    <a:pt x="1249" y="767"/>
                  </a:lnTo>
                  <a:lnTo>
                    <a:pt x="697" y="767"/>
                  </a:lnTo>
                  <a:lnTo>
                    <a:pt x="679" y="765"/>
                  </a:lnTo>
                  <a:lnTo>
                    <a:pt x="662" y="758"/>
                  </a:lnTo>
                  <a:lnTo>
                    <a:pt x="648" y="747"/>
                  </a:lnTo>
                  <a:lnTo>
                    <a:pt x="636" y="732"/>
                  </a:lnTo>
                  <a:lnTo>
                    <a:pt x="630" y="716"/>
                  </a:lnTo>
                  <a:lnTo>
                    <a:pt x="628" y="697"/>
                  </a:lnTo>
                  <a:lnTo>
                    <a:pt x="628" y="145"/>
                  </a:lnTo>
                  <a:close/>
                  <a:moveTo>
                    <a:pt x="697" y="0"/>
                  </a:moveTo>
                  <a:lnTo>
                    <a:pt x="716" y="2"/>
                  </a:lnTo>
                  <a:lnTo>
                    <a:pt x="733" y="10"/>
                  </a:lnTo>
                  <a:lnTo>
                    <a:pt x="747" y="20"/>
                  </a:lnTo>
                  <a:lnTo>
                    <a:pt x="759" y="34"/>
                  </a:lnTo>
                  <a:lnTo>
                    <a:pt x="765" y="51"/>
                  </a:lnTo>
                  <a:lnTo>
                    <a:pt x="768" y="70"/>
                  </a:lnTo>
                  <a:lnTo>
                    <a:pt x="768" y="627"/>
                  </a:lnTo>
                  <a:lnTo>
                    <a:pt x="1325" y="627"/>
                  </a:lnTo>
                  <a:lnTo>
                    <a:pt x="1343" y="629"/>
                  </a:lnTo>
                  <a:lnTo>
                    <a:pt x="1360" y="636"/>
                  </a:lnTo>
                  <a:lnTo>
                    <a:pt x="1375" y="647"/>
                  </a:lnTo>
                  <a:lnTo>
                    <a:pt x="1385" y="662"/>
                  </a:lnTo>
                  <a:lnTo>
                    <a:pt x="1392" y="678"/>
                  </a:lnTo>
                  <a:lnTo>
                    <a:pt x="1395" y="697"/>
                  </a:lnTo>
                  <a:lnTo>
                    <a:pt x="1392" y="764"/>
                  </a:lnTo>
                  <a:lnTo>
                    <a:pt x="1382" y="829"/>
                  </a:lnTo>
                  <a:lnTo>
                    <a:pt x="1367" y="893"/>
                  </a:lnTo>
                  <a:lnTo>
                    <a:pt x="1346" y="954"/>
                  </a:lnTo>
                  <a:lnTo>
                    <a:pt x="1320" y="1012"/>
                  </a:lnTo>
                  <a:lnTo>
                    <a:pt x="1289" y="1066"/>
                  </a:lnTo>
                  <a:lnTo>
                    <a:pt x="1252" y="1118"/>
                  </a:lnTo>
                  <a:lnTo>
                    <a:pt x="1212" y="1167"/>
                  </a:lnTo>
                  <a:lnTo>
                    <a:pt x="1167" y="1212"/>
                  </a:lnTo>
                  <a:lnTo>
                    <a:pt x="1119" y="1252"/>
                  </a:lnTo>
                  <a:lnTo>
                    <a:pt x="1067" y="1288"/>
                  </a:lnTo>
                  <a:lnTo>
                    <a:pt x="1012" y="1320"/>
                  </a:lnTo>
                  <a:lnTo>
                    <a:pt x="953" y="1345"/>
                  </a:lnTo>
                  <a:lnTo>
                    <a:pt x="893" y="1366"/>
                  </a:lnTo>
                  <a:lnTo>
                    <a:pt x="830" y="1381"/>
                  </a:lnTo>
                  <a:lnTo>
                    <a:pt x="765" y="1391"/>
                  </a:lnTo>
                  <a:lnTo>
                    <a:pt x="697" y="1394"/>
                  </a:lnTo>
                  <a:lnTo>
                    <a:pt x="630" y="1391"/>
                  </a:lnTo>
                  <a:lnTo>
                    <a:pt x="565" y="1381"/>
                  </a:lnTo>
                  <a:lnTo>
                    <a:pt x="502" y="1366"/>
                  </a:lnTo>
                  <a:lnTo>
                    <a:pt x="442" y="1345"/>
                  </a:lnTo>
                  <a:lnTo>
                    <a:pt x="383" y="1320"/>
                  </a:lnTo>
                  <a:lnTo>
                    <a:pt x="328" y="1288"/>
                  </a:lnTo>
                  <a:lnTo>
                    <a:pt x="276" y="1252"/>
                  </a:lnTo>
                  <a:lnTo>
                    <a:pt x="228" y="1212"/>
                  </a:lnTo>
                  <a:lnTo>
                    <a:pt x="183" y="1167"/>
                  </a:lnTo>
                  <a:lnTo>
                    <a:pt x="143" y="1118"/>
                  </a:lnTo>
                  <a:lnTo>
                    <a:pt x="107" y="1066"/>
                  </a:lnTo>
                  <a:lnTo>
                    <a:pt x="76" y="1012"/>
                  </a:lnTo>
                  <a:lnTo>
                    <a:pt x="49" y="954"/>
                  </a:lnTo>
                  <a:lnTo>
                    <a:pt x="28" y="893"/>
                  </a:lnTo>
                  <a:lnTo>
                    <a:pt x="13" y="829"/>
                  </a:lnTo>
                  <a:lnTo>
                    <a:pt x="3" y="764"/>
                  </a:lnTo>
                  <a:lnTo>
                    <a:pt x="0" y="697"/>
                  </a:lnTo>
                  <a:lnTo>
                    <a:pt x="3" y="630"/>
                  </a:lnTo>
                  <a:lnTo>
                    <a:pt x="13" y="565"/>
                  </a:lnTo>
                  <a:lnTo>
                    <a:pt x="28" y="501"/>
                  </a:lnTo>
                  <a:lnTo>
                    <a:pt x="49" y="441"/>
                  </a:lnTo>
                  <a:lnTo>
                    <a:pt x="76" y="382"/>
                  </a:lnTo>
                  <a:lnTo>
                    <a:pt x="107" y="328"/>
                  </a:lnTo>
                  <a:lnTo>
                    <a:pt x="143" y="276"/>
                  </a:lnTo>
                  <a:lnTo>
                    <a:pt x="183" y="227"/>
                  </a:lnTo>
                  <a:lnTo>
                    <a:pt x="228" y="182"/>
                  </a:lnTo>
                  <a:lnTo>
                    <a:pt x="276" y="142"/>
                  </a:lnTo>
                  <a:lnTo>
                    <a:pt x="328" y="107"/>
                  </a:lnTo>
                  <a:lnTo>
                    <a:pt x="383" y="75"/>
                  </a:lnTo>
                  <a:lnTo>
                    <a:pt x="442" y="49"/>
                  </a:lnTo>
                  <a:lnTo>
                    <a:pt x="502" y="28"/>
                  </a:lnTo>
                  <a:lnTo>
                    <a:pt x="565" y="12"/>
                  </a:lnTo>
                  <a:lnTo>
                    <a:pt x="630" y="3"/>
                  </a:lnTo>
                  <a:lnTo>
                    <a:pt x="6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sp>
        <p:nvSpPr>
          <p:cNvPr id="15" name="Oval 13">
            <a:extLst>
              <a:ext uri="{FF2B5EF4-FFF2-40B4-BE49-F238E27FC236}">
                <a16:creationId xmlns:a16="http://schemas.microsoft.com/office/drawing/2014/main" id="{2A2546E2-A440-4AA4-99B3-C891B9C120DB}"/>
              </a:ext>
            </a:extLst>
          </p:cNvPr>
          <p:cNvSpPr>
            <a:spLocks noChangeArrowheads="1"/>
          </p:cNvSpPr>
          <p:nvPr/>
        </p:nvSpPr>
        <p:spPr bwMode="auto">
          <a:xfrm>
            <a:off x="3298335" y="5159510"/>
            <a:ext cx="744174" cy="74797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a:solidFill>
                <a:sysClr val="windowText" lastClr="000000"/>
              </a:solidFill>
            </a:endParaRPr>
          </a:p>
        </p:txBody>
      </p:sp>
      <p:grpSp>
        <p:nvGrpSpPr>
          <p:cNvPr id="16" name="Group 82">
            <a:extLst>
              <a:ext uri="{FF2B5EF4-FFF2-40B4-BE49-F238E27FC236}">
                <a16:creationId xmlns:a16="http://schemas.microsoft.com/office/drawing/2014/main" id="{A5F09038-DD7C-407A-BDE0-A44FD71A0664}"/>
              </a:ext>
            </a:extLst>
          </p:cNvPr>
          <p:cNvGrpSpPr/>
          <p:nvPr/>
        </p:nvGrpSpPr>
        <p:grpSpPr>
          <a:xfrm>
            <a:off x="3440933" y="5318975"/>
            <a:ext cx="433963" cy="428975"/>
            <a:chOff x="4356100" y="3465513"/>
            <a:chExt cx="552450" cy="546100"/>
          </a:xfrm>
          <a:solidFill>
            <a:schemeClr val="bg1"/>
          </a:solidFill>
        </p:grpSpPr>
        <p:sp>
          <p:nvSpPr>
            <p:cNvPr id="17" name="Freeform 242">
              <a:extLst>
                <a:ext uri="{FF2B5EF4-FFF2-40B4-BE49-F238E27FC236}">
                  <a16:creationId xmlns:a16="http://schemas.microsoft.com/office/drawing/2014/main" id="{3B6711E2-0C08-4D0F-B88F-6746F9A3CCFB}"/>
                </a:ext>
              </a:extLst>
            </p:cNvPr>
            <p:cNvSpPr>
              <a:spLocks/>
            </p:cNvSpPr>
            <p:nvPr/>
          </p:nvSpPr>
          <p:spPr bwMode="auto">
            <a:xfrm>
              <a:off x="4486275" y="3465513"/>
              <a:ext cx="422275" cy="422275"/>
            </a:xfrm>
            <a:custGeom>
              <a:avLst/>
              <a:gdLst>
                <a:gd name="T0" fmla="*/ 2000 w 2664"/>
                <a:gd name="T1" fmla="*/ 115 h 2664"/>
                <a:gd name="T2" fmla="*/ 2063 w 2664"/>
                <a:gd name="T3" fmla="*/ 268 h 2664"/>
                <a:gd name="T4" fmla="*/ 2150 w 2664"/>
                <a:gd name="T5" fmla="*/ 560 h 2664"/>
                <a:gd name="T6" fmla="*/ 2425 w 2664"/>
                <a:gd name="T7" fmla="*/ 602 h 2664"/>
                <a:gd name="T8" fmla="*/ 2566 w 2664"/>
                <a:gd name="T9" fmla="*/ 688 h 2664"/>
                <a:gd name="T10" fmla="*/ 2660 w 2664"/>
                <a:gd name="T11" fmla="*/ 999 h 2664"/>
                <a:gd name="T12" fmla="*/ 2552 w 2664"/>
                <a:gd name="T13" fmla="*/ 1126 h 2664"/>
                <a:gd name="T14" fmla="*/ 2552 w 2664"/>
                <a:gd name="T15" fmla="*/ 1538 h 2664"/>
                <a:gd name="T16" fmla="*/ 2660 w 2664"/>
                <a:gd name="T17" fmla="*/ 1662 h 2664"/>
                <a:gd name="T18" fmla="*/ 2565 w 2664"/>
                <a:gd name="T19" fmla="*/ 1976 h 2664"/>
                <a:gd name="T20" fmla="*/ 2426 w 2664"/>
                <a:gd name="T21" fmla="*/ 2062 h 2664"/>
                <a:gd name="T22" fmla="*/ 2149 w 2664"/>
                <a:gd name="T23" fmla="*/ 2103 h 2664"/>
                <a:gd name="T24" fmla="*/ 2062 w 2664"/>
                <a:gd name="T25" fmla="*/ 2395 h 2664"/>
                <a:gd name="T26" fmla="*/ 1999 w 2664"/>
                <a:gd name="T27" fmla="*/ 2548 h 2664"/>
                <a:gd name="T28" fmla="*/ 1706 w 2664"/>
                <a:gd name="T29" fmla="*/ 2664 h 2664"/>
                <a:gd name="T30" fmla="*/ 1551 w 2664"/>
                <a:gd name="T31" fmla="*/ 2576 h 2664"/>
                <a:gd name="T32" fmla="*/ 1481 w 2664"/>
                <a:gd name="T33" fmla="*/ 2322 h 2664"/>
                <a:gd name="T34" fmla="*/ 1579 w 2664"/>
                <a:gd name="T35" fmla="*/ 2308 h 2664"/>
                <a:gd name="T36" fmla="*/ 1691 w 2664"/>
                <a:gd name="T37" fmla="*/ 2520 h 2664"/>
                <a:gd name="T38" fmla="*/ 1914 w 2664"/>
                <a:gd name="T39" fmla="*/ 2435 h 2664"/>
                <a:gd name="T40" fmla="*/ 1849 w 2664"/>
                <a:gd name="T41" fmla="*/ 2216 h 2664"/>
                <a:gd name="T42" fmla="*/ 1982 w 2664"/>
                <a:gd name="T43" fmla="*/ 2071 h 2664"/>
                <a:gd name="T44" fmla="*/ 2179 w 2664"/>
                <a:gd name="T45" fmla="*/ 1854 h 2664"/>
                <a:gd name="T46" fmla="*/ 2421 w 2664"/>
                <a:gd name="T47" fmla="*/ 1921 h 2664"/>
                <a:gd name="T48" fmla="*/ 2524 w 2664"/>
                <a:gd name="T49" fmla="*/ 1696 h 2664"/>
                <a:gd name="T50" fmla="*/ 2310 w 2664"/>
                <a:gd name="T51" fmla="*/ 1578 h 2664"/>
                <a:gd name="T52" fmla="*/ 2316 w 2664"/>
                <a:gd name="T53" fmla="*/ 1293 h 2664"/>
                <a:gd name="T54" fmla="*/ 2322 w 2664"/>
                <a:gd name="T55" fmla="*/ 1072 h 2664"/>
                <a:gd name="T56" fmla="*/ 2525 w 2664"/>
                <a:gd name="T57" fmla="*/ 962 h 2664"/>
                <a:gd name="T58" fmla="*/ 2428 w 2664"/>
                <a:gd name="T59" fmla="*/ 745 h 2664"/>
                <a:gd name="T60" fmla="*/ 2180 w 2664"/>
                <a:gd name="T61" fmla="*/ 810 h 2664"/>
                <a:gd name="T62" fmla="*/ 1983 w 2664"/>
                <a:gd name="T63" fmla="*/ 593 h 2664"/>
                <a:gd name="T64" fmla="*/ 1850 w 2664"/>
                <a:gd name="T65" fmla="*/ 448 h 2664"/>
                <a:gd name="T66" fmla="*/ 1915 w 2664"/>
                <a:gd name="T67" fmla="*/ 228 h 2664"/>
                <a:gd name="T68" fmla="*/ 1686 w 2664"/>
                <a:gd name="T69" fmla="*/ 146 h 2664"/>
                <a:gd name="T70" fmla="*/ 1563 w 2664"/>
                <a:gd name="T71" fmla="*/ 364 h 2664"/>
                <a:gd name="T72" fmla="*/ 1218 w 2664"/>
                <a:gd name="T73" fmla="*/ 354 h 2664"/>
                <a:gd name="T74" fmla="*/ 1063 w 2664"/>
                <a:gd name="T75" fmla="*/ 325 h 2664"/>
                <a:gd name="T76" fmla="*/ 953 w 2664"/>
                <a:gd name="T77" fmla="*/ 139 h 2664"/>
                <a:gd name="T78" fmla="*/ 743 w 2664"/>
                <a:gd name="T79" fmla="*/ 255 h 2664"/>
                <a:gd name="T80" fmla="*/ 801 w 2664"/>
                <a:gd name="T81" fmla="*/ 501 h 2664"/>
                <a:gd name="T82" fmla="*/ 553 w 2664"/>
                <a:gd name="T83" fmla="*/ 732 h 2664"/>
                <a:gd name="T84" fmla="*/ 430 w 2664"/>
                <a:gd name="T85" fmla="*/ 810 h 2664"/>
                <a:gd name="T86" fmla="*/ 221 w 2664"/>
                <a:gd name="T87" fmla="*/ 757 h 2664"/>
                <a:gd name="T88" fmla="*/ 154 w 2664"/>
                <a:gd name="T89" fmla="*/ 988 h 2664"/>
                <a:gd name="T90" fmla="*/ 368 w 2664"/>
                <a:gd name="T91" fmla="*/ 1116 h 2664"/>
                <a:gd name="T92" fmla="*/ 309 w 2664"/>
                <a:gd name="T93" fmla="*/ 1195 h 2664"/>
                <a:gd name="T94" fmla="*/ 43 w 2664"/>
                <a:gd name="T95" fmla="*/ 1074 h 2664"/>
                <a:gd name="T96" fmla="*/ 4 w 2664"/>
                <a:gd name="T97" fmla="*/ 915 h 2664"/>
                <a:gd name="T98" fmla="*/ 159 w 2664"/>
                <a:gd name="T99" fmla="*/ 627 h 2664"/>
                <a:gd name="T100" fmla="*/ 324 w 2664"/>
                <a:gd name="T101" fmla="*/ 615 h 2664"/>
                <a:gd name="T102" fmla="*/ 660 w 2664"/>
                <a:gd name="T103" fmla="*/ 430 h 2664"/>
                <a:gd name="T104" fmla="*/ 616 w 2664"/>
                <a:gd name="T105" fmla="*/ 184 h 2664"/>
                <a:gd name="T106" fmla="*/ 889 w 2664"/>
                <a:gd name="T107" fmla="*/ 13 h 2664"/>
                <a:gd name="T108" fmla="*/ 1054 w 2664"/>
                <a:gd name="T109" fmla="*/ 27 h 2664"/>
                <a:gd name="T110" fmla="*/ 1252 w 2664"/>
                <a:gd name="T111" fmla="*/ 211 h 2664"/>
                <a:gd name="T112" fmla="*/ 1570 w 2664"/>
                <a:gd name="T113" fmla="*/ 62 h 2664"/>
                <a:gd name="T114" fmla="*/ 1720 w 2664"/>
                <a:gd name="T115" fmla="*/ 0 h 2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4" h="2664">
                  <a:moveTo>
                    <a:pt x="1720" y="0"/>
                  </a:moveTo>
                  <a:lnTo>
                    <a:pt x="1749" y="4"/>
                  </a:lnTo>
                  <a:lnTo>
                    <a:pt x="1777" y="13"/>
                  </a:lnTo>
                  <a:lnTo>
                    <a:pt x="1951" y="86"/>
                  </a:lnTo>
                  <a:lnTo>
                    <a:pt x="1977" y="98"/>
                  </a:lnTo>
                  <a:lnTo>
                    <a:pt x="2000" y="115"/>
                  </a:lnTo>
                  <a:lnTo>
                    <a:pt x="2020" y="135"/>
                  </a:lnTo>
                  <a:lnTo>
                    <a:pt x="2036" y="158"/>
                  </a:lnTo>
                  <a:lnTo>
                    <a:pt x="2050" y="185"/>
                  </a:lnTo>
                  <a:lnTo>
                    <a:pt x="2059" y="212"/>
                  </a:lnTo>
                  <a:lnTo>
                    <a:pt x="2063" y="240"/>
                  </a:lnTo>
                  <a:lnTo>
                    <a:pt x="2063" y="268"/>
                  </a:lnTo>
                  <a:lnTo>
                    <a:pt x="2059" y="296"/>
                  </a:lnTo>
                  <a:lnTo>
                    <a:pt x="2050" y="324"/>
                  </a:lnTo>
                  <a:lnTo>
                    <a:pt x="2005" y="431"/>
                  </a:lnTo>
                  <a:lnTo>
                    <a:pt x="2055" y="471"/>
                  </a:lnTo>
                  <a:lnTo>
                    <a:pt x="2104" y="515"/>
                  </a:lnTo>
                  <a:lnTo>
                    <a:pt x="2150" y="560"/>
                  </a:lnTo>
                  <a:lnTo>
                    <a:pt x="2193" y="608"/>
                  </a:lnTo>
                  <a:lnTo>
                    <a:pt x="2234" y="660"/>
                  </a:lnTo>
                  <a:lnTo>
                    <a:pt x="2341" y="615"/>
                  </a:lnTo>
                  <a:lnTo>
                    <a:pt x="2369" y="606"/>
                  </a:lnTo>
                  <a:lnTo>
                    <a:pt x="2396" y="602"/>
                  </a:lnTo>
                  <a:lnTo>
                    <a:pt x="2425" y="602"/>
                  </a:lnTo>
                  <a:lnTo>
                    <a:pt x="2453" y="606"/>
                  </a:lnTo>
                  <a:lnTo>
                    <a:pt x="2480" y="615"/>
                  </a:lnTo>
                  <a:lnTo>
                    <a:pt x="2506" y="628"/>
                  </a:lnTo>
                  <a:lnTo>
                    <a:pt x="2529" y="645"/>
                  </a:lnTo>
                  <a:lnTo>
                    <a:pt x="2549" y="665"/>
                  </a:lnTo>
                  <a:lnTo>
                    <a:pt x="2566" y="688"/>
                  </a:lnTo>
                  <a:lnTo>
                    <a:pt x="2580" y="714"/>
                  </a:lnTo>
                  <a:lnTo>
                    <a:pt x="2651" y="888"/>
                  </a:lnTo>
                  <a:lnTo>
                    <a:pt x="2660" y="915"/>
                  </a:lnTo>
                  <a:lnTo>
                    <a:pt x="2664" y="944"/>
                  </a:lnTo>
                  <a:lnTo>
                    <a:pt x="2664" y="971"/>
                  </a:lnTo>
                  <a:lnTo>
                    <a:pt x="2660" y="999"/>
                  </a:lnTo>
                  <a:lnTo>
                    <a:pt x="2651" y="1027"/>
                  </a:lnTo>
                  <a:lnTo>
                    <a:pt x="2638" y="1052"/>
                  </a:lnTo>
                  <a:lnTo>
                    <a:pt x="2621" y="1075"/>
                  </a:lnTo>
                  <a:lnTo>
                    <a:pt x="2601" y="1095"/>
                  </a:lnTo>
                  <a:lnTo>
                    <a:pt x="2577" y="1112"/>
                  </a:lnTo>
                  <a:lnTo>
                    <a:pt x="2552" y="1126"/>
                  </a:lnTo>
                  <a:lnTo>
                    <a:pt x="2445" y="1170"/>
                  </a:lnTo>
                  <a:lnTo>
                    <a:pt x="2453" y="1251"/>
                  </a:lnTo>
                  <a:lnTo>
                    <a:pt x="2456" y="1331"/>
                  </a:lnTo>
                  <a:lnTo>
                    <a:pt x="2453" y="1413"/>
                  </a:lnTo>
                  <a:lnTo>
                    <a:pt x="2445" y="1493"/>
                  </a:lnTo>
                  <a:lnTo>
                    <a:pt x="2552" y="1538"/>
                  </a:lnTo>
                  <a:lnTo>
                    <a:pt x="2579" y="1552"/>
                  </a:lnTo>
                  <a:lnTo>
                    <a:pt x="2602" y="1568"/>
                  </a:lnTo>
                  <a:lnTo>
                    <a:pt x="2622" y="1589"/>
                  </a:lnTo>
                  <a:lnTo>
                    <a:pt x="2638" y="1612"/>
                  </a:lnTo>
                  <a:lnTo>
                    <a:pt x="2650" y="1636"/>
                  </a:lnTo>
                  <a:lnTo>
                    <a:pt x="2660" y="1662"/>
                  </a:lnTo>
                  <a:lnTo>
                    <a:pt x="2664" y="1691"/>
                  </a:lnTo>
                  <a:lnTo>
                    <a:pt x="2664" y="1719"/>
                  </a:lnTo>
                  <a:lnTo>
                    <a:pt x="2660" y="1748"/>
                  </a:lnTo>
                  <a:lnTo>
                    <a:pt x="2651" y="1775"/>
                  </a:lnTo>
                  <a:lnTo>
                    <a:pt x="2579" y="1949"/>
                  </a:lnTo>
                  <a:lnTo>
                    <a:pt x="2565" y="1976"/>
                  </a:lnTo>
                  <a:lnTo>
                    <a:pt x="2548" y="2000"/>
                  </a:lnTo>
                  <a:lnTo>
                    <a:pt x="2528" y="2019"/>
                  </a:lnTo>
                  <a:lnTo>
                    <a:pt x="2505" y="2035"/>
                  </a:lnTo>
                  <a:lnTo>
                    <a:pt x="2479" y="2048"/>
                  </a:lnTo>
                  <a:lnTo>
                    <a:pt x="2453" y="2056"/>
                  </a:lnTo>
                  <a:lnTo>
                    <a:pt x="2426" y="2062"/>
                  </a:lnTo>
                  <a:lnTo>
                    <a:pt x="2397" y="2062"/>
                  </a:lnTo>
                  <a:lnTo>
                    <a:pt x="2369" y="2058"/>
                  </a:lnTo>
                  <a:lnTo>
                    <a:pt x="2340" y="2048"/>
                  </a:lnTo>
                  <a:lnTo>
                    <a:pt x="2233" y="2004"/>
                  </a:lnTo>
                  <a:lnTo>
                    <a:pt x="2192" y="2054"/>
                  </a:lnTo>
                  <a:lnTo>
                    <a:pt x="2149" y="2103"/>
                  </a:lnTo>
                  <a:lnTo>
                    <a:pt x="2103" y="2149"/>
                  </a:lnTo>
                  <a:lnTo>
                    <a:pt x="2054" y="2191"/>
                  </a:lnTo>
                  <a:lnTo>
                    <a:pt x="2004" y="2232"/>
                  </a:lnTo>
                  <a:lnTo>
                    <a:pt x="2048" y="2340"/>
                  </a:lnTo>
                  <a:lnTo>
                    <a:pt x="2058" y="2367"/>
                  </a:lnTo>
                  <a:lnTo>
                    <a:pt x="2062" y="2395"/>
                  </a:lnTo>
                  <a:lnTo>
                    <a:pt x="2062" y="2423"/>
                  </a:lnTo>
                  <a:lnTo>
                    <a:pt x="2058" y="2452"/>
                  </a:lnTo>
                  <a:lnTo>
                    <a:pt x="2048" y="2479"/>
                  </a:lnTo>
                  <a:lnTo>
                    <a:pt x="2035" y="2504"/>
                  </a:lnTo>
                  <a:lnTo>
                    <a:pt x="2019" y="2528"/>
                  </a:lnTo>
                  <a:lnTo>
                    <a:pt x="1999" y="2548"/>
                  </a:lnTo>
                  <a:lnTo>
                    <a:pt x="1975" y="2564"/>
                  </a:lnTo>
                  <a:lnTo>
                    <a:pt x="1950" y="2578"/>
                  </a:lnTo>
                  <a:lnTo>
                    <a:pt x="1776" y="2650"/>
                  </a:lnTo>
                  <a:lnTo>
                    <a:pt x="1753" y="2657"/>
                  </a:lnTo>
                  <a:lnTo>
                    <a:pt x="1730" y="2661"/>
                  </a:lnTo>
                  <a:lnTo>
                    <a:pt x="1706" y="2664"/>
                  </a:lnTo>
                  <a:lnTo>
                    <a:pt x="1672" y="2660"/>
                  </a:lnTo>
                  <a:lnTo>
                    <a:pt x="1637" y="2650"/>
                  </a:lnTo>
                  <a:lnTo>
                    <a:pt x="1610" y="2636"/>
                  </a:lnTo>
                  <a:lnTo>
                    <a:pt x="1588" y="2619"/>
                  </a:lnTo>
                  <a:lnTo>
                    <a:pt x="1568" y="2599"/>
                  </a:lnTo>
                  <a:lnTo>
                    <a:pt x="1551" y="2576"/>
                  </a:lnTo>
                  <a:lnTo>
                    <a:pt x="1538" y="2551"/>
                  </a:lnTo>
                  <a:lnTo>
                    <a:pt x="1472" y="2391"/>
                  </a:lnTo>
                  <a:lnTo>
                    <a:pt x="1467" y="2373"/>
                  </a:lnTo>
                  <a:lnTo>
                    <a:pt x="1467" y="2355"/>
                  </a:lnTo>
                  <a:lnTo>
                    <a:pt x="1472" y="2338"/>
                  </a:lnTo>
                  <a:lnTo>
                    <a:pt x="1481" y="2322"/>
                  </a:lnTo>
                  <a:lnTo>
                    <a:pt x="1493" y="2309"/>
                  </a:lnTo>
                  <a:lnTo>
                    <a:pt x="1510" y="2299"/>
                  </a:lnTo>
                  <a:lnTo>
                    <a:pt x="1528" y="2295"/>
                  </a:lnTo>
                  <a:lnTo>
                    <a:pt x="1546" y="2295"/>
                  </a:lnTo>
                  <a:lnTo>
                    <a:pt x="1564" y="2300"/>
                  </a:lnTo>
                  <a:lnTo>
                    <a:pt x="1579" y="2308"/>
                  </a:lnTo>
                  <a:lnTo>
                    <a:pt x="1593" y="2321"/>
                  </a:lnTo>
                  <a:lnTo>
                    <a:pt x="1602" y="2338"/>
                  </a:lnTo>
                  <a:lnTo>
                    <a:pt x="1667" y="2497"/>
                  </a:lnTo>
                  <a:lnTo>
                    <a:pt x="1674" y="2508"/>
                  </a:lnTo>
                  <a:lnTo>
                    <a:pt x="1681" y="2515"/>
                  </a:lnTo>
                  <a:lnTo>
                    <a:pt x="1691" y="2520"/>
                  </a:lnTo>
                  <a:lnTo>
                    <a:pt x="1701" y="2523"/>
                  </a:lnTo>
                  <a:lnTo>
                    <a:pt x="1713" y="2523"/>
                  </a:lnTo>
                  <a:lnTo>
                    <a:pt x="1722" y="2520"/>
                  </a:lnTo>
                  <a:lnTo>
                    <a:pt x="1896" y="2449"/>
                  </a:lnTo>
                  <a:lnTo>
                    <a:pt x="1906" y="2443"/>
                  </a:lnTo>
                  <a:lnTo>
                    <a:pt x="1914" y="2435"/>
                  </a:lnTo>
                  <a:lnTo>
                    <a:pt x="1919" y="2425"/>
                  </a:lnTo>
                  <a:lnTo>
                    <a:pt x="1923" y="2415"/>
                  </a:lnTo>
                  <a:lnTo>
                    <a:pt x="1923" y="2404"/>
                  </a:lnTo>
                  <a:lnTo>
                    <a:pt x="1919" y="2394"/>
                  </a:lnTo>
                  <a:lnTo>
                    <a:pt x="1853" y="2235"/>
                  </a:lnTo>
                  <a:lnTo>
                    <a:pt x="1849" y="2216"/>
                  </a:lnTo>
                  <a:lnTo>
                    <a:pt x="1849" y="2197"/>
                  </a:lnTo>
                  <a:lnTo>
                    <a:pt x="1855" y="2178"/>
                  </a:lnTo>
                  <a:lnTo>
                    <a:pt x="1865" y="2162"/>
                  </a:lnTo>
                  <a:lnTo>
                    <a:pt x="1879" y="2149"/>
                  </a:lnTo>
                  <a:lnTo>
                    <a:pt x="1932" y="2111"/>
                  </a:lnTo>
                  <a:lnTo>
                    <a:pt x="1982" y="2071"/>
                  </a:lnTo>
                  <a:lnTo>
                    <a:pt x="2028" y="2027"/>
                  </a:lnTo>
                  <a:lnTo>
                    <a:pt x="2072" y="1981"/>
                  </a:lnTo>
                  <a:lnTo>
                    <a:pt x="2112" y="1931"/>
                  </a:lnTo>
                  <a:lnTo>
                    <a:pt x="2150" y="1878"/>
                  </a:lnTo>
                  <a:lnTo>
                    <a:pt x="2163" y="1864"/>
                  </a:lnTo>
                  <a:lnTo>
                    <a:pt x="2179" y="1854"/>
                  </a:lnTo>
                  <a:lnTo>
                    <a:pt x="2197" y="1849"/>
                  </a:lnTo>
                  <a:lnTo>
                    <a:pt x="2216" y="1848"/>
                  </a:lnTo>
                  <a:lnTo>
                    <a:pt x="2236" y="1853"/>
                  </a:lnTo>
                  <a:lnTo>
                    <a:pt x="2395" y="1919"/>
                  </a:lnTo>
                  <a:lnTo>
                    <a:pt x="2408" y="1922"/>
                  </a:lnTo>
                  <a:lnTo>
                    <a:pt x="2421" y="1921"/>
                  </a:lnTo>
                  <a:lnTo>
                    <a:pt x="2433" y="1916"/>
                  </a:lnTo>
                  <a:lnTo>
                    <a:pt x="2442" y="1908"/>
                  </a:lnTo>
                  <a:lnTo>
                    <a:pt x="2450" y="1896"/>
                  </a:lnTo>
                  <a:lnTo>
                    <a:pt x="2523" y="1722"/>
                  </a:lnTo>
                  <a:lnTo>
                    <a:pt x="2525" y="1710"/>
                  </a:lnTo>
                  <a:lnTo>
                    <a:pt x="2524" y="1696"/>
                  </a:lnTo>
                  <a:lnTo>
                    <a:pt x="2519" y="1684"/>
                  </a:lnTo>
                  <a:lnTo>
                    <a:pt x="2511" y="1675"/>
                  </a:lnTo>
                  <a:lnTo>
                    <a:pt x="2499" y="1668"/>
                  </a:lnTo>
                  <a:lnTo>
                    <a:pt x="2340" y="1602"/>
                  </a:lnTo>
                  <a:lnTo>
                    <a:pt x="2323" y="1592"/>
                  </a:lnTo>
                  <a:lnTo>
                    <a:pt x="2310" y="1578"/>
                  </a:lnTo>
                  <a:lnTo>
                    <a:pt x="2301" y="1561"/>
                  </a:lnTo>
                  <a:lnTo>
                    <a:pt x="2297" y="1542"/>
                  </a:lnTo>
                  <a:lnTo>
                    <a:pt x="2298" y="1523"/>
                  </a:lnTo>
                  <a:lnTo>
                    <a:pt x="2310" y="1447"/>
                  </a:lnTo>
                  <a:lnTo>
                    <a:pt x="2316" y="1370"/>
                  </a:lnTo>
                  <a:lnTo>
                    <a:pt x="2316" y="1293"/>
                  </a:lnTo>
                  <a:lnTo>
                    <a:pt x="2310" y="1218"/>
                  </a:lnTo>
                  <a:lnTo>
                    <a:pt x="2298" y="1141"/>
                  </a:lnTo>
                  <a:lnTo>
                    <a:pt x="2297" y="1122"/>
                  </a:lnTo>
                  <a:lnTo>
                    <a:pt x="2301" y="1103"/>
                  </a:lnTo>
                  <a:lnTo>
                    <a:pt x="2310" y="1086"/>
                  </a:lnTo>
                  <a:lnTo>
                    <a:pt x="2322" y="1072"/>
                  </a:lnTo>
                  <a:lnTo>
                    <a:pt x="2340" y="1063"/>
                  </a:lnTo>
                  <a:lnTo>
                    <a:pt x="2499" y="996"/>
                  </a:lnTo>
                  <a:lnTo>
                    <a:pt x="2509" y="991"/>
                  </a:lnTo>
                  <a:lnTo>
                    <a:pt x="2517" y="983"/>
                  </a:lnTo>
                  <a:lnTo>
                    <a:pt x="2523" y="973"/>
                  </a:lnTo>
                  <a:lnTo>
                    <a:pt x="2525" y="962"/>
                  </a:lnTo>
                  <a:lnTo>
                    <a:pt x="2525" y="952"/>
                  </a:lnTo>
                  <a:lnTo>
                    <a:pt x="2523" y="941"/>
                  </a:lnTo>
                  <a:lnTo>
                    <a:pt x="2451" y="768"/>
                  </a:lnTo>
                  <a:lnTo>
                    <a:pt x="2445" y="758"/>
                  </a:lnTo>
                  <a:lnTo>
                    <a:pt x="2437" y="751"/>
                  </a:lnTo>
                  <a:lnTo>
                    <a:pt x="2428" y="745"/>
                  </a:lnTo>
                  <a:lnTo>
                    <a:pt x="2412" y="742"/>
                  </a:lnTo>
                  <a:lnTo>
                    <a:pt x="2396" y="745"/>
                  </a:lnTo>
                  <a:lnTo>
                    <a:pt x="2236" y="811"/>
                  </a:lnTo>
                  <a:lnTo>
                    <a:pt x="2217" y="816"/>
                  </a:lnTo>
                  <a:lnTo>
                    <a:pt x="2198" y="815"/>
                  </a:lnTo>
                  <a:lnTo>
                    <a:pt x="2180" y="810"/>
                  </a:lnTo>
                  <a:lnTo>
                    <a:pt x="2164" y="799"/>
                  </a:lnTo>
                  <a:lnTo>
                    <a:pt x="2150" y="784"/>
                  </a:lnTo>
                  <a:lnTo>
                    <a:pt x="2113" y="732"/>
                  </a:lnTo>
                  <a:lnTo>
                    <a:pt x="2072" y="682"/>
                  </a:lnTo>
                  <a:lnTo>
                    <a:pt x="2029" y="636"/>
                  </a:lnTo>
                  <a:lnTo>
                    <a:pt x="1983" y="593"/>
                  </a:lnTo>
                  <a:lnTo>
                    <a:pt x="1933" y="551"/>
                  </a:lnTo>
                  <a:lnTo>
                    <a:pt x="1880" y="515"/>
                  </a:lnTo>
                  <a:lnTo>
                    <a:pt x="1866" y="501"/>
                  </a:lnTo>
                  <a:lnTo>
                    <a:pt x="1855" y="485"/>
                  </a:lnTo>
                  <a:lnTo>
                    <a:pt x="1850" y="467"/>
                  </a:lnTo>
                  <a:lnTo>
                    <a:pt x="1850" y="448"/>
                  </a:lnTo>
                  <a:lnTo>
                    <a:pt x="1855" y="429"/>
                  </a:lnTo>
                  <a:lnTo>
                    <a:pt x="1920" y="269"/>
                  </a:lnTo>
                  <a:lnTo>
                    <a:pt x="1924" y="258"/>
                  </a:lnTo>
                  <a:lnTo>
                    <a:pt x="1924" y="248"/>
                  </a:lnTo>
                  <a:lnTo>
                    <a:pt x="1920" y="237"/>
                  </a:lnTo>
                  <a:lnTo>
                    <a:pt x="1915" y="228"/>
                  </a:lnTo>
                  <a:lnTo>
                    <a:pt x="1908" y="221"/>
                  </a:lnTo>
                  <a:lnTo>
                    <a:pt x="1898" y="215"/>
                  </a:lnTo>
                  <a:lnTo>
                    <a:pt x="1724" y="143"/>
                  </a:lnTo>
                  <a:lnTo>
                    <a:pt x="1711" y="139"/>
                  </a:lnTo>
                  <a:lnTo>
                    <a:pt x="1698" y="140"/>
                  </a:lnTo>
                  <a:lnTo>
                    <a:pt x="1686" y="146"/>
                  </a:lnTo>
                  <a:lnTo>
                    <a:pt x="1676" y="154"/>
                  </a:lnTo>
                  <a:lnTo>
                    <a:pt x="1670" y="165"/>
                  </a:lnTo>
                  <a:lnTo>
                    <a:pt x="1603" y="325"/>
                  </a:lnTo>
                  <a:lnTo>
                    <a:pt x="1594" y="342"/>
                  </a:lnTo>
                  <a:lnTo>
                    <a:pt x="1580" y="354"/>
                  </a:lnTo>
                  <a:lnTo>
                    <a:pt x="1563" y="364"/>
                  </a:lnTo>
                  <a:lnTo>
                    <a:pt x="1544" y="368"/>
                  </a:lnTo>
                  <a:lnTo>
                    <a:pt x="1524" y="367"/>
                  </a:lnTo>
                  <a:lnTo>
                    <a:pt x="1448" y="354"/>
                  </a:lnTo>
                  <a:lnTo>
                    <a:pt x="1372" y="348"/>
                  </a:lnTo>
                  <a:lnTo>
                    <a:pt x="1295" y="348"/>
                  </a:lnTo>
                  <a:lnTo>
                    <a:pt x="1218" y="354"/>
                  </a:lnTo>
                  <a:lnTo>
                    <a:pt x="1142" y="367"/>
                  </a:lnTo>
                  <a:lnTo>
                    <a:pt x="1122" y="368"/>
                  </a:lnTo>
                  <a:lnTo>
                    <a:pt x="1104" y="364"/>
                  </a:lnTo>
                  <a:lnTo>
                    <a:pt x="1087" y="355"/>
                  </a:lnTo>
                  <a:lnTo>
                    <a:pt x="1074" y="342"/>
                  </a:lnTo>
                  <a:lnTo>
                    <a:pt x="1063" y="325"/>
                  </a:lnTo>
                  <a:lnTo>
                    <a:pt x="998" y="165"/>
                  </a:lnTo>
                  <a:lnTo>
                    <a:pt x="991" y="155"/>
                  </a:lnTo>
                  <a:lnTo>
                    <a:pt x="984" y="148"/>
                  </a:lnTo>
                  <a:lnTo>
                    <a:pt x="975" y="143"/>
                  </a:lnTo>
                  <a:lnTo>
                    <a:pt x="964" y="139"/>
                  </a:lnTo>
                  <a:lnTo>
                    <a:pt x="953" y="139"/>
                  </a:lnTo>
                  <a:lnTo>
                    <a:pt x="943" y="143"/>
                  </a:lnTo>
                  <a:lnTo>
                    <a:pt x="769" y="214"/>
                  </a:lnTo>
                  <a:lnTo>
                    <a:pt x="757" y="222"/>
                  </a:lnTo>
                  <a:lnTo>
                    <a:pt x="749" y="231"/>
                  </a:lnTo>
                  <a:lnTo>
                    <a:pt x="745" y="243"/>
                  </a:lnTo>
                  <a:lnTo>
                    <a:pt x="743" y="255"/>
                  </a:lnTo>
                  <a:lnTo>
                    <a:pt x="746" y="269"/>
                  </a:lnTo>
                  <a:lnTo>
                    <a:pt x="812" y="428"/>
                  </a:lnTo>
                  <a:lnTo>
                    <a:pt x="817" y="447"/>
                  </a:lnTo>
                  <a:lnTo>
                    <a:pt x="816" y="466"/>
                  </a:lnTo>
                  <a:lnTo>
                    <a:pt x="811" y="484"/>
                  </a:lnTo>
                  <a:lnTo>
                    <a:pt x="801" y="501"/>
                  </a:lnTo>
                  <a:lnTo>
                    <a:pt x="786" y="514"/>
                  </a:lnTo>
                  <a:lnTo>
                    <a:pt x="733" y="551"/>
                  </a:lnTo>
                  <a:lnTo>
                    <a:pt x="684" y="592"/>
                  </a:lnTo>
                  <a:lnTo>
                    <a:pt x="637" y="635"/>
                  </a:lnTo>
                  <a:lnTo>
                    <a:pt x="593" y="682"/>
                  </a:lnTo>
                  <a:lnTo>
                    <a:pt x="553" y="732"/>
                  </a:lnTo>
                  <a:lnTo>
                    <a:pt x="515" y="784"/>
                  </a:lnTo>
                  <a:lnTo>
                    <a:pt x="502" y="798"/>
                  </a:lnTo>
                  <a:lnTo>
                    <a:pt x="486" y="809"/>
                  </a:lnTo>
                  <a:lnTo>
                    <a:pt x="468" y="814"/>
                  </a:lnTo>
                  <a:lnTo>
                    <a:pt x="449" y="815"/>
                  </a:lnTo>
                  <a:lnTo>
                    <a:pt x="430" y="810"/>
                  </a:lnTo>
                  <a:lnTo>
                    <a:pt x="270" y="743"/>
                  </a:lnTo>
                  <a:lnTo>
                    <a:pt x="260" y="741"/>
                  </a:lnTo>
                  <a:lnTo>
                    <a:pt x="249" y="741"/>
                  </a:lnTo>
                  <a:lnTo>
                    <a:pt x="238" y="743"/>
                  </a:lnTo>
                  <a:lnTo>
                    <a:pt x="229" y="750"/>
                  </a:lnTo>
                  <a:lnTo>
                    <a:pt x="221" y="757"/>
                  </a:lnTo>
                  <a:lnTo>
                    <a:pt x="215" y="766"/>
                  </a:lnTo>
                  <a:lnTo>
                    <a:pt x="144" y="940"/>
                  </a:lnTo>
                  <a:lnTo>
                    <a:pt x="140" y="953"/>
                  </a:lnTo>
                  <a:lnTo>
                    <a:pt x="141" y="966"/>
                  </a:lnTo>
                  <a:lnTo>
                    <a:pt x="146" y="978"/>
                  </a:lnTo>
                  <a:lnTo>
                    <a:pt x="154" y="988"/>
                  </a:lnTo>
                  <a:lnTo>
                    <a:pt x="166" y="995"/>
                  </a:lnTo>
                  <a:lnTo>
                    <a:pt x="326" y="1061"/>
                  </a:lnTo>
                  <a:lnTo>
                    <a:pt x="342" y="1070"/>
                  </a:lnTo>
                  <a:lnTo>
                    <a:pt x="354" y="1083"/>
                  </a:lnTo>
                  <a:lnTo>
                    <a:pt x="364" y="1098"/>
                  </a:lnTo>
                  <a:lnTo>
                    <a:pt x="368" y="1116"/>
                  </a:lnTo>
                  <a:lnTo>
                    <a:pt x="369" y="1134"/>
                  </a:lnTo>
                  <a:lnTo>
                    <a:pt x="364" y="1152"/>
                  </a:lnTo>
                  <a:lnTo>
                    <a:pt x="354" y="1169"/>
                  </a:lnTo>
                  <a:lnTo>
                    <a:pt x="342" y="1182"/>
                  </a:lnTo>
                  <a:lnTo>
                    <a:pt x="326" y="1191"/>
                  </a:lnTo>
                  <a:lnTo>
                    <a:pt x="309" y="1195"/>
                  </a:lnTo>
                  <a:lnTo>
                    <a:pt x="290" y="1195"/>
                  </a:lnTo>
                  <a:lnTo>
                    <a:pt x="272" y="1191"/>
                  </a:lnTo>
                  <a:lnTo>
                    <a:pt x="113" y="1125"/>
                  </a:lnTo>
                  <a:lnTo>
                    <a:pt x="87" y="1111"/>
                  </a:lnTo>
                  <a:lnTo>
                    <a:pt x="62" y="1094"/>
                  </a:lnTo>
                  <a:lnTo>
                    <a:pt x="43" y="1074"/>
                  </a:lnTo>
                  <a:lnTo>
                    <a:pt x="27" y="1051"/>
                  </a:lnTo>
                  <a:lnTo>
                    <a:pt x="14" y="1027"/>
                  </a:lnTo>
                  <a:lnTo>
                    <a:pt x="5" y="999"/>
                  </a:lnTo>
                  <a:lnTo>
                    <a:pt x="0" y="972"/>
                  </a:lnTo>
                  <a:lnTo>
                    <a:pt x="0" y="944"/>
                  </a:lnTo>
                  <a:lnTo>
                    <a:pt x="4" y="915"/>
                  </a:lnTo>
                  <a:lnTo>
                    <a:pt x="14" y="887"/>
                  </a:lnTo>
                  <a:lnTo>
                    <a:pt x="87" y="713"/>
                  </a:lnTo>
                  <a:lnTo>
                    <a:pt x="99" y="687"/>
                  </a:lnTo>
                  <a:lnTo>
                    <a:pt x="116" y="664"/>
                  </a:lnTo>
                  <a:lnTo>
                    <a:pt x="136" y="644"/>
                  </a:lnTo>
                  <a:lnTo>
                    <a:pt x="159" y="627"/>
                  </a:lnTo>
                  <a:lnTo>
                    <a:pt x="185" y="615"/>
                  </a:lnTo>
                  <a:lnTo>
                    <a:pt x="212" y="605"/>
                  </a:lnTo>
                  <a:lnTo>
                    <a:pt x="241" y="601"/>
                  </a:lnTo>
                  <a:lnTo>
                    <a:pt x="269" y="601"/>
                  </a:lnTo>
                  <a:lnTo>
                    <a:pt x="296" y="605"/>
                  </a:lnTo>
                  <a:lnTo>
                    <a:pt x="324" y="615"/>
                  </a:lnTo>
                  <a:lnTo>
                    <a:pt x="433" y="659"/>
                  </a:lnTo>
                  <a:lnTo>
                    <a:pt x="473" y="608"/>
                  </a:lnTo>
                  <a:lnTo>
                    <a:pt x="516" y="560"/>
                  </a:lnTo>
                  <a:lnTo>
                    <a:pt x="561" y="514"/>
                  </a:lnTo>
                  <a:lnTo>
                    <a:pt x="610" y="470"/>
                  </a:lnTo>
                  <a:lnTo>
                    <a:pt x="660" y="430"/>
                  </a:lnTo>
                  <a:lnTo>
                    <a:pt x="616" y="323"/>
                  </a:lnTo>
                  <a:lnTo>
                    <a:pt x="607" y="294"/>
                  </a:lnTo>
                  <a:lnTo>
                    <a:pt x="602" y="266"/>
                  </a:lnTo>
                  <a:lnTo>
                    <a:pt x="603" y="237"/>
                  </a:lnTo>
                  <a:lnTo>
                    <a:pt x="608" y="210"/>
                  </a:lnTo>
                  <a:lnTo>
                    <a:pt x="616" y="184"/>
                  </a:lnTo>
                  <a:lnTo>
                    <a:pt x="629" y="158"/>
                  </a:lnTo>
                  <a:lnTo>
                    <a:pt x="646" y="136"/>
                  </a:lnTo>
                  <a:lnTo>
                    <a:pt x="666" y="115"/>
                  </a:lnTo>
                  <a:lnTo>
                    <a:pt x="689" y="98"/>
                  </a:lnTo>
                  <a:lnTo>
                    <a:pt x="715" y="85"/>
                  </a:lnTo>
                  <a:lnTo>
                    <a:pt x="889" y="13"/>
                  </a:lnTo>
                  <a:lnTo>
                    <a:pt x="917" y="4"/>
                  </a:lnTo>
                  <a:lnTo>
                    <a:pt x="944" y="0"/>
                  </a:lnTo>
                  <a:lnTo>
                    <a:pt x="972" y="0"/>
                  </a:lnTo>
                  <a:lnTo>
                    <a:pt x="1001" y="4"/>
                  </a:lnTo>
                  <a:lnTo>
                    <a:pt x="1028" y="13"/>
                  </a:lnTo>
                  <a:lnTo>
                    <a:pt x="1054" y="27"/>
                  </a:lnTo>
                  <a:lnTo>
                    <a:pt x="1077" y="43"/>
                  </a:lnTo>
                  <a:lnTo>
                    <a:pt x="1097" y="64"/>
                  </a:lnTo>
                  <a:lnTo>
                    <a:pt x="1114" y="87"/>
                  </a:lnTo>
                  <a:lnTo>
                    <a:pt x="1126" y="112"/>
                  </a:lnTo>
                  <a:lnTo>
                    <a:pt x="1172" y="219"/>
                  </a:lnTo>
                  <a:lnTo>
                    <a:pt x="1252" y="211"/>
                  </a:lnTo>
                  <a:lnTo>
                    <a:pt x="1333" y="208"/>
                  </a:lnTo>
                  <a:lnTo>
                    <a:pt x="1414" y="211"/>
                  </a:lnTo>
                  <a:lnTo>
                    <a:pt x="1494" y="219"/>
                  </a:lnTo>
                  <a:lnTo>
                    <a:pt x="1540" y="112"/>
                  </a:lnTo>
                  <a:lnTo>
                    <a:pt x="1552" y="86"/>
                  </a:lnTo>
                  <a:lnTo>
                    <a:pt x="1570" y="62"/>
                  </a:lnTo>
                  <a:lnTo>
                    <a:pt x="1590" y="42"/>
                  </a:lnTo>
                  <a:lnTo>
                    <a:pt x="1613" y="26"/>
                  </a:lnTo>
                  <a:lnTo>
                    <a:pt x="1638" y="13"/>
                  </a:lnTo>
                  <a:lnTo>
                    <a:pt x="1664" y="4"/>
                  </a:lnTo>
                  <a:lnTo>
                    <a:pt x="1692" y="0"/>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8" name="Freeform 243">
              <a:extLst>
                <a:ext uri="{FF2B5EF4-FFF2-40B4-BE49-F238E27FC236}">
                  <a16:creationId xmlns:a16="http://schemas.microsoft.com/office/drawing/2014/main" id="{FF19A007-2576-457D-8857-7ECDE4594EAA}"/>
                </a:ext>
              </a:extLst>
            </p:cNvPr>
            <p:cNvSpPr>
              <a:spLocks/>
            </p:cNvSpPr>
            <p:nvPr/>
          </p:nvSpPr>
          <p:spPr bwMode="auto">
            <a:xfrm>
              <a:off x="4606925" y="3586163"/>
              <a:ext cx="180975" cy="180975"/>
            </a:xfrm>
            <a:custGeom>
              <a:avLst/>
              <a:gdLst>
                <a:gd name="T0" fmla="*/ 573 w 1145"/>
                <a:gd name="T1" fmla="*/ 0 h 1143"/>
                <a:gd name="T2" fmla="*/ 694 w 1145"/>
                <a:gd name="T3" fmla="*/ 13 h 1143"/>
                <a:gd name="T4" fmla="*/ 807 w 1145"/>
                <a:gd name="T5" fmla="*/ 51 h 1143"/>
                <a:gd name="T6" fmla="*/ 908 w 1145"/>
                <a:gd name="T7" fmla="*/ 109 h 1143"/>
                <a:gd name="T8" fmla="*/ 995 w 1145"/>
                <a:gd name="T9" fmla="*/ 187 h 1143"/>
                <a:gd name="T10" fmla="*/ 1065 w 1145"/>
                <a:gd name="T11" fmla="*/ 280 h 1143"/>
                <a:gd name="T12" fmla="*/ 1114 w 1145"/>
                <a:gd name="T13" fmla="*/ 388 h 1143"/>
                <a:gd name="T14" fmla="*/ 1140 w 1145"/>
                <a:gd name="T15" fmla="*/ 505 h 1143"/>
                <a:gd name="T16" fmla="*/ 1142 w 1145"/>
                <a:gd name="T17" fmla="*/ 625 h 1143"/>
                <a:gd name="T18" fmla="*/ 1119 w 1145"/>
                <a:gd name="T19" fmla="*/ 737 h 1143"/>
                <a:gd name="T20" fmla="*/ 1077 w 1145"/>
                <a:gd name="T21" fmla="*/ 840 h 1143"/>
                <a:gd name="T22" fmla="*/ 1016 w 1145"/>
                <a:gd name="T23" fmla="*/ 932 h 1143"/>
                <a:gd name="T24" fmla="*/ 939 w 1145"/>
                <a:gd name="T25" fmla="*/ 1010 h 1143"/>
                <a:gd name="T26" fmla="*/ 848 w 1145"/>
                <a:gd name="T27" fmla="*/ 1072 h 1143"/>
                <a:gd name="T28" fmla="*/ 746 w 1145"/>
                <a:gd name="T29" fmla="*/ 1116 h 1143"/>
                <a:gd name="T30" fmla="*/ 634 w 1145"/>
                <a:gd name="T31" fmla="*/ 1139 h 1143"/>
                <a:gd name="T32" fmla="*/ 575 w 1145"/>
                <a:gd name="T33" fmla="*/ 1143 h 1143"/>
                <a:gd name="T34" fmla="*/ 540 w 1145"/>
                <a:gd name="T35" fmla="*/ 1133 h 1143"/>
                <a:gd name="T36" fmla="*/ 515 w 1145"/>
                <a:gd name="T37" fmla="*/ 1108 h 1143"/>
                <a:gd name="T38" fmla="*/ 506 w 1145"/>
                <a:gd name="T39" fmla="*/ 1073 h 1143"/>
                <a:gd name="T40" fmla="*/ 514 w 1145"/>
                <a:gd name="T41" fmla="*/ 1037 h 1143"/>
                <a:gd name="T42" fmla="*/ 539 w 1145"/>
                <a:gd name="T43" fmla="*/ 1012 h 1143"/>
                <a:gd name="T44" fmla="*/ 575 w 1145"/>
                <a:gd name="T45" fmla="*/ 1002 h 1143"/>
                <a:gd name="T46" fmla="*/ 673 w 1145"/>
                <a:gd name="T47" fmla="*/ 990 h 1143"/>
                <a:gd name="T48" fmla="*/ 764 w 1145"/>
                <a:gd name="T49" fmla="*/ 957 h 1143"/>
                <a:gd name="T50" fmla="*/ 844 w 1145"/>
                <a:gd name="T51" fmla="*/ 905 h 1143"/>
                <a:gd name="T52" fmla="*/ 910 w 1145"/>
                <a:gd name="T53" fmla="*/ 838 h 1143"/>
                <a:gd name="T54" fmla="*/ 960 w 1145"/>
                <a:gd name="T55" fmla="*/ 758 h 1143"/>
                <a:gd name="T56" fmla="*/ 992 w 1145"/>
                <a:gd name="T57" fmla="*/ 666 h 1143"/>
                <a:gd name="T58" fmla="*/ 1003 w 1145"/>
                <a:gd name="T59" fmla="*/ 568 h 1143"/>
                <a:gd name="T60" fmla="*/ 990 w 1145"/>
                <a:gd name="T61" fmla="*/ 463 h 1143"/>
                <a:gd name="T62" fmla="*/ 952 w 1145"/>
                <a:gd name="T63" fmla="*/ 367 h 1143"/>
                <a:gd name="T64" fmla="*/ 893 w 1145"/>
                <a:gd name="T65" fmla="*/ 284 h 1143"/>
                <a:gd name="T66" fmla="*/ 817 w 1145"/>
                <a:gd name="T67" fmla="*/ 216 h 1143"/>
                <a:gd name="T68" fmla="*/ 727 w 1145"/>
                <a:gd name="T69" fmla="*/ 169 h 1143"/>
                <a:gd name="T70" fmla="*/ 626 w 1145"/>
                <a:gd name="T71" fmla="*/ 143 h 1143"/>
                <a:gd name="T72" fmla="*/ 569 w 1145"/>
                <a:gd name="T73" fmla="*/ 139 h 1143"/>
                <a:gd name="T74" fmla="*/ 473 w 1145"/>
                <a:gd name="T75" fmla="*/ 151 h 1143"/>
                <a:gd name="T76" fmla="*/ 382 w 1145"/>
                <a:gd name="T77" fmla="*/ 184 h 1143"/>
                <a:gd name="T78" fmla="*/ 301 w 1145"/>
                <a:gd name="T79" fmla="*/ 235 h 1143"/>
                <a:gd name="T80" fmla="*/ 232 w 1145"/>
                <a:gd name="T81" fmla="*/ 305 h 1143"/>
                <a:gd name="T82" fmla="*/ 182 w 1145"/>
                <a:gd name="T83" fmla="*/ 387 h 1143"/>
                <a:gd name="T84" fmla="*/ 151 w 1145"/>
                <a:gd name="T85" fmla="*/ 478 h 1143"/>
                <a:gd name="T86" fmla="*/ 141 w 1145"/>
                <a:gd name="T87" fmla="*/ 575 h 1143"/>
                <a:gd name="T88" fmla="*/ 132 w 1145"/>
                <a:gd name="T89" fmla="*/ 610 h 1143"/>
                <a:gd name="T90" fmla="*/ 107 w 1145"/>
                <a:gd name="T91" fmla="*/ 636 h 1143"/>
                <a:gd name="T92" fmla="*/ 71 w 1145"/>
                <a:gd name="T93" fmla="*/ 645 h 1143"/>
                <a:gd name="T94" fmla="*/ 52 w 1145"/>
                <a:gd name="T95" fmla="*/ 643 h 1143"/>
                <a:gd name="T96" fmla="*/ 21 w 1145"/>
                <a:gd name="T97" fmla="*/ 625 h 1143"/>
                <a:gd name="T98" fmla="*/ 3 w 1145"/>
                <a:gd name="T99" fmla="*/ 593 h 1143"/>
                <a:gd name="T100" fmla="*/ 3 w 1145"/>
                <a:gd name="T101" fmla="*/ 519 h 1143"/>
                <a:gd name="T102" fmla="*/ 24 w 1145"/>
                <a:gd name="T103" fmla="*/ 409 h 1143"/>
                <a:gd name="T104" fmla="*/ 66 w 1145"/>
                <a:gd name="T105" fmla="*/ 306 h 1143"/>
                <a:gd name="T106" fmla="*/ 127 w 1145"/>
                <a:gd name="T107" fmla="*/ 213 h 1143"/>
                <a:gd name="T108" fmla="*/ 207 w 1145"/>
                <a:gd name="T109" fmla="*/ 132 h 1143"/>
                <a:gd name="T110" fmla="*/ 300 w 1145"/>
                <a:gd name="T111" fmla="*/ 69 h 1143"/>
                <a:gd name="T112" fmla="*/ 402 w 1145"/>
                <a:gd name="T113" fmla="*/ 25 h 1143"/>
                <a:gd name="T114" fmla="*/ 512 w 1145"/>
                <a:gd name="T115" fmla="*/ 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45" h="1143">
                  <a:moveTo>
                    <a:pt x="569" y="0"/>
                  </a:moveTo>
                  <a:lnTo>
                    <a:pt x="573" y="0"/>
                  </a:lnTo>
                  <a:lnTo>
                    <a:pt x="634" y="3"/>
                  </a:lnTo>
                  <a:lnTo>
                    <a:pt x="694" y="13"/>
                  </a:lnTo>
                  <a:lnTo>
                    <a:pt x="752" y="29"/>
                  </a:lnTo>
                  <a:lnTo>
                    <a:pt x="807" y="51"/>
                  </a:lnTo>
                  <a:lnTo>
                    <a:pt x="860" y="77"/>
                  </a:lnTo>
                  <a:lnTo>
                    <a:pt x="908" y="109"/>
                  </a:lnTo>
                  <a:lnTo>
                    <a:pt x="954" y="146"/>
                  </a:lnTo>
                  <a:lnTo>
                    <a:pt x="995" y="187"/>
                  </a:lnTo>
                  <a:lnTo>
                    <a:pt x="1033" y="232"/>
                  </a:lnTo>
                  <a:lnTo>
                    <a:pt x="1065" y="280"/>
                  </a:lnTo>
                  <a:lnTo>
                    <a:pt x="1092" y="332"/>
                  </a:lnTo>
                  <a:lnTo>
                    <a:pt x="1114" y="388"/>
                  </a:lnTo>
                  <a:lnTo>
                    <a:pt x="1130" y="445"/>
                  </a:lnTo>
                  <a:lnTo>
                    <a:pt x="1140" y="505"/>
                  </a:lnTo>
                  <a:lnTo>
                    <a:pt x="1145" y="567"/>
                  </a:lnTo>
                  <a:lnTo>
                    <a:pt x="1142" y="625"/>
                  </a:lnTo>
                  <a:lnTo>
                    <a:pt x="1133" y="682"/>
                  </a:lnTo>
                  <a:lnTo>
                    <a:pt x="1119" y="737"/>
                  </a:lnTo>
                  <a:lnTo>
                    <a:pt x="1101" y="790"/>
                  </a:lnTo>
                  <a:lnTo>
                    <a:pt x="1077" y="840"/>
                  </a:lnTo>
                  <a:lnTo>
                    <a:pt x="1049" y="888"/>
                  </a:lnTo>
                  <a:lnTo>
                    <a:pt x="1016" y="932"/>
                  </a:lnTo>
                  <a:lnTo>
                    <a:pt x="979" y="972"/>
                  </a:lnTo>
                  <a:lnTo>
                    <a:pt x="939" y="1010"/>
                  </a:lnTo>
                  <a:lnTo>
                    <a:pt x="896" y="1042"/>
                  </a:lnTo>
                  <a:lnTo>
                    <a:pt x="848" y="1072"/>
                  </a:lnTo>
                  <a:lnTo>
                    <a:pt x="799" y="1096"/>
                  </a:lnTo>
                  <a:lnTo>
                    <a:pt x="746" y="1116"/>
                  </a:lnTo>
                  <a:lnTo>
                    <a:pt x="691" y="1130"/>
                  </a:lnTo>
                  <a:lnTo>
                    <a:pt x="634" y="1139"/>
                  </a:lnTo>
                  <a:lnTo>
                    <a:pt x="576" y="1143"/>
                  </a:lnTo>
                  <a:lnTo>
                    <a:pt x="575" y="1143"/>
                  </a:lnTo>
                  <a:lnTo>
                    <a:pt x="557" y="1140"/>
                  </a:lnTo>
                  <a:lnTo>
                    <a:pt x="540" y="1133"/>
                  </a:lnTo>
                  <a:lnTo>
                    <a:pt x="526" y="1123"/>
                  </a:lnTo>
                  <a:lnTo>
                    <a:pt x="515" y="1108"/>
                  </a:lnTo>
                  <a:lnTo>
                    <a:pt x="508" y="1092"/>
                  </a:lnTo>
                  <a:lnTo>
                    <a:pt x="506" y="1073"/>
                  </a:lnTo>
                  <a:lnTo>
                    <a:pt x="508" y="1054"/>
                  </a:lnTo>
                  <a:lnTo>
                    <a:pt x="514" y="1037"/>
                  </a:lnTo>
                  <a:lnTo>
                    <a:pt x="525" y="1022"/>
                  </a:lnTo>
                  <a:lnTo>
                    <a:pt x="539" y="1012"/>
                  </a:lnTo>
                  <a:lnTo>
                    <a:pt x="556" y="1005"/>
                  </a:lnTo>
                  <a:lnTo>
                    <a:pt x="575" y="1002"/>
                  </a:lnTo>
                  <a:lnTo>
                    <a:pt x="625" y="999"/>
                  </a:lnTo>
                  <a:lnTo>
                    <a:pt x="673" y="990"/>
                  </a:lnTo>
                  <a:lnTo>
                    <a:pt x="720" y="976"/>
                  </a:lnTo>
                  <a:lnTo>
                    <a:pt x="764" y="957"/>
                  </a:lnTo>
                  <a:lnTo>
                    <a:pt x="805" y="933"/>
                  </a:lnTo>
                  <a:lnTo>
                    <a:pt x="844" y="905"/>
                  </a:lnTo>
                  <a:lnTo>
                    <a:pt x="879" y="873"/>
                  </a:lnTo>
                  <a:lnTo>
                    <a:pt x="910" y="838"/>
                  </a:lnTo>
                  <a:lnTo>
                    <a:pt x="937" y="799"/>
                  </a:lnTo>
                  <a:lnTo>
                    <a:pt x="960" y="758"/>
                  </a:lnTo>
                  <a:lnTo>
                    <a:pt x="979" y="714"/>
                  </a:lnTo>
                  <a:lnTo>
                    <a:pt x="992" y="666"/>
                  </a:lnTo>
                  <a:lnTo>
                    <a:pt x="1000" y="618"/>
                  </a:lnTo>
                  <a:lnTo>
                    <a:pt x="1003" y="568"/>
                  </a:lnTo>
                  <a:lnTo>
                    <a:pt x="999" y="514"/>
                  </a:lnTo>
                  <a:lnTo>
                    <a:pt x="990" y="463"/>
                  </a:lnTo>
                  <a:lnTo>
                    <a:pt x="973" y="413"/>
                  </a:lnTo>
                  <a:lnTo>
                    <a:pt x="952" y="367"/>
                  </a:lnTo>
                  <a:lnTo>
                    <a:pt x="924" y="324"/>
                  </a:lnTo>
                  <a:lnTo>
                    <a:pt x="893" y="284"/>
                  </a:lnTo>
                  <a:lnTo>
                    <a:pt x="857" y="248"/>
                  </a:lnTo>
                  <a:lnTo>
                    <a:pt x="817" y="216"/>
                  </a:lnTo>
                  <a:lnTo>
                    <a:pt x="773" y="190"/>
                  </a:lnTo>
                  <a:lnTo>
                    <a:pt x="727" y="169"/>
                  </a:lnTo>
                  <a:lnTo>
                    <a:pt x="678" y="153"/>
                  </a:lnTo>
                  <a:lnTo>
                    <a:pt x="626" y="143"/>
                  </a:lnTo>
                  <a:lnTo>
                    <a:pt x="572" y="139"/>
                  </a:lnTo>
                  <a:lnTo>
                    <a:pt x="569" y="139"/>
                  </a:lnTo>
                  <a:lnTo>
                    <a:pt x="520" y="142"/>
                  </a:lnTo>
                  <a:lnTo>
                    <a:pt x="473" y="151"/>
                  </a:lnTo>
                  <a:lnTo>
                    <a:pt x="427" y="165"/>
                  </a:lnTo>
                  <a:lnTo>
                    <a:pt x="382" y="184"/>
                  </a:lnTo>
                  <a:lnTo>
                    <a:pt x="341" y="207"/>
                  </a:lnTo>
                  <a:lnTo>
                    <a:pt x="301" y="235"/>
                  </a:lnTo>
                  <a:lnTo>
                    <a:pt x="265" y="268"/>
                  </a:lnTo>
                  <a:lnTo>
                    <a:pt x="232" y="305"/>
                  </a:lnTo>
                  <a:lnTo>
                    <a:pt x="205" y="345"/>
                  </a:lnTo>
                  <a:lnTo>
                    <a:pt x="182" y="387"/>
                  </a:lnTo>
                  <a:lnTo>
                    <a:pt x="164" y="431"/>
                  </a:lnTo>
                  <a:lnTo>
                    <a:pt x="151" y="478"/>
                  </a:lnTo>
                  <a:lnTo>
                    <a:pt x="143" y="525"/>
                  </a:lnTo>
                  <a:lnTo>
                    <a:pt x="141" y="575"/>
                  </a:lnTo>
                  <a:lnTo>
                    <a:pt x="139" y="592"/>
                  </a:lnTo>
                  <a:lnTo>
                    <a:pt x="132" y="610"/>
                  </a:lnTo>
                  <a:lnTo>
                    <a:pt x="121" y="624"/>
                  </a:lnTo>
                  <a:lnTo>
                    <a:pt x="107" y="636"/>
                  </a:lnTo>
                  <a:lnTo>
                    <a:pt x="90" y="643"/>
                  </a:lnTo>
                  <a:lnTo>
                    <a:pt x="71" y="645"/>
                  </a:lnTo>
                  <a:lnTo>
                    <a:pt x="70" y="645"/>
                  </a:lnTo>
                  <a:lnTo>
                    <a:pt x="52" y="643"/>
                  </a:lnTo>
                  <a:lnTo>
                    <a:pt x="35" y="636"/>
                  </a:lnTo>
                  <a:lnTo>
                    <a:pt x="21" y="625"/>
                  </a:lnTo>
                  <a:lnTo>
                    <a:pt x="10" y="610"/>
                  </a:lnTo>
                  <a:lnTo>
                    <a:pt x="3" y="593"/>
                  </a:lnTo>
                  <a:lnTo>
                    <a:pt x="0" y="576"/>
                  </a:lnTo>
                  <a:lnTo>
                    <a:pt x="3" y="519"/>
                  </a:lnTo>
                  <a:lnTo>
                    <a:pt x="11" y="463"/>
                  </a:lnTo>
                  <a:lnTo>
                    <a:pt x="24" y="409"/>
                  </a:lnTo>
                  <a:lnTo>
                    <a:pt x="42" y="356"/>
                  </a:lnTo>
                  <a:lnTo>
                    <a:pt x="66" y="306"/>
                  </a:lnTo>
                  <a:lnTo>
                    <a:pt x="94" y="258"/>
                  </a:lnTo>
                  <a:lnTo>
                    <a:pt x="127" y="213"/>
                  </a:lnTo>
                  <a:lnTo>
                    <a:pt x="165" y="170"/>
                  </a:lnTo>
                  <a:lnTo>
                    <a:pt x="207" y="132"/>
                  </a:lnTo>
                  <a:lnTo>
                    <a:pt x="251" y="98"/>
                  </a:lnTo>
                  <a:lnTo>
                    <a:pt x="300" y="69"/>
                  </a:lnTo>
                  <a:lnTo>
                    <a:pt x="350" y="44"/>
                  </a:lnTo>
                  <a:lnTo>
                    <a:pt x="402" y="25"/>
                  </a:lnTo>
                  <a:lnTo>
                    <a:pt x="456" y="12"/>
                  </a:lnTo>
                  <a:lnTo>
                    <a:pt x="512" y="3"/>
                  </a:lnTo>
                  <a:lnTo>
                    <a:pt x="5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9" name="Freeform 244">
              <a:extLst>
                <a:ext uri="{FF2B5EF4-FFF2-40B4-BE49-F238E27FC236}">
                  <a16:creationId xmlns:a16="http://schemas.microsoft.com/office/drawing/2014/main" id="{3EDB58E9-E762-470D-AE94-E097DA91DE87}"/>
                </a:ext>
              </a:extLst>
            </p:cNvPr>
            <p:cNvSpPr>
              <a:spLocks noEditPoints="1"/>
            </p:cNvSpPr>
            <p:nvPr/>
          </p:nvSpPr>
          <p:spPr bwMode="auto">
            <a:xfrm>
              <a:off x="4356100" y="3684588"/>
              <a:ext cx="327025" cy="327025"/>
            </a:xfrm>
            <a:custGeom>
              <a:avLst/>
              <a:gdLst>
                <a:gd name="T0" fmla="*/ 950 w 2058"/>
                <a:gd name="T1" fmla="*/ 279 h 2058"/>
                <a:gd name="T2" fmla="*/ 789 w 2058"/>
                <a:gd name="T3" fmla="*/ 378 h 2058"/>
                <a:gd name="T4" fmla="*/ 571 w 2058"/>
                <a:gd name="T5" fmla="*/ 455 h 2058"/>
                <a:gd name="T6" fmla="*/ 453 w 2058"/>
                <a:gd name="T7" fmla="*/ 350 h 2058"/>
                <a:gd name="T8" fmla="*/ 353 w 2058"/>
                <a:gd name="T9" fmla="*/ 465 h 2058"/>
                <a:gd name="T10" fmla="*/ 422 w 2058"/>
                <a:gd name="T11" fmla="*/ 688 h 2058"/>
                <a:gd name="T12" fmla="*/ 315 w 2058"/>
                <a:gd name="T13" fmla="*/ 938 h 2058"/>
                <a:gd name="T14" fmla="*/ 142 w 2058"/>
                <a:gd name="T15" fmla="*/ 957 h 2058"/>
                <a:gd name="T16" fmla="*/ 153 w 2058"/>
                <a:gd name="T17" fmla="*/ 1109 h 2058"/>
                <a:gd name="T18" fmla="*/ 360 w 2058"/>
                <a:gd name="T19" fmla="*/ 1219 h 2058"/>
                <a:gd name="T20" fmla="*/ 461 w 2058"/>
                <a:gd name="T21" fmla="*/ 1470 h 2058"/>
                <a:gd name="T22" fmla="*/ 351 w 2058"/>
                <a:gd name="T23" fmla="*/ 1605 h 2058"/>
                <a:gd name="T24" fmla="*/ 463 w 2058"/>
                <a:gd name="T25" fmla="*/ 1708 h 2058"/>
                <a:gd name="T26" fmla="*/ 643 w 2058"/>
                <a:gd name="T27" fmla="*/ 1607 h 2058"/>
                <a:gd name="T28" fmla="*/ 928 w 2058"/>
                <a:gd name="T29" fmla="*/ 1730 h 2058"/>
                <a:gd name="T30" fmla="*/ 954 w 2058"/>
                <a:gd name="T31" fmla="*/ 1916 h 2058"/>
                <a:gd name="T32" fmla="*/ 1109 w 2058"/>
                <a:gd name="T33" fmla="*/ 1911 h 2058"/>
                <a:gd name="T34" fmla="*/ 1167 w 2058"/>
                <a:gd name="T35" fmla="*/ 1713 h 2058"/>
                <a:gd name="T36" fmla="*/ 1453 w 2058"/>
                <a:gd name="T37" fmla="*/ 1597 h 2058"/>
                <a:gd name="T38" fmla="*/ 1602 w 2058"/>
                <a:gd name="T39" fmla="*/ 1710 h 2058"/>
                <a:gd name="T40" fmla="*/ 1710 w 2058"/>
                <a:gd name="T41" fmla="*/ 1602 h 2058"/>
                <a:gd name="T42" fmla="*/ 1598 w 2058"/>
                <a:gd name="T43" fmla="*/ 1454 h 2058"/>
                <a:gd name="T44" fmla="*/ 1713 w 2058"/>
                <a:gd name="T45" fmla="*/ 1167 h 2058"/>
                <a:gd name="T46" fmla="*/ 1911 w 2058"/>
                <a:gd name="T47" fmla="*/ 1110 h 2058"/>
                <a:gd name="T48" fmla="*/ 1917 w 2058"/>
                <a:gd name="T49" fmla="*/ 955 h 2058"/>
                <a:gd name="T50" fmla="*/ 1731 w 2058"/>
                <a:gd name="T51" fmla="*/ 928 h 2058"/>
                <a:gd name="T52" fmla="*/ 1609 w 2058"/>
                <a:gd name="T53" fmla="*/ 644 h 2058"/>
                <a:gd name="T54" fmla="*/ 1708 w 2058"/>
                <a:gd name="T55" fmla="*/ 464 h 2058"/>
                <a:gd name="T56" fmla="*/ 1607 w 2058"/>
                <a:gd name="T57" fmla="*/ 352 h 2058"/>
                <a:gd name="T58" fmla="*/ 1490 w 2058"/>
                <a:gd name="T59" fmla="*/ 455 h 2058"/>
                <a:gd name="T60" fmla="*/ 1272 w 2058"/>
                <a:gd name="T61" fmla="*/ 378 h 2058"/>
                <a:gd name="T62" fmla="*/ 1110 w 2058"/>
                <a:gd name="T63" fmla="*/ 279 h 2058"/>
                <a:gd name="T64" fmla="*/ 962 w 2058"/>
                <a:gd name="T65" fmla="*/ 141 h 2058"/>
                <a:gd name="T66" fmla="*/ 1224 w 2058"/>
                <a:gd name="T67" fmla="*/ 67 h 2058"/>
                <a:gd name="T68" fmla="*/ 1398 w 2058"/>
                <a:gd name="T69" fmla="*/ 279 h 2058"/>
                <a:gd name="T70" fmla="*/ 1602 w 2058"/>
                <a:gd name="T71" fmla="*/ 209 h 2058"/>
                <a:gd name="T72" fmla="*/ 1834 w 2058"/>
                <a:gd name="T73" fmla="*/ 388 h 2058"/>
                <a:gd name="T74" fmla="*/ 1805 w 2058"/>
                <a:gd name="T75" fmla="*/ 564 h 2058"/>
                <a:gd name="T76" fmla="*/ 1937 w 2058"/>
                <a:gd name="T77" fmla="*/ 812 h 2058"/>
                <a:gd name="T78" fmla="*/ 2058 w 2058"/>
                <a:gd name="T79" fmla="*/ 960 h 2058"/>
                <a:gd name="T80" fmla="*/ 1966 w 2058"/>
                <a:gd name="T81" fmla="*/ 1238 h 2058"/>
                <a:gd name="T82" fmla="*/ 1756 w 2058"/>
                <a:gd name="T83" fmla="*/ 1444 h 2058"/>
                <a:gd name="T84" fmla="*/ 1848 w 2058"/>
                <a:gd name="T85" fmla="*/ 1631 h 2058"/>
                <a:gd name="T86" fmla="*/ 1648 w 2058"/>
                <a:gd name="T87" fmla="*/ 1841 h 2058"/>
                <a:gd name="T88" fmla="*/ 1445 w 2058"/>
                <a:gd name="T89" fmla="*/ 1755 h 2058"/>
                <a:gd name="T90" fmla="*/ 1238 w 2058"/>
                <a:gd name="T91" fmla="*/ 1965 h 2058"/>
                <a:gd name="T92" fmla="*/ 961 w 2058"/>
                <a:gd name="T93" fmla="*/ 2058 h 2058"/>
                <a:gd name="T94" fmla="*/ 812 w 2058"/>
                <a:gd name="T95" fmla="*/ 1936 h 2058"/>
                <a:gd name="T96" fmla="*/ 564 w 2058"/>
                <a:gd name="T97" fmla="*/ 1805 h 2058"/>
                <a:gd name="T98" fmla="*/ 400 w 2058"/>
                <a:gd name="T99" fmla="*/ 1837 h 2058"/>
                <a:gd name="T100" fmla="*/ 210 w 2058"/>
                <a:gd name="T101" fmla="*/ 1614 h 2058"/>
                <a:gd name="T102" fmla="*/ 278 w 2058"/>
                <a:gd name="T103" fmla="*/ 1397 h 2058"/>
                <a:gd name="T104" fmla="*/ 67 w 2058"/>
                <a:gd name="T105" fmla="*/ 1223 h 2058"/>
                <a:gd name="T106" fmla="*/ 3 w 2058"/>
                <a:gd name="T107" fmla="*/ 930 h 2058"/>
                <a:gd name="T108" fmla="*/ 152 w 2058"/>
                <a:gd name="T109" fmla="*/ 809 h 2058"/>
                <a:gd name="T110" fmla="*/ 236 w 2058"/>
                <a:gd name="T111" fmla="*/ 543 h 2058"/>
                <a:gd name="T112" fmla="*/ 236 w 2058"/>
                <a:gd name="T113" fmla="*/ 371 h 2058"/>
                <a:gd name="T114" fmla="*/ 458 w 2058"/>
                <a:gd name="T115" fmla="*/ 209 h 2058"/>
                <a:gd name="T116" fmla="*/ 709 w 2058"/>
                <a:gd name="T117" fmla="*/ 256 h 2058"/>
                <a:gd name="T118" fmla="*/ 853 w 2058"/>
                <a:gd name="T119" fmla="*/ 45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8" h="2058">
                  <a:moveTo>
                    <a:pt x="962" y="141"/>
                  </a:moveTo>
                  <a:lnTo>
                    <a:pt x="958" y="143"/>
                  </a:lnTo>
                  <a:lnTo>
                    <a:pt x="954" y="145"/>
                  </a:lnTo>
                  <a:lnTo>
                    <a:pt x="952" y="147"/>
                  </a:lnTo>
                  <a:lnTo>
                    <a:pt x="951" y="150"/>
                  </a:lnTo>
                  <a:lnTo>
                    <a:pt x="950" y="153"/>
                  </a:lnTo>
                  <a:lnTo>
                    <a:pt x="950" y="279"/>
                  </a:lnTo>
                  <a:lnTo>
                    <a:pt x="947" y="299"/>
                  </a:lnTo>
                  <a:lnTo>
                    <a:pt x="940" y="315"/>
                  </a:lnTo>
                  <a:lnTo>
                    <a:pt x="928" y="330"/>
                  </a:lnTo>
                  <a:lnTo>
                    <a:pt x="912" y="342"/>
                  </a:lnTo>
                  <a:lnTo>
                    <a:pt x="893" y="348"/>
                  </a:lnTo>
                  <a:lnTo>
                    <a:pt x="840" y="361"/>
                  </a:lnTo>
                  <a:lnTo>
                    <a:pt x="789" y="378"/>
                  </a:lnTo>
                  <a:lnTo>
                    <a:pt x="738" y="398"/>
                  </a:lnTo>
                  <a:lnTo>
                    <a:pt x="690" y="423"/>
                  </a:lnTo>
                  <a:lnTo>
                    <a:pt x="643" y="451"/>
                  </a:lnTo>
                  <a:lnTo>
                    <a:pt x="625" y="460"/>
                  </a:lnTo>
                  <a:lnTo>
                    <a:pt x="607" y="464"/>
                  </a:lnTo>
                  <a:lnTo>
                    <a:pt x="588" y="462"/>
                  </a:lnTo>
                  <a:lnTo>
                    <a:pt x="571" y="455"/>
                  </a:lnTo>
                  <a:lnTo>
                    <a:pt x="555" y="443"/>
                  </a:lnTo>
                  <a:lnTo>
                    <a:pt x="466" y="352"/>
                  </a:lnTo>
                  <a:lnTo>
                    <a:pt x="463" y="350"/>
                  </a:lnTo>
                  <a:lnTo>
                    <a:pt x="461" y="349"/>
                  </a:lnTo>
                  <a:lnTo>
                    <a:pt x="458" y="349"/>
                  </a:lnTo>
                  <a:lnTo>
                    <a:pt x="456" y="349"/>
                  </a:lnTo>
                  <a:lnTo>
                    <a:pt x="453" y="350"/>
                  </a:lnTo>
                  <a:lnTo>
                    <a:pt x="450" y="352"/>
                  </a:lnTo>
                  <a:lnTo>
                    <a:pt x="353" y="449"/>
                  </a:lnTo>
                  <a:lnTo>
                    <a:pt x="351" y="452"/>
                  </a:lnTo>
                  <a:lnTo>
                    <a:pt x="350" y="456"/>
                  </a:lnTo>
                  <a:lnTo>
                    <a:pt x="350" y="459"/>
                  </a:lnTo>
                  <a:lnTo>
                    <a:pt x="351" y="462"/>
                  </a:lnTo>
                  <a:lnTo>
                    <a:pt x="353" y="465"/>
                  </a:lnTo>
                  <a:lnTo>
                    <a:pt x="443" y="554"/>
                  </a:lnTo>
                  <a:lnTo>
                    <a:pt x="455" y="569"/>
                  </a:lnTo>
                  <a:lnTo>
                    <a:pt x="461" y="587"/>
                  </a:lnTo>
                  <a:lnTo>
                    <a:pt x="463" y="606"/>
                  </a:lnTo>
                  <a:lnTo>
                    <a:pt x="460" y="625"/>
                  </a:lnTo>
                  <a:lnTo>
                    <a:pt x="451" y="642"/>
                  </a:lnTo>
                  <a:lnTo>
                    <a:pt x="422" y="688"/>
                  </a:lnTo>
                  <a:lnTo>
                    <a:pt x="398" y="737"/>
                  </a:lnTo>
                  <a:lnTo>
                    <a:pt x="376" y="788"/>
                  </a:lnTo>
                  <a:lnTo>
                    <a:pt x="360" y="839"/>
                  </a:lnTo>
                  <a:lnTo>
                    <a:pt x="347" y="892"/>
                  </a:lnTo>
                  <a:lnTo>
                    <a:pt x="341" y="911"/>
                  </a:lnTo>
                  <a:lnTo>
                    <a:pt x="330" y="927"/>
                  </a:lnTo>
                  <a:lnTo>
                    <a:pt x="315" y="938"/>
                  </a:lnTo>
                  <a:lnTo>
                    <a:pt x="297" y="947"/>
                  </a:lnTo>
                  <a:lnTo>
                    <a:pt x="278" y="949"/>
                  </a:lnTo>
                  <a:lnTo>
                    <a:pt x="153" y="949"/>
                  </a:lnTo>
                  <a:lnTo>
                    <a:pt x="149" y="950"/>
                  </a:lnTo>
                  <a:lnTo>
                    <a:pt x="146" y="951"/>
                  </a:lnTo>
                  <a:lnTo>
                    <a:pt x="143" y="954"/>
                  </a:lnTo>
                  <a:lnTo>
                    <a:pt x="142" y="957"/>
                  </a:lnTo>
                  <a:lnTo>
                    <a:pt x="141" y="960"/>
                  </a:lnTo>
                  <a:lnTo>
                    <a:pt x="141" y="1097"/>
                  </a:lnTo>
                  <a:lnTo>
                    <a:pt x="142" y="1101"/>
                  </a:lnTo>
                  <a:lnTo>
                    <a:pt x="143" y="1104"/>
                  </a:lnTo>
                  <a:lnTo>
                    <a:pt x="146" y="1107"/>
                  </a:lnTo>
                  <a:lnTo>
                    <a:pt x="149" y="1108"/>
                  </a:lnTo>
                  <a:lnTo>
                    <a:pt x="153" y="1109"/>
                  </a:lnTo>
                  <a:lnTo>
                    <a:pt x="278" y="1109"/>
                  </a:lnTo>
                  <a:lnTo>
                    <a:pt x="297" y="1111"/>
                  </a:lnTo>
                  <a:lnTo>
                    <a:pt x="315" y="1120"/>
                  </a:lnTo>
                  <a:lnTo>
                    <a:pt x="330" y="1131"/>
                  </a:lnTo>
                  <a:lnTo>
                    <a:pt x="341" y="1147"/>
                  </a:lnTo>
                  <a:lnTo>
                    <a:pt x="347" y="1166"/>
                  </a:lnTo>
                  <a:lnTo>
                    <a:pt x="360" y="1219"/>
                  </a:lnTo>
                  <a:lnTo>
                    <a:pt x="376" y="1270"/>
                  </a:lnTo>
                  <a:lnTo>
                    <a:pt x="398" y="1321"/>
                  </a:lnTo>
                  <a:lnTo>
                    <a:pt x="422" y="1368"/>
                  </a:lnTo>
                  <a:lnTo>
                    <a:pt x="451" y="1416"/>
                  </a:lnTo>
                  <a:lnTo>
                    <a:pt x="460" y="1433"/>
                  </a:lnTo>
                  <a:lnTo>
                    <a:pt x="463" y="1452"/>
                  </a:lnTo>
                  <a:lnTo>
                    <a:pt x="461" y="1470"/>
                  </a:lnTo>
                  <a:lnTo>
                    <a:pt x="455" y="1488"/>
                  </a:lnTo>
                  <a:lnTo>
                    <a:pt x="443" y="1504"/>
                  </a:lnTo>
                  <a:lnTo>
                    <a:pt x="353" y="1593"/>
                  </a:lnTo>
                  <a:lnTo>
                    <a:pt x="351" y="1596"/>
                  </a:lnTo>
                  <a:lnTo>
                    <a:pt x="350" y="1599"/>
                  </a:lnTo>
                  <a:lnTo>
                    <a:pt x="350" y="1602"/>
                  </a:lnTo>
                  <a:lnTo>
                    <a:pt x="351" y="1605"/>
                  </a:lnTo>
                  <a:lnTo>
                    <a:pt x="353" y="1609"/>
                  </a:lnTo>
                  <a:lnTo>
                    <a:pt x="450" y="1704"/>
                  </a:lnTo>
                  <a:lnTo>
                    <a:pt x="453" y="1708"/>
                  </a:lnTo>
                  <a:lnTo>
                    <a:pt x="456" y="1709"/>
                  </a:lnTo>
                  <a:lnTo>
                    <a:pt x="458" y="1709"/>
                  </a:lnTo>
                  <a:lnTo>
                    <a:pt x="461" y="1709"/>
                  </a:lnTo>
                  <a:lnTo>
                    <a:pt x="463" y="1708"/>
                  </a:lnTo>
                  <a:lnTo>
                    <a:pt x="466" y="1704"/>
                  </a:lnTo>
                  <a:lnTo>
                    <a:pt x="555" y="1616"/>
                  </a:lnTo>
                  <a:lnTo>
                    <a:pt x="569" y="1605"/>
                  </a:lnTo>
                  <a:lnTo>
                    <a:pt x="586" y="1598"/>
                  </a:lnTo>
                  <a:lnTo>
                    <a:pt x="604" y="1596"/>
                  </a:lnTo>
                  <a:lnTo>
                    <a:pt x="624" y="1599"/>
                  </a:lnTo>
                  <a:lnTo>
                    <a:pt x="643" y="1607"/>
                  </a:lnTo>
                  <a:lnTo>
                    <a:pt x="690" y="1636"/>
                  </a:lnTo>
                  <a:lnTo>
                    <a:pt x="738" y="1661"/>
                  </a:lnTo>
                  <a:lnTo>
                    <a:pt x="789" y="1682"/>
                  </a:lnTo>
                  <a:lnTo>
                    <a:pt x="840" y="1699"/>
                  </a:lnTo>
                  <a:lnTo>
                    <a:pt x="893" y="1713"/>
                  </a:lnTo>
                  <a:lnTo>
                    <a:pt x="912" y="1719"/>
                  </a:lnTo>
                  <a:lnTo>
                    <a:pt x="928" y="1730"/>
                  </a:lnTo>
                  <a:lnTo>
                    <a:pt x="940" y="1745"/>
                  </a:lnTo>
                  <a:lnTo>
                    <a:pt x="948" y="1762"/>
                  </a:lnTo>
                  <a:lnTo>
                    <a:pt x="950" y="1781"/>
                  </a:lnTo>
                  <a:lnTo>
                    <a:pt x="950" y="1907"/>
                  </a:lnTo>
                  <a:lnTo>
                    <a:pt x="951" y="1911"/>
                  </a:lnTo>
                  <a:lnTo>
                    <a:pt x="952" y="1914"/>
                  </a:lnTo>
                  <a:lnTo>
                    <a:pt x="954" y="1916"/>
                  </a:lnTo>
                  <a:lnTo>
                    <a:pt x="958" y="1918"/>
                  </a:lnTo>
                  <a:lnTo>
                    <a:pt x="962" y="1918"/>
                  </a:lnTo>
                  <a:lnTo>
                    <a:pt x="1099" y="1918"/>
                  </a:lnTo>
                  <a:lnTo>
                    <a:pt x="1102" y="1918"/>
                  </a:lnTo>
                  <a:lnTo>
                    <a:pt x="1105" y="1916"/>
                  </a:lnTo>
                  <a:lnTo>
                    <a:pt x="1108" y="1914"/>
                  </a:lnTo>
                  <a:lnTo>
                    <a:pt x="1109" y="1911"/>
                  </a:lnTo>
                  <a:lnTo>
                    <a:pt x="1110" y="1907"/>
                  </a:lnTo>
                  <a:lnTo>
                    <a:pt x="1110" y="1781"/>
                  </a:lnTo>
                  <a:lnTo>
                    <a:pt x="1113" y="1762"/>
                  </a:lnTo>
                  <a:lnTo>
                    <a:pt x="1121" y="1745"/>
                  </a:lnTo>
                  <a:lnTo>
                    <a:pt x="1133" y="1730"/>
                  </a:lnTo>
                  <a:lnTo>
                    <a:pt x="1148" y="1719"/>
                  </a:lnTo>
                  <a:lnTo>
                    <a:pt x="1167" y="1713"/>
                  </a:lnTo>
                  <a:lnTo>
                    <a:pt x="1220" y="1700"/>
                  </a:lnTo>
                  <a:lnTo>
                    <a:pt x="1272" y="1683"/>
                  </a:lnTo>
                  <a:lnTo>
                    <a:pt x="1321" y="1662"/>
                  </a:lnTo>
                  <a:lnTo>
                    <a:pt x="1370" y="1638"/>
                  </a:lnTo>
                  <a:lnTo>
                    <a:pt x="1417" y="1610"/>
                  </a:lnTo>
                  <a:lnTo>
                    <a:pt x="1434" y="1600"/>
                  </a:lnTo>
                  <a:lnTo>
                    <a:pt x="1453" y="1597"/>
                  </a:lnTo>
                  <a:lnTo>
                    <a:pt x="1472" y="1599"/>
                  </a:lnTo>
                  <a:lnTo>
                    <a:pt x="1490" y="1605"/>
                  </a:lnTo>
                  <a:lnTo>
                    <a:pt x="1506" y="1618"/>
                  </a:lnTo>
                  <a:lnTo>
                    <a:pt x="1594" y="1707"/>
                  </a:lnTo>
                  <a:lnTo>
                    <a:pt x="1598" y="1709"/>
                  </a:lnTo>
                  <a:lnTo>
                    <a:pt x="1600" y="1710"/>
                  </a:lnTo>
                  <a:lnTo>
                    <a:pt x="1602" y="1710"/>
                  </a:lnTo>
                  <a:lnTo>
                    <a:pt x="1605" y="1710"/>
                  </a:lnTo>
                  <a:lnTo>
                    <a:pt x="1607" y="1709"/>
                  </a:lnTo>
                  <a:lnTo>
                    <a:pt x="1610" y="1707"/>
                  </a:lnTo>
                  <a:lnTo>
                    <a:pt x="1706" y="1610"/>
                  </a:lnTo>
                  <a:lnTo>
                    <a:pt x="1708" y="1607"/>
                  </a:lnTo>
                  <a:lnTo>
                    <a:pt x="1709" y="1604"/>
                  </a:lnTo>
                  <a:lnTo>
                    <a:pt x="1710" y="1602"/>
                  </a:lnTo>
                  <a:lnTo>
                    <a:pt x="1709" y="1600"/>
                  </a:lnTo>
                  <a:lnTo>
                    <a:pt x="1708" y="1597"/>
                  </a:lnTo>
                  <a:lnTo>
                    <a:pt x="1706" y="1594"/>
                  </a:lnTo>
                  <a:lnTo>
                    <a:pt x="1618" y="1505"/>
                  </a:lnTo>
                  <a:lnTo>
                    <a:pt x="1606" y="1489"/>
                  </a:lnTo>
                  <a:lnTo>
                    <a:pt x="1600" y="1473"/>
                  </a:lnTo>
                  <a:lnTo>
                    <a:pt x="1598" y="1454"/>
                  </a:lnTo>
                  <a:lnTo>
                    <a:pt x="1601" y="1435"/>
                  </a:lnTo>
                  <a:lnTo>
                    <a:pt x="1609" y="1417"/>
                  </a:lnTo>
                  <a:lnTo>
                    <a:pt x="1638" y="1370"/>
                  </a:lnTo>
                  <a:lnTo>
                    <a:pt x="1663" y="1322"/>
                  </a:lnTo>
                  <a:lnTo>
                    <a:pt x="1683" y="1271"/>
                  </a:lnTo>
                  <a:lnTo>
                    <a:pt x="1700" y="1220"/>
                  </a:lnTo>
                  <a:lnTo>
                    <a:pt x="1713" y="1167"/>
                  </a:lnTo>
                  <a:lnTo>
                    <a:pt x="1719" y="1148"/>
                  </a:lnTo>
                  <a:lnTo>
                    <a:pt x="1731" y="1132"/>
                  </a:lnTo>
                  <a:lnTo>
                    <a:pt x="1745" y="1121"/>
                  </a:lnTo>
                  <a:lnTo>
                    <a:pt x="1762" y="1113"/>
                  </a:lnTo>
                  <a:lnTo>
                    <a:pt x="1782" y="1110"/>
                  </a:lnTo>
                  <a:lnTo>
                    <a:pt x="1908" y="1110"/>
                  </a:lnTo>
                  <a:lnTo>
                    <a:pt x="1911" y="1110"/>
                  </a:lnTo>
                  <a:lnTo>
                    <a:pt x="1914" y="1108"/>
                  </a:lnTo>
                  <a:lnTo>
                    <a:pt x="1917" y="1106"/>
                  </a:lnTo>
                  <a:lnTo>
                    <a:pt x="1918" y="1103"/>
                  </a:lnTo>
                  <a:lnTo>
                    <a:pt x="1919" y="1098"/>
                  </a:lnTo>
                  <a:lnTo>
                    <a:pt x="1919" y="961"/>
                  </a:lnTo>
                  <a:lnTo>
                    <a:pt x="1918" y="958"/>
                  </a:lnTo>
                  <a:lnTo>
                    <a:pt x="1917" y="955"/>
                  </a:lnTo>
                  <a:lnTo>
                    <a:pt x="1914" y="953"/>
                  </a:lnTo>
                  <a:lnTo>
                    <a:pt x="1911" y="951"/>
                  </a:lnTo>
                  <a:lnTo>
                    <a:pt x="1908" y="951"/>
                  </a:lnTo>
                  <a:lnTo>
                    <a:pt x="1782" y="951"/>
                  </a:lnTo>
                  <a:lnTo>
                    <a:pt x="1762" y="948"/>
                  </a:lnTo>
                  <a:lnTo>
                    <a:pt x="1745" y="940"/>
                  </a:lnTo>
                  <a:lnTo>
                    <a:pt x="1731" y="928"/>
                  </a:lnTo>
                  <a:lnTo>
                    <a:pt x="1719" y="912"/>
                  </a:lnTo>
                  <a:lnTo>
                    <a:pt x="1713" y="894"/>
                  </a:lnTo>
                  <a:lnTo>
                    <a:pt x="1700" y="840"/>
                  </a:lnTo>
                  <a:lnTo>
                    <a:pt x="1683" y="789"/>
                  </a:lnTo>
                  <a:lnTo>
                    <a:pt x="1663" y="739"/>
                  </a:lnTo>
                  <a:lnTo>
                    <a:pt x="1638" y="691"/>
                  </a:lnTo>
                  <a:lnTo>
                    <a:pt x="1609" y="644"/>
                  </a:lnTo>
                  <a:lnTo>
                    <a:pt x="1601" y="626"/>
                  </a:lnTo>
                  <a:lnTo>
                    <a:pt x="1598" y="607"/>
                  </a:lnTo>
                  <a:lnTo>
                    <a:pt x="1599" y="588"/>
                  </a:lnTo>
                  <a:lnTo>
                    <a:pt x="1606" y="570"/>
                  </a:lnTo>
                  <a:lnTo>
                    <a:pt x="1618" y="555"/>
                  </a:lnTo>
                  <a:lnTo>
                    <a:pt x="1706" y="466"/>
                  </a:lnTo>
                  <a:lnTo>
                    <a:pt x="1708" y="464"/>
                  </a:lnTo>
                  <a:lnTo>
                    <a:pt x="1709" y="461"/>
                  </a:lnTo>
                  <a:lnTo>
                    <a:pt x="1710" y="459"/>
                  </a:lnTo>
                  <a:lnTo>
                    <a:pt x="1709" y="457"/>
                  </a:lnTo>
                  <a:lnTo>
                    <a:pt x="1708" y="453"/>
                  </a:lnTo>
                  <a:lnTo>
                    <a:pt x="1706" y="450"/>
                  </a:lnTo>
                  <a:lnTo>
                    <a:pt x="1610" y="354"/>
                  </a:lnTo>
                  <a:lnTo>
                    <a:pt x="1607" y="352"/>
                  </a:lnTo>
                  <a:lnTo>
                    <a:pt x="1605" y="351"/>
                  </a:lnTo>
                  <a:lnTo>
                    <a:pt x="1602" y="350"/>
                  </a:lnTo>
                  <a:lnTo>
                    <a:pt x="1600" y="351"/>
                  </a:lnTo>
                  <a:lnTo>
                    <a:pt x="1598" y="352"/>
                  </a:lnTo>
                  <a:lnTo>
                    <a:pt x="1594" y="354"/>
                  </a:lnTo>
                  <a:lnTo>
                    <a:pt x="1506" y="443"/>
                  </a:lnTo>
                  <a:lnTo>
                    <a:pt x="1490" y="455"/>
                  </a:lnTo>
                  <a:lnTo>
                    <a:pt x="1472" y="462"/>
                  </a:lnTo>
                  <a:lnTo>
                    <a:pt x="1453" y="463"/>
                  </a:lnTo>
                  <a:lnTo>
                    <a:pt x="1434" y="460"/>
                  </a:lnTo>
                  <a:lnTo>
                    <a:pt x="1417" y="451"/>
                  </a:lnTo>
                  <a:lnTo>
                    <a:pt x="1370" y="423"/>
                  </a:lnTo>
                  <a:lnTo>
                    <a:pt x="1321" y="398"/>
                  </a:lnTo>
                  <a:lnTo>
                    <a:pt x="1272" y="378"/>
                  </a:lnTo>
                  <a:lnTo>
                    <a:pt x="1220" y="361"/>
                  </a:lnTo>
                  <a:lnTo>
                    <a:pt x="1167" y="348"/>
                  </a:lnTo>
                  <a:lnTo>
                    <a:pt x="1148" y="342"/>
                  </a:lnTo>
                  <a:lnTo>
                    <a:pt x="1133" y="330"/>
                  </a:lnTo>
                  <a:lnTo>
                    <a:pt x="1120" y="315"/>
                  </a:lnTo>
                  <a:lnTo>
                    <a:pt x="1113" y="299"/>
                  </a:lnTo>
                  <a:lnTo>
                    <a:pt x="1110" y="279"/>
                  </a:lnTo>
                  <a:lnTo>
                    <a:pt x="1110" y="153"/>
                  </a:lnTo>
                  <a:lnTo>
                    <a:pt x="1109" y="150"/>
                  </a:lnTo>
                  <a:lnTo>
                    <a:pt x="1108" y="147"/>
                  </a:lnTo>
                  <a:lnTo>
                    <a:pt x="1105" y="145"/>
                  </a:lnTo>
                  <a:lnTo>
                    <a:pt x="1102" y="143"/>
                  </a:lnTo>
                  <a:lnTo>
                    <a:pt x="1099" y="141"/>
                  </a:lnTo>
                  <a:lnTo>
                    <a:pt x="962" y="141"/>
                  </a:lnTo>
                  <a:close/>
                  <a:moveTo>
                    <a:pt x="961" y="0"/>
                  </a:moveTo>
                  <a:lnTo>
                    <a:pt x="1098" y="0"/>
                  </a:lnTo>
                  <a:lnTo>
                    <a:pt x="1128" y="3"/>
                  </a:lnTo>
                  <a:lnTo>
                    <a:pt x="1157" y="12"/>
                  </a:lnTo>
                  <a:lnTo>
                    <a:pt x="1183" y="26"/>
                  </a:lnTo>
                  <a:lnTo>
                    <a:pt x="1205" y="45"/>
                  </a:lnTo>
                  <a:lnTo>
                    <a:pt x="1224" y="67"/>
                  </a:lnTo>
                  <a:lnTo>
                    <a:pt x="1238" y="93"/>
                  </a:lnTo>
                  <a:lnTo>
                    <a:pt x="1246" y="121"/>
                  </a:lnTo>
                  <a:lnTo>
                    <a:pt x="1250" y="152"/>
                  </a:lnTo>
                  <a:lnTo>
                    <a:pt x="1250" y="223"/>
                  </a:lnTo>
                  <a:lnTo>
                    <a:pt x="1300" y="237"/>
                  </a:lnTo>
                  <a:lnTo>
                    <a:pt x="1350" y="256"/>
                  </a:lnTo>
                  <a:lnTo>
                    <a:pt x="1398" y="279"/>
                  </a:lnTo>
                  <a:lnTo>
                    <a:pt x="1445" y="303"/>
                  </a:lnTo>
                  <a:lnTo>
                    <a:pt x="1494" y="253"/>
                  </a:lnTo>
                  <a:lnTo>
                    <a:pt x="1512" y="237"/>
                  </a:lnTo>
                  <a:lnTo>
                    <a:pt x="1532" y="225"/>
                  </a:lnTo>
                  <a:lnTo>
                    <a:pt x="1554" y="216"/>
                  </a:lnTo>
                  <a:lnTo>
                    <a:pt x="1578" y="211"/>
                  </a:lnTo>
                  <a:lnTo>
                    <a:pt x="1602" y="209"/>
                  </a:lnTo>
                  <a:lnTo>
                    <a:pt x="1631" y="212"/>
                  </a:lnTo>
                  <a:lnTo>
                    <a:pt x="1660" y="221"/>
                  </a:lnTo>
                  <a:lnTo>
                    <a:pt x="1686" y="234"/>
                  </a:lnTo>
                  <a:lnTo>
                    <a:pt x="1708" y="253"/>
                  </a:lnTo>
                  <a:lnTo>
                    <a:pt x="1805" y="350"/>
                  </a:lnTo>
                  <a:lnTo>
                    <a:pt x="1821" y="368"/>
                  </a:lnTo>
                  <a:lnTo>
                    <a:pt x="1834" y="388"/>
                  </a:lnTo>
                  <a:lnTo>
                    <a:pt x="1842" y="410"/>
                  </a:lnTo>
                  <a:lnTo>
                    <a:pt x="1849" y="433"/>
                  </a:lnTo>
                  <a:lnTo>
                    <a:pt x="1850" y="457"/>
                  </a:lnTo>
                  <a:lnTo>
                    <a:pt x="1848" y="487"/>
                  </a:lnTo>
                  <a:lnTo>
                    <a:pt x="1838" y="516"/>
                  </a:lnTo>
                  <a:lnTo>
                    <a:pt x="1824" y="541"/>
                  </a:lnTo>
                  <a:lnTo>
                    <a:pt x="1805" y="564"/>
                  </a:lnTo>
                  <a:lnTo>
                    <a:pt x="1756" y="614"/>
                  </a:lnTo>
                  <a:lnTo>
                    <a:pt x="1781" y="661"/>
                  </a:lnTo>
                  <a:lnTo>
                    <a:pt x="1802" y="709"/>
                  </a:lnTo>
                  <a:lnTo>
                    <a:pt x="1821" y="758"/>
                  </a:lnTo>
                  <a:lnTo>
                    <a:pt x="1837" y="809"/>
                  </a:lnTo>
                  <a:lnTo>
                    <a:pt x="1907" y="809"/>
                  </a:lnTo>
                  <a:lnTo>
                    <a:pt x="1937" y="812"/>
                  </a:lnTo>
                  <a:lnTo>
                    <a:pt x="1966" y="820"/>
                  </a:lnTo>
                  <a:lnTo>
                    <a:pt x="1992" y="835"/>
                  </a:lnTo>
                  <a:lnTo>
                    <a:pt x="2014" y="853"/>
                  </a:lnTo>
                  <a:lnTo>
                    <a:pt x="2033" y="875"/>
                  </a:lnTo>
                  <a:lnTo>
                    <a:pt x="2047" y="901"/>
                  </a:lnTo>
                  <a:lnTo>
                    <a:pt x="2055" y="930"/>
                  </a:lnTo>
                  <a:lnTo>
                    <a:pt x="2058" y="960"/>
                  </a:lnTo>
                  <a:lnTo>
                    <a:pt x="2058" y="1097"/>
                  </a:lnTo>
                  <a:lnTo>
                    <a:pt x="2055" y="1128"/>
                  </a:lnTo>
                  <a:lnTo>
                    <a:pt x="2047" y="1156"/>
                  </a:lnTo>
                  <a:lnTo>
                    <a:pt x="2033" y="1182"/>
                  </a:lnTo>
                  <a:lnTo>
                    <a:pt x="2014" y="1205"/>
                  </a:lnTo>
                  <a:lnTo>
                    <a:pt x="1992" y="1223"/>
                  </a:lnTo>
                  <a:lnTo>
                    <a:pt x="1966" y="1238"/>
                  </a:lnTo>
                  <a:lnTo>
                    <a:pt x="1937" y="1246"/>
                  </a:lnTo>
                  <a:lnTo>
                    <a:pt x="1907" y="1249"/>
                  </a:lnTo>
                  <a:lnTo>
                    <a:pt x="1837" y="1249"/>
                  </a:lnTo>
                  <a:lnTo>
                    <a:pt x="1821" y="1300"/>
                  </a:lnTo>
                  <a:lnTo>
                    <a:pt x="1802" y="1349"/>
                  </a:lnTo>
                  <a:lnTo>
                    <a:pt x="1781" y="1397"/>
                  </a:lnTo>
                  <a:lnTo>
                    <a:pt x="1756" y="1444"/>
                  </a:lnTo>
                  <a:lnTo>
                    <a:pt x="1805" y="1494"/>
                  </a:lnTo>
                  <a:lnTo>
                    <a:pt x="1821" y="1512"/>
                  </a:lnTo>
                  <a:lnTo>
                    <a:pt x="1834" y="1532"/>
                  </a:lnTo>
                  <a:lnTo>
                    <a:pt x="1842" y="1554"/>
                  </a:lnTo>
                  <a:lnTo>
                    <a:pt x="1849" y="1577"/>
                  </a:lnTo>
                  <a:lnTo>
                    <a:pt x="1850" y="1600"/>
                  </a:lnTo>
                  <a:lnTo>
                    <a:pt x="1848" y="1631"/>
                  </a:lnTo>
                  <a:lnTo>
                    <a:pt x="1838" y="1659"/>
                  </a:lnTo>
                  <a:lnTo>
                    <a:pt x="1824" y="1684"/>
                  </a:lnTo>
                  <a:lnTo>
                    <a:pt x="1805" y="1708"/>
                  </a:lnTo>
                  <a:lnTo>
                    <a:pt x="1708" y="1805"/>
                  </a:lnTo>
                  <a:lnTo>
                    <a:pt x="1690" y="1820"/>
                  </a:lnTo>
                  <a:lnTo>
                    <a:pt x="1670" y="1833"/>
                  </a:lnTo>
                  <a:lnTo>
                    <a:pt x="1648" y="1841"/>
                  </a:lnTo>
                  <a:lnTo>
                    <a:pt x="1625" y="1847"/>
                  </a:lnTo>
                  <a:lnTo>
                    <a:pt x="1602" y="1849"/>
                  </a:lnTo>
                  <a:lnTo>
                    <a:pt x="1571" y="1846"/>
                  </a:lnTo>
                  <a:lnTo>
                    <a:pt x="1544" y="1837"/>
                  </a:lnTo>
                  <a:lnTo>
                    <a:pt x="1517" y="1824"/>
                  </a:lnTo>
                  <a:lnTo>
                    <a:pt x="1494" y="1805"/>
                  </a:lnTo>
                  <a:lnTo>
                    <a:pt x="1445" y="1755"/>
                  </a:lnTo>
                  <a:lnTo>
                    <a:pt x="1398" y="1779"/>
                  </a:lnTo>
                  <a:lnTo>
                    <a:pt x="1350" y="1801"/>
                  </a:lnTo>
                  <a:lnTo>
                    <a:pt x="1300" y="1820"/>
                  </a:lnTo>
                  <a:lnTo>
                    <a:pt x="1250" y="1835"/>
                  </a:lnTo>
                  <a:lnTo>
                    <a:pt x="1250" y="1906"/>
                  </a:lnTo>
                  <a:lnTo>
                    <a:pt x="1246" y="1936"/>
                  </a:lnTo>
                  <a:lnTo>
                    <a:pt x="1238" y="1965"/>
                  </a:lnTo>
                  <a:lnTo>
                    <a:pt x="1224" y="1991"/>
                  </a:lnTo>
                  <a:lnTo>
                    <a:pt x="1205" y="2013"/>
                  </a:lnTo>
                  <a:lnTo>
                    <a:pt x="1183" y="2032"/>
                  </a:lnTo>
                  <a:lnTo>
                    <a:pt x="1157" y="2046"/>
                  </a:lnTo>
                  <a:lnTo>
                    <a:pt x="1128" y="2054"/>
                  </a:lnTo>
                  <a:lnTo>
                    <a:pt x="1098" y="2058"/>
                  </a:lnTo>
                  <a:lnTo>
                    <a:pt x="961" y="2058"/>
                  </a:lnTo>
                  <a:lnTo>
                    <a:pt x="930" y="2054"/>
                  </a:lnTo>
                  <a:lnTo>
                    <a:pt x="903" y="2046"/>
                  </a:lnTo>
                  <a:lnTo>
                    <a:pt x="876" y="2032"/>
                  </a:lnTo>
                  <a:lnTo>
                    <a:pt x="854" y="2013"/>
                  </a:lnTo>
                  <a:lnTo>
                    <a:pt x="835" y="1991"/>
                  </a:lnTo>
                  <a:lnTo>
                    <a:pt x="821" y="1965"/>
                  </a:lnTo>
                  <a:lnTo>
                    <a:pt x="812" y="1936"/>
                  </a:lnTo>
                  <a:lnTo>
                    <a:pt x="809" y="1906"/>
                  </a:lnTo>
                  <a:lnTo>
                    <a:pt x="809" y="1835"/>
                  </a:lnTo>
                  <a:lnTo>
                    <a:pt x="758" y="1820"/>
                  </a:lnTo>
                  <a:lnTo>
                    <a:pt x="709" y="1801"/>
                  </a:lnTo>
                  <a:lnTo>
                    <a:pt x="661" y="1779"/>
                  </a:lnTo>
                  <a:lnTo>
                    <a:pt x="615" y="1755"/>
                  </a:lnTo>
                  <a:lnTo>
                    <a:pt x="564" y="1805"/>
                  </a:lnTo>
                  <a:lnTo>
                    <a:pt x="546" y="1820"/>
                  </a:lnTo>
                  <a:lnTo>
                    <a:pt x="526" y="1833"/>
                  </a:lnTo>
                  <a:lnTo>
                    <a:pt x="504" y="1841"/>
                  </a:lnTo>
                  <a:lnTo>
                    <a:pt x="481" y="1847"/>
                  </a:lnTo>
                  <a:lnTo>
                    <a:pt x="458" y="1849"/>
                  </a:lnTo>
                  <a:lnTo>
                    <a:pt x="427" y="1846"/>
                  </a:lnTo>
                  <a:lnTo>
                    <a:pt x="400" y="1837"/>
                  </a:lnTo>
                  <a:lnTo>
                    <a:pt x="373" y="1824"/>
                  </a:lnTo>
                  <a:lnTo>
                    <a:pt x="350" y="1805"/>
                  </a:lnTo>
                  <a:lnTo>
                    <a:pt x="253" y="1708"/>
                  </a:lnTo>
                  <a:lnTo>
                    <a:pt x="236" y="1687"/>
                  </a:lnTo>
                  <a:lnTo>
                    <a:pt x="223" y="1663"/>
                  </a:lnTo>
                  <a:lnTo>
                    <a:pt x="214" y="1639"/>
                  </a:lnTo>
                  <a:lnTo>
                    <a:pt x="210" y="1614"/>
                  </a:lnTo>
                  <a:lnTo>
                    <a:pt x="210" y="1587"/>
                  </a:lnTo>
                  <a:lnTo>
                    <a:pt x="214" y="1562"/>
                  </a:lnTo>
                  <a:lnTo>
                    <a:pt x="223" y="1538"/>
                  </a:lnTo>
                  <a:lnTo>
                    <a:pt x="236" y="1515"/>
                  </a:lnTo>
                  <a:lnTo>
                    <a:pt x="253" y="1494"/>
                  </a:lnTo>
                  <a:lnTo>
                    <a:pt x="304" y="1444"/>
                  </a:lnTo>
                  <a:lnTo>
                    <a:pt x="278" y="1397"/>
                  </a:lnTo>
                  <a:lnTo>
                    <a:pt x="256" y="1349"/>
                  </a:lnTo>
                  <a:lnTo>
                    <a:pt x="237" y="1300"/>
                  </a:lnTo>
                  <a:lnTo>
                    <a:pt x="223" y="1249"/>
                  </a:lnTo>
                  <a:lnTo>
                    <a:pt x="152" y="1249"/>
                  </a:lnTo>
                  <a:lnTo>
                    <a:pt x="121" y="1246"/>
                  </a:lnTo>
                  <a:lnTo>
                    <a:pt x="93" y="1238"/>
                  </a:lnTo>
                  <a:lnTo>
                    <a:pt x="67" y="1223"/>
                  </a:lnTo>
                  <a:lnTo>
                    <a:pt x="44" y="1205"/>
                  </a:lnTo>
                  <a:lnTo>
                    <a:pt x="26" y="1182"/>
                  </a:lnTo>
                  <a:lnTo>
                    <a:pt x="12" y="1156"/>
                  </a:lnTo>
                  <a:lnTo>
                    <a:pt x="3" y="1128"/>
                  </a:lnTo>
                  <a:lnTo>
                    <a:pt x="0" y="1097"/>
                  </a:lnTo>
                  <a:lnTo>
                    <a:pt x="0" y="960"/>
                  </a:lnTo>
                  <a:lnTo>
                    <a:pt x="3" y="930"/>
                  </a:lnTo>
                  <a:lnTo>
                    <a:pt x="12" y="901"/>
                  </a:lnTo>
                  <a:lnTo>
                    <a:pt x="26" y="875"/>
                  </a:lnTo>
                  <a:lnTo>
                    <a:pt x="44" y="853"/>
                  </a:lnTo>
                  <a:lnTo>
                    <a:pt x="67" y="835"/>
                  </a:lnTo>
                  <a:lnTo>
                    <a:pt x="93" y="820"/>
                  </a:lnTo>
                  <a:lnTo>
                    <a:pt x="121" y="812"/>
                  </a:lnTo>
                  <a:lnTo>
                    <a:pt x="152" y="809"/>
                  </a:lnTo>
                  <a:lnTo>
                    <a:pt x="223" y="809"/>
                  </a:lnTo>
                  <a:lnTo>
                    <a:pt x="237" y="758"/>
                  </a:lnTo>
                  <a:lnTo>
                    <a:pt x="256" y="709"/>
                  </a:lnTo>
                  <a:lnTo>
                    <a:pt x="278" y="661"/>
                  </a:lnTo>
                  <a:lnTo>
                    <a:pt x="304" y="614"/>
                  </a:lnTo>
                  <a:lnTo>
                    <a:pt x="253" y="564"/>
                  </a:lnTo>
                  <a:lnTo>
                    <a:pt x="236" y="543"/>
                  </a:lnTo>
                  <a:lnTo>
                    <a:pt x="223" y="520"/>
                  </a:lnTo>
                  <a:lnTo>
                    <a:pt x="214" y="496"/>
                  </a:lnTo>
                  <a:lnTo>
                    <a:pt x="210" y="470"/>
                  </a:lnTo>
                  <a:lnTo>
                    <a:pt x="210" y="444"/>
                  </a:lnTo>
                  <a:lnTo>
                    <a:pt x="214" y="419"/>
                  </a:lnTo>
                  <a:lnTo>
                    <a:pt x="223" y="394"/>
                  </a:lnTo>
                  <a:lnTo>
                    <a:pt x="236" y="371"/>
                  </a:lnTo>
                  <a:lnTo>
                    <a:pt x="253" y="350"/>
                  </a:lnTo>
                  <a:lnTo>
                    <a:pt x="350" y="253"/>
                  </a:lnTo>
                  <a:lnTo>
                    <a:pt x="368" y="237"/>
                  </a:lnTo>
                  <a:lnTo>
                    <a:pt x="388" y="225"/>
                  </a:lnTo>
                  <a:lnTo>
                    <a:pt x="410" y="216"/>
                  </a:lnTo>
                  <a:lnTo>
                    <a:pt x="433" y="211"/>
                  </a:lnTo>
                  <a:lnTo>
                    <a:pt x="458" y="209"/>
                  </a:lnTo>
                  <a:lnTo>
                    <a:pt x="487" y="212"/>
                  </a:lnTo>
                  <a:lnTo>
                    <a:pt x="516" y="221"/>
                  </a:lnTo>
                  <a:lnTo>
                    <a:pt x="542" y="234"/>
                  </a:lnTo>
                  <a:lnTo>
                    <a:pt x="564" y="253"/>
                  </a:lnTo>
                  <a:lnTo>
                    <a:pt x="615" y="303"/>
                  </a:lnTo>
                  <a:lnTo>
                    <a:pt x="661" y="279"/>
                  </a:lnTo>
                  <a:lnTo>
                    <a:pt x="709" y="256"/>
                  </a:lnTo>
                  <a:lnTo>
                    <a:pt x="758" y="237"/>
                  </a:lnTo>
                  <a:lnTo>
                    <a:pt x="809" y="223"/>
                  </a:lnTo>
                  <a:lnTo>
                    <a:pt x="809" y="152"/>
                  </a:lnTo>
                  <a:lnTo>
                    <a:pt x="812" y="121"/>
                  </a:lnTo>
                  <a:lnTo>
                    <a:pt x="820" y="93"/>
                  </a:lnTo>
                  <a:lnTo>
                    <a:pt x="835" y="67"/>
                  </a:lnTo>
                  <a:lnTo>
                    <a:pt x="853" y="45"/>
                  </a:lnTo>
                  <a:lnTo>
                    <a:pt x="876" y="26"/>
                  </a:lnTo>
                  <a:lnTo>
                    <a:pt x="902" y="12"/>
                  </a:lnTo>
                  <a:lnTo>
                    <a:pt x="930" y="3"/>
                  </a:lnTo>
                  <a:lnTo>
                    <a:pt x="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20" name="Freeform 245">
              <a:extLst>
                <a:ext uri="{FF2B5EF4-FFF2-40B4-BE49-F238E27FC236}">
                  <a16:creationId xmlns:a16="http://schemas.microsoft.com/office/drawing/2014/main" id="{0E40F114-A45C-4E31-8782-6F10274043BE}"/>
                </a:ext>
              </a:extLst>
            </p:cNvPr>
            <p:cNvSpPr>
              <a:spLocks noEditPoints="1"/>
            </p:cNvSpPr>
            <p:nvPr/>
          </p:nvSpPr>
          <p:spPr bwMode="auto">
            <a:xfrm>
              <a:off x="4452938" y="3783013"/>
              <a:ext cx="133350" cy="131763"/>
            </a:xfrm>
            <a:custGeom>
              <a:avLst/>
              <a:gdLst>
                <a:gd name="T0" fmla="*/ 376 w 834"/>
                <a:gd name="T1" fmla="*/ 143 h 834"/>
                <a:gd name="T2" fmla="*/ 300 w 834"/>
                <a:gd name="T3" fmla="*/ 166 h 834"/>
                <a:gd name="T4" fmla="*/ 235 w 834"/>
                <a:gd name="T5" fmla="*/ 208 h 834"/>
                <a:gd name="T6" fmla="*/ 184 w 834"/>
                <a:gd name="T7" fmla="*/ 266 h 834"/>
                <a:gd name="T8" fmla="*/ 152 w 834"/>
                <a:gd name="T9" fmla="*/ 337 h 834"/>
                <a:gd name="T10" fmla="*/ 140 w 834"/>
                <a:gd name="T11" fmla="*/ 417 h 834"/>
                <a:gd name="T12" fmla="*/ 152 w 834"/>
                <a:gd name="T13" fmla="*/ 497 h 834"/>
                <a:gd name="T14" fmla="*/ 184 w 834"/>
                <a:gd name="T15" fmla="*/ 568 h 834"/>
                <a:gd name="T16" fmla="*/ 235 w 834"/>
                <a:gd name="T17" fmla="*/ 626 h 834"/>
                <a:gd name="T18" fmla="*/ 300 w 834"/>
                <a:gd name="T19" fmla="*/ 668 h 834"/>
                <a:gd name="T20" fmla="*/ 376 w 834"/>
                <a:gd name="T21" fmla="*/ 691 h 834"/>
                <a:gd name="T22" fmla="*/ 457 w 834"/>
                <a:gd name="T23" fmla="*/ 691 h 834"/>
                <a:gd name="T24" fmla="*/ 533 w 834"/>
                <a:gd name="T25" fmla="*/ 668 h 834"/>
                <a:gd name="T26" fmla="*/ 599 w 834"/>
                <a:gd name="T27" fmla="*/ 626 h 834"/>
                <a:gd name="T28" fmla="*/ 649 w 834"/>
                <a:gd name="T29" fmla="*/ 568 h 834"/>
                <a:gd name="T30" fmla="*/ 682 w 834"/>
                <a:gd name="T31" fmla="*/ 497 h 834"/>
                <a:gd name="T32" fmla="*/ 694 w 834"/>
                <a:gd name="T33" fmla="*/ 417 h 834"/>
                <a:gd name="T34" fmla="*/ 682 w 834"/>
                <a:gd name="T35" fmla="*/ 337 h 834"/>
                <a:gd name="T36" fmla="*/ 649 w 834"/>
                <a:gd name="T37" fmla="*/ 266 h 834"/>
                <a:gd name="T38" fmla="*/ 599 w 834"/>
                <a:gd name="T39" fmla="*/ 208 h 834"/>
                <a:gd name="T40" fmla="*/ 533 w 834"/>
                <a:gd name="T41" fmla="*/ 166 h 834"/>
                <a:gd name="T42" fmla="*/ 457 w 834"/>
                <a:gd name="T43" fmla="*/ 143 h 834"/>
                <a:gd name="T44" fmla="*/ 416 w 834"/>
                <a:gd name="T45" fmla="*/ 0 h 834"/>
                <a:gd name="T46" fmla="*/ 519 w 834"/>
                <a:gd name="T47" fmla="*/ 12 h 834"/>
                <a:gd name="T48" fmla="*/ 612 w 834"/>
                <a:gd name="T49" fmla="*/ 48 h 834"/>
                <a:gd name="T50" fmla="*/ 694 w 834"/>
                <a:gd name="T51" fmla="*/ 105 h 834"/>
                <a:gd name="T52" fmla="*/ 759 w 834"/>
                <a:gd name="T53" fmla="*/ 179 h 834"/>
                <a:gd name="T54" fmla="*/ 805 w 834"/>
                <a:gd name="T55" fmla="*/ 266 h 834"/>
                <a:gd name="T56" fmla="*/ 831 w 834"/>
                <a:gd name="T57" fmla="*/ 364 h 834"/>
                <a:gd name="T58" fmla="*/ 831 w 834"/>
                <a:gd name="T59" fmla="*/ 470 h 834"/>
                <a:gd name="T60" fmla="*/ 805 w 834"/>
                <a:gd name="T61" fmla="*/ 568 h 834"/>
                <a:gd name="T62" fmla="*/ 759 w 834"/>
                <a:gd name="T63" fmla="*/ 655 h 834"/>
                <a:gd name="T64" fmla="*/ 694 w 834"/>
                <a:gd name="T65" fmla="*/ 729 h 834"/>
                <a:gd name="T66" fmla="*/ 612 w 834"/>
                <a:gd name="T67" fmla="*/ 785 h 834"/>
                <a:gd name="T68" fmla="*/ 520 w 834"/>
                <a:gd name="T69" fmla="*/ 822 h 834"/>
                <a:gd name="T70" fmla="*/ 417 w 834"/>
                <a:gd name="T71" fmla="*/ 834 h 834"/>
                <a:gd name="T72" fmla="*/ 314 w 834"/>
                <a:gd name="T73" fmla="*/ 822 h 834"/>
                <a:gd name="T74" fmla="*/ 221 w 834"/>
                <a:gd name="T75" fmla="*/ 785 h 834"/>
                <a:gd name="T76" fmla="*/ 140 w 834"/>
                <a:gd name="T77" fmla="*/ 729 h 834"/>
                <a:gd name="T78" fmla="*/ 75 w 834"/>
                <a:gd name="T79" fmla="*/ 655 h 834"/>
                <a:gd name="T80" fmla="*/ 27 w 834"/>
                <a:gd name="T81" fmla="*/ 568 h 834"/>
                <a:gd name="T82" fmla="*/ 3 w 834"/>
                <a:gd name="T83" fmla="*/ 470 h 834"/>
                <a:gd name="T84" fmla="*/ 3 w 834"/>
                <a:gd name="T85" fmla="*/ 364 h 834"/>
                <a:gd name="T86" fmla="*/ 27 w 834"/>
                <a:gd name="T87" fmla="*/ 266 h 834"/>
                <a:gd name="T88" fmla="*/ 74 w 834"/>
                <a:gd name="T89" fmla="*/ 179 h 834"/>
                <a:gd name="T90" fmla="*/ 139 w 834"/>
                <a:gd name="T91" fmla="*/ 105 h 834"/>
                <a:gd name="T92" fmla="*/ 220 w 834"/>
                <a:gd name="T93" fmla="*/ 48 h 834"/>
                <a:gd name="T94" fmla="*/ 314 w 834"/>
                <a:gd name="T95" fmla="*/ 12 h 834"/>
                <a:gd name="T96" fmla="*/ 416 w 834"/>
                <a:gd name="T97"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4" h="834">
                  <a:moveTo>
                    <a:pt x="417" y="140"/>
                  </a:moveTo>
                  <a:lnTo>
                    <a:pt x="376" y="143"/>
                  </a:lnTo>
                  <a:lnTo>
                    <a:pt x="337" y="151"/>
                  </a:lnTo>
                  <a:lnTo>
                    <a:pt x="300" y="166"/>
                  </a:lnTo>
                  <a:lnTo>
                    <a:pt x="266" y="185"/>
                  </a:lnTo>
                  <a:lnTo>
                    <a:pt x="235" y="208"/>
                  </a:lnTo>
                  <a:lnTo>
                    <a:pt x="207" y="236"/>
                  </a:lnTo>
                  <a:lnTo>
                    <a:pt x="184" y="266"/>
                  </a:lnTo>
                  <a:lnTo>
                    <a:pt x="165" y="300"/>
                  </a:lnTo>
                  <a:lnTo>
                    <a:pt x="152" y="337"/>
                  </a:lnTo>
                  <a:lnTo>
                    <a:pt x="143" y="376"/>
                  </a:lnTo>
                  <a:lnTo>
                    <a:pt x="140" y="417"/>
                  </a:lnTo>
                  <a:lnTo>
                    <a:pt x="143" y="458"/>
                  </a:lnTo>
                  <a:lnTo>
                    <a:pt x="152" y="497"/>
                  </a:lnTo>
                  <a:lnTo>
                    <a:pt x="165" y="533"/>
                  </a:lnTo>
                  <a:lnTo>
                    <a:pt x="184" y="568"/>
                  </a:lnTo>
                  <a:lnTo>
                    <a:pt x="207" y="598"/>
                  </a:lnTo>
                  <a:lnTo>
                    <a:pt x="235" y="626"/>
                  </a:lnTo>
                  <a:lnTo>
                    <a:pt x="266" y="649"/>
                  </a:lnTo>
                  <a:lnTo>
                    <a:pt x="300" y="668"/>
                  </a:lnTo>
                  <a:lnTo>
                    <a:pt x="337" y="681"/>
                  </a:lnTo>
                  <a:lnTo>
                    <a:pt x="376" y="691"/>
                  </a:lnTo>
                  <a:lnTo>
                    <a:pt x="417" y="694"/>
                  </a:lnTo>
                  <a:lnTo>
                    <a:pt x="457" y="691"/>
                  </a:lnTo>
                  <a:lnTo>
                    <a:pt x="496" y="681"/>
                  </a:lnTo>
                  <a:lnTo>
                    <a:pt x="533" y="668"/>
                  </a:lnTo>
                  <a:lnTo>
                    <a:pt x="567" y="649"/>
                  </a:lnTo>
                  <a:lnTo>
                    <a:pt x="599" y="626"/>
                  </a:lnTo>
                  <a:lnTo>
                    <a:pt x="626" y="598"/>
                  </a:lnTo>
                  <a:lnTo>
                    <a:pt x="649" y="568"/>
                  </a:lnTo>
                  <a:lnTo>
                    <a:pt x="668" y="534"/>
                  </a:lnTo>
                  <a:lnTo>
                    <a:pt x="682" y="497"/>
                  </a:lnTo>
                  <a:lnTo>
                    <a:pt x="690" y="458"/>
                  </a:lnTo>
                  <a:lnTo>
                    <a:pt x="694" y="417"/>
                  </a:lnTo>
                  <a:lnTo>
                    <a:pt x="690" y="376"/>
                  </a:lnTo>
                  <a:lnTo>
                    <a:pt x="682" y="337"/>
                  </a:lnTo>
                  <a:lnTo>
                    <a:pt x="668" y="300"/>
                  </a:lnTo>
                  <a:lnTo>
                    <a:pt x="649" y="266"/>
                  </a:lnTo>
                  <a:lnTo>
                    <a:pt x="626" y="236"/>
                  </a:lnTo>
                  <a:lnTo>
                    <a:pt x="599" y="208"/>
                  </a:lnTo>
                  <a:lnTo>
                    <a:pt x="567" y="185"/>
                  </a:lnTo>
                  <a:lnTo>
                    <a:pt x="533" y="166"/>
                  </a:lnTo>
                  <a:lnTo>
                    <a:pt x="496" y="151"/>
                  </a:lnTo>
                  <a:lnTo>
                    <a:pt x="457" y="143"/>
                  </a:lnTo>
                  <a:lnTo>
                    <a:pt x="417" y="140"/>
                  </a:lnTo>
                  <a:close/>
                  <a:moveTo>
                    <a:pt x="416" y="0"/>
                  </a:moveTo>
                  <a:lnTo>
                    <a:pt x="468" y="3"/>
                  </a:lnTo>
                  <a:lnTo>
                    <a:pt x="519" y="12"/>
                  </a:lnTo>
                  <a:lnTo>
                    <a:pt x="567" y="28"/>
                  </a:lnTo>
                  <a:lnTo>
                    <a:pt x="612" y="48"/>
                  </a:lnTo>
                  <a:lnTo>
                    <a:pt x="655" y="74"/>
                  </a:lnTo>
                  <a:lnTo>
                    <a:pt x="694" y="105"/>
                  </a:lnTo>
                  <a:lnTo>
                    <a:pt x="728" y="140"/>
                  </a:lnTo>
                  <a:lnTo>
                    <a:pt x="759" y="179"/>
                  </a:lnTo>
                  <a:lnTo>
                    <a:pt x="784" y="221"/>
                  </a:lnTo>
                  <a:lnTo>
                    <a:pt x="805" y="266"/>
                  </a:lnTo>
                  <a:lnTo>
                    <a:pt x="821" y="315"/>
                  </a:lnTo>
                  <a:lnTo>
                    <a:pt x="831" y="364"/>
                  </a:lnTo>
                  <a:lnTo>
                    <a:pt x="834" y="417"/>
                  </a:lnTo>
                  <a:lnTo>
                    <a:pt x="831" y="470"/>
                  </a:lnTo>
                  <a:lnTo>
                    <a:pt x="821" y="519"/>
                  </a:lnTo>
                  <a:lnTo>
                    <a:pt x="805" y="568"/>
                  </a:lnTo>
                  <a:lnTo>
                    <a:pt x="785" y="613"/>
                  </a:lnTo>
                  <a:lnTo>
                    <a:pt x="759" y="655"/>
                  </a:lnTo>
                  <a:lnTo>
                    <a:pt x="728" y="694"/>
                  </a:lnTo>
                  <a:lnTo>
                    <a:pt x="694" y="729"/>
                  </a:lnTo>
                  <a:lnTo>
                    <a:pt x="655" y="759"/>
                  </a:lnTo>
                  <a:lnTo>
                    <a:pt x="612" y="785"/>
                  </a:lnTo>
                  <a:lnTo>
                    <a:pt x="567" y="806"/>
                  </a:lnTo>
                  <a:lnTo>
                    <a:pt x="520" y="822"/>
                  </a:lnTo>
                  <a:lnTo>
                    <a:pt x="469" y="831"/>
                  </a:lnTo>
                  <a:lnTo>
                    <a:pt x="417" y="834"/>
                  </a:lnTo>
                  <a:lnTo>
                    <a:pt x="365" y="831"/>
                  </a:lnTo>
                  <a:lnTo>
                    <a:pt x="314" y="822"/>
                  </a:lnTo>
                  <a:lnTo>
                    <a:pt x="266" y="806"/>
                  </a:lnTo>
                  <a:lnTo>
                    <a:pt x="221" y="785"/>
                  </a:lnTo>
                  <a:lnTo>
                    <a:pt x="179" y="759"/>
                  </a:lnTo>
                  <a:lnTo>
                    <a:pt x="140" y="729"/>
                  </a:lnTo>
                  <a:lnTo>
                    <a:pt x="105" y="694"/>
                  </a:lnTo>
                  <a:lnTo>
                    <a:pt x="75" y="655"/>
                  </a:lnTo>
                  <a:lnTo>
                    <a:pt x="48" y="613"/>
                  </a:lnTo>
                  <a:lnTo>
                    <a:pt x="27" y="568"/>
                  </a:lnTo>
                  <a:lnTo>
                    <a:pt x="12" y="519"/>
                  </a:lnTo>
                  <a:lnTo>
                    <a:pt x="3" y="470"/>
                  </a:lnTo>
                  <a:lnTo>
                    <a:pt x="0" y="417"/>
                  </a:lnTo>
                  <a:lnTo>
                    <a:pt x="3" y="364"/>
                  </a:lnTo>
                  <a:lnTo>
                    <a:pt x="12" y="315"/>
                  </a:lnTo>
                  <a:lnTo>
                    <a:pt x="27" y="266"/>
                  </a:lnTo>
                  <a:lnTo>
                    <a:pt x="48" y="221"/>
                  </a:lnTo>
                  <a:lnTo>
                    <a:pt x="74" y="179"/>
                  </a:lnTo>
                  <a:lnTo>
                    <a:pt x="104" y="140"/>
                  </a:lnTo>
                  <a:lnTo>
                    <a:pt x="139" y="105"/>
                  </a:lnTo>
                  <a:lnTo>
                    <a:pt x="178" y="74"/>
                  </a:lnTo>
                  <a:lnTo>
                    <a:pt x="220" y="48"/>
                  </a:lnTo>
                  <a:lnTo>
                    <a:pt x="265" y="28"/>
                  </a:lnTo>
                  <a:lnTo>
                    <a:pt x="314" y="12"/>
                  </a:lnTo>
                  <a:lnTo>
                    <a:pt x="364"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sp>
        <p:nvSpPr>
          <p:cNvPr id="21" name="文本框 20">
            <a:extLst>
              <a:ext uri="{FF2B5EF4-FFF2-40B4-BE49-F238E27FC236}">
                <a16:creationId xmlns:a16="http://schemas.microsoft.com/office/drawing/2014/main" id="{E477BC43-9A1B-4EA2-8D2F-FFA94B28AC28}"/>
              </a:ext>
            </a:extLst>
          </p:cNvPr>
          <p:cNvSpPr txBox="1"/>
          <p:nvPr/>
        </p:nvSpPr>
        <p:spPr>
          <a:xfrm>
            <a:off x="799127" y="2603328"/>
            <a:ext cx="4464298" cy="532903"/>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2" name="文本框 21">
            <a:extLst>
              <a:ext uri="{FF2B5EF4-FFF2-40B4-BE49-F238E27FC236}">
                <a16:creationId xmlns:a16="http://schemas.microsoft.com/office/drawing/2014/main" id="{6B41ED71-AD55-4F90-90D9-769B363C451F}"/>
              </a:ext>
            </a:extLst>
          </p:cNvPr>
          <p:cNvSpPr txBox="1"/>
          <p:nvPr/>
        </p:nvSpPr>
        <p:spPr>
          <a:xfrm>
            <a:off x="799128" y="2297096"/>
            <a:ext cx="1154273"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3" name="Shape 717">
            <a:extLst>
              <a:ext uri="{FF2B5EF4-FFF2-40B4-BE49-F238E27FC236}">
                <a16:creationId xmlns:a16="http://schemas.microsoft.com/office/drawing/2014/main" id="{671708E4-272A-409A-80C2-0FC07A2740A6}"/>
              </a:ext>
            </a:extLst>
          </p:cNvPr>
          <p:cNvSpPr txBox="1"/>
          <p:nvPr/>
        </p:nvSpPr>
        <p:spPr>
          <a:xfrm>
            <a:off x="912497" y="3152215"/>
            <a:ext cx="4236627" cy="1797733"/>
          </a:xfrm>
          <a:prstGeom prst="rect">
            <a:avLst/>
          </a:prstGeom>
          <a:noFill/>
          <a:ln>
            <a:noFill/>
          </a:ln>
        </p:spPr>
        <p:txBody>
          <a:bodyPr lIns="0" tIns="0" rIns="0" bIns="0" anchor="t" anchorCtr="0">
            <a:noAutofit/>
          </a:bodyPr>
          <a:lstStyle/>
          <a:p>
            <a:pPr>
              <a:lnSpc>
                <a:spcPct val="150000"/>
              </a:lnSpc>
              <a:defRPr/>
            </a:pPr>
            <a:r>
              <a:rPr lang="en-US" altLang="zh-CN" sz="1100" dirty="0">
                <a:solidFill>
                  <a:schemeClr val="tx1">
                    <a:lumMod val="75000"/>
                    <a:lumOff val="25000"/>
                  </a:schemeClr>
                </a:solidFill>
                <a:latin typeface="Arial" panose="020B0604020202020204" pitchFamily="34" charset="0"/>
                <a:cs typeface="Arial" panose="020B0604020202020204" pitchFamily="34" charset="0"/>
              </a:rPr>
              <a:t>A company is an association or collection of individuals, whether natural persons, legal persons, or a mixture of both a company is an association or collection of individuals, whether natural persons, legal persons, or a mixture of both a company is an association or collection of individuals, whether natural persons, legal persons, or a mixture of both </a:t>
            </a:r>
          </a:p>
          <a:p>
            <a:pPr>
              <a:lnSpc>
                <a:spcPct val="150000"/>
              </a:lnSpc>
              <a:defRPr/>
            </a:pPr>
            <a:endParaRPr lang="en-US" altLang="zh-CN" sz="1100" dirty="0">
              <a:solidFill>
                <a:schemeClr val="tx1">
                  <a:lumMod val="75000"/>
                  <a:lumOff val="25000"/>
                </a:schemeClr>
              </a:solidFill>
              <a:latin typeface="Arial" panose="020B0604020202020204" pitchFamily="34" charset="0"/>
              <a:cs typeface="Arial" panose="020B0604020202020204" pitchFamily="34" charset="0"/>
            </a:endParaRPr>
          </a:p>
          <a:p>
            <a:pPr>
              <a:lnSpc>
                <a:spcPct val="150000"/>
              </a:lnSpc>
              <a:defRPr/>
            </a:pPr>
            <a:endParaRPr lang="en-US" altLang="zh-CN" sz="1100" dirty="0">
              <a:solidFill>
                <a:schemeClr val="tx1">
                  <a:lumMod val="75000"/>
                  <a:lumOff val="25000"/>
                </a:schemeClr>
              </a:solidFill>
              <a:latin typeface="Arial" panose="020B0604020202020204" pitchFamily="34" charset="0"/>
              <a:cs typeface="Arial" panose="020B0604020202020204" pitchFamily="34" charset="0"/>
            </a:endParaRPr>
          </a:p>
          <a:p>
            <a:pPr>
              <a:lnSpc>
                <a:spcPct val="150000"/>
              </a:lnSpc>
              <a:defRPr/>
            </a:pPr>
            <a:endParaRPr lang="en-US" altLang="zh-CN" sz="1100" dirty="0">
              <a:solidFill>
                <a:schemeClr val="tx1">
                  <a:lumMod val="75000"/>
                  <a:lumOff val="25000"/>
                </a:schemeClr>
              </a:solidFill>
            </a:endParaRPr>
          </a:p>
        </p:txBody>
      </p:sp>
      <p:sp>
        <p:nvSpPr>
          <p:cNvPr id="24" name="文本框 23">
            <a:extLst>
              <a:ext uri="{FF2B5EF4-FFF2-40B4-BE49-F238E27FC236}">
                <a16:creationId xmlns:a16="http://schemas.microsoft.com/office/drawing/2014/main" id="{BEE94D29-DC1F-421F-AF66-33A54E44CA9D}"/>
              </a:ext>
            </a:extLst>
          </p:cNvPr>
          <p:cNvSpPr txBox="1"/>
          <p:nvPr/>
        </p:nvSpPr>
        <p:spPr>
          <a:xfrm>
            <a:off x="1691240" y="5355475"/>
            <a:ext cx="1154273"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关键词</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FFB31403-C10D-41C3-8C90-A8747C120EEF}"/>
              </a:ext>
            </a:extLst>
          </p:cNvPr>
          <p:cNvSpPr txBox="1"/>
          <p:nvPr/>
        </p:nvSpPr>
        <p:spPr>
          <a:xfrm>
            <a:off x="4012029" y="5355475"/>
            <a:ext cx="1154273"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关键词</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932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FA5BD5F9-1CC9-4705-A2BF-98D85058A5BC}"/>
              </a:ext>
            </a:extLst>
          </p:cNvPr>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6" name="文本框 5">
            <a:extLst>
              <a:ext uri="{FF2B5EF4-FFF2-40B4-BE49-F238E27FC236}">
                <a16:creationId xmlns:a16="http://schemas.microsoft.com/office/drawing/2014/main" id="{07BDC777-35D5-4E5C-85E3-B3356826112D}"/>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幼圆" panose="02010509060101010101" pitchFamily="49" charset="-122"/>
                <a:ea typeface="幼圆" panose="02010509060101010101" pitchFamily="49" charset="-122"/>
              </a:rPr>
              <a:t>思路与研究方法</a:t>
            </a:r>
          </a:p>
        </p:txBody>
      </p:sp>
      <p:sp>
        <p:nvSpPr>
          <p:cNvPr id="7" name="文本框 6">
            <a:extLst>
              <a:ext uri="{FF2B5EF4-FFF2-40B4-BE49-F238E27FC236}">
                <a16:creationId xmlns:a16="http://schemas.microsoft.com/office/drawing/2014/main" id="{307CE103-6CDA-4949-9947-936A7E8E3925}"/>
              </a:ext>
            </a:extLst>
          </p:cNvPr>
          <p:cNvSpPr txBox="1"/>
          <p:nvPr/>
        </p:nvSpPr>
        <p:spPr>
          <a:xfrm>
            <a:off x="652481" y="952799"/>
            <a:ext cx="3934759" cy="376193"/>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Research ideas and methods</a:t>
            </a:r>
          </a:p>
        </p:txBody>
      </p:sp>
      <p:sp>
        <p:nvSpPr>
          <p:cNvPr id="8" name="Rectangle 10">
            <a:extLst>
              <a:ext uri="{FF2B5EF4-FFF2-40B4-BE49-F238E27FC236}">
                <a16:creationId xmlns:a16="http://schemas.microsoft.com/office/drawing/2014/main" id="{15878E64-4015-44C5-B47F-07EDBA740A28}"/>
              </a:ext>
            </a:extLst>
          </p:cNvPr>
          <p:cNvSpPr/>
          <p:nvPr/>
        </p:nvSpPr>
        <p:spPr>
          <a:xfrm>
            <a:off x="1221764" y="2200183"/>
            <a:ext cx="4312473" cy="560193"/>
          </a:xfrm>
          <a:custGeom>
            <a:avLst/>
            <a:gdLst>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533670"/>
              <a:gd name="connsiteY0" fmla="*/ 0 h 565310"/>
              <a:gd name="connsiteX1" fmla="*/ 4295775 w 4533670"/>
              <a:gd name="connsiteY1" fmla="*/ 0 h 565310"/>
              <a:gd name="connsiteX2" fmla="*/ 4011426 w 4533670"/>
              <a:gd name="connsiteY2" fmla="*/ 295194 h 565310"/>
              <a:gd name="connsiteX3" fmla="*/ 4295775 w 4533670"/>
              <a:gd name="connsiteY3" fmla="*/ 565310 h 565310"/>
              <a:gd name="connsiteX4" fmla="*/ 0 w 4533670"/>
              <a:gd name="connsiteY4" fmla="*/ 565310 h 565310"/>
              <a:gd name="connsiteX5" fmla="*/ 0 w 4533670"/>
              <a:gd name="connsiteY5" fmla="*/ 0 h 565310"/>
              <a:gd name="connsiteX0" fmla="*/ 0 w 4533670"/>
              <a:gd name="connsiteY0" fmla="*/ 0 h 565310"/>
              <a:gd name="connsiteX1" fmla="*/ 4295775 w 4533670"/>
              <a:gd name="connsiteY1" fmla="*/ 0 h 565310"/>
              <a:gd name="connsiteX2" fmla="*/ 4011426 w 4533670"/>
              <a:gd name="connsiteY2" fmla="*/ 295194 h 565310"/>
              <a:gd name="connsiteX3" fmla="*/ 4295775 w 4533670"/>
              <a:gd name="connsiteY3" fmla="*/ 565310 h 565310"/>
              <a:gd name="connsiteX4" fmla="*/ 0 w 4533670"/>
              <a:gd name="connsiteY4" fmla="*/ 565310 h 565310"/>
              <a:gd name="connsiteX5" fmla="*/ 0 w 4533670"/>
              <a:gd name="connsiteY5" fmla="*/ 0 h 565310"/>
              <a:gd name="connsiteX0" fmla="*/ 0 w 4533670"/>
              <a:gd name="connsiteY0" fmla="*/ 0 h 565310"/>
              <a:gd name="connsiteX1" fmla="*/ 4295775 w 4533670"/>
              <a:gd name="connsiteY1" fmla="*/ 0 h 565310"/>
              <a:gd name="connsiteX2" fmla="*/ 4011426 w 4533670"/>
              <a:gd name="connsiteY2" fmla="*/ 295194 h 565310"/>
              <a:gd name="connsiteX3" fmla="*/ 4295775 w 4533670"/>
              <a:gd name="connsiteY3" fmla="*/ 565310 h 565310"/>
              <a:gd name="connsiteX4" fmla="*/ 0 w 4533670"/>
              <a:gd name="connsiteY4" fmla="*/ 565310 h 565310"/>
              <a:gd name="connsiteX5" fmla="*/ 0 w 4533670"/>
              <a:gd name="connsiteY5" fmla="*/ 0 h 565310"/>
              <a:gd name="connsiteX0" fmla="*/ 0 w 4295775"/>
              <a:gd name="connsiteY0" fmla="*/ 0 h 565310"/>
              <a:gd name="connsiteX1" fmla="*/ 4295775 w 4295775"/>
              <a:gd name="connsiteY1" fmla="*/ 0 h 565310"/>
              <a:gd name="connsiteX2" fmla="*/ 4011426 w 4295775"/>
              <a:gd name="connsiteY2" fmla="*/ 295194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11426 w 4295775"/>
              <a:gd name="connsiteY2" fmla="*/ 295194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11426 w 4295775"/>
              <a:gd name="connsiteY2" fmla="*/ 295194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20053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20053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20053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4396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4396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304568"/>
              <a:gd name="connsiteY0" fmla="*/ 0 h 565310"/>
              <a:gd name="connsiteX1" fmla="*/ 4304568 w 4304568"/>
              <a:gd name="connsiteY1" fmla="*/ 0 h 565310"/>
              <a:gd name="connsiteX2" fmla="*/ 3985547 w 4304568"/>
              <a:gd name="connsiteY2" fmla="*/ 303821 h 565310"/>
              <a:gd name="connsiteX3" fmla="*/ 4295775 w 4304568"/>
              <a:gd name="connsiteY3" fmla="*/ 565310 h 565310"/>
              <a:gd name="connsiteX4" fmla="*/ 0 w 4304568"/>
              <a:gd name="connsiteY4" fmla="*/ 565310 h 565310"/>
              <a:gd name="connsiteX5" fmla="*/ 0 w 4304568"/>
              <a:gd name="connsiteY5" fmla="*/ 0 h 565310"/>
              <a:gd name="connsiteX0" fmla="*/ 0 w 4304568"/>
              <a:gd name="connsiteY0" fmla="*/ 0 h 565310"/>
              <a:gd name="connsiteX1" fmla="*/ 4304568 w 4304568"/>
              <a:gd name="connsiteY1" fmla="*/ 0 h 565310"/>
              <a:gd name="connsiteX2" fmla="*/ 3985547 w 4304568"/>
              <a:gd name="connsiteY2" fmla="*/ 303821 h 565310"/>
              <a:gd name="connsiteX3" fmla="*/ 4295775 w 4304568"/>
              <a:gd name="connsiteY3" fmla="*/ 565310 h 565310"/>
              <a:gd name="connsiteX4" fmla="*/ 0 w 4304568"/>
              <a:gd name="connsiteY4" fmla="*/ 565310 h 565310"/>
              <a:gd name="connsiteX5" fmla="*/ 0 w 4304568"/>
              <a:gd name="connsiteY5" fmla="*/ 0 h 565310"/>
              <a:gd name="connsiteX0" fmla="*/ 0 w 4304568"/>
              <a:gd name="connsiteY0" fmla="*/ 0 h 565310"/>
              <a:gd name="connsiteX1" fmla="*/ 4304568 w 4304568"/>
              <a:gd name="connsiteY1" fmla="*/ 0 h 565310"/>
              <a:gd name="connsiteX2" fmla="*/ 3985547 w 4304568"/>
              <a:gd name="connsiteY2" fmla="*/ 303821 h 565310"/>
              <a:gd name="connsiteX3" fmla="*/ 4295775 w 4304568"/>
              <a:gd name="connsiteY3" fmla="*/ 565310 h 565310"/>
              <a:gd name="connsiteX4" fmla="*/ 0 w 4304568"/>
              <a:gd name="connsiteY4" fmla="*/ 565310 h 565310"/>
              <a:gd name="connsiteX5" fmla="*/ 0 w 4304568"/>
              <a:gd name="connsiteY5" fmla="*/ 0 h 56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4568" h="565310">
                <a:moveTo>
                  <a:pt x="0" y="0"/>
                </a:moveTo>
                <a:lnTo>
                  <a:pt x="4304568" y="0"/>
                </a:lnTo>
                <a:cubicBezTo>
                  <a:pt x="4302518" y="1629"/>
                  <a:pt x="4289922" y="-1084"/>
                  <a:pt x="3985547" y="303821"/>
                </a:cubicBezTo>
                <a:cubicBezTo>
                  <a:pt x="4352418" y="607106"/>
                  <a:pt x="4023901" y="335071"/>
                  <a:pt x="4295775" y="565310"/>
                </a:cubicBezTo>
                <a:lnTo>
                  <a:pt x="0" y="56531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9" name="Rectangle 9">
            <a:extLst>
              <a:ext uri="{FF2B5EF4-FFF2-40B4-BE49-F238E27FC236}">
                <a16:creationId xmlns:a16="http://schemas.microsoft.com/office/drawing/2014/main" id="{D5E75DAE-F8C9-4664-A800-61AA8E782709}"/>
              </a:ext>
            </a:extLst>
          </p:cNvPr>
          <p:cNvSpPr/>
          <p:nvPr/>
        </p:nvSpPr>
        <p:spPr>
          <a:xfrm>
            <a:off x="-1" y="1994359"/>
            <a:ext cx="1049675" cy="5663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0" name="Freeform 17">
            <a:extLst>
              <a:ext uri="{FF2B5EF4-FFF2-40B4-BE49-F238E27FC236}">
                <a16:creationId xmlns:a16="http://schemas.microsoft.com/office/drawing/2014/main" id="{A6BB89AC-1AA4-47F3-9AD9-3A995BB984D7}"/>
              </a:ext>
            </a:extLst>
          </p:cNvPr>
          <p:cNvSpPr/>
          <p:nvPr/>
        </p:nvSpPr>
        <p:spPr>
          <a:xfrm>
            <a:off x="1044849" y="1992111"/>
            <a:ext cx="190851" cy="773355"/>
          </a:xfrm>
          <a:custGeom>
            <a:avLst/>
            <a:gdLst>
              <a:gd name="connsiteX0" fmla="*/ 7620 w 525780"/>
              <a:gd name="connsiteY0" fmla="*/ 0 h 1188720"/>
              <a:gd name="connsiteX1" fmla="*/ 525780 w 525780"/>
              <a:gd name="connsiteY1" fmla="*/ 312420 h 1188720"/>
              <a:gd name="connsiteX2" fmla="*/ 525780 w 525780"/>
              <a:gd name="connsiteY2" fmla="*/ 1188720 h 1188720"/>
              <a:gd name="connsiteX3" fmla="*/ 0 w 525780"/>
              <a:gd name="connsiteY3" fmla="*/ 876300 h 1188720"/>
              <a:gd name="connsiteX4" fmla="*/ 7620 w 525780"/>
              <a:gd name="connsiteY4" fmla="*/ 0 h 1188720"/>
              <a:gd name="connsiteX0" fmla="*/ 0 w 541020"/>
              <a:gd name="connsiteY0" fmla="*/ 0 h 1188720"/>
              <a:gd name="connsiteX1" fmla="*/ 541020 w 541020"/>
              <a:gd name="connsiteY1" fmla="*/ 312420 h 1188720"/>
              <a:gd name="connsiteX2" fmla="*/ 541020 w 541020"/>
              <a:gd name="connsiteY2" fmla="*/ 1188720 h 1188720"/>
              <a:gd name="connsiteX3" fmla="*/ 15240 w 541020"/>
              <a:gd name="connsiteY3" fmla="*/ 876300 h 1188720"/>
              <a:gd name="connsiteX4" fmla="*/ 0 w 541020"/>
              <a:gd name="connsiteY4" fmla="*/ 0 h 1188720"/>
              <a:gd name="connsiteX0" fmla="*/ 7620 w 525780"/>
              <a:gd name="connsiteY0" fmla="*/ 0 h 1188720"/>
              <a:gd name="connsiteX1" fmla="*/ 525780 w 525780"/>
              <a:gd name="connsiteY1" fmla="*/ 312420 h 1188720"/>
              <a:gd name="connsiteX2" fmla="*/ 525780 w 525780"/>
              <a:gd name="connsiteY2" fmla="*/ 1188720 h 1188720"/>
              <a:gd name="connsiteX3" fmla="*/ 0 w 525780"/>
              <a:gd name="connsiteY3" fmla="*/ 876300 h 1188720"/>
              <a:gd name="connsiteX4" fmla="*/ 7620 w 525780"/>
              <a:gd name="connsiteY4" fmla="*/ 0 h 1188720"/>
              <a:gd name="connsiteX0" fmla="*/ 7620 w 525780"/>
              <a:gd name="connsiteY0" fmla="*/ 0 h 1173480"/>
              <a:gd name="connsiteX1" fmla="*/ 525780 w 525780"/>
              <a:gd name="connsiteY1" fmla="*/ 312420 h 1173480"/>
              <a:gd name="connsiteX2" fmla="*/ 525780 w 525780"/>
              <a:gd name="connsiteY2" fmla="*/ 1173480 h 1173480"/>
              <a:gd name="connsiteX3" fmla="*/ 0 w 525780"/>
              <a:gd name="connsiteY3" fmla="*/ 876300 h 1173480"/>
              <a:gd name="connsiteX4" fmla="*/ 7620 w 525780"/>
              <a:gd name="connsiteY4" fmla="*/ 0 h 1173480"/>
              <a:gd name="connsiteX0" fmla="*/ 7620 w 525780"/>
              <a:gd name="connsiteY0" fmla="*/ 0 h 1173480"/>
              <a:gd name="connsiteX1" fmla="*/ 525780 w 525780"/>
              <a:gd name="connsiteY1" fmla="*/ 312420 h 1173480"/>
              <a:gd name="connsiteX2" fmla="*/ 525780 w 525780"/>
              <a:gd name="connsiteY2" fmla="*/ 1173480 h 1173480"/>
              <a:gd name="connsiteX3" fmla="*/ 0 w 525780"/>
              <a:gd name="connsiteY3" fmla="*/ 876300 h 1173480"/>
              <a:gd name="connsiteX4" fmla="*/ 7620 w 525780"/>
              <a:gd name="connsiteY4" fmla="*/ 0 h 1173480"/>
              <a:gd name="connsiteX0" fmla="*/ 7620 w 533400"/>
              <a:gd name="connsiteY0" fmla="*/ 0 h 1188720"/>
              <a:gd name="connsiteX1" fmla="*/ 525780 w 533400"/>
              <a:gd name="connsiteY1" fmla="*/ 312420 h 1188720"/>
              <a:gd name="connsiteX2" fmla="*/ 533400 w 533400"/>
              <a:gd name="connsiteY2" fmla="*/ 1188720 h 1188720"/>
              <a:gd name="connsiteX3" fmla="*/ 0 w 533400"/>
              <a:gd name="connsiteY3" fmla="*/ 876300 h 1188720"/>
              <a:gd name="connsiteX4" fmla="*/ 7620 w 533400"/>
              <a:gd name="connsiteY4" fmla="*/ 0 h 1188720"/>
              <a:gd name="connsiteX0" fmla="*/ 0 w 533400"/>
              <a:gd name="connsiteY0" fmla="*/ 0 h 1188720"/>
              <a:gd name="connsiteX1" fmla="*/ 525780 w 533400"/>
              <a:gd name="connsiteY1" fmla="*/ 312420 h 1188720"/>
              <a:gd name="connsiteX2" fmla="*/ 533400 w 533400"/>
              <a:gd name="connsiteY2" fmla="*/ 1188720 h 1188720"/>
              <a:gd name="connsiteX3" fmla="*/ 0 w 533400"/>
              <a:gd name="connsiteY3" fmla="*/ 876300 h 1188720"/>
              <a:gd name="connsiteX4" fmla="*/ 0 w 533400"/>
              <a:gd name="connsiteY4" fmla="*/ 0 h 1188720"/>
              <a:gd name="connsiteX0" fmla="*/ 0 w 533400"/>
              <a:gd name="connsiteY0" fmla="*/ 0 h 1188720"/>
              <a:gd name="connsiteX1" fmla="*/ 525780 w 533400"/>
              <a:gd name="connsiteY1" fmla="*/ 263117 h 1188720"/>
              <a:gd name="connsiteX2" fmla="*/ 533400 w 533400"/>
              <a:gd name="connsiteY2" fmla="*/ 1188720 h 1188720"/>
              <a:gd name="connsiteX3" fmla="*/ 0 w 533400"/>
              <a:gd name="connsiteY3" fmla="*/ 876300 h 1188720"/>
              <a:gd name="connsiteX4" fmla="*/ 0 w 533400"/>
              <a:gd name="connsiteY4" fmla="*/ 0 h 1188720"/>
              <a:gd name="connsiteX0" fmla="*/ 0 w 533400"/>
              <a:gd name="connsiteY0" fmla="*/ 0 h 1196595"/>
              <a:gd name="connsiteX1" fmla="*/ 525780 w 533400"/>
              <a:gd name="connsiteY1" fmla="*/ 263117 h 1196595"/>
              <a:gd name="connsiteX2" fmla="*/ 533400 w 533400"/>
              <a:gd name="connsiteY2" fmla="*/ 1196595 h 1196595"/>
              <a:gd name="connsiteX3" fmla="*/ 0 w 533400"/>
              <a:gd name="connsiteY3" fmla="*/ 876300 h 1196595"/>
              <a:gd name="connsiteX4" fmla="*/ 0 w 533400"/>
              <a:gd name="connsiteY4" fmla="*/ 0 h 1196595"/>
              <a:gd name="connsiteX0" fmla="*/ 0 w 533400"/>
              <a:gd name="connsiteY0" fmla="*/ 0 h 1196595"/>
              <a:gd name="connsiteX1" fmla="*/ 518668 w 533400"/>
              <a:gd name="connsiteY1" fmla="*/ 318240 h 1196595"/>
              <a:gd name="connsiteX2" fmla="*/ 533400 w 533400"/>
              <a:gd name="connsiteY2" fmla="*/ 1196595 h 1196595"/>
              <a:gd name="connsiteX3" fmla="*/ 0 w 533400"/>
              <a:gd name="connsiteY3" fmla="*/ 876300 h 1196595"/>
              <a:gd name="connsiteX4" fmla="*/ 0 w 533400"/>
              <a:gd name="connsiteY4" fmla="*/ 0 h 1196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196595">
                <a:moveTo>
                  <a:pt x="0" y="0"/>
                </a:moveTo>
                <a:lnTo>
                  <a:pt x="518668" y="318240"/>
                </a:lnTo>
                <a:lnTo>
                  <a:pt x="533400" y="1196595"/>
                </a:lnTo>
                <a:lnTo>
                  <a:pt x="0" y="87630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5D998E"/>
              </a:solidFill>
            </a:endParaRPr>
          </a:p>
        </p:txBody>
      </p:sp>
      <p:sp>
        <p:nvSpPr>
          <p:cNvPr id="11" name="Rectangle 20">
            <a:extLst>
              <a:ext uri="{FF2B5EF4-FFF2-40B4-BE49-F238E27FC236}">
                <a16:creationId xmlns:a16="http://schemas.microsoft.com/office/drawing/2014/main" id="{F26BDB92-7CA6-420C-BF28-48F93F4AF01F}"/>
              </a:ext>
            </a:extLst>
          </p:cNvPr>
          <p:cNvSpPr/>
          <p:nvPr/>
        </p:nvSpPr>
        <p:spPr>
          <a:xfrm>
            <a:off x="0" y="4354860"/>
            <a:ext cx="1049675" cy="5663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2" name="Freeform 22">
            <a:extLst>
              <a:ext uri="{FF2B5EF4-FFF2-40B4-BE49-F238E27FC236}">
                <a16:creationId xmlns:a16="http://schemas.microsoft.com/office/drawing/2014/main" id="{6766ED29-85A3-4B90-9131-E474C9DDAC35}"/>
              </a:ext>
            </a:extLst>
          </p:cNvPr>
          <p:cNvSpPr/>
          <p:nvPr/>
        </p:nvSpPr>
        <p:spPr>
          <a:xfrm>
            <a:off x="1044850" y="4354388"/>
            <a:ext cx="190850" cy="767626"/>
          </a:xfrm>
          <a:custGeom>
            <a:avLst/>
            <a:gdLst>
              <a:gd name="connsiteX0" fmla="*/ 7620 w 525780"/>
              <a:gd name="connsiteY0" fmla="*/ 0 h 1188720"/>
              <a:gd name="connsiteX1" fmla="*/ 525780 w 525780"/>
              <a:gd name="connsiteY1" fmla="*/ 312420 h 1188720"/>
              <a:gd name="connsiteX2" fmla="*/ 525780 w 525780"/>
              <a:gd name="connsiteY2" fmla="*/ 1188720 h 1188720"/>
              <a:gd name="connsiteX3" fmla="*/ 0 w 525780"/>
              <a:gd name="connsiteY3" fmla="*/ 876300 h 1188720"/>
              <a:gd name="connsiteX4" fmla="*/ 7620 w 525780"/>
              <a:gd name="connsiteY4" fmla="*/ 0 h 1188720"/>
              <a:gd name="connsiteX0" fmla="*/ 0 w 541020"/>
              <a:gd name="connsiteY0" fmla="*/ 0 h 1188720"/>
              <a:gd name="connsiteX1" fmla="*/ 541020 w 541020"/>
              <a:gd name="connsiteY1" fmla="*/ 312420 h 1188720"/>
              <a:gd name="connsiteX2" fmla="*/ 541020 w 541020"/>
              <a:gd name="connsiteY2" fmla="*/ 1188720 h 1188720"/>
              <a:gd name="connsiteX3" fmla="*/ 15240 w 541020"/>
              <a:gd name="connsiteY3" fmla="*/ 876300 h 1188720"/>
              <a:gd name="connsiteX4" fmla="*/ 0 w 541020"/>
              <a:gd name="connsiteY4" fmla="*/ 0 h 1188720"/>
              <a:gd name="connsiteX0" fmla="*/ 7620 w 525780"/>
              <a:gd name="connsiteY0" fmla="*/ 0 h 1188720"/>
              <a:gd name="connsiteX1" fmla="*/ 525780 w 525780"/>
              <a:gd name="connsiteY1" fmla="*/ 312420 h 1188720"/>
              <a:gd name="connsiteX2" fmla="*/ 525780 w 525780"/>
              <a:gd name="connsiteY2" fmla="*/ 1188720 h 1188720"/>
              <a:gd name="connsiteX3" fmla="*/ 0 w 525780"/>
              <a:gd name="connsiteY3" fmla="*/ 876300 h 1188720"/>
              <a:gd name="connsiteX4" fmla="*/ 7620 w 525780"/>
              <a:gd name="connsiteY4" fmla="*/ 0 h 1188720"/>
              <a:gd name="connsiteX0" fmla="*/ 7620 w 525780"/>
              <a:gd name="connsiteY0" fmla="*/ 0 h 1173480"/>
              <a:gd name="connsiteX1" fmla="*/ 525780 w 525780"/>
              <a:gd name="connsiteY1" fmla="*/ 312420 h 1173480"/>
              <a:gd name="connsiteX2" fmla="*/ 525780 w 525780"/>
              <a:gd name="connsiteY2" fmla="*/ 1173480 h 1173480"/>
              <a:gd name="connsiteX3" fmla="*/ 0 w 525780"/>
              <a:gd name="connsiteY3" fmla="*/ 876300 h 1173480"/>
              <a:gd name="connsiteX4" fmla="*/ 7620 w 525780"/>
              <a:gd name="connsiteY4" fmla="*/ 0 h 1173480"/>
              <a:gd name="connsiteX0" fmla="*/ 7620 w 525780"/>
              <a:gd name="connsiteY0" fmla="*/ 0 h 1173480"/>
              <a:gd name="connsiteX1" fmla="*/ 525780 w 525780"/>
              <a:gd name="connsiteY1" fmla="*/ 312420 h 1173480"/>
              <a:gd name="connsiteX2" fmla="*/ 525780 w 525780"/>
              <a:gd name="connsiteY2" fmla="*/ 1173480 h 1173480"/>
              <a:gd name="connsiteX3" fmla="*/ 0 w 525780"/>
              <a:gd name="connsiteY3" fmla="*/ 876300 h 1173480"/>
              <a:gd name="connsiteX4" fmla="*/ 7620 w 525780"/>
              <a:gd name="connsiteY4" fmla="*/ 0 h 1173480"/>
              <a:gd name="connsiteX0" fmla="*/ 7620 w 533400"/>
              <a:gd name="connsiteY0" fmla="*/ 0 h 1188720"/>
              <a:gd name="connsiteX1" fmla="*/ 525780 w 533400"/>
              <a:gd name="connsiteY1" fmla="*/ 312420 h 1188720"/>
              <a:gd name="connsiteX2" fmla="*/ 533400 w 533400"/>
              <a:gd name="connsiteY2" fmla="*/ 1188720 h 1188720"/>
              <a:gd name="connsiteX3" fmla="*/ 0 w 533400"/>
              <a:gd name="connsiteY3" fmla="*/ 876300 h 1188720"/>
              <a:gd name="connsiteX4" fmla="*/ 7620 w 533400"/>
              <a:gd name="connsiteY4" fmla="*/ 0 h 1188720"/>
              <a:gd name="connsiteX0" fmla="*/ 0 w 533400"/>
              <a:gd name="connsiteY0" fmla="*/ 0 h 1188720"/>
              <a:gd name="connsiteX1" fmla="*/ 525780 w 533400"/>
              <a:gd name="connsiteY1" fmla="*/ 312420 h 1188720"/>
              <a:gd name="connsiteX2" fmla="*/ 533400 w 533400"/>
              <a:gd name="connsiteY2" fmla="*/ 1188720 h 1188720"/>
              <a:gd name="connsiteX3" fmla="*/ 0 w 533400"/>
              <a:gd name="connsiteY3" fmla="*/ 876300 h 1188720"/>
              <a:gd name="connsiteX4" fmla="*/ 0 w 533400"/>
              <a:gd name="connsiteY4" fmla="*/ 0 h 118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188720">
                <a:moveTo>
                  <a:pt x="0" y="0"/>
                </a:moveTo>
                <a:lnTo>
                  <a:pt x="525780" y="312420"/>
                </a:lnTo>
                <a:lnTo>
                  <a:pt x="533400" y="1188720"/>
                </a:lnTo>
                <a:lnTo>
                  <a:pt x="0" y="876300"/>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5D998E"/>
              </a:solidFill>
            </a:endParaRPr>
          </a:p>
        </p:txBody>
      </p:sp>
      <p:sp>
        <p:nvSpPr>
          <p:cNvPr id="13" name="Rectangle 10">
            <a:extLst>
              <a:ext uri="{FF2B5EF4-FFF2-40B4-BE49-F238E27FC236}">
                <a16:creationId xmlns:a16="http://schemas.microsoft.com/office/drawing/2014/main" id="{8702F34C-14DD-4B4B-B83A-4487F6E858CB}"/>
              </a:ext>
            </a:extLst>
          </p:cNvPr>
          <p:cNvSpPr/>
          <p:nvPr/>
        </p:nvSpPr>
        <p:spPr>
          <a:xfrm>
            <a:off x="1223666" y="4552345"/>
            <a:ext cx="4312473" cy="566349"/>
          </a:xfrm>
          <a:custGeom>
            <a:avLst/>
            <a:gdLst>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533670"/>
              <a:gd name="connsiteY0" fmla="*/ 0 h 565310"/>
              <a:gd name="connsiteX1" fmla="*/ 4295775 w 4533670"/>
              <a:gd name="connsiteY1" fmla="*/ 0 h 565310"/>
              <a:gd name="connsiteX2" fmla="*/ 4011426 w 4533670"/>
              <a:gd name="connsiteY2" fmla="*/ 295194 h 565310"/>
              <a:gd name="connsiteX3" fmla="*/ 4295775 w 4533670"/>
              <a:gd name="connsiteY3" fmla="*/ 565310 h 565310"/>
              <a:gd name="connsiteX4" fmla="*/ 0 w 4533670"/>
              <a:gd name="connsiteY4" fmla="*/ 565310 h 565310"/>
              <a:gd name="connsiteX5" fmla="*/ 0 w 4533670"/>
              <a:gd name="connsiteY5" fmla="*/ 0 h 565310"/>
              <a:gd name="connsiteX0" fmla="*/ 0 w 4533670"/>
              <a:gd name="connsiteY0" fmla="*/ 0 h 565310"/>
              <a:gd name="connsiteX1" fmla="*/ 4295775 w 4533670"/>
              <a:gd name="connsiteY1" fmla="*/ 0 h 565310"/>
              <a:gd name="connsiteX2" fmla="*/ 4011426 w 4533670"/>
              <a:gd name="connsiteY2" fmla="*/ 295194 h 565310"/>
              <a:gd name="connsiteX3" fmla="*/ 4295775 w 4533670"/>
              <a:gd name="connsiteY3" fmla="*/ 565310 h 565310"/>
              <a:gd name="connsiteX4" fmla="*/ 0 w 4533670"/>
              <a:gd name="connsiteY4" fmla="*/ 565310 h 565310"/>
              <a:gd name="connsiteX5" fmla="*/ 0 w 4533670"/>
              <a:gd name="connsiteY5" fmla="*/ 0 h 565310"/>
              <a:gd name="connsiteX0" fmla="*/ 0 w 4533670"/>
              <a:gd name="connsiteY0" fmla="*/ 0 h 565310"/>
              <a:gd name="connsiteX1" fmla="*/ 4295775 w 4533670"/>
              <a:gd name="connsiteY1" fmla="*/ 0 h 565310"/>
              <a:gd name="connsiteX2" fmla="*/ 4011426 w 4533670"/>
              <a:gd name="connsiteY2" fmla="*/ 295194 h 565310"/>
              <a:gd name="connsiteX3" fmla="*/ 4295775 w 4533670"/>
              <a:gd name="connsiteY3" fmla="*/ 565310 h 565310"/>
              <a:gd name="connsiteX4" fmla="*/ 0 w 4533670"/>
              <a:gd name="connsiteY4" fmla="*/ 565310 h 565310"/>
              <a:gd name="connsiteX5" fmla="*/ 0 w 4533670"/>
              <a:gd name="connsiteY5" fmla="*/ 0 h 565310"/>
              <a:gd name="connsiteX0" fmla="*/ 0 w 4295775"/>
              <a:gd name="connsiteY0" fmla="*/ 0 h 565310"/>
              <a:gd name="connsiteX1" fmla="*/ 4295775 w 4295775"/>
              <a:gd name="connsiteY1" fmla="*/ 0 h 565310"/>
              <a:gd name="connsiteX2" fmla="*/ 4011426 w 4295775"/>
              <a:gd name="connsiteY2" fmla="*/ 295194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11426 w 4295775"/>
              <a:gd name="connsiteY2" fmla="*/ 295194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11426 w 4295775"/>
              <a:gd name="connsiteY2" fmla="*/ 295194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20053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20053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20053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4396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4396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304568"/>
              <a:gd name="connsiteY0" fmla="*/ 0 h 565310"/>
              <a:gd name="connsiteX1" fmla="*/ 4304568 w 4304568"/>
              <a:gd name="connsiteY1" fmla="*/ 0 h 565310"/>
              <a:gd name="connsiteX2" fmla="*/ 3985547 w 4304568"/>
              <a:gd name="connsiteY2" fmla="*/ 303821 h 565310"/>
              <a:gd name="connsiteX3" fmla="*/ 4295775 w 4304568"/>
              <a:gd name="connsiteY3" fmla="*/ 565310 h 565310"/>
              <a:gd name="connsiteX4" fmla="*/ 0 w 4304568"/>
              <a:gd name="connsiteY4" fmla="*/ 565310 h 565310"/>
              <a:gd name="connsiteX5" fmla="*/ 0 w 4304568"/>
              <a:gd name="connsiteY5" fmla="*/ 0 h 565310"/>
              <a:gd name="connsiteX0" fmla="*/ 0 w 4304568"/>
              <a:gd name="connsiteY0" fmla="*/ 0 h 565310"/>
              <a:gd name="connsiteX1" fmla="*/ 4304568 w 4304568"/>
              <a:gd name="connsiteY1" fmla="*/ 0 h 565310"/>
              <a:gd name="connsiteX2" fmla="*/ 3985547 w 4304568"/>
              <a:gd name="connsiteY2" fmla="*/ 303821 h 565310"/>
              <a:gd name="connsiteX3" fmla="*/ 4295775 w 4304568"/>
              <a:gd name="connsiteY3" fmla="*/ 565310 h 565310"/>
              <a:gd name="connsiteX4" fmla="*/ 0 w 4304568"/>
              <a:gd name="connsiteY4" fmla="*/ 565310 h 565310"/>
              <a:gd name="connsiteX5" fmla="*/ 0 w 4304568"/>
              <a:gd name="connsiteY5" fmla="*/ 0 h 565310"/>
              <a:gd name="connsiteX0" fmla="*/ 0 w 4304568"/>
              <a:gd name="connsiteY0" fmla="*/ 0 h 565310"/>
              <a:gd name="connsiteX1" fmla="*/ 4304568 w 4304568"/>
              <a:gd name="connsiteY1" fmla="*/ 0 h 565310"/>
              <a:gd name="connsiteX2" fmla="*/ 3985547 w 4304568"/>
              <a:gd name="connsiteY2" fmla="*/ 303821 h 565310"/>
              <a:gd name="connsiteX3" fmla="*/ 4295775 w 4304568"/>
              <a:gd name="connsiteY3" fmla="*/ 565310 h 565310"/>
              <a:gd name="connsiteX4" fmla="*/ 0 w 4304568"/>
              <a:gd name="connsiteY4" fmla="*/ 565310 h 565310"/>
              <a:gd name="connsiteX5" fmla="*/ 0 w 4304568"/>
              <a:gd name="connsiteY5" fmla="*/ 0 h 56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4568" h="565310">
                <a:moveTo>
                  <a:pt x="0" y="0"/>
                </a:moveTo>
                <a:lnTo>
                  <a:pt x="4304568" y="0"/>
                </a:lnTo>
                <a:cubicBezTo>
                  <a:pt x="4302518" y="1629"/>
                  <a:pt x="4289922" y="-1084"/>
                  <a:pt x="3985547" y="303821"/>
                </a:cubicBezTo>
                <a:cubicBezTo>
                  <a:pt x="4352418" y="607106"/>
                  <a:pt x="4023901" y="335071"/>
                  <a:pt x="4295775" y="565310"/>
                </a:cubicBezTo>
                <a:lnTo>
                  <a:pt x="0" y="56531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4" name="Rectangle 28">
            <a:extLst>
              <a:ext uri="{FF2B5EF4-FFF2-40B4-BE49-F238E27FC236}">
                <a16:creationId xmlns:a16="http://schemas.microsoft.com/office/drawing/2014/main" id="{BD947B42-ABA2-47F1-879C-58F70AA44C5A}"/>
              </a:ext>
            </a:extLst>
          </p:cNvPr>
          <p:cNvSpPr/>
          <p:nvPr/>
        </p:nvSpPr>
        <p:spPr>
          <a:xfrm flipH="1">
            <a:off x="11247943" y="5045388"/>
            <a:ext cx="966445" cy="5663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5" name="Freeform 30">
            <a:extLst>
              <a:ext uri="{FF2B5EF4-FFF2-40B4-BE49-F238E27FC236}">
                <a16:creationId xmlns:a16="http://schemas.microsoft.com/office/drawing/2014/main" id="{6EE73AC8-D754-44D7-96F4-F3AF9C85ADA6}"/>
              </a:ext>
            </a:extLst>
          </p:cNvPr>
          <p:cNvSpPr/>
          <p:nvPr/>
        </p:nvSpPr>
        <p:spPr>
          <a:xfrm flipH="1">
            <a:off x="11076346" y="5034092"/>
            <a:ext cx="175717" cy="768263"/>
          </a:xfrm>
          <a:custGeom>
            <a:avLst/>
            <a:gdLst>
              <a:gd name="connsiteX0" fmla="*/ 7620 w 525780"/>
              <a:gd name="connsiteY0" fmla="*/ 0 h 1188720"/>
              <a:gd name="connsiteX1" fmla="*/ 525780 w 525780"/>
              <a:gd name="connsiteY1" fmla="*/ 312420 h 1188720"/>
              <a:gd name="connsiteX2" fmla="*/ 525780 w 525780"/>
              <a:gd name="connsiteY2" fmla="*/ 1188720 h 1188720"/>
              <a:gd name="connsiteX3" fmla="*/ 0 w 525780"/>
              <a:gd name="connsiteY3" fmla="*/ 876300 h 1188720"/>
              <a:gd name="connsiteX4" fmla="*/ 7620 w 525780"/>
              <a:gd name="connsiteY4" fmla="*/ 0 h 1188720"/>
              <a:gd name="connsiteX0" fmla="*/ 0 w 541020"/>
              <a:gd name="connsiteY0" fmla="*/ 0 h 1188720"/>
              <a:gd name="connsiteX1" fmla="*/ 541020 w 541020"/>
              <a:gd name="connsiteY1" fmla="*/ 312420 h 1188720"/>
              <a:gd name="connsiteX2" fmla="*/ 541020 w 541020"/>
              <a:gd name="connsiteY2" fmla="*/ 1188720 h 1188720"/>
              <a:gd name="connsiteX3" fmla="*/ 15240 w 541020"/>
              <a:gd name="connsiteY3" fmla="*/ 876300 h 1188720"/>
              <a:gd name="connsiteX4" fmla="*/ 0 w 541020"/>
              <a:gd name="connsiteY4" fmla="*/ 0 h 1188720"/>
              <a:gd name="connsiteX0" fmla="*/ 7620 w 525780"/>
              <a:gd name="connsiteY0" fmla="*/ 0 h 1188720"/>
              <a:gd name="connsiteX1" fmla="*/ 525780 w 525780"/>
              <a:gd name="connsiteY1" fmla="*/ 312420 h 1188720"/>
              <a:gd name="connsiteX2" fmla="*/ 525780 w 525780"/>
              <a:gd name="connsiteY2" fmla="*/ 1188720 h 1188720"/>
              <a:gd name="connsiteX3" fmla="*/ 0 w 525780"/>
              <a:gd name="connsiteY3" fmla="*/ 876300 h 1188720"/>
              <a:gd name="connsiteX4" fmla="*/ 7620 w 525780"/>
              <a:gd name="connsiteY4" fmla="*/ 0 h 1188720"/>
              <a:gd name="connsiteX0" fmla="*/ 7620 w 525780"/>
              <a:gd name="connsiteY0" fmla="*/ 0 h 1173480"/>
              <a:gd name="connsiteX1" fmla="*/ 525780 w 525780"/>
              <a:gd name="connsiteY1" fmla="*/ 312420 h 1173480"/>
              <a:gd name="connsiteX2" fmla="*/ 525780 w 525780"/>
              <a:gd name="connsiteY2" fmla="*/ 1173480 h 1173480"/>
              <a:gd name="connsiteX3" fmla="*/ 0 w 525780"/>
              <a:gd name="connsiteY3" fmla="*/ 876300 h 1173480"/>
              <a:gd name="connsiteX4" fmla="*/ 7620 w 525780"/>
              <a:gd name="connsiteY4" fmla="*/ 0 h 1173480"/>
              <a:gd name="connsiteX0" fmla="*/ 7620 w 525780"/>
              <a:gd name="connsiteY0" fmla="*/ 0 h 1173480"/>
              <a:gd name="connsiteX1" fmla="*/ 525780 w 525780"/>
              <a:gd name="connsiteY1" fmla="*/ 312420 h 1173480"/>
              <a:gd name="connsiteX2" fmla="*/ 525780 w 525780"/>
              <a:gd name="connsiteY2" fmla="*/ 1173480 h 1173480"/>
              <a:gd name="connsiteX3" fmla="*/ 0 w 525780"/>
              <a:gd name="connsiteY3" fmla="*/ 876300 h 1173480"/>
              <a:gd name="connsiteX4" fmla="*/ 7620 w 525780"/>
              <a:gd name="connsiteY4" fmla="*/ 0 h 1173480"/>
              <a:gd name="connsiteX0" fmla="*/ 7620 w 533400"/>
              <a:gd name="connsiteY0" fmla="*/ 0 h 1188720"/>
              <a:gd name="connsiteX1" fmla="*/ 525780 w 533400"/>
              <a:gd name="connsiteY1" fmla="*/ 312420 h 1188720"/>
              <a:gd name="connsiteX2" fmla="*/ 533400 w 533400"/>
              <a:gd name="connsiteY2" fmla="*/ 1188720 h 1188720"/>
              <a:gd name="connsiteX3" fmla="*/ 0 w 533400"/>
              <a:gd name="connsiteY3" fmla="*/ 876300 h 1188720"/>
              <a:gd name="connsiteX4" fmla="*/ 7620 w 533400"/>
              <a:gd name="connsiteY4" fmla="*/ 0 h 1188720"/>
              <a:gd name="connsiteX0" fmla="*/ 0 w 533400"/>
              <a:gd name="connsiteY0" fmla="*/ 0 h 1188720"/>
              <a:gd name="connsiteX1" fmla="*/ 525780 w 533400"/>
              <a:gd name="connsiteY1" fmla="*/ 312420 h 1188720"/>
              <a:gd name="connsiteX2" fmla="*/ 533400 w 533400"/>
              <a:gd name="connsiteY2" fmla="*/ 1188720 h 1188720"/>
              <a:gd name="connsiteX3" fmla="*/ 0 w 533400"/>
              <a:gd name="connsiteY3" fmla="*/ 876300 h 1188720"/>
              <a:gd name="connsiteX4" fmla="*/ 0 w 533400"/>
              <a:gd name="connsiteY4" fmla="*/ 0 h 118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188720">
                <a:moveTo>
                  <a:pt x="0" y="0"/>
                </a:moveTo>
                <a:lnTo>
                  <a:pt x="525780" y="312420"/>
                </a:lnTo>
                <a:lnTo>
                  <a:pt x="533400" y="1188720"/>
                </a:lnTo>
                <a:lnTo>
                  <a:pt x="0" y="87630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5D998E"/>
              </a:solidFill>
            </a:endParaRPr>
          </a:p>
        </p:txBody>
      </p:sp>
      <p:sp>
        <p:nvSpPr>
          <p:cNvPr id="16" name="Rectangle 10">
            <a:extLst>
              <a:ext uri="{FF2B5EF4-FFF2-40B4-BE49-F238E27FC236}">
                <a16:creationId xmlns:a16="http://schemas.microsoft.com/office/drawing/2014/main" id="{66917CAD-C3B0-409A-A891-31F659B94448}"/>
              </a:ext>
            </a:extLst>
          </p:cNvPr>
          <p:cNvSpPr/>
          <p:nvPr/>
        </p:nvSpPr>
        <p:spPr>
          <a:xfrm rot="10800000">
            <a:off x="6772278" y="5225386"/>
            <a:ext cx="4312473" cy="566347"/>
          </a:xfrm>
          <a:custGeom>
            <a:avLst/>
            <a:gdLst>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533670"/>
              <a:gd name="connsiteY0" fmla="*/ 0 h 565310"/>
              <a:gd name="connsiteX1" fmla="*/ 4295775 w 4533670"/>
              <a:gd name="connsiteY1" fmla="*/ 0 h 565310"/>
              <a:gd name="connsiteX2" fmla="*/ 4011426 w 4533670"/>
              <a:gd name="connsiteY2" fmla="*/ 295194 h 565310"/>
              <a:gd name="connsiteX3" fmla="*/ 4295775 w 4533670"/>
              <a:gd name="connsiteY3" fmla="*/ 565310 h 565310"/>
              <a:gd name="connsiteX4" fmla="*/ 0 w 4533670"/>
              <a:gd name="connsiteY4" fmla="*/ 565310 h 565310"/>
              <a:gd name="connsiteX5" fmla="*/ 0 w 4533670"/>
              <a:gd name="connsiteY5" fmla="*/ 0 h 565310"/>
              <a:gd name="connsiteX0" fmla="*/ 0 w 4533670"/>
              <a:gd name="connsiteY0" fmla="*/ 0 h 565310"/>
              <a:gd name="connsiteX1" fmla="*/ 4295775 w 4533670"/>
              <a:gd name="connsiteY1" fmla="*/ 0 h 565310"/>
              <a:gd name="connsiteX2" fmla="*/ 4011426 w 4533670"/>
              <a:gd name="connsiteY2" fmla="*/ 295194 h 565310"/>
              <a:gd name="connsiteX3" fmla="*/ 4295775 w 4533670"/>
              <a:gd name="connsiteY3" fmla="*/ 565310 h 565310"/>
              <a:gd name="connsiteX4" fmla="*/ 0 w 4533670"/>
              <a:gd name="connsiteY4" fmla="*/ 565310 h 565310"/>
              <a:gd name="connsiteX5" fmla="*/ 0 w 4533670"/>
              <a:gd name="connsiteY5" fmla="*/ 0 h 565310"/>
              <a:gd name="connsiteX0" fmla="*/ 0 w 4533670"/>
              <a:gd name="connsiteY0" fmla="*/ 0 h 565310"/>
              <a:gd name="connsiteX1" fmla="*/ 4295775 w 4533670"/>
              <a:gd name="connsiteY1" fmla="*/ 0 h 565310"/>
              <a:gd name="connsiteX2" fmla="*/ 4011426 w 4533670"/>
              <a:gd name="connsiteY2" fmla="*/ 295194 h 565310"/>
              <a:gd name="connsiteX3" fmla="*/ 4295775 w 4533670"/>
              <a:gd name="connsiteY3" fmla="*/ 565310 h 565310"/>
              <a:gd name="connsiteX4" fmla="*/ 0 w 4533670"/>
              <a:gd name="connsiteY4" fmla="*/ 565310 h 565310"/>
              <a:gd name="connsiteX5" fmla="*/ 0 w 4533670"/>
              <a:gd name="connsiteY5" fmla="*/ 0 h 565310"/>
              <a:gd name="connsiteX0" fmla="*/ 0 w 4295775"/>
              <a:gd name="connsiteY0" fmla="*/ 0 h 565310"/>
              <a:gd name="connsiteX1" fmla="*/ 4295775 w 4295775"/>
              <a:gd name="connsiteY1" fmla="*/ 0 h 565310"/>
              <a:gd name="connsiteX2" fmla="*/ 4011426 w 4295775"/>
              <a:gd name="connsiteY2" fmla="*/ 295194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11426 w 4295775"/>
              <a:gd name="connsiteY2" fmla="*/ 295194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11426 w 4295775"/>
              <a:gd name="connsiteY2" fmla="*/ 295194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20053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20053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20053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4396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4396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304568"/>
              <a:gd name="connsiteY0" fmla="*/ 0 h 565310"/>
              <a:gd name="connsiteX1" fmla="*/ 4304568 w 4304568"/>
              <a:gd name="connsiteY1" fmla="*/ 0 h 565310"/>
              <a:gd name="connsiteX2" fmla="*/ 3985547 w 4304568"/>
              <a:gd name="connsiteY2" fmla="*/ 303821 h 565310"/>
              <a:gd name="connsiteX3" fmla="*/ 4295775 w 4304568"/>
              <a:gd name="connsiteY3" fmla="*/ 565310 h 565310"/>
              <a:gd name="connsiteX4" fmla="*/ 0 w 4304568"/>
              <a:gd name="connsiteY4" fmla="*/ 565310 h 565310"/>
              <a:gd name="connsiteX5" fmla="*/ 0 w 4304568"/>
              <a:gd name="connsiteY5" fmla="*/ 0 h 565310"/>
              <a:gd name="connsiteX0" fmla="*/ 0 w 4304568"/>
              <a:gd name="connsiteY0" fmla="*/ 0 h 565310"/>
              <a:gd name="connsiteX1" fmla="*/ 4304568 w 4304568"/>
              <a:gd name="connsiteY1" fmla="*/ 0 h 565310"/>
              <a:gd name="connsiteX2" fmla="*/ 3985547 w 4304568"/>
              <a:gd name="connsiteY2" fmla="*/ 303821 h 565310"/>
              <a:gd name="connsiteX3" fmla="*/ 4295775 w 4304568"/>
              <a:gd name="connsiteY3" fmla="*/ 565310 h 565310"/>
              <a:gd name="connsiteX4" fmla="*/ 0 w 4304568"/>
              <a:gd name="connsiteY4" fmla="*/ 565310 h 565310"/>
              <a:gd name="connsiteX5" fmla="*/ 0 w 4304568"/>
              <a:gd name="connsiteY5" fmla="*/ 0 h 565310"/>
              <a:gd name="connsiteX0" fmla="*/ 0 w 4304568"/>
              <a:gd name="connsiteY0" fmla="*/ 0 h 565310"/>
              <a:gd name="connsiteX1" fmla="*/ 4304568 w 4304568"/>
              <a:gd name="connsiteY1" fmla="*/ 0 h 565310"/>
              <a:gd name="connsiteX2" fmla="*/ 3985547 w 4304568"/>
              <a:gd name="connsiteY2" fmla="*/ 303821 h 565310"/>
              <a:gd name="connsiteX3" fmla="*/ 4295775 w 4304568"/>
              <a:gd name="connsiteY3" fmla="*/ 565310 h 565310"/>
              <a:gd name="connsiteX4" fmla="*/ 0 w 4304568"/>
              <a:gd name="connsiteY4" fmla="*/ 565310 h 565310"/>
              <a:gd name="connsiteX5" fmla="*/ 0 w 4304568"/>
              <a:gd name="connsiteY5" fmla="*/ 0 h 56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4568" h="565310">
                <a:moveTo>
                  <a:pt x="0" y="0"/>
                </a:moveTo>
                <a:lnTo>
                  <a:pt x="4304568" y="0"/>
                </a:lnTo>
                <a:cubicBezTo>
                  <a:pt x="4302518" y="1629"/>
                  <a:pt x="4289922" y="-1084"/>
                  <a:pt x="3985547" y="303821"/>
                </a:cubicBezTo>
                <a:cubicBezTo>
                  <a:pt x="4352418" y="607106"/>
                  <a:pt x="4023901" y="335071"/>
                  <a:pt x="4295775" y="565310"/>
                </a:cubicBezTo>
                <a:lnTo>
                  <a:pt x="0" y="56531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7" name="Rectangle 24">
            <a:extLst>
              <a:ext uri="{FF2B5EF4-FFF2-40B4-BE49-F238E27FC236}">
                <a16:creationId xmlns:a16="http://schemas.microsoft.com/office/drawing/2014/main" id="{8AFA729B-5CB7-4C7B-AD09-952F9D5B4E8D}"/>
              </a:ext>
            </a:extLst>
          </p:cNvPr>
          <p:cNvSpPr/>
          <p:nvPr/>
        </p:nvSpPr>
        <p:spPr>
          <a:xfrm flipH="1">
            <a:off x="11247943" y="2687193"/>
            <a:ext cx="966445" cy="5663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8" name="Freeform 26">
            <a:extLst>
              <a:ext uri="{FF2B5EF4-FFF2-40B4-BE49-F238E27FC236}">
                <a16:creationId xmlns:a16="http://schemas.microsoft.com/office/drawing/2014/main" id="{F2515A32-A21E-472D-8DE6-466F96D7DD70}"/>
              </a:ext>
            </a:extLst>
          </p:cNvPr>
          <p:cNvSpPr/>
          <p:nvPr/>
        </p:nvSpPr>
        <p:spPr>
          <a:xfrm flipH="1">
            <a:off x="11076346" y="2675898"/>
            <a:ext cx="175717" cy="768263"/>
          </a:xfrm>
          <a:custGeom>
            <a:avLst/>
            <a:gdLst>
              <a:gd name="connsiteX0" fmla="*/ 7620 w 525780"/>
              <a:gd name="connsiteY0" fmla="*/ 0 h 1188720"/>
              <a:gd name="connsiteX1" fmla="*/ 525780 w 525780"/>
              <a:gd name="connsiteY1" fmla="*/ 312420 h 1188720"/>
              <a:gd name="connsiteX2" fmla="*/ 525780 w 525780"/>
              <a:gd name="connsiteY2" fmla="*/ 1188720 h 1188720"/>
              <a:gd name="connsiteX3" fmla="*/ 0 w 525780"/>
              <a:gd name="connsiteY3" fmla="*/ 876300 h 1188720"/>
              <a:gd name="connsiteX4" fmla="*/ 7620 w 525780"/>
              <a:gd name="connsiteY4" fmla="*/ 0 h 1188720"/>
              <a:gd name="connsiteX0" fmla="*/ 0 w 541020"/>
              <a:gd name="connsiteY0" fmla="*/ 0 h 1188720"/>
              <a:gd name="connsiteX1" fmla="*/ 541020 w 541020"/>
              <a:gd name="connsiteY1" fmla="*/ 312420 h 1188720"/>
              <a:gd name="connsiteX2" fmla="*/ 541020 w 541020"/>
              <a:gd name="connsiteY2" fmla="*/ 1188720 h 1188720"/>
              <a:gd name="connsiteX3" fmla="*/ 15240 w 541020"/>
              <a:gd name="connsiteY3" fmla="*/ 876300 h 1188720"/>
              <a:gd name="connsiteX4" fmla="*/ 0 w 541020"/>
              <a:gd name="connsiteY4" fmla="*/ 0 h 1188720"/>
              <a:gd name="connsiteX0" fmla="*/ 7620 w 525780"/>
              <a:gd name="connsiteY0" fmla="*/ 0 h 1188720"/>
              <a:gd name="connsiteX1" fmla="*/ 525780 w 525780"/>
              <a:gd name="connsiteY1" fmla="*/ 312420 h 1188720"/>
              <a:gd name="connsiteX2" fmla="*/ 525780 w 525780"/>
              <a:gd name="connsiteY2" fmla="*/ 1188720 h 1188720"/>
              <a:gd name="connsiteX3" fmla="*/ 0 w 525780"/>
              <a:gd name="connsiteY3" fmla="*/ 876300 h 1188720"/>
              <a:gd name="connsiteX4" fmla="*/ 7620 w 525780"/>
              <a:gd name="connsiteY4" fmla="*/ 0 h 1188720"/>
              <a:gd name="connsiteX0" fmla="*/ 7620 w 525780"/>
              <a:gd name="connsiteY0" fmla="*/ 0 h 1173480"/>
              <a:gd name="connsiteX1" fmla="*/ 525780 w 525780"/>
              <a:gd name="connsiteY1" fmla="*/ 312420 h 1173480"/>
              <a:gd name="connsiteX2" fmla="*/ 525780 w 525780"/>
              <a:gd name="connsiteY2" fmla="*/ 1173480 h 1173480"/>
              <a:gd name="connsiteX3" fmla="*/ 0 w 525780"/>
              <a:gd name="connsiteY3" fmla="*/ 876300 h 1173480"/>
              <a:gd name="connsiteX4" fmla="*/ 7620 w 525780"/>
              <a:gd name="connsiteY4" fmla="*/ 0 h 1173480"/>
              <a:gd name="connsiteX0" fmla="*/ 7620 w 525780"/>
              <a:gd name="connsiteY0" fmla="*/ 0 h 1173480"/>
              <a:gd name="connsiteX1" fmla="*/ 525780 w 525780"/>
              <a:gd name="connsiteY1" fmla="*/ 312420 h 1173480"/>
              <a:gd name="connsiteX2" fmla="*/ 525780 w 525780"/>
              <a:gd name="connsiteY2" fmla="*/ 1173480 h 1173480"/>
              <a:gd name="connsiteX3" fmla="*/ 0 w 525780"/>
              <a:gd name="connsiteY3" fmla="*/ 876300 h 1173480"/>
              <a:gd name="connsiteX4" fmla="*/ 7620 w 525780"/>
              <a:gd name="connsiteY4" fmla="*/ 0 h 1173480"/>
              <a:gd name="connsiteX0" fmla="*/ 7620 w 533400"/>
              <a:gd name="connsiteY0" fmla="*/ 0 h 1188720"/>
              <a:gd name="connsiteX1" fmla="*/ 525780 w 533400"/>
              <a:gd name="connsiteY1" fmla="*/ 312420 h 1188720"/>
              <a:gd name="connsiteX2" fmla="*/ 533400 w 533400"/>
              <a:gd name="connsiteY2" fmla="*/ 1188720 h 1188720"/>
              <a:gd name="connsiteX3" fmla="*/ 0 w 533400"/>
              <a:gd name="connsiteY3" fmla="*/ 876300 h 1188720"/>
              <a:gd name="connsiteX4" fmla="*/ 7620 w 533400"/>
              <a:gd name="connsiteY4" fmla="*/ 0 h 1188720"/>
              <a:gd name="connsiteX0" fmla="*/ 0 w 533400"/>
              <a:gd name="connsiteY0" fmla="*/ 0 h 1188720"/>
              <a:gd name="connsiteX1" fmla="*/ 525780 w 533400"/>
              <a:gd name="connsiteY1" fmla="*/ 312420 h 1188720"/>
              <a:gd name="connsiteX2" fmla="*/ 533400 w 533400"/>
              <a:gd name="connsiteY2" fmla="*/ 1188720 h 1188720"/>
              <a:gd name="connsiteX3" fmla="*/ 0 w 533400"/>
              <a:gd name="connsiteY3" fmla="*/ 876300 h 1188720"/>
              <a:gd name="connsiteX4" fmla="*/ 0 w 533400"/>
              <a:gd name="connsiteY4" fmla="*/ 0 h 118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188720">
                <a:moveTo>
                  <a:pt x="0" y="0"/>
                </a:moveTo>
                <a:lnTo>
                  <a:pt x="525780" y="312420"/>
                </a:lnTo>
                <a:lnTo>
                  <a:pt x="533400" y="1188720"/>
                </a:lnTo>
                <a:lnTo>
                  <a:pt x="0" y="876300"/>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5D998E"/>
              </a:solidFill>
            </a:endParaRPr>
          </a:p>
        </p:txBody>
      </p:sp>
      <p:sp>
        <p:nvSpPr>
          <p:cNvPr id="19" name="Rectangle 10">
            <a:extLst>
              <a:ext uri="{FF2B5EF4-FFF2-40B4-BE49-F238E27FC236}">
                <a16:creationId xmlns:a16="http://schemas.microsoft.com/office/drawing/2014/main" id="{7A960720-5C19-4857-85C1-0D1B99EBE39E}"/>
              </a:ext>
            </a:extLst>
          </p:cNvPr>
          <p:cNvSpPr/>
          <p:nvPr/>
        </p:nvSpPr>
        <p:spPr>
          <a:xfrm rot="10800000">
            <a:off x="6772278" y="2867193"/>
            <a:ext cx="4312473" cy="566347"/>
          </a:xfrm>
          <a:custGeom>
            <a:avLst/>
            <a:gdLst>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295775"/>
              <a:gd name="connsiteY0" fmla="*/ 0 h 565310"/>
              <a:gd name="connsiteX1" fmla="*/ 4295775 w 4295775"/>
              <a:gd name="connsiteY1" fmla="*/ 0 h 565310"/>
              <a:gd name="connsiteX2" fmla="*/ 4295775 w 4295775"/>
              <a:gd name="connsiteY2" fmla="*/ 565310 h 565310"/>
              <a:gd name="connsiteX3" fmla="*/ 0 w 4295775"/>
              <a:gd name="connsiteY3" fmla="*/ 565310 h 565310"/>
              <a:gd name="connsiteX4" fmla="*/ 0 w 4295775"/>
              <a:gd name="connsiteY4" fmla="*/ 0 h 565310"/>
              <a:gd name="connsiteX0" fmla="*/ 0 w 4533670"/>
              <a:gd name="connsiteY0" fmla="*/ 0 h 565310"/>
              <a:gd name="connsiteX1" fmla="*/ 4295775 w 4533670"/>
              <a:gd name="connsiteY1" fmla="*/ 0 h 565310"/>
              <a:gd name="connsiteX2" fmla="*/ 4011426 w 4533670"/>
              <a:gd name="connsiteY2" fmla="*/ 295194 h 565310"/>
              <a:gd name="connsiteX3" fmla="*/ 4295775 w 4533670"/>
              <a:gd name="connsiteY3" fmla="*/ 565310 h 565310"/>
              <a:gd name="connsiteX4" fmla="*/ 0 w 4533670"/>
              <a:gd name="connsiteY4" fmla="*/ 565310 h 565310"/>
              <a:gd name="connsiteX5" fmla="*/ 0 w 4533670"/>
              <a:gd name="connsiteY5" fmla="*/ 0 h 565310"/>
              <a:gd name="connsiteX0" fmla="*/ 0 w 4533670"/>
              <a:gd name="connsiteY0" fmla="*/ 0 h 565310"/>
              <a:gd name="connsiteX1" fmla="*/ 4295775 w 4533670"/>
              <a:gd name="connsiteY1" fmla="*/ 0 h 565310"/>
              <a:gd name="connsiteX2" fmla="*/ 4011426 w 4533670"/>
              <a:gd name="connsiteY2" fmla="*/ 295194 h 565310"/>
              <a:gd name="connsiteX3" fmla="*/ 4295775 w 4533670"/>
              <a:gd name="connsiteY3" fmla="*/ 565310 h 565310"/>
              <a:gd name="connsiteX4" fmla="*/ 0 w 4533670"/>
              <a:gd name="connsiteY4" fmla="*/ 565310 h 565310"/>
              <a:gd name="connsiteX5" fmla="*/ 0 w 4533670"/>
              <a:gd name="connsiteY5" fmla="*/ 0 h 565310"/>
              <a:gd name="connsiteX0" fmla="*/ 0 w 4533670"/>
              <a:gd name="connsiteY0" fmla="*/ 0 h 565310"/>
              <a:gd name="connsiteX1" fmla="*/ 4295775 w 4533670"/>
              <a:gd name="connsiteY1" fmla="*/ 0 h 565310"/>
              <a:gd name="connsiteX2" fmla="*/ 4011426 w 4533670"/>
              <a:gd name="connsiteY2" fmla="*/ 295194 h 565310"/>
              <a:gd name="connsiteX3" fmla="*/ 4295775 w 4533670"/>
              <a:gd name="connsiteY3" fmla="*/ 565310 h 565310"/>
              <a:gd name="connsiteX4" fmla="*/ 0 w 4533670"/>
              <a:gd name="connsiteY4" fmla="*/ 565310 h 565310"/>
              <a:gd name="connsiteX5" fmla="*/ 0 w 4533670"/>
              <a:gd name="connsiteY5" fmla="*/ 0 h 565310"/>
              <a:gd name="connsiteX0" fmla="*/ 0 w 4295775"/>
              <a:gd name="connsiteY0" fmla="*/ 0 h 565310"/>
              <a:gd name="connsiteX1" fmla="*/ 4295775 w 4295775"/>
              <a:gd name="connsiteY1" fmla="*/ 0 h 565310"/>
              <a:gd name="connsiteX2" fmla="*/ 4011426 w 4295775"/>
              <a:gd name="connsiteY2" fmla="*/ 295194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11426 w 4295775"/>
              <a:gd name="connsiteY2" fmla="*/ 295194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11426 w 4295775"/>
              <a:gd name="connsiteY2" fmla="*/ 295194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20053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20053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4020053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0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4396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295775"/>
              <a:gd name="connsiteY0" fmla="*/ 0 h 565310"/>
              <a:gd name="connsiteX1" fmla="*/ 4295775 w 4295775"/>
              <a:gd name="connsiteY1" fmla="*/ 4396 h 565310"/>
              <a:gd name="connsiteX2" fmla="*/ 3985547 w 4295775"/>
              <a:gd name="connsiteY2" fmla="*/ 303821 h 565310"/>
              <a:gd name="connsiteX3" fmla="*/ 4295775 w 4295775"/>
              <a:gd name="connsiteY3" fmla="*/ 565310 h 565310"/>
              <a:gd name="connsiteX4" fmla="*/ 0 w 4295775"/>
              <a:gd name="connsiteY4" fmla="*/ 565310 h 565310"/>
              <a:gd name="connsiteX5" fmla="*/ 0 w 4295775"/>
              <a:gd name="connsiteY5" fmla="*/ 0 h 565310"/>
              <a:gd name="connsiteX0" fmla="*/ 0 w 4304568"/>
              <a:gd name="connsiteY0" fmla="*/ 0 h 565310"/>
              <a:gd name="connsiteX1" fmla="*/ 4304568 w 4304568"/>
              <a:gd name="connsiteY1" fmla="*/ 0 h 565310"/>
              <a:gd name="connsiteX2" fmla="*/ 3985547 w 4304568"/>
              <a:gd name="connsiteY2" fmla="*/ 303821 h 565310"/>
              <a:gd name="connsiteX3" fmla="*/ 4295775 w 4304568"/>
              <a:gd name="connsiteY3" fmla="*/ 565310 h 565310"/>
              <a:gd name="connsiteX4" fmla="*/ 0 w 4304568"/>
              <a:gd name="connsiteY4" fmla="*/ 565310 h 565310"/>
              <a:gd name="connsiteX5" fmla="*/ 0 w 4304568"/>
              <a:gd name="connsiteY5" fmla="*/ 0 h 565310"/>
              <a:gd name="connsiteX0" fmla="*/ 0 w 4304568"/>
              <a:gd name="connsiteY0" fmla="*/ 0 h 565310"/>
              <a:gd name="connsiteX1" fmla="*/ 4304568 w 4304568"/>
              <a:gd name="connsiteY1" fmla="*/ 0 h 565310"/>
              <a:gd name="connsiteX2" fmla="*/ 3985547 w 4304568"/>
              <a:gd name="connsiteY2" fmla="*/ 303821 h 565310"/>
              <a:gd name="connsiteX3" fmla="*/ 4295775 w 4304568"/>
              <a:gd name="connsiteY3" fmla="*/ 565310 h 565310"/>
              <a:gd name="connsiteX4" fmla="*/ 0 w 4304568"/>
              <a:gd name="connsiteY4" fmla="*/ 565310 h 565310"/>
              <a:gd name="connsiteX5" fmla="*/ 0 w 4304568"/>
              <a:gd name="connsiteY5" fmla="*/ 0 h 565310"/>
              <a:gd name="connsiteX0" fmla="*/ 0 w 4304568"/>
              <a:gd name="connsiteY0" fmla="*/ 0 h 565310"/>
              <a:gd name="connsiteX1" fmla="*/ 4304568 w 4304568"/>
              <a:gd name="connsiteY1" fmla="*/ 0 h 565310"/>
              <a:gd name="connsiteX2" fmla="*/ 3985547 w 4304568"/>
              <a:gd name="connsiteY2" fmla="*/ 303821 h 565310"/>
              <a:gd name="connsiteX3" fmla="*/ 4295775 w 4304568"/>
              <a:gd name="connsiteY3" fmla="*/ 565310 h 565310"/>
              <a:gd name="connsiteX4" fmla="*/ 0 w 4304568"/>
              <a:gd name="connsiteY4" fmla="*/ 565310 h 565310"/>
              <a:gd name="connsiteX5" fmla="*/ 0 w 4304568"/>
              <a:gd name="connsiteY5" fmla="*/ 0 h 56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4568" h="565310">
                <a:moveTo>
                  <a:pt x="0" y="0"/>
                </a:moveTo>
                <a:lnTo>
                  <a:pt x="4304568" y="0"/>
                </a:lnTo>
                <a:cubicBezTo>
                  <a:pt x="4302518" y="1629"/>
                  <a:pt x="4289922" y="-1084"/>
                  <a:pt x="3985547" y="303821"/>
                </a:cubicBezTo>
                <a:cubicBezTo>
                  <a:pt x="4352418" y="607106"/>
                  <a:pt x="4023901" y="335071"/>
                  <a:pt x="4295775" y="565310"/>
                </a:cubicBezTo>
                <a:lnTo>
                  <a:pt x="0" y="56531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0" name="Freeform 113">
            <a:extLst>
              <a:ext uri="{FF2B5EF4-FFF2-40B4-BE49-F238E27FC236}">
                <a16:creationId xmlns:a16="http://schemas.microsoft.com/office/drawing/2014/main" id="{BE3E576A-2DD6-4446-B6B2-ED1C31258635}"/>
              </a:ext>
            </a:extLst>
          </p:cNvPr>
          <p:cNvSpPr>
            <a:spLocks noEditPoints="1"/>
          </p:cNvSpPr>
          <p:nvPr/>
        </p:nvSpPr>
        <p:spPr bwMode="auto">
          <a:xfrm>
            <a:off x="323491" y="2101453"/>
            <a:ext cx="502476" cy="347216"/>
          </a:xfrm>
          <a:custGeom>
            <a:avLst/>
            <a:gdLst/>
            <a:ahLst/>
            <a:cxnLst>
              <a:cxn ang="0">
                <a:pos x="82" y="49"/>
              </a:cxn>
              <a:cxn ang="0">
                <a:pos x="74" y="57"/>
              </a:cxn>
              <a:cxn ang="0">
                <a:pos x="7" y="57"/>
              </a:cxn>
              <a:cxn ang="0">
                <a:pos x="0" y="49"/>
              </a:cxn>
              <a:cxn ang="0">
                <a:pos x="0" y="6"/>
              </a:cxn>
              <a:cxn ang="0">
                <a:pos x="10" y="6"/>
              </a:cxn>
              <a:cxn ang="0">
                <a:pos x="10" y="0"/>
              </a:cxn>
              <a:cxn ang="0">
                <a:pos x="82" y="0"/>
              </a:cxn>
              <a:cxn ang="0">
                <a:pos x="82" y="49"/>
              </a:cxn>
              <a:cxn ang="0">
                <a:pos x="10" y="11"/>
              </a:cxn>
              <a:cxn ang="0">
                <a:pos x="5" y="11"/>
              </a:cxn>
              <a:cxn ang="0">
                <a:pos x="5" y="49"/>
              </a:cxn>
              <a:cxn ang="0">
                <a:pos x="7" y="52"/>
              </a:cxn>
              <a:cxn ang="0">
                <a:pos x="10" y="49"/>
              </a:cxn>
              <a:cxn ang="0">
                <a:pos x="10" y="11"/>
              </a:cxn>
              <a:cxn ang="0">
                <a:pos x="77" y="6"/>
              </a:cxn>
              <a:cxn ang="0">
                <a:pos x="15" y="6"/>
              </a:cxn>
              <a:cxn ang="0">
                <a:pos x="15" y="49"/>
              </a:cxn>
              <a:cxn ang="0">
                <a:pos x="15" y="52"/>
              </a:cxn>
              <a:cxn ang="0">
                <a:pos x="74" y="52"/>
              </a:cxn>
              <a:cxn ang="0">
                <a:pos x="77" y="49"/>
              </a:cxn>
              <a:cxn ang="0">
                <a:pos x="77" y="6"/>
              </a:cxn>
              <a:cxn ang="0">
                <a:pos x="46" y="36"/>
              </a:cxn>
              <a:cxn ang="0">
                <a:pos x="20" y="36"/>
              </a:cxn>
              <a:cxn ang="0">
                <a:pos x="20" y="11"/>
              </a:cxn>
              <a:cxn ang="0">
                <a:pos x="46" y="11"/>
              </a:cxn>
              <a:cxn ang="0">
                <a:pos x="46" y="36"/>
              </a:cxn>
              <a:cxn ang="0">
                <a:pos x="46" y="47"/>
              </a:cxn>
              <a:cxn ang="0">
                <a:pos x="20" y="47"/>
              </a:cxn>
              <a:cxn ang="0">
                <a:pos x="20" y="42"/>
              </a:cxn>
              <a:cxn ang="0">
                <a:pos x="46" y="42"/>
              </a:cxn>
              <a:cxn ang="0">
                <a:pos x="46" y="47"/>
              </a:cxn>
              <a:cxn ang="0">
                <a:pos x="25" y="16"/>
              </a:cxn>
              <a:cxn ang="0">
                <a:pos x="25" y="31"/>
              </a:cxn>
              <a:cxn ang="0">
                <a:pos x="41" y="31"/>
              </a:cxn>
              <a:cxn ang="0">
                <a:pos x="41" y="16"/>
              </a:cxn>
              <a:cxn ang="0">
                <a:pos x="25" y="16"/>
              </a:cxn>
              <a:cxn ang="0">
                <a:pos x="72" y="16"/>
              </a:cxn>
              <a:cxn ang="0">
                <a:pos x="51" y="16"/>
              </a:cxn>
              <a:cxn ang="0">
                <a:pos x="51" y="11"/>
              </a:cxn>
              <a:cxn ang="0">
                <a:pos x="72" y="11"/>
              </a:cxn>
              <a:cxn ang="0">
                <a:pos x="72" y="16"/>
              </a:cxn>
              <a:cxn ang="0">
                <a:pos x="72" y="26"/>
              </a:cxn>
              <a:cxn ang="0">
                <a:pos x="51" y="26"/>
              </a:cxn>
              <a:cxn ang="0">
                <a:pos x="51" y="21"/>
              </a:cxn>
              <a:cxn ang="0">
                <a:pos x="72" y="21"/>
              </a:cxn>
              <a:cxn ang="0">
                <a:pos x="72" y="26"/>
              </a:cxn>
              <a:cxn ang="0">
                <a:pos x="72" y="36"/>
              </a:cxn>
              <a:cxn ang="0">
                <a:pos x="51" y="36"/>
              </a:cxn>
              <a:cxn ang="0">
                <a:pos x="51" y="31"/>
              </a:cxn>
              <a:cxn ang="0">
                <a:pos x="72" y="31"/>
              </a:cxn>
              <a:cxn ang="0">
                <a:pos x="72" y="36"/>
              </a:cxn>
              <a:cxn ang="0">
                <a:pos x="72" y="47"/>
              </a:cxn>
              <a:cxn ang="0">
                <a:pos x="51" y="47"/>
              </a:cxn>
              <a:cxn ang="0">
                <a:pos x="51" y="42"/>
              </a:cxn>
              <a:cxn ang="0">
                <a:pos x="72" y="42"/>
              </a:cxn>
              <a:cxn ang="0">
                <a:pos x="72" y="47"/>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1" name="Freeform 120">
            <a:extLst>
              <a:ext uri="{FF2B5EF4-FFF2-40B4-BE49-F238E27FC236}">
                <a16:creationId xmlns:a16="http://schemas.microsoft.com/office/drawing/2014/main" id="{29BFC2B5-3A7B-4085-BBAD-80EF2454EAA6}"/>
              </a:ext>
            </a:extLst>
          </p:cNvPr>
          <p:cNvSpPr>
            <a:spLocks noEditPoints="1"/>
          </p:cNvSpPr>
          <p:nvPr/>
        </p:nvSpPr>
        <p:spPr bwMode="auto">
          <a:xfrm>
            <a:off x="11511370" y="2735840"/>
            <a:ext cx="443712" cy="380324"/>
          </a:xfrm>
          <a:custGeom>
            <a:avLst/>
            <a:gdLst/>
            <a:ahLst/>
            <a:cxnLst>
              <a:cxn ang="0">
                <a:pos x="11" y="58"/>
              </a:cxn>
              <a:cxn ang="0">
                <a:pos x="9" y="58"/>
              </a:cxn>
              <a:cxn ang="0">
                <a:pos x="0" y="49"/>
              </a:cxn>
              <a:cxn ang="0">
                <a:pos x="0" y="18"/>
              </a:cxn>
              <a:cxn ang="0">
                <a:pos x="9" y="9"/>
              </a:cxn>
              <a:cxn ang="0">
                <a:pos x="11" y="9"/>
              </a:cxn>
              <a:cxn ang="0">
                <a:pos x="11" y="58"/>
              </a:cxn>
              <a:cxn ang="0">
                <a:pos x="54" y="58"/>
              </a:cxn>
              <a:cxn ang="0">
                <a:pos x="15" y="58"/>
              </a:cxn>
              <a:cxn ang="0">
                <a:pos x="15" y="9"/>
              </a:cxn>
              <a:cxn ang="0">
                <a:pos x="20" y="9"/>
              </a:cxn>
              <a:cxn ang="0">
                <a:pos x="20" y="3"/>
              </a:cxn>
              <a:cxn ang="0">
                <a:pos x="24" y="0"/>
              </a:cxn>
              <a:cxn ang="0">
                <a:pos x="45" y="0"/>
              </a:cxn>
              <a:cxn ang="0">
                <a:pos x="49" y="3"/>
              </a:cxn>
              <a:cxn ang="0">
                <a:pos x="49" y="9"/>
              </a:cxn>
              <a:cxn ang="0">
                <a:pos x="54" y="9"/>
              </a:cxn>
              <a:cxn ang="0">
                <a:pos x="54" y="58"/>
              </a:cxn>
              <a:cxn ang="0">
                <a:pos x="44" y="9"/>
              </a:cxn>
              <a:cxn ang="0">
                <a:pos x="44" y="4"/>
              </a:cxn>
              <a:cxn ang="0">
                <a:pos x="25" y="4"/>
              </a:cxn>
              <a:cxn ang="0">
                <a:pos x="25" y="9"/>
              </a:cxn>
              <a:cxn ang="0">
                <a:pos x="44" y="9"/>
              </a:cxn>
              <a:cxn ang="0">
                <a:pos x="68" y="49"/>
              </a:cxn>
              <a:cxn ang="0">
                <a:pos x="60" y="58"/>
              </a:cxn>
              <a:cxn ang="0">
                <a:pos x="58" y="58"/>
              </a:cxn>
              <a:cxn ang="0">
                <a:pos x="58" y="9"/>
              </a:cxn>
              <a:cxn ang="0">
                <a:pos x="60" y="9"/>
              </a:cxn>
              <a:cxn ang="0">
                <a:pos x="68" y="18"/>
              </a:cxn>
              <a:cxn ang="0">
                <a:pos x="68" y="4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2" name="Freeform 124">
            <a:extLst>
              <a:ext uri="{FF2B5EF4-FFF2-40B4-BE49-F238E27FC236}">
                <a16:creationId xmlns:a16="http://schemas.microsoft.com/office/drawing/2014/main" id="{2EEC19A2-03E2-4BA5-8066-421DED22696B}"/>
              </a:ext>
            </a:extLst>
          </p:cNvPr>
          <p:cNvSpPr>
            <a:spLocks noEditPoints="1"/>
          </p:cNvSpPr>
          <p:nvPr/>
        </p:nvSpPr>
        <p:spPr bwMode="auto">
          <a:xfrm>
            <a:off x="11579007" y="5179671"/>
            <a:ext cx="424425" cy="285837"/>
          </a:xfrm>
          <a:custGeom>
            <a:avLst/>
            <a:gdLst/>
            <a:ahLst/>
            <a:cxnLst>
              <a:cxn ang="0">
                <a:pos x="68" y="43"/>
              </a:cxn>
              <a:cxn ang="0">
                <a:pos x="66" y="46"/>
              </a:cxn>
              <a:cxn ang="0">
                <a:pos x="2" y="46"/>
              </a:cxn>
              <a:cxn ang="0">
                <a:pos x="0" y="43"/>
              </a:cxn>
              <a:cxn ang="0">
                <a:pos x="0" y="2"/>
              </a:cxn>
              <a:cxn ang="0">
                <a:pos x="2" y="0"/>
              </a:cxn>
              <a:cxn ang="0">
                <a:pos x="66" y="0"/>
              </a:cxn>
              <a:cxn ang="0">
                <a:pos x="68" y="2"/>
              </a:cxn>
              <a:cxn ang="0">
                <a:pos x="68" y="43"/>
              </a:cxn>
              <a:cxn ang="0">
                <a:pos x="64" y="14"/>
              </a:cxn>
              <a:cxn ang="0">
                <a:pos x="55" y="4"/>
              </a:cxn>
              <a:cxn ang="0">
                <a:pos x="13" y="4"/>
              </a:cxn>
              <a:cxn ang="0">
                <a:pos x="4" y="14"/>
              </a:cxn>
              <a:cxn ang="0">
                <a:pos x="4" y="32"/>
              </a:cxn>
              <a:cxn ang="0">
                <a:pos x="13" y="41"/>
              </a:cxn>
              <a:cxn ang="0">
                <a:pos x="55" y="41"/>
              </a:cxn>
              <a:cxn ang="0">
                <a:pos x="64" y="32"/>
              </a:cxn>
              <a:cxn ang="0">
                <a:pos x="64" y="14"/>
              </a:cxn>
              <a:cxn ang="0">
                <a:pos x="34" y="38"/>
              </a:cxn>
              <a:cxn ang="0">
                <a:pos x="23" y="23"/>
              </a:cxn>
              <a:cxn ang="0">
                <a:pos x="34" y="8"/>
              </a:cxn>
              <a:cxn ang="0">
                <a:pos x="45" y="23"/>
              </a:cxn>
              <a:cxn ang="0">
                <a:pos x="34" y="38"/>
              </a:cxn>
              <a:cxn ang="0">
                <a:pos x="41" y="32"/>
              </a:cxn>
              <a:cxn ang="0">
                <a:pos x="41" y="28"/>
              </a:cxn>
              <a:cxn ang="0">
                <a:pos x="36" y="28"/>
              </a:cxn>
              <a:cxn ang="0">
                <a:pos x="36" y="12"/>
              </a:cxn>
              <a:cxn ang="0">
                <a:pos x="32" y="12"/>
              </a:cxn>
              <a:cxn ang="0">
                <a:pos x="27" y="17"/>
              </a:cxn>
              <a:cxn ang="0">
                <a:pos x="30" y="20"/>
              </a:cxn>
              <a:cxn ang="0">
                <a:pos x="32" y="18"/>
              </a:cxn>
              <a:cxn ang="0">
                <a:pos x="32" y="18"/>
              </a:cxn>
              <a:cxn ang="0">
                <a:pos x="32" y="28"/>
              </a:cxn>
              <a:cxn ang="0">
                <a:pos x="27" y="28"/>
              </a:cxn>
              <a:cxn ang="0">
                <a:pos x="27" y="32"/>
              </a:cxn>
              <a:cxn ang="0">
                <a:pos x="41" y="32"/>
              </a:cxn>
            </a:cxnLst>
            <a:rect l="0" t="0" r="r" b="b"/>
            <a:pathLst>
              <a:path w="68" h="46">
                <a:moveTo>
                  <a:pt x="68" y="43"/>
                </a:moveTo>
                <a:cubicBezTo>
                  <a:pt x="68" y="45"/>
                  <a:pt x="67" y="46"/>
                  <a:pt x="66" y="46"/>
                </a:cubicBezTo>
                <a:cubicBezTo>
                  <a:pt x="2" y="46"/>
                  <a:pt x="2" y="46"/>
                  <a:pt x="2" y="46"/>
                </a:cubicBezTo>
                <a:cubicBezTo>
                  <a:pt x="1" y="46"/>
                  <a:pt x="0" y="45"/>
                  <a:pt x="0" y="43"/>
                </a:cubicBezTo>
                <a:cubicBezTo>
                  <a:pt x="0" y="2"/>
                  <a:pt x="0" y="2"/>
                  <a:pt x="0" y="2"/>
                </a:cubicBezTo>
                <a:cubicBezTo>
                  <a:pt x="0" y="1"/>
                  <a:pt x="1" y="0"/>
                  <a:pt x="2" y="0"/>
                </a:cubicBezTo>
                <a:cubicBezTo>
                  <a:pt x="66" y="0"/>
                  <a:pt x="66" y="0"/>
                  <a:pt x="66" y="0"/>
                </a:cubicBezTo>
                <a:cubicBezTo>
                  <a:pt x="67" y="0"/>
                  <a:pt x="68" y="1"/>
                  <a:pt x="68" y="2"/>
                </a:cubicBezTo>
                <a:lnTo>
                  <a:pt x="68" y="43"/>
                </a:lnTo>
                <a:close/>
                <a:moveTo>
                  <a:pt x="64" y="14"/>
                </a:moveTo>
                <a:cubicBezTo>
                  <a:pt x="59" y="14"/>
                  <a:pt x="55" y="10"/>
                  <a:pt x="55" y="4"/>
                </a:cubicBezTo>
                <a:cubicBezTo>
                  <a:pt x="13" y="4"/>
                  <a:pt x="13" y="4"/>
                  <a:pt x="13" y="4"/>
                </a:cubicBezTo>
                <a:cubicBezTo>
                  <a:pt x="13" y="10"/>
                  <a:pt x="9" y="14"/>
                  <a:pt x="4" y="14"/>
                </a:cubicBezTo>
                <a:cubicBezTo>
                  <a:pt x="4" y="32"/>
                  <a:pt x="4" y="32"/>
                  <a:pt x="4" y="32"/>
                </a:cubicBezTo>
                <a:cubicBezTo>
                  <a:pt x="9" y="32"/>
                  <a:pt x="13" y="36"/>
                  <a:pt x="13" y="41"/>
                </a:cubicBezTo>
                <a:cubicBezTo>
                  <a:pt x="55" y="41"/>
                  <a:pt x="55" y="41"/>
                  <a:pt x="55" y="41"/>
                </a:cubicBezTo>
                <a:cubicBezTo>
                  <a:pt x="55" y="36"/>
                  <a:pt x="59" y="32"/>
                  <a:pt x="64" y="32"/>
                </a:cubicBezTo>
                <a:lnTo>
                  <a:pt x="64" y="14"/>
                </a:lnTo>
                <a:close/>
                <a:moveTo>
                  <a:pt x="34" y="38"/>
                </a:moveTo>
                <a:cubicBezTo>
                  <a:pt x="27" y="38"/>
                  <a:pt x="23" y="29"/>
                  <a:pt x="23" y="23"/>
                </a:cubicBezTo>
                <a:cubicBezTo>
                  <a:pt x="23" y="16"/>
                  <a:pt x="27" y="8"/>
                  <a:pt x="34" y="8"/>
                </a:cubicBezTo>
                <a:cubicBezTo>
                  <a:pt x="42" y="8"/>
                  <a:pt x="45" y="16"/>
                  <a:pt x="45" y="23"/>
                </a:cubicBezTo>
                <a:cubicBezTo>
                  <a:pt x="45" y="29"/>
                  <a:pt x="42" y="38"/>
                  <a:pt x="34" y="38"/>
                </a:cubicBezTo>
                <a:close/>
                <a:moveTo>
                  <a:pt x="41" y="32"/>
                </a:moveTo>
                <a:cubicBezTo>
                  <a:pt x="41" y="28"/>
                  <a:pt x="41" y="28"/>
                  <a:pt x="41" y="28"/>
                </a:cubicBezTo>
                <a:cubicBezTo>
                  <a:pt x="36" y="28"/>
                  <a:pt x="36" y="28"/>
                  <a:pt x="36" y="28"/>
                </a:cubicBezTo>
                <a:cubicBezTo>
                  <a:pt x="36" y="12"/>
                  <a:pt x="36" y="12"/>
                  <a:pt x="36" y="12"/>
                </a:cubicBezTo>
                <a:cubicBezTo>
                  <a:pt x="32" y="12"/>
                  <a:pt x="32" y="12"/>
                  <a:pt x="32" y="12"/>
                </a:cubicBezTo>
                <a:cubicBezTo>
                  <a:pt x="27" y="17"/>
                  <a:pt x="27" y="17"/>
                  <a:pt x="27" y="17"/>
                </a:cubicBezTo>
                <a:cubicBezTo>
                  <a:pt x="30" y="20"/>
                  <a:pt x="30" y="20"/>
                  <a:pt x="30" y="20"/>
                </a:cubicBezTo>
                <a:cubicBezTo>
                  <a:pt x="31" y="19"/>
                  <a:pt x="31" y="19"/>
                  <a:pt x="32" y="18"/>
                </a:cubicBezTo>
                <a:cubicBezTo>
                  <a:pt x="32" y="18"/>
                  <a:pt x="32" y="18"/>
                  <a:pt x="32" y="18"/>
                </a:cubicBezTo>
                <a:cubicBezTo>
                  <a:pt x="32" y="28"/>
                  <a:pt x="32" y="28"/>
                  <a:pt x="32" y="28"/>
                </a:cubicBezTo>
                <a:cubicBezTo>
                  <a:pt x="27" y="28"/>
                  <a:pt x="27" y="28"/>
                  <a:pt x="27" y="28"/>
                </a:cubicBezTo>
                <a:cubicBezTo>
                  <a:pt x="27" y="32"/>
                  <a:pt x="27" y="32"/>
                  <a:pt x="27" y="32"/>
                </a:cubicBezTo>
                <a:lnTo>
                  <a:pt x="41" y="32"/>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3" name="Freeform 204">
            <a:extLst>
              <a:ext uri="{FF2B5EF4-FFF2-40B4-BE49-F238E27FC236}">
                <a16:creationId xmlns:a16="http://schemas.microsoft.com/office/drawing/2014/main" id="{81621B9B-7C17-49B0-8384-23819D4B23F2}"/>
              </a:ext>
            </a:extLst>
          </p:cNvPr>
          <p:cNvSpPr>
            <a:spLocks noEditPoints="1"/>
          </p:cNvSpPr>
          <p:nvPr/>
        </p:nvSpPr>
        <p:spPr bwMode="auto">
          <a:xfrm>
            <a:off x="247029" y="4489054"/>
            <a:ext cx="511725" cy="340244"/>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24" name="TextBox 51">
            <a:extLst>
              <a:ext uri="{FF2B5EF4-FFF2-40B4-BE49-F238E27FC236}">
                <a16:creationId xmlns:a16="http://schemas.microsoft.com/office/drawing/2014/main" id="{CAF0CE93-A879-4378-8365-EA75C252DE60}"/>
              </a:ext>
            </a:extLst>
          </p:cNvPr>
          <p:cNvSpPr txBox="1"/>
          <p:nvPr/>
        </p:nvSpPr>
        <p:spPr>
          <a:xfrm>
            <a:off x="835385" y="2992523"/>
            <a:ext cx="1055750" cy="600164"/>
          </a:xfrm>
          <a:prstGeom prst="rect">
            <a:avLst/>
          </a:prstGeom>
          <a:noFill/>
        </p:spPr>
        <p:txBody>
          <a:bodyPr wrap="square" rtlCol="0">
            <a:spAutoFit/>
          </a:bodyPr>
          <a:lstStyle/>
          <a:p>
            <a:r>
              <a:rPr lang="en-US" sz="3300" dirty="0">
                <a:solidFill>
                  <a:schemeClr val="tx1">
                    <a:lumMod val="75000"/>
                    <a:lumOff val="25000"/>
                  </a:schemeClr>
                </a:solidFill>
                <a:latin typeface="微软雅黑" panose="020B0503020204020204" pitchFamily="34" charset="-122"/>
                <a:ea typeface="微软雅黑" panose="020B0503020204020204" pitchFamily="34" charset="-122"/>
              </a:rPr>
              <a:t>02</a:t>
            </a:r>
          </a:p>
        </p:txBody>
      </p:sp>
      <p:sp>
        <p:nvSpPr>
          <p:cNvPr id="25" name="TextBox 53">
            <a:extLst>
              <a:ext uri="{FF2B5EF4-FFF2-40B4-BE49-F238E27FC236}">
                <a16:creationId xmlns:a16="http://schemas.microsoft.com/office/drawing/2014/main" id="{94EB632C-524E-4037-ABB1-40A6BDB1C06C}"/>
              </a:ext>
            </a:extLst>
          </p:cNvPr>
          <p:cNvSpPr txBox="1"/>
          <p:nvPr/>
        </p:nvSpPr>
        <p:spPr>
          <a:xfrm>
            <a:off x="825767" y="5424966"/>
            <a:ext cx="1055750" cy="600164"/>
          </a:xfrm>
          <a:prstGeom prst="rect">
            <a:avLst/>
          </a:prstGeom>
          <a:noFill/>
        </p:spPr>
        <p:txBody>
          <a:bodyPr wrap="square" rtlCol="0">
            <a:spAutoFit/>
          </a:bodyPr>
          <a:lstStyle/>
          <a:p>
            <a:r>
              <a:rPr lang="en-US" sz="3300" dirty="0">
                <a:solidFill>
                  <a:schemeClr val="tx1">
                    <a:lumMod val="75000"/>
                    <a:lumOff val="25000"/>
                  </a:schemeClr>
                </a:solidFill>
                <a:latin typeface="微软雅黑" panose="020B0503020204020204" pitchFamily="34" charset="-122"/>
                <a:ea typeface="微软雅黑" panose="020B0503020204020204" pitchFamily="34" charset="-122"/>
              </a:rPr>
              <a:t>04</a:t>
            </a:r>
          </a:p>
        </p:txBody>
      </p:sp>
      <p:sp>
        <p:nvSpPr>
          <p:cNvPr id="26" name="TextBox 52">
            <a:extLst>
              <a:ext uri="{FF2B5EF4-FFF2-40B4-BE49-F238E27FC236}">
                <a16:creationId xmlns:a16="http://schemas.microsoft.com/office/drawing/2014/main" id="{755B0BAC-C389-4209-9BF3-C128DCE00D8C}"/>
              </a:ext>
            </a:extLst>
          </p:cNvPr>
          <p:cNvSpPr txBox="1"/>
          <p:nvPr/>
        </p:nvSpPr>
        <p:spPr>
          <a:xfrm>
            <a:off x="6315750" y="4394613"/>
            <a:ext cx="1055750" cy="600164"/>
          </a:xfrm>
          <a:prstGeom prst="rect">
            <a:avLst/>
          </a:prstGeom>
          <a:noFill/>
        </p:spPr>
        <p:txBody>
          <a:bodyPr wrap="square" rtlCol="0">
            <a:spAutoFit/>
          </a:bodyPr>
          <a:lstStyle/>
          <a:p>
            <a:r>
              <a:rPr lang="en-US" sz="3300" dirty="0">
                <a:solidFill>
                  <a:schemeClr val="tx1">
                    <a:lumMod val="75000"/>
                    <a:lumOff val="25000"/>
                  </a:schemeClr>
                </a:solidFill>
                <a:latin typeface="微软雅黑" panose="020B0503020204020204" pitchFamily="34" charset="-122"/>
                <a:ea typeface="微软雅黑" panose="020B0503020204020204" pitchFamily="34" charset="-122"/>
              </a:rPr>
              <a:t>03</a:t>
            </a:r>
          </a:p>
        </p:txBody>
      </p:sp>
      <p:sp>
        <p:nvSpPr>
          <p:cNvPr id="27" name="TextBox 50">
            <a:extLst>
              <a:ext uri="{FF2B5EF4-FFF2-40B4-BE49-F238E27FC236}">
                <a16:creationId xmlns:a16="http://schemas.microsoft.com/office/drawing/2014/main" id="{A87723CB-B1CF-42BC-8F95-5B4DC2BFDE97}"/>
              </a:ext>
            </a:extLst>
          </p:cNvPr>
          <p:cNvSpPr txBox="1"/>
          <p:nvPr/>
        </p:nvSpPr>
        <p:spPr>
          <a:xfrm>
            <a:off x="6315750" y="1973689"/>
            <a:ext cx="1055750" cy="600164"/>
          </a:xfrm>
          <a:prstGeom prst="rect">
            <a:avLst/>
          </a:prstGeom>
          <a:noFill/>
        </p:spPr>
        <p:txBody>
          <a:bodyPr wrap="square" rtlCol="0">
            <a:spAutoFit/>
          </a:bodyPr>
          <a:lstStyle/>
          <a:p>
            <a:r>
              <a:rPr lang="en-US" sz="3300" dirty="0">
                <a:solidFill>
                  <a:schemeClr val="tx1">
                    <a:lumMod val="75000"/>
                    <a:lumOff val="25000"/>
                  </a:schemeClr>
                </a:solidFill>
                <a:latin typeface="微软雅黑" panose="020B0503020204020204" pitchFamily="34" charset="-122"/>
                <a:ea typeface="微软雅黑" panose="020B0503020204020204" pitchFamily="34" charset="-122"/>
              </a:rPr>
              <a:t>01</a:t>
            </a:r>
          </a:p>
        </p:txBody>
      </p:sp>
      <p:sp>
        <p:nvSpPr>
          <p:cNvPr id="28" name="Rectangle 11">
            <a:extLst>
              <a:ext uri="{FF2B5EF4-FFF2-40B4-BE49-F238E27FC236}">
                <a16:creationId xmlns:a16="http://schemas.microsoft.com/office/drawing/2014/main" id="{2FF29F17-6FCD-4052-9623-CA295D9D7A10}"/>
              </a:ext>
            </a:extLst>
          </p:cNvPr>
          <p:cNvSpPr/>
          <p:nvPr/>
        </p:nvSpPr>
        <p:spPr>
          <a:xfrm>
            <a:off x="1468654" y="2969822"/>
            <a:ext cx="3373492" cy="532903"/>
          </a:xfrm>
          <a:prstGeom prst="rect">
            <a:avLst/>
          </a:prstGeom>
        </p:spPr>
        <p:txBody>
          <a:bodyPr wrap="square">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9" name="Rectangle 11">
            <a:extLst>
              <a:ext uri="{FF2B5EF4-FFF2-40B4-BE49-F238E27FC236}">
                <a16:creationId xmlns:a16="http://schemas.microsoft.com/office/drawing/2014/main" id="{C7CB6A89-2628-4943-813E-B9241BD19BFE}"/>
              </a:ext>
            </a:extLst>
          </p:cNvPr>
          <p:cNvSpPr/>
          <p:nvPr/>
        </p:nvSpPr>
        <p:spPr>
          <a:xfrm>
            <a:off x="1512196" y="2287747"/>
            <a:ext cx="1349581" cy="372025"/>
          </a:xfrm>
          <a:prstGeom prst="rect">
            <a:avLst/>
          </a:prstGeom>
        </p:spPr>
        <p:txBody>
          <a:bodyPr wrap="square">
            <a:spAutoFit/>
          </a:bodyPr>
          <a:lstStyle/>
          <a:p>
            <a:pPr>
              <a:lnSpc>
                <a:spcPct val="125000"/>
              </a:lnSpc>
            </a:pP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30" name="Rectangle 11">
            <a:extLst>
              <a:ext uri="{FF2B5EF4-FFF2-40B4-BE49-F238E27FC236}">
                <a16:creationId xmlns:a16="http://schemas.microsoft.com/office/drawing/2014/main" id="{F1D58721-6C6B-4895-84E3-1D56C8D900D4}"/>
              </a:ext>
            </a:extLst>
          </p:cNvPr>
          <p:cNvSpPr/>
          <p:nvPr/>
        </p:nvSpPr>
        <p:spPr>
          <a:xfrm>
            <a:off x="1468654" y="5423787"/>
            <a:ext cx="3373492" cy="532903"/>
          </a:xfrm>
          <a:prstGeom prst="rect">
            <a:avLst/>
          </a:prstGeom>
        </p:spPr>
        <p:txBody>
          <a:bodyPr wrap="square">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1" name="Rectangle 11">
            <a:extLst>
              <a:ext uri="{FF2B5EF4-FFF2-40B4-BE49-F238E27FC236}">
                <a16:creationId xmlns:a16="http://schemas.microsoft.com/office/drawing/2014/main" id="{7842D9DC-973C-400C-9327-F729161DEA2F}"/>
              </a:ext>
            </a:extLst>
          </p:cNvPr>
          <p:cNvSpPr/>
          <p:nvPr/>
        </p:nvSpPr>
        <p:spPr>
          <a:xfrm>
            <a:off x="1512196" y="4654628"/>
            <a:ext cx="1349581" cy="372025"/>
          </a:xfrm>
          <a:prstGeom prst="rect">
            <a:avLst/>
          </a:prstGeom>
        </p:spPr>
        <p:txBody>
          <a:bodyPr wrap="square">
            <a:spAutoFit/>
          </a:bodyPr>
          <a:lstStyle/>
          <a:p>
            <a:pPr>
              <a:lnSpc>
                <a:spcPct val="125000"/>
              </a:lnSpc>
            </a:pP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32" name="Rectangle 11">
            <a:extLst>
              <a:ext uri="{FF2B5EF4-FFF2-40B4-BE49-F238E27FC236}">
                <a16:creationId xmlns:a16="http://schemas.microsoft.com/office/drawing/2014/main" id="{30DA0604-9166-45BE-A474-EE5C56E9A8B0}"/>
              </a:ext>
            </a:extLst>
          </p:cNvPr>
          <p:cNvSpPr/>
          <p:nvPr/>
        </p:nvSpPr>
        <p:spPr>
          <a:xfrm>
            <a:off x="6969568" y="1979753"/>
            <a:ext cx="3373492" cy="532903"/>
          </a:xfrm>
          <a:prstGeom prst="rect">
            <a:avLst/>
          </a:prstGeom>
        </p:spPr>
        <p:txBody>
          <a:bodyPr wrap="square">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3" name="Rectangle 11">
            <a:extLst>
              <a:ext uri="{FF2B5EF4-FFF2-40B4-BE49-F238E27FC236}">
                <a16:creationId xmlns:a16="http://schemas.microsoft.com/office/drawing/2014/main" id="{6454D3A3-A74F-4795-8B26-B5B4897E185B}"/>
              </a:ext>
            </a:extLst>
          </p:cNvPr>
          <p:cNvSpPr/>
          <p:nvPr/>
        </p:nvSpPr>
        <p:spPr>
          <a:xfrm>
            <a:off x="6969568" y="4427338"/>
            <a:ext cx="3373492" cy="532903"/>
          </a:xfrm>
          <a:prstGeom prst="rect">
            <a:avLst/>
          </a:prstGeom>
        </p:spPr>
        <p:txBody>
          <a:bodyPr wrap="square">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4" name="Rectangle 11">
            <a:extLst>
              <a:ext uri="{FF2B5EF4-FFF2-40B4-BE49-F238E27FC236}">
                <a16:creationId xmlns:a16="http://schemas.microsoft.com/office/drawing/2014/main" id="{C6BE97DC-93F1-4CB0-8F8D-5BA5D5FA441A}"/>
              </a:ext>
            </a:extLst>
          </p:cNvPr>
          <p:cNvSpPr/>
          <p:nvPr/>
        </p:nvSpPr>
        <p:spPr>
          <a:xfrm>
            <a:off x="7172767" y="2904267"/>
            <a:ext cx="1349581" cy="372025"/>
          </a:xfrm>
          <a:prstGeom prst="rect">
            <a:avLst/>
          </a:prstGeom>
        </p:spPr>
        <p:txBody>
          <a:bodyPr wrap="square">
            <a:spAutoFit/>
          </a:bodyPr>
          <a:lstStyle/>
          <a:p>
            <a:pPr>
              <a:lnSpc>
                <a:spcPct val="125000"/>
              </a:lnSpc>
            </a:pP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35" name="Rectangle 11">
            <a:extLst>
              <a:ext uri="{FF2B5EF4-FFF2-40B4-BE49-F238E27FC236}">
                <a16:creationId xmlns:a16="http://schemas.microsoft.com/office/drawing/2014/main" id="{F451C938-CC11-4797-A5BA-78064B256893}"/>
              </a:ext>
            </a:extLst>
          </p:cNvPr>
          <p:cNvSpPr/>
          <p:nvPr/>
        </p:nvSpPr>
        <p:spPr>
          <a:xfrm>
            <a:off x="7172767" y="5308505"/>
            <a:ext cx="1349581" cy="372025"/>
          </a:xfrm>
          <a:prstGeom prst="rect">
            <a:avLst/>
          </a:prstGeom>
        </p:spPr>
        <p:txBody>
          <a:bodyPr wrap="square">
            <a:spAutoFit/>
          </a:bodyPr>
          <a:lstStyle/>
          <a:p>
            <a:pPr>
              <a:lnSpc>
                <a:spcPct val="125000"/>
              </a:lnSpc>
            </a:pP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Tree>
    <p:extLst>
      <p:ext uri="{BB962C8B-B14F-4D97-AF65-F5344CB8AC3E}">
        <p14:creationId xmlns:p14="http://schemas.microsoft.com/office/powerpoint/2010/main" val="407842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5C8B076-A4AF-44FB-9650-D65245842B80}"/>
              </a:ext>
            </a:extLst>
          </p:cNvPr>
          <p:cNvSpPr/>
          <p:nvPr/>
        </p:nvSpPr>
        <p:spPr>
          <a:xfrm flipV="1">
            <a:off x="565685" y="0"/>
            <a:ext cx="4437559" cy="6858000"/>
          </a:xfrm>
          <a:prstGeom prst="rect">
            <a:avLst/>
          </a:prstGeom>
          <a:solidFill>
            <a:srgbClr val="73CD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 name="矩形 3">
            <a:extLst>
              <a:ext uri="{FF2B5EF4-FFF2-40B4-BE49-F238E27FC236}">
                <a16:creationId xmlns:a16="http://schemas.microsoft.com/office/drawing/2014/main" id="{C87C5100-FB4B-4E4F-94D9-FA64255EA4E3}"/>
              </a:ext>
            </a:extLst>
          </p:cNvPr>
          <p:cNvSpPr/>
          <p:nvPr/>
        </p:nvSpPr>
        <p:spPr>
          <a:xfrm flipV="1">
            <a:off x="0" y="0"/>
            <a:ext cx="4919787" cy="6858000"/>
          </a:xfrm>
          <a:prstGeom prst="rect">
            <a:avLst/>
          </a:prstGeom>
          <a:solidFill>
            <a:srgbClr val="1FA3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8" name="组合 7">
            <a:extLst>
              <a:ext uri="{FF2B5EF4-FFF2-40B4-BE49-F238E27FC236}">
                <a16:creationId xmlns:a16="http://schemas.microsoft.com/office/drawing/2014/main" id="{4742E719-DB58-41F8-9B38-82B8E4FBBB91}"/>
              </a:ext>
            </a:extLst>
          </p:cNvPr>
          <p:cNvGrpSpPr/>
          <p:nvPr/>
        </p:nvGrpSpPr>
        <p:grpSpPr>
          <a:xfrm flipH="1">
            <a:off x="-1953912" y="713944"/>
            <a:ext cx="6512153" cy="4622053"/>
            <a:chOff x="1743075" y="720725"/>
            <a:chExt cx="5573713" cy="3963988"/>
          </a:xfrm>
          <a:solidFill>
            <a:schemeClr val="bg1">
              <a:alpha val="77000"/>
            </a:schemeClr>
          </a:solidFill>
        </p:grpSpPr>
        <p:sp>
          <p:nvSpPr>
            <p:cNvPr id="9" name="Freeform 27">
              <a:extLst>
                <a:ext uri="{FF2B5EF4-FFF2-40B4-BE49-F238E27FC236}">
                  <a16:creationId xmlns:a16="http://schemas.microsoft.com/office/drawing/2014/main" id="{D53964F2-BC5B-46AF-BF01-3806C4CA70A5}"/>
                </a:ext>
              </a:extLst>
            </p:cNvPr>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10" name="Freeform 28">
              <a:extLst>
                <a:ext uri="{FF2B5EF4-FFF2-40B4-BE49-F238E27FC236}">
                  <a16:creationId xmlns:a16="http://schemas.microsoft.com/office/drawing/2014/main" id="{2067CC5E-7BE0-41EA-BB0A-6518CD4F02D1}"/>
                </a:ext>
              </a:extLst>
            </p:cNvPr>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29">
              <a:extLst>
                <a:ext uri="{FF2B5EF4-FFF2-40B4-BE49-F238E27FC236}">
                  <a16:creationId xmlns:a16="http://schemas.microsoft.com/office/drawing/2014/main" id="{50F4A24F-CB5E-48CC-A2F4-20639DA07357}"/>
                </a:ext>
              </a:extLst>
            </p:cNvPr>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30">
              <a:extLst>
                <a:ext uri="{FF2B5EF4-FFF2-40B4-BE49-F238E27FC236}">
                  <a16:creationId xmlns:a16="http://schemas.microsoft.com/office/drawing/2014/main" id="{8359CA11-7C76-4906-AC7F-4B7FBBE8A1CE}"/>
                </a:ext>
              </a:extLst>
            </p:cNvPr>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7" name="矩形 16">
            <a:extLst>
              <a:ext uri="{FF2B5EF4-FFF2-40B4-BE49-F238E27FC236}">
                <a16:creationId xmlns:a16="http://schemas.microsoft.com/office/drawing/2014/main" id="{9D5D8A37-2033-41C2-91B1-1DF3DAE1112B}"/>
              </a:ext>
            </a:extLst>
          </p:cNvPr>
          <p:cNvSpPr/>
          <p:nvPr/>
        </p:nvSpPr>
        <p:spPr>
          <a:xfrm flipV="1">
            <a:off x="12075886" y="964370"/>
            <a:ext cx="116114" cy="4929258"/>
          </a:xfrm>
          <a:prstGeom prst="rect">
            <a:avLst/>
          </a:prstGeom>
          <a:solidFill>
            <a:srgbClr val="1FA3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24" name="Shape 878">
            <a:extLst>
              <a:ext uri="{FF2B5EF4-FFF2-40B4-BE49-F238E27FC236}">
                <a16:creationId xmlns:a16="http://schemas.microsoft.com/office/drawing/2014/main" id="{0184C9AB-A622-484B-B466-6F7B23087D3F}"/>
              </a:ext>
            </a:extLst>
          </p:cNvPr>
          <p:cNvSpPr/>
          <p:nvPr/>
        </p:nvSpPr>
        <p:spPr>
          <a:xfrm rot="16200000">
            <a:off x="11238015" y="6044045"/>
            <a:ext cx="312350" cy="312350"/>
          </a:xfrm>
          <a:custGeom>
            <a:avLst/>
            <a:gdLst/>
            <a:ahLst/>
            <a:cxnLst>
              <a:cxn ang="0">
                <a:pos x="wd2" y="hd2"/>
              </a:cxn>
              <a:cxn ang="5400000">
                <a:pos x="wd2" y="hd2"/>
              </a:cxn>
              <a:cxn ang="10800000">
                <a:pos x="wd2" y="hd2"/>
              </a:cxn>
              <a:cxn ang="16200000">
                <a:pos x="wd2" y="hd2"/>
              </a:cxn>
            </a:cxnLst>
            <a:rect l="0" t="0" r="r" b="b"/>
            <a:pathLst>
              <a:path w="21600" h="21600" extrusionOk="0">
                <a:moveTo>
                  <a:pt x="12973" y="236"/>
                </a:moveTo>
                <a:cubicBezTo>
                  <a:pt x="12910" y="206"/>
                  <a:pt x="12839" y="186"/>
                  <a:pt x="12763" y="186"/>
                </a:cubicBezTo>
                <a:cubicBezTo>
                  <a:pt x="12493" y="186"/>
                  <a:pt x="12272" y="405"/>
                  <a:pt x="12272" y="678"/>
                </a:cubicBezTo>
                <a:cubicBezTo>
                  <a:pt x="12272" y="949"/>
                  <a:pt x="12493" y="1166"/>
                  <a:pt x="12763" y="1166"/>
                </a:cubicBezTo>
                <a:lnTo>
                  <a:pt x="12763" y="1181"/>
                </a:lnTo>
                <a:cubicBezTo>
                  <a:pt x="17245" y="2091"/>
                  <a:pt x="20618" y="6051"/>
                  <a:pt x="20618" y="10803"/>
                </a:cubicBezTo>
                <a:cubicBezTo>
                  <a:pt x="20618" y="16225"/>
                  <a:pt x="16223" y="20621"/>
                  <a:pt x="10800" y="20621"/>
                </a:cubicBezTo>
                <a:cubicBezTo>
                  <a:pt x="5378" y="20621"/>
                  <a:pt x="982" y="16225"/>
                  <a:pt x="982" y="10803"/>
                </a:cubicBezTo>
                <a:cubicBezTo>
                  <a:pt x="982" y="6051"/>
                  <a:pt x="4354" y="2091"/>
                  <a:pt x="8835" y="1181"/>
                </a:cubicBezTo>
                <a:lnTo>
                  <a:pt x="8835" y="1166"/>
                </a:lnTo>
                <a:cubicBezTo>
                  <a:pt x="9107" y="1166"/>
                  <a:pt x="9327" y="949"/>
                  <a:pt x="9327" y="678"/>
                </a:cubicBezTo>
                <a:cubicBezTo>
                  <a:pt x="9327" y="405"/>
                  <a:pt x="9107" y="186"/>
                  <a:pt x="8835" y="186"/>
                </a:cubicBezTo>
                <a:cubicBezTo>
                  <a:pt x="8761" y="186"/>
                  <a:pt x="8690" y="206"/>
                  <a:pt x="8626" y="236"/>
                </a:cubicBezTo>
                <a:cubicBezTo>
                  <a:pt x="3707" y="1244"/>
                  <a:pt x="0" y="5581"/>
                  <a:pt x="0" y="10803"/>
                </a:cubicBezTo>
                <a:cubicBezTo>
                  <a:pt x="0" y="16768"/>
                  <a:pt x="4836" y="21600"/>
                  <a:pt x="10800" y="21600"/>
                </a:cubicBezTo>
                <a:cubicBezTo>
                  <a:pt x="16764" y="21600"/>
                  <a:pt x="21600" y="16768"/>
                  <a:pt x="21600" y="10803"/>
                </a:cubicBezTo>
                <a:cubicBezTo>
                  <a:pt x="21600" y="5581"/>
                  <a:pt x="17893" y="1244"/>
                  <a:pt x="12973" y="236"/>
                </a:cubicBezTo>
                <a:moveTo>
                  <a:pt x="6873" y="9818"/>
                </a:moveTo>
                <a:cubicBezTo>
                  <a:pt x="6601" y="9818"/>
                  <a:pt x="6381" y="10039"/>
                  <a:pt x="6381" y="10312"/>
                </a:cubicBezTo>
                <a:cubicBezTo>
                  <a:pt x="6381" y="10447"/>
                  <a:pt x="6437" y="10572"/>
                  <a:pt x="6526" y="10657"/>
                </a:cubicBezTo>
                <a:lnTo>
                  <a:pt x="10452" y="14586"/>
                </a:lnTo>
                <a:cubicBezTo>
                  <a:pt x="10541" y="14676"/>
                  <a:pt x="10663" y="14728"/>
                  <a:pt x="10800" y="14728"/>
                </a:cubicBezTo>
                <a:cubicBezTo>
                  <a:pt x="10936" y="14728"/>
                  <a:pt x="11059" y="14676"/>
                  <a:pt x="11146" y="14586"/>
                </a:cubicBezTo>
                <a:lnTo>
                  <a:pt x="15074" y="10657"/>
                </a:lnTo>
                <a:cubicBezTo>
                  <a:pt x="15163" y="10572"/>
                  <a:pt x="15218" y="10447"/>
                  <a:pt x="15218" y="10312"/>
                </a:cubicBezTo>
                <a:cubicBezTo>
                  <a:pt x="15218" y="10039"/>
                  <a:pt x="14999" y="9818"/>
                  <a:pt x="14726" y="9818"/>
                </a:cubicBezTo>
                <a:cubicBezTo>
                  <a:pt x="14591" y="9818"/>
                  <a:pt x="14467" y="9874"/>
                  <a:pt x="14378" y="9964"/>
                </a:cubicBezTo>
                <a:lnTo>
                  <a:pt x="11290" y="13053"/>
                </a:lnTo>
                <a:lnTo>
                  <a:pt x="11290" y="495"/>
                </a:lnTo>
                <a:cubicBezTo>
                  <a:pt x="11290" y="221"/>
                  <a:pt x="11070" y="0"/>
                  <a:pt x="10800" y="0"/>
                </a:cubicBezTo>
                <a:cubicBezTo>
                  <a:pt x="10528" y="0"/>
                  <a:pt x="10309" y="221"/>
                  <a:pt x="10309" y="495"/>
                </a:cubicBezTo>
                <a:lnTo>
                  <a:pt x="10309" y="13053"/>
                </a:lnTo>
                <a:lnTo>
                  <a:pt x="7220" y="9964"/>
                </a:lnTo>
                <a:cubicBezTo>
                  <a:pt x="7131" y="9874"/>
                  <a:pt x="7009" y="9818"/>
                  <a:pt x="6873" y="9818"/>
                </a:cubicBezTo>
              </a:path>
            </a:pathLst>
          </a:custGeom>
          <a:solidFill>
            <a:srgbClr val="1FA3CA"/>
          </a:solidFill>
          <a:ln w="12700">
            <a:noFill/>
            <a:miter lim="400000"/>
          </a:ln>
        </p:spPr>
        <p:txBody>
          <a:bodyPr lIns="38100" tIns="38100" rIns="38100" bIns="38100" anchor="ctr"/>
          <a:lstStyle/>
          <a:p>
            <a:pPr lvl="0"/>
            <a:endParaRPr/>
          </a:p>
        </p:txBody>
      </p:sp>
      <p:sp>
        <p:nvSpPr>
          <p:cNvPr id="25" name="矩形 24">
            <a:extLst>
              <a:ext uri="{FF2B5EF4-FFF2-40B4-BE49-F238E27FC236}">
                <a16:creationId xmlns:a16="http://schemas.microsoft.com/office/drawing/2014/main" id="{3D7D6B44-2CBD-4162-9263-7FD80A7C5FAD}"/>
              </a:ext>
            </a:extLst>
          </p:cNvPr>
          <p:cNvSpPr/>
          <p:nvPr/>
        </p:nvSpPr>
        <p:spPr>
          <a:xfrm flipV="1">
            <a:off x="0" y="6210003"/>
            <a:ext cx="4919787" cy="294892"/>
          </a:xfrm>
          <a:prstGeom prst="rect">
            <a:avLst/>
          </a:prstGeom>
          <a:solidFill>
            <a:srgbClr val="1B8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a:extLst>
              <a:ext uri="{FF2B5EF4-FFF2-40B4-BE49-F238E27FC236}">
                <a16:creationId xmlns:a16="http://schemas.microsoft.com/office/drawing/2014/main" id="{12099FE9-A9F9-4B43-9F92-CC3515E1A521}"/>
              </a:ext>
            </a:extLst>
          </p:cNvPr>
          <p:cNvSpPr/>
          <p:nvPr/>
        </p:nvSpPr>
        <p:spPr>
          <a:xfrm rot="5400000">
            <a:off x="4617179" y="174171"/>
            <a:ext cx="682170" cy="333828"/>
          </a:xfrm>
          <a:prstGeom prst="homePlate">
            <a:avLst>
              <a:gd name="adj" fmla="val 547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a:extLst>
              <a:ext uri="{FF2B5EF4-FFF2-40B4-BE49-F238E27FC236}">
                <a16:creationId xmlns:a16="http://schemas.microsoft.com/office/drawing/2014/main" id="{0397AA9B-B1E8-4E29-8972-20688B989A75}"/>
              </a:ext>
            </a:extLst>
          </p:cNvPr>
          <p:cNvSpPr/>
          <p:nvPr/>
        </p:nvSpPr>
        <p:spPr>
          <a:xfrm rot="16200000" flipV="1">
            <a:off x="4617179" y="6350001"/>
            <a:ext cx="682170" cy="333828"/>
          </a:xfrm>
          <a:prstGeom prst="homePlate">
            <a:avLst>
              <a:gd name="adj" fmla="val 547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76DDE19D-A3FE-423C-85B0-8A9788E9164C}"/>
              </a:ext>
            </a:extLst>
          </p:cNvPr>
          <p:cNvGrpSpPr/>
          <p:nvPr/>
        </p:nvGrpSpPr>
        <p:grpSpPr>
          <a:xfrm>
            <a:off x="840906" y="6179574"/>
            <a:ext cx="3014966" cy="306467"/>
            <a:chOff x="310920" y="5574554"/>
            <a:chExt cx="3014966" cy="306467"/>
          </a:xfrm>
        </p:grpSpPr>
        <p:sp>
          <p:nvSpPr>
            <p:cNvPr id="20" name="文本框 19">
              <a:extLst>
                <a:ext uri="{FF2B5EF4-FFF2-40B4-BE49-F238E27FC236}">
                  <a16:creationId xmlns:a16="http://schemas.microsoft.com/office/drawing/2014/main" id="{FE7B7213-69BE-4769-B4D7-AFE4D91CE939}"/>
                </a:ext>
              </a:extLst>
            </p:cNvPr>
            <p:cNvSpPr txBox="1"/>
            <p:nvPr/>
          </p:nvSpPr>
          <p:spPr>
            <a:xfrm>
              <a:off x="310920" y="5574554"/>
              <a:ext cx="2177844"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latin typeface="幼圆" panose="02010509060101010101" pitchFamily="49" charset="-122"/>
                  <a:ea typeface="幼圆" panose="02010509060101010101" pitchFamily="49" charset="-122"/>
                </a:rPr>
                <a:t>武汉大学经济与管理学院</a:t>
              </a:r>
            </a:p>
          </p:txBody>
        </p:sp>
        <p:sp>
          <p:nvSpPr>
            <p:cNvPr id="22" name="文本框 21">
              <a:extLst>
                <a:ext uri="{FF2B5EF4-FFF2-40B4-BE49-F238E27FC236}">
                  <a16:creationId xmlns:a16="http://schemas.microsoft.com/office/drawing/2014/main" id="{7032070E-CE1A-48BA-ADD3-79D9645545F8}"/>
                </a:ext>
              </a:extLst>
            </p:cNvPr>
            <p:cNvSpPr txBox="1"/>
            <p:nvPr/>
          </p:nvSpPr>
          <p:spPr>
            <a:xfrm>
              <a:off x="2091514" y="5574554"/>
              <a:ext cx="1234372"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ctr">
                <a:buSzPct val="90000"/>
                <a:buFont typeface="Wingdings" panose="05000000000000000000" pitchFamily="2" charset="2"/>
                <a:buChar char="l"/>
              </a:pPr>
              <a:r>
                <a:rPr lang="zh-CN" altLang="en-US" sz="1200" dirty="0">
                  <a:solidFill>
                    <a:schemeClr val="bg1"/>
                  </a:solidFill>
                  <a:latin typeface="幼圆" panose="02010509060101010101" pitchFamily="49" charset="-122"/>
                  <a:ea typeface="幼圆" panose="02010509060101010101" pitchFamily="49" charset="-122"/>
                </a:rPr>
                <a:t>数理金融</a:t>
              </a:r>
            </a:p>
          </p:txBody>
        </p:sp>
      </p:grpSp>
      <p:grpSp>
        <p:nvGrpSpPr>
          <p:cNvPr id="36" name="组合 35">
            <a:extLst>
              <a:ext uri="{FF2B5EF4-FFF2-40B4-BE49-F238E27FC236}">
                <a16:creationId xmlns:a16="http://schemas.microsoft.com/office/drawing/2014/main" id="{FE0C8DA0-7360-4039-9F76-7BB78B6BAFBD}"/>
              </a:ext>
            </a:extLst>
          </p:cNvPr>
          <p:cNvGrpSpPr/>
          <p:nvPr/>
        </p:nvGrpSpPr>
        <p:grpSpPr>
          <a:xfrm>
            <a:off x="10667138" y="350984"/>
            <a:ext cx="779057" cy="324391"/>
            <a:chOff x="615950" y="458788"/>
            <a:chExt cx="2657475" cy="1108075"/>
          </a:xfrm>
          <a:solidFill>
            <a:srgbClr val="1FA3CA"/>
          </a:solidFill>
        </p:grpSpPr>
        <p:sp>
          <p:nvSpPr>
            <p:cNvPr id="37" name="Freeform 5">
              <a:extLst>
                <a:ext uri="{FF2B5EF4-FFF2-40B4-BE49-F238E27FC236}">
                  <a16:creationId xmlns:a16="http://schemas.microsoft.com/office/drawing/2014/main" id="{1A1C2525-CA6B-457D-95D9-FC82B6ADFEE4}"/>
                </a:ext>
              </a:extLst>
            </p:cNvPr>
            <p:cNvSpPr/>
            <p:nvPr/>
          </p:nvSpPr>
          <p:spPr bwMode="auto">
            <a:xfrm>
              <a:off x="3015755" y="974351"/>
              <a:ext cx="257670" cy="557884"/>
            </a:xfrm>
            <a:custGeom>
              <a:avLst/>
              <a:gdLst>
                <a:gd name="T0" fmla="*/ 48 w 210"/>
                <a:gd name="T1" fmla="*/ 208 h 453"/>
                <a:gd name="T2" fmla="*/ 46 w 210"/>
                <a:gd name="T3" fmla="*/ 208 h 453"/>
                <a:gd name="T4" fmla="*/ 46 w 210"/>
                <a:gd name="T5" fmla="*/ 451 h 453"/>
                <a:gd name="T6" fmla="*/ 0 w 210"/>
                <a:gd name="T7" fmla="*/ 453 h 453"/>
                <a:gd name="T8" fmla="*/ 0 w 210"/>
                <a:gd name="T9" fmla="*/ 208 h 453"/>
                <a:gd name="T10" fmla="*/ 0 w 210"/>
                <a:gd name="T11" fmla="*/ 204 h 453"/>
                <a:gd name="T12" fmla="*/ 0 w 210"/>
                <a:gd name="T13" fmla="*/ 164 h 453"/>
                <a:gd name="T14" fmla="*/ 210 w 210"/>
                <a:gd name="T15" fmla="*/ 0 h 453"/>
                <a:gd name="T16" fmla="*/ 210 w 210"/>
                <a:gd name="T17" fmla="*/ 55 h 453"/>
                <a:gd name="T18" fmla="*/ 48 w 210"/>
                <a:gd name="T19" fmla="*/ 20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453">
                  <a:moveTo>
                    <a:pt x="48" y="208"/>
                  </a:moveTo>
                  <a:cubicBezTo>
                    <a:pt x="46" y="208"/>
                    <a:pt x="46" y="208"/>
                    <a:pt x="46" y="208"/>
                  </a:cubicBezTo>
                  <a:cubicBezTo>
                    <a:pt x="46" y="451"/>
                    <a:pt x="46" y="451"/>
                    <a:pt x="46" y="451"/>
                  </a:cubicBezTo>
                  <a:cubicBezTo>
                    <a:pt x="0" y="453"/>
                    <a:pt x="0" y="453"/>
                    <a:pt x="0" y="453"/>
                  </a:cubicBezTo>
                  <a:cubicBezTo>
                    <a:pt x="0" y="208"/>
                    <a:pt x="0" y="208"/>
                    <a:pt x="0" y="208"/>
                  </a:cubicBezTo>
                  <a:cubicBezTo>
                    <a:pt x="0" y="204"/>
                    <a:pt x="0" y="204"/>
                    <a:pt x="0" y="204"/>
                  </a:cubicBezTo>
                  <a:cubicBezTo>
                    <a:pt x="0" y="164"/>
                    <a:pt x="0" y="164"/>
                    <a:pt x="0" y="164"/>
                  </a:cubicBezTo>
                  <a:cubicBezTo>
                    <a:pt x="24" y="70"/>
                    <a:pt x="109" y="0"/>
                    <a:pt x="210" y="0"/>
                  </a:cubicBezTo>
                  <a:cubicBezTo>
                    <a:pt x="210" y="55"/>
                    <a:pt x="210" y="55"/>
                    <a:pt x="210" y="55"/>
                  </a:cubicBezTo>
                  <a:cubicBezTo>
                    <a:pt x="125" y="57"/>
                    <a:pt x="56" y="123"/>
                    <a:pt x="48" y="208"/>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8" name="Freeform 6">
              <a:extLst>
                <a:ext uri="{FF2B5EF4-FFF2-40B4-BE49-F238E27FC236}">
                  <a16:creationId xmlns:a16="http://schemas.microsoft.com/office/drawing/2014/main" id="{CAA4ED52-0392-4B43-88EC-EA2840E6EA3A}"/>
                </a:ext>
              </a:extLst>
            </p:cNvPr>
            <p:cNvSpPr/>
            <p:nvPr/>
          </p:nvSpPr>
          <p:spPr bwMode="auto">
            <a:xfrm>
              <a:off x="3154205" y="566518"/>
              <a:ext cx="99992" cy="319340"/>
            </a:xfrm>
            <a:custGeom>
              <a:avLst/>
              <a:gdLst>
                <a:gd name="T0" fmla="*/ 0 w 79"/>
                <a:gd name="T1" fmla="*/ 185 h 258"/>
                <a:gd name="T2" fmla="*/ 0 w 79"/>
                <a:gd name="T3" fmla="*/ 185 h 258"/>
                <a:gd name="T4" fmla="*/ 0 w 79"/>
                <a:gd name="T5" fmla="*/ 0 h 258"/>
                <a:gd name="T6" fmla="*/ 21 w 79"/>
                <a:gd name="T7" fmla="*/ 0 h 258"/>
                <a:gd name="T8" fmla="*/ 21 w 79"/>
                <a:gd name="T9" fmla="*/ 186 h 258"/>
                <a:gd name="T10" fmla="*/ 79 w 79"/>
                <a:gd name="T11" fmla="*/ 240 h 258"/>
                <a:gd name="T12" fmla="*/ 79 w 79"/>
                <a:gd name="T13" fmla="*/ 258 h 258"/>
                <a:gd name="T14" fmla="*/ 76 w 79"/>
                <a:gd name="T15" fmla="*/ 258 h 258"/>
                <a:gd name="T16" fmla="*/ 0 w 79"/>
                <a:gd name="T17" fmla="*/ 18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258">
                  <a:moveTo>
                    <a:pt x="0" y="185"/>
                  </a:moveTo>
                  <a:cubicBezTo>
                    <a:pt x="0" y="185"/>
                    <a:pt x="0" y="185"/>
                    <a:pt x="0" y="185"/>
                  </a:cubicBezTo>
                  <a:cubicBezTo>
                    <a:pt x="0" y="0"/>
                    <a:pt x="0" y="0"/>
                    <a:pt x="0" y="0"/>
                  </a:cubicBezTo>
                  <a:cubicBezTo>
                    <a:pt x="21" y="0"/>
                    <a:pt x="21" y="0"/>
                    <a:pt x="21" y="0"/>
                  </a:cubicBezTo>
                  <a:cubicBezTo>
                    <a:pt x="21" y="186"/>
                    <a:pt x="21" y="186"/>
                    <a:pt x="21" y="186"/>
                  </a:cubicBezTo>
                  <a:cubicBezTo>
                    <a:pt x="24" y="216"/>
                    <a:pt x="48" y="240"/>
                    <a:pt x="79" y="240"/>
                  </a:cubicBezTo>
                  <a:cubicBezTo>
                    <a:pt x="79" y="258"/>
                    <a:pt x="79" y="258"/>
                    <a:pt x="79" y="258"/>
                  </a:cubicBezTo>
                  <a:cubicBezTo>
                    <a:pt x="78" y="258"/>
                    <a:pt x="77" y="258"/>
                    <a:pt x="76" y="258"/>
                  </a:cubicBezTo>
                  <a:cubicBezTo>
                    <a:pt x="35" y="258"/>
                    <a:pt x="1" y="226"/>
                    <a:pt x="0" y="185"/>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9" name="Freeform 7">
              <a:extLst>
                <a:ext uri="{FF2B5EF4-FFF2-40B4-BE49-F238E27FC236}">
                  <a16:creationId xmlns:a16="http://schemas.microsoft.com/office/drawing/2014/main" id="{BFD020F2-75EB-497D-B097-456A1442DA5D}"/>
                </a:ext>
              </a:extLst>
            </p:cNvPr>
            <p:cNvSpPr/>
            <p:nvPr/>
          </p:nvSpPr>
          <p:spPr bwMode="auto">
            <a:xfrm>
              <a:off x="2969605" y="566518"/>
              <a:ext cx="96145" cy="319340"/>
            </a:xfrm>
            <a:custGeom>
              <a:avLst/>
              <a:gdLst>
                <a:gd name="T0" fmla="*/ 79 w 79"/>
                <a:gd name="T1" fmla="*/ 188 h 258"/>
                <a:gd name="T2" fmla="*/ 79 w 79"/>
                <a:gd name="T3" fmla="*/ 188 h 258"/>
                <a:gd name="T4" fmla="*/ 3 w 79"/>
                <a:gd name="T5" fmla="*/ 258 h 258"/>
                <a:gd name="T6" fmla="*/ 0 w 79"/>
                <a:gd name="T7" fmla="*/ 258 h 258"/>
                <a:gd name="T8" fmla="*/ 0 w 79"/>
                <a:gd name="T9" fmla="*/ 240 h 258"/>
                <a:gd name="T10" fmla="*/ 57 w 79"/>
                <a:gd name="T11" fmla="*/ 186 h 258"/>
                <a:gd name="T12" fmla="*/ 57 w 79"/>
                <a:gd name="T13" fmla="*/ 0 h 258"/>
                <a:gd name="T14" fmla="*/ 79 w 79"/>
                <a:gd name="T15" fmla="*/ 0 h 258"/>
                <a:gd name="T16" fmla="*/ 79 w 79"/>
                <a:gd name="T17" fmla="*/ 185 h 258"/>
                <a:gd name="T18" fmla="*/ 79 w 79"/>
                <a:gd name="T19" fmla="*/ 185 h 258"/>
                <a:gd name="T20" fmla="*/ 79 w 79"/>
                <a:gd name="T21" fmla="*/ 186 h 258"/>
                <a:gd name="T22" fmla="*/ 79 w 79"/>
                <a:gd name="T23" fmla="*/ 18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258">
                  <a:moveTo>
                    <a:pt x="79" y="188"/>
                  </a:moveTo>
                  <a:cubicBezTo>
                    <a:pt x="79" y="188"/>
                    <a:pt x="79" y="188"/>
                    <a:pt x="79" y="188"/>
                  </a:cubicBezTo>
                  <a:cubicBezTo>
                    <a:pt x="76" y="227"/>
                    <a:pt x="44" y="258"/>
                    <a:pt x="3" y="258"/>
                  </a:cubicBezTo>
                  <a:cubicBezTo>
                    <a:pt x="2" y="258"/>
                    <a:pt x="1" y="258"/>
                    <a:pt x="0" y="258"/>
                  </a:cubicBezTo>
                  <a:cubicBezTo>
                    <a:pt x="0" y="240"/>
                    <a:pt x="0" y="240"/>
                    <a:pt x="0" y="240"/>
                  </a:cubicBezTo>
                  <a:cubicBezTo>
                    <a:pt x="30" y="240"/>
                    <a:pt x="55" y="216"/>
                    <a:pt x="57" y="186"/>
                  </a:cubicBezTo>
                  <a:cubicBezTo>
                    <a:pt x="57" y="0"/>
                    <a:pt x="57" y="0"/>
                    <a:pt x="57" y="0"/>
                  </a:cubicBezTo>
                  <a:cubicBezTo>
                    <a:pt x="79" y="0"/>
                    <a:pt x="79" y="0"/>
                    <a:pt x="79" y="0"/>
                  </a:cubicBezTo>
                  <a:cubicBezTo>
                    <a:pt x="79" y="185"/>
                    <a:pt x="79" y="185"/>
                    <a:pt x="79" y="185"/>
                  </a:cubicBezTo>
                  <a:cubicBezTo>
                    <a:pt x="79" y="185"/>
                    <a:pt x="79" y="185"/>
                    <a:pt x="79" y="185"/>
                  </a:cubicBezTo>
                  <a:cubicBezTo>
                    <a:pt x="79" y="186"/>
                    <a:pt x="79" y="186"/>
                    <a:pt x="79" y="186"/>
                  </a:cubicBezTo>
                  <a:lnTo>
                    <a:pt x="79" y="18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0" name="Freeform 8">
              <a:extLst>
                <a:ext uri="{FF2B5EF4-FFF2-40B4-BE49-F238E27FC236}">
                  <a16:creationId xmlns:a16="http://schemas.microsoft.com/office/drawing/2014/main" id="{0BE9A453-A8DC-403F-8832-31B4B4D023E4}"/>
                </a:ext>
              </a:extLst>
            </p:cNvPr>
            <p:cNvSpPr>
              <a:spLocks noEditPoints="1"/>
            </p:cNvSpPr>
            <p:nvPr/>
          </p:nvSpPr>
          <p:spPr bwMode="auto">
            <a:xfrm>
              <a:off x="2419648" y="955112"/>
              <a:ext cx="584568" cy="611751"/>
            </a:xfrm>
            <a:custGeom>
              <a:avLst/>
              <a:gdLst>
                <a:gd name="T0" fmla="*/ 463 w 478"/>
                <a:gd name="T1" fmla="*/ 211 h 498"/>
                <a:gd name="T2" fmla="*/ 409 w 478"/>
                <a:gd name="T3" fmla="*/ 220 h 498"/>
                <a:gd name="T4" fmla="*/ 330 w 478"/>
                <a:gd name="T5" fmla="*/ 391 h 498"/>
                <a:gd name="T6" fmla="*/ 108 w 478"/>
                <a:gd name="T7" fmla="*/ 332 h 498"/>
                <a:gd name="T8" fmla="*/ 417 w 478"/>
                <a:gd name="T9" fmla="*/ 153 h 498"/>
                <a:gd name="T10" fmla="*/ 417 w 478"/>
                <a:gd name="T11" fmla="*/ 153 h 498"/>
                <a:gd name="T12" fmla="*/ 438 w 478"/>
                <a:gd name="T13" fmla="*/ 141 h 498"/>
                <a:gd name="T14" fmla="*/ 437 w 478"/>
                <a:gd name="T15" fmla="*/ 140 h 498"/>
                <a:gd name="T16" fmla="*/ 140 w 478"/>
                <a:gd name="T17" fmla="*/ 60 h 498"/>
                <a:gd name="T18" fmla="*/ 60 w 478"/>
                <a:gd name="T19" fmla="*/ 358 h 498"/>
                <a:gd name="T20" fmla="*/ 357 w 478"/>
                <a:gd name="T21" fmla="*/ 437 h 498"/>
                <a:gd name="T22" fmla="*/ 463 w 478"/>
                <a:gd name="T23" fmla="*/ 211 h 498"/>
                <a:gd name="T24" fmla="*/ 87 w 478"/>
                <a:gd name="T25" fmla="*/ 274 h 498"/>
                <a:gd name="T26" fmla="*/ 167 w 478"/>
                <a:gd name="T27" fmla="*/ 108 h 498"/>
                <a:gd name="T28" fmla="*/ 350 w 478"/>
                <a:gd name="T29" fmla="*/ 122 h 498"/>
                <a:gd name="T30" fmla="*/ 87 w 478"/>
                <a:gd name="T31" fmla="*/ 27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8" h="498">
                  <a:moveTo>
                    <a:pt x="463" y="211"/>
                  </a:moveTo>
                  <a:cubicBezTo>
                    <a:pt x="409" y="220"/>
                    <a:pt x="409" y="220"/>
                    <a:pt x="409" y="220"/>
                  </a:cubicBezTo>
                  <a:cubicBezTo>
                    <a:pt x="421" y="286"/>
                    <a:pt x="392" y="356"/>
                    <a:pt x="330" y="391"/>
                  </a:cubicBezTo>
                  <a:cubicBezTo>
                    <a:pt x="252" y="436"/>
                    <a:pt x="153" y="410"/>
                    <a:pt x="108" y="332"/>
                  </a:cubicBezTo>
                  <a:cubicBezTo>
                    <a:pt x="417" y="153"/>
                    <a:pt x="417" y="153"/>
                    <a:pt x="417" y="153"/>
                  </a:cubicBezTo>
                  <a:cubicBezTo>
                    <a:pt x="417" y="153"/>
                    <a:pt x="417" y="153"/>
                    <a:pt x="417" y="153"/>
                  </a:cubicBezTo>
                  <a:cubicBezTo>
                    <a:pt x="438" y="141"/>
                    <a:pt x="438" y="141"/>
                    <a:pt x="438" y="141"/>
                  </a:cubicBezTo>
                  <a:cubicBezTo>
                    <a:pt x="437" y="141"/>
                    <a:pt x="437" y="140"/>
                    <a:pt x="437" y="140"/>
                  </a:cubicBezTo>
                  <a:cubicBezTo>
                    <a:pt x="377" y="35"/>
                    <a:pt x="244" y="0"/>
                    <a:pt x="140" y="60"/>
                  </a:cubicBezTo>
                  <a:cubicBezTo>
                    <a:pt x="35" y="120"/>
                    <a:pt x="0" y="253"/>
                    <a:pt x="60" y="358"/>
                  </a:cubicBezTo>
                  <a:cubicBezTo>
                    <a:pt x="120" y="462"/>
                    <a:pt x="253" y="498"/>
                    <a:pt x="357" y="437"/>
                  </a:cubicBezTo>
                  <a:cubicBezTo>
                    <a:pt x="439" y="390"/>
                    <a:pt x="478" y="299"/>
                    <a:pt x="463" y="211"/>
                  </a:cubicBezTo>
                  <a:close/>
                  <a:moveTo>
                    <a:pt x="87" y="274"/>
                  </a:moveTo>
                  <a:cubicBezTo>
                    <a:pt x="78" y="209"/>
                    <a:pt x="107" y="142"/>
                    <a:pt x="167" y="108"/>
                  </a:cubicBezTo>
                  <a:cubicBezTo>
                    <a:pt x="227" y="73"/>
                    <a:pt x="299" y="81"/>
                    <a:pt x="350" y="122"/>
                  </a:cubicBezTo>
                  <a:lnTo>
                    <a:pt x="87" y="274"/>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 name="Freeform 9">
              <a:extLst>
                <a:ext uri="{FF2B5EF4-FFF2-40B4-BE49-F238E27FC236}">
                  <a16:creationId xmlns:a16="http://schemas.microsoft.com/office/drawing/2014/main" id="{39E249A1-89A2-4B27-BDBB-E863C973D40C}"/>
                </a:ext>
              </a:extLst>
            </p:cNvPr>
            <p:cNvSpPr/>
            <p:nvPr/>
          </p:nvSpPr>
          <p:spPr bwMode="auto">
            <a:xfrm>
              <a:off x="2619632" y="728112"/>
              <a:ext cx="307667" cy="157746"/>
            </a:xfrm>
            <a:custGeom>
              <a:avLst/>
              <a:gdLst>
                <a:gd name="T0" fmla="*/ 172 w 251"/>
                <a:gd name="T1" fmla="*/ 58 h 128"/>
                <a:gd name="T2" fmla="*/ 172 w 251"/>
                <a:gd name="T3" fmla="*/ 58 h 128"/>
                <a:gd name="T4" fmla="*/ 172 w 251"/>
                <a:gd name="T5" fmla="*/ 56 h 128"/>
                <a:gd name="T6" fmla="*/ 172 w 251"/>
                <a:gd name="T7" fmla="*/ 55 h 128"/>
                <a:gd name="T8" fmla="*/ 172 w 251"/>
                <a:gd name="T9" fmla="*/ 55 h 128"/>
                <a:gd name="T10" fmla="*/ 172 w 251"/>
                <a:gd name="T11" fmla="*/ 22 h 128"/>
                <a:gd name="T12" fmla="*/ 79 w 251"/>
                <a:gd name="T13" fmla="*/ 22 h 128"/>
                <a:gd name="T14" fmla="*/ 79 w 251"/>
                <a:gd name="T15" fmla="*/ 55 h 128"/>
                <a:gd name="T16" fmla="*/ 79 w 251"/>
                <a:gd name="T17" fmla="*/ 55 h 128"/>
                <a:gd name="T18" fmla="*/ 79 w 251"/>
                <a:gd name="T19" fmla="*/ 56 h 128"/>
                <a:gd name="T20" fmla="*/ 79 w 251"/>
                <a:gd name="T21" fmla="*/ 58 h 128"/>
                <a:gd name="T22" fmla="*/ 79 w 251"/>
                <a:gd name="T23" fmla="*/ 58 h 128"/>
                <a:gd name="T24" fmla="*/ 3 w 251"/>
                <a:gd name="T25" fmla="*/ 128 h 128"/>
                <a:gd name="T26" fmla="*/ 0 w 251"/>
                <a:gd name="T27" fmla="*/ 128 h 128"/>
                <a:gd name="T28" fmla="*/ 0 w 251"/>
                <a:gd name="T29" fmla="*/ 110 h 128"/>
                <a:gd name="T30" fmla="*/ 57 w 251"/>
                <a:gd name="T31" fmla="*/ 56 h 128"/>
                <a:gd name="T32" fmla="*/ 57 w 251"/>
                <a:gd name="T33" fmla="*/ 22 h 128"/>
                <a:gd name="T34" fmla="*/ 57 w 251"/>
                <a:gd name="T35" fmla="*/ 0 h 128"/>
                <a:gd name="T36" fmla="*/ 79 w 251"/>
                <a:gd name="T37" fmla="*/ 0 h 128"/>
                <a:gd name="T38" fmla="*/ 172 w 251"/>
                <a:gd name="T39" fmla="*/ 0 h 128"/>
                <a:gd name="T40" fmla="*/ 179 w 251"/>
                <a:gd name="T41" fmla="*/ 0 h 128"/>
                <a:gd name="T42" fmla="*/ 194 w 251"/>
                <a:gd name="T43" fmla="*/ 0 h 128"/>
                <a:gd name="T44" fmla="*/ 194 w 251"/>
                <a:gd name="T45" fmla="*/ 56 h 128"/>
                <a:gd name="T46" fmla="*/ 251 w 251"/>
                <a:gd name="T47" fmla="*/ 110 h 128"/>
                <a:gd name="T48" fmla="*/ 251 w 251"/>
                <a:gd name="T49" fmla="*/ 128 h 128"/>
                <a:gd name="T50" fmla="*/ 248 w 251"/>
                <a:gd name="T51" fmla="*/ 128 h 128"/>
                <a:gd name="T52" fmla="*/ 172 w 251"/>
                <a:gd name="T53"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1" h="128">
                  <a:moveTo>
                    <a:pt x="172" y="58"/>
                  </a:moveTo>
                  <a:cubicBezTo>
                    <a:pt x="172" y="58"/>
                    <a:pt x="172" y="58"/>
                    <a:pt x="172" y="58"/>
                  </a:cubicBezTo>
                  <a:cubicBezTo>
                    <a:pt x="172" y="56"/>
                    <a:pt x="172" y="56"/>
                    <a:pt x="172" y="56"/>
                  </a:cubicBezTo>
                  <a:cubicBezTo>
                    <a:pt x="172" y="56"/>
                    <a:pt x="172" y="56"/>
                    <a:pt x="172" y="55"/>
                  </a:cubicBezTo>
                  <a:cubicBezTo>
                    <a:pt x="172" y="55"/>
                    <a:pt x="172" y="55"/>
                    <a:pt x="172" y="55"/>
                  </a:cubicBezTo>
                  <a:cubicBezTo>
                    <a:pt x="172" y="22"/>
                    <a:pt x="172" y="22"/>
                    <a:pt x="172" y="22"/>
                  </a:cubicBezTo>
                  <a:cubicBezTo>
                    <a:pt x="79" y="22"/>
                    <a:pt x="79" y="22"/>
                    <a:pt x="79" y="22"/>
                  </a:cubicBezTo>
                  <a:cubicBezTo>
                    <a:pt x="79" y="55"/>
                    <a:pt x="79" y="55"/>
                    <a:pt x="79" y="55"/>
                  </a:cubicBezTo>
                  <a:cubicBezTo>
                    <a:pt x="79" y="55"/>
                    <a:pt x="79" y="55"/>
                    <a:pt x="79" y="55"/>
                  </a:cubicBezTo>
                  <a:cubicBezTo>
                    <a:pt x="79" y="56"/>
                    <a:pt x="79" y="56"/>
                    <a:pt x="79" y="56"/>
                  </a:cubicBezTo>
                  <a:cubicBezTo>
                    <a:pt x="79" y="58"/>
                    <a:pt x="79" y="58"/>
                    <a:pt x="79" y="58"/>
                  </a:cubicBezTo>
                  <a:cubicBezTo>
                    <a:pt x="79" y="58"/>
                    <a:pt x="79" y="58"/>
                    <a:pt x="79" y="58"/>
                  </a:cubicBezTo>
                  <a:cubicBezTo>
                    <a:pt x="76" y="97"/>
                    <a:pt x="43" y="128"/>
                    <a:pt x="3" y="128"/>
                  </a:cubicBezTo>
                  <a:cubicBezTo>
                    <a:pt x="2" y="128"/>
                    <a:pt x="1" y="128"/>
                    <a:pt x="0" y="128"/>
                  </a:cubicBezTo>
                  <a:cubicBezTo>
                    <a:pt x="0" y="110"/>
                    <a:pt x="0" y="110"/>
                    <a:pt x="0" y="110"/>
                  </a:cubicBezTo>
                  <a:cubicBezTo>
                    <a:pt x="30" y="110"/>
                    <a:pt x="55" y="86"/>
                    <a:pt x="57" y="56"/>
                  </a:cubicBezTo>
                  <a:cubicBezTo>
                    <a:pt x="57" y="22"/>
                    <a:pt x="57" y="22"/>
                    <a:pt x="57" y="22"/>
                  </a:cubicBezTo>
                  <a:cubicBezTo>
                    <a:pt x="57" y="0"/>
                    <a:pt x="57" y="0"/>
                    <a:pt x="57" y="0"/>
                  </a:cubicBezTo>
                  <a:cubicBezTo>
                    <a:pt x="79" y="0"/>
                    <a:pt x="79" y="0"/>
                    <a:pt x="79" y="0"/>
                  </a:cubicBezTo>
                  <a:cubicBezTo>
                    <a:pt x="172" y="0"/>
                    <a:pt x="172" y="0"/>
                    <a:pt x="172" y="0"/>
                  </a:cubicBezTo>
                  <a:cubicBezTo>
                    <a:pt x="179" y="0"/>
                    <a:pt x="179" y="0"/>
                    <a:pt x="179" y="0"/>
                  </a:cubicBezTo>
                  <a:cubicBezTo>
                    <a:pt x="194" y="0"/>
                    <a:pt x="194" y="0"/>
                    <a:pt x="194" y="0"/>
                  </a:cubicBezTo>
                  <a:cubicBezTo>
                    <a:pt x="194" y="56"/>
                    <a:pt x="194" y="56"/>
                    <a:pt x="194" y="56"/>
                  </a:cubicBezTo>
                  <a:cubicBezTo>
                    <a:pt x="196" y="86"/>
                    <a:pt x="221" y="110"/>
                    <a:pt x="251" y="110"/>
                  </a:cubicBezTo>
                  <a:cubicBezTo>
                    <a:pt x="251" y="128"/>
                    <a:pt x="251" y="128"/>
                    <a:pt x="251" y="128"/>
                  </a:cubicBezTo>
                  <a:cubicBezTo>
                    <a:pt x="250" y="128"/>
                    <a:pt x="249" y="128"/>
                    <a:pt x="248" y="128"/>
                  </a:cubicBezTo>
                  <a:cubicBezTo>
                    <a:pt x="208" y="128"/>
                    <a:pt x="175" y="97"/>
                    <a:pt x="172" y="58"/>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2" name="Freeform 10">
              <a:extLst>
                <a:ext uri="{FF2B5EF4-FFF2-40B4-BE49-F238E27FC236}">
                  <a16:creationId xmlns:a16="http://schemas.microsoft.com/office/drawing/2014/main" id="{7A9B23D6-2405-48D1-98E1-57F91455BBE1}"/>
                </a:ext>
              </a:extLst>
            </p:cNvPr>
            <p:cNvSpPr/>
            <p:nvPr/>
          </p:nvSpPr>
          <p:spPr bwMode="auto">
            <a:xfrm>
              <a:off x="2627324" y="678093"/>
              <a:ext cx="292284" cy="42324"/>
            </a:xfrm>
            <a:custGeom>
              <a:avLst/>
              <a:gdLst>
                <a:gd name="T0" fmla="*/ 166 w 183"/>
                <a:gd name="T1" fmla="*/ 16 h 28"/>
                <a:gd name="T2" fmla="*/ 17 w 183"/>
                <a:gd name="T3" fmla="*/ 16 h 28"/>
                <a:gd name="T4" fmla="*/ 17 w 183"/>
                <a:gd name="T5" fmla="*/ 28 h 28"/>
                <a:gd name="T6" fmla="*/ 0 w 183"/>
                <a:gd name="T7" fmla="*/ 28 h 28"/>
                <a:gd name="T8" fmla="*/ 0 w 183"/>
                <a:gd name="T9" fmla="*/ 16 h 28"/>
                <a:gd name="T10" fmla="*/ 0 w 183"/>
                <a:gd name="T11" fmla="*/ 0 h 28"/>
                <a:gd name="T12" fmla="*/ 17 w 183"/>
                <a:gd name="T13" fmla="*/ 0 h 28"/>
                <a:gd name="T14" fmla="*/ 166 w 183"/>
                <a:gd name="T15" fmla="*/ 0 h 28"/>
                <a:gd name="T16" fmla="*/ 183 w 183"/>
                <a:gd name="T17" fmla="*/ 0 h 28"/>
                <a:gd name="T18" fmla="*/ 183 w 183"/>
                <a:gd name="T19" fmla="*/ 16 h 28"/>
                <a:gd name="T20" fmla="*/ 183 w 183"/>
                <a:gd name="T21" fmla="*/ 28 h 28"/>
                <a:gd name="T22" fmla="*/ 166 w 183"/>
                <a:gd name="T23" fmla="*/ 28 h 28"/>
                <a:gd name="T24" fmla="*/ 166 w 183"/>
                <a:gd name="T25"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28">
                  <a:moveTo>
                    <a:pt x="166" y="16"/>
                  </a:moveTo>
                  <a:lnTo>
                    <a:pt x="17" y="16"/>
                  </a:lnTo>
                  <a:lnTo>
                    <a:pt x="17" y="28"/>
                  </a:lnTo>
                  <a:lnTo>
                    <a:pt x="0" y="28"/>
                  </a:lnTo>
                  <a:lnTo>
                    <a:pt x="0" y="16"/>
                  </a:lnTo>
                  <a:lnTo>
                    <a:pt x="0" y="0"/>
                  </a:lnTo>
                  <a:lnTo>
                    <a:pt x="17" y="0"/>
                  </a:lnTo>
                  <a:lnTo>
                    <a:pt x="166" y="0"/>
                  </a:lnTo>
                  <a:lnTo>
                    <a:pt x="183" y="0"/>
                  </a:lnTo>
                  <a:lnTo>
                    <a:pt x="183" y="16"/>
                  </a:lnTo>
                  <a:lnTo>
                    <a:pt x="183" y="28"/>
                  </a:lnTo>
                  <a:lnTo>
                    <a:pt x="166" y="28"/>
                  </a:lnTo>
                  <a:lnTo>
                    <a:pt x="166" y="16"/>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3" name="Freeform 11">
              <a:extLst>
                <a:ext uri="{FF2B5EF4-FFF2-40B4-BE49-F238E27FC236}">
                  <a16:creationId xmlns:a16="http://schemas.microsoft.com/office/drawing/2014/main" id="{B35B9B03-8C5A-46B5-8C60-37A2EDC3AB1F}"/>
                </a:ext>
              </a:extLst>
            </p:cNvPr>
            <p:cNvSpPr/>
            <p:nvPr/>
          </p:nvSpPr>
          <p:spPr bwMode="auto">
            <a:xfrm>
              <a:off x="2635015" y="535738"/>
              <a:ext cx="273056" cy="123119"/>
            </a:xfrm>
            <a:custGeom>
              <a:avLst/>
              <a:gdLst>
                <a:gd name="T0" fmla="*/ 94 w 172"/>
                <a:gd name="T1" fmla="*/ 61 h 77"/>
                <a:gd name="T2" fmla="*/ 144 w 172"/>
                <a:gd name="T3" fmla="*/ 61 h 77"/>
                <a:gd name="T4" fmla="*/ 144 w 172"/>
                <a:gd name="T5" fmla="*/ 77 h 77"/>
                <a:gd name="T6" fmla="*/ 27 w 172"/>
                <a:gd name="T7" fmla="*/ 77 h 77"/>
                <a:gd name="T8" fmla="*/ 27 w 172"/>
                <a:gd name="T9" fmla="*/ 61 h 77"/>
                <a:gd name="T10" fmla="*/ 78 w 172"/>
                <a:gd name="T11" fmla="*/ 61 h 77"/>
                <a:gd name="T12" fmla="*/ 78 w 172"/>
                <a:gd name="T13" fmla="*/ 44 h 77"/>
                <a:gd name="T14" fmla="*/ 0 w 172"/>
                <a:gd name="T15" fmla="*/ 44 h 77"/>
                <a:gd name="T16" fmla="*/ 0 w 172"/>
                <a:gd name="T17" fmla="*/ 28 h 77"/>
                <a:gd name="T18" fmla="*/ 78 w 172"/>
                <a:gd name="T19" fmla="*/ 28 h 77"/>
                <a:gd name="T20" fmla="*/ 78 w 172"/>
                <a:gd name="T21" fmla="*/ 0 h 77"/>
                <a:gd name="T22" fmla="*/ 94 w 172"/>
                <a:gd name="T23" fmla="*/ 0 h 77"/>
                <a:gd name="T24" fmla="*/ 94 w 172"/>
                <a:gd name="T25" fmla="*/ 28 h 77"/>
                <a:gd name="T26" fmla="*/ 172 w 172"/>
                <a:gd name="T27" fmla="*/ 28 h 77"/>
                <a:gd name="T28" fmla="*/ 172 w 172"/>
                <a:gd name="T29" fmla="*/ 44 h 77"/>
                <a:gd name="T30" fmla="*/ 94 w 172"/>
                <a:gd name="T31" fmla="*/ 44 h 77"/>
                <a:gd name="T32" fmla="*/ 94 w 172"/>
                <a:gd name="T33"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77">
                  <a:moveTo>
                    <a:pt x="94" y="61"/>
                  </a:moveTo>
                  <a:lnTo>
                    <a:pt x="144" y="61"/>
                  </a:lnTo>
                  <a:lnTo>
                    <a:pt x="144" y="77"/>
                  </a:lnTo>
                  <a:lnTo>
                    <a:pt x="27" y="77"/>
                  </a:lnTo>
                  <a:lnTo>
                    <a:pt x="27" y="61"/>
                  </a:lnTo>
                  <a:lnTo>
                    <a:pt x="78" y="61"/>
                  </a:lnTo>
                  <a:lnTo>
                    <a:pt x="78" y="44"/>
                  </a:lnTo>
                  <a:lnTo>
                    <a:pt x="0" y="44"/>
                  </a:lnTo>
                  <a:lnTo>
                    <a:pt x="0" y="28"/>
                  </a:lnTo>
                  <a:lnTo>
                    <a:pt x="78" y="28"/>
                  </a:lnTo>
                  <a:lnTo>
                    <a:pt x="78" y="0"/>
                  </a:lnTo>
                  <a:lnTo>
                    <a:pt x="94" y="0"/>
                  </a:lnTo>
                  <a:lnTo>
                    <a:pt x="94" y="28"/>
                  </a:lnTo>
                  <a:lnTo>
                    <a:pt x="172" y="28"/>
                  </a:lnTo>
                  <a:lnTo>
                    <a:pt x="172" y="44"/>
                  </a:lnTo>
                  <a:lnTo>
                    <a:pt x="94" y="44"/>
                  </a:lnTo>
                  <a:lnTo>
                    <a:pt x="94" y="61"/>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 name="Freeform 12">
              <a:extLst>
                <a:ext uri="{FF2B5EF4-FFF2-40B4-BE49-F238E27FC236}">
                  <a16:creationId xmlns:a16="http://schemas.microsoft.com/office/drawing/2014/main" id="{C8C89EDB-129C-4F23-982C-23B688056737}"/>
                </a:ext>
              </a:extLst>
            </p:cNvPr>
            <p:cNvSpPr/>
            <p:nvPr/>
          </p:nvSpPr>
          <p:spPr bwMode="auto">
            <a:xfrm>
              <a:off x="2373498" y="685788"/>
              <a:ext cx="192292" cy="200069"/>
            </a:xfrm>
            <a:custGeom>
              <a:avLst/>
              <a:gdLst>
                <a:gd name="T0" fmla="*/ 17 w 123"/>
                <a:gd name="T1" fmla="*/ 128 h 128"/>
                <a:gd name="T2" fmla="*/ 0 w 123"/>
                <a:gd name="T3" fmla="*/ 128 h 128"/>
                <a:gd name="T4" fmla="*/ 0 w 123"/>
                <a:gd name="T5" fmla="*/ 112 h 128"/>
                <a:gd name="T6" fmla="*/ 0 w 123"/>
                <a:gd name="T7" fmla="*/ 11 h 128"/>
                <a:gd name="T8" fmla="*/ 15 w 123"/>
                <a:gd name="T9" fmla="*/ 11 h 128"/>
                <a:gd name="T10" fmla="*/ 34 w 123"/>
                <a:gd name="T11" fmla="*/ 0 h 128"/>
                <a:gd name="T12" fmla="*/ 43 w 123"/>
                <a:gd name="T13" fmla="*/ 15 h 128"/>
                <a:gd name="T14" fmla="*/ 17 w 123"/>
                <a:gd name="T15" fmla="*/ 29 h 128"/>
                <a:gd name="T16" fmla="*/ 17 w 123"/>
                <a:gd name="T17" fmla="*/ 61 h 128"/>
                <a:gd name="T18" fmla="*/ 50 w 123"/>
                <a:gd name="T19" fmla="*/ 61 h 128"/>
                <a:gd name="T20" fmla="*/ 50 w 123"/>
                <a:gd name="T21" fmla="*/ 78 h 128"/>
                <a:gd name="T22" fmla="*/ 17 w 123"/>
                <a:gd name="T23" fmla="*/ 78 h 128"/>
                <a:gd name="T24" fmla="*/ 17 w 123"/>
                <a:gd name="T25" fmla="*/ 112 h 128"/>
                <a:gd name="T26" fmla="*/ 106 w 123"/>
                <a:gd name="T27" fmla="*/ 112 h 128"/>
                <a:gd name="T28" fmla="*/ 106 w 123"/>
                <a:gd name="T29" fmla="*/ 78 h 128"/>
                <a:gd name="T30" fmla="*/ 73 w 123"/>
                <a:gd name="T31" fmla="*/ 78 h 128"/>
                <a:gd name="T32" fmla="*/ 73 w 123"/>
                <a:gd name="T33" fmla="*/ 61 h 128"/>
                <a:gd name="T34" fmla="*/ 106 w 123"/>
                <a:gd name="T35" fmla="*/ 61 h 128"/>
                <a:gd name="T36" fmla="*/ 106 w 123"/>
                <a:gd name="T37" fmla="*/ 28 h 128"/>
                <a:gd name="T38" fmla="*/ 73 w 123"/>
                <a:gd name="T39" fmla="*/ 28 h 128"/>
                <a:gd name="T40" fmla="*/ 73 w 123"/>
                <a:gd name="T41" fmla="*/ 11 h 128"/>
                <a:gd name="T42" fmla="*/ 106 w 123"/>
                <a:gd name="T43" fmla="*/ 11 h 128"/>
                <a:gd name="T44" fmla="*/ 123 w 123"/>
                <a:gd name="T45" fmla="*/ 11 h 128"/>
                <a:gd name="T46" fmla="*/ 123 w 123"/>
                <a:gd name="T47" fmla="*/ 128 h 128"/>
                <a:gd name="T48" fmla="*/ 106 w 123"/>
                <a:gd name="T49" fmla="*/ 128 h 128"/>
                <a:gd name="T50" fmla="*/ 17 w 123"/>
                <a:gd name="T51"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 h="128">
                  <a:moveTo>
                    <a:pt x="17" y="128"/>
                  </a:moveTo>
                  <a:lnTo>
                    <a:pt x="0" y="128"/>
                  </a:lnTo>
                  <a:lnTo>
                    <a:pt x="0" y="112"/>
                  </a:lnTo>
                  <a:lnTo>
                    <a:pt x="0" y="11"/>
                  </a:lnTo>
                  <a:lnTo>
                    <a:pt x="15" y="11"/>
                  </a:lnTo>
                  <a:lnTo>
                    <a:pt x="34" y="0"/>
                  </a:lnTo>
                  <a:lnTo>
                    <a:pt x="43" y="15"/>
                  </a:lnTo>
                  <a:lnTo>
                    <a:pt x="17" y="29"/>
                  </a:lnTo>
                  <a:lnTo>
                    <a:pt x="17" y="61"/>
                  </a:lnTo>
                  <a:lnTo>
                    <a:pt x="50" y="61"/>
                  </a:lnTo>
                  <a:lnTo>
                    <a:pt x="50" y="78"/>
                  </a:lnTo>
                  <a:lnTo>
                    <a:pt x="17" y="78"/>
                  </a:lnTo>
                  <a:lnTo>
                    <a:pt x="17" y="112"/>
                  </a:lnTo>
                  <a:lnTo>
                    <a:pt x="106" y="112"/>
                  </a:lnTo>
                  <a:lnTo>
                    <a:pt x="106" y="78"/>
                  </a:lnTo>
                  <a:lnTo>
                    <a:pt x="73" y="78"/>
                  </a:lnTo>
                  <a:lnTo>
                    <a:pt x="73" y="61"/>
                  </a:lnTo>
                  <a:lnTo>
                    <a:pt x="106" y="61"/>
                  </a:lnTo>
                  <a:lnTo>
                    <a:pt x="106" y="28"/>
                  </a:lnTo>
                  <a:lnTo>
                    <a:pt x="73" y="28"/>
                  </a:lnTo>
                  <a:lnTo>
                    <a:pt x="73" y="11"/>
                  </a:lnTo>
                  <a:lnTo>
                    <a:pt x="106" y="11"/>
                  </a:lnTo>
                  <a:lnTo>
                    <a:pt x="123" y="11"/>
                  </a:lnTo>
                  <a:lnTo>
                    <a:pt x="123" y="128"/>
                  </a:lnTo>
                  <a:lnTo>
                    <a:pt x="106" y="128"/>
                  </a:lnTo>
                  <a:lnTo>
                    <a:pt x="17" y="12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 name="Freeform 13">
              <a:extLst>
                <a:ext uri="{FF2B5EF4-FFF2-40B4-BE49-F238E27FC236}">
                  <a16:creationId xmlns:a16="http://schemas.microsoft.com/office/drawing/2014/main" id="{6F27346D-2156-4787-A799-F6F9D76ECF0D}"/>
                </a:ext>
              </a:extLst>
            </p:cNvPr>
            <p:cNvSpPr/>
            <p:nvPr/>
          </p:nvSpPr>
          <p:spPr bwMode="auto">
            <a:xfrm>
              <a:off x="2511948" y="612687"/>
              <a:ext cx="53842" cy="61560"/>
            </a:xfrm>
            <a:custGeom>
              <a:avLst/>
              <a:gdLst>
                <a:gd name="T0" fmla="*/ 0 w 34"/>
                <a:gd name="T1" fmla="*/ 31 h 40"/>
                <a:gd name="T2" fmla="*/ 19 w 34"/>
                <a:gd name="T3" fmla="*/ 0 h 40"/>
                <a:gd name="T4" fmla="*/ 34 w 34"/>
                <a:gd name="T5" fmla="*/ 8 h 40"/>
                <a:gd name="T6" fmla="*/ 14 w 34"/>
                <a:gd name="T7" fmla="*/ 40 h 40"/>
                <a:gd name="T8" fmla="*/ 0 w 34"/>
                <a:gd name="T9" fmla="*/ 31 h 40"/>
              </a:gdLst>
              <a:ahLst/>
              <a:cxnLst>
                <a:cxn ang="0">
                  <a:pos x="T0" y="T1"/>
                </a:cxn>
                <a:cxn ang="0">
                  <a:pos x="T2" y="T3"/>
                </a:cxn>
                <a:cxn ang="0">
                  <a:pos x="T4" y="T5"/>
                </a:cxn>
                <a:cxn ang="0">
                  <a:pos x="T6" y="T7"/>
                </a:cxn>
                <a:cxn ang="0">
                  <a:pos x="T8" y="T9"/>
                </a:cxn>
              </a:cxnLst>
              <a:rect l="0" t="0" r="r" b="b"/>
              <a:pathLst>
                <a:path w="34" h="40">
                  <a:moveTo>
                    <a:pt x="0" y="31"/>
                  </a:moveTo>
                  <a:lnTo>
                    <a:pt x="19" y="0"/>
                  </a:lnTo>
                  <a:lnTo>
                    <a:pt x="34" y="8"/>
                  </a:lnTo>
                  <a:lnTo>
                    <a:pt x="14" y="40"/>
                  </a:lnTo>
                  <a:lnTo>
                    <a:pt x="0" y="31"/>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6" name="Freeform 14">
              <a:extLst>
                <a:ext uri="{FF2B5EF4-FFF2-40B4-BE49-F238E27FC236}">
                  <a16:creationId xmlns:a16="http://schemas.microsoft.com/office/drawing/2014/main" id="{B0FA3F67-AD6D-49E8-A90D-F68E14CAE4BB}"/>
                </a:ext>
              </a:extLst>
            </p:cNvPr>
            <p:cNvSpPr/>
            <p:nvPr/>
          </p:nvSpPr>
          <p:spPr bwMode="auto">
            <a:xfrm>
              <a:off x="2435032" y="601144"/>
              <a:ext cx="53842" cy="65408"/>
            </a:xfrm>
            <a:custGeom>
              <a:avLst/>
              <a:gdLst>
                <a:gd name="T0" fmla="*/ 34 w 34"/>
                <a:gd name="T1" fmla="*/ 32 h 40"/>
                <a:gd name="T2" fmla="*/ 20 w 34"/>
                <a:gd name="T3" fmla="*/ 40 h 40"/>
                <a:gd name="T4" fmla="*/ 0 w 34"/>
                <a:gd name="T5" fmla="*/ 8 h 40"/>
                <a:gd name="T6" fmla="*/ 14 w 34"/>
                <a:gd name="T7" fmla="*/ 0 h 40"/>
                <a:gd name="T8" fmla="*/ 34 w 34"/>
                <a:gd name="T9" fmla="*/ 32 h 40"/>
              </a:gdLst>
              <a:ahLst/>
              <a:cxnLst>
                <a:cxn ang="0">
                  <a:pos x="T0" y="T1"/>
                </a:cxn>
                <a:cxn ang="0">
                  <a:pos x="T2" y="T3"/>
                </a:cxn>
                <a:cxn ang="0">
                  <a:pos x="T4" y="T5"/>
                </a:cxn>
                <a:cxn ang="0">
                  <a:pos x="T6" y="T7"/>
                </a:cxn>
                <a:cxn ang="0">
                  <a:pos x="T8" y="T9"/>
                </a:cxn>
              </a:cxnLst>
              <a:rect l="0" t="0" r="r" b="b"/>
              <a:pathLst>
                <a:path w="34" h="40">
                  <a:moveTo>
                    <a:pt x="34" y="32"/>
                  </a:moveTo>
                  <a:lnTo>
                    <a:pt x="20" y="40"/>
                  </a:lnTo>
                  <a:lnTo>
                    <a:pt x="0" y="8"/>
                  </a:lnTo>
                  <a:lnTo>
                    <a:pt x="14" y="0"/>
                  </a:lnTo>
                  <a:lnTo>
                    <a:pt x="34" y="32"/>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7" name="Freeform 15">
              <a:extLst>
                <a:ext uri="{FF2B5EF4-FFF2-40B4-BE49-F238E27FC236}">
                  <a16:creationId xmlns:a16="http://schemas.microsoft.com/office/drawing/2014/main" id="{FA163FC0-BEC7-4512-9DF8-18CFF7C781CF}"/>
                </a:ext>
              </a:extLst>
            </p:cNvPr>
            <p:cNvSpPr/>
            <p:nvPr/>
          </p:nvSpPr>
          <p:spPr bwMode="auto">
            <a:xfrm>
              <a:off x="2381190" y="612687"/>
              <a:ext cx="53842" cy="61560"/>
            </a:xfrm>
            <a:custGeom>
              <a:avLst/>
              <a:gdLst>
                <a:gd name="T0" fmla="*/ 0 w 33"/>
                <a:gd name="T1" fmla="*/ 8 h 40"/>
                <a:gd name="T2" fmla="*/ 14 w 33"/>
                <a:gd name="T3" fmla="*/ 0 h 40"/>
                <a:gd name="T4" fmla="*/ 33 w 33"/>
                <a:gd name="T5" fmla="*/ 31 h 40"/>
                <a:gd name="T6" fmla="*/ 20 w 33"/>
                <a:gd name="T7" fmla="*/ 40 h 40"/>
                <a:gd name="T8" fmla="*/ 0 w 33"/>
                <a:gd name="T9" fmla="*/ 8 h 40"/>
              </a:gdLst>
              <a:ahLst/>
              <a:cxnLst>
                <a:cxn ang="0">
                  <a:pos x="T0" y="T1"/>
                </a:cxn>
                <a:cxn ang="0">
                  <a:pos x="T2" y="T3"/>
                </a:cxn>
                <a:cxn ang="0">
                  <a:pos x="T4" y="T5"/>
                </a:cxn>
                <a:cxn ang="0">
                  <a:pos x="T6" y="T7"/>
                </a:cxn>
                <a:cxn ang="0">
                  <a:pos x="T8" y="T9"/>
                </a:cxn>
              </a:cxnLst>
              <a:rect l="0" t="0" r="r" b="b"/>
              <a:pathLst>
                <a:path w="33" h="40">
                  <a:moveTo>
                    <a:pt x="0" y="8"/>
                  </a:moveTo>
                  <a:lnTo>
                    <a:pt x="14" y="0"/>
                  </a:lnTo>
                  <a:lnTo>
                    <a:pt x="33" y="31"/>
                  </a:lnTo>
                  <a:lnTo>
                    <a:pt x="20" y="40"/>
                  </a:lnTo>
                  <a:lnTo>
                    <a:pt x="0" y="8"/>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8" name="Freeform 16">
              <a:extLst>
                <a:ext uri="{FF2B5EF4-FFF2-40B4-BE49-F238E27FC236}">
                  <a16:creationId xmlns:a16="http://schemas.microsoft.com/office/drawing/2014/main" id="{F1970A21-094B-4382-9F53-A5825CEE55E5}"/>
                </a:ext>
              </a:extLst>
            </p:cNvPr>
            <p:cNvSpPr/>
            <p:nvPr/>
          </p:nvSpPr>
          <p:spPr bwMode="auto">
            <a:xfrm>
              <a:off x="2373498" y="535738"/>
              <a:ext cx="184600" cy="61560"/>
            </a:xfrm>
            <a:custGeom>
              <a:avLst/>
              <a:gdLst>
                <a:gd name="T0" fmla="*/ 0 w 117"/>
                <a:gd name="T1" fmla="*/ 23 h 39"/>
                <a:gd name="T2" fmla="*/ 112 w 117"/>
                <a:gd name="T3" fmla="*/ 0 h 39"/>
                <a:gd name="T4" fmla="*/ 117 w 117"/>
                <a:gd name="T5" fmla="*/ 15 h 39"/>
                <a:gd name="T6" fmla="*/ 4 w 117"/>
                <a:gd name="T7" fmla="*/ 39 h 39"/>
                <a:gd name="T8" fmla="*/ 0 w 117"/>
                <a:gd name="T9" fmla="*/ 23 h 39"/>
              </a:gdLst>
              <a:ahLst/>
              <a:cxnLst>
                <a:cxn ang="0">
                  <a:pos x="T0" y="T1"/>
                </a:cxn>
                <a:cxn ang="0">
                  <a:pos x="T2" y="T3"/>
                </a:cxn>
                <a:cxn ang="0">
                  <a:pos x="T4" y="T5"/>
                </a:cxn>
                <a:cxn ang="0">
                  <a:pos x="T6" y="T7"/>
                </a:cxn>
                <a:cxn ang="0">
                  <a:pos x="T8" y="T9"/>
                </a:cxn>
              </a:cxnLst>
              <a:rect l="0" t="0" r="r" b="b"/>
              <a:pathLst>
                <a:path w="117" h="39">
                  <a:moveTo>
                    <a:pt x="0" y="23"/>
                  </a:moveTo>
                  <a:lnTo>
                    <a:pt x="112" y="0"/>
                  </a:lnTo>
                  <a:lnTo>
                    <a:pt x="117" y="15"/>
                  </a:lnTo>
                  <a:lnTo>
                    <a:pt x="4" y="39"/>
                  </a:lnTo>
                  <a:lnTo>
                    <a:pt x="0" y="23"/>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9" name="Freeform 17">
              <a:extLst>
                <a:ext uri="{FF2B5EF4-FFF2-40B4-BE49-F238E27FC236}">
                  <a16:creationId xmlns:a16="http://schemas.microsoft.com/office/drawing/2014/main" id="{CF9E903A-127B-49F9-916C-187B803A3D1D}"/>
                </a:ext>
              </a:extLst>
            </p:cNvPr>
            <p:cNvSpPr/>
            <p:nvPr/>
          </p:nvSpPr>
          <p:spPr bwMode="auto">
            <a:xfrm>
              <a:off x="2204281" y="604992"/>
              <a:ext cx="157681" cy="280865"/>
            </a:xfrm>
            <a:custGeom>
              <a:avLst/>
              <a:gdLst>
                <a:gd name="T0" fmla="*/ 62 w 101"/>
                <a:gd name="T1" fmla="*/ 67 h 178"/>
                <a:gd name="T2" fmla="*/ 65 w 101"/>
                <a:gd name="T3" fmla="*/ 65 h 178"/>
                <a:gd name="T4" fmla="*/ 96 w 101"/>
                <a:gd name="T5" fmla="*/ 119 h 178"/>
                <a:gd name="T6" fmla="*/ 81 w 101"/>
                <a:gd name="T7" fmla="*/ 127 h 178"/>
                <a:gd name="T8" fmla="*/ 62 w 101"/>
                <a:gd name="T9" fmla="*/ 93 h 178"/>
                <a:gd name="T10" fmla="*/ 62 w 101"/>
                <a:gd name="T11" fmla="*/ 178 h 178"/>
                <a:gd name="T12" fmla="*/ 45 w 101"/>
                <a:gd name="T13" fmla="*/ 178 h 178"/>
                <a:gd name="T14" fmla="*/ 45 w 101"/>
                <a:gd name="T15" fmla="*/ 79 h 178"/>
                <a:gd name="T16" fmla="*/ 15 w 101"/>
                <a:gd name="T17" fmla="*/ 133 h 178"/>
                <a:gd name="T18" fmla="*/ 0 w 101"/>
                <a:gd name="T19" fmla="*/ 124 h 178"/>
                <a:gd name="T20" fmla="*/ 45 w 101"/>
                <a:gd name="T21" fmla="*/ 46 h 178"/>
                <a:gd name="T22" fmla="*/ 45 w 101"/>
                <a:gd name="T23" fmla="*/ 33 h 178"/>
                <a:gd name="T24" fmla="*/ 7 w 101"/>
                <a:gd name="T25" fmla="*/ 33 h 178"/>
                <a:gd name="T26" fmla="*/ 7 w 101"/>
                <a:gd name="T27" fmla="*/ 17 h 178"/>
                <a:gd name="T28" fmla="*/ 45 w 101"/>
                <a:gd name="T29" fmla="*/ 17 h 178"/>
                <a:gd name="T30" fmla="*/ 45 w 101"/>
                <a:gd name="T31" fmla="*/ 0 h 178"/>
                <a:gd name="T32" fmla="*/ 62 w 101"/>
                <a:gd name="T33" fmla="*/ 0 h 178"/>
                <a:gd name="T34" fmla="*/ 62 w 101"/>
                <a:gd name="T35" fmla="*/ 17 h 178"/>
                <a:gd name="T36" fmla="*/ 101 w 101"/>
                <a:gd name="T37" fmla="*/ 17 h 178"/>
                <a:gd name="T38" fmla="*/ 101 w 101"/>
                <a:gd name="T39" fmla="*/ 33 h 178"/>
                <a:gd name="T40" fmla="*/ 62 w 101"/>
                <a:gd name="T41" fmla="*/ 33 h 178"/>
                <a:gd name="T42" fmla="*/ 62 w 101"/>
                <a:gd name="T43" fmla="*/ 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 h="178">
                  <a:moveTo>
                    <a:pt x="62" y="67"/>
                  </a:moveTo>
                  <a:lnTo>
                    <a:pt x="65" y="65"/>
                  </a:lnTo>
                  <a:lnTo>
                    <a:pt x="96" y="119"/>
                  </a:lnTo>
                  <a:lnTo>
                    <a:pt x="81" y="127"/>
                  </a:lnTo>
                  <a:lnTo>
                    <a:pt x="62" y="93"/>
                  </a:lnTo>
                  <a:lnTo>
                    <a:pt x="62" y="178"/>
                  </a:lnTo>
                  <a:lnTo>
                    <a:pt x="45" y="178"/>
                  </a:lnTo>
                  <a:lnTo>
                    <a:pt x="45" y="79"/>
                  </a:lnTo>
                  <a:lnTo>
                    <a:pt x="15" y="133"/>
                  </a:lnTo>
                  <a:lnTo>
                    <a:pt x="0" y="124"/>
                  </a:lnTo>
                  <a:lnTo>
                    <a:pt x="45" y="46"/>
                  </a:lnTo>
                  <a:lnTo>
                    <a:pt x="45" y="33"/>
                  </a:lnTo>
                  <a:lnTo>
                    <a:pt x="7" y="33"/>
                  </a:lnTo>
                  <a:lnTo>
                    <a:pt x="7" y="17"/>
                  </a:lnTo>
                  <a:lnTo>
                    <a:pt x="45" y="17"/>
                  </a:lnTo>
                  <a:lnTo>
                    <a:pt x="45" y="0"/>
                  </a:lnTo>
                  <a:lnTo>
                    <a:pt x="62" y="0"/>
                  </a:lnTo>
                  <a:lnTo>
                    <a:pt x="62" y="17"/>
                  </a:lnTo>
                  <a:lnTo>
                    <a:pt x="101" y="17"/>
                  </a:lnTo>
                  <a:lnTo>
                    <a:pt x="101" y="33"/>
                  </a:lnTo>
                  <a:lnTo>
                    <a:pt x="62" y="33"/>
                  </a:lnTo>
                  <a:lnTo>
                    <a:pt x="62" y="67"/>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0" name="Freeform 18">
              <a:extLst>
                <a:ext uri="{FF2B5EF4-FFF2-40B4-BE49-F238E27FC236}">
                  <a16:creationId xmlns:a16="http://schemas.microsoft.com/office/drawing/2014/main" id="{4212105F-098A-4E23-AE51-28D9CD3DF87A}"/>
                </a:ext>
              </a:extLst>
            </p:cNvPr>
            <p:cNvSpPr/>
            <p:nvPr/>
          </p:nvSpPr>
          <p:spPr bwMode="auto">
            <a:xfrm>
              <a:off x="2211973" y="535738"/>
              <a:ext cx="142297" cy="61560"/>
            </a:xfrm>
            <a:custGeom>
              <a:avLst/>
              <a:gdLst>
                <a:gd name="T0" fmla="*/ 0 w 89"/>
                <a:gd name="T1" fmla="*/ 22 h 38"/>
                <a:gd name="T2" fmla="*/ 84 w 89"/>
                <a:gd name="T3" fmla="*/ 0 h 38"/>
                <a:gd name="T4" fmla="*/ 89 w 89"/>
                <a:gd name="T5" fmla="*/ 16 h 38"/>
                <a:gd name="T6" fmla="*/ 4 w 89"/>
                <a:gd name="T7" fmla="*/ 38 h 38"/>
                <a:gd name="T8" fmla="*/ 0 w 89"/>
                <a:gd name="T9" fmla="*/ 22 h 38"/>
              </a:gdLst>
              <a:ahLst/>
              <a:cxnLst>
                <a:cxn ang="0">
                  <a:pos x="T0" y="T1"/>
                </a:cxn>
                <a:cxn ang="0">
                  <a:pos x="T2" y="T3"/>
                </a:cxn>
                <a:cxn ang="0">
                  <a:pos x="T4" y="T5"/>
                </a:cxn>
                <a:cxn ang="0">
                  <a:pos x="T6" y="T7"/>
                </a:cxn>
                <a:cxn ang="0">
                  <a:pos x="T8" y="T9"/>
                </a:cxn>
              </a:cxnLst>
              <a:rect l="0" t="0" r="r" b="b"/>
              <a:pathLst>
                <a:path w="89" h="38">
                  <a:moveTo>
                    <a:pt x="0" y="22"/>
                  </a:moveTo>
                  <a:lnTo>
                    <a:pt x="84" y="0"/>
                  </a:lnTo>
                  <a:lnTo>
                    <a:pt x="89" y="16"/>
                  </a:lnTo>
                  <a:lnTo>
                    <a:pt x="4" y="38"/>
                  </a:lnTo>
                  <a:lnTo>
                    <a:pt x="0" y="22"/>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 name="Freeform 19">
              <a:extLst>
                <a:ext uri="{FF2B5EF4-FFF2-40B4-BE49-F238E27FC236}">
                  <a16:creationId xmlns:a16="http://schemas.microsoft.com/office/drawing/2014/main" id="{7723D03B-7B49-4F43-8C9C-B7F5A0678EFC}"/>
                </a:ext>
              </a:extLst>
            </p:cNvPr>
            <p:cNvSpPr>
              <a:spLocks noEditPoints="1"/>
            </p:cNvSpPr>
            <p:nvPr/>
          </p:nvSpPr>
          <p:spPr bwMode="auto">
            <a:xfrm>
              <a:off x="1538952" y="993587"/>
              <a:ext cx="949922" cy="534801"/>
            </a:xfrm>
            <a:custGeom>
              <a:avLst/>
              <a:gdLst>
                <a:gd name="T0" fmla="*/ 740 w 776"/>
                <a:gd name="T1" fmla="*/ 336 h 436"/>
                <a:gd name="T2" fmla="*/ 626 w 776"/>
                <a:gd name="T3" fmla="*/ 383 h 436"/>
                <a:gd name="T4" fmla="*/ 462 w 776"/>
                <a:gd name="T5" fmla="*/ 218 h 436"/>
                <a:gd name="T6" fmla="*/ 626 w 776"/>
                <a:gd name="T7" fmla="*/ 54 h 436"/>
                <a:gd name="T8" fmla="*/ 738 w 776"/>
                <a:gd name="T9" fmla="*/ 99 h 436"/>
                <a:gd name="T10" fmla="*/ 774 w 776"/>
                <a:gd name="T11" fmla="*/ 58 h 436"/>
                <a:gd name="T12" fmla="*/ 626 w 776"/>
                <a:gd name="T13" fmla="*/ 0 h 436"/>
                <a:gd name="T14" fmla="*/ 422 w 776"/>
                <a:gd name="T15" fmla="*/ 141 h 436"/>
                <a:gd name="T16" fmla="*/ 218 w 776"/>
                <a:gd name="T17" fmla="*/ 0 h 436"/>
                <a:gd name="T18" fmla="*/ 0 w 776"/>
                <a:gd name="T19" fmla="*/ 218 h 436"/>
                <a:gd name="T20" fmla="*/ 218 w 776"/>
                <a:gd name="T21" fmla="*/ 436 h 436"/>
                <a:gd name="T22" fmla="*/ 422 w 776"/>
                <a:gd name="T23" fmla="*/ 294 h 436"/>
                <a:gd name="T24" fmla="*/ 626 w 776"/>
                <a:gd name="T25" fmla="*/ 436 h 436"/>
                <a:gd name="T26" fmla="*/ 776 w 776"/>
                <a:gd name="T27" fmla="*/ 375 h 436"/>
                <a:gd name="T28" fmla="*/ 740 w 776"/>
                <a:gd name="T29" fmla="*/ 336 h 436"/>
                <a:gd name="T30" fmla="*/ 218 w 776"/>
                <a:gd name="T31" fmla="*/ 382 h 436"/>
                <a:gd name="T32" fmla="*/ 55 w 776"/>
                <a:gd name="T33" fmla="*/ 219 h 436"/>
                <a:gd name="T34" fmla="*/ 218 w 776"/>
                <a:gd name="T35" fmla="*/ 55 h 436"/>
                <a:gd name="T36" fmla="*/ 381 w 776"/>
                <a:gd name="T37" fmla="*/ 219 h 436"/>
                <a:gd name="T38" fmla="*/ 218 w 776"/>
                <a:gd name="T39" fmla="*/ 38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6" h="436">
                  <a:moveTo>
                    <a:pt x="740" y="336"/>
                  </a:moveTo>
                  <a:cubicBezTo>
                    <a:pt x="710" y="365"/>
                    <a:pt x="670" y="383"/>
                    <a:pt x="626" y="383"/>
                  </a:cubicBezTo>
                  <a:cubicBezTo>
                    <a:pt x="536" y="383"/>
                    <a:pt x="462" y="309"/>
                    <a:pt x="462" y="218"/>
                  </a:cubicBezTo>
                  <a:cubicBezTo>
                    <a:pt x="462" y="128"/>
                    <a:pt x="536" y="54"/>
                    <a:pt x="626" y="54"/>
                  </a:cubicBezTo>
                  <a:cubicBezTo>
                    <a:pt x="670" y="54"/>
                    <a:pt x="709" y="71"/>
                    <a:pt x="738" y="99"/>
                  </a:cubicBezTo>
                  <a:cubicBezTo>
                    <a:pt x="774" y="58"/>
                    <a:pt x="774" y="58"/>
                    <a:pt x="774" y="58"/>
                  </a:cubicBezTo>
                  <a:cubicBezTo>
                    <a:pt x="735" y="22"/>
                    <a:pt x="683" y="0"/>
                    <a:pt x="626" y="0"/>
                  </a:cubicBezTo>
                  <a:cubicBezTo>
                    <a:pt x="532" y="0"/>
                    <a:pt x="453" y="58"/>
                    <a:pt x="422" y="141"/>
                  </a:cubicBezTo>
                  <a:cubicBezTo>
                    <a:pt x="391" y="58"/>
                    <a:pt x="311" y="0"/>
                    <a:pt x="218" y="0"/>
                  </a:cubicBezTo>
                  <a:cubicBezTo>
                    <a:pt x="98" y="0"/>
                    <a:pt x="0" y="97"/>
                    <a:pt x="0" y="218"/>
                  </a:cubicBezTo>
                  <a:cubicBezTo>
                    <a:pt x="0" y="338"/>
                    <a:pt x="98" y="436"/>
                    <a:pt x="218" y="436"/>
                  </a:cubicBezTo>
                  <a:cubicBezTo>
                    <a:pt x="311" y="436"/>
                    <a:pt x="391" y="377"/>
                    <a:pt x="422" y="294"/>
                  </a:cubicBezTo>
                  <a:cubicBezTo>
                    <a:pt x="453" y="377"/>
                    <a:pt x="532" y="436"/>
                    <a:pt x="626" y="436"/>
                  </a:cubicBezTo>
                  <a:cubicBezTo>
                    <a:pt x="684" y="436"/>
                    <a:pt x="737" y="413"/>
                    <a:pt x="776" y="375"/>
                  </a:cubicBezTo>
                  <a:lnTo>
                    <a:pt x="740" y="336"/>
                  </a:lnTo>
                  <a:close/>
                  <a:moveTo>
                    <a:pt x="218" y="382"/>
                  </a:moveTo>
                  <a:cubicBezTo>
                    <a:pt x="128" y="382"/>
                    <a:pt x="55" y="309"/>
                    <a:pt x="55" y="219"/>
                  </a:cubicBezTo>
                  <a:cubicBezTo>
                    <a:pt x="55" y="128"/>
                    <a:pt x="128" y="55"/>
                    <a:pt x="218" y="55"/>
                  </a:cubicBezTo>
                  <a:cubicBezTo>
                    <a:pt x="308" y="55"/>
                    <a:pt x="381" y="128"/>
                    <a:pt x="381" y="219"/>
                  </a:cubicBezTo>
                  <a:cubicBezTo>
                    <a:pt x="381" y="309"/>
                    <a:pt x="308" y="382"/>
                    <a:pt x="218" y="382"/>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2" name="Freeform 20">
              <a:extLst>
                <a:ext uri="{FF2B5EF4-FFF2-40B4-BE49-F238E27FC236}">
                  <a16:creationId xmlns:a16="http://schemas.microsoft.com/office/drawing/2014/main" id="{5A690F8C-D2FA-4CDA-9B31-CC4976C1A9B9}"/>
                </a:ext>
              </a:extLst>
            </p:cNvPr>
            <p:cNvSpPr>
              <a:spLocks noEditPoints="1"/>
            </p:cNvSpPr>
            <p:nvPr/>
          </p:nvSpPr>
          <p:spPr bwMode="auto">
            <a:xfrm>
              <a:off x="615950" y="458788"/>
              <a:ext cx="926846" cy="1088836"/>
            </a:xfrm>
            <a:custGeom>
              <a:avLst/>
              <a:gdLst>
                <a:gd name="T0" fmla="*/ 313 w 756"/>
                <a:gd name="T1" fmla="*/ 0 h 888"/>
                <a:gd name="T2" fmla="*/ 296 w 756"/>
                <a:gd name="T3" fmla="*/ 1 h 888"/>
                <a:gd name="T4" fmla="*/ 296 w 756"/>
                <a:gd name="T5" fmla="*/ 0 h 888"/>
                <a:gd name="T6" fmla="*/ 0 w 756"/>
                <a:gd name="T7" fmla="*/ 0 h 888"/>
                <a:gd name="T8" fmla="*/ 0 w 756"/>
                <a:gd name="T9" fmla="*/ 888 h 888"/>
                <a:gd name="T10" fmla="*/ 296 w 756"/>
                <a:gd name="T11" fmla="*/ 888 h 888"/>
                <a:gd name="T12" fmla="*/ 296 w 756"/>
                <a:gd name="T13" fmla="*/ 888 h 888"/>
                <a:gd name="T14" fmla="*/ 311 w 756"/>
                <a:gd name="T15" fmla="*/ 888 h 888"/>
                <a:gd name="T16" fmla="*/ 756 w 756"/>
                <a:gd name="T17" fmla="*/ 442 h 888"/>
                <a:gd name="T18" fmla="*/ 313 w 756"/>
                <a:gd name="T19" fmla="*/ 0 h 888"/>
                <a:gd name="T20" fmla="*/ 257 w 756"/>
                <a:gd name="T21" fmla="*/ 326 h 888"/>
                <a:gd name="T22" fmla="*/ 349 w 756"/>
                <a:gd name="T23" fmla="*/ 92 h 888"/>
                <a:gd name="T24" fmla="*/ 411 w 756"/>
                <a:gd name="T25" fmla="*/ 341 h 888"/>
                <a:gd name="T26" fmla="*/ 317 w 756"/>
                <a:gd name="T27" fmla="*/ 578 h 888"/>
                <a:gd name="T28" fmla="*/ 257 w 756"/>
                <a:gd name="T29" fmla="*/ 326 h 888"/>
                <a:gd name="T30" fmla="*/ 234 w 756"/>
                <a:gd name="T31" fmla="*/ 790 h 888"/>
                <a:gd name="T32" fmla="*/ 118 w 756"/>
                <a:gd name="T33" fmla="*/ 558 h 888"/>
                <a:gd name="T34" fmla="*/ 212 w 756"/>
                <a:gd name="T35" fmla="*/ 279 h 888"/>
                <a:gd name="T36" fmla="*/ 273 w 756"/>
                <a:gd name="T37" fmla="*/ 573 h 888"/>
                <a:gd name="T38" fmla="*/ 278 w 756"/>
                <a:gd name="T39" fmla="*/ 667 h 888"/>
                <a:gd name="T40" fmla="*/ 234 w 756"/>
                <a:gd name="T41" fmla="*/ 790 h 888"/>
                <a:gd name="T42" fmla="*/ 505 w 756"/>
                <a:gd name="T43" fmla="*/ 664 h 888"/>
                <a:gd name="T44" fmla="*/ 278 w 756"/>
                <a:gd name="T45" fmla="*/ 789 h 888"/>
                <a:gd name="T46" fmla="*/ 395 w 756"/>
                <a:gd name="T47" fmla="*/ 559 h 888"/>
                <a:gd name="T48" fmla="*/ 616 w 756"/>
                <a:gd name="T49" fmla="*/ 426 h 888"/>
                <a:gd name="T50" fmla="*/ 505 w 756"/>
                <a:gd name="T51" fmla="*/ 66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6" h="888">
                  <a:moveTo>
                    <a:pt x="313" y="0"/>
                  </a:moveTo>
                  <a:cubicBezTo>
                    <a:pt x="307" y="0"/>
                    <a:pt x="302" y="0"/>
                    <a:pt x="296" y="1"/>
                  </a:cubicBezTo>
                  <a:cubicBezTo>
                    <a:pt x="296" y="0"/>
                    <a:pt x="296" y="0"/>
                    <a:pt x="296" y="0"/>
                  </a:cubicBezTo>
                  <a:cubicBezTo>
                    <a:pt x="0" y="0"/>
                    <a:pt x="0" y="0"/>
                    <a:pt x="0" y="0"/>
                  </a:cubicBezTo>
                  <a:cubicBezTo>
                    <a:pt x="0" y="888"/>
                    <a:pt x="0" y="888"/>
                    <a:pt x="0" y="888"/>
                  </a:cubicBezTo>
                  <a:cubicBezTo>
                    <a:pt x="296" y="888"/>
                    <a:pt x="296" y="888"/>
                    <a:pt x="296" y="888"/>
                  </a:cubicBezTo>
                  <a:cubicBezTo>
                    <a:pt x="296" y="888"/>
                    <a:pt x="296" y="888"/>
                    <a:pt x="296" y="888"/>
                  </a:cubicBezTo>
                  <a:cubicBezTo>
                    <a:pt x="301" y="888"/>
                    <a:pt x="306" y="888"/>
                    <a:pt x="311" y="888"/>
                  </a:cubicBezTo>
                  <a:cubicBezTo>
                    <a:pt x="556" y="888"/>
                    <a:pt x="756" y="686"/>
                    <a:pt x="756" y="442"/>
                  </a:cubicBezTo>
                  <a:cubicBezTo>
                    <a:pt x="756" y="197"/>
                    <a:pt x="557" y="1"/>
                    <a:pt x="313" y="0"/>
                  </a:cubicBezTo>
                  <a:close/>
                  <a:moveTo>
                    <a:pt x="257" y="326"/>
                  </a:moveTo>
                  <a:cubicBezTo>
                    <a:pt x="268" y="192"/>
                    <a:pt x="349" y="92"/>
                    <a:pt x="349" y="92"/>
                  </a:cubicBezTo>
                  <a:cubicBezTo>
                    <a:pt x="349" y="92"/>
                    <a:pt x="427" y="188"/>
                    <a:pt x="411" y="341"/>
                  </a:cubicBezTo>
                  <a:cubicBezTo>
                    <a:pt x="396" y="491"/>
                    <a:pt x="317" y="578"/>
                    <a:pt x="317" y="578"/>
                  </a:cubicBezTo>
                  <a:cubicBezTo>
                    <a:pt x="317" y="578"/>
                    <a:pt x="245" y="459"/>
                    <a:pt x="257" y="326"/>
                  </a:cubicBezTo>
                  <a:close/>
                  <a:moveTo>
                    <a:pt x="234" y="790"/>
                  </a:moveTo>
                  <a:cubicBezTo>
                    <a:pt x="234" y="790"/>
                    <a:pt x="127" y="667"/>
                    <a:pt x="118" y="558"/>
                  </a:cubicBezTo>
                  <a:cubicBezTo>
                    <a:pt x="105" y="410"/>
                    <a:pt x="212" y="279"/>
                    <a:pt x="212" y="279"/>
                  </a:cubicBezTo>
                  <a:cubicBezTo>
                    <a:pt x="205" y="483"/>
                    <a:pt x="273" y="573"/>
                    <a:pt x="273" y="573"/>
                  </a:cubicBezTo>
                  <a:cubicBezTo>
                    <a:pt x="273" y="573"/>
                    <a:pt x="289" y="597"/>
                    <a:pt x="278" y="667"/>
                  </a:cubicBezTo>
                  <a:cubicBezTo>
                    <a:pt x="267" y="736"/>
                    <a:pt x="234" y="790"/>
                    <a:pt x="234" y="790"/>
                  </a:cubicBezTo>
                  <a:close/>
                  <a:moveTo>
                    <a:pt x="505" y="664"/>
                  </a:moveTo>
                  <a:cubicBezTo>
                    <a:pt x="408" y="771"/>
                    <a:pt x="278" y="789"/>
                    <a:pt x="278" y="789"/>
                  </a:cubicBezTo>
                  <a:cubicBezTo>
                    <a:pt x="278" y="789"/>
                    <a:pt x="282" y="666"/>
                    <a:pt x="395" y="559"/>
                  </a:cubicBezTo>
                  <a:cubicBezTo>
                    <a:pt x="508" y="453"/>
                    <a:pt x="616" y="426"/>
                    <a:pt x="616" y="426"/>
                  </a:cubicBezTo>
                  <a:cubicBezTo>
                    <a:pt x="616" y="426"/>
                    <a:pt x="601" y="557"/>
                    <a:pt x="505" y="664"/>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60" name="文本框 59">
            <a:extLst>
              <a:ext uri="{FF2B5EF4-FFF2-40B4-BE49-F238E27FC236}">
                <a16:creationId xmlns:a16="http://schemas.microsoft.com/office/drawing/2014/main" id="{73E217BB-F9E7-4970-8547-F1F361FE0F3C}"/>
              </a:ext>
            </a:extLst>
          </p:cNvPr>
          <p:cNvSpPr txBox="1"/>
          <p:nvPr/>
        </p:nvSpPr>
        <p:spPr>
          <a:xfrm>
            <a:off x="8411975" y="2332406"/>
            <a:ext cx="3214340" cy="584775"/>
          </a:xfrm>
          <a:prstGeom prst="rect">
            <a:avLst/>
          </a:prstGeom>
          <a:noFill/>
        </p:spPr>
        <p:txBody>
          <a:bodyPr vert="horz" wrap="square" rtlCol="0">
            <a:spAutoFit/>
          </a:bodyPr>
          <a:lstStyle/>
          <a:p>
            <a:pPr algn="r"/>
            <a:r>
              <a:rPr lang="zh-CN" altLang="en-US" sz="3200" dirty="0">
                <a:solidFill>
                  <a:schemeClr val="accent1"/>
                </a:solidFill>
                <a:latin typeface="幼圆" panose="02010509060101010101" pitchFamily="49" charset="-122"/>
                <a:ea typeface="幼圆" panose="02010509060101010101" pitchFamily="49" charset="-122"/>
              </a:rPr>
              <a:t>技术与实践</a:t>
            </a:r>
          </a:p>
        </p:txBody>
      </p:sp>
      <p:sp>
        <p:nvSpPr>
          <p:cNvPr id="61" name="文本框 60">
            <a:extLst>
              <a:ext uri="{FF2B5EF4-FFF2-40B4-BE49-F238E27FC236}">
                <a16:creationId xmlns:a16="http://schemas.microsoft.com/office/drawing/2014/main" id="{52E3E455-88BA-4819-815C-C94CAACBC34A}"/>
              </a:ext>
            </a:extLst>
          </p:cNvPr>
          <p:cNvSpPr txBox="1"/>
          <p:nvPr/>
        </p:nvSpPr>
        <p:spPr>
          <a:xfrm>
            <a:off x="8176601" y="2950397"/>
            <a:ext cx="3449714" cy="338554"/>
          </a:xfrm>
          <a:prstGeom prst="rect">
            <a:avLst/>
          </a:prstGeom>
          <a:noFill/>
        </p:spPr>
        <p:txBody>
          <a:bodyPr vert="horz" wrap="square" rtlCol="0">
            <a:spAutoFit/>
          </a:bodyPr>
          <a:lstStyle/>
          <a:p>
            <a:pPr algn="r"/>
            <a:r>
              <a:rPr lang="en-US" altLang="zh-CN" sz="16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Technology and practice</a:t>
            </a:r>
          </a:p>
        </p:txBody>
      </p:sp>
      <p:sp>
        <p:nvSpPr>
          <p:cNvPr id="62" name="Rectangle 11">
            <a:extLst>
              <a:ext uri="{FF2B5EF4-FFF2-40B4-BE49-F238E27FC236}">
                <a16:creationId xmlns:a16="http://schemas.microsoft.com/office/drawing/2014/main" id="{55ED28C1-9959-4B38-8B60-A2E6D17DFC94}"/>
              </a:ext>
            </a:extLst>
          </p:cNvPr>
          <p:cNvSpPr/>
          <p:nvPr/>
        </p:nvSpPr>
        <p:spPr>
          <a:xfrm>
            <a:off x="8411975" y="3295552"/>
            <a:ext cx="3214340" cy="762709"/>
          </a:xfrm>
          <a:prstGeom prst="rect">
            <a:avLst/>
          </a:prstGeom>
        </p:spPr>
        <p:txBody>
          <a:bodyPr wrap="square">
            <a:spAutoFit/>
          </a:bodyPr>
          <a:lstStyle/>
          <a:p>
            <a:pPr algn="r">
              <a:lnSpc>
                <a:spcPct val="125000"/>
              </a:lnSpc>
            </a:pPr>
            <a:r>
              <a:rPr lang="en-US" altLang="zh-CN" sz="12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a:t>
            </a:r>
          </a:p>
        </p:txBody>
      </p:sp>
      <p:sp>
        <p:nvSpPr>
          <p:cNvPr id="63" name="矩形: 圆角 62">
            <a:extLst>
              <a:ext uri="{FF2B5EF4-FFF2-40B4-BE49-F238E27FC236}">
                <a16:creationId xmlns:a16="http://schemas.microsoft.com/office/drawing/2014/main" id="{2C4E4C1F-A9B9-4A87-B23E-790C9F310259}"/>
              </a:ext>
            </a:extLst>
          </p:cNvPr>
          <p:cNvSpPr/>
          <p:nvPr/>
        </p:nvSpPr>
        <p:spPr>
          <a:xfrm>
            <a:off x="10262716" y="4202222"/>
            <a:ext cx="1248414" cy="314059"/>
          </a:xfrm>
          <a:prstGeom prst="roundRect">
            <a:avLst>
              <a:gd name="adj" fmla="val 50000"/>
            </a:avLst>
          </a:prstGeom>
          <a:solidFill>
            <a:schemeClr val="accent1"/>
          </a:solid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600" spc="300" dirty="0">
                <a:solidFill>
                  <a:schemeClr val="bg1"/>
                </a:solidFill>
                <a:latin typeface="华文细黑" panose="02010600040101010101" pitchFamily="2" charset="-122"/>
                <a:ea typeface="华文细黑" panose="02010600040101010101" pitchFamily="2" charset="-122"/>
              </a:rPr>
              <a:t>Part 03</a:t>
            </a:r>
            <a:endParaRPr lang="zh-CN" altLang="en-US" sz="1600" spc="3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741224357"/>
      </p:ext>
    </p:extLst>
  </p:cSld>
  <p:clrMapOvr>
    <a:masterClrMapping/>
  </p:clrMapOvr>
</p:sld>
</file>

<file path=ppt/theme/theme1.xml><?xml version="1.0" encoding="utf-8"?>
<a:theme xmlns:a="http://schemas.openxmlformats.org/drawingml/2006/main" name="Office 主题​​">
  <a:themeElements>
    <a:clrScheme name="自定义 717">
      <a:dk1>
        <a:sysClr val="windowText" lastClr="000000"/>
      </a:dk1>
      <a:lt1>
        <a:sysClr val="window" lastClr="FFFFFF"/>
      </a:lt1>
      <a:dk2>
        <a:srgbClr val="44546A"/>
      </a:dk2>
      <a:lt2>
        <a:srgbClr val="E7E6E6"/>
      </a:lt2>
      <a:accent1>
        <a:srgbClr val="1FA3CA"/>
      </a:accent1>
      <a:accent2>
        <a:srgbClr val="59C4E5"/>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966</Words>
  <Application>Microsoft Office PowerPoint</Application>
  <PresentationFormat>宽屏</PresentationFormat>
  <Paragraphs>140</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Helvetica Light</vt:lpstr>
      <vt:lpstr>Roboto</vt:lpstr>
      <vt:lpstr>等线</vt:lpstr>
      <vt:lpstr>等线 Light</vt:lpstr>
      <vt:lpstr>华文细黑</vt:lpstr>
      <vt:lpstr>微软雅黑</vt:lpstr>
      <vt:lpstr>幼圆</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稻壳儿演示武汉组</cp:lastModifiedBy>
  <cp:revision>31</cp:revision>
  <dcterms:created xsi:type="dcterms:W3CDTF">2019-03-25T01:09:38Z</dcterms:created>
  <dcterms:modified xsi:type="dcterms:W3CDTF">2019-03-29T06:42:09Z</dcterms:modified>
</cp:coreProperties>
</file>