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showGuides="1">
      <p:cViewPr varScale="1">
        <p:scale>
          <a:sx n="65" d="100"/>
          <a:sy n="65" d="100"/>
        </p:scale>
        <p:origin x="852" y="60"/>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00B050"/>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extLst>
            <c:ext xmlns:c16="http://schemas.microsoft.com/office/drawing/2014/chart" uri="{C3380CC4-5D6E-409C-BE32-E72D297353CC}">
              <c16:uniqueId val="{00000000-0782-43F9-AB29-7942DF0ED8F9}"/>
            </c:ext>
          </c:extLst>
        </c:ser>
        <c:ser>
          <c:idx val="1"/>
          <c:order val="1"/>
          <c:tx>
            <c:strRef>
              <c:f>Sheet1!$C$1</c:f>
              <c:strCache>
                <c:ptCount val="1"/>
                <c:pt idx="0">
                  <c:v>系列 3</c:v>
                </c:pt>
              </c:strCache>
            </c:strRef>
          </c:tx>
          <c:spPr>
            <a:solidFill>
              <a:srgbClr val="E74E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extLst>
            <c:ext xmlns:c16="http://schemas.microsoft.com/office/drawing/2014/chart" uri="{C3380CC4-5D6E-409C-BE32-E72D297353CC}">
              <c16:uniqueId val="{00000001-0782-43F9-AB29-7942DF0ED8F9}"/>
            </c:ext>
          </c:extLst>
        </c:ser>
        <c:dLbls>
          <c:showLegendKey val="0"/>
          <c:showVal val="0"/>
          <c:showCatName val="0"/>
          <c:showSerName val="0"/>
          <c:showPercent val="0"/>
          <c:showBubbleSize val="0"/>
        </c:dLbls>
        <c:gapWidth val="85"/>
        <c:axId val="49458176"/>
        <c:axId val="49395968"/>
      </c:barChart>
      <c:catAx>
        <c:axId val="49458176"/>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49395968"/>
        <c:crosses val="autoZero"/>
        <c:auto val="1"/>
        <c:lblAlgn val="ctr"/>
        <c:lblOffset val="100"/>
        <c:noMultiLvlLbl val="0"/>
      </c:catAx>
      <c:valAx>
        <c:axId val="4939596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49458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5E5D-4EE7-8146-BAB14905BD6E}"/>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5E5D-4EE7-8146-BAB14905BD6E}"/>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2-5E5D-4EE7-8146-BAB14905BD6E}"/>
            </c:ext>
          </c:extLst>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91C0-4650-A261-18F3DFE01039}"/>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91C0-4650-A261-18F3DFE01039}"/>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extLst>
            <c:ext xmlns:c16="http://schemas.microsoft.com/office/drawing/2014/chart" uri="{C3380CC4-5D6E-409C-BE32-E72D297353CC}">
              <c16:uniqueId val="{00000002-91C0-4650-A261-18F3DFE01039}"/>
            </c:ext>
          </c:extLst>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C895-4592-935F-A9C1A4073F2D}"/>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C895-4592-935F-A9C1A4073F2D}"/>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extLst>
            <c:ext xmlns:c16="http://schemas.microsoft.com/office/drawing/2014/chart" uri="{C3380CC4-5D6E-409C-BE32-E72D297353CC}">
              <c16:uniqueId val="{00000002-C895-4592-935F-A9C1A4073F2D}"/>
            </c:ext>
          </c:extLst>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D75-475F-B310-B99F50BA54BC}"/>
            </c:ext>
          </c:extLst>
        </c:ser>
        <c:ser>
          <c:idx val="1"/>
          <c:order val="1"/>
          <c:tx>
            <c:strRef>
              <c:f>Sheet1!$C$1</c:f>
              <c:strCache>
                <c:ptCount val="1"/>
                <c:pt idx="0">
                  <c:v>系列 2</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D75-475F-B310-B99F50BA54BC}"/>
            </c:ext>
          </c:extLst>
        </c:ser>
        <c:ser>
          <c:idx val="2"/>
          <c:order val="2"/>
          <c:tx>
            <c:strRef>
              <c:f>Sheet1!$D$1</c:f>
              <c:strCache>
                <c:ptCount val="1"/>
                <c:pt idx="0">
                  <c:v>系列 3</c:v>
                </c:pt>
              </c:strCache>
            </c:strRef>
          </c:tx>
          <c:spPr>
            <a:ln w="28575" cap="rnd">
              <a:solidFill>
                <a:srgbClr val="00B050"/>
              </a:solidFill>
              <a:round/>
            </a:ln>
            <a:effectLst>
              <a:outerShdw blurRad="50800" dist="38100" dir="2700000" algn="tl" rotWithShape="0">
                <a:prstClr val="black">
                  <a:alpha val="40000"/>
                </a:prstClr>
              </a:outerShdw>
            </a:effectLst>
          </c:spPr>
          <c:marker>
            <c:symbol val="circle"/>
            <c:size val="5"/>
            <c:spPr>
              <a:solidFill>
                <a:srgbClr val="00B050"/>
              </a:solidFill>
              <a:ln w="57150">
                <a:solidFill>
                  <a:srgbClr val="00B050"/>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D75-475F-B310-B99F50BA54BC}"/>
            </c:ext>
          </c:extLst>
        </c:ser>
        <c:dLbls>
          <c:showLegendKey val="0"/>
          <c:showVal val="0"/>
          <c:showCatName val="0"/>
          <c:showSerName val="0"/>
          <c:showPercent val="0"/>
          <c:showBubbleSize val="0"/>
        </c:dLbls>
        <c:marker val="1"/>
        <c:smooth val="0"/>
        <c:axId val="48497792"/>
        <c:axId val="48499328"/>
      </c:lineChart>
      <c:catAx>
        <c:axId val="4849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499328"/>
        <c:crosses val="autoZero"/>
        <c:auto val="1"/>
        <c:lblAlgn val="ctr"/>
        <c:lblOffset val="100"/>
        <c:noMultiLvlLbl val="0"/>
      </c:catAx>
      <c:valAx>
        <c:axId val="484993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4849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15/3/2020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15/3/2020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E74E3E"/>
                </a:solidFill>
                <a:latin typeface="微软雅黑" panose="020B0503020204020204" pitchFamily="34" charset="-122"/>
                <a:ea typeface="微软雅黑" panose="020B0503020204020204" pitchFamily="34" charset="-122"/>
              </a:rPr>
              <a:t>XX</a:t>
            </a:r>
            <a:r>
              <a:rPr lang="zh-CN" altLang="en-US" sz="2800" b="1" spc="300" dirty="0">
                <a:solidFill>
                  <a:srgbClr val="E74E3E"/>
                </a:solidFill>
                <a:latin typeface="微软雅黑" panose="020B0503020204020204" pitchFamily="34" charset="-122"/>
                <a:ea typeface="微软雅黑" panose="020B0503020204020204" pitchFamily="34" charset="-122"/>
              </a:rPr>
              <a:t>学校</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E74E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E74E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E74E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E74E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1439258545"/>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428437958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3616295883"/>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008996825"/>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164191964"/>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研究方法</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研究</a:t>
            </a:r>
            <a:r>
              <a:rPr lang="zh-CN" altLang="en-US" sz="2800" b="1" spc="300" dirty="0" smtClean="0">
                <a:solidFill>
                  <a:srgbClr val="00B050"/>
                </a:solidFill>
                <a:latin typeface="微软雅黑" panose="020B0503020204020204" pitchFamily="34" charset="-122"/>
                <a:ea typeface="微软雅黑" panose="020B0503020204020204" pitchFamily="34" charset="-122"/>
              </a:rPr>
              <a:t>结果</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E74E3E"/>
                  </a:solidFill>
                  <a:latin typeface="微软雅黑" panose="020B0503020204020204" pitchFamily="34" charset="-122"/>
                  <a:ea typeface="微软雅黑" panose="020B0503020204020204" pitchFamily="34" charset="-122"/>
                </a:rPr>
                <a:t>TEXT</a:t>
              </a:r>
              <a:endParaRPr lang="zh-HK" altLang="en-US" sz="2800" b="1" dirty="0">
                <a:solidFill>
                  <a:srgbClr val="E74E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ADD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B050"/>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E74E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2663</Words>
  <Application>Microsoft Office PowerPoint</Application>
  <PresentationFormat>全屏显示(4:3)</PresentationFormat>
  <Paragraphs>222</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Adobe 仿宋 Std R</vt: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车 晨基</cp:lastModifiedBy>
  <cp:revision>120</cp:revision>
  <dcterms:created xsi:type="dcterms:W3CDTF">2015-02-19T23:46:49Z</dcterms:created>
  <dcterms:modified xsi:type="dcterms:W3CDTF">2020-03-15T14:21:18Z</dcterms:modified>
</cp:coreProperties>
</file>