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2" r:id="rId2"/>
    <p:sldId id="353" r:id="rId3"/>
    <p:sldId id="368" r:id="rId4"/>
    <p:sldId id="377" r:id="rId5"/>
    <p:sldId id="378" r:id="rId6"/>
    <p:sldId id="379" r:id="rId7"/>
    <p:sldId id="380" r:id="rId8"/>
    <p:sldId id="382" r:id="rId9"/>
    <p:sldId id="381" r:id="rId10"/>
    <p:sldId id="383" r:id="rId11"/>
    <p:sldId id="384" r:id="rId12"/>
    <p:sldId id="385" r:id="rId13"/>
    <p:sldId id="386" r:id="rId14"/>
    <p:sldId id="388" r:id="rId15"/>
    <p:sldId id="390" r:id="rId16"/>
    <p:sldId id="273" r:id="rId17"/>
    <p:sldId id="389" r:id="rId18"/>
    <p:sldId id="275" r:id="rId19"/>
    <p:sldId id="276" r:id="rId20"/>
    <p:sldId id="277" r:id="rId21"/>
    <p:sldId id="278" r:id="rId22"/>
    <p:sldId id="279" r:id="rId23"/>
    <p:sldId id="280" r:id="rId24"/>
    <p:sldId id="274" r:id="rId2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6" pos="4400" userDrawn="1">
          <p15:clr>
            <a:srgbClr val="A4A3A4"/>
          </p15:clr>
        </p15:guide>
        <p15:guide id="9" orient="horz" pos="3117" userDrawn="1">
          <p15:clr>
            <a:srgbClr val="A4A3A4"/>
          </p15:clr>
        </p15:guide>
        <p15:guide id="10" pos="2857" userDrawn="1">
          <p15:clr>
            <a:srgbClr val="A4A3A4"/>
          </p15:clr>
        </p15:guide>
        <p15:guide id="11" orient="horz" pos="16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14122C"/>
    <a:srgbClr val="373C43"/>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showGuides="1">
      <p:cViewPr varScale="1">
        <p:scale>
          <a:sx n="110" d="100"/>
          <a:sy n="110" d="100"/>
        </p:scale>
        <p:origin x="720" y="62"/>
      </p:cViewPr>
      <p:guideLst>
        <p:guide orient="horz" pos="3094"/>
        <p:guide pos="4400"/>
        <p:guide orient="horz" pos="3117"/>
        <p:guide pos="2857"/>
        <p:guide orient="horz" pos="164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0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64568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458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956465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5366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85555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C9CB07-B532-4BB1-A24B-452B8CF614D6}"/>
              </a:ext>
            </a:extLst>
          </p:cNvPr>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extLst>
      <p:ext uri="{BB962C8B-B14F-4D97-AF65-F5344CB8AC3E}">
        <p14:creationId xmlns:p14="http://schemas.microsoft.com/office/powerpoint/2010/main" val="188477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7" name="图片占位符 2">
            <a:extLst>
              <a:ext uri="{FF2B5EF4-FFF2-40B4-BE49-F238E27FC236}">
                <a16:creationId xmlns:a16="http://schemas.microsoft.com/office/drawing/2014/main" id="{1B612E67-98B9-4C49-93CB-7AA6C61AA442}"/>
              </a:ext>
            </a:extLst>
          </p:cNvPr>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a:extLst>
              <a:ext uri="{FF2B5EF4-FFF2-40B4-BE49-F238E27FC236}">
                <a16:creationId xmlns:a16="http://schemas.microsoft.com/office/drawing/2014/main" id="{EC1EE5E5-C48F-4AEA-857A-F0860DB5276A}"/>
              </a:ext>
            </a:extLst>
          </p:cNvPr>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grpSp>
        <p:nvGrpSpPr>
          <p:cNvPr id="10" name="组合 9">
            <a:extLst>
              <a:ext uri="{FF2B5EF4-FFF2-40B4-BE49-F238E27FC236}">
                <a16:creationId xmlns:a16="http://schemas.microsoft.com/office/drawing/2014/main" id="{5D43AEF0-2EE3-47D8-92D8-8861788CA39B}"/>
              </a:ext>
            </a:extLst>
          </p:cNvPr>
          <p:cNvGrpSpPr/>
          <p:nvPr userDrawn="1"/>
        </p:nvGrpSpPr>
        <p:grpSpPr>
          <a:xfrm>
            <a:off x="8130305" y="175034"/>
            <a:ext cx="819654" cy="692361"/>
            <a:chOff x="2992437" y="0"/>
            <a:chExt cx="2543175" cy="2148217"/>
          </a:xfrm>
          <a:solidFill>
            <a:schemeClr val="accent1"/>
          </a:solidFill>
        </p:grpSpPr>
        <p:grpSp>
          <p:nvGrpSpPr>
            <p:cNvPr id="11" name="组合 10">
              <a:extLst>
                <a:ext uri="{FF2B5EF4-FFF2-40B4-BE49-F238E27FC236}">
                  <a16:creationId xmlns:a16="http://schemas.microsoft.com/office/drawing/2014/main" id="{83A69474-C10A-4186-985E-C46A7CDCD207}"/>
                </a:ext>
              </a:extLst>
            </p:cNvPr>
            <p:cNvGrpSpPr/>
            <p:nvPr/>
          </p:nvGrpSpPr>
          <p:grpSpPr>
            <a:xfrm>
              <a:off x="2992437" y="1183017"/>
              <a:ext cx="2543175" cy="965200"/>
              <a:chOff x="3297238" y="2879725"/>
              <a:chExt cx="2543175" cy="965200"/>
            </a:xfrm>
            <a:grpFill/>
          </p:grpSpPr>
          <p:sp>
            <p:nvSpPr>
              <p:cNvPr id="23" name="Freeform 5">
                <a:extLst>
                  <a:ext uri="{FF2B5EF4-FFF2-40B4-BE49-F238E27FC236}">
                    <a16:creationId xmlns:a16="http://schemas.microsoft.com/office/drawing/2014/main" id="{B9390493-D462-4A2F-85D1-03F7BB1A1916}"/>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6">
                <a:extLst>
                  <a:ext uri="{FF2B5EF4-FFF2-40B4-BE49-F238E27FC236}">
                    <a16:creationId xmlns:a16="http://schemas.microsoft.com/office/drawing/2014/main" id="{72C0DD0D-B70E-462F-93D9-06F26FDA59D5}"/>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7">
                <a:extLst>
                  <a:ext uri="{FF2B5EF4-FFF2-40B4-BE49-F238E27FC236}">
                    <a16:creationId xmlns:a16="http://schemas.microsoft.com/office/drawing/2014/main" id="{D21E3984-4C6B-4BA3-8E00-C4319DD2DAE3}"/>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
                <a:extLst>
                  <a:ext uri="{FF2B5EF4-FFF2-40B4-BE49-F238E27FC236}">
                    <a16:creationId xmlns:a16="http://schemas.microsoft.com/office/drawing/2014/main" id="{98AB0A11-2072-4768-BFB6-A3A798F57B46}"/>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9">
                <a:extLst>
                  <a:ext uri="{FF2B5EF4-FFF2-40B4-BE49-F238E27FC236}">
                    <a16:creationId xmlns:a16="http://schemas.microsoft.com/office/drawing/2014/main" id="{59A2D787-C65A-43C6-B83D-8E3BBD53595E}"/>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0">
                <a:extLst>
                  <a:ext uri="{FF2B5EF4-FFF2-40B4-BE49-F238E27FC236}">
                    <a16:creationId xmlns:a16="http://schemas.microsoft.com/office/drawing/2014/main" id="{7427D33C-18CC-4D3F-9396-86B5925B169B}"/>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1">
                <a:extLst>
                  <a:ext uri="{FF2B5EF4-FFF2-40B4-BE49-F238E27FC236}">
                    <a16:creationId xmlns:a16="http://schemas.microsoft.com/office/drawing/2014/main" id="{2B9A556D-4D48-4FA0-AF5D-99A346BD486F}"/>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12">
                <a:extLst>
                  <a:ext uri="{FF2B5EF4-FFF2-40B4-BE49-F238E27FC236}">
                    <a16:creationId xmlns:a16="http://schemas.microsoft.com/office/drawing/2014/main" id="{E77403E5-F5E1-4B0B-A542-0F202E3330B7}"/>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13">
                <a:extLst>
                  <a:ext uri="{FF2B5EF4-FFF2-40B4-BE49-F238E27FC236}">
                    <a16:creationId xmlns:a16="http://schemas.microsoft.com/office/drawing/2014/main" id="{361CAD56-B1B0-4373-B07E-9C00839077E4}"/>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4">
                <a:extLst>
                  <a:ext uri="{FF2B5EF4-FFF2-40B4-BE49-F238E27FC236}">
                    <a16:creationId xmlns:a16="http://schemas.microsoft.com/office/drawing/2014/main" id="{F6F4FB8B-4EDE-48C4-97DE-9A5627FD1EAE}"/>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2" name="组合 11">
              <a:extLst>
                <a:ext uri="{FF2B5EF4-FFF2-40B4-BE49-F238E27FC236}">
                  <a16:creationId xmlns:a16="http://schemas.microsoft.com/office/drawing/2014/main" id="{060EC458-A4D0-4C86-83D5-B43FDA516436}"/>
                </a:ext>
              </a:extLst>
            </p:cNvPr>
            <p:cNvGrpSpPr/>
            <p:nvPr/>
          </p:nvGrpSpPr>
          <p:grpSpPr>
            <a:xfrm>
              <a:off x="3763962" y="0"/>
              <a:ext cx="1069105" cy="1067923"/>
              <a:chOff x="3851276" y="1292225"/>
              <a:chExt cx="1435100" cy="1433513"/>
            </a:xfrm>
            <a:grpFill/>
          </p:grpSpPr>
          <p:sp>
            <p:nvSpPr>
              <p:cNvPr id="13" name="Freeform 15">
                <a:extLst>
                  <a:ext uri="{FF2B5EF4-FFF2-40B4-BE49-F238E27FC236}">
                    <a16:creationId xmlns:a16="http://schemas.microsoft.com/office/drawing/2014/main" id="{35ACE7AA-0F72-4874-BB07-5242D756DE36}"/>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6">
                <a:extLst>
                  <a:ext uri="{FF2B5EF4-FFF2-40B4-BE49-F238E27FC236}">
                    <a16:creationId xmlns:a16="http://schemas.microsoft.com/office/drawing/2014/main" id="{4CCCE234-F814-4A60-9381-B7DBD6F4BD0C}"/>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17">
                <a:extLst>
                  <a:ext uri="{FF2B5EF4-FFF2-40B4-BE49-F238E27FC236}">
                    <a16:creationId xmlns:a16="http://schemas.microsoft.com/office/drawing/2014/main" id="{0AE00111-2EA1-40DA-ABDA-B9CBAA1313B0}"/>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18">
                <a:extLst>
                  <a:ext uri="{FF2B5EF4-FFF2-40B4-BE49-F238E27FC236}">
                    <a16:creationId xmlns:a16="http://schemas.microsoft.com/office/drawing/2014/main" id="{D734E1B6-8E49-432F-97D3-7D753AAD02F5}"/>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19">
                <a:extLst>
                  <a:ext uri="{FF2B5EF4-FFF2-40B4-BE49-F238E27FC236}">
                    <a16:creationId xmlns:a16="http://schemas.microsoft.com/office/drawing/2014/main" id="{6B206658-7C8F-4B26-898B-3101E30632D7}"/>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0">
                <a:extLst>
                  <a:ext uri="{FF2B5EF4-FFF2-40B4-BE49-F238E27FC236}">
                    <a16:creationId xmlns:a16="http://schemas.microsoft.com/office/drawing/2014/main" id="{AF874354-0E55-4D41-B372-43A31F17D4FD}"/>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1">
                <a:extLst>
                  <a:ext uri="{FF2B5EF4-FFF2-40B4-BE49-F238E27FC236}">
                    <a16:creationId xmlns:a16="http://schemas.microsoft.com/office/drawing/2014/main" id="{8E6FC216-6166-4072-98D0-D69E7F5B2AAB}"/>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22">
                <a:extLst>
                  <a:ext uri="{FF2B5EF4-FFF2-40B4-BE49-F238E27FC236}">
                    <a16:creationId xmlns:a16="http://schemas.microsoft.com/office/drawing/2014/main" id="{4A5EC458-89CC-4A64-B263-637970486780}"/>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23">
                <a:extLst>
                  <a:ext uri="{FF2B5EF4-FFF2-40B4-BE49-F238E27FC236}">
                    <a16:creationId xmlns:a16="http://schemas.microsoft.com/office/drawing/2014/main" id="{0E622B6C-8381-4F4A-BE95-E83A2E66F766}"/>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4">
                <a:extLst>
                  <a:ext uri="{FF2B5EF4-FFF2-40B4-BE49-F238E27FC236}">
                    <a16:creationId xmlns:a16="http://schemas.microsoft.com/office/drawing/2014/main" id="{097099A1-3B79-474F-81B0-9F6E9E2B60FA}"/>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3" name="图片占位符 2">
            <a:extLst>
              <a:ext uri="{FF2B5EF4-FFF2-40B4-BE49-F238E27FC236}">
                <a16:creationId xmlns:a16="http://schemas.microsoft.com/office/drawing/2014/main" id="{C8F5A510-F5E9-487C-8180-65C6EAA73647}"/>
              </a:ext>
            </a:extLst>
          </p:cNvPr>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a:extLst>
              <a:ext uri="{FF2B5EF4-FFF2-40B4-BE49-F238E27FC236}">
                <a16:creationId xmlns:a16="http://schemas.microsoft.com/office/drawing/2014/main" id="{71CA713A-A5B2-44C3-A39D-AD4D690121B4}"/>
              </a:ext>
            </a:extLst>
          </p:cNvPr>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a:extLst>
              <a:ext uri="{FF2B5EF4-FFF2-40B4-BE49-F238E27FC236}">
                <a16:creationId xmlns:a16="http://schemas.microsoft.com/office/drawing/2014/main" id="{CA549552-AA06-4D35-B870-387D8A0238F7}"/>
              </a:ext>
            </a:extLst>
          </p:cNvPr>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DC22C11C-FEF5-4C78-9BC9-32C3CA1677C0}"/>
              </a:ext>
            </a:extLst>
          </p:cNvPr>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43F527CC-BA18-4813-BB1E-1A7A58D18D50}"/>
              </a:ext>
            </a:extLst>
          </p:cNvPr>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8ED5D50C-7C4C-4BBE-BF76-351A6D5DBA1C}"/>
              </a:ext>
            </a:extLst>
          </p:cNvPr>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4893565"/>
      </p:ext>
    </p:extLst>
  </p:cSld>
  <p:clrMapOvr>
    <a:masterClrMapping/>
  </p:clrMapOvr>
  <p:extLst mod="1">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5D43AEF0-2EE3-47D8-92D8-8861788CA39B}"/>
              </a:ext>
            </a:extLst>
          </p:cNvPr>
          <p:cNvGrpSpPr/>
          <p:nvPr userDrawn="1"/>
        </p:nvGrpSpPr>
        <p:grpSpPr>
          <a:xfrm>
            <a:off x="8130305" y="175034"/>
            <a:ext cx="819654" cy="692361"/>
            <a:chOff x="2992437" y="0"/>
            <a:chExt cx="2543175" cy="2148217"/>
          </a:xfrm>
          <a:solidFill>
            <a:schemeClr val="accent1"/>
          </a:solidFill>
        </p:grpSpPr>
        <p:grpSp>
          <p:nvGrpSpPr>
            <p:cNvPr id="11" name="组合 10">
              <a:extLst>
                <a:ext uri="{FF2B5EF4-FFF2-40B4-BE49-F238E27FC236}">
                  <a16:creationId xmlns:a16="http://schemas.microsoft.com/office/drawing/2014/main" id="{83A69474-C10A-4186-985E-C46A7CDCD207}"/>
                </a:ext>
              </a:extLst>
            </p:cNvPr>
            <p:cNvGrpSpPr/>
            <p:nvPr/>
          </p:nvGrpSpPr>
          <p:grpSpPr>
            <a:xfrm>
              <a:off x="2992437" y="1183017"/>
              <a:ext cx="2543175" cy="965200"/>
              <a:chOff x="3297238" y="2879725"/>
              <a:chExt cx="2543175" cy="965200"/>
            </a:xfrm>
            <a:grpFill/>
          </p:grpSpPr>
          <p:sp>
            <p:nvSpPr>
              <p:cNvPr id="23" name="Freeform 5">
                <a:extLst>
                  <a:ext uri="{FF2B5EF4-FFF2-40B4-BE49-F238E27FC236}">
                    <a16:creationId xmlns:a16="http://schemas.microsoft.com/office/drawing/2014/main" id="{B9390493-D462-4A2F-85D1-03F7BB1A1916}"/>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6">
                <a:extLst>
                  <a:ext uri="{FF2B5EF4-FFF2-40B4-BE49-F238E27FC236}">
                    <a16:creationId xmlns:a16="http://schemas.microsoft.com/office/drawing/2014/main" id="{72C0DD0D-B70E-462F-93D9-06F26FDA59D5}"/>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7">
                <a:extLst>
                  <a:ext uri="{FF2B5EF4-FFF2-40B4-BE49-F238E27FC236}">
                    <a16:creationId xmlns:a16="http://schemas.microsoft.com/office/drawing/2014/main" id="{D21E3984-4C6B-4BA3-8E00-C4319DD2DAE3}"/>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
                <a:extLst>
                  <a:ext uri="{FF2B5EF4-FFF2-40B4-BE49-F238E27FC236}">
                    <a16:creationId xmlns:a16="http://schemas.microsoft.com/office/drawing/2014/main" id="{98AB0A11-2072-4768-BFB6-A3A798F57B46}"/>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9">
                <a:extLst>
                  <a:ext uri="{FF2B5EF4-FFF2-40B4-BE49-F238E27FC236}">
                    <a16:creationId xmlns:a16="http://schemas.microsoft.com/office/drawing/2014/main" id="{59A2D787-C65A-43C6-B83D-8E3BBD53595E}"/>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0">
                <a:extLst>
                  <a:ext uri="{FF2B5EF4-FFF2-40B4-BE49-F238E27FC236}">
                    <a16:creationId xmlns:a16="http://schemas.microsoft.com/office/drawing/2014/main" id="{7427D33C-18CC-4D3F-9396-86B5925B169B}"/>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1">
                <a:extLst>
                  <a:ext uri="{FF2B5EF4-FFF2-40B4-BE49-F238E27FC236}">
                    <a16:creationId xmlns:a16="http://schemas.microsoft.com/office/drawing/2014/main" id="{2B9A556D-4D48-4FA0-AF5D-99A346BD486F}"/>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12">
                <a:extLst>
                  <a:ext uri="{FF2B5EF4-FFF2-40B4-BE49-F238E27FC236}">
                    <a16:creationId xmlns:a16="http://schemas.microsoft.com/office/drawing/2014/main" id="{E77403E5-F5E1-4B0B-A542-0F202E3330B7}"/>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13">
                <a:extLst>
                  <a:ext uri="{FF2B5EF4-FFF2-40B4-BE49-F238E27FC236}">
                    <a16:creationId xmlns:a16="http://schemas.microsoft.com/office/drawing/2014/main" id="{361CAD56-B1B0-4373-B07E-9C00839077E4}"/>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4">
                <a:extLst>
                  <a:ext uri="{FF2B5EF4-FFF2-40B4-BE49-F238E27FC236}">
                    <a16:creationId xmlns:a16="http://schemas.microsoft.com/office/drawing/2014/main" id="{F6F4FB8B-4EDE-48C4-97DE-9A5627FD1EAE}"/>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2" name="组合 11">
              <a:extLst>
                <a:ext uri="{FF2B5EF4-FFF2-40B4-BE49-F238E27FC236}">
                  <a16:creationId xmlns:a16="http://schemas.microsoft.com/office/drawing/2014/main" id="{060EC458-A4D0-4C86-83D5-B43FDA516436}"/>
                </a:ext>
              </a:extLst>
            </p:cNvPr>
            <p:cNvGrpSpPr/>
            <p:nvPr/>
          </p:nvGrpSpPr>
          <p:grpSpPr>
            <a:xfrm>
              <a:off x="3763962" y="0"/>
              <a:ext cx="1069105" cy="1067923"/>
              <a:chOff x="3851276" y="1292225"/>
              <a:chExt cx="1435100" cy="1433513"/>
            </a:xfrm>
            <a:grpFill/>
          </p:grpSpPr>
          <p:sp>
            <p:nvSpPr>
              <p:cNvPr id="13" name="Freeform 15">
                <a:extLst>
                  <a:ext uri="{FF2B5EF4-FFF2-40B4-BE49-F238E27FC236}">
                    <a16:creationId xmlns:a16="http://schemas.microsoft.com/office/drawing/2014/main" id="{35ACE7AA-0F72-4874-BB07-5242D756DE36}"/>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6">
                <a:extLst>
                  <a:ext uri="{FF2B5EF4-FFF2-40B4-BE49-F238E27FC236}">
                    <a16:creationId xmlns:a16="http://schemas.microsoft.com/office/drawing/2014/main" id="{4CCCE234-F814-4A60-9381-B7DBD6F4BD0C}"/>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17">
                <a:extLst>
                  <a:ext uri="{FF2B5EF4-FFF2-40B4-BE49-F238E27FC236}">
                    <a16:creationId xmlns:a16="http://schemas.microsoft.com/office/drawing/2014/main" id="{0AE00111-2EA1-40DA-ABDA-B9CBAA1313B0}"/>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18">
                <a:extLst>
                  <a:ext uri="{FF2B5EF4-FFF2-40B4-BE49-F238E27FC236}">
                    <a16:creationId xmlns:a16="http://schemas.microsoft.com/office/drawing/2014/main" id="{D734E1B6-8E49-432F-97D3-7D753AAD02F5}"/>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19">
                <a:extLst>
                  <a:ext uri="{FF2B5EF4-FFF2-40B4-BE49-F238E27FC236}">
                    <a16:creationId xmlns:a16="http://schemas.microsoft.com/office/drawing/2014/main" id="{6B206658-7C8F-4B26-898B-3101E30632D7}"/>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0">
                <a:extLst>
                  <a:ext uri="{FF2B5EF4-FFF2-40B4-BE49-F238E27FC236}">
                    <a16:creationId xmlns:a16="http://schemas.microsoft.com/office/drawing/2014/main" id="{AF874354-0E55-4D41-B372-43A31F17D4FD}"/>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1">
                <a:extLst>
                  <a:ext uri="{FF2B5EF4-FFF2-40B4-BE49-F238E27FC236}">
                    <a16:creationId xmlns:a16="http://schemas.microsoft.com/office/drawing/2014/main" id="{8E6FC216-6166-4072-98D0-D69E7F5B2AAB}"/>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22">
                <a:extLst>
                  <a:ext uri="{FF2B5EF4-FFF2-40B4-BE49-F238E27FC236}">
                    <a16:creationId xmlns:a16="http://schemas.microsoft.com/office/drawing/2014/main" id="{4A5EC458-89CC-4A64-B263-637970486780}"/>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23">
                <a:extLst>
                  <a:ext uri="{FF2B5EF4-FFF2-40B4-BE49-F238E27FC236}">
                    <a16:creationId xmlns:a16="http://schemas.microsoft.com/office/drawing/2014/main" id="{0E622B6C-8381-4F4A-BE95-E83A2E66F766}"/>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4">
                <a:extLst>
                  <a:ext uri="{FF2B5EF4-FFF2-40B4-BE49-F238E27FC236}">
                    <a16:creationId xmlns:a16="http://schemas.microsoft.com/office/drawing/2014/main" id="{097099A1-3B79-474F-81B0-9F6E9E2B60FA}"/>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3" name="图片占位符 2">
            <a:extLst>
              <a:ext uri="{FF2B5EF4-FFF2-40B4-BE49-F238E27FC236}">
                <a16:creationId xmlns:a16="http://schemas.microsoft.com/office/drawing/2014/main" id="{C8F5A510-F5E9-487C-8180-65C6EAA73647}"/>
              </a:ext>
            </a:extLst>
          </p:cNvPr>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a:extLst>
              <a:ext uri="{FF2B5EF4-FFF2-40B4-BE49-F238E27FC236}">
                <a16:creationId xmlns:a16="http://schemas.microsoft.com/office/drawing/2014/main" id="{CA549552-AA06-4D35-B870-387D8A0238F7}"/>
              </a:ext>
            </a:extLst>
          </p:cNvPr>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a:extLst>
              <a:ext uri="{FF2B5EF4-FFF2-40B4-BE49-F238E27FC236}">
                <a16:creationId xmlns:a16="http://schemas.microsoft.com/office/drawing/2014/main" id="{6CE0A7B1-27CC-4C9B-BD72-05D94443D9A9}"/>
              </a:ext>
            </a:extLst>
          </p:cNvPr>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a:extLst>
              <a:ext uri="{FF2B5EF4-FFF2-40B4-BE49-F238E27FC236}">
                <a16:creationId xmlns:a16="http://schemas.microsoft.com/office/drawing/2014/main" id="{C53FFA97-8A8E-497F-88E0-1638C85C5D6E}"/>
              </a:ext>
            </a:extLst>
          </p:cNvPr>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a:extLst>
              <a:ext uri="{FF2B5EF4-FFF2-40B4-BE49-F238E27FC236}">
                <a16:creationId xmlns:a16="http://schemas.microsoft.com/office/drawing/2014/main" id="{1500D15F-33C7-4233-B8C0-6123D9313672}"/>
              </a:ext>
            </a:extLst>
          </p:cNvPr>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a:extLst>
              <a:ext uri="{FF2B5EF4-FFF2-40B4-BE49-F238E27FC236}">
                <a16:creationId xmlns:a16="http://schemas.microsoft.com/office/drawing/2014/main" id="{F7CB0285-9253-4CC9-BFD0-42CC81DD8E83}"/>
              </a:ext>
            </a:extLst>
          </p:cNvPr>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0452114"/>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a:extLst>
              <a:ext uri="{FF2B5EF4-FFF2-40B4-BE49-F238E27FC236}">
                <a16:creationId xmlns:a16="http://schemas.microsoft.com/office/drawing/2014/main" id="{C8F5A510-F5E9-487C-8180-65C6EAA73647}"/>
              </a:ext>
            </a:extLst>
          </p:cNvPr>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a:extLst>
              <a:ext uri="{FF2B5EF4-FFF2-40B4-BE49-F238E27FC236}">
                <a16:creationId xmlns:a16="http://schemas.microsoft.com/office/drawing/2014/main" id="{6CE0A7B1-27CC-4C9B-BD72-05D94443D9A9}"/>
              </a:ext>
            </a:extLst>
          </p:cNvPr>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a:extLst>
              <a:ext uri="{FF2B5EF4-FFF2-40B4-BE49-F238E27FC236}">
                <a16:creationId xmlns:a16="http://schemas.microsoft.com/office/drawing/2014/main" id="{1500D15F-33C7-4233-B8C0-6123D9313672}"/>
              </a:ext>
            </a:extLst>
          </p:cNvPr>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a:extLst>
              <a:ext uri="{FF2B5EF4-FFF2-40B4-BE49-F238E27FC236}">
                <a16:creationId xmlns:a16="http://schemas.microsoft.com/office/drawing/2014/main" id="{DE9C55A6-D90C-48B8-B00D-054C211C5EB7}"/>
              </a:ext>
            </a:extLst>
          </p:cNvPr>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81594E3C-2AE3-4CAA-852F-28191060ADC0}"/>
              </a:ext>
            </a:extLst>
          </p:cNvPr>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47FD95-7854-4E01-9A3A-F63F0D8200FA}"/>
              </a:ext>
            </a:extLst>
          </p:cNvPr>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extLst>
      <p:ext uri="{BB962C8B-B14F-4D97-AF65-F5344CB8AC3E}">
        <p14:creationId xmlns:p14="http://schemas.microsoft.com/office/powerpoint/2010/main" val="1784741600"/>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47804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162053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43587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58683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2019/4/22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798004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chn.docer.com/works?userid=3067349" TargetMode="External"/><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4844D5A-AA0E-4FCC-A155-8E1F406F66E6}"/>
              </a:ext>
            </a:extLst>
          </p:cNvPr>
          <p:cNvSpPr/>
          <p:nvPr/>
        </p:nvSpPr>
        <p:spPr bwMode="auto">
          <a:xfrm>
            <a:off x="2198066" y="2508597"/>
            <a:ext cx="4698722" cy="769441"/>
          </a:xfrm>
          <a:prstGeom prst="rect">
            <a:avLst/>
          </a:prstGeom>
        </p:spPr>
        <p:txBody>
          <a:bodyPr wrap="none">
            <a:spAutoFit/>
          </a:bodyPr>
          <a:lstStyle/>
          <a:p>
            <a:pPr algn="ctr">
              <a:defRPr/>
            </a:pP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蓝色简约答辩模板</a:t>
            </a:r>
          </a:p>
        </p:txBody>
      </p:sp>
      <p:sp>
        <p:nvSpPr>
          <p:cNvPr id="13" name="矩形 12">
            <a:extLst>
              <a:ext uri="{FF2B5EF4-FFF2-40B4-BE49-F238E27FC236}">
                <a16:creationId xmlns:a16="http://schemas.microsoft.com/office/drawing/2014/main" id="{A1986F7A-3B0F-4DD5-B010-0EF0EC33B79C}"/>
              </a:ext>
            </a:extLst>
          </p:cNvPr>
          <p:cNvSpPr/>
          <p:nvPr/>
        </p:nvSpPr>
        <p:spPr>
          <a:xfrm>
            <a:off x="2139220" y="3285425"/>
            <a:ext cx="4816415" cy="261610"/>
          </a:xfrm>
          <a:prstGeom prst="rect">
            <a:avLst/>
          </a:prstGeom>
        </p:spPr>
        <p:txBody>
          <a:bodyPr wrap="square">
            <a:spAutoFit/>
          </a:bodyPr>
          <a:lstStyle/>
          <a:p>
            <a:pPr algn="ctr"/>
            <a:r>
              <a:rPr lang="en-US" altLang="zh-CN" sz="1050" spc="300">
                <a:solidFill>
                  <a:schemeClr val="accent1"/>
                </a:solidFill>
                <a:latin typeface="Arial"/>
              </a:rPr>
              <a:t>BLUE FRESH GRADUATION REPLY TEMPLATE</a:t>
            </a:r>
            <a:endParaRPr lang="zh-CN" altLang="en-US" sz="1050" spc="300">
              <a:solidFill>
                <a:schemeClr val="accent1"/>
              </a:solidFill>
              <a:latin typeface="Arial"/>
            </a:endParaRPr>
          </a:p>
        </p:txBody>
      </p:sp>
      <p:sp>
        <p:nvSpPr>
          <p:cNvPr id="5" name="矩形: 圆角 4">
            <a:extLst>
              <a:ext uri="{FF2B5EF4-FFF2-40B4-BE49-F238E27FC236}">
                <a16:creationId xmlns:a16="http://schemas.microsoft.com/office/drawing/2014/main" id="{981A1643-B8B2-4EF9-B19C-E20F2F55E322}"/>
              </a:ext>
            </a:extLst>
          </p:cNvPr>
          <p:cNvSpPr/>
          <p:nvPr/>
        </p:nvSpPr>
        <p:spPr>
          <a:xfrm>
            <a:off x="2846250" y="3793710"/>
            <a:ext cx="3444343" cy="30714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5" name="矩形 34">
            <a:extLst>
              <a:ext uri="{FF2B5EF4-FFF2-40B4-BE49-F238E27FC236}">
                <a16:creationId xmlns:a16="http://schemas.microsoft.com/office/drawing/2014/main" id="{41319EAC-A871-45F8-938D-916EA429C274}"/>
              </a:ext>
            </a:extLst>
          </p:cNvPr>
          <p:cNvSpPr/>
          <p:nvPr/>
        </p:nvSpPr>
        <p:spPr>
          <a:xfrm>
            <a:off x="2846250" y="3820189"/>
            <a:ext cx="3444343" cy="276999"/>
          </a:xfrm>
          <a:prstGeom prst="rect">
            <a:avLst/>
          </a:prstGeom>
        </p:spPr>
        <p:txBody>
          <a:bodyPr wrap="square">
            <a:spAutoFit/>
          </a:bodyPr>
          <a:lstStyle/>
          <a:p>
            <a:r>
              <a:rPr lang="zh-CN" altLang="en-US" sz="1200">
                <a:solidFill>
                  <a:schemeClr val="bg1"/>
                </a:solidFill>
              </a:rPr>
              <a:t>答辩学生：熊猫达人              指导老师：熊猫老师      </a:t>
            </a:r>
            <a:endParaRPr lang="en-US" altLang="zh-CN" sz="1200">
              <a:solidFill>
                <a:schemeClr val="bg1"/>
              </a:solidFill>
            </a:endParaRPr>
          </a:p>
        </p:txBody>
      </p:sp>
      <p:grpSp>
        <p:nvGrpSpPr>
          <p:cNvPr id="9" name="组合 8">
            <a:extLst>
              <a:ext uri="{FF2B5EF4-FFF2-40B4-BE49-F238E27FC236}">
                <a16:creationId xmlns:a16="http://schemas.microsoft.com/office/drawing/2014/main" id="{66944615-6629-4EE8-A91C-F2573FCBB29B}"/>
              </a:ext>
            </a:extLst>
          </p:cNvPr>
          <p:cNvGrpSpPr/>
          <p:nvPr/>
        </p:nvGrpSpPr>
        <p:grpSpPr>
          <a:xfrm>
            <a:off x="2222639" y="2464842"/>
            <a:ext cx="4698722" cy="1111158"/>
            <a:chOff x="1885348" y="2376055"/>
            <a:chExt cx="5569528" cy="1233055"/>
          </a:xfrm>
        </p:grpSpPr>
        <p:cxnSp>
          <p:nvCxnSpPr>
            <p:cNvPr id="7" name="直接连接符 6">
              <a:extLst>
                <a:ext uri="{FF2B5EF4-FFF2-40B4-BE49-F238E27FC236}">
                  <a16:creationId xmlns:a16="http://schemas.microsoft.com/office/drawing/2014/main" id="{3A985E6E-0908-498C-9608-7BAF89175B41}"/>
                </a:ext>
              </a:extLst>
            </p:cNvPr>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9B98205-17E9-4E4A-86BB-6947D5BECB83}"/>
                </a:ext>
              </a:extLst>
            </p:cNvPr>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39" name="矩形 38">
            <a:extLst>
              <a:ext uri="{FF2B5EF4-FFF2-40B4-BE49-F238E27FC236}">
                <a16:creationId xmlns:a16="http://schemas.microsoft.com/office/drawing/2014/main" id="{790562B8-6DAC-4B0B-B33B-733F1796DCD2}"/>
              </a:ext>
            </a:extLst>
          </p:cNvPr>
          <p:cNvSpPr/>
          <p:nvPr/>
        </p:nvSpPr>
        <p:spPr>
          <a:xfrm>
            <a:off x="2849828" y="2053038"/>
            <a:ext cx="3444343" cy="276999"/>
          </a:xfrm>
          <a:prstGeom prst="rect">
            <a:avLst/>
          </a:prstGeom>
        </p:spPr>
        <p:txBody>
          <a:bodyPr wrap="square">
            <a:spAutoFit/>
          </a:bodyPr>
          <a:lstStyle/>
          <a:p>
            <a:pPr algn="ctr"/>
            <a:r>
              <a:rPr lang="zh-CN" altLang="en-US" sz="1200">
                <a:solidFill>
                  <a:schemeClr val="tx1">
                    <a:lumMod val="65000"/>
                    <a:lumOff val="35000"/>
                  </a:schemeClr>
                </a:solidFill>
                <a:latin typeface="+mj-lt"/>
              </a:rPr>
              <a:t>信息科学技术学院 </a:t>
            </a:r>
            <a:r>
              <a:rPr lang="en-US" altLang="zh-CN" sz="1200">
                <a:solidFill>
                  <a:schemeClr val="tx1">
                    <a:lumMod val="65000"/>
                    <a:lumOff val="35000"/>
                  </a:schemeClr>
                </a:solidFill>
                <a:latin typeface="+mj-lt"/>
              </a:rPr>
              <a:t>2015</a:t>
            </a:r>
            <a:r>
              <a:rPr lang="zh-CN" altLang="en-US" sz="1200">
                <a:solidFill>
                  <a:schemeClr val="tx1">
                    <a:lumMod val="65000"/>
                    <a:lumOff val="35000"/>
                  </a:schemeClr>
                </a:solidFill>
                <a:latin typeface="+mj-lt"/>
              </a:rPr>
              <a:t>级 </a:t>
            </a:r>
            <a:r>
              <a:rPr lang="en-US" altLang="zh-CN" sz="1200">
                <a:solidFill>
                  <a:schemeClr val="tx1">
                    <a:lumMod val="65000"/>
                    <a:lumOff val="35000"/>
                  </a:schemeClr>
                </a:solidFill>
                <a:latin typeface="+mj-lt"/>
              </a:rPr>
              <a:t>4</a:t>
            </a:r>
            <a:r>
              <a:rPr lang="zh-CN" altLang="en-US" sz="1200">
                <a:solidFill>
                  <a:schemeClr val="tx1">
                    <a:lumMod val="65000"/>
                    <a:lumOff val="35000"/>
                  </a:schemeClr>
                </a:solidFill>
                <a:latin typeface="+mj-lt"/>
              </a:rPr>
              <a:t>班</a:t>
            </a:r>
            <a:endParaRPr lang="en-US" altLang="zh-CN" sz="1200">
              <a:solidFill>
                <a:schemeClr val="tx1">
                  <a:lumMod val="65000"/>
                  <a:lumOff val="35000"/>
                </a:schemeClr>
              </a:solidFill>
              <a:latin typeface="+mj-lt"/>
            </a:endParaRPr>
          </a:p>
        </p:txBody>
      </p:sp>
      <p:grpSp>
        <p:nvGrpSpPr>
          <p:cNvPr id="41" name="组合 40">
            <a:extLst>
              <a:ext uri="{FF2B5EF4-FFF2-40B4-BE49-F238E27FC236}">
                <a16:creationId xmlns:a16="http://schemas.microsoft.com/office/drawing/2014/main" id="{FF3182A9-3752-4FED-9083-2FCA88520255}"/>
              </a:ext>
            </a:extLst>
          </p:cNvPr>
          <p:cNvGrpSpPr/>
          <p:nvPr/>
        </p:nvGrpSpPr>
        <p:grpSpPr>
          <a:xfrm>
            <a:off x="3907540" y="644245"/>
            <a:ext cx="1328919" cy="1327448"/>
            <a:chOff x="3851276" y="1292225"/>
            <a:chExt cx="1435100" cy="1433513"/>
          </a:xfrm>
          <a:solidFill>
            <a:schemeClr val="accent1"/>
          </a:solidFill>
        </p:grpSpPr>
        <p:sp>
          <p:nvSpPr>
            <p:cNvPr id="42" name="Freeform 15">
              <a:extLst>
                <a:ext uri="{FF2B5EF4-FFF2-40B4-BE49-F238E27FC236}">
                  <a16:creationId xmlns:a16="http://schemas.microsoft.com/office/drawing/2014/main" id="{F04A4396-ACEA-499D-BE49-6A01807B2723}"/>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3" name="Freeform 16">
              <a:extLst>
                <a:ext uri="{FF2B5EF4-FFF2-40B4-BE49-F238E27FC236}">
                  <a16:creationId xmlns:a16="http://schemas.microsoft.com/office/drawing/2014/main" id="{BA8A6CE1-3F19-4E63-873A-04576F7FACAE}"/>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4" name="Freeform 17">
              <a:extLst>
                <a:ext uri="{FF2B5EF4-FFF2-40B4-BE49-F238E27FC236}">
                  <a16:creationId xmlns:a16="http://schemas.microsoft.com/office/drawing/2014/main" id="{60893982-B32B-4D5F-B896-98A9E6515817}"/>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5" name="Freeform 18">
              <a:extLst>
                <a:ext uri="{FF2B5EF4-FFF2-40B4-BE49-F238E27FC236}">
                  <a16:creationId xmlns:a16="http://schemas.microsoft.com/office/drawing/2014/main" id="{5B4A28C4-E488-45FA-B186-CB16F366A062}"/>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6" name="Freeform 19">
              <a:extLst>
                <a:ext uri="{FF2B5EF4-FFF2-40B4-BE49-F238E27FC236}">
                  <a16:creationId xmlns:a16="http://schemas.microsoft.com/office/drawing/2014/main" id="{E02C91E8-CF44-4BEC-9240-C351ED4C9782}"/>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7" name="Freeform 20">
              <a:extLst>
                <a:ext uri="{FF2B5EF4-FFF2-40B4-BE49-F238E27FC236}">
                  <a16:creationId xmlns:a16="http://schemas.microsoft.com/office/drawing/2014/main" id="{879E64AB-1CD0-43BC-85F8-435B09FE9B9A}"/>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8" name="Freeform 21">
              <a:extLst>
                <a:ext uri="{FF2B5EF4-FFF2-40B4-BE49-F238E27FC236}">
                  <a16:creationId xmlns:a16="http://schemas.microsoft.com/office/drawing/2014/main" id="{CEA0A458-5FF3-4090-96FF-67400C44EAD2}"/>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9" name="Freeform 22">
              <a:extLst>
                <a:ext uri="{FF2B5EF4-FFF2-40B4-BE49-F238E27FC236}">
                  <a16:creationId xmlns:a16="http://schemas.microsoft.com/office/drawing/2014/main" id="{E45529ED-99EB-4AC0-B9AF-B1147FCA5C30}"/>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50" name="Freeform 23">
              <a:extLst>
                <a:ext uri="{FF2B5EF4-FFF2-40B4-BE49-F238E27FC236}">
                  <a16:creationId xmlns:a16="http://schemas.microsoft.com/office/drawing/2014/main" id="{B75837D4-412C-4AB4-8CD5-04B5D5D7A975}"/>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51" name="Freeform 24">
              <a:extLst>
                <a:ext uri="{FF2B5EF4-FFF2-40B4-BE49-F238E27FC236}">
                  <a16:creationId xmlns:a16="http://schemas.microsoft.com/office/drawing/2014/main" id="{E220DDEF-FC14-4D0B-9CC9-6E97D87DB8E5}"/>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spTree>
    <p:extLst>
      <p:ext uri="{BB962C8B-B14F-4D97-AF65-F5344CB8AC3E}">
        <p14:creationId xmlns:p14="http://schemas.microsoft.com/office/powerpoint/2010/main" val="234231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90342F2-E85F-4C43-B082-A8D3DF47883B}"/>
              </a:ext>
            </a:extLst>
          </p:cNvPr>
          <p:cNvSpPr/>
          <p:nvPr/>
        </p:nvSpPr>
        <p:spPr bwMode="auto">
          <a:xfrm>
            <a:off x="1633808" y="2226375"/>
            <a:ext cx="5827237" cy="769441"/>
          </a:xfrm>
          <a:prstGeom prst="rect">
            <a:avLst/>
          </a:prstGeom>
        </p:spPr>
        <p:txBody>
          <a:bodyPr wrap="none">
            <a:spAutoFit/>
          </a:bodyPr>
          <a:lstStyle/>
          <a:p>
            <a:pPr algn="ctr">
              <a:defRPr/>
            </a:pP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9" name="矩形 8">
            <a:extLst>
              <a:ext uri="{FF2B5EF4-FFF2-40B4-BE49-F238E27FC236}">
                <a16:creationId xmlns:a16="http://schemas.microsoft.com/office/drawing/2014/main" id="{2DA8A8B6-E691-44AF-AF4F-CA0AAC34BCF0}"/>
              </a:ext>
            </a:extLst>
          </p:cNvPr>
          <p:cNvSpPr/>
          <p:nvPr/>
        </p:nvSpPr>
        <p:spPr>
          <a:xfrm>
            <a:off x="2139220" y="3003203"/>
            <a:ext cx="4816415" cy="253916"/>
          </a:xfrm>
          <a:prstGeom prst="rect">
            <a:avLst/>
          </a:prstGeom>
        </p:spPr>
        <p:txBody>
          <a:bodyPr wrap="square">
            <a:spAutoFit/>
          </a:bodyPr>
          <a:lstStyle/>
          <a:p>
            <a:pPr algn="ctr"/>
            <a:r>
              <a:rPr lang="en-US" altLang="zh-CN" sz="1050" spc="300">
                <a:solidFill>
                  <a:schemeClr val="tx1">
                    <a:lumMod val="50000"/>
                    <a:lumOff val="50000"/>
                  </a:schemeClr>
                </a:solidFill>
                <a:latin typeface="Arial"/>
              </a:rPr>
              <a:t>RESEARCH RESULTS AND ITS APPLICATION</a:t>
            </a:r>
          </a:p>
        </p:txBody>
      </p:sp>
      <p:grpSp>
        <p:nvGrpSpPr>
          <p:cNvPr id="10" name="组合 9">
            <a:extLst>
              <a:ext uri="{FF2B5EF4-FFF2-40B4-BE49-F238E27FC236}">
                <a16:creationId xmlns:a16="http://schemas.microsoft.com/office/drawing/2014/main" id="{C194E6C4-1FDD-4E2E-9ED8-E49799743707}"/>
              </a:ext>
            </a:extLst>
          </p:cNvPr>
          <p:cNvGrpSpPr/>
          <p:nvPr/>
        </p:nvGrpSpPr>
        <p:grpSpPr>
          <a:xfrm>
            <a:off x="1813302" y="2182620"/>
            <a:ext cx="5517397" cy="1111158"/>
            <a:chOff x="1885348" y="2376055"/>
            <a:chExt cx="5569528" cy="1233055"/>
          </a:xfrm>
        </p:grpSpPr>
        <p:cxnSp>
          <p:nvCxnSpPr>
            <p:cNvPr id="11" name="直接连接符 10">
              <a:extLst>
                <a:ext uri="{FF2B5EF4-FFF2-40B4-BE49-F238E27FC236}">
                  <a16:creationId xmlns:a16="http://schemas.microsoft.com/office/drawing/2014/main" id="{D056B767-EA1B-455C-8E04-7E95739C536B}"/>
                </a:ext>
              </a:extLst>
            </p:cNvPr>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5C81469-3CF1-43D3-A45E-5CF7B9D38128}"/>
                </a:ext>
              </a:extLst>
            </p:cNvPr>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4" name="Freeform 5">
            <a:extLst>
              <a:ext uri="{FF2B5EF4-FFF2-40B4-BE49-F238E27FC236}">
                <a16:creationId xmlns:a16="http://schemas.microsoft.com/office/drawing/2014/main" id="{4DC7F2A9-ED48-4202-A4EF-34C73687972F}"/>
              </a:ext>
            </a:extLst>
          </p:cNvPr>
          <p:cNvSpPr>
            <a:spLocks noEditPoints="1"/>
          </p:cNvSpPr>
          <p:nvPr/>
        </p:nvSpPr>
        <p:spPr bwMode="auto">
          <a:xfrm>
            <a:off x="3725988" y="765827"/>
            <a:ext cx="1692023" cy="1242813"/>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矩形: 圆角 14">
            <a:extLst>
              <a:ext uri="{FF2B5EF4-FFF2-40B4-BE49-F238E27FC236}">
                <a16:creationId xmlns:a16="http://schemas.microsoft.com/office/drawing/2014/main" id="{09B30256-5B0D-4D20-A2E6-6BB7188C1988}"/>
              </a:ext>
            </a:extLst>
          </p:cNvPr>
          <p:cNvSpPr/>
          <p:nvPr/>
        </p:nvSpPr>
        <p:spPr>
          <a:xfrm>
            <a:off x="3878458" y="3511514"/>
            <a:ext cx="1387083" cy="3048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rPr>
              <a:t>第三单元</a:t>
            </a:r>
          </a:p>
        </p:txBody>
      </p:sp>
    </p:spTree>
    <p:extLst>
      <p:ext uri="{BB962C8B-B14F-4D97-AF65-F5344CB8AC3E}">
        <p14:creationId xmlns:p14="http://schemas.microsoft.com/office/powerpoint/2010/main" val="47870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83820" y="92912"/>
            <a:ext cx="2262158" cy="369332"/>
          </a:xfrm>
          <a:prstGeom prst="rect">
            <a:avLst/>
          </a:prstGeom>
          <a:noFill/>
        </p:spPr>
        <p:txBody>
          <a:bodyPr wrap="none">
            <a:spAutoFit/>
          </a:bodyPr>
          <a:lstStyle/>
          <a:p>
            <a:pP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研究成果展示及应用</a:t>
            </a:r>
          </a:p>
        </p:txBody>
      </p:sp>
      <p:pic>
        <p:nvPicPr>
          <p:cNvPr id="16" name="图片占位符 9">
            <a:extLst>
              <a:ext uri="{FF2B5EF4-FFF2-40B4-BE49-F238E27FC236}">
                <a16:creationId xmlns:a16="http://schemas.microsoft.com/office/drawing/2014/main" id="{ACB02CE0-74AD-4C5E-AAB3-3DDDC9274A59}"/>
              </a:ext>
            </a:extLst>
          </p:cNvPr>
          <p:cNvPicPr>
            <a:picLocks noChangeAspect="1"/>
          </p:cNvPicPr>
          <p:nvPr/>
        </p:nvPicPr>
        <p:blipFill>
          <a:blip r:embed="rId2" cstate="print">
            <a:extLst>
              <a:ext uri="{28A0092B-C50C-407E-A947-70E740481C1C}">
                <a14:useLocalDpi xmlns:a14="http://schemas.microsoft.com/office/drawing/2010/main" val="0"/>
              </a:ext>
            </a:extLst>
          </a:blip>
          <a:srcRect t="9025" b="9025"/>
          <a:stretch>
            <a:fillRect/>
          </a:stretch>
        </p:blipFill>
        <p:spPr>
          <a:xfrm>
            <a:off x="323664" y="1380329"/>
            <a:ext cx="2749826" cy="1503332"/>
          </a:xfrm>
          <a:prstGeom prst="rect">
            <a:avLst/>
          </a:prstGeom>
        </p:spPr>
      </p:pic>
      <p:pic>
        <p:nvPicPr>
          <p:cNvPr id="17" name="图片占位符 11">
            <a:extLst>
              <a:ext uri="{FF2B5EF4-FFF2-40B4-BE49-F238E27FC236}">
                <a16:creationId xmlns:a16="http://schemas.microsoft.com/office/drawing/2014/main" id="{6028F40E-E1FD-43E0-BF4C-6F31E91DBA63}"/>
              </a:ext>
            </a:extLst>
          </p:cNvPr>
          <p:cNvPicPr>
            <a:picLocks noChangeAspect="1"/>
          </p:cNvPicPr>
          <p:nvPr/>
        </p:nvPicPr>
        <p:blipFill>
          <a:blip r:embed="rId3" cstate="print">
            <a:extLst>
              <a:ext uri="{28A0092B-C50C-407E-A947-70E740481C1C}">
                <a14:useLocalDpi xmlns:a14="http://schemas.microsoft.com/office/drawing/2010/main" val="0"/>
              </a:ext>
            </a:extLst>
          </a:blip>
          <a:srcRect t="9025" b="9025"/>
          <a:stretch>
            <a:fillRect/>
          </a:stretch>
        </p:blipFill>
        <p:spPr>
          <a:xfrm>
            <a:off x="3197087" y="1380328"/>
            <a:ext cx="2749826" cy="1503332"/>
          </a:xfrm>
          <a:prstGeom prst="rect">
            <a:avLst/>
          </a:prstGeom>
        </p:spPr>
      </p:pic>
      <p:pic>
        <p:nvPicPr>
          <p:cNvPr id="18" name="图片占位符 14">
            <a:extLst>
              <a:ext uri="{FF2B5EF4-FFF2-40B4-BE49-F238E27FC236}">
                <a16:creationId xmlns:a16="http://schemas.microsoft.com/office/drawing/2014/main" id="{5C7B8B3A-F41E-4575-8CE1-6D71F47494A6}"/>
              </a:ext>
            </a:extLst>
          </p:cNvPr>
          <p:cNvPicPr>
            <a:picLocks noChangeAspect="1"/>
          </p:cNvPicPr>
          <p:nvPr/>
        </p:nvPicPr>
        <p:blipFill>
          <a:blip r:embed="rId4" cstate="print">
            <a:extLst>
              <a:ext uri="{28A0092B-C50C-407E-A947-70E740481C1C}">
                <a14:useLocalDpi xmlns:a14="http://schemas.microsoft.com/office/drawing/2010/main" val="0"/>
              </a:ext>
            </a:extLst>
          </a:blip>
          <a:srcRect t="8732" b="8732"/>
          <a:stretch>
            <a:fillRect/>
          </a:stretch>
        </p:blipFill>
        <p:spPr>
          <a:xfrm>
            <a:off x="6070509" y="1380329"/>
            <a:ext cx="2749826" cy="1503332"/>
          </a:xfrm>
          <a:prstGeom prst="rect">
            <a:avLst/>
          </a:prstGeom>
        </p:spPr>
      </p:pic>
      <p:sp>
        <p:nvSpPr>
          <p:cNvPr id="19" name="文本框 5">
            <a:extLst>
              <a:ext uri="{FF2B5EF4-FFF2-40B4-BE49-F238E27FC236}">
                <a16:creationId xmlns:a16="http://schemas.microsoft.com/office/drawing/2014/main" id="{8026D86E-A320-4E4B-93DB-CA1F4B738075}"/>
              </a:ext>
            </a:extLst>
          </p:cNvPr>
          <p:cNvSpPr txBox="1">
            <a:spLocks noChangeArrowheads="1"/>
          </p:cNvSpPr>
          <p:nvPr/>
        </p:nvSpPr>
        <p:spPr bwMode="auto">
          <a:xfrm>
            <a:off x="5052705" y="3203436"/>
            <a:ext cx="2031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a:solidFill>
                  <a:schemeClr val="bg1"/>
                </a:solidFill>
                <a:latin typeface="+mj-ea"/>
                <a:ea typeface="+mj-ea"/>
              </a:rPr>
              <a:t>研究成果展示</a:t>
            </a:r>
          </a:p>
        </p:txBody>
      </p:sp>
      <p:sp>
        <p:nvSpPr>
          <p:cNvPr id="20" name="矩形 19">
            <a:extLst>
              <a:ext uri="{FF2B5EF4-FFF2-40B4-BE49-F238E27FC236}">
                <a16:creationId xmlns:a16="http://schemas.microsoft.com/office/drawing/2014/main" id="{08A5F11C-E6FB-43BB-93A4-923BE824E0BB}"/>
              </a:ext>
            </a:extLst>
          </p:cNvPr>
          <p:cNvSpPr/>
          <p:nvPr/>
        </p:nvSpPr>
        <p:spPr>
          <a:xfrm>
            <a:off x="3733877" y="3709541"/>
            <a:ext cx="4668982" cy="79438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r>
              <a:rPr lang="zh-CN" altLang="en-US" sz="1050">
                <a:solidFill>
                  <a:schemeClr val="bg1"/>
                </a:solidFill>
              </a:rPr>
              <a:t>；</a:t>
            </a:r>
            <a:r>
              <a:rPr lang="en-US" altLang="zh-CN" sz="1050">
                <a:solidFill>
                  <a:schemeClr val="bg1"/>
                </a:solidFill>
              </a:rPr>
              <a:t>Lorem ipsum dolor sit amet, consectetur adipiscing elit. Donec luctus nibh sit amet sem</a:t>
            </a:r>
          </a:p>
        </p:txBody>
      </p:sp>
      <p:cxnSp>
        <p:nvCxnSpPr>
          <p:cNvPr id="21" name="直接连接符 20">
            <a:extLst>
              <a:ext uri="{FF2B5EF4-FFF2-40B4-BE49-F238E27FC236}">
                <a16:creationId xmlns:a16="http://schemas.microsoft.com/office/drawing/2014/main" id="{06D83582-AF42-47E9-A681-FC053FC6CF04}"/>
              </a:ext>
            </a:extLst>
          </p:cNvPr>
          <p:cNvCxnSpPr/>
          <p:nvPr/>
        </p:nvCxnSpPr>
        <p:spPr>
          <a:xfrm>
            <a:off x="5581319" y="3709541"/>
            <a:ext cx="9740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Freeform 5">
            <a:extLst>
              <a:ext uri="{FF2B5EF4-FFF2-40B4-BE49-F238E27FC236}">
                <a16:creationId xmlns:a16="http://schemas.microsoft.com/office/drawing/2014/main" id="{F6268D72-10BF-413B-B6EC-29E829FAF8EB}"/>
              </a:ext>
            </a:extLst>
          </p:cNvPr>
          <p:cNvSpPr>
            <a:spLocks noEditPoints="1"/>
          </p:cNvSpPr>
          <p:nvPr/>
        </p:nvSpPr>
        <p:spPr bwMode="auto">
          <a:xfrm>
            <a:off x="1135363" y="3273238"/>
            <a:ext cx="1116529" cy="1090791"/>
          </a:xfrm>
          <a:custGeom>
            <a:avLst/>
            <a:gdLst>
              <a:gd name="T0" fmla="*/ 562 w 745"/>
              <a:gd name="T1" fmla="*/ 396 h 732"/>
              <a:gd name="T2" fmla="*/ 654 w 745"/>
              <a:gd name="T3" fmla="*/ 188 h 732"/>
              <a:gd name="T4" fmla="*/ 654 w 745"/>
              <a:gd name="T5" fmla="*/ 188 h 732"/>
              <a:gd name="T6" fmla="*/ 639 w 745"/>
              <a:gd name="T7" fmla="*/ 172 h 732"/>
              <a:gd name="T8" fmla="*/ 623 w 745"/>
              <a:gd name="T9" fmla="*/ 188 h 732"/>
              <a:gd name="T10" fmla="*/ 623 w 745"/>
              <a:gd name="T11" fmla="*/ 188 h 732"/>
              <a:gd name="T12" fmla="*/ 546 w 745"/>
              <a:gd name="T13" fmla="*/ 368 h 732"/>
              <a:gd name="T14" fmla="*/ 460 w 745"/>
              <a:gd name="T15" fmla="*/ 221 h 732"/>
              <a:gd name="T16" fmla="*/ 467 w 745"/>
              <a:gd name="T17" fmla="*/ 187 h 732"/>
              <a:gd name="T18" fmla="*/ 388 w 745"/>
              <a:gd name="T19" fmla="*/ 95 h 732"/>
              <a:gd name="T20" fmla="*/ 388 w 745"/>
              <a:gd name="T21" fmla="*/ 16 h 732"/>
              <a:gd name="T22" fmla="*/ 373 w 745"/>
              <a:gd name="T23" fmla="*/ 0 h 732"/>
              <a:gd name="T24" fmla="*/ 373 w 745"/>
              <a:gd name="T25" fmla="*/ 0 h 732"/>
              <a:gd name="T26" fmla="*/ 357 w 745"/>
              <a:gd name="T27" fmla="*/ 16 h 732"/>
              <a:gd name="T28" fmla="*/ 357 w 745"/>
              <a:gd name="T29" fmla="*/ 95 h 732"/>
              <a:gd name="T30" fmla="*/ 279 w 745"/>
              <a:gd name="T31" fmla="*/ 187 h 732"/>
              <a:gd name="T32" fmla="*/ 285 w 745"/>
              <a:gd name="T33" fmla="*/ 221 h 732"/>
              <a:gd name="T34" fmla="*/ 5 w 745"/>
              <a:gd name="T35" fmla="*/ 707 h 732"/>
              <a:gd name="T36" fmla="*/ 10 w 745"/>
              <a:gd name="T37" fmla="*/ 728 h 732"/>
              <a:gd name="T38" fmla="*/ 32 w 745"/>
              <a:gd name="T39" fmla="*/ 722 h 732"/>
              <a:gd name="T40" fmla="*/ 210 w 745"/>
              <a:gd name="T41" fmla="*/ 415 h 732"/>
              <a:gd name="T42" fmla="*/ 210 w 745"/>
              <a:gd name="T43" fmla="*/ 417 h 732"/>
              <a:gd name="T44" fmla="*/ 373 w 745"/>
              <a:gd name="T45" fmla="*/ 469 h 732"/>
              <a:gd name="T46" fmla="*/ 538 w 745"/>
              <a:gd name="T47" fmla="*/ 416 h 732"/>
              <a:gd name="T48" fmla="*/ 714 w 745"/>
              <a:gd name="T49" fmla="*/ 720 h 732"/>
              <a:gd name="T50" fmla="*/ 735 w 745"/>
              <a:gd name="T51" fmla="*/ 726 h 732"/>
              <a:gd name="T52" fmla="*/ 741 w 745"/>
              <a:gd name="T53" fmla="*/ 704 h 732"/>
              <a:gd name="T54" fmla="*/ 562 w 745"/>
              <a:gd name="T55" fmla="*/ 396 h 732"/>
              <a:gd name="T56" fmla="*/ 373 w 745"/>
              <a:gd name="T57" fmla="*/ 125 h 732"/>
              <a:gd name="T58" fmla="*/ 435 w 745"/>
              <a:gd name="T59" fmla="*/ 188 h 732"/>
              <a:gd name="T60" fmla="*/ 373 w 745"/>
              <a:gd name="T61" fmla="*/ 250 h 732"/>
              <a:gd name="T62" fmla="*/ 310 w 745"/>
              <a:gd name="T63" fmla="*/ 188 h 732"/>
              <a:gd name="T64" fmla="*/ 373 w 745"/>
              <a:gd name="T65" fmla="*/ 125 h 732"/>
              <a:gd name="T66" fmla="*/ 373 w 745"/>
              <a:gd name="T67" fmla="*/ 438 h 732"/>
              <a:gd name="T68" fmla="*/ 224 w 745"/>
              <a:gd name="T69" fmla="*/ 389 h 732"/>
              <a:gd name="T70" fmla="*/ 304 w 745"/>
              <a:gd name="T71" fmla="*/ 251 h 732"/>
              <a:gd name="T72" fmla="*/ 373 w 745"/>
              <a:gd name="T73" fmla="*/ 281 h 732"/>
              <a:gd name="T74" fmla="*/ 442 w 745"/>
              <a:gd name="T75" fmla="*/ 251 h 732"/>
              <a:gd name="T76" fmla="*/ 522 w 745"/>
              <a:gd name="T77" fmla="*/ 389 h 732"/>
              <a:gd name="T78" fmla="*/ 373 w 745"/>
              <a:gd name="T79" fmla="*/ 438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45" h="732">
                <a:moveTo>
                  <a:pt x="562" y="396"/>
                </a:moveTo>
                <a:cubicBezTo>
                  <a:pt x="619" y="345"/>
                  <a:pt x="654" y="271"/>
                  <a:pt x="654" y="188"/>
                </a:cubicBezTo>
                <a:cubicBezTo>
                  <a:pt x="654" y="188"/>
                  <a:pt x="654" y="188"/>
                  <a:pt x="654" y="188"/>
                </a:cubicBezTo>
                <a:cubicBezTo>
                  <a:pt x="654" y="179"/>
                  <a:pt x="647" y="172"/>
                  <a:pt x="639" y="172"/>
                </a:cubicBezTo>
                <a:cubicBezTo>
                  <a:pt x="630" y="172"/>
                  <a:pt x="623" y="179"/>
                  <a:pt x="623" y="188"/>
                </a:cubicBezTo>
                <a:cubicBezTo>
                  <a:pt x="623" y="188"/>
                  <a:pt x="623" y="188"/>
                  <a:pt x="623" y="188"/>
                </a:cubicBezTo>
                <a:cubicBezTo>
                  <a:pt x="623" y="259"/>
                  <a:pt x="594" y="323"/>
                  <a:pt x="546" y="368"/>
                </a:cubicBezTo>
                <a:cubicBezTo>
                  <a:pt x="460" y="221"/>
                  <a:pt x="460" y="221"/>
                  <a:pt x="460" y="221"/>
                </a:cubicBezTo>
                <a:cubicBezTo>
                  <a:pt x="464" y="210"/>
                  <a:pt x="467" y="199"/>
                  <a:pt x="467" y="187"/>
                </a:cubicBezTo>
                <a:cubicBezTo>
                  <a:pt x="467" y="141"/>
                  <a:pt x="433" y="102"/>
                  <a:pt x="388" y="95"/>
                </a:cubicBezTo>
                <a:cubicBezTo>
                  <a:pt x="388" y="16"/>
                  <a:pt x="388" y="16"/>
                  <a:pt x="388" y="16"/>
                </a:cubicBezTo>
                <a:cubicBezTo>
                  <a:pt x="388" y="7"/>
                  <a:pt x="381" y="0"/>
                  <a:pt x="373" y="0"/>
                </a:cubicBezTo>
                <a:cubicBezTo>
                  <a:pt x="373" y="0"/>
                  <a:pt x="373" y="0"/>
                  <a:pt x="373" y="0"/>
                </a:cubicBezTo>
                <a:cubicBezTo>
                  <a:pt x="364" y="0"/>
                  <a:pt x="357" y="7"/>
                  <a:pt x="357" y="16"/>
                </a:cubicBezTo>
                <a:cubicBezTo>
                  <a:pt x="357" y="95"/>
                  <a:pt x="357" y="95"/>
                  <a:pt x="357" y="95"/>
                </a:cubicBezTo>
                <a:cubicBezTo>
                  <a:pt x="313" y="102"/>
                  <a:pt x="279" y="141"/>
                  <a:pt x="279" y="187"/>
                </a:cubicBezTo>
                <a:cubicBezTo>
                  <a:pt x="279" y="199"/>
                  <a:pt x="281" y="210"/>
                  <a:pt x="285" y="221"/>
                </a:cubicBezTo>
                <a:cubicBezTo>
                  <a:pt x="5" y="707"/>
                  <a:pt x="5" y="707"/>
                  <a:pt x="5" y="707"/>
                </a:cubicBezTo>
                <a:cubicBezTo>
                  <a:pt x="0" y="714"/>
                  <a:pt x="3" y="724"/>
                  <a:pt x="10" y="728"/>
                </a:cubicBezTo>
                <a:cubicBezTo>
                  <a:pt x="18" y="732"/>
                  <a:pt x="27" y="730"/>
                  <a:pt x="32" y="722"/>
                </a:cubicBezTo>
                <a:cubicBezTo>
                  <a:pt x="210" y="415"/>
                  <a:pt x="210" y="415"/>
                  <a:pt x="210" y="415"/>
                </a:cubicBezTo>
                <a:cubicBezTo>
                  <a:pt x="210" y="417"/>
                  <a:pt x="210" y="417"/>
                  <a:pt x="210" y="417"/>
                </a:cubicBezTo>
                <a:cubicBezTo>
                  <a:pt x="256" y="450"/>
                  <a:pt x="312" y="469"/>
                  <a:pt x="373" y="469"/>
                </a:cubicBezTo>
                <a:cubicBezTo>
                  <a:pt x="434" y="469"/>
                  <a:pt x="491" y="450"/>
                  <a:pt x="538" y="416"/>
                </a:cubicBezTo>
                <a:cubicBezTo>
                  <a:pt x="714" y="720"/>
                  <a:pt x="714" y="720"/>
                  <a:pt x="714" y="720"/>
                </a:cubicBezTo>
                <a:cubicBezTo>
                  <a:pt x="718" y="727"/>
                  <a:pt x="728" y="730"/>
                  <a:pt x="735" y="726"/>
                </a:cubicBezTo>
                <a:cubicBezTo>
                  <a:pt x="743" y="721"/>
                  <a:pt x="745" y="712"/>
                  <a:pt x="741" y="704"/>
                </a:cubicBezTo>
                <a:lnTo>
                  <a:pt x="562" y="396"/>
                </a:lnTo>
                <a:close/>
                <a:moveTo>
                  <a:pt x="373" y="125"/>
                </a:moveTo>
                <a:cubicBezTo>
                  <a:pt x="407" y="125"/>
                  <a:pt x="435" y="153"/>
                  <a:pt x="435" y="188"/>
                </a:cubicBezTo>
                <a:cubicBezTo>
                  <a:pt x="435" y="222"/>
                  <a:pt x="407" y="250"/>
                  <a:pt x="373" y="250"/>
                </a:cubicBezTo>
                <a:cubicBezTo>
                  <a:pt x="338" y="250"/>
                  <a:pt x="310" y="222"/>
                  <a:pt x="310" y="188"/>
                </a:cubicBezTo>
                <a:cubicBezTo>
                  <a:pt x="310" y="153"/>
                  <a:pt x="338" y="125"/>
                  <a:pt x="373" y="125"/>
                </a:cubicBezTo>
                <a:close/>
                <a:moveTo>
                  <a:pt x="373" y="438"/>
                </a:moveTo>
                <a:cubicBezTo>
                  <a:pt x="317" y="438"/>
                  <a:pt x="266" y="420"/>
                  <a:pt x="224" y="389"/>
                </a:cubicBezTo>
                <a:cubicBezTo>
                  <a:pt x="304" y="251"/>
                  <a:pt x="304" y="251"/>
                  <a:pt x="304" y="251"/>
                </a:cubicBezTo>
                <a:cubicBezTo>
                  <a:pt x="321" y="269"/>
                  <a:pt x="346" y="281"/>
                  <a:pt x="373" y="281"/>
                </a:cubicBezTo>
                <a:cubicBezTo>
                  <a:pt x="400" y="281"/>
                  <a:pt x="425" y="269"/>
                  <a:pt x="442" y="251"/>
                </a:cubicBezTo>
                <a:cubicBezTo>
                  <a:pt x="522" y="389"/>
                  <a:pt x="522" y="389"/>
                  <a:pt x="522" y="389"/>
                </a:cubicBezTo>
                <a:cubicBezTo>
                  <a:pt x="480" y="420"/>
                  <a:pt x="429" y="438"/>
                  <a:pt x="373" y="4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8077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83820" y="92912"/>
            <a:ext cx="2262158" cy="369332"/>
          </a:xfrm>
          <a:prstGeom prst="rect">
            <a:avLst/>
          </a:prstGeom>
          <a:noFill/>
        </p:spPr>
        <p:txBody>
          <a:bodyPr wrap="none">
            <a:spAutoFit/>
          </a:bodyPr>
          <a:lstStyle/>
          <a:p>
            <a:pP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研究成果展示及应用</a:t>
            </a:r>
          </a:p>
        </p:txBody>
      </p:sp>
      <p:grpSp>
        <p:nvGrpSpPr>
          <p:cNvPr id="7" name="组合 6">
            <a:extLst>
              <a:ext uri="{FF2B5EF4-FFF2-40B4-BE49-F238E27FC236}">
                <a16:creationId xmlns:a16="http://schemas.microsoft.com/office/drawing/2014/main" id="{9D4D5BF1-987F-43DA-B7B0-BC66C045050F}"/>
              </a:ext>
            </a:extLst>
          </p:cNvPr>
          <p:cNvGrpSpPr/>
          <p:nvPr/>
        </p:nvGrpSpPr>
        <p:grpSpPr>
          <a:xfrm>
            <a:off x="267944" y="1219178"/>
            <a:ext cx="3212119" cy="3212119"/>
            <a:chOff x="283442" y="1002202"/>
            <a:chExt cx="3212119" cy="3212119"/>
          </a:xfrm>
        </p:grpSpPr>
        <p:sp>
          <p:nvSpPr>
            <p:cNvPr id="8" name="空心弧 7">
              <a:extLst>
                <a:ext uri="{FF2B5EF4-FFF2-40B4-BE49-F238E27FC236}">
                  <a16:creationId xmlns:a16="http://schemas.microsoft.com/office/drawing/2014/main" id="{4D3FEFEF-3BFC-4540-880B-2F2D01C7ECC7}"/>
                </a:ext>
              </a:extLst>
            </p:cNvPr>
            <p:cNvSpPr/>
            <p:nvPr/>
          </p:nvSpPr>
          <p:spPr>
            <a:xfrm>
              <a:off x="653236" y="1371996"/>
              <a:ext cx="2472531" cy="2472531"/>
            </a:xfrm>
            <a:prstGeom prst="blockArc">
              <a:avLst>
                <a:gd name="adj1" fmla="val 10800000"/>
                <a:gd name="adj2" fmla="val 16200000"/>
                <a:gd name="adj3" fmla="val 464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空心弧 8">
              <a:extLst>
                <a:ext uri="{FF2B5EF4-FFF2-40B4-BE49-F238E27FC236}">
                  <a16:creationId xmlns:a16="http://schemas.microsoft.com/office/drawing/2014/main" id="{8796FBA7-AB08-42A0-BFFD-613433BDE42E}"/>
                </a:ext>
              </a:extLst>
            </p:cNvPr>
            <p:cNvSpPr/>
            <p:nvPr/>
          </p:nvSpPr>
          <p:spPr>
            <a:xfrm>
              <a:off x="653236" y="1371996"/>
              <a:ext cx="2472531" cy="2472531"/>
            </a:xfrm>
            <a:prstGeom prst="blockArc">
              <a:avLst>
                <a:gd name="adj1" fmla="val 5400000"/>
                <a:gd name="adj2" fmla="val 10800000"/>
                <a:gd name="adj3" fmla="val 464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空心弧 9">
              <a:extLst>
                <a:ext uri="{FF2B5EF4-FFF2-40B4-BE49-F238E27FC236}">
                  <a16:creationId xmlns:a16="http://schemas.microsoft.com/office/drawing/2014/main" id="{B5A3685D-0E98-4F1E-BB70-3D51245AA81F}"/>
                </a:ext>
              </a:extLst>
            </p:cNvPr>
            <p:cNvSpPr/>
            <p:nvPr/>
          </p:nvSpPr>
          <p:spPr>
            <a:xfrm>
              <a:off x="653236" y="1371996"/>
              <a:ext cx="2472531" cy="2472531"/>
            </a:xfrm>
            <a:prstGeom prst="blockArc">
              <a:avLst>
                <a:gd name="adj1" fmla="val 0"/>
                <a:gd name="adj2" fmla="val 5400000"/>
                <a:gd name="adj3" fmla="val 464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空心弧 10">
              <a:extLst>
                <a:ext uri="{FF2B5EF4-FFF2-40B4-BE49-F238E27FC236}">
                  <a16:creationId xmlns:a16="http://schemas.microsoft.com/office/drawing/2014/main" id="{F01AC389-7565-400C-BCD7-3AE596259E71}"/>
                </a:ext>
              </a:extLst>
            </p:cNvPr>
            <p:cNvSpPr/>
            <p:nvPr/>
          </p:nvSpPr>
          <p:spPr>
            <a:xfrm>
              <a:off x="653236" y="1371996"/>
              <a:ext cx="2472531" cy="2472531"/>
            </a:xfrm>
            <a:prstGeom prst="blockArc">
              <a:avLst>
                <a:gd name="adj1" fmla="val 16200000"/>
                <a:gd name="adj2" fmla="val 0"/>
                <a:gd name="adj3" fmla="val 4642"/>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任意多边形: 形状 11">
              <a:extLst>
                <a:ext uri="{FF2B5EF4-FFF2-40B4-BE49-F238E27FC236}">
                  <a16:creationId xmlns:a16="http://schemas.microsoft.com/office/drawing/2014/main" id="{2D17BFB3-3099-499B-8152-3013C0188514}"/>
                </a:ext>
              </a:extLst>
            </p:cNvPr>
            <p:cNvSpPr/>
            <p:nvPr/>
          </p:nvSpPr>
          <p:spPr>
            <a:xfrm>
              <a:off x="1320237" y="2038998"/>
              <a:ext cx="1138528" cy="1138528"/>
            </a:xfrm>
            <a:custGeom>
              <a:avLst/>
              <a:gdLst>
                <a:gd name="connsiteX0" fmla="*/ 0 w 1138528"/>
                <a:gd name="connsiteY0" fmla="*/ 569264 h 1138528"/>
                <a:gd name="connsiteX1" fmla="*/ 569264 w 1138528"/>
                <a:gd name="connsiteY1" fmla="*/ 0 h 1138528"/>
                <a:gd name="connsiteX2" fmla="*/ 1138528 w 1138528"/>
                <a:gd name="connsiteY2" fmla="*/ 569264 h 1138528"/>
                <a:gd name="connsiteX3" fmla="*/ 569264 w 1138528"/>
                <a:gd name="connsiteY3" fmla="*/ 1138528 h 1138528"/>
                <a:gd name="connsiteX4" fmla="*/ 0 w 1138528"/>
                <a:gd name="connsiteY4" fmla="*/ 569264 h 113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528" h="1138528">
                  <a:moveTo>
                    <a:pt x="0" y="569264"/>
                  </a:moveTo>
                  <a:cubicBezTo>
                    <a:pt x="0" y="254868"/>
                    <a:pt x="254868" y="0"/>
                    <a:pt x="569264" y="0"/>
                  </a:cubicBezTo>
                  <a:cubicBezTo>
                    <a:pt x="883660" y="0"/>
                    <a:pt x="1138528" y="254868"/>
                    <a:pt x="1138528" y="569264"/>
                  </a:cubicBezTo>
                  <a:cubicBezTo>
                    <a:pt x="1138528" y="883660"/>
                    <a:pt x="883660" y="1138528"/>
                    <a:pt x="569264" y="1138528"/>
                  </a:cubicBezTo>
                  <a:cubicBezTo>
                    <a:pt x="254868" y="1138528"/>
                    <a:pt x="0" y="883660"/>
                    <a:pt x="0" y="569264"/>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8484" tIns="198484" rIns="198484" bIns="198484" numCol="1" spcCol="1270" anchor="ctr" anchorCtr="0">
              <a:noAutofit/>
            </a:bodyPr>
            <a:lstStyle/>
            <a:p>
              <a:pPr marL="0" lvl="0" indent="0" algn="ctr" defTabSz="1111250">
                <a:lnSpc>
                  <a:spcPct val="90000"/>
                </a:lnSpc>
                <a:spcBef>
                  <a:spcPct val="0"/>
                </a:spcBef>
                <a:spcAft>
                  <a:spcPct val="35000"/>
                </a:spcAft>
                <a:buNone/>
              </a:pPr>
              <a:endParaRPr lang="zh-CN" altLang="en-US" sz="2500" kern="1200"/>
            </a:p>
          </p:txBody>
        </p:sp>
        <p:sp>
          <p:nvSpPr>
            <p:cNvPr id="13" name="任意多边形: 形状 12">
              <a:extLst>
                <a:ext uri="{FF2B5EF4-FFF2-40B4-BE49-F238E27FC236}">
                  <a16:creationId xmlns:a16="http://schemas.microsoft.com/office/drawing/2014/main" id="{EA1FDE5C-411D-4381-86C5-C998974C42E8}"/>
                </a:ext>
              </a:extLst>
            </p:cNvPr>
            <p:cNvSpPr/>
            <p:nvPr/>
          </p:nvSpPr>
          <p:spPr>
            <a:xfrm>
              <a:off x="1491017" y="1002202"/>
              <a:ext cx="796969" cy="796969"/>
            </a:xfrm>
            <a:custGeom>
              <a:avLst/>
              <a:gdLst>
                <a:gd name="connsiteX0" fmla="*/ 0 w 796969"/>
                <a:gd name="connsiteY0" fmla="*/ 398485 h 796969"/>
                <a:gd name="connsiteX1" fmla="*/ 398485 w 796969"/>
                <a:gd name="connsiteY1" fmla="*/ 0 h 796969"/>
                <a:gd name="connsiteX2" fmla="*/ 796970 w 796969"/>
                <a:gd name="connsiteY2" fmla="*/ 398485 h 796969"/>
                <a:gd name="connsiteX3" fmla="*/ 398485 w 796969"/>
                <a:gd name="connsiteY3" fmla="*/ 796970 h 796969"/>
                <a:gd name="connsiteX4" fmla="*/ 0 w 796969"/>
                <a:gd name="connsiteY4" fmla="*/ 398485 h 79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969" h="796969">
                  <a:moveTo>
                    <a:pt x="0" y="398485"/>
                  </a:moveTo>
                  <a:cubicBezTo>
                    <a:pt x="0" y="178408"/>
                    <a:pt x="178408" y="0"/>
                    <a:pt x="398485" y="0"/>
                  </a:cubicBezTo>
                  <a:cubicBezTo>
                    <a:pt x="618562" y="0"/>
                    <a:pt x="796970" y="178408"/>
                    <a:pt x="796970" y="398485"/>
                  </a:cubicBezTo>
                  <a:cubicBezTo>
                    <a:pt x="796970" y="618562"/>
                    <a:pt x="618562" y="796970"/>
                    <a:pt x="398485" y="796970"/>
                  </a:cubicBezTo>
                  <a:cubicBezTo>
                    <a:pt x="178408" y="796970"/>
                    <a:pt x="0" y="618562"/>
                    <a:pt x="0" y="398485"/>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303" tIns="138303" rIns="138303" bIns="138303" numCol="1" spcCol="1270" anchor="ctr" anchorCtr="0">
              <a:noAutofit/>
            </a:bodyPr>
            <a:lstStyle/>
            <a:p>
              <a:pPr marL="0" lvl="0" indent="0" algn="ctr" defTabSz="755650">
                <a:lnSpc>
                  <a:spcPct val="90000"/>
                </a:lnSpc>
                <a:spcBef>
                  <a:spcPct val="0"/>
                </a:spcBef>
                <a:spcAft>
                  <a:spcPct val="35000"/>
                </a:spcAft>
                <a:buNone/>
              </a:pPr>
              <a:endParaRPr lang="zh-CN" altLang="en-US" sz="1700" kern="1200"/>
            </a:p>
          </p:txBody>
        </p:sp>
        <p:sp>
          <p:nvSpPr>
            <p:cNvPr id="14" name="任意多边形: 形状 13">
              <a:extLst>
                <a:ext uri="{FF2B5EF4-FFF2-40B4-BE49-F238E27FC236}">
                  <a16:creationId xmlns:a16="http://schemas.microsoft.com/office/drawing/2014/main" id="{2FB6996E-FB3A-4428-B7DA-484E49B627C9}"/>
                </a:ext>
              </a:extLst>
            </p:cNvPr>
            <p:cNvSpPr/>
            <p:nvPr/>
          </p:nvSpPr>
          <p:spPr>
            <a:xfrm>
              <a:off x="2698592" y="2209777"/>
              <a:ext cx="796969" cy="796969"/>
            </a:xfrm>
            <a:custGeom>
              <a:avLst/>
              <a:gdLst>
                <a:gd name="connsiteX0" fmla="*/ 0 w 796969"/>
                <a:gd name="connsiteY0" fmla="*/ 398485 h 796969"/>
                <a:gd name="connsiteX1" fmla="*/ 398485 w 796969"/>
                <a:gd name="connsiteY1" fmla="*/ 0 h 796969"/>
                <a:gd name="connsiteX2" fmla="*/ 796970 w 796969"/>
                <a:gd name="connsiteY2" fmla="*/ 398485 h 796969"/>
                <a:gd name="connsiteX3" fmla="*/ 398485 w 796969"/>
                <a:gd name="connsiteY3" fmla="*/ 796970 h 796969"/>
                <a:gd name="connsiteX4" fmla="*/ 0 w 796969"/>
                <a:gd name="connsiteY4" fmla="*/ 398485 h 79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969" h="796969">
                  <a:moveTo>
                    <a:pt x="0" y="398485"/>
                  </a:moveTo>
                  <a:cubicBezTo>
                    <a:pt x="0" y="178408"/>
                    <a:pt x="178408" y="0"/>
                    <a:pt x="398485" y="0"/>
                  </a:cubicBezTo>
                  <a:cubicBezTo>
                    <a:pt x="618562" y="0"/>
                    <a:pt x="796970" y="178408"/>
                    <a:pt x="796970" y="398485"/>
                  </a:cubicBezTo>
                  <a:cubicBezTo>
                    <a:pt x="796970" y="618562"/>
                    <a:pt x="618562" y="796970"/>
                    <a:pt x="398485" y="796970"/>
                  </a:cubicBezTo>
                  <a:cubicBezTo>
                    <a:pt x="178408" y="796970"/>
                    <a:pt x="0" y="618562"/>
                    <a:pt x="0" y="398485"/>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303" tIns="138303" rIns="138303" bIns="138303" numCol="1" spcCol="1270" anchor="ctr" anchorCtr="0">
              <a:noAutofit/>
            </a:bodyPr>
            <a:lstStyle/>
            <a:p>
              <a:pPr marL="0" lvl="0" indent="0" algn="ctr" defTabSz="755650">
                <a:lnSpc>
                  <a:spcPct val="90000"/>
                </a:lnSpc>
                <a:spcBef>
                  <a:spcPct val="0"/>
                </a:spcBef>
                <a:spcAft>
                  <a:spcPct val="35000"/>
                </a:spcAft>
                <a:buNone/>
              </a:pPr>
              <a:endParaRPr lang="zh-CN" altLang="en-US" sz="1700" kern="1200"/>
            </a:p>
          </p:txBody>
        </p:sp>
        <p:sp>
          <p:nvSpPr>
            <p:cNvPr id="15" name="任意多边形: 形状 14">
              <a:extLst>
                <a:ext uri="{FF2B5EF4-FFF2-40B4-BE49-F238E27FC236}">
                  <a16:creationId xmlns:a16="http://schemas.microsoft.com/office/drawing/2014/main" id="{1ABB41A8-AC75-45D1-B3E8-C065906025DA}"/>
                </a:ext>
              </a:extLst>
            </p:cNvPr>
            <p:cNvSpPr/>
            <p:nvPr/>
          </p:nvSpPr>
          <p:spPr>
            <a:xfrm>
              <a:off x="1491017" y="3417352"/>
              <a:ext cx="796969" cy="796969"/>
            </a:xfrm>
            <a:custGeom>
              <a:avLst/>
              <a:gdLst>
                <a:gd name="connsiteX0" fmla="*/ 0 w 796969"/>
                <a:gd name="connsiteY0" fmla="*/ 398485 h 796969"/>
                <a:gd name="connsiteX1" fmla="*/ 398485 w 796969"/>
                <a:gd name="connsiteY1" fmla="*/ 0 h 796969"/>
                <a:gd name="connsiteX2" fmla="*/ 796970 w 796969"/>
                <a:gd name="connsiteY2" fmla="*/ 398485 h 796969"/>
                <a:gd name="connsiteX3" fmla="*/ 398485 w 796969"/>
                <a:gd name="connsiteY3" fmla="*/ 796970 h 796969"/>
                <a:gd name="connsiteX4" fmla="*/ 0 w 796969"/>
                <a:gd name="connsiteY4" fmla="*/ 398485 h 79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969" h="796969">
                  <a:moveTo>
                    <a:pt x="0" y="398485"/>
                  </a:moveTo>
                  <a:cubicBezTo>
                    <a:pt x="0" y="178408"/>
                    <a:pt x="178408" y="0"/>
                    <a:pt x="398485" y="0"/>
                  </a:cubicBezTo>
                  <a:cubicBezTo>
                    <a:pt x="618562" y="0"/>
                    <a:pt x="796970" y="178408"/>
                    <a:pt x="796970" y="398485"/>
                  </a:cubicBezTo>
                  <a:cubicBezTo>
                    <a:pt x="796970" y="618562"/>
                    <a:pt x="618562" y="796970"/>
                    <a:pt x="398485" y="796970"/>
                  </a:cubicBezTo>
                  <a:cubicBezTo>
                    <a:pt x="178408" y="796970"/>
                    <a:pt x="0" y="618562"/>
                    <a:pt x="0" y="398485"/>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303" tIns="138303" rIns="138303" bIns="138303" numCol="1" spcCol="1270" anchor="ctr" anchorCtr="0">
              <a:noAutofit/>
            </a:bodyPr>
            <a:lstStyle/>
            <a:p>
              <a:pPr marL="0" lvl="0" indent="0" algn="ctr" defTabSz="755650">
                <a:lnSpc>
                  <a:spcPct val="90000"/>
                </a:lnSpc>
                <a:spcBef>
                  <a:spcPct val="0"/>
                </a:spcBef>
                <a:spcAft>
                  <a:spcPct val="35000"/>
                </a:spcAft>
                <a:buNone/>
              </a:pPr>
              <a:endParaRPr lang="zh-CN" altLang="en-US" sz="1700" kern="1200"/>
            </a:p>
          </p:txBody>
        </p:sp>
        <p:sp>
          <p:nvSpPr>
            <p:cNvPr id="23" name="任意多边形: 形状 22">
              <a:extLst>
                <a:ext uri="{FF2B5EF4-FFF2-40B4-BE49-F238E27FC236}">
                  <a16:creationId xmlns:a16="http://schemas.microsoft.com/office/drawing/2014/main" id="{C250D595-ADDC-4CE5-A8C8-82DD900139A2}"/>
                </a:ext>
              </a:extLst>
            </p:cNvPr>
            <p:cNvSpPr/>
            <p:nvPr/>
          </p:nvSpPr>
          <p:spPr>
            <a:xfrm>
              <a:off x="283442" y="2209777"/>
              <a:ext cx="796969" cy="796969"/>
            </a:xfrm>
            <a:custGeom>
              <a:avLst/>
              <a:gdLst>
                <a:gd name="connsiteX0" fmla="*/ 0 w 796969"/>
                <a:gd name="connsiteY0" fmla="*/ 398485 h 796969"/>
                <a:gd name="connsiteX1" fmla="*/ 398485 w 796969"/>
                <a:gd name="connsiteY1" fmla="*/ 0 h 796969"/>
                <a:gd name="connsiteX2" fmla="*/ 796970 w 796969"/>
                <a:gd name="connsiteY2" fmla="*/ 398485 h 796969"/>
                <a:gd name="connsiteX3" fmla="*/ 398485 w 796969"/>
                <a:gd name="connsiteY3" fmla="*/ 796970 h 796969"/>
                <a:gd name="connsiteX4" fmla="*/ 0 w 796969"/>
                <a:gd name="connsiteY4" fmla="*/ 398485 h 79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969" h="796969">
                  <a:moveTo>
                    <a:pt x="0" y="398485"/>
                  </a:moveTo>
                  <a:cubicBezTo>
                    <a:pt x="0" y="178408"/>
                    <a:pt x="178408" y="0"/>
                    <a:pt x="398485" y="0"/>
                  </a:cubicBezTo>
                  <a:cubicBezTo>
                    <a:pt x="618562" y="0"/>
                    <a:pt x="796970" y="178408"/>
                    <a:pt x="796970" y="398485"/>
                  </a:cubicBezTo>
                  <a:cubicBezTo>
                    <a:pt x="796970" y="618562"/>
                    <a:pt x="618562" y="796970"/>
                    <a:pt x="398485" y="796970"/>
                  </a:cubicBezTo>
                  <a:cubicBezTo>
                    <a:pt x="178408" y="796970"/>
                    <a:pt x="0" y="618562"/>
                    <a:pt x="0" y="398485"/>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303" tIns="138303" rIns="138303" bIns="138303" numCol="1" spcCol="1270" anchor="ctr" anchorCtr="0">
              <a:noAutofit/>
            </a:bodyPr>
            <a:lstStyle/>
            <a:p>
              <a:pPr marL="0" lvl="0" indent="0" algn="ctr" defTabSz="755650">
                <a:lnSpc>
                  <a:spcPct val="90000"/>
                </a:lnSpc>
                <a:spcBef>
                  <a:spcPct val="0"/>
                </a:spcBef>
                <a:spcAft>
                  <a:spcPct val="35000"/>
                </a:spcAft>
                <a:buNone/>
              </a:pPr>
              <a:endParaRPr lang="zh-CN" altLang="en-US" sz="1700" kern="1200"/>
            </a:p>
          </p:txBody>
        </p:sp>
      </p:grpSp>
      <p:sp>
        <p:nvSpPr>
          <p:cNvPr id="24" name="矩形: 圆角 23">
            <a:extLst>
              <a:ext uri="{FF2B5EF4-FFF2-40B4-BE49-F238E27FC236}">
                <a16:creationId xmlns:a16="http://schemas.microsoft.com/office/drawing/2014/main" id="{3CA90A22-1647-4ED6-8DFB-994FF8A88BEF}"/>
              </a:ext>
            </a:extLst>
          </p:cNvPr>
          <p:cNvSpPr/>
          <p:nvPr/>
        </p:nvSpPr>
        <p:spPr>
          <a:xfrm>
            <a:off x="6757592" y="1317234"/>
            <a:ext cx="1826141" cy="30415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kern="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研究成果应用</a:t>
            </a:r>
            <a:endParaRPr lang="zh-CN" altLang="en-US" sz="1600"/>
          </a:p>
        </p:txBody>
      </p:sp>
      <p:sp>
        <p:nvSpPr>
          <p:cNvPr id="25" name="矩形 24">
            <a:extLst>
              <a:ext uri="{FF2B5EF4-FFF2-40B4-BE49-F238E27FC236}">
                <a16:creationId xmlns:a16="http://schemas.microsoft.com/office/drawing/2014/main" id="{033289B8-4CEE-4AA0-920B-57CDF792379D}"/>
              </a:ext>
            </a:extLst>
          </p:cNvPr>
          <p:cNvSpPr/>
          <p:nvPr/>
        </p:nvSpPr>
        <p:spPr>
          <a:xfrm>
            <a:off x="6757592" y="1692691"/>
            <a:ext cx="2163338" cy="915572"/>
          </a:xfrm>
          <a:prstGeom prst="rect">
            <a:avLst/>
          </a:prstGeom>
        </p:spPr>
        <p:txBody>
          <a:bodyPr wrap="square">
            <a:spAutoFit/>
          </a:bodyPr>
          <a:lstStyle/>
          <a:p>
            <a:pP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Lorem ipsum dolor sit amet</a:t>
            </a:r>
          </a:p>
        </p:txBody>
      </p:sp>
      <p:sp>
        <p:nvSpPr>
          <p:cNvPr id="26" name="矩形: 圆角 25">
            <a:extLst>
              <a:ext uri="{FF2B5EF4-FFF2-40B4-BE49-F238E27FC236}">
                <a16:creationId xmlns:a16="http://schemas.microsoft.com/office/drawing/2014/main" id="{98467E73-C467-4A76-8544-4EE7F05D6EDC}"/>
              </a:ext>
            </a:extLst>
          </p:cNvPr>
          <p:cNvSpPr/>
          <p:nvPr/>
        </p:nvSpPr>
        <p:spPr>
          <a:xfrm>
            <a:off x="6735745" y="3223279"/>
            <a:ext cx="1826141" cy="30415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kern="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研究成果应用</a:t>
            </a:r>
            <a:endParaRPr lang="zh-CN" altLang="en-US" sz="1600"/>
          </a:p>
        </p:txBody>
      </p:sp>
      <p:sp>
        <p:nvSpPr>
          <p:cNvPr id="27" name="矩形 26">
            <a:extLst>
              <a:ext uri="{FF2B5EF4-FFF2-40B4-BE49-F238E27FC236}">
                <a16:creationId xmlns:a16="http://schemas.microsoft.com/office/drawing/2014/main" id="{407C36B0-776D-4D73-989D-F063D3874E13}"/>
              </a:ext>
            </a:extLst>
          </p:cNvPr>
          <p:cNvSpPr/>
          <p:nvPr/>
        </p:nvSpPr>
        <p:spPr>
          <a:xfrm>
            <a:off x="6735745" y="3628123"/>
            <a:ext cx="2163338" cy="915572"/>
          </a:xfrm>
          <a:prstGeom prst="rect">
            <a:avLst/>
          </a:prstGeom>
        </p:spPr>
        <p:txBody>
          <a:bodyPr wrap="square">
            <a:spAutoFit/>
          </a:bodyPr>
          <a:lstStyle/>
          <a:p>
            <a:pP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Lorem ipsum dolor sit amet</a:t>
            </a:r>
          </a:p>
        </p:txBody>
      </p:sp>
      <p:sp>
        <p:nvSpPr>
          <p:cNvPr id="28" name="矩形: 圆角 27">
            <a:extLst>
              <a:ext uri="{FF2B5EF4-FFF2-40B4-BE49-F238E27FC236}">
                <a16:creationId xmlns:a16="http://schemas.microsoft.com/office/drawing/2014/main" id="{E1FC71B4-C1CC-4504-B625-8A4B6F305C38}"/>
              </a:ext>
            </a:extLst>
          </p:cNvPr>
          <p:cNvSpPr/>
          <p:nvPr/>
        </p:nvSpPr>
        <p:spPr>
          <a:xfrm>
            <a:off x="3958025" y="1317234"/>
            <a:ext cx="1826141" cy="30415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kern="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研究成果应用</a:t>
            </a:r>
            <a:endParaRPr lang="zh-CN" altLang="en-US" sz="1600"/>
          </a:p>
        </p:txBody>
      </p:sp>
      <p:sp>
        <p:nvSpPr>
          <p:cNvPr id="29" name="矩形 28">
            <a:extLst>
              <a:ext uri="{FF2B5EF4-FFF2-40B4-BE49-F238E27FC236}">
                <a16:creationId xmlns:a16="http://schemas.microsoft.com/office/drawing/2014/main" id="{70F7B83B-8B8E-490C-B342-6F56500C937D}"/>
              </a:ext>
            </a:extLst>
          </p:cNvPr>
          <p:cNvSpPr/>
          <p:nvPr/>
        </p:nvSpPr>
        <p:spPr>
          <a:xfrm>
            <a:off x="3958025" y="1692691"/>
            <a:ext cx="2163338" cy="915572"/>
          </a:xfrm>
          <a:prstGeom prst="rect">
            <a:avLst/>
          </a:prstGeom>
        </p:spPr>
        <p:txBody>
          <a:bodyPr wrap="square">
            <a:spAutoFit/>
          </a:bodyPr>
          <a:lstStyle/>
          <a:p>
            <a:pP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Lorem ipsum dolor sit amet</a:t>
            </a:r>
          </a:p>
        </p:txBody>
      </p:sp>
      <p:sp>
        <p:nvSpPr>
          <p:cNvPr id="30" name="矩形: 圆角 29">
            <a:extLst>
              <a:ext uri="{FF2B5EF4-FFF2-40B4-BE49-F238E27FC236}">
                <a16:creationId xmlns:a16="http://schemas.microsoft.com/office/drawing/2014/main" id="{1A7720F0-798A-404E-BF9D-58C4A9B8A452}"/>
              </a:ext>
            </a:extLst>
          </p:cNvPr>
          <p:cNvSpPr/>
          <p:nvPr/>
        </p:nvSpPr>
        <p:spPr>
          <a:xfrm>
            <a:off x="3936178" y="3223279"/>
            <a:ext cx="1826141" cy="30415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kern="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研究成果应用</a:t>
            </a:r>
            <a:endParaRPr lang="zh-CN" altLang="en-US" sz="1600"/>
          </a:p>
        </p:txBody>
      </p:sp>
      <p:sp>
        <p:nvSpPr>
          <p:cNvPr id="31" name="矩形 30">
            <a:extLst>
              <a:ext uri="{FF2B5EF4-FFF2-40B4-BE49-F238E27FC236}">
                <a16:creationId xmlns:a16="http://schemas.microsoft.com/office/drawing/2014/main" id="{DAD9D905-F968-4187-BBDF-06DAE1802A70}"/>
              </a:ext>
            </a:extLst>
          </p:cNvPr>
          <p:cNvSpPr/>
          <p:nvPr/>
        </p:nvSpPr>
        <p:spPr>
          <a:xfrm>
            <a:off x="3936178" y="3628123"/>
            <a:ext cx="2163338" cy="915572"/>
          </a:xfrm>
          <a:prstGeom prst="rect">
            <a:avLst/>
          </a:prstGeom>
        </p:spPr>
        <p:txBody>
          <a:bodyPr wrap="square">
            <a:spAutoFit/>
          </a:bodyPr>
          <a:lstStyle/>
          <a:p>
            <a:pPr>
              <a:lnSpc>
                <a:spcPct val="130000"/>
              </a:lnSpc>
              <a:spcBef>
                <a:spcPts val="600"/>
              </a:spcBef>
            </a:pPr>
            <a:r>
              <a:rPr lang="en-US" altLang="zh-CN" sz="1050">
                <a:solidFill>
                  <a:schemeClr val="tx1">
                    <a:lumMod val="75000"/>
                    <a:lumOff val="25000"/>
                  </a:schemeClr>
                </a:solidFill>
              </a:rPr>
              <a:t>Lorem ipsum dolor sit amet, consectetuer adipiscing elit. Aenean commodo ligula eget dolor. Lorem ipsum dolor sit amet</a:t>
            </a:r>
          </a:p>
        </p:txBody>
      </p:sp>
      <p:grpSp>
        <p:nvGrpSpPr>
          <p:cNvPr id="21" name="组合 20">
            <a:extLst>
              <a:ext uri="{FF2B5EF4-FFF2-40B4-BE49-F238E27FC236}">
                <a16:creationId xmlns:a16="http://schemas.microsoft.com/office/drawing/2014/main" id="{4D98D580-E5BD-4CD1-A442-89BABCD4DA26}"/>
              </a:ext>
            </a:extLst>
          </p:cNvPr>
          <p:cNvGrpSpPr/>
          <p:nvPr/>
        </p:nvGrpSpPr>
        <p:grpSpPr>
          <a:xfrm>
            <a:off x="1647769" y="3825788"/>
            <a:ext cx="447638" cy="449618"/>
            <a:chOff x="5394325" y="2859088"/>
            <a:chExt cx="358775" cy="360362"/>
          </a:xfrm>
          <a:solidFill>
            <a:schemeClr val="bg1"/>
          </a:solidFill>
        </p:grpSpPr>
        <p:sp>
          <p:nvSpPr>
            <p:cNvPr id="22" name="AutoShape 37">
              <a:extLst>
                <a:ext uri="{FF2B5EF4-FFF2-40B4-BE49-F238E27FC236}">
                  <a16:creationId xmlns:a16="http://schemas.microsoft.com/office/drawing/2014/main" id="{A2207EA4-30E3-446B-8905-07DE24DA94D0}"/>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2" name="AutoShape 38">
              <a:extLst>
                <a:ext uri="{FF2B5EF4-FFF2-40B4-BE49-F238E27FC236}">
                  <a16:creationId xmlns:a16="http://schemas.microsoft.com/office/drawing/2014/main" id="{8BB30DBC-A1A1-4A74-AC34-3A15979908A4}"/>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39">
              <a:extLst>
                <a:ext uri="{FF2B5EF4-FFF2-40B4-BE49-F238E27FC236}">
                  <a16:creationId xmlns:a16="http://schemas.microsoft.com/office/drawing/2014/main" id="{A82158CC-7CC3-48E9-B05B-8710492F1D24}"/>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40">
              <a:extLst>
                <a:ext uri="{FF2B5EF4-FFF2-40B4-BE49-F238E27FC236}">
                  <a16:creationId xmlns:a16="http://schemas.microsoft.com/office/drawing/2014/main" id="{3B1D1021-C23C-4AC6-B0E1-FC4D73D808F8}"/>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5" name="AutoShape 41">
              <a:extLst>
                <a:ext uri="{FF2B5EF4-FFF2-40B4-BE49-F238E27FC236}">
                  <a16:creationId xmlns:a16="http://schemas.microsoft.com/office/drawing/2014/main" id="{DAF4CFA4-3716-4B23-B7FB-91E63D11D984}"/>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42">
              <a:extLst>
                <a:ext uri="{FF2B5EF4-FFF2-40B4-BE49-F238E27FC236}">
                  <a16:creationId xmlns:a16="http://schemas.microsoft.com/office/drawing/2014/main" id="{AC49326A-E3D1-481A-90C6-8A84178D898A}"/>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7" name="组合 36">
            <a:extLst>
              <a:ext uri="{FF2B5EF4-FFF2-40B4-BE49-F238E27FC236}">
                <a16:creationId xmlns:a16="http://schemas.microsoft.com/office/drawing/2014/main" id="{B2DF91C6-FD18-4145-9B36-9A55027FD78F}"/>
              </a:ext>
            </a:extLst>
          </p:cNvPr>
          <p:cNvGrpSpPr/>
          <p:nvPr/>
        </p:nvGrpSpPr>
        <p:grpSpPr>
          <a:xfrm>
            <a:off x="433029" y="2617074"/>
            <a:ext cx="448125" cy="448125"/>
            <a:chOff x="5394312" y="2141343"/>
            <a:chExt cx="359165" cy="359165"/>
          </a:xfrm>
          <a:solidFill>
            <a:schemeClr val="bg1"/>
          </a:solidFill>
        </p:grpSpPr>
        <p:sp>
          <p:nvSpPr>
            <p:cNvPr id="38" name="AutoShape 56">
              <a:extLst>
                <a:ext uri="{FF2B5EF4-FFF2-40B4-BE49-F238E27FC236}">
                  <a16:creationId xmlns:a16="http://schemas.microsoft.com/office/drawing/2014/main" id="{16452C12-186C-4252-B203-521BEA561441}"/>
                </a:ext>
              </a:extLst>
            </p:cNvPr>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57">
              <a:extLst>
                <a:ext uri="{FF2B5EF4-FFF2-40B4-BE49-F238E27FC236}">
                  <a16:creationId xmlns:a16="http://schemas.microsoft.com/office/drawing/2014/main" id="{D83766AB-8DC9-413F-95E5-AE53133E7973}"/>
                </a:ext>
              </a:extLst>
            </p:cNvPr>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58">
              <a:extLst>
                <a:ext uri="{FF2B5EF4-FFF2-40B4-BE49-F238E27FC236}">
                  <a16:creationId xmlns:a16="http://schemas.microsoft.com/office/drawing/2014/main" id="{A3072576-4B20-4AEB-B2C4-6C00639A4B61}"/>
                </a:ext>
              </a:extLst>
            </p:cNvPr>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1" name="AutoShape 112">
            <a:extLst>
              <a:ext uri="{FF2B5EF4-FFF2-40B4-BE49-F238E27FC236}">
                <a16:creationId xmlns:a16="http://schemas.microsoft.com/office/drawing/2014/main" id="{992DBB67-8DFB-4B47-8F7C-4907B0A6415C}"/>
              </a:ext>
            </a:extLst>
          </p:cNvPr>
          <p:cNvSpPr>
            <a:spLocks/>
          </p:cNvSpPr>
          <p:nvPr/>
        </p:nvSpPr>
        <p:spPr bwMode="auto">
          <a:xfrm>
            <a:off x="2872176" y="2608263"/>
            <a:ext cx="449620" cy="44763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42" name="组合 41">
            <a:extLst>
              <a:ext uri="{FF2B5EF4-FFF2-40B4-BE49-F238E27FC236}">
                <a16:creationId xmlns:a16="http://schemas.microsoft.com/office/drawing/2014/main" id="{D843093C-521E-4618-A4DF-3B7645DB4A1C}"/>
              </a:ext>
            </a:extLst>
          </p:cNvPr>
          <p:cNvGrpSpPr/>
          <p:nvPr/>
        </p:nvGrpSpPr>
        <p:grpSpPr>
          <a:xfrm flipH="1">
            <a:off x="1657867" y="1398890"/>
            <a:ext cx="448125" cy="448125"/>
            <a:chOff x="2473104" y="2145028"/>
            <a:chExt cx="359165" cy="359165"/>
          </a:xfrm>
          <a:solidFill>
            <a:schemeClr val="bg1"/>
          </a:solidFill>
        </p:grpSpPr>
        <p:sp>
          <p:nvSpPr>
            <p:cNvPr id="43" name="AutoShape 126">
              <a:extLst>
                <a:ext uri="{FF2B5EF4-FFF2-40B4-BE49-F238E27FC236}">
                  <a16:creationId xmlns:a16="http://schemas.microsoft.com/office/drawing/2014/main" id="{BB290974-B01A-4EAE-9C50-B28B5A02C1C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127">
              <a:extLst>
                <a:ext uri="{FF2B5EF4-FFF2-40B4-BE49-F238E27FC236}">
                  <a16:creationId xmlns:a16="http://schemas.microsoft.com/office/drawing/2014/main" id="{EE7C81CB-F04F-45A1-AE07-279D0C0705ED}"/>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5" name="矩形 44">
            <a:extLst>
              <a:ext uri="{FF2B5EF4-FFF2-40B4-BE49-F238E27FC236}">
                <a16:creationId xmlns:a16="http://schemas.microsoft.com/office/drawing/2014/main" id="{CACCF2C4-DA7D-40C6-AFB2-25FF72B0756F}"/>
              </a:ext>
            </a:extLst>
          </p:cNvPr>
          <p:cNvSpPr/>
          <p:nvPr/>
        </p:nvSpPr>
        <p:spPr bwMode="auto">
          <a:xfrm>
            <a:off x="1297783" y="2569429"/>
            <a:ext cx="1107996" cy="646331"/>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研究成果</a:t>
            </a:r>
            <a:endParaRPr lang="en-US" altLang="zh-CN"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a:t>
            </a:r>
          </a:p>
        </p:txBody>
      </p:sp>
    </p:spTree>
    <p:extLst>
      <p:ext uri="{BB962C8B-B14F-4D97-AF65-F5344CB8AC3E}">
        <p14:creationId xmlns:p14="http://schemas.microsoft.com/office/powerpoint/2010/main" val="371043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90342F2-E85F-4C43-B082-A8D3DF47883B}"/>
              </a:ext>
            </a:extLst>
          </p:cNvPr>
          <p:cNvSpPr/>
          <p:nvPr/>
        </p:nvSpPr>
        <p:spPr bwMode="auto">
          <a:xfrm>
            <a:off x="2480194" y="2226375"/>
            <a:ext cx="4134465" cy="769441"/>
          </a:xfrm>
          <a:prstGeom prst="rect">
            <a:avLst/>
          </a:prstGeom>
        </p:spPr>
        <p:txBody>
          <a:bodyPr wrap="none">
            <a:spAutoFit/>
          </a:bodyPr>
          <a:lstStyle/>
          <a:p>
            <a:pPr algn="ctr">
              <a:defRPr/>
            </a:pP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论文总结与致谢</a:t>
            </a:r>
          </a:p>
        </p:txBody>
      </p:sp>
      <p:sp>
        <p:nvSpPr>
          <p:cNvPr id="9" name="矩形 8">
            <a:extLst>
              <a:ext uri="{FF2B5EF4-FFF2-40B4-BE49-F238E27FC236}">
                <a16:creationId xmlns:a16="http://schemas.microsoft.com/office/drawing/2014/main" id="{2DA8A8B6-E691-44AF-AF4F-CA0AAC34BCF0}"/>
              </a:ext>
            </a:extLst>
          </p:cNvPr>
          <p:cNvSpPr/>
          <p:nvPr/>
        </p:nvSpPr>
        <p:spPr>
          <a:xfrm>
            <a:off x="2139220" y="3003203"/>
            <a:ext cx="4816415" cy="253916"/>
          </a:xfrm>
          <a:prstGeom prst="rect">
            <a:avLst/>
          </a:prstGeom>
        </p:spPr>
        <p:txBody>
          <a:bodyPr wrap="square">
            <a:spAutoFit/>
          </a:bodyPr>
          <a:lstStyle/>
          <a:p>
            <a:pPr algn="ctr"/>
            <a:r>
              <a:rPr lang="en-US" altLang="zh-CN" sz="1050" spc="300">
                <a:solidFill>
                  <a:schemeClr val="tx1">
                    <a:lumMod val="50000"/>
                    <a:lumOff val="50000"/>
                  </a:schemeClr>
                </a:solidFill>
                <a:latin typeface="Arial"/>
              </a:rPr>
              <a:t>PAPER SUMMARY AND THANKS</a:t>
            </a:r>
          </a:p>
        </p:txBody>
      </p:sp>
      <p:cxnSp>
        <p:nvCxnSpPr>
          <p:cNvPr id="11" name="直接连接符 10">
            <a:extLst>
              <a:ext uri="{FF2B5EF4-FFF2-40B4-BE49-F238E27FC236}">
                <a16:creationId xmlns:a16="http://schemas.microsoft.com/office/drawing/2014/main" id="{D056B767-EA1B-455C-8E04-7E95739C536B}"/>
              </a:ext>
            </a:extLst>
          </p:cNvPr>
          <p:cNvCxnSpPr/>
          <p:nvPr/>
        </p:nvCxnSpPr>
        <p:spPr>
          <a:xfrm>
            <a:off x="2214751" y="2182620"/>
            <a:ext cx="4714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5C81469-3CF1-43D3-A45E-5CF7B9D38128}"/>
              </a:ext>
            </a:extLst>
          </p:cNvPr>
          <p:cNvCxnSpPr/>
          <p:nvPr/>
        </p:nvCxnSpPr>
        <p:spPr>
          <a:xfrm>
            <a:off x="2214751" y="3293778"/>
            <a:ext cx="471449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reeform 5">
            <a:extLst>
              <a:ext uri="{FF2B5EF4-FFF2-40B4-BE49-F238E27FC236}">
                <a16:creationId xmlns:a16="http://schemas.microsoft.com/office/drawing/2014/main" id="{4DC7F2A9-ED48-4202-A4EF-34C73687972F}"/>
              </a:ext>
            </a:extLst>
          </p:cNvPr>
          <p:cNvSpPr>
            <a:spLocks noEditPoints="1"/>
          </p:cNvSpPr>
          <p:nvPr/>
        </p:nvSpPr>
        <p:spPr bwMode="auto">
          <a:xfrm>
            <a:off x="3725988" y="765827"/>
            <a:ext cx="1692023" cy="1242813"/>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矩形: 圆角 14">
            <a:extLst>
              <a:ext uri="{FF2B5EF4-FFF2-40B4-BE49-F238E27FC236}">
                <a16:creationId xmlns:a16="http://schemas.microsoft.com/office/drawing/2014/main" id="{09B30256-5B0D-4D20-A2E6-6BB7188C1988}"/>
              </a:ext>
            </a:extLst>
          </p:cNvPr>
          <p:cNvSpPr/>
          <p:nvPr/>
        </p:nvSpPr>
        <p:spPr>
          <a:xfrm>
            <a:off x="3878458" y="3511514"/>
            <a:ext cx="1387083" cy="3048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rPr>
              <a:t>第三单元</a:t>
            </a:r>
          </a:p>
        </p:txBody>
      </p:sp>
    </p:spTree>
    <p:extLst>
      <p:ext uri="{BB962C8B-B14F-4D97-AF65-F5344CB8AC3E}">
        <p14:creationId xmlns:p14="http://schemas.microsoft.com/office/powerpoint/2010/main" val="178840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83820" y="92912"/>
            <a:ext cx="1800493" cy="369332"/>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论文总结与致谢</a:t>
            </a:r>
          </a:p>
        </p:txBody>
      </p:sp>
      <p:sp>
        <p:nvSpPr>
          <p:cNvPr id="15" name="矩形 14">
            <a:extLst>
              <a:ext uri="{FF2B5EF4-FFF2-40B4-BE49-F238E27FC236}">
                <a16:creationId xmlns:a16="http://schemas.microsoft.com/office/drawing/2014/main" id="{A1A26D88-EBC4-4174-A594-BF507A0AF1D6}"/>
              </a:ext>
            </a:extLst>
          </p:cNvPr>
          <p:cNvSpPr/>
          <p:nvPr/>
        </p:nvSpPr>
        <p:spPr>
          <a:xfrm>
            <a:off x="243577" y="854878"/>
            <a:ext cx="8656846" cy="175338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16F485D-4F26-497C-97F5-457DB205BE94}"/>
              </a:ext>
            </a:extLst>
          </p:cNvPr>
          <p:cNvSpPr/>
          <p:nvPr/>
        </p:nvSpPr>
        <p:spPr>
          <a:xfrm>
            <a:off x="243577" y="3062364"/>
            <a:ext cx="8656846" cy="175338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五边形 16">
            <a:extLst>
              <a:ext uri="{FF2B5EF4-FFF2-40B4-BE49-F238E27FC236}">
                <a16:creationId xmlns:a16="http://schemas.microsoft.com/office/drawing/2014/main" id="{92FD599E-2E3F-4E20-9C1D-50D9D98FE480}"/>
              </a:ext>
            </a:extLst>
          </p:cNvPr>
          <p:cNvSpPr/>
          <p:nvPr/>
        </p:nvSpPr>
        <p:spPr>
          <a:xfrm>
            <a:off x="243577" y="854878"/>
            <a:ext cx="2674768" cy="554447"/>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mj-ea"/>
                <a:ea typeface="+mj-ea"/>
              </a:rPr>
              <a:t>亮点之处</a:t>
            </a:r>
          </a:p>
        </p:txBody>
      </p:sp>
      <p:sp>
        <p:nvSpPr>
          <p:cNvPr id="18" name="箭头: 五边形 17">
            <a:extLst>
              <a:ext uri="{FF2B5EF4-FFF2-40B4-BE49-F238E27FC236}">
                <a16:creationId xmlns:a16="http://schemas.microsoft.com/office/drawing/2014/main" id="{F1949461-9050-4A8D-84F0-25E8B366021F}"/>
              </a:ext>
            </a:extLst>
          </p:cNvPr>
          <p:cNvSpPr/>
          <p:nvPr/>
        </p:nvSpPr>
        <p:spPr>
          <a:xfrm>
            <a:off x="243577" y="3062364"/>
            <a:ext cx="2674768" cy="554447"/>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a:solidFill>
                  <a:prstClr val="white"/>
                </a:solidFill>
                <a:latin typeface="微软雅黑"/>
                <a:ea typeface="微软雅黑"/>
              </a:rPr>
              <a:t>不足之处</a:t>
            </a:r>
          </a:p>
        </p:txBody>
      </p:sp>
      <p:sp>
        <p:nvSpPr>
          <p:cNvPr id="19" name="矩形 18">
            <a:extLst>
              <a:ext uri="{FF2B5EF4-FFF2-40B4-BE49-F238E27FC236}">
                <a16:creationId xmlns:a16="http://schemas.microsoft.com/office/drawing/2014/main" id="{77C7AFC1-6F39-46B9-A944-730520AFAD1D}"/>
              </a:ext>
            </a:extLst>
          </p:cNvPr>
          <p:cNvSpPr/>
          <p:nvPr/>
        </p:nvSpPr>
        <p:spPr>
          <a:xfrm>
            <a:off x="243577" y="1513336"/>
            <a:ext cx="8424562" cy="495457"/>
          </a:xfrm>
          <a:prstGeom prst="rect">
            <a:avLst/>
          </a:prstGeom>
        </p:spPr>
        <p:txBody>
          <a:bodyPr wrap="square">
            <a:spAutoFit/>
          </a:bodyPr>
          <a:lstStyle/>
          <a:p>
            <a:pPr marL="171450" indent="-171450">
              <a:lnSpc>
                <a:spcPct val="130000"/>
              </a:lnSpc>
              <a:spcBef>
                <a:spcPts val="600"/>
              </a:spcBef>
              <a:buFont typeface="Arial" panose="020B0604020202020204" pitchFamily="34" charset="0"/>
              <a:buChar char="•"/>
            </a:pPr>
            <a:r>
              <a:rPr lang="en-US" altLang="zh-CN" sz="1050">
                <a:solidFill>
                  <a:schemeClr val="tx1">
                    <a:lumMod val="75000"/>
                    <a:lumOff val="25000"/>
                  </a:schemeClr>
                </a:solidFill>
              </a:rPr>
              <a:t>Lorem ipsum dolor sit amet, consectetuer adipiscing elit. Aenean commodo ligula eget dolor. Lorem ipsum dolor sit amet; Lorem ipsum dolor sit amet, consectetuer adipiscing elit. Aenean commodo ligula eget dolor. </a:t>
            </a:r>
          </a:p>
        </p:txBody>
      </p:sp>
      <p:sp>
        <p:nvSpPr>
          <p:cNvPr id="30" name="矩形 29">
            <a:extLst>
              <a:ext uri="{FF2B5EF4-FFF2-40B4-BE49-F238E27FC236}">
                <a16:creationId xmlns:a16="http://schemas.microsoft.com/office/drawing/2014/main" id="{F9F7448C-D68B-4068-A9BD-B9104557C882}"/>
              </a:ext>
            </a:extLst>
          </p:cNvPr>
          <p:cNvSpPr/>
          <p:nvPr/>
        </p:nvSpPr>
        <p:spPr>
          <a:xfrm>
            <a:off x="243577" y="2060799"/>
            <a:ext cx="8424562" cy="495457"/>
          </a:xfrm>
          <a:prstGeom prst="rect">
            <a:avLst/>
          </a:prstGeom>
        </p:spPr>
        <p:txBody>
          <a:bodyPr wrap="square">
            <a:spAutoFit/>
          </a:bodyPr>
          <a:lstStyle/>
          <a:p>
            <a:pPr marL="171450" indent="-171450">
              <a:lnSpc>
                <a:spcPct val="130000"/>
              </a:lnSpc>
              <a:spcBef>
                <a:spcPts val="600"/>
              </a:spcBef>
              <a:buFont typeface="Arial" panose="020B0604020202020204" pitchFamily="34" charset="0"/>
              <a:buChar char="•"/>
            </a:pPr>
            <a:r>
              <a:rPr lang="en-US" altLang="zh-CN" sz="1050">
                <a:solidFill>
                  <a:schemeClr val="tx1">
                    <a:lumMod val="75000"/>
                    <a:lumOff val="25000"/>
                  </a:schemeClr>
                </a:solidFill>
              </a:rPr>
              <a:t>Lorem ipsum dolor sit amet, consectetuer adipiscing elit. Aenean commodo ligula eget dolor. Lorem ipsum dolor sit amet; Lorem ipsum dolor sit amet, consectetuer adipiscing elit. Aenean commodo ligula eget dolor. </a:t>
            </a:r>
          </a:p>
        </p:txBody>
      </p:sp>
      <p:sp>
        <p:nvSpPr>
          <p:cNvPr id="31" name="矩形 30">
            <a:extLst>
              <a:ext uri="{FF2B5EF4-FFF2-40B4-BE49-F238E27FC236}">
                <a16:creationId xmlns:a16="http://schemas.microsoft.com/office/drawing/2014/main" id="{BA1AC488-2B41-44F1-980F-2202D888D8D7}"/>
              </a:ext>
            </a:extLst>
          </p:cNvPr>
          <p:cNvSpPr/>
          <p:nvPr/>
        </p:nvSpPr>
        <p:spPr>
          <a:xfrm>
            <a:off x="243577" y="3694820"/>
            <a:ext cx="8424562" cy="495457"/>
          </a:xfrm>
          <a:prstGeom prst="rect">
            <a:avLst/>
          </a:prstGeom>
        </p:spPr>
        <p:txBody>
          <a:bodyPr wrap="square">
            <a:spAutoFit/>
          </a:bodyPr>
          <a:lstStyle/>
          <a:p>
            <a:pPr marL="171450" indent="-171450">
              <a:lnSpc>
                <a:spcPct val="130000"/>
              </a:lnSpc>
              <a:spcBef>
                <a:spcPts val="600"/>
              </a:spcBef>
              <a:buFont typeface="Arial" panose="020B0604020202020204" pitchFamily="34" charset="0"/>
              <a:buChar char="•"/>
            </a:pPr>
            <a:r>
              <a:rPr lang="en-US" altLang="zh-CN" sz="1050">
                <a:solidFill>
                  <a:schemeClr val="tx1">
                    <a:lumMod val="75000"/>
                    <a:lumOff val="25000"/>
                  </a:schemeClr>
                </a:solidFill>
              </a:rPr>
              <a:t>Lorem ipsum dolor sit amet, consectetuer adipiscing elit. Aenean commodo ligula eget dolor. Lorem ipsum dolor sit amet; Lorem ipsum dolor sit amet, consectetuer adipiscing elit. Aenean commodo ligula eget dolor. </a:t>
            </a:r>
          </a:p>
        </p:txBody>
      </p:sp>
      <p:sp>
        <p:nvSpPr>
          <p:cNvPr id="32" name="矩形 31">
            <a:extLst>
              <a:ext uri="{FF2B5EF4-FFF2-40B4-BE49-F238E27FC236}">
                <a16:creationId xmlns:a16="http://schemas.microsoft.com/office/drawing/2014/main" id="{655EE354-1D51-4703-8ACC-BF524341107C}"/>
              </a:ext>
            </a:extLst>
          </p:cNvPr>
          <p:cNvSpPr/>
          <p:nvPr/>
        </p:nvSpPr>
        <p:spPr>
          <a:xfrm>
            <a:off x="243577" y="4242283"/>
            <a:ext cx="8424562" cy="495457"/>
          </a:xfrm>
          <a:prstGeom prst="rect">
            <a:avLst/>
          </a:prstGeom>
        </p:spPr>
        <p:txBody>
          <a:bodyPr wrap="square">
            <a:spAutoFit/>
          </a:bodyPr>
          <a:lstStyle/>
          <a:p>
            <a:pPr marL="171450" indent="-171450">
              <a:lnSpc>
                <a:spcPct val="130000"/>
              </a:lnSpc>
              <a:spcBef>
                <a:spcPts val="600"/>
              </a:spcBef>
              <a:buFont typeface="Arial" panose="020B0604020202020204" pitchFamily="34" charset="0"/>
              <a:buChar char="•"/>
            </a:pPr>
            <a:r>
              <a:rPr lang="en-US" altLang="zh-CN" sz="1050">
                <a:solidFill>
                  <a:schemeClr val="tx1">
                    <a:lumMod val="75000"/>
                    <a:lumOff val="25000"/>
                  </a:schemeClr>
                </a:solidFill>
              </a:rPr>
              <a:t>Lorem ipsum dolor sit amet, consectetuer adipiscing elit. Aenean commodo ligula eget dolor. Lorem ipsum dolor sit amet; Lorem ipsum dolor sit amet, consectetuer adipiscing elit. Aenean commodo ligula eget dolor. </a:t>
            </a:r>
          </a:p>
        </p:txBody>
      </p:sp>
    </p:spTree>
    <p:extLst>
      <p:ext uri="{BB962C8B-B14F-4D97-AF65-F5344CB8AC3E}">
        <p14:creationId xmlns:p14="http://schemas.microsoft.com/office/powerpoint/2010/main" val="45923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8890394-3796-4E2A-9C48-242AA0341882}"/>
              </a:ext>
            </a:extLst>
          </p:cNvPr>
          <p:cNvSpPr/>
          <p:nvPr/>
        </p:nvSpPr>
        <p:spPr>
          <a:xfrm>
            <a:off x="493860" y="1524000"/>
            <a:ext cx="8650140" cy="15118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183820" y="92912"/>
            <a:ext cx="1800493" cy="369332"/>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论文总结与致谢</a:t>
            </a:r>
          </a:p>
        </p:txBody>
      </p:sp>
      <p:grpSp>
        <p:nvGrpSpPr>
          <p:cNvPr id="6" name="组合 5">
            <a:extLst>
              <a:ext uri="{FF2B5EF4-FFF2-40B4-BE49-F238E27FC236}">
                <a16:creationId xmlns:a16="http://schemas.microsoft.com/office/drawing/2014/main" id="{2BF54ADD-5D97-401B-A477-0588D6E7F484}"/>
              </a:ext>
            </a:extLst>
          </p:cNvPr>
          <p:cNvGrpSpPr/>
          <p:nvPr/>
        </p:nvGrpSpPr>
        <p:grpSpPr>
          <a:xfrm>
            <a:off x="-351461" y="1235734"/>
            <a:ext cx="4923461" cy="2949166"/>
            <a:chOff x="-365653" y="1268710"/>
            <a:chExt cx="4923461" cy="2949166"/>
          </a:xfrm>
        </p:grpSpPr>
        <p:pic>
          <p:nvPicPr>
            <p:cNvPr id="3" name="图片 2">
              <a:extLst>
                <a:ext uri="{FF2B5EF4-FFF2-40B4-BE49-F238E27FC236}">
                  <a16:creationId xmlns:a16="http://schemas.microsoft.com/office/drawing/2014/main" id="{9788F4A6-42B8-4E74-BECC-BFC2C673B8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195" y="1383815"/>
              <a:ext cx="3759486" cy="2506503"/>
            </a:xfrm>
            <a:prstGeom prst="rect">
              <a:avLst/>
            </a:prstGeom>
          </p:spPr>
        </p:pic>
        <p:pic>
          <p:nvPicPr>
            <p:cNvPr id="8" name="图片 7">
              <a:extLst>
                <a:ext uri="{FF2B5EF4-FFF2-40B4-BE49-F238E27FC236}">
                  <a16:creationId xmlns:a16="http://schemas.microsoft.com/office/drawing/2014/main" id="{E4033C28-0B87-496A-B9AE-91AF85BBEA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653" y="1268710"/>
              <a:ext cx="4923461" cy="2949166"/>
            </a:xfrm>
            <a:prstGeom prst="rect">
              <a:avLst/>
            </a:prstGeom>
          </p:spPr>
        </p:pic>
      </p:grpSp>
      <p:sp>
        <p:nvSpPr>
          <p:cNvPr id="16" name="矩形 15">
            <a:extLst>
              <a:ext uri="{FF2B5EF4-FFF2-40B4-BE49-F238E27FC236}">
                <a16:creationId xmlns:a16="http://schemas.microsoft.com/office/drawing/2014/main" id="{2227A84E-08F6-403F-B1EF-3201AC59A7E5}"/>
              </a:ext>
            </a:extLst>
          </p:cNvPr>
          <p:cNvSpPr/>
          <p:nvPr/>
        </p:nvSpPr>
        <p:spPr>
          <a:xfrm>
            <a:off x="4643941" y="2118373"/>
            <a:ext cx="4389223" cy="705514"/>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Lorem ipsum dolor sit amet, consectetuer adipiscing elit. Aenean commodo ligula eget dolor. </a:t>
            </a:r>
          </a:p>
        </p:txBody>
      </p:sp>
      <p:sp>
        <p:nvSpPr>
          <p:cNvPr id="17" name="矩形 16">
            <a:extLst>
              <a:ext uri="{FF2B5EF4-FFF2-40B4-BE49-F238E27FC236}">
                <a16:creationId xmlns:a16="http://schemas.microsoft.com/office/drawing/2014/main" id="{FA5B703C-DEB6-495A-AF7F-18D568163758}"/>
              </a:ext>
            </a:extLst>
          </p:cNvPr>
          <p:cNvSpPr/>
          <p:nvPr/>
        </p:nvSpPr>
        <p:spPr>
          <a:xfrm>
            <a:off x="4643941" y="1755766"/>
            <a:ext cx="1344850" cy="400110"/>
          </a:xfrm>
          <a:prstGeom prst="rect">
            <a:avLst/>
          </a:prstGeom>
        </p:spPr>
        <p:txBody>
          <a:bodyPr wrap="square">
            <a:spAutoFit/>
          </a:bodyPr>
          <a:lstStyle/>
          <a:p>
            <a:r>
              <a:rPr lang="zh-CN" altLang="en-US" sz="2000" b="1">
                <a:solidFill>
                  <a:schemeClr val="bg1"/>
                </a:solidFill>
                <a:latin typeface="微软雅黑" panose="020B0503020204020204" pitchFamily="34" charset="-122"/>
                <a:ea typeface="微软雅黑" panose="020B0503020204020204" pitchFamily="34" charset="-122"/>
              </a:rPr>
              <a:t>论文总结</a:t>
            </a:r>
          </a:p>
        </p:txBody>
      </p:sp>
      <p:sp>
        <p:nvSpPr>
          <p:cNvPr id="19" name="矩形 18">
            <a:extLst>
              <a:ext uri="{FF2B5EF4-FFF2-40B4-BE49-F238E27FC236}">
                <a16:creationId xmlns:a16="http://schemas.microsoft.com/office/drawing/2014/main" id="{7D59E597-4A2B-48E7-8630-E313D8E02D8D}"/>
              </a:ext>
            </a:extLst>
          </p:cNvPr>
          <p:cNvSpPr/>
          <p:nvPr/>
        </p:nvSpPr>
        <p:spPr>
          <a:xfrm>
            <a:off x="5247643" y="3035847"/>
            <a:ext cx="3474713" cy="552011"/>
          </a:xfrm>
          <a:prstGeom prst="rect">
            <a:avLst/>
          </a:prstGeom>
        </p:spPr>
        <p:txBody>
          <a:bodyPr wrap="square">
            <a:spAutoFit/>
          </a:bodyPr>
          <a:lstStyle/>
          <a:p>
            <a:pPr>
              <a:lnSpc>
                <a:spcPct val="150000"/>
              </a:lnSpc>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grpSp>
        <p:nvGrpSpPr>
          <p:cNvPr id="5" name="组合 4">
            <a:extLst>
              <a:ext uri="{FF2B5EF4-FFF2-40B4-BE49-F238E27FC236}">
                <a16:creationId xmlns:a16="http://schemas.microsoft.com/office/drawing/2014/main" id="{63F27E3D-2523-4E61-B7B3-8D024937B67E}"/>
              </a:ext>
            </a:extLst>
          </p:cNvPr>
          <p:cNvGrpSpPr/>
          <p:nvPr/>
        </p:nvGrpSpPr>
        <p:grpSpPr>
          <a:xfrm>
            <a:off x="4808586" y="3127611"/>
            <a:ext cx="410674" cy="410674"/>
            <a:chOff x="4596400" y="3279863"/>
            <a:chExt cx="657366" cy="657366"/>
          </a:xfrm>
        </p:grpSpPr>
        <p:sp>
          <p:nvSpPr>
            <p:cNvPr id="30" name="椭圆 29">
              <a:extLst>
                <a:ext uri="{FF2B5EF4-FFF2-40B4-BE49-F238E27FC236}">
                  <a16:creationId xmlns:a16="http://schemas.microsoft.com/office/drawing/2014/main" id="{A3BAE1C9-2D02-4313-B401-EE5B2CA3F9DC}"/>
                </a:ext>
              </a:extLst>
            </p:cNvPr>
            <p:cNvSpPr/>
            <p:nvPr/>
          </p:nvSpPr>
          <p:spPr>
            <a:xfrm>
              <a:off x="4596400" y="3279863"/>
              <a:ext cx="657366" cy="6573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112">
              <a:extLst>
                <a:ext uri="{FF2B5EF4-FFF2-40B4-BE49-F238E27FC236}">
                  <a16:creationId xmlns:a16="http://schemas.microsoft.com/office/drawing/2014/main" id="{22477CB3-E8B2-45E8-866A-2F02B00F9C4E}"/>
                </a:ext>
              </a:extLst>
            </p:cNvPr>
            <p:cNvGrpSpPr/>
            <p:nvPr/>
          </p:nvGrpSpPr>
          <p:grpSpPr>
            <a:xfrm>
              <a:off x="4745193" y="3440014"/>
              <a:ext cx="359779" cy="337063"/>
              <a:chOff x="5368132" y="3540125"/>
              <a:chExt cx="465138" cy="435769"/>
            </a:xfrm>
            <a:solidFill>
              <a:schemeClr val="bg1"/>
            </a:solidFill>
          </p:grpSpPr>
          <p:sp>
            <p:nvSpPr>
              <p:cNvPr id="32" name="AutoShape 110">
                <a:extLst>
                  <a:ext uri="{FF2B5EF4-FFF2-40B4-BE49-F238E27FC236}">
                    <a16:creationId xmlns:a16="http://schemas.microsoft.com/office/drawing/2014/main" id="{1AB1E31B-2335-4C43-A8CA-D91E20ED41C0}"/>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11">
                <a:extLst>
                  <a:ext uri="{FF2B5EF4-FFF2-40B4-BE49-F238E27FC236}">
                    <a16:creationId xmlns:a16="http://schemas.microsoft.com/office/drawing/2014/main" id="{457CB09B-C17D-489A-A188-1FF24D19B340}"/>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34" name="矩形 33">
            <a:extLst>
              <a:ext uri="{FF2B5EF4-FFF2-40B4-BE49-F238E27FC236}">
                <a16:creationId xmlns:a16="http://schemas.microsoft.com/office/drawing/2014/main" id="{FFB3DE0E-235E-49E1-AF34-1550940C7018}"/>
              </a:ext>
            </a:extLst>
          </p:cNvPr>
          <p:cNvSpPr/>
          <p:nvPr/>
        </p:nvSpPr>
        <p:spPr>
          <a:xfrm>
            <a:off x="5247643" y="3687909"/>
            <a:ext cx="3474713" cy="552011"/>
          </a:xfrm>
          <a:prstGeom prst="rect">
            <a:avLst/>
          </a:prstGeom>
        </p:spPr>
        <p:txBody>
          <a:bodyPr wrap="square">
            <a:spAutoFit/>
          </a:bodyPr>
          <a:lstStyle/>
          <a:p>
            <a:pPr>
              <a:lnSpc>
                <a:spcPct val="150000"/>
              </a:lnSpc>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36" name="椭圆 35">
            <a:extLst>
              <a:ext uri="{FF2B5EF4-FFF2-40B4-BE49-F238E27FC236}">
                <a16:creationId xmlns:a16="http://schemas.microsoft.com/office/drawing/2014/main" id="{97CF5ADF-27B0-4E54-BE12-E333758AA278}"/>
              </a:ext>
            </a:extLst>
          </p:cNvPr>
          <p:cNvSpPr/>
          <p:nvPr/>
        </p:nvSpPr>
        <p:spPr>
          <a:xfrm>
            <a:off x="4808586" y="3779673"/>
            <a:ext cx="410674" cy="410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112">
            <a:extLst>
              <a:ext uri="{FF2B5EF4-FFF2-40B4-BE49-F238E27FC236}">
                <a16:creationId xmlns:a16="http://schemas.microsoft.com/office/drawing/2014/main" id="{2B5B7765-2C13-42CF-8ECE-7F4026972E7A}"/>
              </a:ext>
            </a:extLst>
          </p:cNvPr>
          <p:cNvSpPr>
            <a:spLocks/>
          </p:cNvSpPr>
          <p:nvPr/>
        </p:nvSpPr>
        <p:spPr bwMode="auto">
          <a:xfrm>
            <a:off x="4890117" y="3861749"/>
            <a:ext cx="247612" cy="24652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extLst>
      <p:ext uri="{BB962C8B-B14F-4D97-AF65-F5344CB8AC3E}">
        <p14:creationId xmlns:p14="http://schemas.microsoft.com/office/powerpoint/2010/main" val="266660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0383269-2941-4E54-A94D-780B6371201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10" b="7810"/>
          <a:stretch/>
        </p:blipFill>
        <p:spPr>
          <a:xfrm>
            <a:off x="0" y="3170"/>
            <a:ext cx="9143984" cy="5143491"/>
          </a:xfrm>
          <a:prstGeom prst="rect">
            <a:avLst/>
          </a:prstGeom>
        </p:spPr>
      </p:pic>
      <p:sp>
        <p:nvSpPr>
          <p:cNvPr id="5" name="矩形 4">
            <a:extLst>
              <a:ext uri="{FF2B5EF4-FFF2-40B4-BE49-F238E27FC236}">
                <a16:creationId xmlns:a16="http://schemas.microsoft.com/office/drawing/2014/main" id="{366BBA4E-45D7-42D5-A8E5-CD0D3E939EB5}"/>
              </a:ext>
            </a:extLst>
          </p:cNvPr>
          <p:cNvSpPr/>
          <p:nvPr/>
        </p:nvSpPr>
        <p:spPr>
          <a:xfrm>
            <a:off x="-15" y="-3170"/>
            <a:ext cx="9143999"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8"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p:nvPr/>
        </p:nvSpPr>
        <p:spPr>
          <a:xfrm>
            <a:off x="3815915" y="1492946"/>
            <a:ext cx="1512168" cy="861774"/>
          </a:xfrm>
          <a:prstGeom prst="rect">
            <a:avLst/>
          </a:prstGeom>
          <a:noFill/>
        </p:spPr>
        <p:txBody>
          <a:bodyPr wrap="square" rtlCol="0">
            <a:spAutoFit/>
          </a:bodyPr>
          <a:lstStyle/>
          <a:p>
            <a:pPr algn="ctr"/>
            <a:r>
              <a:rPr lang="zh-CN" altLang="en-US" sz="3600" b="1" dirty="0">
                <a:ln w="6350">
                  <a:noFill/>
                </a:ln>
                <a:solidFill>
                  <a:schemeClr val="bg1"/>
                </a:solidFill>
                <a:latin typeface="微软雅黑" pitchFamily="34" charset="-122"/>
                <a:ea typeface="微软雅黑" pitchFamily="34" charset="-122"/>
              </a:rPr>
              <a:t>致 谢</a:t>
            </a:r>
            <a:endParaRPr lang="en-US" altLang="zh-CN" sz="3600" b="1" dirty="0">
              <a:ln w="6350">
                <a:noFill/>
              </a:ln>
              <a:solidFill>
                <a:schemeClr val="bg1"/>
              </a:solidFill>
              <a:latin typeface="微软雅黑" pitchFamily="34" charset="-122"/>
              <a:ea typeface="微软雅黑" pitchFamily="34" charset="-122"/>
            </a:endParaRPr>
          </a:p>
          <a:p>
            <a:pPr algn="ctr"/>
            <a:r>
              <a:rPr lang="en-US" altLang="zh-CN" sz="1400" dirty="0">
                <a:ln w="6350">
                  <a:noFill/>
                </a:ln>
                <a:solidFill>
                  <a:schemeClr val="bg1"/>
                </a:solidFill>
                <a:latin typeface="Arial" pitchFamily="34" charset="0"/>
                <a:ea typeface="微软雅黑" pitchFamily="34" charset="-122"/>
                <a:cs typeface="Arial" pitchFamily="34" charset="0"/>
              </a:rPr>
              <a:t>THANK YOU</a:t>
            </a:r>
            <a:endParaRPr lang="zh-CN" altLang="en-US" sz="1400" dirty="0">
              <a:ln w="6350">
                <a:noFill/>
              </a:ln>
              <a:solidFill>
                <a:schemeClr val="bg1"/>
              </a:solidFill>
              <a:latin typeface="Arial" pitchFamily="34" charset="0"/>
              <a:ea typeface="微软雅黑" pitchFamily="34" charset="-122"/>
              <a:cs typeface="Arial" pitchFamily="34" charset="0"/>
            </a:endParaRPr>
          </a:p>
        </p:txBody>
      </p:sp>
      <p:sp>
        <p:nvSpPr>
          <p:cNvPr id="34" name="矩形 33"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098968" y="2423440"/>
            <a:ext cx="6946063" cy="1708160"/>
          </a:xfrm>
          <a:prstGeom prst="rect">
            <a:avLst/>
          </a:prstGeom>
        </p:spPr>
        <p:txBody>
          <a:bodyPr wrap="square">
            <a:spAutoFit/>
          </a:bodyPr>
          <a:lstStyle/>
          <a:p>
            <a:pPr algn="ctr">
              <a:lnSpc>
                <a:spcPct val="150000"/>
              </a:lnSpc>
            </a:pPr>
            <a:r>
              <a:rPr lang="zh-CN" altLang="en-US" sz="1400">
                <a:solidFill>
                  <a:schemeClr val="bg1"/>
                </a:solidFill>
                <a:latin typeface="+mn-ea"/>
              </a:rPr>
              <a:t>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bg1"/>
              </a:solidFill>
              <a:latin typeface="+mn-ea"/>
            </a:endParaRPr>
          </a:p>
          <a:p>
            <a:pPr algn="ctr">
              <a:lnSpc>
                <a:spcPct val="150000"/>
              </a:lnSpc>
            </a:pPr>
            <a:r>
              <a:rPr lang="zh-CN" altLang="en-US" sz="1400">
                <a:solidFill>
                  <a:schemeClr val="bg1"/>
                </a:solidFill>
                <a:latin typeface="+mn-ea"/>
              </a:rPr>
              <a:t>熊猫老师有严肃的科学态度，严谨的治学精神和精益求精的工作作风，</a:t>
            </a:r>
            <a:endParaRPr lang="en-US" altLang="zh-CN" sz="1400">
              <a:solidFill>
                <a:schemeClr val="bg1"/>
              </a:solidFill>
              <a:latin typeface="+mn-ea"/>
            </a:endParaRPr>
          </a:p>
          <a:p>
            <a:pPr algn="ctr">
              <a:lnSpc>
                <a:spcPct val="150000"/>
              </a:lnSpc>
            </a:pPr>
            <a:r>
              <a:rPr lang="zh-CN" altLang="en-US" sz="1400">
                <a:solidFill>
                  <a:schemeClr val="bg1"/>
                </a:solidFill>
                <a:latin typeface="+mn-ea"/>
              </a:rPr>
              <a:t>这些都是我所需要学习的，感谢熊猫老师给予了我这样一个学习机会，谢谢</a:t>
            </a:r>
            <a:r>
              <a:rPr lang="en-US" altLang="zh-CN" sz="1400">
                <a:solidFill>
                  <a:schemeClr val="bg1"/>
                </a:solidFill>
                <a:latin typeface="+mn-ea"/>
              </a:rPr>
              <a:t>!</a:t>
            </a:r>
          </a:p>
        </p:txBody>
      </p:sp>
      <p:cxnSp>
        <p:nvCxnSpPr>
          <p:cNvPr id="3" name="直接连接符 2"/>
          <p:cNvCxnSpPr/>
          <p:nvPr/>
        </p:nvCxnSpPr>
        <p:spPr>
          <a:xfrm>
            <a:off x="4457700" y="2415276"/>
            <a:ext cx="228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5B15F045-2D6A-4B86-83DC-582C4FACEA19}"/>
              </a:ext>
            </a:extLst>
          </p:cNvPr>
          <p:cNvSpPr/>
          <p:nvPr/>
        </p:nvSpPr>
        <p:spPr>
          <a:xfrm>
            <a:off x="899902" y="1270540"/>
            <a:ext cx="7344192" cy="3047504"/>
          </a:xfrm>
          <a:prstGeom prst="rect">
            <a:avLst/>
          </a:prstGeom>
          <a:no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08CF8F36-C43C-4784-B682-B67F26E109AD}"/>
              </a:ext>
            </a:extLst>
          </p:cNvPr>
          <p:cNvGrpSpPr/>
          <p:nvPr/>
        </p:nvGrpSpPr>
        <p:grpSpPr>
          <a:xfrm>
            <a:off x="7794220" y="195264"/>
            <a:ext cx="951792" cy="803978"/>
            <a:chOff x="2992437" y="0"/>
            <a:chExt cx="2543175" cy="2148217"/>
          </a:xfrm>
          <a:solidFill>
            <a:schemeClr val="bg1"/>
          </a:solidFill>
        </p:grpSpPr>
        <p:grpSp>
          <p:nvGrpSpPr>
            <p:cNvPr id="18" name="组合 17">
              <a:extLst>
                <a:ext uri="{FF2B5EF4-FFF2-40B4-BE49-F238E27FC236}">
                  <a16:creationId xmlns:a16="http://schemas.microsoft.com/office/drawing/2014/main" id="{B263C343-F87D-4CDB-B5F9-7F80438DBC04}"/>
                </a:ext>
              </a:extLst>
            </p:cNvPr>
            <p:cNvGrpSpPr/>
            <p:nvPr/>
          </p:nvGrpSpPr>
          <p:grpSpPr>
            <a:xfrm>
              <a:off x="2992437" y="1183017"/>
              <a:ext cx="2543175" cy="965200"/>
              <a:chOff x="3297238" y="2879725"/>
              <a:chExt cx="2543175" cy="965200"/>
            </a:xfrm>
            <a:grpFill/>
          </p:grpSpPr>
          <p:sp>
            <p:nvSpPr>
              <p:cNvPr id="30" name="Freeform 5">
                <a:extLst>
                  <a:ext uri="{FF2B5EF4-FFF2-40B4-BE49-F238E27FC236}">
                    <a16:creationId xmlns:a16="http://schemas.microsoft.com/office/drawing/2014/main" id="{26716B32-ED37-439D-8414-E47D6A38A802}"/>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31" name="Freeform 6">
                <a:extLst>
                  <a:ext uri="{FF2B5EF4-FFF2-40B4-BE49-F238E27FC236}">
                    <a16:creationId xmlns:a16="http://schemas.microsoft.com/office/drawing/2014/main" id="{0A212AC7-DD2E-472C-B4CE-F9B410DB71C1}"/>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32" name="Freeform 7">
                <a:extLst>
                  <a:ext uri="{FF2B5EF4-FFF2-40B4-BE49-F238E27FC236}">
                    <a16:creationId xmlns:a16="http://schemas.microsoft.com/office/drawing/2014/main" id="{EA290355-CB57-4E46-A090-9AAE4DF63337}"/>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35" name="Freeform 8">
                <a:extLst>
                  <a:ext uri="{FF2B5EF4-FFF2-40B4-BE49-F238E27FC236}">
                    <a16:creationId xmlns:a16="http://schemas.microsoft.com/office/drawing/2014/main" id="{E079AA32-8BA4-4AA8-9E43-308CAEF89CE3}"/>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36" name="Freeform 9">
                <a:extLst>
                  <a:ext uri="{FF2B5EF4-FFF2-40B4-BE49-F238E27FC236}">
                    <a16:creationId xmlns:a16="http://schemas.microsoft.com/office/drawing/2014/main" id="{00F51FD3-F126-4612-83B0-1642931E9576}"/>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37" name="Freeform 10">
                <a:extLst>
                  <a:ext uri="{FF2B5EF4-FFF2-40B4-BE49-F238E27FC236}">
                    <a16:creationId xmlns:a16="http://schemas.microsoft.com/office/drawing/2014/main" id="{7AF0A506-4788-479B-8A19-B20CD431A454}"/>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38" name="Freeform 11">
                <a:extLst>
                  <a:ext uri="{FF2B5EF4-FFF2-40B4-BE49-F238E27FC236}">
                    <a16:creationId xmlns:a16="http://schemas.microsoft.com/office/drawing/2014/main" id="{840CAA5A-3480-4B6D-8626-B65918725BE9}"/>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39" name="Freeform 12">
                <a:extLst>
                  <a:ext uri="{FF2B5EF4-FFF2-40B4-BE49-F238E27FC236}">
                    <a16:creationId xmlns:a16="http://schemas.microsoft.com/office/drawing/2014/main" id="{E5E93D73-EE8E-427A-A14A-B41829303901}"/>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0" name="Freeform 13">
                <a:extLst>
                  <a:ext uri="{FF2B5EF4-FFF2-40B4-BE49-F238E27FC236}">
                    <a16:creationId xmlns:a16="http://schemas.microsoft.com/office/drawing/2014/main" id="{DDAD1ED7-AAF3-4791-8ACD-AE2D5DEBDB21}"/>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1" name="Freeform 14">
                <a:extLst>
                  <a:ext uri="{FF2B5EF4-FFF2-40B4-BE49-F238E27FC236}">
                    <a16:creationId xmlns:a16="http://schemas.microsoft.com/office/drawing/2014/main" id="{8D8456BF-E518-4897-8CF7-D28C7224C5D7}"/>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nvGrpSpPr>
            <p:cNvPr id="19" name="组合 18">
              <a:extLst>
                <a:ext uri="{FF2B5EF4-FFF2-40B4-BE49-F238E27FC236}">
                  <a16:creationId xmlns:a16="http://schemas.microsoft.com/office/drawing/2014/main" id="{830A0FBF-D69D-4600-A5CA-AF3C7CAE3175}"/>
                </a:ext>
              </a:extLst>
            </p:cNvPr>
            <p:cNvGrpSpPr/>
            <p:nvPr/>
          </p:nvGrpSpPr>
          <p:grpSpPr>
            <a:xfrm>
              <a:off x="3763962" y="0"/>
              <a:ext cx="1069105" cy="1067923"/>
              <a:chOff x="3851276" y="1292225"/>
              <a:chExt cx="1435100" cy="1433513"/>
            </a:xfrm>
            <a:grpFill/>
          </p:grpSpPr>
          <p:sp>
            <p:nvSpPr>
              <p:cNvPr id="20" name="Freeform 15">
                <a:extLst>
                  <a:ext uri="{FF2B5EF4-FFF2-40B4-BE49-F238E27FC236}">
                    <a16:creationId xmlns:a16="http://schemas.microsoft.com/office/drawing/2014/main" id="{D866033B-28D1-4C52-9B8F-9553E834D742}"/>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16">
                <a:extLst>
                  <a:ext uri="{FF2B5EF4-FFF2-40B4-BE49-F238E27FC236}">
                    <a16:creationId xmlns:a16="http://schemas.microsoft.com/office/drawing/2014/main" id="{30E3A0DE-A8B1-4332-B6C6-8E82732647E8}"/>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17">
                <a:extLst>
                  <a:ext uri="{FF2B5EF4-FFF2-40B4-BE49-F238E27FC236}">
                    <a16:creationId xmlns:a16="http://schemas.microsoft.com/office/drawing/2014/main" id="{2815456F-9B63-4CA4-960E-1B15D2BFF8E4}"/>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18">
                <a:extLst>
                  <a:ext uri="{FF2B5EF4-FFF2-40B4-BE49-F238E27FC236}">
                    <a16:creationId xmlns:a16="http://schemas.microsoft.com/office/drawing/2014/main" id="{8C3D8F6E-DEB8-420F-889F-835ABE856E6B}"/>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19">
                <a:extLst>
                  <a:ext uri="{FF2B5EF4-FFF2-40B4-BE49-F238E27FC236}">
                    <a16:creationId xmlns:a16="http://schemas.microsoft.com/office/drawing/2014/main" id="{2207581F-F438-47BE-9E27-C8702A1DA537}"/>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20">
                <a:extLst>
                  <a:ext uri="{FF2B5EF4-FFF2-40B4-BE49-F238E27FC236}">
                    <a16:creationId xmlns:a16="http://schemas.microsoft.com/office/drawing/2014/main" id="{CBC23FBE-2455-4D2D-913E-3824B8EE38FF}"/>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6" name="Freeform 21">
                <a:extLst>
                  <a:ext uri="{FF2B5EF4-FFF2-40B4-BE49-F238E27FC236}">
                    <a16:creationId xmlns:a16="http://schemas.microsoft.com/office/drawing/2014/main" id="{23664E06-58F9-4306-BAD3-5D7C786C314A}"/>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7" name="Freeform 22">
                <a:extLst>
                  <a:ext uri="{FF2B5EF4-FFF2-40B4-BE49-F238E27FC236}">
                    <a16:creationId xmlns:a16="http://schemas.microsoft.com/office/drawing/2014/main" id="{D2734374-F695-41C6-A395-505B45C3669F}"/>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8" name="Freeform 23">
                <a:extLst>
                  <a:ext uri="{FF2B5EF4-FFF2-40B4-BE49-F238E27FC236}">
                    <a16:creationId xmlns:a16="http://schemas.microsoft.com/office/drawing/2014/main" id="{332DFA73-5D5D-441A-90EA-B8181E39DC01}"/>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9" name="Freeform 24">
                <a:extLst>
                  <a:ext uri="{FF2B5EF4-FFF2-40B4-BE49-F238E27FC236}">
                    <a16:creationId xmlns:a16="http://schemas.microsoft.com/office/drawing/2014/main" id="{41931803-8EAB-465C-9463-3A86A60E6AD3}"/>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spTree>
    <p:extLst>
      <p:ext uri="{BB962C8B-B14F-4D97-AF65-F5344CB8AC3E}">
        <p14:creationId xmlns:p14="http://schemas.microsoft.com/office/powerpoint/2010/main" val="3158508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4844D5A-AA0E-4FCC-A155-8E1F406F66E6}"/>
              </a:ext>
            </a:extLst>
          </p:cNvPr>
          <p:cNvSpPr/>
          <p:nvPr/>
        </p:nvSpPr>
        <p:spPr bwMode="auto">
          <a:xfrm>
            <a:off x="2198066" y="2508597"/>
            <a:ext cx="4698722" cy="769441"/>
          </a:xfrm>
          <a:prstGeom prst="rect">
            <a:avLst/>
          </a:prstGeom>
        </p:spPr>
        <p:txBody>
          <a:bodyPr wrap="none">
            <a:spAutoFit/>
          </a:bodyPr>
          <a:lstStyle/>
          <a:p>
            <a:pPr algn="ctr">
              <a:defRPr/>
            </a:pP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感谢专家批评指正</a:t>
            </a:r>
          </a:p>
        </p:txBody>
      </p:sp>
      <p:sp>
        <p:nvSpPr>
          <p:cNvPr id="13" name="矩形 12">
            <a:extLst>
              <a:ext uri="{FF2B5EF4-FFF2-40B4-BE49-F238E27FC236}">
                <a16:creationId xmlns:a16="http://schemas.microsoft.com/office/drawing/2014/main" id="{A1986F7A-3B0F-4DD5-B010-0EF0EC33B79C}"/>
              </a:ext>
            </a:extLst>
          </p:cNvPr>
          <p:cNvSpPr/>
          <p:nvPr/>
        </p:nvSpPr>
        <p:spPr>
          <a:xfrm>
            <a:off x="2403763" y="3259935"/>
            <a:ext cx="4398819" cy="253916"/>
          </a:xfrm>
          <a:prstGeom prst="rect">
            <a:avLst/>
          </a:prstGeom>
        </p:spPr>
        <p:txBody>
          <a:bodyPr wrap="square">
            <a:spAutoFit/>
          </a:bodyPr>
          <a:lstStyle/>
          <a:p>
            <a:pPr algn="dist"/>
            <a:r>
              <a:rPr lang="en-US" altLang="zh-CN" sz="1050">
                <a:solidFill>
                  <a:schemeClr val="accent1"/>
                </a:solidFill>
                <a:latin typeface="Arial"/>
              </a:rPr>
              <a:t>THANK YOU FOR YOUR CRITICISM AND CORRECTION</a:t>
            </a:r>
          </a:p>
        </p:txBody>
      </p:sp>
      <p:sp>
        <p:nvSpPr>
          <p:cNvPr id="5" name="矩形: 圆角 4">
            <a:extLst>
              <a:ext uri="{FF2B5EF4-FFF2-40B4-BE49-F238E27FC236}">
                <a16:creationId xmlns:a16="http://schemas.microsoft.com/office/drawing/2014/main" id="{981A1643-B8B2-4EF9-B19C-E20F2F55E322}"/>
              </a:ext>
            </a:extLst>
          </p:cNvPr>
          <p:cNvSpPr/>
          <p:nvPr/>
        </p:nvSpPr>
        <p:spPr>
          <a:xfrm>
            <a:off x="2846250" y="3793710"/>
            <a:ext cx="3444343" cy="30714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5" name="矩形 34">
            <a:extLst>
              <a:ext uri="{FF2B5EF4-FFF2-40B4-BE49-F238E27FC236}">
                <a16:creationId xmlns:a16="http://schemas.microsoft.com/office/drawing/2014/main" id="{41319EAC-A871-45F8-938D-916EA429C274}"/>
              </a:ext>
            </a:extLst>
          </p:cNvPr>
          <p:cNvSpPr/>
          <p:nvPr/>
        </p:nvSpPr>
        <p:spPr>
          <a:xfrm>
            <a:off x="2846250" y="3820189"/>
            <a:ext cx="3444343" cy="276999"/>
          </a:xfrm>
          <a:prstGeom prst="rect">
            <a:avLst/>
          </a:prstGeom>
        </p:spPr>
        <p:txBody>
          <a:bodyPr wrap="square">
            <a:spAutoFit/>
          </a:bodyPr>
          <a:lstStyle/>
          <a:p>
            <a:r>
              <a:rPr lang="zh-CN" altLang="en-US" sz="1200">
                <a:solidFill>
                  <a:schemeClr val="bg1"/>
                </a:solidFill>
              </a:rPr>
              <a:t>答辩学生：熊猫达人              指导老师：熊猫老师      </a:t>
            </a:r>
            <a:endParaRPr lang="en-US" altLang="zh-CN" sz="1200">
              <a:solidFill>
                <a:schemeClr val="bg1"/>
              </a:solidFill>
            </a:endParaRPr>
          </a:p>
        </p:txBody>
      </p:sp>
      <p:grpSp>
        <p:nvGrpSpPr>
          <p:cNvPr id="9" name="组合 8">
            <a:extLst>
              <a:ext uri="{FF2B5EF4-FFF2-40B4-BE49-F238E27FC236}">
                <a16:creationId xmlns:a16="http://schemas.microsoft.com/office/drawing/2014/main" id="{66944615-6629-4EE8-A91C-F2573FCBB29B}"/>
              </a:ext>
            </a:extLst>
          </p:cNvPr>
          <p:cNvGrpSpPr/>
          <p:nvPr/>
        </p:nvGrpSpPr>
        <p:grpSpPr>
          <a:xfrm>
            <a:off x="2222639" y="2464842"/>
            <a:ext cx="4698722" cy="1111158"/>
            <a:chOff x="1885348" y="2376055"/>
            <a:chExt cx="5569528" cy="1233055"/>
          </a:xfrm>
        </p:grpSpPr>
        <p:cxnSp>
          <p:nvCxnSpPr>
            <p:cNvPr id="7" name="直接连接符 6">
              <a:extLst>
                <a:ext uri="{FF2B5EF4-FFF2-40B4-BE49-F238E27FC236}">
                  <a16:creationId xmlns:a16="http://schemas.microsoft.com/office/drawing/2014/main" id="{3A985E6E-0908-498C-9608-7BAF89175B41}"/>
                </a:ext>
              </a:extLst>
            </p:cNvPr>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9B98205-17E9-4E4A-86BB-6947D5BECB83}"/>
                </a:ext>
              </a:extLst>
            </p:cNvPr>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39" name="矩形 38">
            <a:extLst>
              <a:ext uri="{FF2B5EF4-FFF2-40B4-BE49-F238E27FC236}">
                <a16:creationId xmlns:a16="http://schemas.microsoft.com/office/drawing/2014/main" id="{790562B8-6DAC-4B0B-B33B-733F1796DCD2}"/>
              </a:ext>
            </a:extLst>
          </p:cNvPr>
          <p:cNvSpPr/>
          <p:nvPr/>
        </p:nvSpPr>
        <p:spPr>
          <a:xfrm>
            <a:off x="2849828" y="2053038"/>
            <a:ext cx="3444343" cy="276999"/>
          </a:xfrm>
          <a:prstGeom prst="rect">
            <a:avLst/>
          </a:prstGeom>
        </p:spPr>
        <p:txBody>
          <a:bodyPr wrap="square">
            <a:spAutoFit/>
          </a:bodyPr>
          <a:lstStyle/>
          <a:p>
            <a:pPr algn="ctr"/>
            <a:r>
              <a:rPr lang="zh-CN" altLang="en-US" sz="1200">
                <a:solidFill>
                  <a:schemeClr val="tx1">
                    <a:lumMod val="65000"/>
                    <a:lumOff val="35000"/>
                  </a:schemeClr>
                </a:solidFill>
                <a:latin typeface="+mj-lt"/>
              </a:rPr>
              <a:t>信息科学技术学院 </a:t>
            </a:r>
            <a:r>
              <a:rPr lang="en-US" altLang="zh-CN" sz="1200">
                <a:solidFill>
                  <a:schemeClr val="tx1">
                    <a:lumMod val="65000"/>
                    <a:lumOff val="35000"/>
                  </a:schemeClr>
                </a:solidFill>
                <a:latin typeface="+mj-lt"/>
              </a:rPr>
              <a:t>2015</a:t>
            </a:r>
            <a:r>
              <a:rPr lang="zh-CN" altLang="en-US" sz="1200">
                <a:solidFill>
                  <a:schemeClr val="tx1">
                    <a:lumMod val="65000"/>
                    <a:lumOff val="35000"/>
                  </a:schemeClr>
                </a:solidFill>
                <a:latin typeface="+mj-lt"/>
              </a:rPr>
              <a:t>级 </a:t>
            </a:r>
            <a:r>
              <a:rPr lang="en-US" altLang="zh-CN" sz="1200">
                <a:solidFill>
                  <a:schemeClr val="tx1">
                    <a:lumMod val="65000"/>
                    <a:lumOff val="35000"/>
                  </a:schemeClr>
                </a:solidFill>
                <a:latin typeface="+mj-lt"/>
              </a:rPr>
              <a:t>4</a:t>
            </a:r>
            <a:r>
              <a:rPr lang="zh-CN" altLang="en-US" sz="1200">
                <a:solidFill>
                  <a:schemeClr val="tx1">
                    <a:lumMod val="65000"/>
                    <a:lumOff val="35000"/>
                  </a:schemeClr>
                </a:solidFill>
                <a:latin typeface="+mj-lt"/>
              </a:rPr>
              <a:t>班</a:t>
            </a:r>
            <a:endParaRPr lang="en-US" altLang="zh-CN" sz="1200">
              <a:solidFill>
                <a:schemeClr val="tx1">
                  <a:lumMod val="65000"/>
                  <a:lumOff val="35000"/>
                </a:schemeClr>
              </a:solidFill>
              <a:latin typeface="+mj-lt"/>
            </a:endParaRPr>
          </a:p>
        </p:txBody>
      </p:sp>
      <p:grpSp>
        <p:nvGrpSpPr>
          <p:cNvPr id="41" name="组合 40">
            <a:extLst>
              <a:ext uri="{FF2B5EF4-FFF2-40B4-BE49-F238E27FC236}">
                <a16:creationId xmlns:a16="http://schemas.microsoft.com/office/drawing/2014/main" id="{FF3182A9-3752-4FED-9083-2FCA88520255}"/>
              </a:ext>
            </a:extLst>
          </p:cNvPr>
          <p:cNvGrpSpPr/>
          <p:nvPr/>
        </p:nvGrpSpPr>
        <p:grpSpPr>
          <a:xfrm>
            <a:off x="3907540" y="644245"/>
            <a:ext cx="1328919" cy="1327448"/>
            <a:chOff x="3851276" y="1292225"/>
            <a:chExt cx="1435100" cy="1433513"/>
          </a:xfrm>
          <a:solidFill>
            <a:schemeClr val="accent1"/>
          </a:solidFill>
        </p:grpSpPr>
        <p:sp>
          <p:nvSpPr>
            <p:cNvPr id="42" name="Freeform 15">
              <a:extLst>
                <a:ext uri="{FF2B5EF4-FFF2-40B4-BE49-F238E27FC236}">
                  <a16:creationId xmlns:a16="http://schemas.microsoft.com/office/drawing/2014/main" id="{F04A4396-ACEA-499D-BE49-6A01807B2723}"/>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3" name="Freeform 16">
              <a:extLst>
                <a:ext uri="{FF2B5EF4-FFF2-40B4-BE49-F238E27FC236}">
                  <a16:creationId xmlns:a16="http://schemas.microsoft.com/office/drawing/2014/main" id="{BA8A6CE1-3F19-4E63-873A-04576F7FACAE}"/>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4" name="Freeform 17">
              <a:extLst>
                <a:ext uri="{FF2B5EF4-FFF2-40B4-BE49-F238E27FC236}">
                  <a16:creationId xmlns:a16="http://schemas.microsoft.com/office/drawing/2014/main" id="{60893982-B32B-4D5F-B896-98A9E6515817}"/>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5" name="Freeform 18">
              <a:extLst>
                <a:ext uri="{FF2B5EF4-FFF2-40B4-BE49-F238E27FC236}">
                  <a16:creationId xmlns:a16="http://schemas.microsoft.com/office/drawing/2014/main" id="{5B4A28C4-E488-45FA-B186-CB16F366A062}"/>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6" name="Freeform 19">
              <a:extLst>
                <a:ext uri="{FF2B5EF4-FFF2-40B4-BE49-F238E27FC236}">
                  <a16:creationId xmlns:a16="http://schemas.microsoft.com/office/drawing/2014/main" id="{E02C91E8-CF44-4BEC-9240-C351ED4C9782}"/>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7" name="Freeform 20">
              <a:extLst>
                <a:ext uri="{FF2B5EF4-FFF2-40B4-BE49-F238E27FC236}">
                  <a16:creationId xmlns:a16="http://schemas.microsoft.com/office/drawing/2014/main" id="{879E64AB-1CD0-43BC-85F8-435B09FE9B9A}"/>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8" name="Freeform 21">
              <a:extLst>
                <a:ext uri="{FF2B5EF4-FFF2-40B4-BE49-F238E27FC236}">
                  <a16:creationId xmlns:a16="http://schemas.microsoft.com/office/drawing/2014/main" id="{CEA0A458-5FF3-4090-96FF-67400C44EAD2}"/>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49" name="Freeform 22">
              <a:extLst>
                <a:ext uri="{FF2B5EF4-FFF2-40B4-BE49-F238E27FC236}">
                  <a16:creationId xmlns:a16="http://schemas.microsoft.com/office/drawing/2014/main" id="{E45529ED-99EB-4AC0-B9AF-B1147FCA5C30}"/>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50" name="Freeform 23">
              <a:extLst>
                <a:ext uri="{FF2B5EF4-FFF2-40B4-BE49-F238E27FC236}">
                  <a16:creationId xmlns:a16="http://schemas.microsoft.com/office/drawing/2014/main" id="{B75837D4-412C-4AB4-8CD5-04B5D5D7A975}"/>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51" name="Freeform 24">
              <a:extLst>
                <a:ext uri="{FF2B5EF4-FFF2-40B4-BE49-F238E27FC236}">
                  <a16:creationId xmlns:a16="http://schemas.microsoft.com/office/drawing/2014/main" id="{E220DDEF-FC14-4D0B-9CC9-6E97D87DB8E5}"/>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spTree>
    <p:extLst>
      <p:ext uri="{BB962C8B-B14F-4D97-AF65-F5344CB8AC3E}">
        <p14:creationId xmlns:p14="http://schemas.microsoft.com/office/powerpoint/2010/main" val="82087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CC7D09F2-7DBF-4D84-B11D-8B098730851A}"/>
              </a:ext>
            </a:extLst>
          </p:cNvPr>
          <p:cNvGrpSpPr/>
          <p:nvPr/>
        </p:nvGrpSpPr>
        <p:grpSpPr>
          <a:xfrm>
            <a:off x="120436" y="196713"/>
            <a:ext cx="8903127" cy="4750074"/>
            <a:chOff x="4818432" y="1309991"/>
            <a:chExt cx="4150469" cy="2503251"/>
          </a:xfrm>
        </p:grpSpPr>
        <p:sp>
          <p:nvSpPr>
            <p:cNvPr id="8" name="矩形 7">
              <a:extLst>
                <a:ext uri="{FF2B5EF4-FFF2-40B4-BE49-F238E27FC236}">
                  <a16:creationId xmlns:a16="http://schemas.microsoft.com/office/drawing/2014/main" id="{23E2A6C3-6286-4640-9E05-5610E302BE3C}"/>
                </a:ext>
              </a:extLst>
            </p:cNvPr>
            <p:cNvSpPr/>
            <p:nvPr/>
          </p:nvSpPr>
          <p:spPr>
            <a:xfrm>
              <a:off x="4818432" y="1309991"/>
              <a:ext cx="4150469" cy="2503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 name="矩形 8">
              <a:extLst>
                <a:ext uri="{FF2B5EF4-FFF2-40B4-BE49-F238E27FC236}">
                  <a16:creationId xmlns:a16="http://schemas.microsoft.com/office/drawing/2014/main" id="{FD5C8190-E4D8-4829-BA01-E3684E0DA06B}"/>
                </a:ext>
              </a:extLst>
            </p:cNvPr>
            <p:cNvSpPr/>
            <p:nvPr/>
          </p:nvSpPr>
          <p:spPr>
            <a:xfrm>
              <a:off x="4876800" y="1367360"/>
              <a:ext cx="4020763" cy="238851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 name="矩形 9"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a:extLst>
              <a:ext uri="{FF2B5EF4-FFF2-40B4-BE49-F238E27FC236}">
                <a16:creationId xmlns:a16="http://schemas.microsoft.com/office/drawing/2014/main" id="{4175DF58-88B6-4D1F-9128-8B6C6599B76D}"/>
              </a:ext>
            </a:extLst>
          </p:cNvPr>
          <p:cNvSpPr/>
          <p:nvPr/>
        </p:nvSpPr>
        <p:spPr>
          <a:xfrm>
            <a:off x="334586" y="867604"/>
            <a:ext cx="8474826" cy="3970318"/>
          </a:xfrm>
          <a:prstGeom prst="rect">
            <a:avLst/>
          </a:prstGeom>
        </p:spPr>
        <p:txBody>
          <a:bodyPr wrap="square">
            <a:spAutoFit/>
          </a:bodyPr>
          <a:lstStyle/>
          <a:p>
            <a:pPr algn="just">
              <a:lnSpc>
                <a:spcPct val="200000"/>
              </a:lnSpc>
              <a:spcAft>
                <a:spcPts val="0"/>
              </a:spcAft>
            </a:pP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毕业答辩将是你大学里最后的</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战役</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，现在很多答辩都开始使用</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PPT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，而好的</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PPT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的确可以给你加分不少。</a:t>
            </a:r>
            <a:endParaRPr lang="zh-CN" altLang="zh-CN" sz="1050" kern="100">
              <a:solidFill>
                <a:schemeClr val="bg1">
                  <a:lumMod val="50000"/>
                </a:schemeClr>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spcAft>
                <a:spcPts val="0"/>
              </a:spcAft>
            </a:pP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那什么才是好的</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PPT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？直白的说，内容上框架清晰，废话少说，一笔带过，整体逻辑清晰明了；设计上，干净简洁清爽，字体选用微软雅黑，动画简单过渡，一般学校电脑办公软件版本比较低，因此建议存储</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ppt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格式，而非</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pptx</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格式，如果你想特别一点，有点创意，可以选用其他字体，不过记得</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ppt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存储时候要嵌入字体；也可以加点设计元素，这个你可以参照网上一些</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PPT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设计；如果有条件，最好自行携带电脑，这样展示</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Demo</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或者老师查看你代码更方便，还有就是</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demo</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最好事先视频拍好，格式最好</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MP4</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，因为现场演示随时可能辣鸡；当然也可以将视频嵌入</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ppt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里面，记得选用</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wmv</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格式嵌入；</a:t>
            </a:r>
            <a:endParaRPr lang="zh-CN" altLang="zh-CN" sz="1050" kern="100">
              <a:solidFill>
                <a:schemeClr val="bg1">
                  <a:lumMod val="50000"/>
                </a:schemeClr>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spcAft>
                <a:spcPts val="0"/>
              </a:spcAft>
            </a:pP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其次，很多童鞋更纠结的是，评委会问我什么问题，他会不会不让我过这类</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a:t>
            </a:r>
            <a:endParaRPr lang="zh-CN" altLang="zh-CN" sz="1050" kern="100">
              <a:solidFill>
                <a:schemeClr val="bg1">
                  <a:lumMod val="50000"/>
                </a:schemeClr>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spcAft>
                <a:spcPts val="0"/>
              </a:spcAft>
            </a:pP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其实一个答辩都是围绕你的课题而展开，所以你首先要弄懂，你的课题原理是什么，你这个实验成果</a:t>
            </a:r>
            <a:r>
              <a:rPr lang="en-US"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毕业设计）是根据什么原理制作出来，里面又运用到什么姿势，是知识，而评委就会围绕这些知识点而提出问题，这些问题其实都很基础。因为你这个毕业答辩产生效果要让评委明白你做的到底是什么东东，更不要反复围绕一个点不断强调，还有你的课题如果有毕业设计作为支撑，你也可以现场演示，这样更有说服力。</a:t>
            </a:r>
            <a:endParaRPr lang="zh-CN" altLang="zh-CN" sz="1050" kern="100">
              <a:solidFill>
                <a:schemeClr val="bg1">
                  <a:lumMod val="50000"/>
                </a:schemeClr>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spcAft>
                <a:spcPts val="0"/>
              </a:spcAft>
            </a:pPr>
            <a:r>
              <a:rPr lang="zh-CN" altLang="zh-CN" sz="1050" kern="100">
                <a:solidFill>
                  <a:schemeClr val="bg1">
                    <a:lumMod val="50000"/>
                  </a:schemeClr>
                </a:solidFill>
                <a:latin typeface="Calibri" panose="020F0502020204030204" pitchFamily="34" charset="0"/>
                <a:ea typeface="微软雅黑" panose="020B0503020204020204" pitchFamily="34" charset="-122"/>
                <a:cs typeface="Times New Roman" panose="02020603050405020304" pitchFamily="18" charset="0"/>
              </a:rPr>
              <a:t>最后想说，一个答辩，其实就是一个个人演讲，最重要的是自信，如果你紧张，或者说的太快，都会影响你的阐述；</a:t>
            </a:r>
            <a:endParaRPr lang="zh-CN" altLang="zh-CN" sz="1050" kern="100">
              <a:solidFill>
                <a:schemeClr val="bg1">
                  <a:lumMod val="50000"/>
                </a:schemeClr>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200000"/>
              </a:lnSpc>
              <a:spcAft>
                <a:spcPts val="0"/>
              </a:spcAft>
            </a:pPr>
            <a:r>
              <a:rPr lang="en-US" altLang="zh-CN" sz="1050" kern="100">
                <a:solidFill>
                  <a:schemeClr val="bg1">
                    <a:lumMod val="50000"/>
                  </a:schemeClr>
                </a:solidFill>
                <a:latin typeface="微软雅黑" panose="020B0503020204020204" pitchFamily="34" charset="-122"/>
                <a:ea typeface="宋体" panose="02010600030101010101" pitchFamily="2" charset="-122"/>
                <a:cs typeface="Arial" panose="020B0604020202020204" pitchFamily="34" charset="0"/>
              </a:rPr>
              <a:t>GOOD LUCK</a:t>
            </a:r>
            <a:r>
              <a:rPr lang="zh-CN" altLang="zh-CN" sz="1050" kern="100">
                <a:solidFill>
                  <a:schemeClr val="bg1">
                    <a:lumMod val="50000"/>
                  </a:schemeClr>
                </a:solidFill>
                <a:latin typeface="Calibri" panose="020F0502020204030204" pitchFamily="34" charset="0"/>
                <a:ea typeface="微软雅黑" panose="020B0503020204020204" pitchFamily="34" charset="-122"/>
                <a:cs typeface="Arial" panose="020B0604020202020204" pitchFamily="34" charset="0"/>
              </a:rPr>
              <a:t>！</a:t>
            </a:r>
            <a:endParaRPr lang="zh-CN" altLang="zh-CN" sz="1050" kern="100">
              <a:solidFill>
                <a:schemeClr val="bg1">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矩形 10"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a:extLst>
              <a:ext uri="{FF2B5EF4-FFF2-40B4-BE49-F238E27FC236}">
                <a16:creationId xmlns:a16="http://schemas.microsoft.com/office/drawing/2014/main" id="{6B85F164-D08D-460A-BE6A-95D017CE198F}"/>
              </a:ext>
            </a:extLst>
          </p:cNvPr>
          <p:cNvSpPr/>
          <p:nvPr/>
        </p:nvSpPr>
        <p:spPr>
          <a:xfrm>
            <a:off x="334586" y="378503"/>
            <a:ext cx="1826142" cy="584775"/>
          </a:xfrm>
          <a:prstGeom prst="rect">
            <a:avLst/>
          </a:prstGeom>
        </p:spPr>
        <p:txBody>
          <a:bodyPr wrap="none">
            <a:spAutoFit/>
          </a:bodyPr>
          <a:lstStyle/>
          <a:p>
            <a:pPr algn="ctr" fontAlgn="base">
              <a:spcBef>
                <a:spcPct val="0"/>
              </a:spcBef>
              <a:spcAft>
                <a:spcPct val="0"/>
              </a:spcAft>
              <a:defRPr/>
            </a:pPr>
            <a:r>
              <a:rPr lang="zh-CN" altLang="en-US" sz="3200" b="1">
                <a:solidFill>
                  <a:schemeClr val="accent1">
                    <a:lumMod val="75000"/>
                  </a:schemeClr>
                </a:solidFill>
                <a:latin typeface="+mj-ea"/>
                <a:ea typeface="+mj-ea"/>
              </a:rPr>
              <a:t>答辩攻略</a:t>
            </a:r>
          </a:p>
        </p:txBody>
      </p:sp>
    </p:spTree>
    <p:extLst>
      <p:ext uri="{BB962C8B-B14F-4D97-AF65-F5344CB8AC3E}">
        <p14:creationId xmlns:p14="http://schemas.microsoft.com/office/powerpoint/2010/main" val="2393084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858"/>
          <p:cNvSpPr>
            <a:spLocks noEditPoints="1"/>
          </p:cNvSpPr>
          <p:nvPr/>
        </p:nvSpPr>
        <p:spPr bwMode="auto">
          <a:xfrm>
            <a:off x="1552576" y="1825626"/>
            <a:ext cx="360363" cy="447675"/>
          </a:xfrm>
          <a:custGeom>
            <a:avLst/>
            <a:gdLst>
              <a:gd name="T0" fmla="*/ 0 w 235"/>
              <a:gd name="T1" fmla="*/ 45 h 291"/>
              <a:gd name="T2" fmla="*/ 52 w 235"/>
              <a:gd name="T3" fmla="*/ 1 h 291"/>
              <a:gd name="T4" fmla="*/ 234 w 235"/>
              <a:gd name="T5" fmla="*/ 1 h 291"/>
              <a:gd name="T6" fmla="*/ 234 w 235"/>
              <a:gd name="T7" fmla="*/ 289 h 291"/>
              <a:gd name="T8" fmla="*/ 0 w 235"/>
              <a:gd name="T9" fmla="*/ 289 h 291"/>
              <a:gd name="T10" fmla="*/ 0 w 235"/>
              <a:gd name="T11" fmla="*/ 45 h 291"/>
              <a:gd name="T12" fmla="*/ 59 w 235"/>
              <a:gd name="T13" fmla="*/ 13 h 291"/>
              <a:gd name="T14" fmla="*/ 59 w 235"/>
              <a:gd name="T15" fmla="*/ 53 h 291"/>
              <a:gd name="T16" fmla="*/ 13 w 235"/>
              <a:gd name="T17" fmla="*/ 53 h 291"/>
              <a:gd name="T18" fmla="*/ 13 w 235"/>
              <a:gd name="T19" fmla="*/ 278 h 291"/>
              <a:gd name="T20" fmla="*/ 222 w 235"/>
              <a:gd name="T21" fmla="*/ 278 h 291"/>
              <a:gd name="T22" fmla="*/ 222 w 235"/>
              <a:gd name="T23" fmla="*/ 13 h 291"/>
              <a:gd name="T24" fmla="*/ 59 w 235"/>
              <a:gd name="T25" fmla="*/ 13 h 291"/>
              <a:gd name="T26" fmla="*/ 22 w 235"/>
              <a:gd name="T27" fmla="*/ 41 h 291"/>
              <a:gd name="T28" fmla="*/ 46 w 235"/>
              <a:gd name="T29" fmla="*/ 42 h 291"/>
              <a:gd name="T30" fmla="*/ 46 w 235"/>
              <a:gd name="T31" fmla="*/ 21 h 291"/>
              <a:gd name="T32" fmla="*/ 22 w 235"/>
              <a:gd name="T33" fmla="*/ 41 h 291"/>
              <a:gd name="T34" fmla="*/ 64 w 235"/>
              <a:gd name="T35" fmla="*/ 78 h 291"/>
              <a:gd name="T36" fmla="*/ 70 w 235"/>
              <a:gd name="T37" fmla="*/ 89 h 291"/>
              <a:gd name="T38" fmla="*/ 166 w 235"/>
              <a:gd name="T39" fmla="*/ 90 h 291"/>
              <a:gd name="T40" fmla="*/ 168 w 235"/>
              <a:gd name="T41" fmla="*/ 77 h 291"/>
              <a:gd name="T42" fmla="*/ 64 w 235"/>
              <a:gd name="T43" fmla="*/ 78 h 291"/>
              <a:gd name="T44" fmla="*/ 51 w 235"/>
              <a:gd name="T45" fmla="*/ 115 h 291"/>
              <a:gd name="T46" fmla="*/ 51 w 235"/>
              <a:gd name="T47" fmla="*/ 125 h 291"/>
              <a:gd name="T48" fmla="*/ 183 w 235"/>
              <a:gd name="T49" fmla="*/ 125 h 291"/>
              <a:gd name="T50" fmla="*/ 183 w 235"/>
              <a:gd name="T51" fmla="*/ 115 h 291"/>
              <a:gd name="T52" fmla="*/ 51 w 235"/>
              <a:gd name="T53" fmla="*/ 115 h 291"/>
              <a:gd name="T54" fmla="*/ 51 w 235"/>
              <a:gd name="T55" fmla="*/ 135 h 291"/>
              <a:gd name="T56" fmla="*/ 51 w 235"/>
              <a:gd name="T57" fmla="*/ 146 h 291"/>
              <a:gd name="T58" fmla="*/ 172 w 235"/>
              <a:gd name="T59" fmla="*/ 146 h 291"/>
              <a:gd name="T60" fmla="*/ 188 w 235"/>
              <a:gd name="T61" fmla="*/ 138 h 291"/>
              <a:gd name="T62" fmla="*/ 51 w 235"/>
              <a:gd name="T63" fmla="*/ 135 h 291"/>
              <a:gd name="T64" fmla="*/ 164 w 235"/>
              <a:gd name="T65" fmla="*/ 166 h 291"/>
              <a:gd name="T66" fmla="*/ 153 w 235"/>
              <a:gd name="T67" fmla="*/ 232 h 291"/>
              <a:gd name="T68" fmla="*/ 190 w 235"/>
              <a:gd name="T69" fmla="*/ 231 h 291"/>
              <a:gd name="T70" fmla="*/ 197 w 235"/>
              <a:gd name="T71" fmla="*/ 178 h 291"/>
              <a:gd name="T72" fmla="*/ 164 w 235"/>
              <a:gd name="T73" fmla="*/ 166 h 291"/>
              <a:gd name="T74" fmla="*/ 164 w 235"/>
              <a:gd name="T75" fmla="*/ 180 h 291"/>
              <a:gd name="T76" fmla="*/ 158 w 235"/>
              <a:gd name="T77" fmla="*/ 217 h 291"/>
              <a:gd name="T78" fmla="*/ 191 w 235"/>
              <a:gd name="T79" fmla="*/ 198 h 291"/>
              <a:gd name="T80" fmla="*/ 164 w 235"/>
              <a:gd name="T81" fmla="*/ 180 h 291"/>
              <a:gd name="T82" fmla="*/ 168 w 235"/>
              <a:gd name="T83" fmla="*/ 185 h 291"/>
              <a:gd name="T84" fmla="*/ 155 w 235"/>
              <a:gd name="T85" fmla="*/ 203 h 291"/>
              <a:gd name="T86" fmla="*/ 181 w 235"/>
              <a:gd name="T87" fmla="*/ 212 h 291"/>
              <a:gd name="T88" fmla="*/ 168 w 235"/>
              <a:gd name="T89" fmla="*/ 185 h 291"/>
              <a:gd name="T90" fmla="*/ 50 w 235"/>
              <a:gd name="T91" fmla="*/ 227 h 291"/>
              <a:gd name="T92" fmla="*/ 50 w 235"/>
              <a:gd name="T93" fmla="*/ 237 h 291"/>
              <a:gd name="T94" fmla="*/ 109 w 235"/>
              <a:gd name="T95" fmla="*/ 237 h 291"/>
              <a:gd name="T96" fmla="*/ 109 w 235"/>
              <a:gd name="T97" fmla="*/ 227 h 291"/>
              <a:gd name="T98" fmla="*/ 50 w 235"/>
              <a:gd name="T99" fmla="*/ 227 h 291"/>
              <a:gd name="T100" fmla="*/ 152 w 235"/>
              <a:gd name="T101" fmla="*/ 236 h 291"/>
              <a:gd name="T102" fmla="*/ 146 w 235"/>
              <a:gd name="T103" fmla="*/ 255 h 291"/>
              <a:gd name="T104" fmla="*/ 164 w 235"/>
              <a:gd name="T105" fmla="*/ 260 h 291"/>
              <a:gd name="T106" fmla="*/ 168 w 235"/>
              <a:gd name="T107" fmla="*/ 242 h 291"/>
              <a:gd name="T108" fmla="*/ 152 w 235"/>
              <a:gd name="T109" fmla="*/ 236 h 291"/>
              <a:gd name="T110" fmla="*/ 172 w 235"/>
              <a:gd name="T111" fmla="*/ 241 h 291"/>
              <a:gd name="T112" fmla="*/ 177 w 235"/>
              <a:gd name="T113" fmla="*/ 260 h 291"/>
              <a:gd name="T114" fmla="*/ 195 w 235"/>
              <a:gd name="T115" fmla="*/ 255 h 291"/>
              <a:gd name="T116" fmla="*/ 187 w 235"/>
              <a:gd name="T117" fmla="*/ 237 h 291"/>
              <a:gd name="T118" fmla="*/ 172 w 235"/>
              <a:gd name="T119" fmla="*/ 24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 h="291">
                <a:moveTo>
                  <a:pt x="0" y="45"/>
                </a:moveTo>
                <a:cubicBezTo>
                  <a:pt x="18" y="31"/>
                  <a:pt x="33" y="13"/>
                  <a:pt x="52" y="1"/>
                </a:cubicBezTo>
                <a:cubicBezTo>
                  <a:pt x="113" y="0"/>
                  <a:pt x="173" y="0"/>
                  <a:pt x="234" y="1"/>
                </a:cubicBezTo>
                <a:cubicBezTo>
                  <a:pt x="235" y="97"/>
                  <a:pt x="235" y="193"/>
                  <a:pt x="234" y="289"/>
                </a:cubicBezTo>
                <a:cubicBezTo>
                  <a:pt x="156" y="291"/>
                  <a:pt x="78" y="291"/>
                  <a:pt x="0" y="289"/>
                </a:cubicBezTo>
                <a:cubicBezTo>
                  <a:pt x="0" y="208"/>
                  <a:pt x="0" y="126"/>
                  <a:pt x="0" y="45"/>
                </a:cubicBezTo>
                <a:close/>
                <a:moveTo>
                  <a:pt x="59" y="13"/>
                </a:moveTo>
                <a:cubicBezTo>
                  <a:pt x="59" y="26"/>
                  <a:pt x="59" y="39"/>
                  <a:pt x="59" y="53"/>
                </a:cubicBezTo>
                <a:cubicBezTo>
                  <a:pt x="43" y="53"/>
                  <a:pt x="28" y="53"/>
                  <a:pt x="13" y="53"/>
                </a:cubicBezTo>
                <a:cubicBezTo>
                  <a:pt x="13" y="128"/>
                  <a:pt x="12" y="203"/>
                  <a:pt x="13" y="278"/>
                </a:cubicBezTo>
                <a:cubicBezTo>
                  <a:pt x="83" y="278"/>
                  <a:pt x="152" y="278"/>
                  <a:pt x="222" y="278"/>
                </a:cubicBezTo>
                <a:cubicBezTo>
                  <a:pt x="223" y="190"/>
                  <a:pt x="222" y="101"/>
                  <a:pt x="222" y="13"/>
                </a:cubicBezTo>
                <a:cubicBezTo>
                  <a:pt x="168" y="13"/>
                  <a:pt x="113" y="13"/>
                  <a:pt x="59" y="13"/>
                </a:cubicBezTo>
                <a:close/>
                <a:moveTo>
                  <a:pt x="22" y="41"/>
                </a:moveTo>
                <a:cubicBezTo>
                  <a:pt x="30" y="42"/>
                  <a:pt x="38" y="42"/>
                  <a:pt x="46" y="42"/>
                </a:cubicBezTo>
                <a:cubicBezTo>
                  <a:pt x="46" y="35"/>
                  <a:pt x="46" y="28"/>
                  <a:pt x="46" y="21"/>
                </a:cubicBezTo>
                <a:cubicBezTo>
                  <a:pt x="38" y="28"/>
                  <a:pt x="30" y="35"/>
                  <a:pt x="22" y="41"/>
                </a:cubicBezTo>
                <a:close/>
                <a:moveTo>
                  <a:pt x="64" y="78"/>
                </a:moveTo>
                <a:cubicBezTo>
                  <a:pt x="65" y="81"/>
                  <a:pt x="68" y="86"/>
                  <a:pt x="70" y="89"/>
                </a:cubicBezTo>
                <a:cubicBezTo>
                  <a:pt x="102" y="92"/>
                  <a:pt x="134" y="90"/>
                  <a:pt x="166" y="90"/>
                </a:cubicBezTo>
                <a:cubicBezTo>
                  <a:pt x="167" y="87"/>
                  <a:pt x="168" y="80"/>
                  <a:pt x="168" y="77"/>
                </a:cubicBezTo>
                <a:cubicBezTo>
                  <a:pt x="133" y="77"/>
                  <a:pt x="99" y="75"/>
                  <a:pt x="64" y="78"/>
                </a:cubicBezTo>
                <a:close/>
                <a:moveTo>
                  <a:pt x="51" y="115"/>
                </a:moveTo>
                <a:cubicBezTo>
                  <a:pt x="51" y="117"/>
                  <a:pt x="51" y="122"/>
                  <a:pt x="51" y="125"/>
                </a:cubicBezTo>
                <a:cubicBezTo>
                  <a:pt x="95" y="125"/>
                  <a:pt x="139" y="126"/>
                  <a:pt x="183" y="125"/>
                </a:cubicBezTo>
                <a:cubicBezTo>
                  <a:pt x="183" y="122"/>
                  <a:pt x="183" y="118"/>
                  <a:pt x="183" y="115"/>
                </a:cubicBezTo>
                <a:cubicBezTo>
                  <a:pt x="139" y="114"/>
                  <a:pt x="95" y="115"/>
                  <a:pt x="51" y="115"/>
                </a:cubicBezTo>
                <a:close/>
                <a:moveTo>
                  <a:pt x="51" y="135"/>
                </a:moveTo>
                <a:cubicBezTo>
                  <a:pt x="51" y="138"/>
                  <a:pt x="51" y="143"/>
                  <a:pt x="51" y="146"/>
                </a:cubicBezTo>
                <a:cubicBezTo>
                  <a:pt x="91" y="146"/>
                  <a:pt x="132" y="146"/>
                  <a:pt x="172" y="146"/>
                </a:cubicBezTo>
                <a:cubicBezTo>
                  <a:pt x="179" y="147"/>
                  <a:pt x="184" y="143"/>
                  <a:pt x="188" y="138"/>
                </a:cubicBezTo>
                <a:cubicBezTo>
                  <a:pt x="142" y="133"/>
                  <a:pt x="96" y="137"/>
                  <a:pt x="51" y="135"/>
                </a:cubicBezTo>
                <a:close/>
                <a:moveTo>
                  <a:pt x="164" y="166"/>
                </a:moveTo>
                <a:cubicBezTo>
                  <a:pt x="132" y="169"/>
                  <a:pt x="125" y="218"/>
                  <a:pt x="153" y="232"/>
                </a:cubicBezTo>
                <a:cubicBezTo>
                  <a:pt x="165" y="237"/>
                  <a:pt x="178" y="236"/>
                  <a:pt x="190" y="231"/>
                </a:cubicBezTo>
                <a:cubicBezTo>
                  <a:pt x="207" y="219"/>
                  <a:pt x="212" y="193"/>
                  <a:pt x="197" y="178"/>
                </a:cubicBezTo>
                <a:cubicBezTo>
                  <a:pt x="191" y="168"/>
                  <a:pt x="176" y="164"/>
                  <a:pt x="164" y="166"/>
                </a:cubicBezTo>
                <a:close/>
                <a:moveTo>
                  <a:pt x="164" y="180"/>
                </a:moveTo>
                <a:cubicBezTo>
                  <a:pt x="149" y="185"/>
                  <a:pt x="143" y="208"/>
                  <a:pt x="158" y="217"/>
                </a:cubicBezTo>
                <a:cubicBezTo>
                  <a:pt x="171" y="230"/>
                  <a:pt x="194" y="215"/>
                  <a:pt x="191" y="198"/>
                </a:cubicBezTo>
                <a:cubicBezTo>
                  <a:pt x="191" y="186"/>
                  <a:pt x="176" y="176"/>
                  <a:pt x="164" y="180"/>
                </a:cubicBezTo>
                <a:close/>
                <a:moveTo>
                  <a:pt x="168" y="185"/>
                </a:moveTo>
                <a:cubicBezTo>
                  <a:pt x="160" y="186"/>
                  <a:pt x="153" y="194"/>
                  <a:pt x="155" y="203"/>
                </a:cubicBezTo>
                <a:cubicBezTo>
                  <a:pt x="155" y="215"/>
                  <a:pt x="173" y="221"/>
                  <a:pt x="181" y="212"/>
                </a:cubicBezTo>
                <a:cubicBezTo>
                  <a:pt x="193" y="202"/>
                  <a:pt x="183" y="182"/>
                  <a:pt x="168" y="185"/>
                </a:cubicBezTo>
                <a:close/>
                <a:moveTo>
                  <a:pt x="50" y="227"/>
                </a:moveTo>
                <a:cubicBezTo>
                  <a:pt x="50" y="229"/>
                  <a:pt x="50" y="234"/>
                  <a:pt x="50" y="237"/>
                </a:cubicBezTo>
                <a:cubicBezTo>
                  <a:pt x="70" y="237"/>
                  <a:pt x="89" y="237"/>
                  <a:pt x="109" y="237"/>
                </a:cubicBezTo>
                <a:cubicBezTo>
                  <a:pt x="109" y="234"/>
                  <a:pt x="109" y="229"/>
                  <a:pt x="109" y="227"/>
                </a:cubicBezTo>
                <a:cubicBezTo>
                  <a:pt x="89" y="227"/>
                  <a:pt x="70" y="226"/>
                  <a:pt x="50" y="227"/>
                </a:cubicBezTo>
                <a:close/>
                <a:moveTo>
                  <a:pt x="152" y="236"/>
                </a:moveTo>
                <a:cubicBezTo>
                  <a:pt x="150" y="242"/>
                  <a:pt x="148" y="248"/>
                  <a:pt x="146" y="255"/>
                </a:cubicBezTo>
                <a:cubicBezTo>
                  <a:pt x="152" y="257"/>
                  <a:pt x="158" y="258"/>
                  <a:pt x="164" y="260"/>
                </a:cubicBezTo>
                <a:cubicBezTo>
                  <a:pt x="165" y="254"/>
                  <a:pt x="167" y="248"/>
                  <a:pt x="168" y="242"/>
                </a:cubicBezTo>
                <a:cubicBezTo>
                  <a:pt x="163" y="240"/>
                  <a:pt x="157" y="238"/>
                  <a:pt x="152" y="236"/>
                </a:cubicBezTo>
                <a:close/>
                <a:moveTo>
                  <a:pt x="172" y="241"/>
                </a:moveTo>
                <a:cubicBezTo>
                  <a:pt x="174" y="248"/>
                  <a:pt x="175" y="254"/>
                  <a:pt x="177" y="260"/>
                </a:cubicBezTo>
                <a:cubicBezTo>
                  <a:pt x="183" y="258"/>
                  <a:pt x="189" y="256"/>
                  <a:pt x="195" y="255"/>
                </a:cubicBezTo>
                <a:cubicBezTo>
                  <a:pt x="193" y="248"/>
                  <a:pt x="191" y="242"/>
                  <a:pt x="187" y="237"/>
                </a:cubicBezTo>
                <a:cubicBezTo>
                  <a:pt x="182" y="238"/>
                  <a:pt x="177" y="240"/>
                  <a:pt x="172" y="241"/>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7" name="Freeform 859"/>
          <p:cNvSpPr>
            <a:spLocks noEditPoints="1"/>
          </p:cNvSpPr>
          <p:nvPr/>
        </p:nvSpPr>
        <p:spPr bwMode="auto">
          <a:xfrm>
            <a:off x="2332038" y="1816101"/>
            <a:ext cx="476250" cy="488950"/>
          </a:xfrm>
          <a:custGeom>
            <a:avLst/>
            <a:gdLst>
              <a:gd name="T0" fmla="*/ 287 w 310"/>
              <a:gd name="T1" fmla="*/ 15 h 318"/>
              <a:gd name="T2" fmla="*/ 310 w 310"/>
              <a:gd name="T3" fmla="*/ 0 h 318"/>
              <a:gd name="T4" fmla="*/ 252 w 310"/>
              <a:gd name="T5" fmla="*/ 72 h 318"/>
              <a:gd name="T6" fmla="*/ 157 w 310"/>
              <a:gd name="T7" fmla="*/ 157 h 318"/>
              <a:gd name="T8" fmla="*/ 147 w 310"/>
              <a:gd name="T9" fmla="*/ 147 h 318"/>
              <a:gd name="T10" fmla="*/ 186 w 310"/>
              <a:gd name="T11" fmla="*/ 98 h 318"/>
              <a:gd name="T12" fmla="*/ 287 w 310"/>
              <a:gd name="T13" fmla="*/ 15 h 318"/>
              <a:gd name="T14" fmla="*/ 15 w 310"/>
              <a:gd name="T15" fmla="*/ 120 h 318"/>
              <a:gd name="T16" fmla="*/ 60 w 310"/>
              <a:gd name="T17" fmla="*/ 264 h 318"/>
              <a:gd name="T18" fmla="*/ 256 w 310"/>
              <a:gd name="T19" fmla="*/ 274 h 318"/>
              <a:gd name="T20" fmla="*/ 291 w 310"/>
              <a:gd name="T21" fmla="*/ 149 h 318"/>
              <a:gd name="T22" fmla="*/ 239 w 310"/>
              <a:gd name="T23" fmla="*/ 95 h 318"/>
              <a:gd name="T24" fmla="*/ 228 w 310"/>
              <a:gd name="T25" fmla="*/ 105 h 318"/>
              <a:gd name="T26" fmla="*/ 268 w 310"/>
              <a:gd name="T27" fmla="*/ 138 h 318"/>
              <a:gd name="T28" fmla="*/ 260 w 310"/>
              <a:gd name="T29" fmla="*/ 249 h 318"/>
              <a:gd name="T30" fmla="*/ 148 w 310"/>
              <a:gd name="T31" fmla="*/ 287 h 318"/>
              <a:gd name="T32" fmla="*/ 23 w 310"/>
              <a:gd name="T33" fmla="*/ 152 h 318"/>
              <a:gd name="T34" fmla="*/ 134 w 310"/>
              <a:gd name="T35" fmla="*/ 40 h 318"/>
              <a:gd name="T36" fmla="*/ 166 w 310"/>
              <a:gd name="T37" fmla="*/ 55 h 318"/>
              <a:gd name="T38" fmla="*/ 172 w 310"/>
              <a:gd name="T39" fmla="*/ 106 h 318"/>
              <a:gd name="T40" fmla="*/ 179 w 310"/>
              <a:gd name="T41" fmla="*/ 67 h 318"/>
              <a:gd name="T42" fmla="*/ 142 w 310"/>
              <a:gd name="T43" fmla="*/ 27 h 318"/>
              <a:gd name="T44" fmla="*/ 15 w 310"/>
              <a:gd name="T45" fmla="*/ 120 h 318"/>
              <a:gd name="T46" fmla="*/ 107 w 310"/>
              <a:gd name="T47" fmla="*/ 81 h 318"/>
              <a:gd name="T48" fmla="*/ 94 w 310"/>
              <a:gd name="T49" fmla="*/ 114 h 318"/>
              <a:gd name="T50" fmla="*/ 149 w 310"/>
              <a:gd name="T51" fmla="*/ 99 h 318"/>
              <a:gd name="T52" fmla="*/ 107 w 310"/>
              <a:gd name="T53" fmla="*/ 81 h 318"/>
              <a:gd name="T54" fmla="*/ 105 w 310"/>
              <a:gd name="T55" fmla="*/ 113 h 318"/>
              <a:gd name="T56" fmla="*/ 120 w 310"/>
              <a:gd name="T57" fmla="*/ 91 h 318"/>
              <a:gd name="T58" fmla="*/ 134 w 310"/>
              <a:gd name="T59" fmla="*/ 107 h 318"/>
              <a:gd name="T60" fmla="*/ 105 w 310"/>
              <a:gd name="T61" fmla="*/ 113 h 318"/>
              <a:gd name="T62" fmla="*/ 212 w 310"/>
              <a:gd name="T63" fmla="*/ 125 h 318"/>
              <a:gd name="T64" fmla="*/ 212 w 310"/>
              <a:gd name="T65" fmla="*/ 146 h 318"/>
              <a:gd name="T66" fmla="*/ 236 w 310"/>
              <a:gd name="T67" fmla="*/ 153 h 318"/>
              <a:gd name="T68" fmla="*/ 212 w 310"/>
              <a:gd name="T69" fmla="*/ 125 h 318"/>
              <a:gd name="T70" fmla="*/ 110 w 310"/>
              <a:gd name="T71" fmla="*/ 191 h 318"/>
              <a:gd name="T72" fmla="*/ 148 w 310"/>
              <a:gd name="T73" fmla="*/ 176 h 318"/>
              <a:gd name="T74" fmla="*/ 149 w 310"/>
              <a:gd name="T75" fmla="*/ 149 h 318"/>
              <a:gd name="T76" fmla="*/ 110 w 310"/>
              <a:gd name="T77" fmla="*/ 191 h 318"/>
              <a:gd name="T78" fmla="*/ 244 w 310"/>
              <a:gd name="T79" fmla="*/ 180 h 318"/>
              <a:gd name="T80" fmla="*/ 269 w 310"/>
              <a:gd name="T81" fmla="*/ 177 h 318"/>
              <a:gd name="T82" fmla="*/ 245 w 310"/>
              <a:gd name="T83" fmla="*/ 232 h 318"/>
              <a:gd name="T84" fmla="*/ 244 w 310"/>
              <a:gd name="T85" fmla="*/ 180 h 318"/>
              <a:gd name="T86" fmla="*/ 58 w 310"/>
              <a:gd name="T87" fmla="*/ 192 h 318"/>
              <a:gd name="T88" fmla="*/ 91 w 310"/>
              <a:gd name="T89" fmla="*/ 206 h 318"/>
              <a:gd name="T90" fmla="*/ 68 w 310"/>
              <a:gd name="T91" fmla="*/ 231 h 318"/>
              <a:gd name="T92" fmla="*/ 58 w 310"/>
              <a:gd name="T93" fmla="*/ 192 h 318"/>
              <a:gd name="T94" fmla="*/ 208 w 310"/>
              <a:gd name="T95" fmla="*/ 221 h 318"/>
              <a:gd name="T96" fmla="*/ 227 w 310"/>
              <a:gd name="T97" fmla="*/ 229 h 318"/>
              <a:gd name="T98" fmla="*/ 206 w 310"/>
              <a:gd name="T99" fmla="*/ 263 h 318"/>
              <a:gd name="T100" fmla="*/ 168 w 310"/>
              <a:gd name="T101" fmla="*/ 254 h 318"/>
              <a:gd name="T102" fmla="*/ 208 w 310"/>
              <a:gd name="T103" fmla="*/ 221 h 318"/>
              <a:gd name="T104" fmla="*/ 103 w 310"/>
              <a:gd name="T105" fmla="*/ 229 h 318"/>
              <a:gd name="T106" fmla="*/ 145 w 310"/>
              <a:gd name="T107" fmla="*/ 237 h 318"/>
              <a:gd name="T108" fmla="*/ 136 w 310"/>
              <a:gd name="T109" fmla="*/ 266 h 318"/>
              <a:gd name="T110" fmla="*/ 106 w 310"/>
              <a:gd name="T111" fmla="*/ 257 h 318"/>
              <a:gd name="T112" fmla="*/ 103 w 310"/>
              <a:gd name="T113" fmla="*/ 22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18">
                <a:moveTo>
                  <a:pt x="287" y="15"/>
                </a:moveTo>
                <a:cubicBezTo>
                  <a:pt x="294" y="9"/>
                  <a:pt x="301" y="4"/>
                  <a:pt x="310" y="0"/>
                </a:cubicBezTo>
                <a:cubicBezTo>
                  <a:pt x="294" y="27"/>
                  <a:pt x="271" y="48"/>
                  <a:pt x="252" y="72"/>
                </a:cubicBezTo>
                <a:cubicBezTo>
                  <a:pt x="223" y="104"/>
                  <a:pt x="195" y="137"/>
                  <a:pt x="157" y="157"/>
                </a:cubicBezTo>
                <a:cubicBezTo>
                  <a:pt x="154" y="154"/>
                  <a:pt x="150" y="150"/>
                  <a:pt x="147" y="147"/>
                </a:cubicBezTo>
                <a:cubicBezTo>
                  <a:pt x="158" y="129"/>
                  <a:pt x="171" y="112"/>
                  <a:pt x="186" y="98"/>
                </a:cubicBezTo>
                <a:cubicBezTo>
                  <a:pt x="219" y="69"/>
                  <a:pt x="252" y="42"/>
                  <a:pt x="287" y="15"/>
                </a:cubicBezTo>
                <a:close/>
                <a:moveTo>
                  <a:pt x="15" y="120"/>
                </a:moveTo>
                <a:cubicBezTo>
                  <a:pt x="0" y="172"/>
                  <a:pt x="20" y="229"/>
                  <a:pt x="60" y="264"/>
                </a:cubicBezTo>
                <a:cubicBezTo>
                  <a:pt x="113" y="311"/>
                  <a:pt x="199" y="318"/>
                  <a:pt x="256" y="274"/>
                </a:cubicBezTo>
                <a:cubicBezTo>
                  <a:pt x="294" y="246"/>
                  <a:pt x="309" y="192"/>
                  <a:pt x="291" y="149"/>
                </a:cubicBezTo>
                <a:cubicBezTo>
                  <a:pt x="282" y="125"/>
                  <a:pt x="262" y="107"/>
                  <a:pt x="239" y="95"/>
                </a:cubicBezTo>
                <a:cubicBezTo>
                  <a:pt x="237" y="97"/>
                  <a:pt x="231" y="102"/>
                  <a:pt x="228" y="105"/>
                </a:cubicBezTo>
                <a:cubicBezTo>
                  <a:pt x="243" y="113"/>
                  <a:pt x="259" y="123"/>
                  <a:pt x="268" y="138"/>
                </a:cubicBezTo>
                <a:cubicBezTo>
                  <a:pt x="292" y="171"/>
                  <a:pt x="287" y="220"/>
                  <a:pt x="260" y="249"/>
                </a:cubicBezTo>
                <a:cubicBezTo>
                  <a:pt x="233" y="281"/>
                  <a:pt x="188" y="292"/>
                  <a:pt x="148" y="287"/>
                </a:cubicBezTo>
                <a:cubicBezTo>
                  <a:pt x="81" y="281"/>
                  <a:pt x="20" y="221"/>
                  <a:pt x="23" y="152"/>
                </a:cubicBezTo>
                <a:cubicBezTo>
                  <a:pt x="20" y="92"/>
                  <a:pt x="75" y="39"/>
                  <a:pt x="134" y="40"/>
                </a:cubicBezTo>
                <a:cubicBezTo>
                  <a:pt x="146" y="40"/>
                  <a:pt x="160" y="44"/>
                  <a:pt x="166" y="55"/>
                </a:cubicBezTo>
                <a:cubicBezTo>
                  <a:pt x="166" y="72"/>
                  <a:pt x="150" y="97"/>
                  <a:pt x="172" y="106"/>
                </a:cubicBezTo>
                <a:cubicBezTo>
                  <a:pt x="178" y="94"/>
                  <a:pt x="175" y="80"/>
                  <a:pt x="179" y="67"/>
                </a:cubicBezTo>
                <a:cubicBezTo>
                  <a:pt x="186" y="46"/>
                  <a:pt x="162" y="28"/>
                  <a:pt x="142" y="27"/>
                </a:cubicBezTo>
                <a:cubicBezTo>
                  <a:pt x="86" y="24"/>
                  <a:pt x="30" y="65"/>
                  <a:pt x="15" y="120"/>
                </a:cubicBezTo>
                <a:close/>
                <a:moveTo>
                  <a:pt x="107" y="81"/>
                </a:moveTo>
                <a:cubicBezTo>
                  <a:pt x="95" y="87"/>
                  <a:pt x="87" y="102"/>
                  <a:pt x="94" y="114"/>
                </a:cubicBezTo>
                <a:cubicBezTo>
                  <a:pt x="106" y="140"/>
                  <a:pt x="153" y="128"/>
                  <a:pt x="149" y="99"/>
                </a:cubicBezTo>
                <a:cubicBezTo>
                  <a:pt x="148" y="79"/>
                  <a:pt x="122" y="72"/>
                  <a:pt x="107" y="81"/>
                </a:cubicBezTo>
                <a:close/>
                <a:moveTo>
                  <a:pt x="105" y="113"/>
                </a:moveTo>
                <a:cubicBezTo>
                  <a:pt x="104" y="103"/>
                  <a:pt x="109" y="92"/>
                  <a:pt x="120" y="91"/>
                </a:cubicBezTo>
                <a:cubicBezTo>
                  <a:pt x="129" y="87"/>
                  <a:pt x="141" y="99"/>
                  <a:pt x="134" y="107"/>
                </a:cubicBezTo>
                <a:cubicBezTo>
                  <a:pt x="128" y="118"/>
                  <a:pt x="114" y="114"/>
                  <a:pt x="105" y="113"/>
                </a:cubicBezTo>
                <a:close/>
                <a:moveTo>
                  <a:pt x="212" y="125"/>
                </a:moveTo>
                <a:cubicBezTo>
                  <a:pt x="204" y="128"/>
                  <a:pt x="211" y="139"/>
                  <a:pt x="212" y="146"/>
                </a:cubicBezTo>
                <a:cubicBezTo>
                  <a:pt x="213" y="157"/>
                  <a:pt x="229" y="163"/>
                  <a:pt x="236" y="153"/>
                </a:cubicBezTo>
                <a:cubicBezTo>
                  <a:pt x="250" y="139"/>
                  <a:pt x="227" y="115"/>
                  <a:pt x="212" y="125"/>
                </a:cubicBezTo>
                <a:close/>
                <a:moveTo>
                  <a:pt x="110" y="191"/>
                </a:moveTo>
                <a:cubicBezTo>
                  <a:pt x="124" y="191"/>
                  <a:pt x="142" y="191"/>
                  <a:pt x="148" y="176"/>
                </a:cubicBezTo>
                <a:cubicBezTo>
                  <a:pt x="155" y="168"/>
                  <a:pt x="152" y="158"/>
                  <a:pt x="149" y="149"/>
                </a:cubicBezTo>
                <a:cubicBezTo>
                  <a:pt x="125" y="150"/>
                  <a:pt x="118" y="173"/>
                  <a:pt x="110" y="191"/>
                </a:cubicBezTo>
                <a:close/>
                <a:moveTo>
                  <a:pt x="244" y="180"/>
                </a:moveTo>
                <a:cubicBezTo>
                  <a:pt x="250" y="174"/>
                  <a:pt x="260" y="177"/>
                  <a:pt x="269" y="177"/>
                </a:cubicBezTo>
                <a:cubicBezTo>
                  <a:pt x="274" y="198"/>
                  <a:pt x="264" y="221"/>
                  <a:pt x="245" y="232"/>
                </a:cubicBezTo>
                <a:cubicBezTo>
                  <a:pt x="237" y="216"/>
                  <a:pt x="233" y="195"/>
                  <a:pt x="244" y="180"/>
                </a:cubicBezTo>
                <a:close/>
                <a:moveTo>
                  <a:pt x="58" y="192"/>
                </a:moveTo>
                <a:cubicBezTo>
                  <a:pt x="71" y="180"/>
                  <a:pt x="83" y="198"/>
                  <a:pt x="91" y="206"/>
                </a:cubicBezTo>
                <a:cubicBezTo>
                  <a:pt x="95" y="221"/>
                  <a:pt x="80" y="230"/>
                  <a:pt x="68" y="231"/>
                </a:cubicBezTo>
                <a:cubicBezTo>
                  <a:pt x="63" y="219"/>
                  <a:pt x="50" y="205"/>
                  <a:pt x="58" y="192"/>
                </a:cubicBezTo>
                <a:close/>
                <a:moveTo>
                  <a:pt x="208" y="221"/>
                </a:moveTo>
                <a:cubicBezTo>
                  <a:pt x="215" y="220"/>
                  <a:pt x="227" y="217"/>
                  <a:pt x="227" y="229"/>
                </a:cubicBezTo>
                <a:cubicBezTo>
                  <a:pt x="220" y="240"/>
                  <a:pt x="214" y="252"/>
                  <a:pt x="206" y="263"/>
                </a:cubicBezTo>
                <a:cubicBezTo>
                  <a:pt x="195" y="273"/>
                  <a:pt x="173" y="269"/>
                  <a:pt x="168" y="254"/>
                </a:cubicBezTo>
                <a:cubicBezTo>
                  <a:pt x="173" y="235"/>
                  <a:pt x="189" y="222"/>
                  <a:pt x="208" y="221"/>
                </a:cubicBezTo>
                <a:close/>
                <a:moveTo>
                  <a:pt x="103" y="229"/>
                </a:moveTo>
                <a:cubicBezTo>
                  <a:pt x="117" y="232"/>
                  <a:pt x="132" y="233"/>
                  <a:pt x="145" y="237"/>
                </a:cubicBezTo>
                <a:cubicBezTo>
                  <a:pt x="152" y="247"/>
                  <a:pt x="147" y="262"/>
                  <a:pt x="136" y="266"/>
                </a:cubicBezTo>
                <a:cubicBezTo>
                  <a:pt x="125" y="271"/>
                  <a:pt x="114" y="263"/>
                  <a:pt x="106" y="257"/>
                </a:cubicBezTo>
                <a:cubicBezTo>
                  <a:pt x="96" y="251"/>
                  <a:pt x="103" y="239"/>
                  <a:pt x="103" y="22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8" name="Freeform 860"/>
          <p:cNvSpPr>
            <a:spLocks noEditPoints="1"/>
          </p:cNvSpPr>
          <p:nvPr/>
        </p:nvSpPr>
        <p:spPr bwMode="auto">
          <a:xfrm>
            <a:off x="2413001" y="2717801"/>
            <a:ext cx="447675" cy="381000"/>
          </a:xfrm>
          <a:custGeom>
            <a:avLst/>
            <a:gdLst>
              <a:gd name="T0" fmla="*/ 105 w 291"/>
              <a:gd name="T1" fmla="*/ 4 h 248"/>
              <a:gd name="T2" fmla="*/ 160 w 291"/>
              <a:gd name="T3" fmla="*/ 2 h 248"/>
              <a:gd name="T4" fmla="*/ 192 w 291"/>
              <a:gd name="T5" fmla="*/ 7 h 248"/>
              <a:gd name="T6" fmla="*/ 199 w 291"/>
              <a:gd name="T7" fmla="*/ 34 h 248"/>
              <a:gd name="T8" fmla="*/ 187 w 291"/>
              <a:gd name="T9" fmla="*/ 40 h 248"/>
              <a:gd name="T10" fmla="*/ 183 w 291"/>
              <a:gd name="T11" fmla="*/ 16 h 248"/>
              <a:gd name="T12" fmla="*/ 109 w 291"/>
              <a:gd name="T13" fmla="*/ 16 h 248"/>
              <a:gd name="T14" fmla="*/ 96 w 291"/>
              <a:gd name="T15" fmla="*/ 40 h 248"/>
              <a:gd name="T16" fmla="*/ 105 w 291"/>
              <a:gd name="T17" fmla="*/ 4 h 248"/>
              <a:gd name="T18" fmla="*/ 28 w 291"/>
              <a:gd name="T19" fmla="*/ 44 h 248"/>
              <a:gd name="T20" fmla="*/ 266 w 291"/>
              <a:gd name="T21" fmla="*/ 45 h 248"/>
              <a:gd name="T22" fmla="*/ 263 w 291"/>
              <a:gd name="T23" fmla="*/ 91 h 248"/>
              <a:gd name="T24" fmla="*/ 290 w 291"/>
              <a:gd name="T25" fmla="*/ 199 h 248"/>
              <a:gd name="T26" fmla="*/ 273 w 291"/>
              <a:gd name="T27" fmla="*/ 230 h 248"/>
              <a:gd name="T28" fmla="*/ 237 w 291"/>
              <a:gd name="T29" fmla="*/ 247 h 248"/>
              <a:gd name="T30" fmla="*/ 45 w 291"/>
              <a:gd name="T31" fmla="*/ 245 h 248"/>
              <a:gd name="T32" fmla="*/ 4 w 291"/>
              <a:gd name="T33" fmla="*/ 209 h 248"/>
              <a:gd name="T34" fmla="*/ 31 w 291"/>
              <a:gd name="T35" fmla="*/ 88 h 248"/>
              <a:gd name="T36" fmla="*/ 28 w 291"/>
              <a:gd name="T37" fmla="*/ 44 h 248"/>
              <a:gd name="T38" fmla="*/ 38 w 291"/>
              <a:gd name="T39" fmla="*/ 57 h 248"/>
              <a:gd name="T40" fmla="*/ 53 w 291"/>
              <a:gd name="T41" fmla="*/ 97 h 248"/>
              <a:gd name="T42" fmla="*/ 88 w 291"/>
              <a:gd name="T43" fmla="*/ 119 h 248"/>
              <a:gd name="T44" fmla="*/ 100 w 291"/>
              <a:gd name="T45" fmla="*/ 102 h 248"/>
              <a:gd name="T46" fmla="*/ 119 w 291"/>
              <a:gd name="T47" fmla="*/ 119 h 248"/>
              <a:gd name="T48" fmla="*/ 176 w 291"/>
              <a:gd name="T49" fmla="*/ 119 h 248"/>
              <a:gd name="T50" fmla="*/ 183 w 291"/>
              <a:gd name="T51" fmla="*/ 101 h 248"/>
              <a:gd name="T52" fmla="*/ 218 w 291"/>
              <a:gd name="T53" fmla="*/ 113 h 248"/>
              <a:gd name="T54" fmla="*/ 253 w 291"/>
              <a:gd name="T55" fmla="*/ 57 h 248"/>
              <a:gd name="T56" fmla="*/ 38 w 291"/>
              <a:gd name="T57" fmla="*/ 57 h 248"/>
              <a:gd name="T58" fmla="*/ 44 w 291"/>
              <a:gd name="T59" fmla="*/ 108 h 248"/>
              <a:gd name="T60" fmla="*/ 45 w 291"/>
              <a:gd name="T61" fmla="*/ 233 h 248"/>
              <a:gd name="T62" fmla="*/ 248 w 291"/>
              <a:gd name="T63" fmla="*/ 233 h 248"/>
              <a:gd name="T64" fmla="*/ 248 w 291"/>
              <a:gd name="T65" fmla="*/ 110 h 248"/>
              <a:gd name="T66" fmla="*/ 204 w 291"/>
              <a:gd name="T67" fmla="*/ 133 h 248"/>
              <a:gd name="T68" fmla="*/ 179 w 291"/>
              <a:gd name="T69" fmla="*/ 148 h 248"/>
              <a:gd name="T70" fmla="*/ 178 w 291"/>
              <a:gd name="T71" fmla="*/ 131 h 248"/>
              <a:gd name="T72" fmla="*/ 117 w 291"/>
              <a:gd name="T73" fmla="*/ 131 h 248"/>
              <a:gd name="T74" fmla="*/ 111 w 291"/>
              <a:gd name="T75" fmla="*/ 150 h 248"/>
              <a:gd name="T76" fmla="*/ 90 w 291"/>
              <a:gd name="T77" fmla="*/ 132 h 248"/>
              <a:gd name="T78" fmla="*/ 44 w 291"/>
              <a:gd name="T79" fmla="*/ 108 h 248"/>
              <a:gd name="T80" fmla="*/ 15 w 291"/>
              <a:gd name="T81" fmla="*/ 199 h 248"/>
              <a:gd name="T82" fmla="*/ 31 w 291"/>
              <a:gd name="T83" fmla="*/ 224 h 248"/>
              <a:gd name="T84" fmla="*/ 32 w 291"/>
              <a:gd name="T85" fmla="*/ 125 h 248"/>
              <a:gd name="T86" fmla="*/ 15 w 291"/>
              <a:gd name="T87" fmla="*/ 199 h 248"/>
              <a:gd name="T88" fmla="*/ 262 w 291"/>
              <a:gd name="T89" fmla="*/ 129 h 248"/>
              <a:gd name="T90" fmla="*/ 262 w 291"/>
              <a:gd name="T91" fmla="*/ 223 h 248"/>
              <a:gd name="T92" fmla="*/ 277 w 291"/>
              <a:gd name="T93" fmla="*/ 204 h 248"/>
              <a:gd name="T94" fmla="*/ 262 w 291"/>
              <a:gd name="T95" fmla="*/ 129 h 248"/>
              <a:gd name="T96" fmla="*/ 68 w 291"/>
              <a:gd name="T97" fmla="*/ 131 h 248"/>
              <a:gd name="T98" fmla="*/ 70 w 291"/>
              <a:gd name="T99" fmla="*/ 207 h 248"/>
              <a:gd name="T100" fmla="*/ 125 w 291"/>
              <a:gd name="T101" fmla="*/ 211 h 248"/>
              <a:gd name="T102" fmla="*/ 225 w 291"/>
              <a:gd name="T103" fmla="*/ 207 h 248"/>
              <a:gd name="T104" fmla="*/ 225 w 291"/>
              <a:gd name="T105" fmla="*/ 130 h 248"/>
              <a:gd name="T106" fmla="*/ 201 w 291"/>
              <a:gd name="T107" fmla="*/ 150 h 248"/>
              <a:gd name="T108" fmla="*/ 177 w 291"/>
              <a:gd name="T109" fmla="*/ 154 h 248"/>
              <a:gd name="T110" fmla="*/ 172 w 291"/>
              <a:gd name="T111" fmla="*/ 138 h 248"/>
              <a:gd name="T112" fmla="*/ 123 w 291"/>
              <a:gd name="T113" fmla="*/ 137 h 248"/>
              <a:gd name="T114" fmla="*/ 102 w 291"/>
              <a:gd name="T115" fmla="*/ 155 h 248"/>
              <a:gd name="T116" fmla="*/ 85 w 291"/>
              <a:gd name="T117" fmla="*/ 137 h 248"/>
              <a:gd name="T118" fmla="*/ 68 w 291"/>
              <a:gd name="T119" fmla="*/ 1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248">
                <a:moveTo>
                  <a:pt x="105" y="4"/>
                </a:moveTo>
                <a:cubicBezTo>
                  <a:pt x="123" y="0"/>
                  <a:pt x="141" y="3"/>
                  <a:pt x="160" y="2"/>
                </a:cubicBezTo>
                <a:cubicBezTo>
                  <a:pt x="170" y="3"/>
                  <a:pt x="183" y="0"/>
                  <a:pt x="192" y="7"/>
                </a:cubicBezTo>
                <a:cubicBezTo>
                  <a:pt x="199" y="14"/>
                  <a:pt x="197" y="25"/>
                  <a:pt x="199" y="34"/>
                </a:cubicBezTo>
                <a:cubicBezTo>
                  <a:pt x="196" y="36"/>
                  <a:pt x="190" y="39"/>
                  <a:pt x="187" y="40"/>
                </a:cubicBezTo>
                <a:cubicBezTo>
                  <a:pt x="186" y="32"/>
                  <a:pt x="184" y="24"/>
                  <a:pt x="183" y="16"/>
                </a:cubicBezTo>
                <a:cubicBezTo>
                  <a:pt x="159" y="15"/>
                  <a:pt x="134" y="15"/>
                  <a:pt x="109" y="16"/>
                </a:cubicBezTo>
                <a:cubicBezTo>
                  <a:pt x="107" y="25"/>
                  <a:pt x="110" y="40"/>
                  <a:pt x="96" y="40"/>
                </a:cubicBezTo>
                <a:cubicBezTo>
                  <a:pt x="96" y="28"/>
                  <a:pt x="91" y="11"/>
                  <a:pt x="105" y="4"/>
                </a:cubicBezTo>
                <a:close/>
                <a:moveTo>
                  <a:pt x="28" y="44"/>
                </a:moveTo>
                <a:cubicBezTo>
                  <a:pt x="107" y="44"/>
                  <a:pt x="186" y="43"/>
                  <a:pt x="266" y="45"/>
                </a:cubicBezTo>
                <a:cubicBezTo>
                  <a:pt x="267" y="61"/>
                  <a:pt x="262" y="76"/>
                  <a:pt x="263" y="91"/>
                </a:cubicBezTo>
                <a:cubicBezTo>
                  <a:pt x="275" y="126"/>
                  <a:pt x="289" y="161"/>
                  <a:pt x="290" y="199"/>
                </a:cubicBezTo>
                <a:cubicBezTo>
                  <a:pt x="291" y="212"/>
                  <a:pt x="285" y="225"/>
                  <a:pt x="273" y="230"/>
                </a:cubicBezTo>
                <a:cubicBezTo>
                  <a:pt x="261" y="235"/>
                  <a:pt x="251" y="248"/>
                  <a:pt x="237" y="247"/>
                </a:cubicBezTo>
                <a:cubicBezTo>
                  <a:pt x="173" y="246"/>
                  <a:pt x="109" y="248"/>
                  <a:pt x="45" y="245"/>
                </a:cubicBezTo>
                <a:cubicBezTo>
                  <a:pt x="31" y="234"/>
                  <a:pt x="6" y="230"/>
                  <a:pt x="4" y="209"/>
                </a:cubicBezTo>
                <a:cubicBezTo>
                  <a:pt x="0" y="167"/>
                  <a:pt x="19" y="128"/>
                  <a:pt x="31" y="88"/>
                </a:cubicBezTo>
                <a:cubicBezTo>
                  <a:pt x="29" y="74"/>
                  <a:pt x="27" y="59"/>
                  <a:pt x="28" y="44"/>
                </a:cubicBezTo>
                <a:close/>
                <a:moveTo>
                  <a:pt x="38" y="57"/>
                </a:moveTo>
                <a:cubicBezTo>
                  <a:pt x="41" y="71"/>
                  <a:pt x="43" y="86"/>
                  <a:pt x="53" y="97"/>
                </a:cubicBezTo>
                <a:cubicBezTo>
                  <a:pt x="62" y="109"/>
                  <a:pt x="75" y="113"/>
                  <a:pt x="88" y="119"/>
                </a:cubicBezTo>
                <a:cubicBezTo>
                  <a:pt x="92" y="113"/>
                  <a:pt x="95" y="107"/>
                  <a:pt x="100" y="102"/>
                </a:cubicBezTo>
                <a:cubicBezTo>
                  <a:pt x="108" y="104"/>
                  <a:pt x="115" y="111"/>
                  <a:pt x="119" y="119"/>
                </a:cubicBezTo>
                <a:cubicBezTo>
                  <a:pt x="138" y="119"/>
                  <a:pt x="157" y="118"/>
                  <a:pt x="176" y="119"/>
                </a:cubicBezTo>
                <a:cubicBezTo>
                  <a:pt x="178" y="113"/>
                  <a:pt x="181" y="107"/>
                  <a:pt x="183" y="101"/>
                </a:cubicBezTo>
                <a:cubicBezTo>
                  <a:pt x="195" y="105"/>
                  <a:pt x="205" y="124"/>
                  <a:pt x="218" y="113"/>
                </a:cubicBezTo>
                <a:cubicBezTo>
                  <a:pt x="241" y="104"/>
                  <a:pt x="253" y="80"/>
                  <a:pt x="253" y="57"/>
                </a:cubicBezTo>
                <a:cubicBezTo>
                  <a:pt x="182" y="57"/>
                  <a:pt x="110" y="56"/>
                  <a:pt x="38" y="57"/>
                </a:cubicBezTo>
                <a:close/>
                <a:moveTo>
                  <a:pt x="44" y="108"/>
                </a:moveTo>
                <a:cubicBezTo>
                  <a:pt x="45" y="150"/>
                  <a:pt x="44" y="191"/>
                  <a:pt x="45" y="233"/>
                </a:cubicBezTo>
                <a:cubicBezTo>
                  <a:pt x="113" y="234"/>
                  <a:pt x="180" y="234"/>
                  <a:pt x="248" y="233"/>
                </a:cubicBezTo>
                <a:cubicBezTo>
                  <a:pt x="248" y="192"/>
                  <a:pt x="248" y="151"/>
                  <a:pt x="248" y="110"/>
                </a:cubicBezTo>
                <a:cubicBezTo>
                  <a:pt x="235" y="120"/>
                  <a:pt x="219" y="126"/>
                  <a:pt x="204" y="133"/>
                </a:cubicBezTo>
                <a:cubicBezTo>
                  <a:pt x="199" y="142"/>
                  <a:pt x="193" y="152"/>
                  <a:pt x="179" y="148"/>
                </a:cubicBezTo>
                <a:cubicBezTo>
                  <a:pt x="179" y="144"/>
                  <a:pt x="178" y="135"/>
                  <a:pt x="178" y="131"/>
                </a:cubicBezTo>
                <a:cubicBezTo>
                  <a:pt x="158" y="131"/>
                  <a:pt x="137" y="131"/>
                  <a:pt x="117" y="131"/>
                </a:cubicBezTo>
                <a:cubicBezTo>
                  <a:pt x="115" y="137"/>
                  <a:pt x="113" y="143"/>
                  <a:pt x="111" y="150"/>
                </a:cubicBezTo>
                <a:cubicBezTo>
                  <a:pt x="100" y="150"/>
                  <a:pt x="90" y="145"/>
                  <a:pt x="90" y="132"/>
                </a:cubicBezTo>
                <a:cubicBezTo>
                  <a:pt x="73" y="128"/>
                  <a:pt x="57" y="120"/>
                  <a:pt x="44" y="108"/>
                </a:cubicBezTo>
                <a:close/>
                <a:moveTo>
                  <a:pt x="15" y="199"/>
                </a:moveTo>
                <a:cubicBezTo>
                  <a:pt x="14" y="210"/>
                  <a:pt x="23" y="217"/>
                  <a:pt x="31" y="224"/>
                </a:cubicBezTo>
                <a:cubicBezTo>
                  <a:pt x="34" y="191"/>
                  <a:pt x="32" y="158"/>
                  <a:pt x="32" y="125"/>
                </a:cubicBezTo>
                <a:cubicBezTo>
                  <a:pt x="23" y="149"/>
                  <a:pt x="17" y="174"/>
                  <a:pt x="15" y="199"/>
                </a:cubicBezTo>
                <a:close/>
                <a:moveTo>
                  <a:pt x="262" y="129"/>
                </a:moveTo>
                <a:cubicBezTo>
                  <a:pt x="260" y="160"/>
                  <a:pt x="261" y="191"/>
                  <a:pt x="262" y="223"/>
                </a:cubicBezTo>
                <a:cubicBezTo>
                  <a:pt x="267" y="217"/>
                  <a:pt x="277" y="213"/>
                  <a:pt x="277" y="204"/>
                </a:cubicBezTo>
                <a:cubicBezTo>
                  <a:pt x="277" y="178"/>
                  <a:pt x="270" y="153"/>
                  <a:pt x="262" y="129"/>
                </a:cubicBezTo>
                <a:close/>
                <a:moveTo>
                  <a:pt x="68" y="131"/>
                </a:moveTo>
                <a:cubicBezTo>
                  <a:pt x="69" y="156"/>
                  <a:pt x="65" y="182"/>
                  <a:pt x="70" y="207"/>
                </a:cubicBezTo>
                <a:cubicBezTo>
                  <a:pt x="87" y="215"/>
                  <a:pt x="107" y="209"/>
                  <a:pt x="125" y="211"/>
                </a:cubicBezTo>
                <a:cubicBezTo>
                  <a:pt x="158" y="209"/>
                  <a:pt x="192" y="214"/>
                  <a:pt x="225" y="207"/>
                </a:cubicBezTo>
                <a:cubicBezTo>
                  <a:pt x="227" y="182"/>
                  <a:pt x="226" y="156"/>
                  <a:pt x="225" y="130"/>
                </a:cubicBezTo>
                <a:cubicBezTo>
                  <a:pt x="214" y="133"/>
                  <a:pt x="206" y="140"/>
                  <a:pt x="201" y="150"/>
                </a:cubicBezTo>
                <a:cubicBezTo>
                  <a:pt x="196" y="158"/>
                  <a:pt x="185" y="153"/>
                  <a:pt x="177" y="154"/>
                </a:cubicBezTo>
                <a:cubicBezTo>
                  <a:pt x="175" y="148"/>
                  <a:pt x="173" y="143"/>
                  <a:pt x="172" y="138"/>
                </a:cubicBezTo>
                <a:cubicBezTo>
                  <a:pt x="156" y="138"/>
                  <a:pt x="139" y="137"/>
                  <a:pt x="123" y="137"/>
                </a:cubicBezTo>
                <a:cubicBezTo>
                  <a:pt x="119" y="146"/>
                  <a:pt x="114" y="158"/>
                  <a:pt x="102" y="155"/>
                </a:cubicBezTo>
                <a:cubicBezTo>
                  <a:pt x="91" y="156"/>
                  <a:pt x="88" y="145"/>
                  <a:pt x="85" y="137"/>
                </a:cubicBezTo>
                <a:cubicBezTo>
                  <a:pt x="79" y="135"/>
                  <a:pt x="73" y="133"/>
                  <a:pt x="68" y="131"/>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861"/>
          <p:cNvSpPr>
            <a:spLocks noEditPoints="1"/>
          </p:cNvSpPr>
          <p:nvPr/>
        </p:nvSpPr>
        <p:spPr bwMode="auto">
          <a:xfrm>
            <a:off x="1568451" y="2717801"/>
            <a:ext cx="455613" cy="376238"/>
          </a:xfrm>
          <a:custGeom>
            <a:avLst/>
            <a:gdLst>
              <a:gd name="T0" fmla="*/ 266 w 296"/>
              <a:gd name="T1" fmla="*/ 2 h 244"/>
              <a:gd name="T2" fmla="*/ 295 w 296"/>
              <a:gd name="T3" fmla="*/ 216 h 244"/>
              <a:gd name="T4" fmla="*/ 241 w 296"/>
              <a:gd name="T5" fmla="*/ 225 h 244"/>
              <a:gd name="T6" fmla="*/ 19 w 296"/>
              <a:gd name="T7" fmla="*/ 240 h 244"/>
              <a:gd name="T8" fmla="*/ 1 w 296"/>
              <a:gd name="T9" fmla="*/ 32 h 244"/>
              <a:gd name="T10" fmla="*/ 15 w 296"/>
              <a:gd name="T11" fmla="*/ 17 h 244"/>
              <a:gd name="T12" fmla="*/ 28 w 296"/>
              <a:gd name="T13" fmla="*/ 227 h 244"/>
              <a:gd name="T14" fmla="*/ 258 w 296"/>
              <a:gd name="T15" fmla="*/ 212 h 244"/>
              <a:gd name="T16" fmla="*/ 281 w 296"/>
              <a:gd name="T17" fmla="*/ 172 h 244"/>
              <a:gd name="T18" fmla="*/ 15 w 296"/>
              <a:gd name="T19" fmla="*/ 17 h 244"/>
              <a:gd name="T20" fmla="*/ 27 w 296"/>
              <a:gd name="T21" fmla="*/ 185 h 244"/>
              <a:gd name="T22" fmla="*/ 269 w 296"/>
              <a:gd name="T23" fmla="*/ 28 h 244"/>
              <a:gd name="T24" fmla="*/ 49 w 296"/>
              <a:gd name="T25" fmla="*/ 94 h 244"/>
              <a:gd name="T26" fmla="*/ 66 w 296"/>
              <a:gd name="T27" fmla="*/ 122 h 244"/>
              <a:gd name="T28" fmla="*/ 49 w 296"/>
              <a:gd name="T29" fmla="*/ 94 h 244"/>
              <a:gd name="T30" fmla="*/ 94 w 296"/>
              <a:gd name="T31" fmla="*/ 96 h 244"/>
              <a:gd name="T32" fmla="*/ 102 w 296"/>
              <a:gd name="T33" fmla="*/ 121 h 244"/>
              <a:gd name="T34" fmla="*/ 101 w 296"/>
              <a:gd name="T35" fmla="*/ 96 h 244"/>
              <a:gd name="T36" fmla="*/ 106 w 296"/>
              <a:gd name="T37" fmla="*/ 90 h 244"/>
              <a:gd name="T38" fmla="*/ 115 w 296"/>
              <a:gd name="T39" fmla="*/ 106 h 244"/>
              <a:gd name="T40" fmla="*/ 103 w 296"/>
              <a:gd name="T41" fmla="*/ 118 h 244"/>
              <a:gd name="T42" fmla="*/ 130 w 296"/>
              <a:gd name="T43" fmla="*/ 90 h 244"/>
              <a:gd name="T44" fmla="*/ 164 w 296"/>
              <a:gd name="T45" fmla="*/ 89 h 244"/>
              <a:gd name="T46" fmla="*/ 168 w 296"/>
              <a:gd name="T47" fmla="*/ 115 h 244"/>
              <a:gd name="T48" fmla="*/ 164 w 296"/>
              <a:gd name="T49" fmla="*/ 89 h 244"/>
              <a:gd name="T50" fmla="*/ 199 w 296"/>
              <a:gd name="T51" fmla="*/ 125 h 244"/>
              <a:gd name="T52" fmla="*/ 202 w 296"/>
              <a:gd name="T53" fmla="*/ 123 h 244"/>
              <a:gd name="T54" fmla="*/ 213 w 296"/>
              <a:gd name="T55" fmla="*/ 91 h 244"/>
              <a:gd name="T56" fmla="*/ 229 w 296"/>
              <a:gd name="T57" fmla="*/ 90 h 244"/>
              <a:gd name="T58" fmla="*/ 253 w 296"/>
              <a:gd name="T59" fmla="*/ 117 h 244"/>
              <a:gd name="T60" fmla="*/ 231 w 296"/>
              <a:gd name="T61" fmla="*/ 95 h 244"/>
              <a:gd name="T62" fmla="*/ 229 w 296"/>
              <a:gd name="T63" fmla="*/ 90 h 244"/>
              <a:gd name="T64" fmla="*/ 205 w 296"/>
              <a:gd name="T65" fmla="*/ 102 h 244"/>
              <a:gd name="T66" fmla="*/ 164 w 296"/>
              <a:gd name="T67" fmla="*/ 102 h 244"/>
              <a:gd name="T68" fmla="*/ 164 w 296"/>
              <a:gd name="T69" fmla="*/ 102 h 244"/>
              <a:gd name="T70" fmla="*/ 168 w 296"/>
              <a:gd name="T71" fmla="*/ 203 h 244"/>
              <a:gd name="T72" fmla="*/ 123 w 296"/>
              <a:gd name="T73" fmla="*/ 20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 h="244">
                <a:moveTo>
                  <a:pt x="15" y="4"/>
                </a:moveTo>
                <a:cubicBezTo>
                  <a:pt x="99" y="1"/>
                  <a:pt x="182" y="4"/>
                  <a:pt x="266" y="2"/>
                </a:cubicBezTo>
                <a:cubicBezTo>
                  <a:pt x="278" y="0"/>
                  <a:pt x="294" y="8"/>
                  <a:pt x="294" y="22"/>
                </a:cubicBezTo>
                <a:cubicBezTo>
                  <a:pt x="295" y="87"/>
                  <a:pt x="294" y="151"/>
                  <a:pt x="295" y="216"/>
                </a:cubicBezTo>
                <a:cubicBezTo>
                  <a:pt x="296" y="228"/>
                  <a:pt x="287" y="240"/>
                  <a:pt x="275" y="241"/>
                </a:cubicBezTo>
                <a:cubicBezTo>
                  <a:pt x="260" y="244"/>
                  <a:pt x="254" y="225"/>
                  <a:pt x="241" y="225"/>
                </a:cubicBezTo>
                <a:cubicBezTo>
                  <a:pt x="180" y="225"/>
                  <a:pt x="118" y="225"/>
                  <a:pt x="57" y="225"/>
                </a:cubicBezTo>
                <a:cubicBezTo>
                  <a:pt x="42" y="223"/>
                  <a:pt x="35" y="243"/>
                  <a:pt x="19" y="240"/>
                </a:cubicBezTo>
                <a:cubicBezTo>
                  <a:pt x="7" y="239"/>
                  <a:pt x="0" y="227"/>
                  <a:pt x="1" y="215"/>
                </a:cubicBezTo>
                <a:cubicBezTo>
                  <a:pt x="0" y="154"/>
                  <a:pt x="1" y="93"/>
                  <a:pt x="1" y="32"/>
                </a:cubicBezTo>
                <a:cubicBezTo>
                  <a:pt x="0" y="20"/>
                  <a:pt x="4" y="7"/>
                  <a:pt x="15" y="4"/>
                </a:cubicBezTo>
                <a:close/>
                <a:moveTo>
                  <a:pt x="15" y="17"/>
                </a:moveTo>
                <a:cubicBezTo>
                  <a:pt x="13" y="86"/>
                  <a:pt x="14" y="156"/>
                  <a:pt x="15" y="225"/>
                </a:cubicBezTo>
                <a:cubicBezTo>
                  <a:pt x="18" y="226"/>
                  <a:pt x="25" y="227"/>
                  <a:pt x="28" y="227"/>
                </a:cubicBezTo>
                <a:cubicBezTo>
                  <a:pt x="31" y="222"/>
                  <a:pt x="33" y="217"/>
                  <a:pt x="35" y="212"/>
                </a:cubicBezTo>
                <a:cubicBezTo>
                  <a:pt x="110" y="212"/>
                  <a:pt x="184" y="212"/>
                  <a:pt x="258" y="212"/>
                </a:cubicBezTo>
                <a:cubicBezTo>
                  <a:pt x="264" y="218"/>
                  <a:pt x="268" y="234"/>
                  <a:pt x="279" y="225"/>
                </a:cubicBezTo>
                <a:cubicBezTo>
                  <a:pt x="282" y="207"/>
                  <a:pt x="281" y="190"/>
                  <a:pt x="281" y="172"/>
                </a:cubicBezTo>
                <a:cubicBezTo>
                  <a:pt x="280" y="120"/>
                  <a:pt x="282" y="68"/>
                  <a:pt x="280" y="17"/>
                </a:cubicBezTo>
                <a:cubicBezTo>
                  <a:pt x="192" y="15"/>
                  <a:pt x="104" y="15"/>
                  <a:pt x="15" y="17"/>
                </a:cubicBezTo>
                <a:close/>
                <a:moveTo>
                  <a:pt x="27" y="28"/>
                </a:moveTo>
                <a:cubicBezTo>
                  <a:pt x="27" y="80"/>
                  <a:pt x="27" y="133"/>
                  <a:pt x="27" y="185"/>
                </a:cubicBezTo>
                <a:cubicBezTo>
                  <a:pt x="108" y="185"/>
                  <a:pt x="188" y="186"/>
                  <a:pt x="269" y="185"/>
                </a:cubicBezTo>
                <a:cubicBezTo>
                  <a:pt x="269" y="133"/>
                  <a:pt x="269" y="80"/>
                  <a:pt x="269" y="28"/>
                </a:cubicBezTo>
                <a:cubicBezTo>
                  <a:pt x="188" y="28"/>
                  <a:pt x="108" y="28"/>
                  <a:pt x="27" y="28"/>
                </a:cubicBezTo>
                <a:close/>
                <a:moveTo>
                  <a:pt x="49" y="94"/>
                </a:moveTo>
                <a:cubicBezTo>
                  <a:pt x="53" y="103"/>
                  <a:pt x="52" y="113"/>
                  <a:pt x="50" y="122"/>
                </a:cubicBezTo>
                <a:cubicBezTo>
                  <a:pt x="55" y="122"/>
                  <a:pt x="61" y="122"/>
                  <a:pt x="66" y="122"/>
                </a:cubicBezTo>
                <a:cubicBezTo>
                  <a:pt x="63" y="111"/>
                  <a:pt x="61" y="100"/>
                  <a:pt x="60" y="88"/>
                </a:cubicBezTo>
                <a:cubicBezTo>
                  <a:pt x="56" y="90"/>
                  <a:pt x="53" y="92"/>
                  <a:pt x="49" y="94"/>
                </a:cubicBezTo>
                <a:close/>
                <a:moveTo>
                  <a:pt x="73" y="94"/>
                </a:moveTo>
                <a:cubicBezTo>
                  <a:pt x="80" y="95"/>
                  <a:pt x="87" y="96"/>
                  <a:pt x="94" y="96"/>
                </a:cubicBezTo>
                <a:cubicBezTo>
                  <a:pt x="88" y="105"/>
                  <a:pt x="81" y="113"/>
                  <a:pt x="75" y="121"/>
                </a:cubicBezTo>
                <a:cubicBezTo>
                  <a:pt x="84" y="122"/>
                  <a:pt x="93" y="122"/>
                  <a:pt x="102" y="121"/>
                </a:cubicBezTo>
                <a:cubicBezTo>
                  <a:pt x="99" y="118"/>
                  <a:pt x="96" y="115"/>
                  <a:pt x="93" y="113"/>
                </a:cubicBezTo>
                <a:cubicBezTo>
                  <a:pt x="96" y="107"/>
                  <a:pt x="99" y="102"/>
                  <a:pt x="101" y="96"/>
                </a:cubicBezTo>
                <a:cubicBezTo>
                  <a:pt x="95" y="85"/>
                  <a:pt x="81" y="90"/>
                  <a:pt x="73" y="94"/>
                </a:cubicBezTo>
                <a:close/>
                <a:moveTo>
                  <a:pt x="106" y="90"/>
                </a:moveTo>
                <a:cubicBezTo>
                  <a:pt x="112" y="93"/>
                  <a:pt x="118" y="95"/>
                  <a:pt x="124" y="97"/>
                </a:cubicBezTo>
                <a:cubicBezTo>
                  <a:pt x="121" y="100"/>
                  <a:pt x="118" y="103"/>
                  <a:pt x="115" y="106"/>
                </a:cubicBezTo>
                <a:cubicBezTo>
                  <a:pt x="118" y="108"/>
                  <a:pt x="124" y="111"/>
                  <a:pt x="127" y="113"/>
                </a:cubicBezTo>
                <a:cubicBezTo>
                  <a:pt x="119" y="115"/>
                  <a:pt x="111" y="116"/>
                  <a:pt x="103" y="118"/>
                </a:cubicBezTo>
                <a:cubicBezTo>
                  <a:pt x="112" y="122"/>
                  <a:pt x="122" y="125"/>
                  <a:pt x="131" y="118"/>
                </a:cubicBezTo>
                <a:cubicBezTo>
                  <a:pt x="131" y="109"/>
                  <a:pt x="131" y="99"/>
                  <a:pt x="130" y="90"/>
                </a:cubicBezTo>
                <a:cubicBezTo>
                  <a:pt x="122" y="90"/>
                  <a:pt x="114" y="90"/>
                  <a:pt x="106" y="90"/>
                </a:cubicBezTo>
                <a:close/>
                <a:moveTo>
                  <a:pt x="164" y="89"/>
                </a:moveTo>
                <a:cubicBezTo>
                  <a:pt x="158" y="100"/>
                  <a:pt x="154" y="112"/>
                  <a:pt x="150" y="123"/>
                </a:cubicBezTo>
                <a:cubicBezTo>
                  <a:pt x="156" y="120"/>
                  <a:pt x="162" y="117"/>
                  <a:pt x="168" y="115"/>
                </a:cubicBezTo>
                <a:cubicBezTo>
                  <a:pt x="174" y="117"/>
                  <a:pt x="179" y="120"/>
                  <a:pt x="184" y="123"/>
                </a:cubicBezTo>
                <a:cubicBezTo>
                  <a:pt x="178" y="112"/>
                  <a:pt x="180" y="89"/>
                  <a:pt x="164" y="89"/>
                </a:cubicBezTo>
                <a:close/>
                <a:moveTo>
                  <a:pt x="189" y="89"/>
                </a:moveTo>
                <a:cubicBezTo>
                  <a:pt x="191" y="101"/>
                  <a:pt x="183" y="120"/>
                  <a:pt x="199" y="125"/>
                </a:cubicBezTo>
                <a:cubicBezTo>
                  <a:pt x="196" y="114"/>
                  <a:pt x="199" y="108"/>
                  <a:pt x="209" y="105"/>
                </a:cubicBezTo>
                <a:cubicBezTo>
                  <a:pt x="207" y="110"/>
                  <a:pt x="204" y="119"/>
                  <a:pt x="202" y="123"/>
                </a:cubicBezTo>
                <a:cubicBezTo>
                  <a:pt x="206" y="122"/>
                  <a:pt x="213" y="119"/>
                  <a:pt x="216" y="117"/>
                </a:cubicBezTo>
                <a:cubicBezTo>
                  <a:pt x="215" y="108"/>
                  <a:pt x="214" y="100"/>
                  <a:pt x="213" y="91"/>
                </a:cubicBezTo>
                <a:cubicBezTo>
                  <a:pt x="205" y="90"/>
                  <a:pt x="197" y="90"/>
                  <a:pt x="189" y="89"/>
                </a:cubicBezTo>
                <a:close/>
                <a:moveTo>
                  <a:pt x="229" y="90"/>
                </a:moveTo>
                <a:cubicBezTo>
                  <a:pt x="219" y="98"/>
                  <a:pt x="219" y="115"/>
                  <a:pt x="230" y="121"/>
                </a:cubicBezTo>
                <a:cubicBezTo>
                  <a:pt x="238" y="124"/>
                  <a:pt x="246" y="120"/>
                  <a:pt x="253" y="117"/>
                </a:cubicBezTo>
                <a:cubicBezTo>
                  <a:pt x="246" y="116"/>
                  <a:pt x="238" y="115"/>
                  <a:pt x="231" y="114"/>
                </a:cubicBezTo>
                <a:cubicBezTo>
                  <a:pt x="231" y="108"/>
                  <a:pt x="231" y="102"/>
                  <a:pt x="231" y="95"/>
                </a:cubicBezTo>
                <a:cubicBezTo>
                  <a:pt x="238" y="96"/>
                  <a:pt x="246" y="96"/>
                  <a:pt x="253" y="96"/>
                </a:cubicBezTo>
                <a:cubicBezTo>
                  <a:pt x="246" y="90"/>
                  <a:pt x="237" y="87"/>
                  <a:pt x="229" y="90"/>
                </a:cubicBezTo>
                <a:close/>
                <a:moveTo>
                  <a:pt x="198" y="95"/>
                </a:moveTo>
                <a:cubicBezTo>
                  <a:pt x="196" y="102"/>
                  <a:pt x="199" y="104"/>
                  <a:pt x="205" y="102"/>
                </a:cubicBezTo>
                <a:cubicBezTo>
                  <a:pt x="207" y="95"/>
                  <a:pt x="205" y="93"/>
                  <a:pt x="198" y="95"/>
                </a:cubicBezTo>
                <a:close/>
                <a:moveTo>
                  <a:pt x="164" y="102"/>
                </a:moveTo>
                <a:cubicBezTo>
                  <a:pt x="162" y="109"/>
                  <a:pt x="164" y="111"/>
                  <a:pt x="171" y="109"/>
                </a:cubicBezTo>
                <a:cubicBezTo>
                  <a:pt x="173" y="102"/>
                  <a:pt x="171" y="100"/>
                  <a:pt x="164" y="102"/>
                </a:cubicBezTo>
                <a:close/>
                <a:moveTo>
                  <a:pt x="123" y="200"/>
                </a:moveTo>
                <a:cubicBezTo>
                  <a:pt x="138" y="203"/>
                  <a:pt x="153" y="203"/>
                  <a:pt x="168" y="203"/>
                </a:cubicBezTo>
                <a:cubicBezTo>
                  <a:pt x="168" y="201"/>
                  <a:pt x="168" y="196"/>
                  <a:pt x="168" y="194"/>
                </a:cubicBezTo>
                <a:cubicBezTo>
                  <a:pt x="153" y="195"/>
                  <a:pt x="136" y="191"/>
                  <a:pt x="123" y="20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862"/>
          <p:cNvSpPr>
            <a:spLocks noEditPoints="1"/>
          </p:cNvSpPr>
          <p:nvPr/>
        </p:nvSpPr>
        <p:spPr bwMode="auto">
          <a:xfrm>
            <a:off x="604838" y="2720976"/>
            <a:ext cx="568325" cy="395288"/>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863"/>
          <p:cNvSpPr>
            <a:spLocks noEditPoints="1"/>
          </p:cNvSpPr>
          <p:nvPr/>
        </p:nvSpPr>
        <p:spPr bwMode="auto">
          <a:xfrm>
            <a:off x="677863" y="1841501"/>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864"/>
          <p:cNvSpPr>
            <a:spLocks noEditPoints="1"/>
          </p:cNvSpPr>
          <p:nvPr/>
        </p:nvSpPr>
        <p:spPr bwMode="auto">
          <a:xfrm>
            <a:off x="3187701" y="1066801"/>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865"/>
          <p:cNvSpPr>
            <a:spLocks noEditPoints="1"/>
          </p:cNvSpPr>
          <p:nvPr/>
        </p:nvSpPr>
        <p:spPr bwMode="auto">
          <a:xfrm>
            <a:off x="2378076" y="1028701"/>
            <a:ext cx="398463" cy="395288"/>
          </a:xfrm>
          <a:custGeom>
            <a:avLst/>
            <a:gdLst>
              <a:gd name="T0" fmla="*/ 42 w 259"/>
              <a:gd name="T1" fmla="*/ 0 h 257"/>
              <a:gd name="T2" fmla="*/ 108 w 259"/>
              <a:gd name="T3" fmla="*/ 96 h 257"/>
              <a:gd name="T4" fmla="*/ 96 w 259"/>
              <a:gd name="T5" fmla="*/ 82 h 257"/>
              <a:gd name="T6" fmla="*/ 73 w 259"/>
              <a:gd name="T7" fmla="*/ 82 h 257"/>
              <a:gd name="T8" fmla="*/ 73 w 259"/>
              <a:gd name="T9" fmla="*/ 60 h 257"/>
              <a:gd name="T10" fmla="*/ 61 w 259"/>
              <a:gd name="T11" fmla="*/ 48 h 257"/>
              <a:gd name="T12" fmla="*/ 39 w 259"/>
              <a:gd name="T13" fmla="*/ 48 h 257"/>
              <a:gd name="T14" fmla="*/ 42 w 259"/>
              <a:gd name="T15" fmla="*/ 13 h 257"/>
              <a:gd name="T16" fmla="*/ 92 w 259"/>
              <a:gd name="T17" fmla="*/ 121 h 257"/>
              <a:gd name="T18" fmla="*/ 0 w 259"/>
              <a:gd name="T19" fmla="*/ 42 h 257"/>
              <a:gd name="T20" fmla="*/ 35 w 259"/>
              <a:gd name="T21" fmla="*/ 186 h 257"/>
              <a:gd name="T22" fmla="*/ 44 w 259"/>
              <a:gd name="T23" fmla="*/ 239 h 257"/>
              <a:gd name="T24" fmla="*/ 216 w 259"/>
              <a:gd name="T25" fmla="*/ 257 h 257"/>
              <a:gd name="T26" fmla="*/ 172 w 259"/>
              <a:gd name="T27" fmla="*/ 128 h 257"/>
              <a:gd name="T28" fmla="*/ 225 w 259"/>
              <a:gd name="T29" fmla="*/ 71 h 257"/>
              <a:gd name="T30" fmla="*/ 226 w 259"/>
              <a:gd name="T31" fmla="*/ 5 h 257"/>
              <a:gd name="T32" fmla="*/ 203 w 259"/>
              <a:gd name="T33" fmla="*/ 30 h 257"/>
              <a:gd name="T34" fmla="*/ 228 w 259"/>
              <a:gd name="T35" fmla="*/ 57 h 257"/>
              <a:gd name="T36" fmla="*/ 192 w 259"/>
              <a:gd name="T37" fmla="*/ 38 h 257"/>
              <a:gd name="T38" fmla="*/ 192 w 259"/>
              <a:gd name="T39" fmla="*/ 38 h 257"/>
              <a:gd name="T40" fmla="*/ 80 w 259"/>
              <a:gd name="T41" fmla="*/ 154 h 257"/>
              <a:gd name="T42" fmla="*/ 65 w 259"/>
              <a:gd name="T43" fmla="*/ 177 h 257"/>
              <a:gd name="T44" fmla="*/ 187 w 259"/>
              <a:gd name="T45" fmla="*/ 50 h 257"/>
              <a:gd name="T46" fmla="*/ 185 w 259"/>
              <a:gd name="T47" fmla="*/ 65 h 257"/>
              <a:gd name="T48" fmla="*/ 59 w 259"/>
              <a:gd name="T49" fmla="*/ 199 h 257"/>
              <a:gd name="T50" fmla="*/ 193 w 259"/>
              <a:gd name="T51" fmla="*/ 73 h 257"/>
              <a:gd name="T52" fmla="*/ 185 w 259"/>
              <a:gd name="T53" fmla="*/ 65 h 257"/>
              <a:gd name="T54" fmla="*/ 68 w 259"/>
              <a:gd name="T55" fmla="*/ 212 h 257"/>
              <a:gd name="T56" fmla="*/ 207 w 259"/>
              <a:gd name="T57" fmla="*/ 70 h 257"/>
              <a:gd name="T58" fmla="*/ 134 w 259"/>
              <a:gd name="T59" fmla="*/ 162 h 257"/>
              <a:gd name="T60" fmla="*/ 167 w 259"/>
              <a:gd name="T61" fmla="*/ 151 h 257"/>
              <a:gd name="T62" fmla="*/ 175 w 259"/>
              <a:gd name="T63" fmla="*/ 163 h 257"/>
              <a:gd name="T64" fmla="*/ 176 w 259"/>
              <a:gd name="T65" fmla="*/ 185 h 257"/>
              <a:gd name="T66" fmla="*/ 200 w 259"/>
              <a:gd name="T67" fmla="*/ 185 h 257"/>
              <a:gd name="T68" fmla="*/ 209 w 259"/>
              <a:gd name="T69" fmla="*/ 197 h 257"/>
              <a:gd name="T70" fmla="*/ 211 w 259"/>
              <a:gd name="T71" fmla="*/ 219 h 257"/>
              <a:gd name="T72" fmla="*/ 245 w 259"/>
              <a:gd name="T73" fmla="*/ 215 h 257"/>
              <a:gd name="T74" fmla="*/ 134 w 259"/>
              <a:gd name="T75" fmla="*/ 162 h 257"/>
              <a:gd name="T76" fmla="*/ 62 w 259"/>
              <a:gd name="T77" fmla="*/ 219 h 257"/>
              <a:gd name="T78" fmla="*/ 22 w 259"/>
              <a:gd name="T79" fmla="*/ 2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 h="257">
                <a:moveTo>
                  <a:pt x="0" y="42"/>
                </a:moveTo>
                <a:cubicBezTo>
                  <a:pt x="14" y="27"/>
                  <a:pt x="28" y="13"/>
                  <a:pt x="42" y="0"/>
                </a:cubicBezTo>
                <a:cubicBezTo>
                  <a:pt x="71" y="27"/>
                  <a:pt x="99" y="55"/>
                  <a:pt x="126" y="84"/>
                </a:cubicBezTo>
                <a:cubicBezTo>
                  <a:pt x="120" y="88"/>
                  <a:pt x="114" y="92"/>
                  <a:pt x="108" y="96"/>
                </a:cubicBezTo>
                <a:cubicBezTo>
                  <a:pt x="109" y="90"/>
                  <a:pt x="110" y="84"/>
                  <a:pt x="111" y="78"/>
                </a:cubicBezTo>
                <a:cubicBezTo>
                  <a:pt x="106" y="79"/>
                  <a:pt x="101" y="80"/>
                  <a:pt x="96" y="82"/>
                </a:cubicBezTo>
                <a:cubicBezTo>
                  <a:pt x="97" y="76"/>
                  <a:pt x="98" y="71"/>
                  <a:pt x="99" y="65"/>
                </a:cubicBezTo>
                <a:cubicBezTo>
                  <a:pt x="90" y="71"/>
                  <a:pt x="82" y="77"/>
                  <a:pt x="73" y="82"/>
                </a:cubicBezTo>
                <a:cubicBezTo>
                  <a:pt x="78" y="73"/>
                  <a:pt x="85" y="65"/>
                  <a:pt x="90" y="56"/>
                </a:cubicBezTo>
                <a:cubicBezTo>
                  <a:pt x="85" y="57"/>
                  <a:pt x="79" y="58"/>
                  <a:pt x="73" y="60"/>
                </a:cubicBezTo>
                <a:cubicBezTo>
                  <a:pt x="75" y="54"/>
                  <a:pt x="76" y="49"/>
                  <a:pt x="77" y="44"/>
                </a:cubicBezTo>
                <a:cubicBezTo>
                  <a:pt x="72" y="45"/>
                  <a:pt x="67" y="47"/>
                  <a:pt x="61" y="48"/>
                </a:cubicBezTo>
                <a:cubicBezTo>
                  <a:pt x="63" y="42"/>
                  <a:pt x="64" y="36"/>
                  <a:pt x="65" y="31"/>
                </a:cubicBezTo>
                <a:cubicBezTo>
                  <a:pt x="56" y="36"/>
                  <a:pt x="48" y="43"/>
                  <a:pt x="39" y="48"/>
                </a:cubicBezTo>
                <a:cubicBezTo>
                  <a:pt x="43" y="40"/>
                  <a:pt x="49" y="33"/>
                  <a:pt x="55" y="26"/>
                </a:cubicBezTo>
                <a:cubicBezTo>
                  <a:pt x="51" y="21"/>
                  <a:pt x="47" y="17"/>
                  <a:pt x="42" y="13"/>
                </a:cubicBezTo>
                <a:cubicBezTo>
                  <a:pt x="33" y="23"/>
                  <a:pt x="23" y="32"/>
                  <a:pt x="14" y="42"/>
                </a:cubicBezTo>
                <a:cubicBezTo>
                  <a:pt x="40" y="68"/>
                  <a:pt x="67" y="93"/>
                  <a:pt x="92" y="121"/>
                </a:cubicBezTo>
                <a:cubicBezTo>
                  <a:pt x="86" y="123"/>
                  <a:pt x="80" y="123"/>
                  <a:pt x="76" y="118"/>
                </a:cubicBezTo>
                <a:cubicBezTo>
                  <a:pt x="51" y="93"/>
                  <a:pt x="25" y="67"/>
                  <a:pt x="0" y="42"/>
                </a:cubicBezTo>
                <a:close/>
                <a:moveTo>
                  <a:pt x="194" y="26"/>
                </a:moveTo>
                <a:cubicBezTo>
                  <a:pt x="141" y="79"/>
                  <a:pt x="87" y="132"/>
                  <a:pt x="35" y="186"/>
                </a:cubicBezTo>
                <a:cubicBezTo>
                  <a:pt x="21" y="208"/>
                  <a:pt x="10" y="232"/>
                  <a:pt x="1" y="256"/>
                </a:cubicBezTo>
                <a:cubicBezTo>
                  <a:pt x="16" y="253"/>
                  <a:pt x="30" y="245"/>
                  <a:pt x="44" y="239"/>
                </a:cubicBezTo>
                <a:cubicBezTo>
                  <a:pt x="79" y="225"/>
                  <a:pt x="100" y="192"/>
                  <a:pt x="127" y="169"/>
                </a:cubicBezTo>
                <a:cubicBezTo>
                  <a:pt x="157" y="198"/>
                  <a:pt x="186" y="228"/>
                  <a:pt x="216" y="257"/>
                </a:cubicBezTo>
                <a:cubicBezTo>
                  <a:pt x="231" y="244"/>
                  <a:pt x="245" y="230"/>
                  <a:pt x="259" y="216"/>
                </a:cubicBezTo>
                <a:cubicBezTo>
                  <a:pt x="231" y="186"/>
                  <a:pt x="200" y="158"/>
                  <a:pt x="172" y="128"/>
                </a:cubicBezTo>
                <a:cubicBezTo>
                  <a:pt x="172" y="125"/>
                  <a:pt x="172" y="125"/>
                  <a:pt x="172" y="125"/>
                </a:cubicBezTo>
                <a:cubicBezTo>
                  <a:pt x="188" y="106"/>
                  <a:pt x="207" y="89"/>
                  <a:pt x="225" y="71"/>
                </a:cubicBezTo>
                <a:cubicBezTo>
                  <a:pt x="235" y="60"/>
                  <a:pt x="248" y="51"/>
                  <a:pt x="253" y="36"/>
                </a:cubicBezTo>
                <a:cubicBezTo>
                  <a:pt x="258" y="20"/>
                  <a:pt x="242" y="2"/>
                  <a:pt x="226" y="5"/>
                </a:cubicBezTo>
                <a:cubicBezTo>
                  <a:pt x="212" y="6"/>
                  <a:pt x="203" y="17"/>
                  <a:pt x="194" y="26"/>
                </a:cubicBezTo>
                <a:close/>
                <a:moveTo>
                  <a:pt x="203" y="30"/>
                </a:moveTo>
                <a:cubicBezTo>
                  <a:pt x="213" y="22"/>
                  <a:pt x="229" y="6"/>
                  <a:pt x="241" y="21"/>
                </a:cubicBezTo>
                <a:cubicBezTo>
                  <a:pt x="250" y="34"/>
                  <a:pt x="235" y="46"/>
                  <a:pt x="228" y="57"/>
                </a:cubicBezTo>
                <a:cubicBezTo>
                  <a:pt x="221" y="46"/>
                  <a:pt x="212" y="38"/>
                  <a:pt x="203" y="30"/>
                </a:cubicBezTo>
                <a:close/>
                <a:moveTo>
                  <a:pt x="192" y="38"/>
                </a:moveTo>
                <a:cubicBezTo>
                  <a:pt x="208" y="38"/>
                  <a:pt x="220" y="51"/>
                  <a:pt x="221" y="67"/>
                </a:cubicBezTo>
                <a:cubicBezTo>
                  <a:pt x="211" y="57"/>
                  <a:pt x="202" y="47"/>
                  <a:pt x="192" y="38"/>
                </a:cubicBezTo>
                <a:close/>
                <a:moveTo>
                  <a:pt x="167" y="67"/>
                </a:moveTo>
                <a:cubicBezTo>
                  <a:pt x="138" y="96"/>
                  <a:pt x="109" y="125"/>
                  <a:pt x="80" y="154"/>
                </a:cubicBezTo>
                <a:cubicBezTo>
                  <a:pt x="69" y="165"/>
                  <a:pt x="57" y="175"/>
                  <a:pt x="48" y="189"/>
                </a:cubicBezTo>
                <a:cubicBezTo>
                  <a:pt x="54" y="186"/>
                  <a:pt x="60" y="182"/>
                  <a:pt x="65" y="177"/>
                </a:cubicBezTo>
                <a:cubicBezTo>
                  <a:pt x="96" y="145"/>
                  <a:pt x="128" y="114"/>
                  <a:pt x="159" y="83"/>
                </a:cubicBezTo>
                <a:cubicBezTo>
                  <a:pt x="169" y="73"/>
                  <a:pt x="180" y="63"/>
                  <a:pt x="187" y="50"/>
                </a:cubicBezTo>
                <a:cubicBezTo>
                  <a:pt x="180" y="55"/>
                  <a:pt x="173" y="61"/>
                  <a:pt x="167" y="67"/>
                </a:cubicBezTo>
                <a:close/>
                <a:moveTo>
                  <a:pt x="185" y="65"/>
                </a:moveTo>
                <a:cubicBezTo>
                  <a:pt x="150" y="100"/>
                  <a:pt x="116" y="135"/>
                  <a:pt x="81" y="169"/>
                </a:cubicBezTo>
                <a:cubicBezTo>
                  <a:pt x="73" y="178"/>
                  <a:pt x="62" y="186"/>
                  <a:pt x="59" y="199"/>
                </a:cubicBezTo>
                <a:cubicBezTo>
                  <a:pt x="73" y="195"/>
                  <a:pt x="81" y="184"/>
                  <a:pt x="91" y="174"/>
                </a:cubicBezTo>
                <a:cubicBezTo>
                  <a:pt x="125" y="140"/>
                  <a:pt x="159" y="107"/>
                  <a:pt x="193" y="73"/>
                </a:cubicBezTo>
                <a:cubicBezTo>
                  <a:pt x="198" y="68"/>
                  <a:pt x="200" y="61"/>
                  <a:pt x="202" y="55"/>
                </a:cubicBezTo>
                <a:cubicBezTo>
                  <a:pt x="196" y="57"/>
                  <a:pt x="190" y="60"/>
                  <a:pt x="185" y="65"/>
                </a:cubicBezTo>
                <a:close/>
                <a:moveTo>
                  <a:pt x="100" y="174"/>
                </a:moveTo>
                <a:cubicBezTo>
                  <a:pt x="89" y="186"/>
                  <a:pt x="74" y="196"/>
                  <a:pt x="68" y="212"/>
                </a:cubicBezTo>
                <a:cubicBezTo>
                  <a:pt x="106" y="179"/>
                  <a:pt x="140" y="140"/>
                  <a:pt x="177" y="105"/>
                </a:cubicBezTo>
                <a:cubicBezTo>
                  <a:pt x="187" y="94"/>
                  <a:pt x="201" y="85"/>
                  <a:pt x="207" y="70"/>
                </a:cubicBezTo>
                <a:cubicBezTo>
                  <a:pt x="169" y="102"/>
                  <a:pt x="136" y="139"/>
                  <a:pt x="100" y="174"/>
                </a:cubicBezTo>
                <a:close/>
                <a:moveTo>
                  <a:pt x="134" y="162"/>
                </a:moveTo>
                <a:cubicBezTo>
                  <a:pt x="144" y="151"/>
                  <a:pt x="155" y="141"/>
                  <a:pt x="166" y="132"/>
                </a:cubicBezTo>
                <a:cubicBezTo>
                  <a:pt x="167" y="138"/>
                  <a:pt x="167" y="145"/>
                  <a:pt x="167" y="151"/>
                </a:cubicBezTo>
                <a:cubicBezTo>
                  <a:pt x="172" y="150"/>
                  <a:pt x="176" y="149"/>
                  <a:pt x="181" y="147"/>
                </a:cubicBezTo>
                <a:cubicBezTo>
                  <a:pt x="179" y="153"/>
                  <a:pt x="177" y="158"/>
                  <a:pt x="175" y="163"/>
                </a:cubicBezTo>
                <a:cubicBezTo>
                  <a:pt x="181" y="161"/>
                  <a:pt x="187" y="160"/>
                  <a:pt x="193" y="158"/>
                </a:cubicBezTo>
                <a:cubicBezTo>
                  <a:pt x="188" y="167"/>
                  <a:pt x="181" y="176"/>
                  <a:pt x="176" y="185"/>
                </a:cubicBezTo>
                <a:cubicBezTo>
                  <a:pt x="185" y="180"/>
                  <a:pt x="192" y="172"/>
                  <a:pt x="202" y="169"/>
                </a:cubicBezTo>
                <a:cubicBezTo>
                  <a:pt x="202" y="174"/>
                  <a:pt x="201" y="180"/>
                  <a:pt x="200" y="185"/>
                </a:cubicBezTo>
                <a:cubicBezTo>
                  <a:pt x="205" y="184"/>
                  <a:pt x="210" y="183"/>
                  <a:pt x="215" y="181"/>
                </a:cubicBezTo>
                <a:cubicBezTo>
                  <a:pt x="213" y="186"/>
                  <a:pt x="211" y="192"/>
                  <a:pt x="209" y="197"/>
                </a:cubicBezTo>
                <a:cubicBezTo>
                  <a:pt x="215" y="195"/>
                  <a:pt x="221" y="194"/>
                  <a:pt x="227" y="192"/>
                </a:cubicBezTo>
                <a:cubicBezTo>
                  <a:pt x="222" y="201"/>
                  <a:pt x="216" y="210"/>
                  <a:pt x="211" y="219"/>
                </a:cubicBezTo>
                <a:cubicBezTo>
                  <a:pt x="218" y="214"/>
                  <a:pt x="225" y="208"/>
                  <a:pt x="232" y="203"/>
                </a:cubicBezTo>
                <a:cubicBezTo>
                  <a:pt x="237" y="207"/>
                  <a:pt x="241" y="211"/>
                  <a:pt x="245" y="215"/>
                </a:cubicBezTo>
                <a:cubicBezTo>
                  <a:pt x="236" y="225"/>
                  <a:pt x="226" y="235"/>
                  <a:pt x="217" y="244"/>
                </a:cubicBezTo>
                <a:cubicBezTo>
                  <a:pt x="189" y="217"/>
                  <a:pt x="162" y="189"/>
                  <a:pt x="134" y="162"/>
                </a:cubicBezTo>
                <a:close/>
                <a:moveTo>
                  <a:pt x="39" y="195"/>
                </a:moveTo>
                <a:cubicBezTo>
                  <a:pt x="51" y="197"/>
                  <a:pt x="61" y="206"/>
                  <a:pt x="62" y="219"/>
                </a:cubicBezTo>
                <a:cubicBezTo>
                  <a:pt x="53" y="225"/>
                  <a:pt x="45" y="230"/>
                  <a:pt x="36" y="236"/>
                </a:cubicBezTo>
                <a:cubicBezTo>
                  <a:pt x="31" y="232"/>
                  <a:pt x="27" y="228"/>
                  <a:pt x="22" y="224"/>
                </a:cubicBezTo>
                <a:cubicBezTo>
                  <a:pt x="27" y="214"/>
                  <a:pt x="33" y="205"/>
                  <a:pt x="39" y="195"/>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866"/>
          <p:cNvSpPr>
            <a:spLocks noEditPoints="1"/>
          </p:cNvSpPr>
          <p:nvPr/>
        </p:nvSpPr>
        <p:spPr bwMode="auto">
          <a:xfrm>
            <a:off x="1571626" y="998538"/>
            <a:ext cx="319088" cy="439738"/>
          </a:xfrm>
          <a:custGeom>
            <a:avLst/>
            <a:gdLst>
              <a:gd name="T0" fmla="*/ 45 w 207"/>
              <a:gd name="T1" fmla="*/ 73 h 286"/>
              <a:gd name="T2" fmla="*/ 118 w 207"/>
              <a:gd name="T3" fmla="*/ 11 h 286"/>
              <a:gd name="T4" fmla="*/ 165 w 207"/>
              <a:gd name="T5" fmla="*/ 74 h 286"/>
              <a:gd name="T6" fmla="*/ 202 w 207"/>
              <a:gd name="T7" fmla="*/ 127 h 286"/>
              <a:gd name="T8" fmla="*/ 175 w 207"/>
              <a:gd name="T9" fmla="*/ 145 h 286"/>
              <a:gd name="T10" fmla="*/ 164 w 207"/>
              <a:gd name="T11" fmla="*/ 87 h 286"/>
              <a:gd name="T12" fmla="*/ 124 w 207"/>
              <a:gd name="T13" fmla="*/ 142 h 286"/>
              <a:gd name="T14" fmla="*/ 78 w 207"/>
              <a:gd name="T15" fmla="*/ 137 h 286"/>
              <a:gd name="T16" fmla="*/ 44 w 207"/>
              <a:gd name="T17" fmla="*/ 88 h 286"/>
              <a:gd name="T18" fmla="*/ 34 w 207"/>
              <a:gd name="T19" fmla="*/ 145 h 286"/>
              <a:gd name="T20" fmla="*/ 8 w 207"/>
              <a:gd name="T21" fmla="*/ 130 h 286"/>
              <a:gd name="T22" fmla="*/ 45 w 207"/>
              <a:gd name="T23" fmla="*/ 73 h 286"/>
              <a:gd name="T24" fmla="*/ 85 w 207"/>
              <a:gd name="T25" fmla="*/ 86 h 286"/>
              <a:gd name="T26" fmla="*/ 81 w 207"/>
              <a:gd name="T27" fmla="*/ 66 h 286"/>
              <a:gd name="T28" fmla="*/ 63 w 207"/>
              <a:gd name="T29" fmla="*/ 90 h 286"/>
              <a:gd name="T30" fmla="*/ 91 w 207"/>
              <a:gd name="T31" fmla="*/ 134 h 286"/>
              <a:gd name="T32" fmla="*/ 120 w 207"/>
              <a:gd name="T33" fmla="*/ 133 h 286"/>
              <a:gd name="T34" fmla="*/ 148 w 207"/>
              <a:gd name="T35" fmla="*/ 81 h 286"/>
              <a:gd name="T36" fmla="*/ 103 w 207"/>
              <a:gd name="T37" fmla="*/ 80 h 286"/>
              <a:gd name="T38" fmla="*/ 104 w 207"/>
              <a:gd name="T39" fmla="*/ 61 h 286"/>
              <a:gd name="T40" fmla="*/ 85 w 207"/>
              <a:gd name="T41" fmla="*/ 86 h 286"/>
              <a:gd name="T42" fmla="*/ 31 w 207"/>
              <a:gd name="T43" fmla="*/ 183 h 286"/>
              <a:gd name="T44" fmla="*/ 70 w 207"/>
              <a:gd name="T45" fmla="*/ 155 h 286"/>
              <a:gd name="T46" fmla="*/ 67 w 207"/>
              <a:gd name="T47" fmla="*/ 206 h 286"/>
              <a:gd name="T48" fmla="*/ 105 w 207"/>
              <a:gd name="T49" fmla="*/ 183 h 286"/>
              <a:gd name="T50" fmla="*/ 144 w 207"/>
              <a:gd name="T51" fmla="*/ 206 h 286"/>
              <a:gd name="T52" fmla="*/ 140 w 207"/>
              <a:gd name="T53" fmla="*/ 156 h 286"/>
              <a:gd name="T54" fmla="*/ 179 w 207"/>
              <a:gd name="T55" fmla="*/ 181 h 286"/>
              <a:gd name="T56" fmla="*/ 197 w 207"/>
              <a:gd name="T57" fmla="*/ 286 h 286"/>
              <a:gd name="T58" fmla="*/ 14 w 207"/>
              <a:gd name="T59" fmla="*/ 286 h 286"/>
              <a:gd name="T60" fmla="*/ 31 w 207"/>
              <a:gd name="T61" fmla="*/ 18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286">
                <a:moveTo>
                  <a:pt x="45" y="73"/>
                </a:moveTo>
                <a:cubicBezTo>
                  <a:pt x="42" y="35"/>
                  <a:pt x="81" y="0"/>
                  <a:pt x="118" y="11"/>
                </a:cubicBezTo>
                <a:cubicBezTo>
                  <a:pt x="147" y="17"/>
                  <a:pt x="164" y="46"/>
                  <a:pt x="165" y="74"/>
                </a:cubicBezTo>
                <a:cubicBezTo>
                  <a:pt x="186" y="82"/>
                  <a:pt x="207" y="103"/>
                  <a:pt x="202" y="127"/>
                </a:cubicBezTo>
                <a:cubicBezTo>
                  <a:pt x="200" y="140"/>
                  <a:pt x="185" y="143"/>
                  <a:pt x="175" y="145"/>
                </a:cubicBezTo>
                <a:cubicBezTo>
                  <a:pt x="174" y="125"/>
                  <a:pt x="174" y="104"/>
                  <a:pt x="164" y="87"/>
                </a:cubicBezTo>
                <a:cubicBezTo>
                  <a:pt x="153" y="107"/>
                  <a:pt x="142" y="127"/>
                  <a:pt x="124" y="142"/>
                </a:cubicBezTo>
                <a:cubicBezTo>
                  <a:pt x="111" y="153"/>
                  <a:pt x="90" y="150"/>
                  <a:pt x="78" y="137"/>
                </a:cubicBezTo>
                <a:cubicBezTo>
                  <a:pt x="65" y="122"/>
                  <a:pt x="55" y="105"/>
                  <a:pt x="44" y="88"/>
                </a:cubicBezTo>
                <a:cubicBezTo>
                  <a:pt x="35" y="106"/>
                  <a:pt x="33" y="125"/>
                  <a:pt x="34" y="145"/>
                </a:cubicBezTo>
                <a:cubicBezTo>
                  <a:pt x="24" y="142"/>
                  <a:pt x="11" y="142"/>
                  <a:pt x="8" y="130"/>
                </a:cubicBezTo>
                <a:cubicBezTo>
                  <a:pt x="0" y="104"/>
                  <a:pt x="22" y="81"/>
                  <a:pt x="45" y="73"/>
                </a:cubicBezTo>
                <a:close/>
                <a:moveTo>
                  <a:pt x="85" y="86"/>
                </a:moveTo>
                <a:cubicBezTo>
                  <a:pt x="83" y="79"/>
                  <a:pt x="82" y="73"/>
                  <a:pt x="81" y="66"/>
                </a:cubicBezTo>
                <a:cubicBezTo>
                  <a:pt x="76" y="75"/>
                  <a:pt x="65" y="80"/>
                  <a:pt x="63" y="90"/>
                </a:cubicBezTo>
                <a:cubicBezTo>
                  <a:pt x="67" y="107"/>
                  <a:pt x="76" y="124"/>
                  <a:pt x="91" y="134"/>
                </a:cubicBezTo>
                <a:cubicBezTo>
                  <a:pt x="99" y="142"/>
                  <a:pt x="112" y="141"/>
                  <a:pt x="120" y="133"/>
                </a:cubicBezTo>
                <a:cubicBezTo>
                  <a:pt x="136" y="120"/>
                  <a:pt x="143" y="100"/>
                  <a:pt x="148" y="81"/>
                </a:cubicBezTo>
                <a:cubicBezTo>
                  <a:pt x="133" y="81"/>
                  <a:pt x="118" y="81"/>
                  <a:pt x="103" y="80"/>
                </a:cubicBezTo>
                <a:cubicBezTo>
                  <a:pt x="103" y="74"/>
                  <a:pt x="104" y="67"/>
                  <a:pt x="104" y="61"/>
                </a:cubicBezTo>
                <a:cubicBezTo>
                  <a:pt x="98" y="69"/>
                  <a:pt x="92" y="78"/>
                  <a:pt x="85" y="86"/>
                </a:cubicBezTo>
                <a:close/>
                <a:moveTo>
                  <a:pt x="31" y="183"/>
                </a:moveTo>
                <a:cubicBezTo>
                  <a:pt x="35" y="166"/>
                  <a:pt x="56" y="162"/>
                  <a:pt x="70" y="155"/>
                </a:cubicBezTo>
                <a:cubicBezTo>
                  <a:pt x="68" y="172"/>
                  <a:pt x="67" y="189"/>
                  <a:pt x="67" y="206"/>
                </a:cubicBezTo>
                <a:cubicBezTo>
                  <a:pt x="80" y="198"/>
                  <a:pt x="92" y="191"/>
                  <a:pt x="105" y="183"/>
                </a:cubicBezTo>
                <a:cubicBezTo>
                  <a:pt x="118" y="191"/>
                  <a:pt x="131" y="199"/>
                  <a:pt x="144" y="206"/>
                </a:cubicBezTo>
                <a:cubicBezTo>
                  <a:pt x="143" y="189"/>
                  <a:pt x="142" y="172"/>
                  <a:pt x="140" y="156"/>
                </a:cubicBezTo>
                <a:cubicBezTo>
                  <a:pt x="154" y="161"/>
                  <a:pt x="173" y="165"/>
                  <a:pt x="179" y="181"/>
                </a:cubicBezTo>
                <a:cubicBezTo>
                  <a:pt x="190" y="215"/>
                  <a:pt x="197" y="250"/>
                  <a:pt x="197" y="286"/>
                </a:cubicBezTo>
                <a:cubicBezTo>
                  <a:pt x="136" y="286"/>
                  <a:pt x="75" y="286"/>
                  <a:pt x="14" y="286"/>
                </a:cubicBezTo>
                <a:cubicBezTo>
                  <a:pt x="13" y="251"/>
                  <a:pt x="20" y="216"/>
                  <a:pt x="31" y="183"/>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867"/>
          <p:cNvSpPr>
            <a:spLocks noEditPoints="1"/>
          </p:cNvSpPr>
          <p:nvPr/>
        </p:nvSpPr>
        <p:spPr bwMode="auto">
          <a:xfrm>
            <a:off x="647701" y="1042988"/>
            <a:ext cx="482600" cy="363538"/>
          </a:xfrm>
          <a:custGeom>
            <a:avLst/>
            <a:gdLst>
              <a:gd name="T0" fmla="*/ 51 w 314"/>
              <a:gd name="T1" fmla="*/ 3 h 236"/>
              <a:gd name="T2" fmla="*/ 157 w 314"/>
              <a:gd name="T3" fmla="*/ 25 h 236"/>
              <a:gd name="T4" fmla="*/ 265 w 314"/>
              <a:gd name="T5" fmla="*/ 4 h 236"/>
              <a:gd name="T6" fmla="*/ 287 w 314"/>
              <a:gd name="T7" fmla="*/ 42 h 236"/>
              <a:gd name="T8" fmla="*/ 314 w 314"/>
              <a:gd name="T9" fmla="*/ 200 h 236"/>
              <a:gd name="T10" fmla="*/ 193 w 314"/>
              <a:gd name="T11" fmla="*/ 214 h 236"/>
              <a:gd name="T12" fmla="*/ 157 w 314"/>
              <a:gd name="T13" fmla="*/ 234 h 236"/>
              <a:gd name="T14" fmla="*/ 120 w 314"/>
              <a:gd name="T15" fmla="*/ 213 h 236"/>
              <a:gd name="T16" fmla="*/ 0 w 314"/>
              <a:gd name="T17" fmla="*/ 201 h 236"/>
              <a:gd name="T18" fmla="*/ 21 w 314"/>
              <a:gd name="T19" fmla="*/ 71 h 236"/>
              <a:gd name="T20" fmla="*/ 40 w 314"/>
              <a:gd name="T21" fmla="*/ 35 h 236"/>
              <a:gd name="T22" fmla="*/ 51 w 314"/>
              <a:gd name="T23" fmla="*/ 3 h 236"/>
              <a:gd name="T24" fmla="*/ 57 w 314"/>
              <a:gd name="T25" fmla="*/ 13 h 236"/>
              <a:gd name="T26" fmla="*/ 29 w 314"/>
              <a:gd name="T27" fmla="*/ 172 h 236"/>
              <a:gd name="T28" fmla="*/ 156 w 314"/>
              <a:gd name="T29" fmla="*/ 202 h 236"/>
              <a:gd name="T30" fmla="*/ 284 w 314"/>
              <a:gd name="T31" fmla="*/ 172 h 236"/>
              <a:gd name="T32" fmla="*/ 256 w 314"/>
              <a:gd name="T33" fmla="*/ 13 h 236"/>
              <a:gd name="T34" fmla="*/ 162 w 314"/>
              <a:gd name="T35" fmla="*/ 34 h 236"/>
              <a:gd name="T36" fmla="*/ 158 w 314"/>
              <a:gd name="T37" fmla="*/ 83 h 236"/>
              <a:gd name="T38" fmla="*/ 140 w 314"/>
              <a:gd name="T39" fmla="*/ 29 h 236"/>
              <a:gd name="T40" fmla="*/ 57 w 314"/>
              <a:gd name="T41" fmla="*/ 13 h 236"/>
              <a:gd name="T42" fmla="*/ 13 w 314"/>
              <a:gd name="T43" fmla="*/ 183 h 236"/>
              <a:gd name="T44" fmla="*/ 60 w 314"/>
              <a:gd name="T45" fmla="*/ 191 h 236"/>
              <a:gd name="T46" fmla="*/ 120 w 314"/>
              <a:gd name="T47" fmla="*/ 196 h 236"/>
              <a:gd name="T48" fmla="*/ 13 w 314"/>
              <a:gd name="T49" fmla="*/ 183 h 236"/>
              <a:gd name="T50" fmla="*/ 192 w 314"/>
              <a:gd name="T51" fmla="*/ 196 h 236"/>
              <a:gd name="T52" fmla="*/ 253 w 314"/>
              <a:gd name="T53" fmla="*/ 191 h 236"/>
              <a:gd name="T54" fmla="*/ 299 w 314"/>
              <a:gd name="T55" fmla="*/ 183 h 236"/>
              <a:gd name="T56" fmla="*/ 192 w 314"/>
              <a:gd name="T57" fmla="*/ 196 h 236"/>
              <a:gd name="T58" fmla="*/ 136 w 314"/>
              <a:gd name="T59" fmla="*/ 204 h 236"/>
              <a:gd name="T60" fmla="*/ 178 w 314"/>
              <a:gd name="T61" fmla="*/ 204 h 236"/>
              <a:gd name="T62" fmla="*/ 156 w 314"/>
              <a:gd name="T63" fmla="*/ 216 h 236"/>
              <a:gd name="T64" fmla="*/ 136 w 314"/>
              <a:gd name="T65"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236">
                <a:moveTo>
                  <a:pt x="51" y="3"/>
                </a:moveTo>
                <a:cubicBezTo>
                  <a:pt x="87" y="0"/>
                  <a:pt x="124" y="9"/>
                  <a:pt x="157" y="25"/>
                </a:cubicBezTo>
                <a:cubicBezTo>
                  <a:pt x="190" y="8"/>
                  <a:pt x="228" y="0"/>
                  <a:pt x="265" y="4"/>
                </a:cubicBezTo>
                <a:cubicBezTo>
                  <a:pt x="269" y="18"/>
                  <a:pt x="268" y="39"/>
                  <a:pt x="287" y="42"/>
                </a:cubicBezTo>
                <a:cubicBezTo>
                  <a:pt x="296" y="94"/>
                  <a:pt x="307" y="147"/>
                  <a:pt x="314" y="200"/>
                </a:cubicBezTo>
                <a:cubicBezTo>
                  <a:pt x="274" y="207"/>
                  <a:pt x="233" y="207"/>
                  <a:pt x="193" y="214"/>
                </a:cubicBezTo>
                <a:cubicBezTo>
                  <a:pt x="182" y="222"/>
                  <a:pt x="172" y="236"/>
                  <a:pt x="157" y="234"/>
                </a:cubicBezTo>
                <a:cubicBezTo>
                  <a:pt x="141" y="235"/>
                  <a:pt x="131" y="223"/>
                  <a:pt x="120" y="213"/>
                </a:cubicBezTo>
                <a:cubicBezTo>
                  <a:pt x="80" y="208"/>
                  <a:pt x="40" y="206"/>
                  <a:pt x="0" y="201"/>
                </a:cubicBezTo>
                <a:cubicBezTo>
                  <a:pt x="3" y="157"/>
                  <a:pt x="14" y="114"/>
                  <a:pt x="21" y="71"/>
                </a:cubicBezTo>
                <a:cubicBezTo>
                  <a:pt x="24" y="57"/>
                  <a:pt x="22" y="37"/>
                  <a:pt x="40" y="35"/>
                </a:cubicBezTo>
                <a:cubicBezTo>
                  <a:pt x="44" y="25"/>
                  <a:pt x="44" y="12"/>
                  <a:pt x="51" y="3"/>
                </a:cubicBezTo>
                <a:close/>
                <a:moveTo>
                  <a:pt x="57" y="13"/>
                </a:moveTo>
                <a:cubicBezTo>
                  <a:pt x="48" y="66"/>
                  <a:pt x="38" y="119"/>
                  <a:pt x="29" y="172"/>
                </a:cubicBezTo>
                <a:cubicBezTo>
                  <a:pt x="73" y="172"/>
                  <a:pt x="120" y="175"/>
                  <a:pt x="156" y="202"/>
                </a:cubicBezTo>
                <a:cubicBezTo>
                  <a:pt x="193" y="176"/>
                  <a:pt x="240" y="172"/>
                  <a:pt x="284" y="172"/>
                </a:cubicBezTo>
                <a:cubicBezTo>
                  <a:pt x="275" y="119"/>
                  <a:pt x="265" y="66"/>
                  <a:pt x="256" y="13"/>
                </a:cubicBezTo>
                <a:cubicBezTo>
                  <a:pt x="224" y="13"/>
                  <a:pt x="191" y="20"/>
                  <a:pt x="162" y="34"/>
                </a:cubicBezTo>
                <a:cubicBezTo>
                  <a:pt x="160" y="51"/>
                  <a:pt x="161" y="67"/>
                  <a:pt x="158" y="83"/>
                </a:cubicBezTo>
                <a:cubicBezTo>
                  <a:pt x="145" y="67"/>
                  <a:pt x="164" y="36"/>
                  <a:pt x="140" y="29"/>
                </a:cubicBezTo>
                <a:cubicBezTo>
                  <a:pt x="114" y="18"/>
                  <a:pt x="85" y="13"/>
                  <a:pt x="57" y="13"/>
                </a:cubicBezTo>
                <a:close/>
                <a:moveTo>
                  <a:pt x="13" y="183"/>
                </a:moveTo>
                <a:cubicBezTo>
                  <a:pt x="28" y="190"/>
                  <a:pt x="44" y="190"/>
                  <a:pt x="60" y="191"/>
                </a:cubicBezTo>
                <a:cubicBezTo>
                  <a:pt x="80" y="193"/>
                  <a:pt x="100" y="197"/>
                  <a:pt x="120" y="196"/>
                </a:cubicBezTo>
                <a:cubicBezTo>
                  <a:pt x="87" y="182"/>
                  <a:pt x="49" y="182"/>
                  <a:pt x="13" y="183"/>
                </a:cubicBezTo>
                <a:close/>
                <a:moveTo>
                  <a:pt x="192" y="196"/>
                </a:moveTo>
                <a:cubicBezTo>
                  <a:pt x="212" y="197"/>
                  <a:pt x="233" y="193"/>
                  <a:pt x="253" y="191"/>
                </a:cubicBezTo>
                <a:cubicBezTo>
                  <a:pt x="269" y="190"/>
                  <a:pt x="285" y="190"/>
                  <a:pt x="299" y="183"/>
                </a:cubicBezTo>
                <a:cubicBezTo>
                  <a:pt x="263" y="181"/>
                  <a:pt x="226" y="182"/>
                  <a:pt x="192" y="196"/>
                </a:cubicBezTo>
                <a:close/>
                <a:moveTo>
                  <a:pt x="136" y="204"/>
                </a:moveTo>
                <a:cubicBezTo>
                  <a:pt x="143" y="223"/>
                  <a:pt x="170" y="223"/>
                  <a:pt x="178" y="204"/>
                </a:cubicBezTo>
                <a:cubicBezTo>
                  <a:pt x="170" y="207"/>
                  <a:pt x="163" y="211"/>
                  <a:pt x="156" y="216"/>
                </a:cubicBezTo>
                <a:cubicBezTo>
                  <a:pt x="150" y="212"/>
                  <a:pt x="143" y="207"/>
                  <a:pt x="136" y="20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869"/>
          <p:cNvSpPr>
            <a:spLocks noEditPoints="1"/>
          </p:cNvSpPr>
          <p:nvPr/>
        </p:nvSpPr>
        <p:spPr bwMode="auto">
          <a:xfrm>
            <a:off x="3192463" y="4249738"/>
            <a:ext cx="371475" cy="349250"/>
          </a:xfrm>
          <a:custGeom>
            <a:avLst/>
            <a:gdLst>
              <a:gd name="T0" fmla="*/ 91 w 241"/>
              <a:gd name="T1" fmla="*/ 7 h 227"/>
              <a:gd name="T2" fmla="*/ 153 w 241"/>
              <a:gd name="T3" fmla="*/ 30 h 227"/>
              <a:gd name="T4" fmla="*/ 93 w 241"/>
              <a:gd name="T5" fmla="*/ 221 h 227"/>
              <a:gd name="T6" fmla="*/ 59 w 241"/>
              <a:gd name="T7" fmla="*/ 223 h 227"/>
              <a:gd name="T8" fmla="*/ 35 w 241"/>
              <a:gd name="T9" fmla="*/ 0 h 227"/>
              <a:gd name="T10" fmla="*/ 11 w 241"/>
              <a:gd name="T11" fmla="*/ 206 h 227"/>
              <a:gd name="T12" fmla="*/ 84 w 241"/>
              <a:gd name="T13" fmla="*/ 17 h 227"/>
              <a:gd name="T14" fmla="*/ 102 w 241"/>
              <a:gd name="T15" fmla="*/ 16 h 227"/>
              <a:gd name="T16" fmla="*/ 143 w 241"/>
              <a:gd name="T17" fmla="*/ 174 h 227"/>
              <a:gd name="T18" fmla="*/ 102 w 241"/>
              <a:gd name="T19" fmla="*/ 16 h 227"/>
              <a:gd name="T20" fmla="*/ 102 w 241"/>
              <a:gd name="T21" fmla="*/ 214 h 227"/>
              <a:gd name="T22" fmla="*/ 143 w 241"/>
              <a:gd name="T23" fmla="*/ 205 h 227"/>
              <a:gd name="T24" fmla="*/ 164 w 241"/>
              <a:gd name="T25" fmla="*/ 7 h 227"/>
              <a:gd name="T26" fmla="*/ 240 w 241"/>
              <a:gd name="T27" fmla="*/ 16 h 227"/>
              <a:gd name="T28" fmla="*/ 229 w 241"/>
              <a:gd name="T29" fmla="*/ 224 h 227"/>
              <a:gd name="T30" fmla="*/ 158 w 241"/>
              <a:gd name="T31" fmla="*/ 208 h 227"/>
              <a:gd name="T32" fmla="*/ 164 w 241"/>
              <a:gd name="T33" fmla="*/ 7 h 227"/>
              <a:gd name="T34" fmla="*/ 170 w 241"/>
              <a:gd name="T35" fmla="*/ 213 h 227"/>
              <a:gd name="T36" fmla="*/ 180 w 241"/>
              <a:gd name="T37" fmla="*/ 190 h 227"/>
              <a:gd name="T38" fmla="*/ 227 w 241"/>
              <a:gd name="T39" fmla="*/ 178 h 227"/>
              <a:gd name="T40" fmla="*/ 181 w 241"/>
              <a:gd name="T41" fmla="*/ 86 h 227"/>
              <a:gd name="T42" fmla="*/ 229 w 241"/>
              <a:gd name="T43" fmla="*/ 73 h 227"/>
              <a:gd name="T44" fmla="*/ 184 w 241"/>
              <a:gd name="T45" fmla="*/ 43 h 227"/>
              <a:gd name="T46" fmla="*/ 227 w 241"/>
              <a:gd name="T47" fmla="*/ 17 h 227"/>
              <a:gd name="T48" fmla="*/ 53 w 241"/>
              <a:gd name="T49" fmla="*/ 38 h 227"/>
              <a:gd name="T50" fmla="*/ 52 w 241"/>
              <a:gd name="T51" fmla="*/ 123 h 227"/>
              <a:gd name="T52" fmla="*/ 53 w 241"/>
              <a:gd name="T53" fmla="*/ 38 h 227"/>
              <a:gd name="T54" fmla="*/ 110 w 241"/>
              <a:gd name="T55" fmla="*/ 49 h 227"/>
              <a:gd name="T56" fmla="*/ 112 w 241"/>
              <a:gd name="T57" fmla="*/ 37 h 227"/>
              <a:gd name="T58" fmla="*/ 118 w 241"/>
              <a:gd name="T59" fmla="*/ 147 h 227"/>
              <a:gd name="T60" fmla="*/ 128 w 241"/>
              <a:gd name="T61" fmla="*/ 78 h 227"/>
              <a:gd name="T62" fmla="*/ 195 w 241"/>
              <a:gd name="T63" fmla="*/ 169 h 227"/>
              <a:gd name="T64" fmla="*/ 195 w 241"/>
              <a:gd name="T65" fmla="*/ 169 h 227"/>
              <a:gd name="T66" fmla="*/ 202 w 241"/>
              <a:gd name="T67" fmla="*/ 170 h 227"/>
              <a:gd name="T68" fmla="*/ 29 w 241"/>
              <a:gd name="T69" fmla="*/ 180 h 227"/>
              <a:gd name="T70" fmla="*/ 43 w 241"/>
              <a:gd name="T71" fmla="*/ 17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 h="227">
                <a:moveTo>
                  <a:pt x="35" y="0"/>
                </a:moveTo>
                <a:cubicBezTo>
                  <a:pt x="54" y="1"/>
                  <a:pt x="72" y="7"/>
                  <a:pt x="91" y="7"/>
                </a:cubicBezTo>
                <a:cubicBezTo>
                  <a:pt x="110" y="5"/>
                  <a:pt x="130" y="4"/>
                  <a:pt x="149" y="6"/>
                </a:cubicBezTo>
                <a:cubicBezTo>
                  <a:pt x="155" y="12"/>
                  <a:pt x="152" y="22"/>
                  <a:pt x="153" y="30"/>
                </a:cubicBezTo>
                <a:cubicBezTo>
                  <a:pt x="152" y="94"/>
                  <a:pt x="154" y="158"/>
                  <a:pt x="152" y="223"/>
                </a:cubicBezTo>
                <a:cubicBezTo>
                  <a:pt x="132" y="223"/>
                  <a:pt x="111" y="227"/>
                  <a:pt x="93" y="221"/>
                </a:cubicBezTo>
                <a:cubicBezTo>
                  <a:pt x="89" y="163"/>
                  <a:pt x="95" y="105"/>
                  <a:pt x="90" y="47"/>
                </a:cubicBezTo>
                <a:cubicBezTo>
                  <a:pt x="78" y="105"/>
                  <a:pt x="70" y="164"/>
                  <a:pt x="59" y="223"/>
                </a:cubicBezTo>
                <a:cubicBezTo>
                  <a:pt x="39" y="222"/>
                  <a:pt x="20" y="218"/>
                  <a:pt x="0" y="213"/>
                </a:cubicBezTo>
                <a:cubicBezTo>
                  <a:pt x="11" y="142"/>
                  <a:pt x="24" y="71"/>
                  <a:pt x="35" y="0"/>
                </a:cubicBezTo>
                <a:close/>
                <a:moveTo>
                  <a:pt x="44" y="10"/>
                </a:moveTo>
                <a:cubicBezTo>
                  <a:pt x="33" y="76"/>
                  <a:pt x="22" y="141"/>
                  <a:pt x="11" y="206"/>
                </a:cubicBezTo>
                <a:cubicBezTo>
                  <a:pt x="25" y="208"/>
                  <a:pt x="38" y="210"/>
                  <a:pt x="51" y="213"/>
                </a:cubicBezTo>
                <a:cubicBezTo>
                  <a:pt x="62" y="148"/>
                  <a:pt x="73" y="83"/>
                  <a:pt x="84" y="17"/>
                </a:cubicBezTo>
                <a:cubicBezTo>
                  <a:pt x="70" y="15"/>
                  <a:pt x="57" y="13"/>
                  <a:pt x="44" y="10"/>
                </a:cubicBezTo>
                <a:close/>
                <a:moveTo>
                  <a:pt x="102" y="16"/>
                </a:moveTo>
                <a:cubicBezTo>
                  <a:pt x="102" y="68"/>
                  <a:pt x="102" y="121"/>
                  <a:pt x="102" y="174"/>
                </a:cubicBezTo>
                <a:cubicBezTo>
                  <a:pt x="115" y="174"/>
                  <a:pt x="129" y="174"/>
                  <a:pt x="143" y="174"/>
                </a:cubicBezTo>
                <a:cubicBezTo>
                  <a:pt x="142" y="121"/>
                  <a:pt x="143" y="68"/>
                  <a:pt x="143" y="15"/>
                </a:cubicBezTo>
                <a:cubicBezTo>
                  <a:pt x="129" y="16"/>
                  <a:pt x="115" y="16"/>
                  <a:pt x="102" y="16"/>
                </a:cubicBezTo>
                <a:close/>
                <a:moveTo>
                  <a:pt x="101" y="205"/>
                </a:moveTo>
                <a:cubicBezTo>
                  <a:pt x="101" y="207"/>
                  <a:pt x="102" y="211"/>
                  <a:pt x="102" y="214"/>
                </a:cubicBezTo>
                <a:cubicBezTo>
                  <a:pt x="116" y="214"/>
                  <a:pt x="129" y="214"/>
                  <a:pt x="142" y="214"/>
                </a:cubicBezTo>
                <a:cubicBezTo>
                  <a:pt x="142" y="212"/>
                  <a:pt x="143" y="207"/>
                  <a:pt x="143" y="205"/>
                </a:cubicBezTo>
                <a:cubicBezTo>
                  <a:pt x="129" y="205"/>
                  <a:pt x="115" y="204"/>
                  <a:pt x="101" y="205"/>
                </a:cubicBezTo>
                <a:close/>
                <a:moveTo>
                  <a:pt x="164" y="7"/>
                </a:moveTo>
                <a:cubicBezTo>
                  <a:pt x="178" y="2"/>
                  <a:pt x="193" y="5"/>
                  <a:pt x="207" y="4"/>
                </a:cubicBezTo>
                <a:cubicBezTo>
                  <a:pt x="218" y="5"/>
                  <a:pt x="236" y="0"/>
                  <a:pt x="240" y="16"/>
                </a:cubicBezTo>
                <a:cubicBezTo>
                  <a:pt x="241" y="77"/>
                  <a:pt x="240" y="138"/>
                  <a:pt x="240" y="199"/>
                </a:cubicBezTo>
                <a:cubicBezTo>
                  <a:pt x="240" y="208"/>
                  <a:pt x="241" y="223"/>
                  <a:pt x="229" y="224"/>
                </a:cubicBezTo>
                <a:cubicBezTo>
                  <a:pt x="210" y="226"/>
                  <a:pt x="192" y="225"/>
                  <a:pt x="173" y="225"/>
                </a:cubicBezTo>
                <a:cubicBezTo>
                  <a:pt x="164" y="225"/>
                  <a:pt x="156" y="218"/>
                  <a:pt x="158" y="208"/>
                </a:cubicBezTo>
                <a:cubicBezTo>
                  <a:pt x="157" y="149"/>
                  <a:pt x="158" y="89"/>
                  <a:pt x="158" y="29"/>
                </a:cubicBezTo>
                <a:cubicBezTo>
                  <a:pt x="158" y="22"/>
                  <a:pt x="156" y="11"/>
                  <a:pt x="164" y="7"/>
                </a:cubicBezTo>
                <a:close/>
                <a:moveTo>
                  <a:pt x="170" y="17"/>
                </a:moveTo>
                <a:cubicBezTo>
                  <a:pt x="170" y="82"/>
                  <a:pt x="170" y="147"/>
                  <a:pt x="170" y="213"/>
                </a:cubicBezTo>
                <a:cubicBezTo>
                  <a:pt x="190" y="213"/>
                  <a:pt x="210" y="213"/>
                  <a:pt x="229" y="212"/>
                </a:cubicBezTo>
                <a:cubicBezTo>
                  <a:pt x="221" y="192"/>
                  <a:pt x="198" y="191"/>
                  <a:pt x="180" y="190"/>
                </a:cubicBezTo>
                <a:cubicBezTo>
                  <a:pt x="181" y="187"/>
                  <a:pt x="183" y="182"/>
                  <a:pt x="185" y="179"/>
                </a:cubicBezTo>
                <a:cubicBezTo>
                  <a:pt x="199" y="177"/>
                  <a:pt x="213" y="179"/>
                  <a:pt x="227" y="178"/>
                </a:cubicBezTo>
                <a:cubicBezTo>
                  <a:pt x="226" y="153"/>
                  <a:pt x="229" y="127"/>
                  <a:pt x="226" y="102"/>
                </a:cubicBezTo>
                <a:cubicBezTo>
                  <a:pt x="217" y="87"/>
                  <a:pt x="197" y="87"/>
                  <a:pt x="181" y="86"/>
                </a:cubicBezTo>
                <a:cubicBezTo>
                  <a:pt x="182" y="83"/>
                  <a:pt x="183" y="77"/>
                  <a:pt x="184" y="74"/>
                </a:cubicBezTo>
                <a:cubicBezTo>
                  <a:pt x="199" y="74"/>
                  <a:pt x="214" y="74"/>
                  <a:pt x="229" y="73"/>
                </a:cubicBezTo>
                <a:cubicBezTo>
                  <a:pt x="218" y="57"/>
                  <a:pt x="198" y="54"/>
                  <a:pt x="180" y="54"/>
                </a:cubicBezTo>
                <a:cubicBezTo>
                  <a:pt x="181" y="51"/>
                  <a:pt x="183" y="46"/>
                  <a:pt x="184" y="43"/>
                </a:cubicBezTo>
                <a:cubicBezTo>
                  <a:pt x="198" y="41"/>
                  <a:pt x="213" y="42"/>
                  <a:pt x="227" y="42"/>
                </a:cubicBezTo>
                <a:cubicBezTo>
                  <a:pt x="227" y="34"/>
                  <a:pt x="227" y="25"/>
                  <a:pt x="227" y="17"/>
                </a:cubicBezTo>
                <a:cubicBezTo>
                  <a:pt x="208" y="16"/>
                  <a:pt x="189" y="17"/>
                  <a:pt x="170" y="17"/>
                </a:cubicBezTo>
                <a:close/>
                <a:moveTo>
                  <a:pt x="53" y="38"/>
                </a:moveTo>
                <a:cubicBezTo>
                  <a:pt x="49" y="68"/>
                  <a:pt x="42" y="97"/>
                  <a:pt x="40" y="126"/>
                </a:cubicBezTo>
                <a:cubicBezTo>
                  <a:pt x="43" y="125"/>
                  <a:pt x="49" y="123"/>
                  <a:pt x="52" y="123"/>
                </a:cubicBezTo>
                <a:cubicBezTo>
                  <a:pt x="57" y="92"/>
                  <a:pt x="65" y="61"/>
                  <a:pt x="66" y="30"/>
                </a:cubicBezTo>
                <a:cubicBezTo>
                  <a:pt x="60" y="29"/>
                  <a:pt x="53" y="31"/>
                  <a:pt x="53" y="38"/>
                </a:cubicBezTo>
                <a:close/>
                <a:moveTo>
                  <a:pt x="112" y="37"/>
                </a:moveTo>
                <a:cubicBezTo>
                  <a:pt x="106" y="35"/>
                  <a:pt x="102" y="50"/>
                  <a:pt x="110" y="49"/>
                </a:cubicBezTo>
                <a:cubicBezTo>
                  <a:pt x="119" y="50"/>
                  <a:pt x="129" y="50"/>
                  <a:pt x="138" y="48"/>
                </a:cubicBezTo>
                <a:cubicBezTo>
                  <a:pt x="143" y="32"/>
                  <a:pt x="121" y="38"/>
                  <a:pt x="112" y="37"/>
                </a:cubicBezTo>
                <a:close/>
                <a:moveTo>
                  <a:pt x="116" y="79"/>
                </a:moveTo>
                <a:cubicBezTo>
                  <a:pt x="116" y="102"/>
                  <a:pt x="113" y="125"/>
                  <a:pt x="118" y="147"/>
                </a:cubicBezTo>
                <a:cubicBezTo>
                  <a:pt x="120" y="147"/>
                  <a:pt x="125" y="146"/>
                  <a:pt x="128" y="145"/>
                </a:cubicBezTo>
                <a:cubicBezTo>
                  <a:pt x="130" y="123"/>
                  <a:pt x="129" y="101"/>
                  <a:pt x="128" y="78"/>
                </a:cubicBezTo>
                <a:cubicBezTo>
                  <a:pt x="125" y="79"/>
                  <a:pt x="119" y="79"/>
                  <a:pt x="116" y="79"/>
                </a:cubicBezTo>
                <a:close/>
                <a:moveTo>
                  <a:pt x="195" y="169"/>
                </a:moveTo>
                <a:cubicBezTo>
                  <a:pt x="196" y="159"/>
                  <a:pt x="197" y="148"/>
                  <a:pt x="196" y="138"/>
                </a:cubicBezTo>
                <a:cubicBezTo>
                  <a:pt x="186" y="145"/>
                  <a:pt x="188" y="161"/>
                  <a:pt x="195" y="169"/>
                </a:cubicBezTo>
                <a:close/>
                <a:moveTo>
                  <a:pt x="202" y="137"/>
                </a:moveTo>
                <a:cubicBezTo>
                  <a:pt x="201" y="148"/>
                  <a:pt x="201" y="159"/>
                  <a:pt x="202" y="170"/>
                </a:cubicBezTo>
                <a:cubicBezTo>
                  <a:pt x="209" y="160"/>
                  <a:pt x="210" y="146"/>
                  <a:pt x="202" y="137"/>
                </a:cubicBezTo>
                <a:close/>
                <a:moveTo>
                  <a:pt x="29" y="180"/>
                </a:moveTo>
                <a:cubicBezTo>
                  <a:pt x="30" y="185"/>
                  <a:pt x="31" y="189"/>
                  <a:pt x="33" y="193"/>
                </a:cubicBezTo>
                <a:cubicBezTo>
                  <a:pt x="37" y="190"/>
                  <a:pt x="43" y="186"/>
                  <a:pt x="43" y="179"/>
                </a:cubicBezTo>
                <a:cubicBezTo>
                  <a:pt x="38" y="176"/>
                  <a:pt x="33" y="176"/>
                  <a:pt x="29" y="18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870"/>
          <p:cNvSpPr>
            <a:spLocks noEditPoints="1"/>
          </p:cNvSpPr>
          <p:nvPr/>
        </p:nvSpPr>
        <p:spPr bwMode="auto">
          <a:xfrm>
            <a:off x="2314576" y="4241801"/>
            <a:ext cx="446088" cy="409575"/>
          </a:xfrm>
          <a:custGeom>
            <a:avLst/>
            <a:gdLst>
              <a:gd name="T0" fmla="*/ 196 w 290"/>
              <a:gd name="T1" fmla="*/ 9 h 266"/>
              <a:gd name="T2" fmla="*/ 251 w 290"/>
              <a:gd name="T3" fmla="*/ 22 h 266"/>
              <a:gd name="T4" fmla="*/ 266 w 290"/>
              <a:gd name="T5" fmla="*/ 6 h 266"/>
              <a:gd name="T6" fmla="*/ 273 w 290"/>
              <a:gd name="T7" fmla="*/ 86 h 266"/>
              <a:gd name="T8" fmla="*/ 214 w 290"/>
              <a:gd name="T9" fmla="*/ 130 h 266"/>
              <a:gd name="T10" fmla="*/ 214 w 290"/>
              <a:gd name="T11" fmla="*/ 142 h 266"/>
              <a:gd name="T12" fmla="*/ 169 w 290"/>
              <a:gd name="T13" fmla="*/ 170 h 266"/>
              <a:gd name="T14" fmla="*/ 98 w 290"/>
              <a:gd name="T15" fmla="*/ 249 h 266"/>
              <a:gd name="T16" fmla="*/ 62 w 290"/>
              <a:gd name="T17" fmla="*/ 261 h 266"/>
              <a:gd name="T18" fmla="*/ 14 w 290"/>
              <a:gd name="T19" fmla="*/ 166 h 266"/>
              <a:gd name="T20" fmla="*/ 61 w 290"/>
              <a:gd name="T21" fmla="*/ 130 h 266"/>
              <a:gd name="T22" fmla="*/ 106 w 290"/>
              <a:gd name="T23" fmla="*/ 93 h 266"/>
              <a:gd name="T24" fmla="*/ 151 w 290"/>
              <a:gd name="T25" fmla="*/ 61 h 266"/>
              <a:gd name="T26" fmla="*/ 196 w 290"/>
              <a:gd name="T27" fmla="*/ 9 h 266"/>
              <a:gd name="T28" fmla="*/ 204 w 290"/>
              <a:gd name="T29" fmla="*/ 17 h 266"/>
              <a:gd name="T30" fmla="*/ 165 w 290"/>
              <a:gd name="T31" fmla="*/ 65 h 266"/>
              <a:gd name="T32" fmla="*/ 196 w 290"/>
              <a:gd name="T33" fmla="*/ 83 h 266"/>
              <a:gd name="T34" fmla="*/ 242 w 290"/>
              <a:gd name="T35" fmla="*/ 31 h 266"/>
              <a:gd name="T36" fmla="*/ 204 w 290"/>
              <a:gd name="T37" fmla="*/ 17 h 266"/>
              <a:gd name="T38" fmla="*/ 202 w 290"/>
              <a:gd name="T39" fmla="*/ 92 h 266"/>
              <a:gd name="T40" fmla="*/ 212 w 290"/>
              <a:gd name="T41" fmla="*/ 116 h 266"/>
              <a:gd name="T42" fmla="*/ 265 w 290"/>
              <a:gd name="T43" fmla="*/ 77 h 266"/>
              <a:gd name="T44" fmla="*/ 265 w 290"/>
              <a:gd name="T45" fmla="*/ 25 h 266"/>
              <a:gd name="T46" fmla="*/ 202 w 290"/>
              <a:gd name="T47" fmla="*/ 92 h 266"/>
              <a:gd name="T48" fmla="*/ 124 w 290"/>
              <a:gd name="T49" fmla="*/ 102 h 266"/>
              <a:gd name="T50" fmla="*/ 54 w 290"/>
              <a:gd name="T51" fmla="*/ 148 h 266"/>
              <a:gd name="T52" fmla="*/ 81 w 290"/>
              <a:gd name="T53" fmla="*/ 194 h 266"/>
              <a:gd name="T54" fmla="*/ 94 w 290"/>
              <a:gd name="T55" fmla="*/ 190 h 266"/>
              <a:gd name="T56" fmla="*/ 83 w 290"/>
              <a:gd name="T57" fmla="*/ 162 h 266"/>
              <a:gd name="T58" fmla="*/ 159 w 290"/>
              <a:gd name="T59" fmla="*/ 110 h 266"/>
              <a:gd name="T60" fmla="*/ 124 w 290"/>
              <a:gd name="T61" fmla="*/ 102 h 266"/>
              <a:gd name="T62" fmla="*/ 98 w 290"/>
              <a:gd name="T63" fmla="*/ 166 h 266"/>
              <a:gd name="T64" fmla="*/ 108 w 290"/>
              <a:gd name="T65" fmla="*/ 218 h 266"/>
              <a:gd name="T66" fmla="*/ 178 w 290"/>
              <a:gd name="T67" fmla="*/ 145 h 266"/>
              <a:gd name="T68" fmla="*/ 168 w 290"/>
              <a:gd name="T69" fmla="*/ 121 h 266"/>
              <a:gd name="T70" fmla="*/ 98 w 290"/>
              <a:gd name="T71" fmla="*/ 166 h 266"/>
              <a:gd name="T72" fmla="*/ 25 w 290"/>
              <a:gd name="T73" fmla="*/ 171 h 266"/>
              <a:gd name="T74" fmla="*/ 61 w 290"/>
              <a:gd name="T75" fmla="*/ 249 h 266"/>
              <a:gd name="T76" fmla="*/ 87 w 290"/>
              <a:gd name="T77" fmla="*/ 244 h 266"/>
              <a:gd name="T78" fmla="*/ 96 w 290"/>
              <a:gd name="T79" fmla="*/ 199 h 266"/>
              <a:gd name="T80" fmla="*/ 67 w 290"/>
              <a:gd name="T81" fmla="*/ 225 h 266"/>
              <a:gd name="T82" fmla="*/ 34 w 290"/>
              <a:gd name="T83" fmla="*/ 197 h 266"/>
              <a:gd name="T84" fmla="*/ 64 w 290"/>
              <a:gd name="T85" fmla="*/ 175 h 266"/>
              <a:gd name="T86" fmla="*/ 39 w 290"/>
              <a:gd name="T87" fmla="*/ 156 h 266"/>
              <a:gd name="T88" fmla="*/ 25 w 290"/>
              <a:gd name="T89" fmla="*/ 171 h 266"/>
              <a:gd name="T90" fmla="*/ 46 w 290"/>
              <a:gd name="T91" fmla="*/ 202 h 266"/>
              <a:gd name="T92" fmla="*/ 64 w 290"/>
              <a:gd name="T93" fmla="*/ 218 h 266"/>
              <a:gd name="T94" fmla="*/ 68 w 290"/>
              <a:gd name="T95" fmla="*/ 187 h 266"/>
              <a:gd name="T96" fmla="*/ 46 w 290"/>
              <a:gd name="T97" fmla="*/ 202 h 266"/>
              <a:gd name="T98" fmla="*/ 188 w 290"/>
              <a:gd name="T99" fmla="*/ 175 h 266"/>
              <a:gd name="T100" fmla="*/ 208 w 290"/>
              <a:gd name="T101" fmla="*/ 263 h 266"/>
              <a:gd name="T102" fmla="*/ 213 w 290"/>
              <a:gd name="T103" fmla="*/ 241 h 266"/>
              <a:gd name="T104" fmla="*/ 232 w 290"/>
              <a:gd name="T105" fmla="*/ 246 h 266"/>
              <a:gd name="T106" fmla="*/ 206 w 290"/>
              <a:gd name="T107" fmla="*/ 180 h 266"/>
              <a:gd name="T108" fmla="*/ 218 w 290"/>
              <a:gd name="T109" fmla="*/ 148 h 266"/>
              <a:gd name="T110" fmla="*/ 188 w 290"/>
              <a:gd name="T111" fmla="*/ 175 h 266"/>
              <a:gd name="T112" fmla="*/ 210 w 290"/>
              <a:gd name="T113" fmla="*/ 184 h 266"/>
              <a:gd name="T114" fmla="*/ 270 w 290"/>
              <a:gd name="T115" fmla="*/ 228 h 266"/>
              <a:gd name="T116" fmla="*/ 260 w 290"/>
              <a:gd name="T117" fmla="*/ 206 h 266"/>
              <a:gd name="T118" fmla="*/ 280 w 290"/>
              <a:gd name="T119" fmla="*/ 200 h 266"/>
              <a:gd name="T120" fmla="*/ 224 w 290"/>
              <a:gd name="T121" fmla="*/ 167 h 266"/>
              <a:gd name="T122" fmla="*/ 210 w 290"/>
              <a:gd name="T123" fmla="*/ 18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66">
                <a:moveTo>
                  <a:pt x="196" y="9"/>
                </a:moveTo>
                <a:cubicBezTo>
                  <a:pt x="215" y="0"/>
                  <a:pt x="236" y="10"/>
                  <a:pt x="251" y="22"/>
                </a:cubicBezTo>
                <a:cubicBezTo>
                  <a:pt x="256" y="17"/>
                  <a:pt x="261" y="12"/>
                  <a:pt x="266" y="6"/>
                </a:cubicBezTo>
                <a:cubicBezTo>
                  <a:pt x="283" y="28"/>
                  <a:pt x="290" y="63"/>
                  <a:pt x="273" y="86"/>
                </a:cubicBezTo>
                <a:cubicBezTo>
                  <a:pt x="254" y="102"/>
                  <a:pt x="233" y="115"/>
                  <a:pt x="214" y="130"/>
                </a:cubicBezTo>
                <a:cubicBezTo>
                  <a:pt x="214" y="133"/>
                  <a:pt x="214" y="139"/>
                  <a:pt x="214" y="142"/>
                </a:cubicBezTo>
                <a:cubicBezTo>
                  <a:pt x="200" y="153"/>
                  <a:pt x="189" y="172"/>
                  <a:pt x="169" y="170"/>
                </a:cubicBezTo>
                <a:cubicBezTo>
                  <a:pt x="143" y="194"/>
                  <a:pt x="120" y="222"/>
                  <a:pt x="98" y="249"/>
                </a:cubicBezTo>
                <a:cubicBezTo>
                  <a:pt x="90" y="260"/>
                  <a:pt x="75" y="266"/>
                  <a:pt x="62" y="261"/>
                </a:cubicBezTo>
                <a:cubicBezTo>
                  <a:pt x="23" y="250"/>
                  <a:pt x="0" y="204"/>
                  <a:pt x="14" y="166"/>
                </a:cubicBezTo>
                <a:cubicBezTo>
                  <a:pt x="22" y="146"/>
                  <a:pt x="45" y="142"/>
                  <a:pt x="61" y="130"/>
                </a:cubicBezTo>
                <a:cubicBezTo>
                  <a:pt x="77" y="119"/>
                  <a:pt x="98" y="112"/>
                  <a:pt x="106" y="93"/>
                </a:cubicBezTo>
                <a:cubicBezTo>
                  <a:pt x="118" y="78"/>
                  <a:pt x="133" y="65"/>
                  <a:pt x="151" y="61"/>
                </a:cubicBezTo>
                <a:cubicBezTo>
                  <a:pt x="169" y="46"/>
                  <a:pt x="181" y="26"/>
                  <a:pt x="196" y="9"/>
                </a:cubicBezTo>
                <a:close/>
                <a:moveTo>
                  <a:pt x="204" y="17"/>
                </a:moveTo>
                <a:cubicBezTo>
                  <a:pt x="192" y="33"/>
                  <a:pt x="179" y="50"/>
                  <a:pt x="165" y="65"/>
                </a:cubicBezTo>
                <a:cubicBezTo>
                  <a:pt x="176" y="70"/>
                  <a:pt x="186" y="76"/>
                  <a:pt x="196" y="83"/>
                </a:cubicBezTo>
                <a:cubicBezTo>
                  <a:pt x="211" y="66"/>
                  <a:pt x="231" y="51"/>
                  <a:pt x="242" y="31"/>
                </a:cubicBezTo>
                <a:cubicBezTo>
                  <a:pt x="232" y="20"/>
                  <a:pt x="218" y="17"/>
                  <a:pt x="204" y="17"/>
                </a:cubicBezTo>
                <a:close/>
                <a:moveTo>
                  <a:pt x="202" y="92"/>
                </a:moveTo>
                <a:cubicBezTo>
                  <a:pt x="205" y="100"/>
                  <a:pt x="209" y="108"/>
                  <a:pt x="212" y="116"/>
                </a:cubicBezTo>
                <a:cubicBezTo>
                  <a:pt x="229" y="103"/>
                  <a:pt x="249" y="92"/>
                  <a:pt x="265" y="77"/>
                </a:cubicBezTo>
                <a:cubicBezTo>
                  <a:pt x="275" y="62"/>
                  <a:pt x="270" y="41"/>
                  <a:pt x="265" y="25"/>
                </a:cubicBezTo>
                <a:cubicBezTo>
                  <a:pt x="245" y="48"/>
                  <a:pt x="224" y="71"/>
                  <a:pt x="202" y="92"/>
                </a:cubicBezTo>
                <a:close/>
                <a:moveTo>
                  <a:pt x="124" y="102"/>
                </a:moveTo>
                <a:cubicBezTo>
                  <a:pt x="102" y="118"/>
                  <a:pt x="78" y="134"/>
                  <a:pt x="54" y="148"/>
                </a:cubicBezTo>
                <a:cubicBezTo>
                  <a:pt x="68" y="159"/>
                  <a:pt x="77" y="176"/>
                  <a:pt x="81" y="194"/>
                </a:cubicBezTo>
                <a:cubicBezTo>
                  <a:pt x="85" y="192"/>
                  <a:pt x="90" y="191"/>
                  <a:pt x="94" y="190"/>
                </a:cubicBezTo>
                <a:cubicBezTo>
                  <a:pt x="90" y="181"/>
                  <a:pt x="86" y="172"/>
                  <a:pt x="83" y="162"/>
                </a:cubicBezTo>
                <a:cubicBezTo>
                  <a:pt x="108" y="145"/>
                  <a:pt x="138" y="133"/>
                  <a:pt x="159" y="110"/>
                </a:cubicBezTo>
                <a:cubicBezTo>
                  <a:pt x="149" y="105"/>
                  <a:pt x="135" y="92"/>
                  <a:pt x="124" y="102"/>
                </a:cubicBezTo>
                <a:close/>
                <a:moveTo>
                  <a:pt x="98" y="166"/>
                </a:moveTo>
                <a:cubicBezTo>
                  <a:pt x="105" y="183"/>
                  <a:pt x="109" y="200"/>
                  <a:pt x="108" y="218"/>
                </a:cubicBezTo>
                <a:cubicBezTo>
                  <a:pt x="129" y="192"/>
                  <a:pt x="154" y="168"/>
                  <a:pt x="178" y="145"/>
                </a:cubicBezTo>
                <a:cubicBezTo>
                  <a:pt x="174" y="137"/>
                  <a:pt x="171" y="129"/>
                  <a:pt x="168" y="121"/>
                </a:cubicBezTo>
                <a:cubicBezTo>
                  <a:pt x="145" y="137"/>
                  <a:pt x="123" y="154"/>
                  <a:pt x="98" y="166"/>
                </a:cubicBezTo>
                <a:close/>
                <a:moveTo>
                  <a:pt x="25" y="171"/>
                </a:moveTo>
                <a:cubicBezTo>
                  <a:pt x="15" y="201"/>
                  <a:pt x="31" y="238"/>
                  <a:pt x="61" y="249"/>
                </a:cubicBezTo>
                <a:cubicBezTo>
                  <a:pt x="70" y="252"/>
                  <a:pt x="81" y="252"/>
                  <a:pt x="87" y="244"/>
                </a:cubicBezTo>
                <a:cubicBezTo>
                  <a:pt x="97" y="231"/>
                  <a:pt x="97" y="214"/>
                  <a:pt x="96" y="199"/>
                </a:cubicBezTo>
                <a:cubicBezTo>
                  <a:pt x="86" y="208"/>
                  <a:pt x="77" y="217"/>
                  <a:pt x="67" y="225"/>
                </a:cubicBezTo>
                <a:cubicBezTo>
                  <a:pt x="49" y="231"/>
                  <a:pt x="37" y="212"/>
                  <a:pt x="34" y="197"/>
                </a:cubicBezTo>
                <a:cubicBezTo>
                  <a:pt x="44" y="190"/>
                  <a:pt x="54" y="183"/>
                  <a:pt x="64" y="175"/>
                </a:cubicBezTo>
                <a:cubicBezTo>
                  <a:pt x="57" y="168"/>
                  <a:pt x="50" y="158"/>
                  <a:pt x="39" y="156"/>
                </a:cubicBezTo>
                <a:cubicBezTo>
                  <a:pt x="32" y="159"/>
                  <a:pt x="26" y="164"/>
                  <a:pt x="25" y="171"/>
                </a:cubicBezTo>
                <a:close/>
                <a:moveTo>
                  <a:pt x="46" y="202"/>
                </a:moveTo>
                <a:cubicBezTo>
                  <a:pt x="51" y="208"/>
                  <a:pt x="57" y="213"/>
                  <a:pt x="64" y="218"/>
                </a:cubicBezTo>
                <a:cubicBezTo>
                  <a:pt x="68" y="208"/>
                  <a:pt x="70" y="198"/>
                  <a:pt x="68" y="187"/>
                </a:cubicBezTo>
                <a:cubicBezTo>
                  <a:pt x="61" y="192"/>
                  <a:pt x="53" y="197"/>
                  <a:pt x="46" y="202"/>
                </a:cubicBezTo>
                <a:close/>
                <a:moveTo>
                  <a:pt x="188" y="175"/>
                </a:moveTo>
                <a:cubicBezTo>
                  <a:pt x="183" y="206"/>
                  <a:pt x="191" y="237"/>
                  <a:pt x="208" y="263"/>
                </a:cubicBezTo>
                <a:cubicBezTo>
                  <a:pt x="209" y="256"/>
                  <a:pt x="211" y="248"/>
                  <a:pt x="213" y="241"/>
                </a:cubicBezTo>
                <a:cubicBezTo>
                  <a:pt x="219" y="243"/>
                  <a:pt x="225" y="245"/>
                  <a:pt x="232" y="246"/>
                </a:cubicBezTo>
                <a:cubicBezTo>
                  <a:pt x="218" y="227"/>
                  <a:pt x="207" y="205"/>
                  <a:pt x="206" y="180"/>
                </a:cubicBezTo>
                <a:cubicBezTo>
                  <a:pt x="215" y="171"/>
                  <a:pt x="219" y="160"/>
                  <a:pt x="218" y="148"/>
                </a:cubicBezTo>
                <a:cubicBezTo>
                  <a:pt x="207" y="156"/>
                  <a:pt x="197" y="164"/>
                  <a:pt x="188" y="175"/>
                </a:cubicBezTo>
                <a:close/>
                <a:moveTo>
                  <a:pt x="210" y="184"/>
                </a:moveTo>
                <a:cubicBezTo>
                  <a:pt x="226" y="204"/>
                  <a:pt x="247" y="218"/>
                  <a:pt x="270" y="228"/>
                </a:cubicBezTo>
                <a:cubicBezTo>
                  <a:pt x="267" y="221"/>
                  <a:pt x="264" y="214"/>
                  <a:pt x="260" y="206"/>
                </a:cubicBezTo>
                <a:cubicBezTo>
                  <a:pt x="267" y="204"/>
                  <a:pt x="274" y="202"/>
                  <a:pt x="280" y="200"/>
                </a:cubicBezTo>
                <a:cubicBezTo>
                  <a:pt x="259" y="193"/>
                  <a:pt x="239" y="183"/>
                  <a:pt x="224" y="167"/>
                </a:cubicBezTo>
                <a:cubicBezTo>
                  <a:pt x="220" y="173"/>
                  <a:pt x="215" y="179"/>
                  <a:pt x="210" y="18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871"/>
          <p:cNvSpPr>
            <a:spLocks noEditPoints="1"/>
          </p:cNvSpPr>
          <p:nvPr/>
        </p:nvSpPr>
        <p:spPr bwMode="auto">
          <a:xfrm>
            <a:off x="1555751" y="4220561"/>
            <a:ext cx="357188" cy="468915"/>
          </a:xfrm>
          <a:custGeom>
            <a:avLst/>
            <a:gdLst>
              <a:gd name="T0" fmla="*/ 79 w 218"/>
              <a:gd name="T1" fmla="*/ 0 h 286"/>
              <a:gd name="T2" fmla="*/ 36 w 218"/>
              <a:gd name="T3" fmla="*/ 30 h 286"/>
              <a:gd name="T4" fmla="*/ 56 w 218"/>
              <a:gd name="T5" fmla="*/ 77 h 286"/>
              <a:gd name="T6" fmla="*/ 81 w 218"/>
              <a:gd name="T7" fmla="*/ 120 h 286"/>
              <a:gd name="T8" fmla="*/ 96 w 218"/>
              <a:gd name="T9" fmla="*/ 149 h 286"/>
              <a:gd name="T10" fmla="*/ 137 w 218"/>
              <a:gd name="T11" fmla="*/ 87 h 286"/>
              <a:gd name="T12" fmla="*/ 89 w 218"/>
              <a:gd name="T13" fmla="*/ 23 h 286"/>
              <a:gd name="T14" fmla="*/ 61 w 218"/>
              <a:gd name="T15" fmla="*/ 51 h 286"/>
              <a:gd name="T16" fmla="*/ 119 w 218"/>
              <a:gd name="T17" fmla="*/ 92 h 286"/>
              <a:gd name="T18" fmla="*/ 84 w 218"/>
              <a:gd name="T19" fmla="*/ 92 h 286"/>
              <a:gd name="T20" fmla="*/ 66 w 218"/>
              <a:gd name="T21" fmla="*/ 61 h 286"/>
              <a:gd name="T22" fmla="*/ 67 w 218"/>
              <a:gd name="T23" fmla="*/ 74 h 286"/>
              <a:gd name="T24" fmla="*/ 67 w 218"/>
              <a:gd name="T25" fmla="*/ 74 h 286"/>
              <a:gd name="T26" fmla="*/ 124 w 218"/>
              <a:gd name="T27" fmla="*/ 100 h 286"/>
              <a:gd name="T28" fmla="*/ 108 w 218"/>
              <a:gd name="T29" fmla="*/ 133 h 286"/>
              <a:gd name="T30" fmla="*/ 10 w 218"/>
              <a:gd name="T31" fmla="*/ 178 h 286"/>
              <a:gd name="T32" fmla="*/ 58 w 218"/>
              <a:gd name="T33" fmla="*/ 96 h 286"/>
              <a:gd name="T34" fmla="*/ 55 w 218"/>
              <a:gd name="T35" fmla="*/ 183 h 286"/>
              <a:gd name="T36" fmla="*/ 99 w 218"/>
              <a:gd name="T37" fmla="*/ 240 h 286"/>
              <a:gd name="T38" fmla="*/ 131 w 218"/>
              <a:gd name="T39" fmla="*/ 204 h 286"/>
              <a:gd name="T40" fmla="*/ 118 w 218"/>
              <a:gd name="T41" fmla="*/ 191 h 286"/>
              <a:gd name="T42" fmla="*/ 215 w 218"/>
              <a:gd name="T43" fmla="*/ 202 h 286"/>
              <a:gd name="T44" fmla="*/ 164 w 218"/>
              <a:gd name="T45" fmla="*/ 231 h 286"/>
              <a:gd name="T46" fmla="*/ 210 w 218"/>
              <a:gd name="T47" fmla="*/ 272 h 286"/>
              <a:gd name="T48" fmla="*/ 3 w 218"/>
              <a:gd name="T49" fmla="*/ 284 h 286"/>
              <a:gd name="T50" fmla="*/ 70 w 218"/>
              <a:gd name="T51" fmla="*/ 272 h 286"/>
              <a:gd name="T52" fmla="*/ 6 w 218"/>
              <a:gd name="T53" fmla="*/ 209 h 286"/>
              <a:gd name="T54" fmla="*/ 23 w 218"/>
              <a:gd name="T55" fmla="*/ 185 h 286"/>
              <a:gd name="T56" fmla="*/ 23 w 218"/>
              <a:gd name="T57" fmla="*/ 185 h 286"/>
              <a:gd name="T58" fmla="*/ 157 w 218"/>
              <a:gd name="T59" fmla="*/ 216 h 286"/>
              <a:gd name="T60" fmla="*/ 143 w 218"/>
              <a:gd name="T61" fmla="*/ 204 h 286"/>
              <a:gd name="T62" fmla="*/ 149 w 218"/>
              <a:gd name="T63" fmla="*/ 128 h 286"/>
              <a:gd name="T64" fmla="*/ 148 w 218"/>
              <a:gd name="T65" fmla="*/ 149 h 286"/>
              <a:gd name="T66" fmla="*/ 135 w 218"/>
              <a:gd name="T67" fmla="*/ 161 h 286"/>
              <a:gd name="T68" fmla="*/ 116 w 218"/>
              <a:gd name="T69" fmla="*/ 17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86">
                <a:moveTo>
                  <a:pt x="36" y="30"/>
                </a:moveTo>
                <a:cubicBezTo>
                  <a:pt x="41" y="13"/>
                  <a:pt x="63" y="6"/>
                  <a:pt x="79" y="0"/>
                </a:cubicBezTo>
                <a:cubicBezTo>
                  <a:pt x="84" y="11"/>
                  <a:pt x="68" y="21"/>
                  <a:pt x="61" y="30"/>
                </a:cubicBezTo>
                <a:cubicBezTo>
                  <a:pt x="53" y="30"/>
                  <a:pt x="44" y="30"/>
                  <a:pt x="36" y="30"/>
                </a:cubicBezTo>
                <a:close/>
                <a:moveTo>
                  <a:pt x="48" y="47"/>
                </a:moveTo>
                <a:cubicBezTo>
                  <a:pt x="53" y="57"/>
                  <a:pt x="59" y="66"/>
                  <a:pt x="56" y="77"/>
                </a:cubicBezTo>
                <a:cubicBezTo>
                  <a:pt x="52" y="90"/>
                  <a:pt x="66" y="94"/>
                  <a:pt x="76" y="97"/>
                </a:cubicBezTo>
                <a:cubicBezTo>
                  <a:pt x="80" y="104"/>
                  <a:pt x="84" y="111"/>
                  <a:pt x="81" y="120"/>
                </a:cubicBezTo>
                <a:cubicBezTo>
                  <a:pt x="90" y="121"/>
                  <a:pt x="94" y="129"/>
                  <a:pt x="98" y="135"/>
                </a:cubicBezTo>
                <a:cubicBezTo>
                  <a:pt x="97" y="140"/>
                  <a:pt x="97" y="145"/>
                  <a:pt x="96" y="149"/>
                </a:cubicBezTo>
                <a:cubicBezTo>
                  <a:pt x="117" y="142"/>
                  <a:pt x="137" y="131"/>
                  <a:pt x="154" y="117"/>
                </a:cubicBezTo>
                <a:cubicBezTo>
                  <a:pt x="144" y="110"/>
                  <a:pt x="130" y="101"/>
                  <a:pt x="137" y="87"/>
                </a:cubicBezTo>
                <a:cubicBezTo>
                  <a:pt x="135" y="87"/>
                  <a:pt x="131" y="85"/>
                  <a:pt x="129" y="84"/>
                </a:cubicBezTo>
                <a:cubicBezTo>
                  <a:pt x="112" y="67"/>
                  <a:pt x="106" y="41"/>
                  <a:pt x="89" y="23"/>
                </a:cubicBezTo>
                <a:cubicBezTo>
                  <a:pt x="75" y="30"/>
                  <a:pt x="61" y="39"/>
                  <a:pt x="48" y="47"/>
                </a:cubicBezTo>
                <a:close/>
                <a:moveTo>
                  <a:pt x="61" y="51"/>
                </a:moveTo>
                <a:cubicBezTo>
                  <a:pt x="70" y="46"/>
                  <a:pt x="79" y="41"/>
                  <a:pt x="87" y="36"/>
                </a:cubicBezTo>
                <a:cubicBezTo>
                  <a:pt x="98" y="55"/>
                  <a:pt x="109" y="73"/>
                  <a:pt x="119" y="92"/>
                </a:cubicBezTo>
                <a:cubicBezTo>
                  <a:pt x="111" y="97"/>
                  <a:pt x="102" y="102"/>
                  <a:pt x="93" y="107"/>
                </a:cubicBezTo>
                <a:cubicBezTo>
                  <a:pt x="90" y="102"/>
                  <a:pt x="87" y="97"/>
                  <a:pt x="84" y="92"/>
                </a:cubicBezTo>
                <a:cubicBezTo>
                  <a:pt x="86" y="84"/>
                  <a:pt x="89" y="76"/>
                  <a:pt x="84" y="68"/>
                </a:cubicBezTo>
                <a:cubicBezTo>
                  <a:pt x="80" y="63"/>
                  <a:pt x="72" y="63"/>
                  <a:pt x="66" y="61"/>
                </a:cubicBezTo>
                <a:cubicBezTo>
                  <a:pt x="64" y="57"/>
                  <a:pt x="62" y="54"/>
                  <a:pt x="61" y="51"/>
                </a:cubicBezTo>
                <a:close/>
                <a:moveTo>
                  <a:pt x="67" y="74"/>
                </a:moveTo>
                <a:cubicBezTo>
                  <a:pt x="74" y="66"/>
                  <a:pt x="77" y="81"/>
                  <a:pt x="78" y="85"/>
                </a:cubicBezTo>
                <a:cubicBezTo>
                  <a:pt x="73" y="85"/>
                  <a:pt x="59" y="81"/>
                  <a:pt x="67" y="74"/>
                </a:cubicBezTo>
                <a:close/>
                <a:moveTo>
                  <a:pt x="99" y="115"/>
                </a:moveTo>
                <a:cubicBezTo>
                  <a:pt x="107" y="110"/>
                  <a:pt x="116" y="105"/>
                  <a:pt x="124" y="100"/>
                </a:cubicBezTo>
                <a:cubicBezTo>
                  <a:pt x="128" y="107"/>
                  <a:pt x="131" y="113"/>
                  <a:pt x="135" y="119"/>
                </a:cubicBezTo>
                <a:cubicBezTo>
                  <a:pt x="126" y="124"/>
                  <a:pt x="117" y="129"/>
                  <a:pt x="108" y="133"/>
                </a:cubicBezTo>
                <a:cubicBezTo>
                  <a:pt x="105" y="127"/>
                  <a:pt x="102" y="121"/>
                  <a:pt x="99" y="115"/>
                </a:cubicBezTo>
                <a:close/>
                <a:moveTo>
                  <a:pt x="10" y="178"/>
                </a:moveTo>
                <a:cubicBezTo>
                  <a:pt x="5" y="143"/>
                  <a:pt x="21" y="109"/>
                  <a:pt x="46" y="84"/>
                </a:cubicBezTo>
                <a:cubicBezTo>
                  <a:pt x="50" y="88"/>
                  <a:pt x="54" y="92"/>
                  <a:pt x="58" y="96"/>
                </a:cubicBezTo>
                <a:cubicBezTo>
                  <a:pt x="41" y="116"/>
                  <a:pt x="26" y="141"/>
                  <a:pt x="30" y="168"/>
                </a:cubicBezTo>
                <a:cubicBezTo>
                  <a:pt x="39" y="172"/>
                  <a:pt x="50" y="174"/>
                  <a:pt x="55" y="183"/>
                </a:cubicBezTo>
                <a:cubicBezTo>
                  <a:pt x="62" y="193"/>
                  <a:pt x="58" y="205"/>
                  <a:pt x="54" y="215"/>
                </a:cubicBezTo>
                <a:cubicBezTo>
                  <a:pt x="66" y="228"/>
                  <a:pt x="81" y="240"/>
                  <a:pt x="99" y="240"/>
                </a:cubicBezTo>
                <a:cubicBezTo>
                  <a:pt x="115" y="239"/>
                  <a:pt x="126" y="228"/>
                  <a:pt x="137" y="217"/>
                </a:cubicBezTo>
                <a:cubicBezTo>
                  <a:pt x="135" y="214"/>
                  <a:pt x="133" y="207"/>
                  <a:pt x="131" y="204"/>
                </a:cubicBezTo>
                <a:cubicBezTo>
                  <a:pt x="121" y="203"/>
                  <a:pt x="110" y="206"/>
                  <a:pt x="102" y="198"/>
                </a:cubicBezTo>
                <a:cubicBezTo>
                  <a:pt x="106" y="192"/>
                  <a:pt x="112" y="190"/>
                  <a:pt x="118" y="191"/>
                </a:cubicBezTo>
                <a:cubicBezTo>
                  <a:pt x="150" y="191"/>
                  <a:pt x="182" y="191"/>
                  <a:pt x="214" y="191"/>
                </a:cubicBezTo>
                <a:cubicBezTo>
                  <a:pt x="214" y="194"/>
                  <a:pt x="215" y="200"/>
                  <a:pt x="215" y="202"/>
                </a:cubicBezTo>
                <a:cubicBezTo>
                  <a:pt x="206" y="203"/>
                  <a:pt x="197" y="203"/>
                  <a:pt x="189" y="204"/>
                </a:cubicBezTo>
                <a:cubicBezTo>
                  <a:pt x="186" y="217"/>
                  <a:pt x="175" y="225"/>
                  <a:pt x="164" y="231"/>
                </a:cubicBezTo>
                <a:cubicBezTo>
                  <a:pt x="152" y="243"/>
                  <a:pt x="144" y="258"/>
                  <a:pt x="133" y="272"/>
                </a:cubicBezTo>
                <a:cubicBezTo>
                  <a:pt x="159" y="272"/>
                  <a:pt x="184" y="271"/>
                  <a:pt x="210" y="272"/>
                </a:cubicBezTo>
                <a:cubicBezTo>
                  <a:pt x="216" y="271"/>
                  <a:pt x="218" y="286"/>
                  <a:pt x="210" y="284"/>
                </a:cubicBezTo>
                <a:cubicBezTo>
                  <a:pt x="141" y="285"/>
                  <a:pt x="72" y="285"/>
                  <a:pt x="3" y="284"/>
                </a:cubicBezTo>
                <a:cubicBezTo>
                  <a:pt x="3" y="281"/>
                  <a:pt x="3" y="275"/>
                  <a:pt x="4" y="272"/>
                </a:cubicBezTo>
                <a:cubicBezTo>
                  <a:pt x="26" y="272"/>
                  <a:pt x="48" y="271"/>
                  <a:pt x="70" y="272"/>
                </a:cubicBezTo>
                <a:cubicBezTo>
                  <a:pt x="57" y="260"/>
                  <a:pt x="46" y="248"/>
                  <a:pt x="35" y="234"/>
                </a:cubicBezTo>
                <a:cubicBezTo>
                  <a:pt x="28" y="223"/>
                  <a:pt x="11" y="222"/>
                  <a:pt x="6" y="209"/>
                </a:cubicBezTo>
                <a:cubicBezTo>
                  <a:pt x="0" y="199"/>
                  <a:pt x="6" y="188"/>
                  <a:pt x="10" y="178"/>
                </a:cubicBezTo>
                <a:close/>
                <a:moveTo>
                  <a:pt x="23" y="185"/>
                </a:moveTo>
                <a:cubicBezTo>
                  <a:pt x="7" y="195"/>
                  <a:pt x="24" y="222"/>
                  <a:pt x="39" y="210"/>
                </a:cubicBezTo>
                <a:cubicBezTo>
                  <a:pt x="55" y="200"/>
                  <a:pt x="39" y="174"/>
                  <a:pt x="23" y="185"/>
                </a:cubicBezTo>
                <a:close/>
                <a:moveTo>
                  <a:pt x="143" y="204"/>
                </a:moveTo>
                <a:cubicBezTo>
                  <a:pt x="148" y="208"/>
                  <a:pt x="151" y="215"/>
                  <a:pt x="157" y="216"/>
                </a:cubicBezTo>
                <a:cubicBezTo>
                  <a:pt x="166" y="218"/>
                  <a:pt x="171" y="209"/>
                  <a:pt x="177" y="205"/>
                </a:cubicBezTo>
                <a:cubicBezTo>
                  <a:pt x="166" y="203"/>
                  <a:pt x="155" y="203"/>
                  <a:pt x="143" y="204"/>
                </a:cubicBezTo>
                <a:close/>
                <a:moveTo>
                  <a:pt x="111" y="151"/>
                </a:moveTo>
                <a:cubicBezTo>
                  <a:pt x="123" y="143"/>
                  <a:pt x="137" y="136"/>
                  <a:pt x="149" y="128"/>
                </a:cubicBezTo>
                <a:cubicBezTo>
                  <a:pt x="155" y="135"/>
                  <a:pt x="161" y="140"/>
                  <a:pt x="167" y="146"/>
                </a:cubicBezTo>
                <a:cubicBezTo>
                  <a:pt x="160" y="147"/>
                  <a:pt x="154" y="148"/>
                  <a:pt x="148" y="149"/>
                </a:cubicBezTo>
                <a:cubicBezTo>
                  <a:pt x="147" y="156"/>
                  <a:pt x="146" y="163"/>
                  <a:pt x="145" y="170"/>
                </a:cubicBezTo>
                <a:cubicBezTo>
                  <a:pt x="142" y="167"/>
                  <a:pt x="139" y="164"/>
                  <a:pt x="135" y="161"/>
                </a:cubicBezTo>
                <a:cubicBezTo>
                  <a:pt x="133" y="161"/>
                  <a:pt x="129" y="162"/>
                  <a:pt x="126" y="162"/>
                </a:cubicBezTo>
                <a:cubicBezTo>
                  <a:pt x="123" y="166"/>
                  <a:pt x="120" y="171"/>
                  <a:pt x="116" y="176"/>
                </a:cubicBezTo>
                <a:cubicBezTo>
                  <a:pt x="114" y="167"/>
                  <a:pt x="112" y="159"/>
                  <a:pt x="111" y="151"/>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872"/>
          <p:cNvSpPr>
            <a:spLocks noEditPoints="1"/>
          </p:cNvSpPr>
          <p:nvPr/>
        </p:nvSpPr>
        <p:spPr bwMode="auto">
          <a:xfrm>
            <a:off x="692151" y="4240213"/>
            <a:ext cx="439738" cy="430213"/>
          </a:xfrm>
          <a:custGeom>
            <a:avLst/>
            <a:gdLst>
              <a:gd name="T0" fmla="*/ 111 w 286"/>
              <a:gd name="T1" fmla="*/ 10 h 280"/>
              <a:gd name="T2" fmla="*/ 233 w 286"/>
              <a:gd name="T3" fmla="*/ 42 h 280"/>
              <a:gd name="T4" fmla="*/ 266 w 286"/>
              <a:gd name="T5" fmla="*/ 188 h 280"/>
              <a:gd name="T6" fmla="*/ 172 w 286"/>
              <a:gd name="T7" fmla="*/ 268 h 280"/>
              <a:gd name="T8" fmla="*/ 39 w 286"/>
              <a:gd name="T9" fmla="*/ 222 h 280"/>
              <a:gd name="T10" fmla="*/ 30 w 286"/>
              <a:gd name="T11" fmla="*/ 68 h 280"/>
              <a:gd name="T12" fmla="*/ 111 w 286"/>
              <a:gd name="T13" fmla="*/ 10 h 280"/>
              <a:gd name="T14" fmla="*/ 69 w 286"/>
              <a:gd name="T15" fmla="*/ 45 h 280"/>
              <a:gd name="T16" fmla="*/ 101 w 286"/>
              <a:gd name="T17" fmla="*/ 136 h 280"/>
              <a:gd name="T18" fmla="*/ 128 w 286"/>
              <a:gd name="T19" fmla="*/ 119 h 280"/>
              <a:gd name="T20" fmla="*/ 152 w 286"/>
              <a:gd name="T21" fmla="*/ 20 h 280"/>
              <a:gd name="T22" fmla="*/ 69 w 286"/>
              <a:gd name="T23" fmla="*/ 45 h 280"/>
              <a:gd name="T24" fmla="*/ 164 w 286"/>
              <a:gd name="T25" fmla="*/ 22 h 280"/>
              <a:gd name="T26" fmla="*/ 138 w 286"/>
              <a:gd name="T27" fmla="*/ 114 h 280"/>
              <a:gd name="T28" fmla="*/ 241 w 286"/>
              <a:gd name="T29" fmla="*/ 72 h 280"/>
              <a:gd name="T30" fmla="*/ 164 w 286"/>
              <a:gd name="T31" fmla="*/ 22 h 280"/>
              <a:gd name="T32" fmla="*/ 24 w 286"/>
              <a:gd name="T33" fmla="*/ 124 h 280"/>
              <a:gd name="T34" fmla="*/ 71 w 286"/>
              <a:gd name="T35" fmla="*/ 157 h 280"/>
              <a:gd name="T36" fmla="*/ 91 w 286"/>
              <a:gd name="T37" fmla="*/ 142 h 280"/>
              <a:gd name="T38" fmla="*/ 58 w 286"/>
              <a:gd name="T39" fmla="*/ 54 h 280"/>
              <a:gd name="T40" fmla="*/ 24 w 286"/>
              <a:gd name="T41" fmla="*/ 124 h 280"/>
              <a:gd name="T42" fmla="*/ 145 w 286"/>
              <a:gd name="T43" fmla="*/ 124 h 280"/>
              <a:gd name="T44" fmla="*/ 180 w 286"/>
              <a:gd name="T45" fmla="*/ 148 h 280"/>
              <a:gd name="T46" fmla="*/ 257 w 286"/>
              <a:gd name="T47" fmla="*/ 173 h 280"/>
              <a:gd name="T48" fmla="*/ 248 w 286"/>
              <a:gd name="T49" fmla="*/ 83 h 280"/>
              <a:gd name="T50" fmla="*/ 145 w 286"/>
              <a:gd name="T51" fmla="*/ 124 h 280"/>
              <a:gd name="T52" fmla="*/ 106 w 286"/>
              <a:gd name="T53" fmla="*/ 146 h 280"/>
              <a:gd name="T54" fmla="*/ 186 w 286"/>
              <a:gd name="T55" fmla="*/ 250 h 280"/>
              <a:gd name="T56" fmla="*/ 253 w 286"/>
              <a:gd name="T57" fmla="*/ 184 h 280"/>
              <a:gd name="T58" fmla="*/ 133 w 286"/>
              <a:gd name="T59" fmla="*/ 130 h 280"/>
              <a:gd name="T60" fmla="*/ 106 w 286"/>
              <a:gd name="T61" fmla="*/ 146 h 280"/>
              <a:gd name="T62" fmla="*/ 23 w 286"/>
              <a:gd name="T63" fmla="*/ 136 h 280"/>
              <a:gd name="T64" fmla="*/ 34 w 286"/>
              <a:gd name="T65" fmla="*/ 190 h 280"/>
              <a:gd name="T66" fmla="*/ 62 w 286"/>
              <a:gd name="T67" fmla="*/ 164 h 280"/>
              <a:gd name="T68" fmla="*/ 23 w 286"/>
              <a:gd name="T69" fmla="*/ 136 h 280"/>
              <a:gd name="T70" fmla="*/ 78 w 286"/>
              <a:gd name="T71" fmla="*/ 167 h 280"/>
              <a:gd name="T72" fmla="*/ 93 w 286"/>
              <a:gd name="T73" fmla="*/ 248 h 280"/>
              <a:gd name="T74" fmla="*/ 174 w 286"/>
              <a:gd name="T75" fmla="*/ 254 h 280"/>
              <a:gd name="T76" fmla="*/ 97 w 286"/>
              <a:gd name="T77" fmla="*/ 153 h 280"/>
              <a:gd name="T78" fmla="*/ 78 w 286"/>
              <a:gd name="T79" fmla="*/ 167 h 280"/>
              <a:gd name="T80" fmla="*/ 68 w 286"/>
              <a:gd name="T81" fmla="*/ 174 h 280"/>
              <a:gd name="T82" fmla="*/ 41 w 286"/>
              <a:gd name="T83" fmla="*/ 201 h 280"/>
              <a:gd name="T84" fmla="*/ 81 w 286"/>
              <a:gd name="T85" fmla="*/ 241 h 280"/>
              <a:gd name="T86" fmla="*/ 68 w 286"/>
              <a:gd name="T87" fmla="*/ 17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80">
                <a:moveTo>
                  <a:pt x="111" y="10"/>
                </a:moveTo>
                <a:cubicBezTo>
                  <a:pt x="154" y="0"/>
                  <a:pt x="201" y="11"/>
                  <a:pt x="233" y="42"/>
                </a:cubicBezTo>
                <a:cubicBezTo>
                  <a:pt x="273" y="78"/>
                  <a:pt x="286" y="139"/>
                  <a:pt x="266" y="188"/>
                </a:cubicBezTo>
                <a:cubicBezTo>
                  <a:pt x="250" y="228"/>
                  <a:pt x="214" y="259"/>
                  <a:pt x="172" y="268"/>
                </a:cubicBezTo>
                <a:cubicBezTo>
                  <a:pt x="124" y="280"/>
                  <a:pt x="70" y="261"/>
                  <a:pt x="39" y="222"/>
                </a:cubicBezTo>
                <a:cubicBezTo>
                  <a:pt x="4" y="180"/>
                  <a:pt x="0" y="115"/>
                  <a:pt x="30" y="68"/>
                </a:cubicBezTo>
                <a:cubicBezTo>
                  <a:pt x="48" y="39"/>
                  <a:pt x="78" y="18"/>
                  <a:pt x="111" y="10"/>
                </a:cubicBezTo>
                <a:close/>
                <a:moveTo>
                  <a:pt x="69" y="45"/>
                </a:moveTo>
                <a:cubicBezTo>
                  <a:pt x="76" y="76"/>
                  <a:pt x="88" y="106"/>
                  <a:pt x="101" y="136"/>
                </a:cubicBezTo>
                <a:cubicBezTo>
                  <a:pt x="110" y="130"/>
                  <a:pt x="119" y="125"/>
                  <a:pt x="128" y="119"/>
                </a:cubicBezTo>
                <a:cubicBezTo>
                  <a:pt x="114" y="84"/>
                  <a:pt x="137" y="51"/>
                  <a:pt x="152" y="20"/>
                </a:cubicBezTo>
                <a:cubicBezTo>
                  <a:pt x="122" y="18"/>
                  <a:pt x="93" y="28"/>
                  <a:pt x="69" y="45"/>
                </a:cubicBezTo>
                <a:close/>
                <a:moveTo>
                  <a:pt x="164" y="22"/>
                </a:moveTo>
                <a:cubicBezTo>
                  <a:pt x="152" y="51"/>
                  <a:pt x="129" y="80"/>
                  <a:pt x="138" y="114"/>
                </a:cubicBezTo>
                <a:cubicBezTo>
                  <a:pt x="171" y="97"/>
                  <a:pt x="206" y="83"/>
                  <a:pt x="241" y="72"/>
                </a:cubicBezTo>
                <a:cubicBezTo>
                  <a:pt x="223" y="46"/>
                  <a:pt x="195" y="29"/>
                  <a:pt x="164" y="22"/>
                </a:cubicBezTo>
                <a:close/>
                <a:moveTo>
                  <a:pt x="24" y="124"/>
                </a:moveTo>
                <a:cubicBezTo>
                  <a:pt x="42" y="132"/>
                  <a:pt x="58" y="143"/>
                  <a:pt x="71" y="157"/>
                </a:cubicBezTo>
                <a:cubicBezTo>
                  <a:pt x="78" y="152"/>
                  <a:pt x="84" y="147"/>
                  <a:pt x="91" y="142"/>
                </a:cubicBezTo>
                <a:cubicBezTo>
                  <a:pt x="78" y="114"/>
                  <a:pt x="67" y="84"/>
                  <a:pt x="58" y="54"/>
                </a:cubicBezTo>
                <a:cubicBezTo>
                  <a:pt x="41" y="74"/>
                  <a:pt x="28" y="98"/>
                  <a:pt x="24" y="124"/>
                </a:cubicBezTo>
                <a:close/>
                <a:moveTo>
                  <a:pt x="145" y="124"/>
                </a:moveTo>
                <a:cubicBezTo>
                  <a:pt x="153" y="137"/>
                  <a:pt x="167" y="143"/>
                  <a:pt x="180" y="148"/>
                </a:cubicBezTo>
                <a:cubicBezTo>
                  <a:pt x="206" y="157"/>
                  <a:pt x="233" y="162"/>
                  <a:pt x="257" y="173"/>
                </a:cubicBezTo>
                <a:cubicBezTo>
                  <a:pt x="264" y="143"/>
                  <a:pt x="261" y="111"/>
                  <a:pt x="248" y="83"/>
                </a:cubicBezTo>
                <a:cubicBezTo>
                  <a:pt x="213" y="94"/>
                  <a:pt x="178" y="106"/>
                  <a:pt x="145" y="124"/>
                </a:cubicBezTo>
                <a:close/>
                <a:moveTo>
                  <a:pt x="106" y="146"/>
                </a:moveTo>
                <a:cubicBezTo>
                  <a:pt x="127" y="185"/>
                  <a:pt x="155" y="220"/>
                  <a:pt x="186" y="250"/>
                </a:cubicBezTo>
                <a:cubicBezTo>
                  <a:pt x="216" y="237"/>
                  <a:pt x="240" y="214"/>
                  <a:pt x="253" y="184"/>
                </a:cubicBezTo>
                <a:cubicBezTo>
                  <a:pt x="214" y="165"/>
                  <a:pt x="163" y="166"/>
                  <a:pt x="133" y="130"/>
                </a:cubicBezTo>
                <a:cubicBezTo>
                  <a:pt x="124" y="135"/>
                  <a:pt x="115" y="141"/>
                  <a:pt x="106" y="146"/>
                </a:cubicBezTo>
                <a:close/>
                <a:moveTo>
                  <a:pt x="23" y="136"/>
                </a:moveTo>
                <a:cubicBezTo>
                  <a:pt x="24" y="155"/>
                  <a:pt x="28" y="173"/>
                  <a:pt x="34" y="190"/>
                </a:cubicBezTo>
                <a:cubicBezTo>
                  <a:pt x="44" y="182"/>
                  <a:pt x="53" y="173"/>
                  <a:pt x="62" y="164"/>
                </a:cubicBezTo>
                <a:cubicBezTo>
                  <a:pt x="50" y="153"/>
                  <a:pt x="37" y="143"/>
                  <a:pt x="23" y="136"/>
                </a:cubicBezTo>
                <a:close/>
                <a:moveTo>
                  <a:pt x="78" y="167"/>
                </a:moveTo>
                <a:cubicBezTo>
                  <a:pt x="91" y="191"/>
                  <a:pt x="93" y="220"/>
                  <a:pt x="93" y="248"/>
                </a:cubicBezTo>
                <a:cubicBezTo>
                  <a:pt x="119" y="257"/>
                  <a:pt x="147" y="261"/>
                  <a:pt x="174" y="254"/>
                </a:cubicBezTo>
                <a:cubicBezTo>
                  <a:pt x="143" y="224"/>
                  <a:pt x="116" y="191"/>
                  <a:pt x="97" y="153"/>
                </a:cubicBezTo>
                <a:cubicBezTo>
                  <a:pt x="90" y="157"/>
                  <a:pt x="84" y="162"/>
                  <a:pt x="78" y="167"/>
                </a:cubicBezTo>
                <a:close/>
                <a:moveTo>
                  <a:pt x="68" y="174"/>
                </a:moveTo>
                <a:cubicBezTo>
                  <a:pt x="59" y="183"/>
                  <a:pt x="50" y="192"/>
                  <a:pt x="41" y="201"/>
                </a:cubicBezTo>
                <a:cubicBezTo>
                  <a:pt x="51" y="217"/>
                  <a:pt x="65" y="231"/>
                  <a:pt x="81" y="241"/>
                </a:cubicBezTo>
                <a:cubicBezTo>
                  <a:pt x="81" y="218"/>
                  <a:pt x="79" y="195"/>
                  <a:pt x="68" y="17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873"/>
          <p:cNvSpPr>
            <a:spLocks noEditPoints="1"/>
          </p:cNvSpPr>
          <p:nvPr/>
        </p:nvSpPr>
        <p:spPr bwMode="auto">
          <a:xfrm>
            <a:off x="3217863" y="3459163"/>
            <a:ext cx="420688" cy="393700"/>
          </a:xfrm>
          <a:custGeom>
            <a:avLst/>
            <a:gdLst>
              <a:gd name="T0" fmla="*/ 186 w 274"/>
              <a:gd name="T1" fmla="*/ 5 h 256"/>
              <a:gd name="T2" fmla="*/ 223 w 274"/>
              <a:gd name="T3" fmla="*/ 70 h 256"/>
              <a:gd name="T4" fmla="*/ 177 w 274"/>
              <a:gd name="T5" fmla="*/ 136 h 256"/>
              <a:gd name="T6" fmla="*/ 115 w 274"/>
              <a:gd name="T7" fmla="*/ 79 h 256"/>
              <a:gd name="T8" fmla="*/ 138 w 274"/>
              <a:gd name="T9" fmla="*/ 15 h 256"/>
              <a:gd name="T10" fmla="*/ 171 w 274"/>
              <a:gd name="T11" fmla="*/ 72 h 256"/>
              <a:gd name="T12" fmla="*/ 206 w 274"/>
              <a:gd name="T13" fmla="*/ 38 h 256"/>
              <a:gd name="T14" fmla="*/ 197 w 274"/>
              <a:gd name="T15" fmla="*/ 48 h 256"/>
              <a:gd name="T16" fmla="*/ 136 w 274"/>
              <a:gd name="T17" fmla="*/ 40 h 256"/>
              <a:gd name="T18" fmla="*/ 134 w 274"/>
              <a:gd name="T19" fmla="*/ 72 h 256"/>
              <a:gd name="T20" fmla="*/ 147 w 274"/>
              <a:gd name="T21" fmla="*/ 95 h 256"/>
              <a:gd name="T22" fmla="*/ 167 w 274"/>
              <a:gd name="T23" fmla="*/ 127 h 256"/>
              <a:gd name="T24" fmla="*/ 177 w 274"/>
              <a:gd name="T25" fmla="*/ 93 h 256"/>
              <a:gd name="T26" fmla="*/ 207 w 274"/>
              <a:gd name="T27" fmla="*/ 70 h 256"/>
              <a:gd name="T28" fmla="*/ 171 w 274"/>
              <a:gd name="T29" fmla="*/ 86 h 256"/>
              <a:gd name="T30" fmla="*/ 155 w 274"/>
              <a:gd name="T31" fmla="*/ 96 h 256"/>
              <a:gd name="T32" fmla="*/ 162 w 274"/>
              <a:gd name="T33" fmla="*/ 72 h 256"/>
              <a:gd name="T34" fmla="*/ 134 w 274"/>
              <a:gd name="T35" fmla="*/ 72 h 256"/>
              <a:gd name="T36" fmla="*/ 108 w 274"/>
              <a:gd name="T37" fmla="*/ 46 h 256"/>
              <a:gd name="T38" fmla="*/ 8 w 274"/>
              <a:gd name="T39" fmla="*/ 55 h 256"/>
              <a:gd name="T40" fmla="*/ 75 w 274"/>
              <a:gd name="T41" fmla="*/ 170 h 256"/>
              <a:gd name="T42" fmla="*/ 0 w 274"/>
              <a:gd name="T43" fmla="*/ 180 h 256"/>
              <a:gd name="T44" fmla="*/ 12 w 274"/>
              <a:gd name="T45" fmla="*/ 59 h 256"/>
              <a:gd name="T46" fmla="*/ 74 w 274"/>
              <a:gd name="T47" fmla="*/ 167 h 256"/>
              <a:gd name="T48" fmla="*/ 109 w 274"/>
              <a:gd name="T49" fmla="*/ 93 h 256"/>
              <a:gd name="T50" fmla="*/ 12 w 274"/>
              <a:gd name="T51" fmla="*/ 59 h 256"/>
              <a:gd name="T52" fmla="*/ 92 w 274"/>
              <a:gd name="T53" fmla="*/ 93 h 256"/>
              <a:gd name="T54" fmla="*/ 106 w 274"/>
              <a:gd name="T55" fmla="*/ 119 h 256"/>
              <a:gd name="T56" fmla="*/ 97 w 274"/>
              <a:gd name="T57" fmla="*/ 96 h 256"/>
              <a:gd name="T58" fmla="*/ 76 w 274"/>
              <a:gd name="T59" fmla="*/ 105 h 256"/>
              <a:gd name="T60" fmla="*/ 36 w 274"/>
              <a:gd name="T61" fmla="*/ 111 h 256"/>
              <a:gd name="T62" fmla="*/ 40 w 274"/>
              <a:gd name="T63" fmla="*/ 95 h 256"/>
              <a:gd name="T64" fmla="*/ 59 w 274"/>
              <a:gd name="T65" fmla="*/ 97 h 256"/>
              <a:gd name="T66" fmla="*/ 57 w 274"/>
              <a:gd name="T67" fmla="*/ 116 h 256"/>
              <a:gd name="T68" fmla="*/ 71 w 274"/>
              <a:gd name="T69" fmla="*/ 112 h 256"/>
              <a:gd name="T70" fmla="*/ 59 w 274"/>
              <a:gd name="T71" fmla="*/ 97 h 256"/>
              <a:gd name="T72" fmla="*/ 187 w 274"/>
              <a:gd name="T73" fmla="*/ 215 h 256"/>
              <a:gd name="T74" fmla="*/ 164 w 274"/>
              <a:gd name="T75" fmla="*/ 158 h 256"/>
              <a:gd name="T76" fmla="*/ 132 w 274"/>
              <a:gd name="T77" fmla="*/ 143 h 256"/>
              <a:gd name="T78" fmla="*/ 79 w 274"/>
              <a:gd name="T79" fmla="*/ 184 h 256"/>
              <a:gd name="T80" fmla="*/ 90 w 274"/>
              <a:gd name="T81" fmla="*/ 256 h 256"/>
              <a:gd name="T82" fmla="*/ 272 w 274"/>
              <a:gd name="T83" fmla="*/ 253 h 256"/>
              <a:gd name="T84" fmla="*/ 245 w 274"/>
              <a:gd name="T85" fmla="*/ 15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256">
                <a:moveTo>
                  <a:pt x="138" y="15"/>
                </a:moveTo>
                <a:cubicBezTo>
                  <a:pt x="150" y="3"/>
                  <a:pt x="170" y="0"/>
                  <a:pt x="186" y="5"/>
                </a:cubicBezTo>
                <a:cubicBezTo>
                  <a:pt x="203" y="8"/>
                  <a:pt x="213" y="24"/>
                  <a:pt x="222" y="37"/>
                </a:cubicBezTo>
                <a:cubicBezTo>
                  <a:pt x="225" y="48"/>
                  <a:pt x="223" y="59"/>
                  <a:pt x="223" y="70"/>
                </a:cubicBezTo>
                <a:cubicBezTo>
                  <a:pt x="227" y="75"/>
                  <a:pt x="231" y="82"/>
                  <a:pt x="225" y="87"/>
                </a:cubicBezTo>
                <a:cubicBezTo>
                  <a:pt x="207" y="102"/>
                  <a:pt x="202" y="131"/>
                  <a:pt x="177" y="136"/>
                </a:cubicBezTo>
                <a:cubicBezTo>
                  <a:pt x="151" y="141"/>
                  <a:pt x="136" y="115"/>
                  <a:pt x="126" y="96"/>
                </a:cubicBezTo>
                <a:cubicBezTo>
                  <a:pt x="121" y="91"/>
                  <a:pt x="112" y="87"/>
                  <a:pt x="115" y="79"/>
                </a:cubicBezTo>
                <a:cubicBezTo>
                  <a:pt x="117" y="68"/>
                  <a:pt x="116" y="56"/>
                  <a:pt x="116" y="45"/>
                </a:cubicBezTo>
                <a:cubicBezTo>
                  <a:pt x="117" y="32"/>
                  <a:pt x="129" y="24"/>
                  <a:pt x="138" y="15"/>
                </a:cubicBezTo>
                <a:close/>
                <a:moveTo>
                  <a:pt x="128" y="68"/>
                </a:moveTo>
                <a:cubicBezTo>
                  <a:pt x="142" y="66"/>
                  <a:pt x="158" y="65"/>
                  <a:pt x="171" y="72"/>
                </a:cubicBezTo>
                <a:cubicBezTo>
                  <a:pt x="183" y="64"/>
                  <a:pt x="198" y="67"/>
                  <a:pt x="212" y="68"/>
                </a:cubicBezTo>
                <a:cubicBezTo>
                  <a:pt x="210" y="58"/>
                  <a:pt x="208" y="48"/>
                  <a:pt x="206" y="38"/>
                </a:cubicBezTo>
                <a:cubicBezTo>
                  <a:pt x="193" y="45"/>
                  <a:pt x="178" y="47"/>
                  <a:pt x="163" y="47"/>
                </a:cubicBezTo>
                <a:cubicBezTo>
                  <a:pt x="174" y="49"/>
                  <a:pt x="186" y="48"/>
                  <a:pt x="197" y="48"/>
                </a:cubicBezTo>
                <a:cubicBezTo>
                  <a:pt x="197" y="55"/>
                  <a:pt x="197" y="55"/>
                  <a:pt x="197" y="55"/>
                </a:cubicBezTo>
                <a:cubicBezTo>
                  <a:pt x="175" y="58"/>
                  <a:pt x="152" y="55"/>
                  <a:pt x="136" y="40"/>
                </a:cubicBezTo>
                <a:cubicBezTo>
                  <a:pt x="132" y="48"/>
                  <a:pt x="129" y="58"/>
                  <a:pt x="128" y="68"/>
                </a:cubicBezTo>
                <a:close/>
                <a:moveTo>
                  <a:pt x="134" y="72"/>
                </a:moveTo>
                <a:cubicBezTo>
                  <a:pt x="135" y="75"/>
                  <a:pt x="137" y="81"/>
                  <a:pt x="137" y="84"/>
                </a:cubicBezTo>
                <a:cubicBezTo>
                  <a:pt x="140" y="88"/>
                  <a:pt x="144" y="92"/>
                  <a:pt x="147" y="95"/>
                </a:cubicBezTo>
                <a:cubicBezTo>
                  <a:pt x="137" y="96"/>
                  <a:pt x="137" y="96"/>
                  <a:pt x="137" y="96"/>
                </a:cubicBezTo>
                <a:cubicBezTo>
                  <a:pt x="144" y="108"/>
                  <a:pt x="152" y="122"/>
                  <a:pt x="167" y="127"/>
                </a:cubicBezTo>
                <a:cubicBezTo>
                  <a:pt x="186" y="128"/>
                  <a:pt x="196" y="109"/>
                  <a:pt x="205" y="96"/>
                </a:cubicBezTo>
                <a:cubicBezTo>
                  <a:pt x="195" y="95"/>
                  <a:pt x="186" y="94"/>
                  <a:pt x="177" y="93"/>
                </a:cubicBezTo>
                <a:cubicBezTo>
                  <a:pt x="185" y="88"/>
                  <a:pt x="195" y="89"/>
                  <a:pt x="204" y="87"/>
                </a:cubicBezTo>
                <a:cubicBezTo>
                  <a:pt x="205" y="83"/>
                  <a:pt x="206" y="75"/>
                  <a:pt x="207" y="70"/>
                </a:cubicBezTo>
                <a:cubicBezTo>
                  <a:pt x="199" y="74"/>
                  <a:pt x="189" y="90"/>
                  <a:pt x="184" y="73"/>
                </a:cubicBezTo>
                <a:cubicBezTo>
                  <a:pt x="180" y="77"/>
                  <a:pt x="175" y="82"/>
                  <a:pt x="171" y="86"/>
                </a:cubicBezTo>
                <a:cubicBezTo>
                  <a:pt x="171" y="76"/>
                  <a:pt x="171" y="76"/>
                  <a:pt x="171" y="76"/>
                </a:cubicBezTo>
                <a:cubicBezTo>
                  <a:pt x="167" y="84"/>
                  <a:pt x="162" y="91"/>
                  <a:pt x="155" y="96"/>
                </a:cubicBezTo>
                <a:cubicBezTo>
                  <a:pt x="151" y="94"/>
                  <a:pt x="148" y="91"/>
                  <a:pt x="144" y="89"/>
                </a:cubicBezTo>
                <a:cubicBezTo>
                  <a:pt x="155" y="91"/>
                  <a:pt x="165" y="83"/>
                  <a:pt x="162" y="72"/>
                </a:cubicBezTo>
                <a:cubicBezTo>
                  <a:pt x="158" y="75"/>
                  <a:pt x="154" y="78"/>
                  <a:pt x="150" y="81"/>
                </a:cubicBezTo>
                <a:cubicBezTo>
                  <a:pt x="145" y="77"/>
                  <a:pt x="140" y="74"/>
                  <a:pt x="134" y="72"/>
                </a:cubicBezTo>
                <a:close/>
                <a:moveTo>
                  <a:pt x="0" y="45"/>
                </a:moveTo>
                <a:cubicBezTo>
                  <a:pt x="36" y="46"/>
                  <a:pt x="72" y="44"/>
                  <a:pt x="108" y="46"/>
                </a:cubicBezTo>
                <a:cubicBezTo>
                  <a:pt x="109" y="52"/>
                  <a:pt x="106" y="55"/>
                  <a:pt x="100" y="54"/>
                </a:cubicBezTo>
                <a:cubicBezTo>
                  <a:pt x="69" y="56"/>
                  <a:pt x="39" y="54"/>
                  <a:pt x="8" y="55"/>
                </a:cubicBezTo>
                <a:cubicBezTo>
                  <a:pt x="7" y="94"/>
                  <a:pt x="8" y="132"/>
                  <a:pt x="8" y="170"/>
                </a:cubicBezTo>
                <a:cubicBezTo>
                  <a:pt x="30" y="170"/>
                  <a:pt x="52" y="170"/>
                  <a:pt x="75" y="170"/>
                </a:cubicBezTo>
                <a:cubicBezTo>
                  <a:pt x="73" y="172"/>
                  <a:pt x="71" y="177"/>
                  <a:pt x="69" y="180"/>
                </a:cubicBezTo>
                <a:cubicBezTo>
                  <a:pt x="46" y="181"/>
                  <a:pt x="23" y="180"/>
                  <a:pt x="0" y="180"/>
                </a:cubicBezTo>
                <a:cubicBezTo>
                  <a:pt x="0" y="135"/>
                  <a:pt x="0" y="90"/>
                  <a:pt x="0" y="45"/>
                </a:cubicBezTo>
                <a:close/>
                <a:moveTo>
                  <a:pt x="12" y="59"/>
                </a:moveTo>
                <a:cubicBezTo>
                  <a:pt x="11" y="95"/>
                  <a:pt x="12" y="131"/>
                  <a:pt x="12" y="166"/>
                </a:cubicBezTo>
                <a:cubicBezTo>
                  <a:pt x="32" y="166"/>
                  <a:pt x="53" y="166"/>
                  <a:pt x="74" y="167"/>
                </a:cubicBezTo>
                <a:cubicBezTo>
                  <a:pt x="86" y="143"/>
                  <a:pt x="114" y="139"/>
                  <a:pt x="136" y="131"/>
                </a:cubicBezTo>
                <a:cubicBezTo>
                  <a:pt x="128" y="118"/>
                  <a:pt x="120" y="104"/>
                  <a:pt x="109" y="93"/>
                </a:cubicBezTo>
                <a:cubicBezTo>
                  <a:pt x="99" y="84"/>
                  <a:pt x="107" y="71"/>
                  <a:pt x="108" y="60"/>
                </a:cubicBezTo>
                <a:cubicBezTo>
                  <a:pt x="76" y="58"/>
                  <a:pt x="44" y="59"/>
                  <a:pt x="12" y="59"/>
                </a:cubicBezTo>
                <a:close/>
                <a:moveTo>
                  <a:pt x="76" y="105"/>
                </a:moveTo>
                <a:cubicBezTo>
                  <a:pt x="80" y="102"/>
                  <a:pt x="88" y="96"/>
                  <a:pt x="92" y="93"/>
                </a:cubicBezTo>
                <a:cubicBezTo>
                  <a:pt x="90" y="107"/>
                  <a:pt x="82" y="120"/>
                  <a:pt x="75" y="132"/>
                </a:cubicBezTo>
                <a:cubicBezTo>
                  <a:pt x="85" y="128"/>
                  <a:pt x="97" y="125"/>
                  <a:pt x="106" y="119"/>
                </a:cubicBezTo>
                <a:cubicBezTo>
                  <a:pt x="100" y="120"/>
                  <a:pt x="93" y="121"/>
                  <a:pt x="86" y="123"/>
                </a:cubicBezTo>
                <a:cubicBezTo>
                  <a:pt x="90" y="114"/>
                  <a:pt x="94" y="105"/>
                  <a:pt x="97" y="96"/>
                </a:cubicBezTo>
                <a:cubicBezTo>
                  <a:pt x="95" y="94"/>
                  <a:pt x="91" y="91"/>
                  <a:pt x="89" y="89"/>
                </a:cubicBezTo>
                <a:cubicBezTo>
                  <a:pt x="83" y="93"/>
                  <a:pt x="77" y="97"/>
                  <a:pt x="76" y="105"/>
                </a:cubicBezTo>
                <a:close/>
                <a:moveTo>
                  <a:pt x="24" y="119"/>
                </a:moveTo>
                <a:cubicBezTo>
                  <a:pt x="36" y="111"/>
                  <a:pt x="36" y="111"/>
                  <a:pt x="36" y="111"/>
                </a:cubicBezTo>
                <a:cubicBezTo>
                  <a:pt x="36" y="120"/>
                  <a:pt x="35" y="130"/>
                  <a:pt x="38" y="139"/>
                </a:cubicBezTo>
                <a:cubicBezTo>
                  <a:pt x="40" y="124"/>
                  <a:pt x="40" y="110"/>
                  <a:pt x="40" y="95"/>
                </a:cubicBezTo>
                <a:cubicBezTo>
                  <a:pt x="34" y="103"/>
                  <a:pt x="29" y="111"/>
                  <a:pt x="24" y="119"/>
                </a:cubicBezTo>
                <a:close/>
                <a:moveTo>
                  <a:pt x="59" y="97"/>
                </a:moveTo>
                <a:cubicBezTo>
                  <a:pt x="57" y="105"/>
                  <a:pt x="54" y="113"/>
                  <a:pt x="46" y="116"/>
                </a:cubicBezTo>
                <a:cubicBezTo>
                  <a:pt x="48" y="116"/>
                  <a:pt x="54" y="116"/>
                  <a:pt x="57" y="116"/>
                </a:cubicBezTo>
                <a:cubicBezTo>
                  <a:pt x="57" y="119"/>
                  <a:pt x="57" y="125"/>
                  <a:pt x="57" y="128"/>
                </a:cubicBezTo>
                <a:cubicBezTo>
                  <a:pt x="59" y="121"/>
                  <a:pt x="64" y="115"/>
                  <a:pt x="71" y="112"/>
                </a:cubicBezTo>
                <a:cubicBezTo>
                  <a:pt x="68" y="111"/>
                  <a:pt x="64" y="111"/>
                  <a:pt x="61" y="110"/>
                </a:cubicBezTo>
                <a:cubicBezTo>
                  <a:pt x="60" y="107"/>
                  <a:pt x="59" y="100"/>
                  <a:pt x="59" y="97"/>
                </a:cubicBezTo>
                <a:close/>
                <a:moveTo>
                  <a:pt x="210" y="143"/>
                </a:moveTo>
                <a:cubicBezTo>
                  <a:pt x="204" y="167"/>
                  <a:pt x="197" y="191"/>
                  <a:pt x="187" y="215"/>
                </a:cubicBezTo>
                <a:cubicBezTo>
                  <a:pt x="182" y="196"/>
                  <a:pt x="179" y="177"/>
                  <a:pt x="178" y="158"/>
                </a:cubicBezTo>
                <a:cubicBezTo>
                  <a:pt x="174" y="154"/>
                  <a:pt x="169" y="154"/>
                  <a:pt x="164" y="158"/>
                </a:cubicBezTo>
                <a:cubicBezTo>
                  <a:pt x="162" y="177"/>
                  <a:pt x="159" y="196"/>
                  <a:pt x="155" y="216"/>
                </a:cubicBezTo>
                <a:cubicBezTo>
                  <a:pt x="144" y="192"/>
                  <a:pt x="137" y="168"/>
                  <a:pt x="132" y="143"/>
                </a:cubicBezTo>
                <a:cubicBezTo>
                  <a:pt x="119" y="147"/>
                  <a:pt x="105" y="149"/>
                  <a:pt x="94" y="156"/>
                </a:cubicBezTo>
                <a:cubicBezTo>
                  <a:pt x="85" y="163"/>
                  <a:pt x="82" y="174"/>
                  <a:pt x="79" y="184"/>
                </a:cubicBezTo>
                <a:cubicBezTo>
                  <a:pt x="73" y="206"/>
                  <a:pt x="68" y="230"/>
                  <a:pt x="69" y="253"/>
                </a:cubicBezTo>
                <a:cubicBezTo>
                  <a:pt x="76" y="256"/>
                  <a:pt x="83" y="255"/>
                  <a:pt x="90" y="256"/>
                </a:cubicBezTo>
                <a:cubicBezTo>
                  <a:pt x="144" y="255"/>
                  <a:pt x="199" y="255"/>
                  <a:pt x="254" y="256"/>
                </a:cubicBezTo>
                <a:cubicBezTo>
                  <a:pt x="260" y="255"/>
                  <a:pt x="267" y="256"/>
                  <a:pt x="272" y="253"/>
                </a:cubicBezTo>
                <a:cubicBezTo>
                  <a:pt x="274" y="232"/>
                  <a:pt x="269" y="210"/>
                  <a:pt x="264" y="190"/>
                </a:cubicBezTo>
                <a:cubicBezTo>
                  <a:pt x="260" y="177"/>
                  <a:pt x="257" y="162"/>
                  <a:pt x="245" y="155"/>
                </a:cubicBezTo>
                <a:cubicBezTo>
                  <a:pt x="234" y="149"/>
                  <a:pt x="222" y="146"/>
                  <a:pt x="210" y="143"/>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874"/>
          <p:cNvSpPr>
            <a:spLocks noEditPoints="1"/>
          </p:cNvSpPr>
          <p:nvPr/>
        </p:nvSpPr>
        <p:spPr bwMode="auto">
          <a:xfrm>
            <a:off x="2371726" y="3454401"/>
            <a:ext cx="401638" cy="401638"/>
          </a:xfrm>
          <a:custGeom>
            <a:avLst/>
            <a:gdLst>
              <a:gd name="T0" fmla="*/ 204 w 261"/>
              <a:gd name="T1" fmla="*/ 30 h 261"/>
              <a:gd name="T2" fmla="*/ 124 w 261"/>
              <a:gd name="T3" fmla="*/ 257 h 261"/>
              <a:gd name="T4" fmla="*/ 96 w 261"/>
              <a:gd name="T5" fmla="*/ 10 h 261"/>
              <a:gd name="T6" fmla="*/ 19 w 261"/>
              <a:gd name="T7" fmla="*/ 102 h 261"/>
              <a:gd name="T8" fmla="*/ 28 w 261"/>
              <a:gd name="T9" fmla="*/ 104 h 261"/>
              <a:gd name="T10" fmla="*/ 17 w 261"/>
              <a:gd name="T11" fmla="*/ 155 h 261"/>
              <a:gd name="T12" fmla="*/ 30 w 261"/>
              <a:gd name="T13" fmla="*/ 162 h 261"/>
              <a:gd name="T14" fmla="*/ 21 w 261"/>
              <a:gd name="T15" fmla="*/ 165 h 261"/>
              <a:gd name="T16" fmla="*/ 100 w 261"/>
              <a:gd name="T17" fmla="*/ 221 h 261"/>
              <a:gd name="T18" fmla="*/ 125 w 261"/>
              <a:gd name="T19" fmla="*/ 243 h 261"/>
              <a:gd name="T20" fmla="*/ 133 w 261"/>
              <a:gd name="T21" fmla="*/ 237 h 261"/>
              <a:gd name="T22" fmla="*/ 238 w 261"/>
              <a:gd name="T23" fmla="*/ 161 h 261"/>
              <a:gd name="T24" fmla="*/ 238 w 261"/>
              <a:gd name="T25" fmla="*/ 158 h 261"/>
              <a:gd name="T26" fmla="*/ 211 w 261"/>
              <a:gd name="T27" fmla="*/ 125 h 261"/>
              <a:gd name="T28" fmla="*/ 240 w 261"/>
              <a:gd name="T29" fmla="*/ 103 h 261"/>
              <a:gd name="T30" fmla="*/ 221 w 261"/>
              <a:gd name="T31" fmla="*/ 101 h 261"/>
              <a:gd name="T32" fmla="*/ 187 w 261"/>
              <a:gd name="T33" fmla="*/ 34 h 261"/>
              <a:gd name="T34" fmla="*/ 175 w 261"/>
              <a:gd name="T35" fmla="*/ 40 h 261"/>
              <a:gd name="T36" fmla="*/ 159 w 261"/>
              <a:gd name="T37" fmla="*/ 23 h 261"/>
              <a:gd name="T38" fmla="*/ 157 w 261"/>
              <a:gd name="T39" fmla="*/ 22 h 261"/>
              <a:gd name="T40" fmla="*/ 125 w 261"/>
              <a:gd name="T41" fmla="*/ 21 h 261"/>
              <a:gd name="T42" fmla="*/ 133 w 261"/>
              <a:gd name="T43" fmla="*/ 49 h 261"/>
              <a:gd name="T44" fmla="*/ 94 w 261"/>
              <a:gd name="T45" fmla="*/ 40 h 261"/>
              <a:gd name="T46" fmla="*/ 119 w 261"/>
              <a:gd name="T47" fmla="*/ 137 h 261"/>
              <a:gd name="T48" fmla="*/ 59 w 261"/>
              <a:gd name="T49" fmla="*/ 205 h 261"/>
              <a:gd name="T50" fmla="*/ 209 w 261"/>
              <a:gd name="T51" fmla="*/ 109 h 261"/>
              <a:gd name="T52" fmla="*/ 132 w 261"/>
              <a:gd name="T53" fmla="*/ 123 h 261"/>
              <a:gd name="T54" fmla="*/ 94 w 261"/>
              <a:gd name="T55" fmla="*/ 40 h 261"/>
              <a:gd name="T56" fmla="*/ 83 w 261"/>
              <a:gd name="T57" fmla="*/ 50 h 261"/>
              <a:gd name="T58" fmla="*/ 54 w 261"/>
              <a:gd name="T59" fmla="*/ 64 h 261"/>
              <a:gd name="T60" fmla="*/ 54 w 261"/>
              <a:gd name="T61" fmla="*/ 64 h 261"/>
              <a:gd name="T62" fmla="*/ 204 w 261"/>
              <a:gd name="T63" fmla="*/ 55 h 261"/>
              <a:gd name="T64" fmla="*/ 38 w 261"/>
              <a:gd name="T65" fmla="*/ 76 h 261"/>
              <a:gd name="T66" fmla="*/ 38 w 261"/>
              <a:gd name="T67" fmla="*/ 76 h 261"/>
              <a:gd name="T68" fmla="*/ 219 w 261"/>
              <a:gd name="T69" fmla="*/ 84 h 261"/>
              <a:gd name="T70" fmla="*/ 22 w 261"/>
              <a:gd name="T71" fmla="*/ 125 h 261"/>
              <a:gd name="T72" fmla="*/ 22 w 261"/>
              <a:gd name="T73" fmla="*/ 125 h 261"/>
              <a:gd name="T74" fmla="*/ 41 w 261"/>
              <a:gd name="T75" fmla="*/ 185 h 261"/>
              <a:gd name="T76" fmla="*/ 211 w 261"/>
              <a:gd name="T77" fmla="*/ 176 h 261"/>
              <a:gd name="T78" fmla="*/ 211 w 261"/>
              <a:gd name="T79" fmla="*/ 176 h 261"/>
              <a:gd name="T80" fmla="*/ 205 w 261"/>
              <a:gd name="T81" fmla="*/ 206 h 261"/>
              <a:gd name="T82" fmla="*/ 75 w 261"/>
              <a:gd name="T83" fmla="*/ 213 h 261"/>
              <a:gd name="T84" fmla="*/ 75 w 261"/>
              <a:gd name="T85" fmla="*/ 213 h 261"/>
              <a:gd name="T86" fmla="*/ 182 w 261"/>
              <a:gd name="T87" fmla="*/ 220 h 261"/>
              <a:gd name="T88" fmla="*/ 151 w 261"/>
              <a:gd name="T89" fmla="*/ 221 h 261"/>
              <a:gd name="T90" fmla="*/ 151 w 261"/>
              <a:gd name="T91"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61">
                <a:moveTo>
                  <a:pt x="96" y="10"/>
                </a:moveTo>
                <a:cubicBezTo>
                  <a:pt x="132" y="0"/>
                  <a:pt x="173" y="7"/>
                  <a:pt x="204" y="30"/>
                </a:cubicBezTo>
                <a:cubicBezTo>
                  <a:pt x="241" y="57"/>
                  <a:pt x="261" y="104"/>
                  <a:pt x="253" y="149"/>
                </a:cubicBezTo>
                <a:cubicBezTo>
                  <a:pt x="245" y="211"/>
                  <a:pt x="186" y="261"/>
                  <a:pt x="124" y="257"/>
                </a:cubicBezTo>
                <a:cubicBezTo>
                  <a:pt x="60" y="256"/>
                  <a:pt x="4" y="198"/>
                  <a:pt x="3" y="134"/>
                </a:cubicBezTo>
                <a:cubicBezTo>
                  <a:pt x="0" y="78"/>
                  <a:pt x="41" y="24"/>
                  <a:pt x="96" y="10"/>
                </a:cubicBezTo>
                <a:close/>
                <a:moveTo>
                  <a:pt x="78" y="31"/>
                </a:moveTo>
                <a:cubicBezTo>
                  <a:pt x="49" y="45"/>
                  <a:pt x="30" y="72"/>
                  <a:pt x="19" y="102"/>
                </a:cubicBezTo>
                <a:cubicBezTo>
                  <a:pt x="28" y="100"/>
                  <a:pt x="38" y="98"/>
                  <a:pt x="38" y="111"/>
                </a:cubicBezTo>
                <a:cubicBezTo>
                  <a:pt x="35" y="109"/>
                  <a:pt x="30" y="106"/>
                  <a:pt x="28" y="104"/>
                </a:cubicBezTo>
                <a:cubicBezTo>
                  <a:pt x="24" y="106"/>
                  <a:pt x="21" y="108"/>
                  <a:pt x="18" y="110"/>
                </a:cubicBezTo>
                <a:cubicBezTo>
                  <a:pt x="16" y="125"/>
                  <a:pt x="17" y="140"/>
                  <a:pt x="17" y="155"/>
                </a:cubicBezTo>
                <a:cubicBezTo>
                  <a:pt x="25" y="154"/>
                  <a:pt x="33" y="153"/>
                  <a:pt x="40" y="153"/>
                </a:cubicBezTo>
                <a:cubicBezTo>
                  <a:pt x="38" y="155"/>
                  <a:pt x="33" y="160"/>
                  <a:pt x="30" y="162"/>
                </a:cubicBezTo>
                <a:cubicBezTo>
                  <a:pt x="27" y="154"/>
                  <a:pt x="27" y="154"/>
                  <a:pt x="27" y="154"/>
                </a:cubicBezTo>
                <a:cubicBezTo>
                  <a:pt x="25" y="158"/>
                  <a:pt x="23" y="161"/>
                  <a:pt x="21" y="165"/>
                </a:cubicBezTo>
                <a:cubicBezTo>
                  <a:pt x="34" y="200"/>
                  <a:pt x="63" y="227"/>
                  <a:pt x="99" y="239"/>
                </a:cubicBezTo>
                <a:cubicBezTo>
                  <a:pt x="99" y="233"/>
                  <a:pt x="100" y="227"/>
                  <a:pt x="100" y="221"/>
                </a:cubicBezTo>
                <a:cubicBezTo>
                  <a:pt x="102" y="221"/>
                  <a:pt x="105" y="222"/>
                  <a:pt x="106" y="222"/>
                </a:cubicBezTo>
                <a:cubicBezTo>
                  <a:pt x="100" y="235"/>
                  <a:pt x="112" y="245"/>
                  <a:pt x="125" y="243"/>
                </a:cubicBezTo>
                <a:cubicBezTo>
                  <a:pt x="124" y="233"/>
                  <a:pt x="123" y="222"/>
                  <a:pt x="124" y="212"/>
                </a:cubicBezTo>
                <a:cubicBezTo>
                  <a:pt x="141" y="206"/>
                  <a:pt x="130" y="228"/>
                  <a:pt x="133" y="237"/>
                </a:cubicBezTo>
                <a:cubicBezTo>
                  <a:pt x="139" y="246"/>
                  <a:pt x="152" y="239"/>
                  <a:pt x="160" y="237"/>
                </a:cubicBezTo>
                <a:cubicBezTo>
                  <a:pt x="197" y="227"/>
                  <a:pt x="225" y="196"/>
                  <a:pt x="238" y="161"/>
                </a:cubicBezTo>
                <a:cubicBezTo>
                  <a:pt x="230" y="160"/>
                  <a:pt x="221" y="160"/>
                  <a:pt x="216" y="152"/>
                </a:cubicBezTo>
                <a:cubicBezTo>
                  <a:pt x="222" y="154"/>
                  <a:pt x="233" y="156"/>
                  <a:pt x="238" y="158"/>
                </a:cubicBezTo>
                <a:cubicBezTo>
                  <a:pt x="240" y="149"/>
                  <a:pt x="242" y="140"/>
                  <a:pt x="237" y="132"/>
                </a:cubicBezTo>
                <a:cubicBezTo>
                  <a:pt x="229" y="136"/>
                  <a:pt x="204" y="142"/>
                  <a:pt x="211" y="125"/>
                </a:cubicBezTo>
                <a:cubicBezTo>
                  <a:pt x="221" y="124"/>
                  <a:pt x="231" y="125"/>
                  <a:pt x="242" y="126"/>
                </a:cubicBezTo>
                <a:cubicBezTo>
                  <a:pt x="241" y="120"/>
                  <a:pt x="241" y="109"/>
                  <a:pt x="240" y="103"/>
                </a:cubicBezTo>
                <a:cubicBezTo>
                  <a:pt x="234" y="105"/>
                  <a:pt x="227" y="107"/>
                  <a:pt x="221" y="109"/>
                </a:cubicBezTo>
                <a:cubicBezTo>
                  <a:pt x="221" y="107"/>
                  <a:pt x="221" y="103"/>
                  <a:pt x="221" y="101"/>
                </a:cubicBezTo>
                <a:cubicBezTo>
                  <a:pt x="227" y="101"/>
                  <a:pt x="232" y="101"/>
                  <a:pt x="238" y="100"/>
                </a:cubicBezTo>
                <a:cubicBezTo>
                  <a:pt x="229" y="73"/>
                  <a:pt x="211" y="50"/>
                  <a:pt x="187" y="34"/>
                </a:cubicBezTo>
                <a:cubicBezTo>
                  <a:pt x="185" y="42"/>
                  <a:pt x="181" y="48"/>
                  <a:pt x="175" y="53"/>
                </a:cubicBezTo>
                <a:cubicBezTo>
                  <a:pt x="175" y="49"/>
                  <a:pt x="175" y="43"/>
                  <a:pt x="175" y="40"/>
                </a:cubicBezTo>
                <a:cubicBezTo>
                  <a:pt x="179" y="38"/>
                  <a:pt x="182" y="35"/>
                  <a:pt x="186" y="33"/>
                </a:cubicBezTo>
                <a:cubicBezTo>
                  <a:pt x="177" y="30"/>
                  <a:pt x="168" y="26"/>
                  <a:pt x="159" y="23"/>
                </a:cubicBezTo>
                <a:cubicBezTo>
                  <a:pt x="158" y="30"/>
                  <a:pt x="157" y="37"/>
                  <a:pt x="155" y="44"/>
                </a:cubicBezTo>
                <a:cubicBezTo>
                  <a:pt x="150" y="36"/>
                  <a:pt x="153" y="29"/>
                  <a:pt x="157" y="22"/>
                </a:cubicBezTo>
                <a:cubicBezTo>
                  <a:pt x="131" y="16"/>
                  <a:pt x="103" y="19"/>
                  <a:pt x="78" y="31"/>
                </a:cubicBezTo>
                <a:close/>
                <a:moveTo>
                  <a:pt x="125" y="21"/>
                </a:moveTo>
                <a:cubicBezTo>
                  <a:pt x="124" y="31"/>
                  <a:pt x="123" y="40"/>
                  <a:pt x="123" y="50"/>
                </a:cubicBezTo>
                <a:cubicBezTo>
                  <a:pt x="125" y="50"/>
                  <a:pt x="130" y="49"/>
                  <a:pt x="133" y="49"/>
                </a:cubicBezTo>
                <a:cubicBezTo>
                  <a:pt x="135" y="40"/>
                  <a:pt x="138" y="24"/>
                  <a:pt x="125" y="21"/>
                </a:cubicBezTo>
                <a:close/>
                <a:moveTo>
                  <a:pt x="94" y="40"/>
                </a:moveTo>
                <a:cubicBezTo>
                  <a:pt x="103" y="63"/>
                  <a:pt x="110" y="87"/>
                  <a:pt x="118" y="110"/>
                </a:cubicBezTo>
                <a:cubicBezTo>
                  <a:pt x="121" y="119"/>
                  <a:pt x="120" y="128"/>
                  <a:pt x="119" y="137"/>
                </a:cubicBezTo>
                <a:cubicBezTo>
                  <a:pt x="95" y="160"/>
                  <a:pt x="73" y="185"/>
                  <a:pt x="49" y="208"/>
                </a:cubicBezTo>
                <a:cubicBezTo>
                  <a:pt x="51" y="207"/>
                  <a:pt x="57" y="206"/>
                  <a:pt x="59" y="205"/>
                </a:cubicBezTo>
                <a:cubicBezTo>
                  <a:pt x="81" y="187"/>
                  <a:pt x="99" y="164"/>
                  <a:pt x="120" y="144"/>
                </a:cubicBezTo>
                <a:cubicBezTo>
                  <a:pt x="146" y="127"/>
                  <a:pt x="180" y="122"/>
                  <a:pt x="209" y="109"/>
                </a:cubicBezTo>
                <a:cubicBezTo>
                  <a:pt x="210" y="107"/>
                  <a:pt x="212" y="101"/>
                  <a:pt x="213" y="99"/>
                </a:cubicBezTo>
                <a:cubicBezTo>
                  <a:pt x="185" y="103"/>
                  <a:pt x="159" y="115"/>
                  <a:pt x="132" y="123"/>
                </a:cubicBezTo>
                <a:cubicBezTo>
                  <a:pt x="121" y="91"/>
                  <a:pt x="108" y="58"/>
                  <a:pt x="104" y="24"/>
                </a:cubicBezTo>
                <a:cubicBezTo>
                  <a:pt x="100" y="29"/>
                  <a:pt x="97" y="35"/>
                  <a:pt x="94" y="40"/>
                </a:cubicBezTo>
                <a:close/>
                <a:moveTo>
                  <a:pt x="75" y="39"/>
                </a:moveTo>
                <a:cubicBezTo>
                  <a:pt x="69" y="44"/>
                  <a:pt x="76" y="55"/>
                  <a:pt x="83" y="50"/>
                </a:cubicBezTo>
                <a:cubicBezTo>
                  <a:pt x="88" y="46"/>
                  <a:pt x="81" y="35"/>
                  <a:pt x="75" y="39"/>
                </a:cubicBezTo>
                <a:close/>
                <a:moveTo>
                  <a:pt x="54" y="64"/>
                </a:moveTo>
                <a:cubicBezTo>
                  <a:pt x="60" y="71"/>
                  <a:pt x="70" y="61"/>
                  <a:pt x="62" y="55"/>
                </a:cubicBezTo>
                <a:cubicBezTo>
                  <a:pt x="56" y="48"/>
                  <a:pt x="45" y="58"/>
                  <a:pt x="54" y="64"/>
                </a:cubicBezTo>
                <a:close/>
                <a:moveTo>
                  <a:pt x="196" y="63"/>
                </a:moveTo>
                <a:cubicBezTo>
                  <a:pt x="203" y="65"/>
                  <a:pt x="205" y="62"/>
                  <a:pt x="204" y="55"/>
                </a:cubicBezTo>
                <a:cubicBezTo>
                  <a:pt x="198" y="54"/>
                  <a:pt x="195" y="57"/>
                  <a:pt x="196" y="63"/>
                </a:cubicBezTo>
                <a:close/>
                <a:moveTo>
                  <a:pt x="38" y="76"/>
                </a:moveTo>
                <a:cubicBezTo>
                  <a:pt x="35" y="84"/>
                  <a:pt x="38" y="87"/>
                  <a:pt x="46" y="85"/>
                </a:cubicBezTo>
                <a:cubicBezTo>
                  <a:pt x="49" y="78"/>
                  <a:pt x="46" y="75"/>
                  <a:pt x="38" y="76"/>
                </a:cubicBezTo>
                <a:close/>
                <a:moveTo>
                  <a:pt x="212" y="77"/>
                </a:moveTo>
                <a:cubicBezTo>
                  <a:pt x="209" y="85"/>
                  <a:pt x="211" y="88"/>
                  <a:pt x="219" y="84"/>
                </a:cubicBezTo>
                <a:cubicBezTo>
                  <a:pt x="222" y="76"/>
                  <a:pt x="220" y="74"/>
                  <a:pt x="212" y="77"/>
                </a:cubicBezTo>
                <a:close/>
                <a:moveTo>
                  <a:pt x="22" y="125"/>
                </a:moveTo>
                <a:cubicBezTo>
                  <a:pt x="13" y="141"/>
                  <a:pt x="54" y="141"/>
                  <a:pt x="47" y="126"/>
                </a:cubicBezTo>
                <a:cubicBezTo>
                  <a:pt x="39" y="124"/>
                  <a:pt x="30" y="124"/>
                  <a:pt x="22" y="125"/>
                </a:cubicBezTo>
                <a:close/>
                <a:moveTo>
                  <a:pt x="43" y="175"/>
                </a:moveTo>
                <a:cubicBezTo>
                  <a:pt x="36" y="174"/>
                  <a:pt x="32" y="186"/>
                  <a:pt x="41" y="185"/>
                </a:cubicBezTo>
                <a:cubicBezTo>
                  <a:pt x="47" y="186"/>
                  <a:pt x="51" y="175"/>
                  <a:pt x="43" y="175"/>
                </a:cubicBezTo>
                <a:close/>
                <a:moveTo>
                  <a:pt x="211" y="176"/>
                </a:moveTo>
                <a:cubicBezTo>
                  <a:pt x="206" y="181"/>
                  <a:pt x="215" y="188"/>
                  <a:pt x="220" y="184"/>
                </a:cubicBezTo>
                <a:cubicBezTo>
                  <a:pt x="225" y="179"/>
                  <a:pt x="216" y="172"/>
                  <a:pt x="211" y="176"/>
                </a:cubicBezTo>
                <a:close/>
                <a:moveTo>
                  <a:pt x="194" y="197"/>
                </a:moveTo>
                <a:cubicBezTo>
                  <a:pt x="192" y="202"/>
                  <a:pt x="200" y="210"/>
                  <a:pt x="205" y="206"/>
                </a:cubicBezTo>
                <a:cubicBezTo>
                  <a:pt x="208" y="200"/>
                  <a:pt x="199" y="193"/>
                  <a:pt x="194" y="197"/>
                </a:cubicBezTo>
                <a:close/>
                <a:moveTo>
                  <a:pt x="75" y="213"/>
                </a:moveTo>
                <a:cubicBezTo>
                  <a:pt x="73" y="220"/>
                  <a:pt x="76" y="222"/>
                  <a:pt x="82" y="219"/>
                </a:cubicBezTo>
                <a:cubicBezTo>
                  <a:pt x="84" y="212"/>
                  <a:pt x="82" y="210"/>
                  <a:pt x="75" y="213"/>
                </a:cubicBezTo>
                <a:close/>
                <a:moveTo>
                  <a:pt x="175" y="212"/>
                </a:moveTo>
                <a:cubicBezTo>
                  <a:pt x="173" y="219"/>
                  <a:pt x="175" y="222"/>
                  <a:pt x="182" y="220"/>
                </a:cubicBezTo>
                <a:cubicBezTo>
                  <a:pt x="184" y="214"/>
                  <a:pt x="182" y="211"/>
                  <a:pt x="175" y="212"/>
                </a:cubicBezTo>
                <a:close/>
                <a:moveTo>
                  <a:pt x="151" y="221"/>
                </a:moveTo>
                <a:cubicBezTo>
                  <a:pt x="147" y="226"/>
                  <a:pt x="151" y="238"/>
                  <a:pt x="158" y="234"/>
                </a:cubicBezTo>
                <a:cubicBezTo>
                  <a:pt x="163" y="230"/>
                  <a:pt x="158" y="217"/>
                  <a:pt x="151" y="221"/>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875"/>
          <p:cNvSpPr>
            <a:spLocks noEditPoints="1"/>
          </p:cNvSpPr>
          <p:nvPr/>
        </p:nvSpPr>
        <p:spPr bwMode="auto">
          <a:xfrm>
            <a:off x="1522413" y="3455988"/>
            <a:ext cx="400050" cy="352425"/>
          </a:xfrm>
          <a:custGeom>
            <a:avLst/>
            <a:gdLst>
              <a:gd name="T0" fmla="*/ 259 w 260"/>
              <a:gd name="T1" fmla="*/ 36 h 229"/>
              <a:gd name="T2" fmla="*/ 245 w 260"/>
              <a:gd name="T3" fmla="*/ 183 h 229"/>
              <a:gd name="T4" fmla="*/ 166 w 260"/>
              <a:gd name="T5" fmla="*/ 163 h 229"/>
              <a:gd name="T6" fmla="*/ 195 w 260"/>
              <a:gd name="T7" fmla="*/ 7 h 229"/>
              <a:gd name="T8" fmla="*/ 194 w 260"/>
              <a:gd name="T9" fmla="*/ 35 h 229"/>
              <a:gd name="T10" fmla="*/ 245 w 260"/>
              <a:gd name="T11" fmla="*/ 28 h 229"/>
              <a:gd name="T12" fmla="*/ 178 w 260"/>
              <a:gd name="T13" fmla="*/ 32 h 229"/>
              <a:gd name="T14" fmla="*/ 194 w 260"/>
              <a:gd name="T15" fmla="*/ 72 h 229"/>
              <a:gd name="T16" fmla="*/ 178 w 260"/>
              <a:gd name="T17" fmla="*/ 32 h 229"/>
              <a:gd name="T18" fmla="*/ 197 w 260"/>
              <a:gd name="T19" fmla="*/ 73 h 229"/>
              <a:gd name="T20" fmla="*/ 226 w 260"/>
              <a:gd name="T21" fmla="*/ 40 h 229"/>
              <a:gd name="T22" fmla="*/ 231 w 260"/>
              <a:gd name="T23" fmla="*/ 39 h 229"/>
              <a:gd name="T24" fmla="*/ 248 w 260"/>
              <a:gd name="T25" fmla="*/ 73 h 229"/>
              <a:gd name="T26" fmla="*/ 231 w 260"/>
              <a:gd name="T27" fmla="*/ 39 h 229"/>
              <a:gd name="T28" fmla="*/ 202 w 260"/>
              <a:gd name="T29" fmla="*/ 197 h 229"/>
              <a:gd name="T30" fmla="*/ 250 w 260"/>
              <a:gd name="T31" fmla="*/ 153 h 229"/>
              <a:gd name="T32" fmla="*/ 195 w 260"/>
              <a:gd name="T33" fmla="*/ 162 h 229"/>
              <a:gd name="T34" fmla="*/ 193 w 260"/>
              <a:gd name="T35" fmla="*/ 155 h 229"/>
              <a:gd name="T36" fmla="*/ 176 w 260"/>
              <a:gd name="T37" fmla="*/ 90 h 229"/>
              <a:gd name="T38" fmla="*/ 197 w 260"/>
              <a:gd name="T39" fmla="*/ 90 h 229"/>
              <a:gd name="T40" fmla="*/ 228 w 260"/>
              <a:gd name="T41" fmla="*/ 155 h 229"/>
              <a:gd name="T42" fmla="*/ 197 w 260"/>
              <a:gd name="T43" fmla="*/ 90 h 229"/>
              <a:gd name="T44" fmla="*/ 231 w 260"/>
              <a:gd name="T45" fmla="*/ 157 h 229"/>
              <a:gd name="T46" fmla="*/ 248 w 260"/>
              <a:gd name="T47" fmla="*/ 90 h 229"/>
              <a:gd name="T48" fmla="*/ 55 w 260"/>
              <a:gd name="T49" fmla="*/ 122 h 229"/>
              <a:gd name="T50" fmla="*/ 150 w 260"/>
              <a:gd name="T51" fmla="*/ 56 h 229"/>
              <a:gd name="T52" fmla="*/ 72 w 260"/>
              <a:gd name="T53" fmla="*/ 150 h 229"/>
              <a:gd name="T54" fmla="*/ 0 w 260"/>
              <a:gd name="T55" fmla="*/ 100 h 229"/>
              <a:gd name="T56" fmla="*/ 55 w 260"/>
              <a:gd name="T57" fmla="*/ 122 h 229"/>
              <a:gd name="T58" fmla="*/ 11 w 260"/>
              <a:gd name="T59" fmla="*/ 85 h 229"/>
              <a:gd name="T60" fmla="*/ 83 w 260"/>
              <a:gd name="T61" fmla="*/ 69 h 229"/>
              <a:gd name="T62" fmla="*/ 29 w 260"/>
              <a:gd name="T63" fmla="*/ 59 h 229"/>
              <a:gd name="T64" fmla="*/ 123 w 260"/>
              <a:gd name="T65" fmla="*/ 87 h 229"/>
              <a:gd name="T66" fmla="*/ 20 w 260"/>
              <a:gd name="T67" fmla="*/ 173 h 229"/>
              <a:gd name="T68" fmla="*/ 10 w 260"/>
              <a:gd name="T69" fmla="*/ 181 h 229"/>
              <a:gd name="T70" fmla="*/ 134 w 260"/>
              <a:gd name="T71"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 h="229">
                <a:moveTo>
                  <a:pt x="195" y="7"/>
                </a:moveTo>
                <a:cubicBezTo>
                  <a:pt x="218" y="0"/>
                  <a:pt x="253" y="9"/>
                  <a:pt x="259" y="36"/>
                </a:cubicBezTo>
                <a:cubicBezTo>
                  <a:pt x="260" y="76"/>
                  <a:pt x="259" y="115"/>
                  <a:pt x="259" y="155"/>
                </a:cubicBezTo>
                <a:cubicBezTo>
                  <a:pt x="260" y="166"/>
                  <a:pt x="251" y="174"/>
                  <a:pt x="245" y="183"/>
                </a:cubicBezTo>
                <a:cubicBezTo>
                  <a:pt x="234" y="198"/>
                  <a:pt x="226" y="215"/>
                  <a:pt x="213" y="229"/>
                </a:cubicBezTo>
                <a:cubicBezTo>
                  <a:pt x="195" y="208"/>
                  <a:pt x="180" y="185"/>
                  <a:pt x="166" y="163"/>
                </a:cubicBezTo>
                <a:cubicBezTo>
                  <a:pt x="164" y="123"/>
                  <a:pt x="166" y="83"/>
                  <a:pt x="165" y="44"/>
                </a:cubicBezTo>
                <a:cubicBezTo>
                  <a:pt x="164" y="26"/>
                  <a:pt x="179" y="12"/>
                  <a:pt x="195" y="7"/>
                </a:cubicBezTo>
                <a:close/>
                <a:moveTo>
                  <a:pt x="180" y="26"/>
                </a:moveTo>
                <a:cubicBezTo>
                  <a:pt x="184" y="29"/>
                  <a:pt x="189" y="32"/>
                  <a:pt x="194" y="35"/>
                </a:cubicBezTo>
                <a:cubicBezTo>
                  <a:pt x="206" y="30"/>
                  <a:pt x="218" y="30"/>
                  <a:pt x="230" y="34"/>
                </a:cubicBezTo>
                <a:cubicBezTo>
                  <a:pt x="233" y="32"/>
                  <a:pt x="241" y="29"/>
                  <a:pt x="245" y="28"/>
                </a:cubicBezTo>
                <a:cubicBezTo>
                  <a:pt x="226" y="11"/>
                  <a:pt x="200" y="14"/>
                  <a:pt x="180" y="26"/>
                </a:cubicBezTo>
                <a:close/>
                <a:moveTo>
                  <a:pt x="178" y="32"/>
                </a:moveTo>
                <a:cubicBezTo>
                  <a:pt x="176" y="46"/>
                  <a:pt x="176" y="60"/>
                  <a:pt x="176" y="74"/>
                </a:cubicBezTo>
                <a:cubicBezTo>
                  <a:pt x="181" y="74"/>
                  <a:pt x="190" y="73"/>
                  <a:pt x="194" y="72"/>
                </a:cubicBezTo>
                <a:cubicBezTo>
                  <a:pt x="194" y="60"/>
                  <a:pt x="193" y="48"/>
                  <a:pt x="192" y="36"/>
                </a:cubicBezTo>
                <a:cubicBezTo>
                  <a:pt x="189" y="35"/>
                  <a:pt x="182" y="33"/>
                  <a:pt x="178" y="32"/>
                </a:cubicBezTo>
                <a:close/>
                <a:moveTo>
                  <a:pt x="196" y="37"/>
                </a:moveTo>
                <a:cubicBezTo>
                  <a:pt x="197" y="49"/>
                  <a:pt x="197" y="61"/>
                  <a:pt x="197" y="73"/>
                </a:cubicBezTo>
                <a:cubicBezTo>
                  <a:pt x="207" y="73"/>
                  <a:pt x="218" y="73"/>
                  <a:pt x="228" y="73"/>
                </a:cubicBezTo>
                <a:cubicBezTo>
                  <a:pt x="228" y="62"/>
                  <a:pt x="228" y="51"/>
                  <a:pt x="226" y="40"/>
                </a:cubicBezTo>
                <a:cubicBezTo>
                  <a:pt x="221" y="29"/>
                  <a:pt x="206" y="36"/>
                  <a:pt x="196" y="37"/>
                </a:cubicBezTo>
                <a:close/>
                <a:moveTo>
                  <a:pt x="231" y="39"/>
                </a:moveTo>
                <a:cubicBezTo>
                  <a:pt x="230" y="50"/>
                  <a:pt x="231" y="61"/>
                  <a:pt x="231" y="73"/>
                </a:cubicBezTo>
                <a:cubicBezTo>
                  <a:pt x="236" y="73"/>
                  <a:pt x="244" y="73"/>
                  <a:pt x="248" y="73"/>
                </a:cubicBezTo>
                <a:cubicBezTo>
                  <a:pt x="248" y="59"/>
                  <a:pt x="248" y="45"/>
                  <a:pt x="246" y="31"/>
                </a:cubicBezTo>
                <a:cubicBezTo>
                  <a:pt x="241" y="33"/>
                  <a:pt x="236" y="36"/>
                  <a:pt x="231" y="39"/>
                </a:cubicBezTo>
                <a:close/>
                <a:moveTo>
                  <a:pt x="176" y="146"/>
                </a:moveTo>
                <a:cubicBezTo>
                  <a:pt x="175" y="166"/>
                  <a:pt x="193" y="181"/>
                  <a:pt x="202" y="197"/>
                </a:cubicBezTo>
                <a:cubicBezTo>
                  <a:pt x="209" y="197"/>
                  <a:pt x="216" y="197"/>
                  <a:pt x="223" y="197"/>
                </a:cubicBezTo>
                <a:cubicBezTo>
                  <a:pt x="232" y="183"/>
                  <a:pt x="243" y="169"/>
                  <a:pt x="250" y="153"/>
                </a:cubicBezTo>
                <a:cubicBezTo>
                  <a:pt x="243" y="156"/>
                  <a:pt x="237" y="159"/>
                  <a:pt x="230" y="162"/>
                </a:cubicBezTo>
                <a:cubicBezTo>
                  <a:pt x="219" y="154"/>
                  <a:pt x="206" y="153"/>
                  <a:pt x="195" y="162"/>
                </a:cubicBezTo>
                <a:cubicBezTo>
                  <a:pt x="190" y="161"/>
                  <a:pt x="185" y="160"/>
                  <a:pt x="180" y="158"/>
                </a:cubicBezTo>
                <a:cubicBezTo>
                  <a:pt x="183" y="158"/>
                  <a:pt x="189" y="156"/>
                  <a:pt x="193" y="155"/>
                </a:cubicBezTo>
                <a:cubicBezTo>
                  <a:pt x="195" y="134"/>
                  <a:pt x="194" y="112"/>
                  <a:pt x="194" y="90"/>
                </a:cubicBezTo>
                <a:cubicBezTo>
                  <a:pt x="190" y="90"/>
                  <a:pt x="181" y="90"/>
                  <a:pt x="176" y="90"/>
                </a:cubicBezTo>
                <a:cubicBezTo>
                  <a:pt x="176" y="109"/>
                  <a:pt x="176" y="127"/>
                  <a:pt x="176" y="146"/>
                </a:cubicBezTo>
                <a:close/>
                <a:moveTo>
                  <a:pt x="197" y="90"/>
                </a:moveTo>
                <a:cubicBezTo>
                  <a:pt x="197" y="112"/>
                  <a:pt x="198" y="134"/>
                  <a:pt x="196" y="155"/>
                </a:cubicBezTo>
                <a:cubicBezTo>
                  <a:pt x="207" y="151"/>
                  <a:pt x="217" y="151"/>
                  <a:pt x="228" y="155"/>
                </a:cubicBezTo>
                <a:cubicBezTo>
                  <a:pt x="228" y="133"/>
                  <a:pt x="228" y="112"/>
                  <a:pt x="228" y="90"/>
                </a:cubicBezTo>
                <a:cubicBezTo>
                  <a:pt x="217" y="90"/>
                  <a:pt x="207" y="90"/>
                  <a:pt x="197" y="90"/>
                </a:cubicBezTo>
                <a:close/>
                <a:moveTo>
                  <a:pt x="231" y="90"/>
                </a:moveTo>
                <a:cubicBezTo>
                  <a:pt x="231" y="112"/>
                  <a:pt x="231" y="135"/>
                  <a:pt x="231" y="157"/>
                </a:cubicBezTo>
                <a:cubicBezTo>
                  <a:pt x="237" y="154"/>
                  <a:pt x="242" y="152"/>
                  <a:pt x="248" y="150"/>
                </a:cubicBezTo>
                <a:cubicBezTo>
                  <a:pt x="248" y="130"/>
                  <a:pt x="248" y="110"/>
                  <a:pt x="248" y="90"/>
                </a:cubicBezTo>
                <a:cubicBezTo>
                  <a:pt x="244" y="90"/>
                  <a:pt x="235" y="90"/>
                  <a:pt x="231" y="90"/>
                </a:cubicBezTo>
                <a:close/>
                <a:moveTo>
                  <a:pt x="55" y="122"/>
                </a:moveTo>
                <a:cubicBezTo>
                  <a:pt x="73" y="89"/>
                  <a:pt x="103" y="61"/>
                  <a:pt x="140" y="52"/>
                </a:cubicBezTo>
                <a:cubicBezTo>
                  <a:pt x="142" y="53"/>
                  <a:pt x="147" y="55"/>
                  <a:pt x="150" y="56"/>
                </a:cubicBezTo>
                <a:cubicBezTo>
                  <a:pt x="132" y="73"/>
                  <a:pt x="111" y="87"/>
                  <a:pt x="97" y="107"/>
                </a:cubicBezTo>
                <a:cubicBezTo>
                  <a:pt x="87" y="120"/>
                  <a:pt x="81" y="136"/>
                  <a:pt x="72" y="150"/>
                </a:cubicBezTo>
                <a:cubicBezTo>
                  <a:pt x="67" y="158"/>
                  <a:pt x="56" y="160"/>
                  <a:pt x="49" y="154"/>
                </a:cubicBezTo>
                <a:cubicBezTo>
                  <a:pt x="28" y="140"/>
                  <a:pt x="14" y="120"/>
                  <a:pt x="0" y="100"/>
                </a:cubicBezTo>
                <a:cubicBezTo>
                  <a:pt x="5" y="94"/>
                  <a:pt x="11" y="89"/>
                  <a:pt x="19" y="85"/>
                </a:cubicBezTo>
                <a:cubicBezTo>
                  <a:pt x="29" y="99"/>
                  <a:pt x="41" y="112"/>
                  <a:pt x="55" y="122"/>
                </a:cubicBezTo>
                <a:close/>
                <a:moveTo>
                  <a:pt x="10" y="63"/>
                </a:moveTo>
                <a:cubicBezTo>
                  <a:pt x="10" y="70"/>
                  <a:pt x="10" y="78"/>
                  <a:pt x="11" y="85"/>
                </a:cubicBezTo>
                <a:cubicBezTo>
                  <a:pt x="16" y="80"/>
                  <a:pt x="19" y="74"/>
                  <a:pt x="23" y="69"/>
                </a:cubicBezTo>
                <a:cubicBezTo>
                  <a:pt x="43" y="69"/>
                  <a:pt x="63" y="69"/>
                  <a:pt x="83" y="69"/>
                </a:cubicBezTo>
                <a:cubicBezTo>
                  <a:pt x="91" y="70"/>
                  <a:pt x="97" y="63"/>
                  <a:pt x="104" y="59"/>
                </a:cubicBezTo>
                <a:cubicBezTo>
                  <a:pt x="79" y="59"/>
                  <a:pt x="54" y="59"/>
                  <a:pt x="29" y="59"/>
                </a:cubicBezTo>
                <a:cubicBezTo>
                  <a:pt x="23" y="60"/>
                  <a:pt x="15" y="58"/>
                  <a:pt x="10" y="63"/>
                </a:cubicBezTo>
                <a:close/>
                <a:moveTo>
                  <a:pt x="123" y="87"/>
                </a:moveTo>
                <a:cubicBezTo>
                  <a:pt x="123" y="115"/>
                  <a:pt x="123" y="144"/>
                  <a:pt x="123" y="172"/>
                </a:cubicBezTo>
                <a:cubicBezTo>
                  <a:pt x="89" y="173"/>
                  <a:pt x="54" y="172"/>
                  <a:pt x="20" y="173"/>
                </a:cubicBezTo>
                <a:cubicBezTo>
                  <a:pt x="19" y="157"/>
                  <a:pt x="24" y="138"/>
                  <a:pt x="11" y="126"/>
                </a:cubicBezTo>
                <a:cubicBezTo>
                  <a:pt x="10" y="144"/>
                  <a:pt x="10" y="162"/>
                  <a:pt x="10" y="181"/>
                </a:cubicBezTo>
                <a:cubicBezTo>
                  <a:pt x="51" y="184"/>
                  <a:pt x="92" y="182"/>
                  <a:pt x="133" y="182"/>
                </a:cubicBezTo>
                <a:cubicBezTo>
                  <a:pt x="134" y="148"/>
                  <a:pt x="133" y="115"/>
                  <a:pt x="134" y="82"/>
                </a:cubicBezTo>
                <a:cubicBezTo>
                  <a:pt x="131" y="83"/>
                  <a:pt x="126" y="86"/>
                  <a:pt x="123" y="8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76"/>
          <p:cNvSpPr>
            <a:spLocks noEditPoints="1"/>
          </p:cNvSpPr>
          <p:nvPr/>
        </p:nvSpPr>
        <p:spPr bwMode="auto">
          <a:xfrm>
            <a:off x="728663" y="3459163"/>
            <a:ext cx="342900" cy="407988"/>
          </a:xfrm>
          <a:custGeom>
            <a:avLst/>
            <a:gdLst>
              <a:gd name="T0" fmla="*/ 3 w 222"/>
              <a:gd name="T1" fmla="*/ 28 h 265"/>
              <a:gd name="T2" fmla="*/ 26 w 222"/>
              <a:gd name="T3" fmla="*/ 3 h 265"/>
              <a:gd name="T4" fmla="*/ 55 w 222"/>
              <a:gd name="T5" fmla="*/ 31 h 265"/>
              <a:gd name="T6" fmla="*/ 50 w 222"/>
              <a:gd name="T7" fmla="*/ 9 h 265"/>
              <a:gd name="T8" fmla="*/ 172 w 222"/>
              <a:gd name="T9" fmla="*/ 8 h 265"/>
              <a:gd name="T10" fmla="*/ 170 w 222"/>
              <a:gd name="T11" fmla="*/ 30 h 265"/>
              <a:gd name="T12" fmla="*/ 200 w 222"/>
              <a:gd name="T13" fmla="*/ 3 h 265"/>
              <a:gd name="T14" fmla="*/ 220 w 222"/>
              <a:gd name="T15" fmla="*/ 28 h 265"/>
              <a:gd name="T16" fmla="*/ 175 w 222"/>
              <a:gd name="T17" fmla="*/ 104 h 265"/>
              <a:gd name="T18" fmla="*/ 119 w 222"/>
              <a:gd name="T19" fmla="*/ 134 h 265"/>
              <a:gd name="T20" fmla="*/ 132 w 222"/>
              <a:gd name="T21" fmla="*/ 149 h 265"/>
              <a:gd name="T22" fmla="*/ 120 w 222"/>
              <a:gd name="T23" fmla="*/ 168 h 265"/>
              <a:gd name="T24" fmla="*/ 164 w 222"/>
              <a:gd name="T25" fmla="*/ 198 h 265"/>
              <a:gd name="T26" fmla="*/ 168 w 222"/>
              <a:gd name="T27" fmla="*/ 217 h 265"/>
              <a:gd name="T28" fmla="*/ 64 w 222"/>
              <a:gd name="T29" fmla="*/ 217 h 265"/>
              <a:gd name="T30" fmla="*/ 58 w 222"/>
              <a:gd name="T31" fmla="*/ 199 h 265"/>
              <a:gd name="T32" fmla="*/ 76 w 222"/>
              <a:gd name="T33" fmla="*/ 202 h 265"/>
              <a:gd name="T34" fmla="*/ 103 w 222"/>
              <a:gd name="T35" fmla="*/ 167 h 265"/>
              <a:gd name="T36" fmla="*/ 90 w 222"/>
              <a:gd name="T37" fmla="*/ 151 h 265"/>
              <a:gd name="T38" fmla="*/ 104 w 222"/>
              <a:gd name="T39" fmla="*/ 135 h 265"/>
              <a:gd name="T40" fmla="*/ 59 w 222"/>
              <a:gd name="T41" fmla="*/ 111 h 265"/>
              <a:gd name="T42" fmla="*/ 3 w 222"/>
              <a:gd name="T43" fmla="*/ 28 h 265"/>
              <a:gd name="T44" fmla="*/ 15 w 222"/>
              <a:gd name="T45" fmla="*/ 23 h 265"/>
              <a:gd name="T46" fmla="*/ 73 w 222"/>
              <a:gd name="T47" fmla="*/ 107 h 265"/>
              <a:gd name="T48" fmla="*/ 55 w 222"/>
              <a:gd name="T49" fmla="*/ 42 h 265"/>
              <a:gd name="T50" fmla="*/ 25 w 222"/>
              <a:gd name="T51" fmla="*/ 13 h 265"/>
              <a:gd name="T52" fmla="*/ 15 w 222"/>
              <a:gd name="T53" fmla="*/ 23 h 265"/>
              <a:gd name="T54" fmla="*/ 183 w 222"/>
              <a:gd name="T55" fmla="*/ 41 h 265"/>
              <a:gd name="T56" fmla="*/ 168 w 222"/>
              <a:gd name="T57" fmla="*/ 41 h 265"/>
              <a:gd name="T58" fmla="*/ 151 w 222"/>
              <a:gd name="T59" fmla="*/ 106 h 265"/>
              <a:gd name="T60" fmla="*/ 207 w 222"/>
              <a:gd name="T61" fmla="*/ 20 h 265"/>
              <a:gd name="T62" fmla="*/ 183 w 222"/>
              <a:gd name="T63" fmla="*/ 41 h 265"/>
              <a:gd name="T64" fmla="*/ 66 w 222"/>
              <a:gd name="T65" fmla="*/ 21 h 265"/>
              <a:gd name="T66" fmla="*/ 111 w 222"/>
              <a:gd name="T67" fmla="*/ 124 h 265"/>
              <a:gd name="T68" fmla="*/ 139 w 222"/>
              <a:gd name="T69" fmla="*/ 98 h 265"/>
              <a:gd name="T70" fmla="*/ 157 w 222"/>
              <a:gd name="T71" fmla="*/ 21 h 265"/>
              <a:gd name="T72" fmla="*/ 66 w 222"/>
              <a:gd name="T73" fmla="*/ 21 h 265"/>
              <a:gd name="T74" fmla="*/ 122 w 222"/>
              <a:gd name="T75" fmla="*/ 35 h 265"/>
              <a:gd name="T76" fmla="*/ 71 w 222"/>
              <a:gd name="T77" fmla="*/ 41 h 265"/>
              <a:gd name="T78" fmla="*/ 124 w 222"/>
              <a:gd name="T79" fmla="*/ 42 h 265"/>
              <a:gd name="T80" fmla="*/ 118 w 222"/>
              <a:gd name="T81" fmla="*/ 110 h 265"/>
              <a:gd name="T82" fmla="*/ 149 w 222"/>
              <a:gd name="T83" fmla="*/ 27 h 265"/>
              <a:gd name="T84" fmla="*/ 122 w 222"/>
              <a:gd name="T85" fmla="*/ 35 h 265"/>
              <a:gd name="T86" fmla="*/ 40 w 222"/>
              <a:gd name="T87" fmla="*/ 222 h 265"/>
              <a:gd name="T88" fmla="*/ 183 w 222"/>
              <a:gd name="T89" fmla="*/ 222 h 265"/>
              <a:gd name="T90" fmla="*/ 191 w 222"/>
              <a:gd name="T91" fmla="*/ 265 h 265"/>
              <a:gd name="T92" fmla="*/ 33 w 222"/>
              <a:gd name="T93" fmla="*/ 265 h 265"/>
              <a:gd name="T94" fmla="*/ 40 w 222"/>
              <a:gd name="T95" fmla="*/ 22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 h="265">
                <a:moveTo>
                  <a:pt x="3" y="28"/>
                </a:moveTo>
                <a:cubicBezTo>
                  <a:pt x="0" y="15"/>
                  <a:pt x="12" y="0"/>
                  <a:pt x="26" y="3"/>
                </a:cubicBezTo>
                <a:cubicBezTo>
                  <a:pt x="41" y="6"/>
                  <a:pt x="46" y="21"/>
                  <a:pt x="55" y="31"/>
                </a:cubicBezTo>
                <a:cubicBezTo>
                  <a:pt x="53" y="24"/>
                  <a:pt x="52" y="17"/>
                  <a:pt x="50" y="9"/>
                </a:cubicBezTo>
                <a:cubicBezTo>
                  <a:pt x="91" y="7"/>
                  <a:pt x="132" y="9"/>
                  <a:pt x="172" y="8"/>
                </a:cubicBezTo>
                <a:cubicBezTo>
                  <a:pt x="171" y="16"/>
                  <a:pt x="170" y="23"/>
                  <a:pt x="170" y="30"/>
                </a:cubicBezTo>
                <a:cubicBezTo>
                  <a:pt x="178" y="20"/>
                  <a:pt x="184" y="3"/>
                  <a:pt x="200" y="3"/>
                </a:cubicBezTo>
                <a:cubicBezTo>
                  <a:pt x="213" y="2"/>
                  <a:pt x="222" y="16"/>
                  <a:pt x="220" y="28"/>
                </a:cubicBezTo>
                <a:cubicBezTo>
                  <a:pt x="218" y="58"/>
                  <a:pt x="199" y="85"/>
                  <a:pt x="175" y="104"/>
                </a:cubicBezTo>
                <a:cubicBezTo>
                  <a:pt x="159" y="118"/>
                  <a:pt x="137" y="123"/>
                  <a:pt x="119" y="134"/>
                </a:cubicBezTo>
                <a:cubicBezTo>
                  <a:pt x="124" y="139"/>
                  <a:pt x="128" y="144"/>
                  <a:pt x="132" y="149"/>
                </a:cubicBezTo>
                <a:cubicBezTo>
                  <a:pt x="135" y="158"/>
                  <a:pt x="125" y="162"/>
                  <a:pt x="120" y="168"/>
                </a:cubicBezTo>
                <a:cubicBezTo>
                  <a:pt x="123" y="189"/>
                  <a:pt x="142" y="209"/>
                  <a:pt x="164" y="198"/>
                </a:cubicBezTo>
                <a:cubicBezTo>
                  <a:pt x="168" y="203"/>
                  <a:pt x="169" y="210"/>
                  <a:pt x="168" y="217"/>
                </a:cubicBezTo>
                <a:cubicBezTo>
                  <a:pt x="133" y="217"/>
                  <a:pt x="99" y="218"/>
                  <a:pt x="64" y="217"/>
                </a:cubicBezTo>
                <a:cubicBezTo>
                  <a:pt x="54" y="219"/>
                  <a:pt x="53" y="205"/>
                  <a:pt x="58" y="199"/>
                </a:cubicBezTo>
                <a:cubicBezTo>
                  <a:pt x="64" y="199"/>
                  <a:pt x="70" y="201"/>
                  <a:pt x="76" y="202"/>
                </a:cubicBezTo>
                <a:cubicBezTo>
                  <a:pt x="92" y="197"/>
                  <a:pt x="100" y="183"/>
                  <a:pt x="103" y="167"/>
                </a:cubicBezTo>
                <a:cubicBezTo>
                  <a:pt x="98" y="162"/>
                  <a:pt x="91" y="158"/>
                  <a:pt x="90" y="151"/>
                </a:cubicBezTo>
                <a:cubicBezTo>
                  <a:pt x="94" y="145"/>
                  <a:pt x="99" y="140"/>
                  <a:pt x="104" y="135"/>
                </a:cubicBezTo>
                <a:cubicBezTo>
                  <a:pt x="91" y="124"/>
                  <a:pt x="73" y="121"/>
                  <a:pt x="59" y="111"/>
                </a:cubicBezTo>
                <a:cubicBezTo>
                  <a:pt x="30" y="93"/>
                  <a:pt x="7" y="63"/>
                  <a:pt x="3" y="28"/>
                </a:cubicBezTo>
                <a:close/>
                <a:moveTo>
                  <a:pt x="15" y="23"/>
                </a:moveTo>
                <a:cubicBezTo>
                  <a:pt x="18" y="59"/>
                  <a:pt x="44" y="88"/>
                  <a:pt x="73" y="107"/>
                </a:cubicBezTo>
                <a:cubicBezTo>
                  <a:pt x="63" y="87"/>
                  <a:pt x="58" y="64"/>
                  <a:pt x="55" y="42"/>
                </a:cubicBezTo>
                <a:cubicBezTo>
                  <a:pt x="36" y="45"/>
                  <a:pt x="36" y="23"/>
                  <a:pt x="25" y="13"/>
                </a:cubicBezTo>
                <a:cubicBezTo>
                  <a:pt x="21" y="16"/>
                  <a:pt x="18" y="20"/>
                  <a:pt x="15" y="23"/>
                </a:cubicBezTo>
                <a:close/>
                <a:moveTo>
                  <a:pt x="183" y="41"/>
                </a:moveTo>
                <a:cubicBezTo>
                  <a:pt x="178" y="41"/>
                  <a:pt x="173" y="41"/>
                  <a:pt x="168" y="41"/>
                </a:cubicBezTo>
                <a:cubicBezTo>
                  <a:pt x="166" y="64"/>
                  <a:pt x="160" y="85"/>
                  <a:pt x="151" y="106"/>
                </a:cubicBezTo>
                <a:cubicBezTo>
                  <a:pt x="180" y="88"/>
                  <a:pt x="209" y="57"/>
                  <a:pt x="207" y="20"/>
                </a:cubicBezTo>
                <a:cubicBezTo>
                  <a:pt x="195" y="6"/>
                  <a:pt x="186" y="31"/>
                  <a:pt x="183" y="41"/>
                </a:cubicBezTo>
                <a:close/>
                <a:moveTo>
                  <a:pt x="66" y="21"/>
                </a:moveTo>
                <a:cubicBezTo>
                  <a:pt x="69" y="59"/>
                  <a:pt x="75" y="104"/>
                  <a:pt x="111" y="124"/>
                </a:cubicBezTo>
                <a:cubicBezTo>
                  <a:pt x="122" y="117"/>
                  <a:pt x="133" y="109"/>
                  <a:pt x="139" y="98"/>
                </a:cubicBezTo>
                <a:cubicBezTo>
                  <a:pt x="153" y="75"/>
                  <a:pt x="154" y="47"/>
                  <a:pt x="157" y="21"/>
                </a:cubicBezTo>
                <a:cubicBezTo>
                  <a:pt x="127" y="21"/>
                  <a:pt x="97" y="21"/>
                  <a:pt x="66" y="21"/>
                </a:cubicBezTo>
                <a:close/>
                <a:moveTo>
                  <a:pt x="122" y="35"/>
                </a:moveTo>
                <a:cubicBezTo>
                  <a:pt x="105" y="38"/>
                  <a:pt x="85" y="30"/>
                  <a:pt x="71" y="41"/>
                </a:cubicBezTo>
                <a:cubicBezTo>
                  <a:pt x="89" y="43"/>
                  <a:pt x="106" y="42"/>
                  <a:pt x="124" y="42"/>
                </a:cubicBezTo>
                <a:cubicBezTo>
                  <a:pt x="123" y="65"/>
                  <a:pt x="121" y="88"/>
                  <a:pt x="118" y="110"/>
                </a:cubicBezTo>
                <a:cubicBezTo>
                  <a:pt x="143" y="90"/>
                  <a:pt x="148" y="57"/>
                  <a:pt x="149" y="27"/>
                </a:cubicBezTo>
                <a:cubicBezTo>
                  <a:pt x="140" y="29"/>
                  <a:pt x="128" y="26"/>
                  <a:pt x="122" y="35"/>
                </a:cubicBezTo>
                <a:close/>
                <a:moveTo>
                  <a:pt x="40" y="222"/>
                </a:moveTo>
                <a:cubicBezTo>
                  <a:pt x="88" y="222"/>
                  <a:pt x="136" y="221"/>
                  <a:pt x="183" y="222"/>
                </a:cubicBezTo>
                <a:cubicBezTo>
                  <a:pt x="186" y="236"/>
                  <a:pt x="188" y="251"/>
                  <a:pt x="191" y="265"/>
                </a:cubicBezTo>
                <a:cubicBezTo>
                  <a:pt x="138" y="265"/>
                  <a:pt x="85" y="265"/>
                  <a:pt x="33" y="265"/>
                </a:cubicBezTo>
                <a:cubicBezTo>
                  <a:pt x="35" y="250"/>
                  <a:pt x="38" y="236"/>
                  <a:pt x="40" y="222"/>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877"/>
          <p:cNvSpPr>
            <a:spLocks noEditPoints="1"/>
          </p:cNvSpPr>
          <p:nvPr/>
        </p:nvSpPr>
        <p:spPr bwMode="auto">
          <a:xfrm>
            <a:off x="3251201" y="2720976"/>
            <a:ext cx="338138" cy="393700"/>
          </a:xfrm>
          <a:custGeom>
            <a:avLst/>
            <a:gdLst>
              <a:gd name="T0" fmla="*/ 50 w 220"/>
              <a:gd name="T1" fmla="*/ 16 h 256"/>
              <a:gd name="T2" fmla="*/ 166 w 220"/>
              <a:gd name="T3" fmla="*/ 15 h 256"/>
              <a:gd name="T4" fmla="*/ 190 w 220"/>
              <a:gd name="T5" fmla="*/ 54 h 256"/>
              <a:gd name="T6" fmla="*/ 210 w 220"/>
              <a:gd name="T7" fmla="*/ 167 h 256"/>
              <a:gd name="T8" fmla="*/ 152 w 220"/>
              <a:gd name="T9" fmla="*/ 215 h 256"/>
              <a:gd name="T10" fmla="*/ 209 w 220"/>
              <a:gd name="T11" fmla="*/ 236 h 256"/>
              <a:gd name="T12" fmla="*/ 132 w 220"/>
              <a:gd name="T13" fmla="*/ 256 h 256"/>
              <a:gd name="T14" fmla="*/ 11 w 220"/>
              <a:gd name="T15" fmla="*/ 249 h 256"/>
              <a:gd name="T16" fmla="*/ 64 w 220"/>
              <a:gd name="T17" fmla="*/ 236 h 256"/>
              <a:gd name="T18" fmla="*/ 60 w 220"/>
              <a:gd name="T19" fmla="*/ 233 h 256"/>
              <a:gd name="T20" fmla="*/ 14 w 220"/>
              <a:gd name="T21" fmla="*/ 109 h 256"/>
              <a:gd name="T22" fmla="*/ 24 w 220"/>
              <a:gd name="T23" fmla="*/ 0 h 256"/>
              <a:gd name="T24" fmla="*/ 35 w 220"/>
              <a:gd name="T25" fmla="*/ 43 h 256"/>
              <a:gd name="T26" fmla="*/ 106 w 220"/>
              <a:gd name="T27" fmla="*/ 86 h 256"/>
              <a:gd name="T28" fmla="*/ 134 w 220"/>
              <a:gd name="T29" fmla="*/ 39 h 256"/>
              <a:gd name="T30" fmla="*/ 192 w 220"/>
              <a:gd name="T31" fmla="*/ 24 h 256"/>
              <a:gd name="T32" fmla="*/ 28 w 220"/>
              <a:gd name="T33" fmla="*/ 23 h 256"/>
              <a:gd name="T34" fmla="*/ 41 w 220"/>
              <a:gd name="T35" fmla="*/ 89 h 256"/>
              <a:gd name="T36" fmla="*/ 56 w 220"/>
              <a:gd name="T37" fmla="*/ 48 h 256"/>
              <a:gd name="T38" fmla="*/ 133 w 220"/>
              <a:gd name="T39" fmla="*/ 94 h 256"/>
              <a:gd name="T40" fmla="*/ 142 w 220"/>
              <a:gd name="T41" fmla="*/ 49 h 256"/>
              <a:gd name="T42" fmla="*/ 110 w 220"/>
              <a:gd name="T43" fmla="*/ 117 h 256"/>
              <a:gd name="T44" fmla="*/ 109 w 220"/>
              <a:gd name="T45" fmla="*/ 97 h 256"/>
              <a:gd name="T46" fmla="*/ 156 w 220"/>
              <a:gd name="T47" fmla="*/ 114 h 256"/>
              <a:gd name="T48" fmla="*/ 75 w 220"/>
              <a:gd name="T49" fmla="*/ 115 h 256"/>
              <a:gd name="T50" fmla="*/ 39 w 220"/>
              <a:gd name="T51" fmla="*/ 116 h 256"/>
              <a:gd name="T52" fmla="*/ 77 w 220"/>
              <a:gd name="T53" fmla="*/ 213 h 256"/>
              <a:gd name="T54" fmla="*/ 152 w 220"/>
              <a:gd name="T55" fmla="*/ 197 h 256"/>
              <a:gd name="T56" fmla="*/ 190 w 220"/>
              <a:gd name="T57" fmla="*/ 96 h 256"/>
              <a:gd name="T58" fmla="*/ 19 w 220"/>
              <a:gd name="T59" fmla="*/ 159 h 256"/>
              <a:gd name="T60" fmla="*/ 30 w 220"/>
              <a:gd name="T61" fmla="*/ 168 h 256"/>
              <a:gd name="T62" fmla="*/ 19 w 220"/>
              <a:gd name="T63" fmla="*/ 159 h 256"/>
              <a:gd name="T64" fmla="*/ 168 w 220"/>
              <a:gd name="T65" fmla="*/ 217 h 256"/>
              <a:gd name="T66" fmla="*/ 197 w 220"/>
              <a:gd name="T67" fmla="*/ 121 h 256"/>
              <a:gd name="T68" fmla="*/ 81 w 220"/>
              <a:gd name="T69" fmla="*/ 226 h 256"/>
              <a:gd name="T70" fmla="*/ 89 w 220"/>
              <a:gd name="T71" fmla="*/ 244 h 256"/>
              <a:gd name="T72" fmla="*/ 81 w 220"/>
              <a:gd name="T73" fmla="*/ 226 h 256"/>
              <a:gd name="T74" fmla="*/ 132 w 220"/>
              <a:gd name="T75" fmla="*/ 244 h 256"/>
              <a:gd name="T76" fmla="*/ 118 w 220"/>
              <a:gd name="T77" fmla="*/ 231 h 256"/>
              <a:gd name="T78" fmla="*/ 65 w 220"/>
              <a:gd name="T79" fmla="*/ 73 h 256"/>
              <a:gd name="T80" fmla="*/ 57 w 220"/>
              <a:gd name="T81" fmla="*/ 87 h 256"/>
              <a:gd name="T82" fmla="*/ 62 w 220"/>
              <a:gd name="T83" fmla="*/ 57 h 256"/>
              <a:gd name="T84" fmla="*/ 152 w 220"/>
              <a:gd name="T85" fmla="*/ 73 h 256"/>
              <a:gd name="T86" fmla="*/ 152 w 220"/>
              <a:gd name="T87" fmla="*/ 90 h 256"/>
              <a:gd name="T88" fmla="*/ 153 w 220"/>
              <a:gd name="T89" fmla="*/ 57 h 256"/>
              <a:gd name="T90" fmla="*/ 104 w 220"/>
              <a:gd name="T91" fmla="*/ 171 h 256"/>
              <a:gd name="T92" fmla="*/ 116 w 220"/>
              <a:gd name="T93" fmla="*/ 161 h 256"/>
              <a:gd name="T94" fmla="*/ 116 w 220"/>
              <a:gd name="T95" fmla="*/ 161 h 256"/>
              <a:gd name="T96" fmla="*/ 80 w 220"/>
              <a:gd name="T97" fmla="*/ 177 h 256"/>
              <a:gd name="T98" fmla="*/ 135 w 220"/>
              <a:gd name="T99" fmla="*/ 166 h 256"/>
              <a:gd name="T100" fmla="*/ 135 w 220"/>
              <a:gd name="T101" fmla="*/ 166 h 256"/>
              <a:gd name="T102" fmla="*/ 85 w 220"/>
              <a:gd name="T103" fmla="*/ 193 h 256"/>
              <a:gd name="T104" fmla="*/ 104 w 220"/>
              <a:gd name="T105" fmla="*/ 178 h 256"/>
              <a:gd name="T106" fmla="*/ 104 w 220"/>
              <a:gd name="T107" fmla="*/ 178 h 256"/>
              <a:gd name="T108" fmla="*/ 133 w 220"/>
              <a:gd name="T109" fmla="*/ 192 h 256"/>
              <a:gd name="T110" fmla="*/ 99 w 220"/>
              <a:gd name="T111" fmla="*/ 194 h 256"/>
              <a:gd name="T112" fmla="*/ 99 w 220"/>
              <a:gd name="T113" fmla="*/ 194 h 256"/>
              <a:gd name="T114" fmla="*/ 123 w 220"/>
              <a:gd name="T115" fmla="*/ 20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0" h="256">
                <a:moveTo>
                  <a:pt x="24" y="0"/>
                </a:moveTo>
                <a:cubicBezTo>
                  <a:pt x="33" y="5"/>
                  <a:pt x="39" y="14"/>
                  <a:pt x="50" y="16"/>
                </a:cubicBezTo>
                <a:cubicBezTo>
                  <a:pt x="70" y="15"/>
                  <a:pt x="88" y="3"/>
                  <a:pt x="108" y="3"/>
                </a:cubicBezTo>
                <a:cubicBezTo>
                  <a:pt x="128" y="2"/>
                  <a:pt x="146" y="13"/>
                  <a:pt x="166" y="15"/>
                </a:cubicBezTo>
                <a:cubicBezTo>
                  <a:pt x="177" y="17"/>
                  <a:pt x="185" y="6"/>
                  <a:pt x="193" y="0"/>
                </a:cubicBezTo>
                <a:cubicBezTo>
                  <a:pt x="207" y="16"/>
                  <a:pt x="204" y="40"/>
                  <a:pt x="190" y="54"/>
                </a:cubicBezTo>
                <a:cubicBezTo>
                  <a:pt x="196" y="72"/>
                  <a:pt x="202" y="90"/>
                  <a:pt x="203" y="108"/>
                </a:cubicBezTo>
                <a:cubicBezTo>
                  <a:pt x="220" y="123"/>
                  <a:pt x="216" y="148"/>
                  <a:pt x="210" y="167"/>
                </a:cubicBezTo>
                <a:cubicBezTo>
                  <a:pt x="202" y="192"/>
                  <a:pt x="188" y="217"/>
                  <a:pt x="165" y="231"/>
                </a:cubicBezTo>
                <a:cubicBezTo>
                  <a:pt x="155" y="233"/>
                  <a:pt x="156" y="221"/>
                  <a:pt x="152" y="215"/>
                </a:cubicBezTo>
                <a:cubicBezTo>
                  <a:pt x="152" y="222"/>
                  <a:pt x="151" y="230"/>
                  <a:pt x="156" y="236"/>
                </a:cubicBezTo>
                <a:cubicBezTo>
                  <a:pt x="174" y="237"/>
                  <a:pt x="191" y="235"/>
                  <a:pt x="209" y="236"/>
                </a:cubicBezTo>
                <a:cubicBezTo>
                  <a:pt x="209" y="239"/>
                  <a:pt x="209" y="246"/>
                  <a:pt x="209" y="249"/>
                </a:cubicBezTo>
                <a:cubicBezTo>
                  <a:pt x="183" y="250"/>
                  <a:pt x="156" y="246"/>
                  <a:pt x="132" y="256"/>
                </a:cubicBezTo>
                <a:cubicBezTo>
                  <a:pt x="117" y="251"/>
                  <a:pt x="103" y="249"/>
                  <a:pt x="89" y="255"/>
                </a:cubicBezTo>
                <a:cubicBezTo>
                  <a:pt x="64" y="247"/>
                  <a:pt x="37" y="249"/>
                  <a:pt x="11" y="249"/>
                </a:cubicBezTo>
                <a:cubicBezTo>
                  <a:pt x="10" y="245"/>
                  <a:pt x="9" y="241"/>
                  <a:pt x="8" y="237"/>
                </a:cubicBezTo>
                <a:cubicBezTo>
                  <a:pt x="27" y="235"/>
                  <a:pt x="46" y="236"/>
                  <a:pt x="64" y="236"/>
                </a:cubicBezTo>
                <a:cubicBezTo>
                  <a:pt x="66" y="229"/>
                  <a:pt x="67" y="222"/>
                  <a:pt x="69" y="215"/>
                </a:cubicBezTo>
                <a:cubicBezTo>
                  <a:pt x="65" y="221"/>
                  <a:pt x="62" y="227"/>
                  <a:pt x="60" y="233"/>
                </a:cubicBezTo>
                <a:cubicBezTo>
                  <a:pt x="25" y="218"/>
                  <a:pt x="9" y="179"/>
                  <a:pt x="3" y="144"/>
                </a:cubicBezTo>
                <a:cubicBezTo>
                  <a:pt x="0" y="131"/>
                  <a:pt x="7" y="119"/>
                  <a:pt x="14" y="109"/>
                </a:cubicBezTo>
                <a:cubicBezTo>
                  <a:pt x="18" y="90"/>
                  <a:pt x="23" y="72"/>
                  <a:pt x="29" y="54"/>
                </a:cubicBezTo>
                <a:cubicBezTo>
                  <a:pt x="14" y="40"/>
                  <a:pt x="13" y="17"/>
                  <a:pt x="24" y="0"/>
                </a:cubicBezTo>
                <a:close/>
                <a:moveTo>
                  <a:pt x="28" y="23"/>
                </a:moveTo>
                <a:cubicBezTo>
                  <a:pt x="30" y="30"/>
                  <a:pt x="33" y="37"/>
                  <a:pt x="35" y="43"/>
                </a:cubicBezTo>
                <a:cubicBezTo>
                  <a:pt x="49" y="37"/>
                  <a:pt x="65" y="29"/>
                  <a:pt x="80" y="37"/>
                </a:cubicBezTo>
                <a:cubicBezTo>
                  <a:pt x="100" y="44"/>
                  <a:pt x="108" y="66"/>
                  <a:pt x="106" y="86"/>
                </a:cubicBezTo>
                <a:cubicBezTo>
                  <a:pt x="112" y="86"/>
                  <a:pt x="112" y="86"/>
                  <a:pt x="112" y="86"/>
                </a:cubicBezTo>
                <a:cubicBezTo>
                  <a:pt x="111" y="68"/>
                  <a:pt x="116" y="47"/>
                  <a:pt x="134" y="39"/>
                </a:cubicBezTo>
                <a:cubicBezTo>
                  <a:pt x="149" y="29"/>
                  <a:pt x="168" y="35"/>
                  <a:pt x="183" y="44"/>
                </a:cubicBezTo>
                <a:cubicBezTo>
                  <a:pt x="186" y="37"/>
                  <a:pt x="189" y="30"/>
                  <a:pt x="192" y="24"/>
                </a:cubicBezTo>
                <a:cubicBezTo>
                  <a:pt x="165" y="36"/>
                  <a:pt x="139" y="19"/>
                  <a:pt x="112" y="15"/>
                </a:cubicBezTo>
                <a:cubicBezTo>
                  <a:pt x="84" y="15"/>
                  <a:pt x="56" y="38"/>
                  <a:pt x="28" y="23"/>
                </a:cubicBezTo>
                <a:close/>
                <a:moveTo>
                  <a:pt x="56" y="48"/>
                </a:moveTo>
                <a:cubicBezTo>
                  <a:pt x="39" y="54"/>
                  <a:pt x="32" y="75"/>
                  <a:pt x="41" y="89"/>
                </a:cubicBezTo>
                <a:cubicBezTo>
                  <a:pt x="52" y="109"/>
                  <a:pt x="85" y="106"/>
                  <a:pt x="91" y="84"/>
                </a:cubicBezTo>
                <a:cubicBezTo>
                  <a:pt x="101" y="63"/>
                  <a:pt x="77" y="39"/>
                  <a:pt x="56" y="48"/>
                </a:cubicBezTo>
                <a:close/>
                <a:moveTo>
                  <a:pt x="142" y="49"/>
                </a:moveTo>
                <a:cubicBezTo>
                  <a:pt x="125" y="56"/>
                  <a:pt x="120" y="81"/>
                  <a:pt x="133" y="94"/>
                </a:cubicBezTo>
                <a:cubicBezTo>
                  <a:pt x="147" y="110"/>
                  <a:pt x="177" y="102"/>
                  <a:pt x="180" y="81"/>
                </a:cubicBezTo>
                <a:cubicBezTo>
                  <a:pt x="187" y="59"/>
                  <a:pt x="162" y="39"/>
                  <a:pt x="142" y="49"/>
                </a:cubicBezTo>
                <a:close/>
                <a:moveTo>
                  <a:pt x="92" y="107"/>
                </a:moveTo>
                <a:cubicBezTo>
                  <a:pt x="98" y="110"/>
                  <a:pt x="104" y="114"/>
                  <a:pt x="110" y="117"/>
                </a:cubicBezTo>
                <a:cubicBezTo>
                  <a:pt x="116" y="113"/>
                  <a:pt x="121" y="110"/>
                  <a:pt x="126" y="106"/>
                </a:cubicBezTo>
                <a:cubicBezTo>
                  <a:pt x="121" y="103"/>
                  <a:pt x="115" y="99"/>
                  <a:pt x="109" y="97"/>
                </a:cubicBezTo>
                <a:cubicBezTo>
                  <a:pt x="103" y="100"/>
                  <a:pt x="98" y="103"/>
                  <a:pt x="92" y="107"/>
                </a:cubicBezTo>
                <a:close/>
                <a:moveTo>
                  <a:pt x="156" y="114"/>
                </a:moveTo>
                <a:cubicBezTo>
                  <a:pt x="138" y="114"/>
                  <a:pt x="119" y="122"/>
                  <a:pt x="110" y="139"/>
                </a:cubicBezTo>
                <a:cubicBezTo>
                  <a:pt x="101" y="127"/>
                  <a:pt x="89" y="119"/>
                  <a:pt x="75" y="115"/>
                </a:cubicBezTo>
                <a:cubicBezTo>
                  <a:pt x="57" y="118"/>
                  <a:pt x="41" y="109"/>
                  <a:pt x="28" y="97"/>
                </a:cubicBezTo>
                <a:cubicBezTo>
                  <a:pt x="29" y="105"/>
                  <a:pt x="31" y="112"/>
                  <a:pt x="39" y="116"/>
                </a:cubicBezTo>
                <a:cubicBezTo>
                  <a:pt x="63" y="133"/>
                  <a:pt x="64" y="166"/>
                  <a:pt x="65" y="192"/>
                </a:cubicBezTo>
                <a:cubicBezTo>
                  <a:pt x="64" y="201"/>
                  <a:pt x="73" y="207"/>
                  <a:pt x="77" y="213"/>
                </a:cubicBezTo>
                <a:cubicBezTo>
                  <a:pt x="90" y="211"/>
                  <a:pt x="101" y="215"/>
                  <a:pt x="110" y="224"/>
                </a:cubicBezTo>
                <a:cubicBezTo>
                  <a:pt x="120" y="208"/>
                  <a:pt x="148" y="219"/>
                  <a:pt x="152" y="197"/>
                </a:cubicBezTo>
                <a:cubicBezTo>
                  <a:pt x="155" y="166"/>
                  <a:pt x="156" y="125"/>
                  <a:pt x="189" y="110"/>
                </a:cubicBezTo>
                <a:cubicBezTo>
                  <a:pt x="189" y="106"/>
                  <a:pt x="190" y="99"/>
                  <a:pt x="190" y="96"/>
                </a:cubicBezTo>
                <a:cubicBezTo>
                  <a:pt x="180" y="105"/>
                  <a:pt x="170" y="115"/>
                  <a:pt x="156" y="114"/>
                </a:cubicBezTo>
                <a:close/>
                <a:moveTo>
                  <a:pt x="19" y="159"/>
                </a:moveTo>
                <a:cubicBezTo>
                  <a:pt x="26" y="180"/>
                  <a:pt x="34" y="203"/>
                  <a:pt x="55" y="214"/>
                </a:cubicBezTo>
                <a:cubicBezTo>
                  <a:pt x="46" y="199"/>
                  <a:pt x="35" y="185"/>
                  <a:pt x="30" y="168"/>
                </a:cubicBezTo>
                <a:cubicBezTo>
                  <a:pt x="24" y="153"/>
                  <a:pt x="25" y="136"/>
                  <a:pt x="25" y="120"/>
                </a:cubicBezTo>
                <a:cubicBezTo>
                  <a:pt x="10" y="129"/>
                  <a:pt x="16" y="147"/>
                  <a:pt x="19" y="159"/>
                </a:cubicBezTo>
                <a:close/>
                <a:moveTo>
                  <a:pt x="174" y="142"/>
                </a:moveTo>
                <a:cubicBezTo>
                  <a:pt x="165" y="166"/>
                  <a:pt x="164" y="192"/>
                  <a:pt x="168" y="217"/>
                </a:cubicBezTo>
                <a:cubicBezTo>
                  <a:pt x="179" y="201"/>
                  <a:pt x="172" y="180"/>
                  <a:pt x="176" y="163"/>
                </a:cubicBezTo>
                <a:cubicBezTo>
                  <a:pt x="178" y="146"/>
                  <a:pt x="187" y="133"/>
                  <a:pt x="197" y="121"/>
                </a:cubicBezTo>
                <a:cubicBezTo>
                  <a:pt x="187" y="125"/>
                  <a:pt x="178" y="131"/>
                  <a:pt x="174" y="142"/>
                </a:cubicBezTo>
                <a:close/>
                <a:moveTo>
                  <a:pt x="81" y="226"/>
                </a:moveTo>
                <a:cubicBezTo>
                  <a:pt x="79" y="229"/>
                  <a:pt x="77" y="234"/>
                  <a:pt x="76" y="237"/>
                </a:cubicBezTo>
                <a:cubicBezTo>
                  <a:pt x="80" y="239"/>
                  <a:pt x="84" y="242"/>
                  <a:pt x="89" y="244"/>
                </a:cubicBezTo>
                <a:cubicBezTo>
                  <a:pt x="93" y="241"/>
                  <a:pt x="102" y="237"/>
                  <a:pt x="97" y="231"/>
                </a:cubicBezTo>
                <a:cubicBezTo>
                  <a:pt x="95" y="224"/>
                  <a:pt x="86" y="228"/>
                  <a:pt x="81" y="226"/>
                </a:cubicBezTo>
                <a:close/>
                <a:moveTo>
                  <a:pt x="118" y="231"/>
                </a:moveTo>
                <a:cubicBezTo>
                  <a:pt x="122" y="236"/>
                  <a:pt x="125" y="244"/>
                  <a:pt x="132" y="244"/>
                </a:cubicBezTo>
                <a:cubicBezTo>
                  <a:pt x="136" y="242"/>
                  <a:pt x="146" y="237"/>
                  <a:pt x="141" y="231"/>
                </a:cubicBezTo>
                <a:cubicBezTo>
                  <a:pt x="136" y="221"/>
                  <a:pt x="125" y="228"/>
                  <a:pt x="118" y="231"/>
                </a:cubicBezTo>
                <a:close/>
                <a:moveTo>
                  <a:pt x="62" y="57"/>
                </a:moveTo>
                <a:cubicBezTo>
                  <a:pt x="63" y="63"/>
                  <a:pt x="64" y="68"/>
                  <a:pt x="65" y="73"/>
                </a:cubicBezTo>
                <a:cubicBezTo>
                  <a:pt x="60" y="73"/>
                  <a:pt x="52" y="73"/>
                  <a:pt x="48" y="72"/>
                </a:cubicBezTo>
                <a:cubicBezTo>
                  <a:pt x="51" y="77"/>
                  <a:pt x="53" y="83"/>
                  <a:pt x="57" y="87"/>
                </a:cubicBezTo>
                <a:cubicBezTo>
                  <a:pt x="68" y="94"/>
                  <a:pt x="84" y="84"/>
                  <a:pt x="79" y="71"/>
                </a:cubicBezTo>
                <a:cubicBezTo>
                  <a:pt x="80" y="62"/>
                  <a:pt x="68" y="61"/>
                  <a:pt x="62" y="57"/>
                </a:cubicBezTo>
                <a:close/>
                <a:moveTo>
                  <a:pt x="153" y="57"/>
                </a:moveTo>
                <a:cubicBezTo>
                  <a:pt x="152" y="61"/>
                  <a:pt x="152" y="69"/>
                  <a:pt x="152" y="73"/>
                </a:cubicBezTo>
                <a:cubicBezTo>
                  <a:pt x="148" y="73"/>
                  <a:pt x="139" y="73"/>
                  <a:pt x="135" y="73"/>
                </a:cubicBezTo>
                <a:cubicBezTo>
                  <a:pt x="140" y="79"/>
                  <a:pt x="143" y="88"/>
                  <a:pt x="152" y="90"/>
                </a:cubicBezTo>
                <a:cubicBezTo>
                  <a:pt x="162" y="91"/>
                  <a:pt x="170" y="80"/>
                  <a:pt x="167" y="70"/>
                </a:cubicBezTo>
                <a:cubicBezTo>
                  <a:pt x="166" y="63"/>
                  <a:pt x="158" y="61"/>
                  <a:pt x="153" y="57"/>
                </a:cubicBezTo>
                <a:close/>
                <a:moveTo>
                  <a:pt x="94" y="160"/>
                </a:moveTo>
                <a:cubicBezTo>
                  <a:pt x="87" y="166"/>
                  <a:pt x="98" y="179"/>
                  <a:pt x="104" y="171"/>
                </a:cubicBezTo>
                <a:cubicBezTo>
                  <a:pt x="111" y="164"/>
                  <a:pt x="101" y="154"/>
                  <a:pt x="94" y="160"/>
                </a:cubicBezTo>
                <a:close/>
                <a:moveTo>
                  <a:pt x="116" y="161"/>
                </a:moveTo>
                <a:cubicBezTo>
                  <a:pt x="107" y="166"/>
                  <a:pt x="119" y="179"/>
                  <a:pt x="124" y="170"/>
                </a:cubicBezTo>
                <a:cubicBezTo>
                  <a:pt x="131" y="165"/>
                  <a:pt x="120" y="153"/>
                  <a:pt x="116" y="161"/>
                </a:cubicBezTo>
                <a:close/>
                <a:moveTo>
                  <a:pt x="76" y="162"/>
                </a:moveTo>
                <a:cubicBezTo>
                  <a:pt x="68" y="165"/>
                  <a:pt x="71" y="179"/>
                  <a:pt x="80" y="177"/>
                </a:cubicBezTo>
                <a:cubicBezTo>
                  <a:pt x="90" y="175"/>
                  <a:pt x="86" y="159"/>
                  <a:pt x="76" y="162"/>
                </a:cubicBezTo>
                <a:close/>
                <a:moveTo>
                  <a:pt x="135" y="166"/>
                </a:moveTo>
                <a:cubicBezTo>
                  <a:pt x="129" y="171"/>
                  <a:pt x="139" y="181"/>
                  <a:pt x="144" y="174"/>
                </a:cubicBezTo>
                <a:cubicBezTo>
                  <a:pt x="153" y="169"/>
                  <a:pt x="140" y="157"/>
                  <a:pt x="135" y="166"/>
                </a:cubicBezTo>
                <a:close/>
                <a:moveTo>
                  <a:pt x="89" y="179"/>
                </a:moveTo>
                <a:cubicBezTo>
                  <a:pt x="80" y="176"/>
                  <a:pt x="76" y="191"/>
                  <a:pt x="85" y="193"/>
                </a:cubicBezTo>
                <a:cubicBezTo>
                  <a:pt x="95" y="196"/>
                  <a:pt x="99" y="181"/>
                  <a:pt x="89" y="179"/>
                </a:cubicBezTo>
                <a:close/>
                <a:moveTo>
                  <a:pt x="104" y="178"/>
                </a:moveTo>
                <a:cubicBezTo>
                  <a:pt x="97" y="185"/>
                  <a:pt x="109" y="195"/>
                  <a:pt x="115" y="189"/>
                </a:cubicBezTo>
                <a:cubicBezTo>
                  <a:pt x="122" y="182"/>
                  <a:pt x="110" y="171"/>
                  <a:pt x="104" y="178"/>
                </a:cubicBezTo>
                <a:close/>
                <a:moveTo>
                  <a:pt x="129" y="179"/>
                </a:moveTo>
                <a:cubicBezTo>
                  <a:pt x="121" y="181"/>
                  <a:pt x="124" y="195"/>
                  <a:pt x="133" y="192"/>
                </a:cubicBezTo>
                <a:cubicBezTo>
                  <a:pt x="142" y="191"/>
                  <a:pt x="137" y="176"/>
                  <a:pt x="129" y="179"/>
                </a:cubicBezTo>
                <a:close/>
                <a:moveTo>
                  <a:pt x="99" y="194"/>
                </a:moveTo>
                <a:cubicBezTo>
                  <a:pt x="90" y="191"/>
                  <a:pt x="87" y="206"/>
                  <a:pt x="95" y="208"/>
                </a:cubicBezTo>
                <a:cubicBezTo>
                  <a:pt x="105" y="212"/>
                  <a:pt x="109" y="195"/>
                  <a:pt x="99" y="194"/>
                </a:cubicBezTo>
                <a:close/>
                <a:moveTo>
                  <a:pt x="118" y="194"/>
                </a:moveTo>
                <a:cubicBezTo>
                  <a:pt x="109" y="196"/>
                  <a:pt x="114" y="210"/>
                  <a:pt x="123" y="208"/>
                </a:cubicBezTo>
                <a:cubicBezTo>
                  <a:pt x="133" y="206"/>
                  <a:pt x="127" y="191"/>
                  <a:pt x="118" y="19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878"/>
          <p:cNvSpPr>
            <a:spLocks noEditPoints="1"/>
          </p:cNvSpPr>
          <p:nvPr/>
        </p:nvSpPr>
        <p:spPr bwMode="auto">
          <a:xfrm>
            <a:off x="3227388" y="1792288"/>
            <a:ext cx="403225" cy="428625"/>
          </a:xfrm>
          <a:custGeom>
            <a:avLst/>
            <a:gdLst>
              <a:gd name="T0" fmla="*/ 112 w 262"/>
              <a:gd name="T1" fmla="*/ 0 h 279"/>
              <a:gd name="T2" fmla="*/ 56 w 262"/>
              <a:gd name="T3" fmla="*/ 3 h 279"/>
              <a:gd name="T4" fmla="*/ 47 w 262"/>
              <a:gd name="T5" fmla="*/ 57 h 279"/>
              <a:gd name="T6" fmla="*/ 64 w 262"/>
              <a:gd name="T7" fmla="*/ 59 h 279"/>
              <a:gd name="T8" fmla="*/ 53 w 262"/>
              <a:gd name="T9" fmla="*/ 80 h 279"/>
              <a:gd name="T10" fmla="*/ 67 w 262"/>
              <a:gd name="T11" fmla="*/ 137 h 279"/>
              <a:gd name="T12" fmla="*/ 3 w 262"/>
              <a:gd name="T13" fmla="*/ 163 h 279"/>
              <a:gd name="T14" fmla="*/ 115 w 262"/>
              <a:gd name="T15" fmla="*/ 219 h 279"/>
              <a:gd name="T16" fmla="*/ 13 w 262"/>
              <a:gd name="T17" fmla="*/ 265 h 279"/>
              <a:gd name="T18" fmla="*/ 242 w 262"/>
              <a:gd name="T19" fmla="*/ 275 h 279"/>
              <a:gd name="T20" fmla="*/ 256 w 262"/>
              <a:gd name="T21" fmla="*/ 207 h 279"/>
              <a:gd name="T22" fmla="*/ 189 w 262"/>
              <a:gd name="T23" fmla="*/ 150 h 279"/>
              <a:gd name="T24" fmla="*/ 260 w 262"/>
              <a:gd name="T25" fmla="*/ 138 h 279"/>
              <a:gd name="T26" fmla="*/ 137 w 262"/>
              <a:gd name="T27" fmla="*/ 51 h 279"/>
              <a:gd name="T28" fmla="*/ 47 w 262"/>
              <a:gd name="T29" fmla="*/ 57 h 279"/>
              <a:gd name="T30" fmla="*/ 34 w 262"/>
              <a:gd name="T31" fmla="*/ 149 h 279"/>
              <a:gd name="T32" fmla="*/ 21 w 262"/>
              <a:gd name="T33" fmla="*/ 205 h 279"/>
              <a:gd name="T34" fmla="*/ 52 w 262"/>
              <a:gd name="T35" fmla="*/ 209 h 279"/>
              <a:gd name="T36" fmla="*/ 52 w 262"/>
              <a:gd name="T37" fmla="*/ 209 h 279"/>
              <a:gd name="T38" fmla="*/ 176 w 262"/>
              <a:gd name="T39" fmla="*/ 149 h 279"/>
              <a:gd name="T40" fmla="*/ 67 w 262"/>
              <a:gd name="T41" fmla="*/ 207 h 279"/>
              <a:gd name="T42" fmla="*/ 130 w 262"/>
              <a:gd name="T43" fmla="*/ 219 h 279"/>
              <a:gd name="T44" fmla="*/ 212 w 262"/>
              <a:gd name="T45" fmla="*/ 264 h 279"/>
              <a:gd name="T46" fmla="*/ 130 w 262"/>
              <a:gd name="T47" fmla="*/ 219 h 279"/>
              <a:gd name="T48" fmla="*/ 237 w 262"/>
              <a:gd name="T49" fmla="*/ 264 h 279"/>
              <a:gd name="T50" fmla="*/ 226 w 262"/>
              <a:gd name="T51" fmla="*/ 217 h 279"/>
              <a:gd name="T52" fmla="*/ 244 w 262"/>
              <a:gd name="T53" fmla="*/ 157 h 279"/>
              <a:gd name="T54" fmla="*/ 194 w 262"/>
              <a:gd name="T55" fmla="*/ 163 h 279"/>
              <a:gd name="T56" fmla="*/ 80 w 262"/>
              <a:gd name="T57" fmla="*/ 171 h 279"/>
              <a:gd name="T58" fmla="*/ 80 w 262"/>
              <a:gd name="T59" fmla="*/ 171 h 279"/>
              <a:gd name="T60" fmla="*/ 246 w 262"/>
              <a:gd name="T61" fmla="*/ 176 h 279"/>
              <a:gd name="T62" fmla="*/ 186 w 262"/>
              <a:gd name="T63" fmla="*/ 176 h 279"/>
              <a:gd name="T64" fmla="*/ 108 w 262"/>
              <a:gd name="T65" fmla="*/ 185 h 279"/>
              <a:gd name="T66" fmla="*/ 193 w 262"/>
              <a:gd name="T67" fmla="*/ 193 h 279"/>
              <a:gd name="T68" fmla="*/ 193 w 262"/>
              <a:gd name="T69" fmla="*/ 199 h 279"/>
              <a:gd name="T70" fmla="*/ 20 w 262"/>
              <a:gd name="T71" fmla="*/ 230 h 279"/>
              <a:gd name="T72" fmla="*/ 116 w 262"/>
              <a:gd name="T73" fmla="*/ 231 h 279"/>
              <a:gd name="T74" fmla="*/ 160 w 262"/>
              <a:gd name="T75" fmla="*/ 237 h 279"/>
              <a:gd name="T76" fmla="*/ 210 w 262"/>
              <a:gd name="T77" fmla="*/ 247 h 279"/>
              <a:gd name="T78" fmla="*/ 160 w 262"/>
              <a:gd name="T79" fmla="*/ 237 h 279"/>
              <a:gd name="T80" fmla="*/ 118 w 262"/>
              <a:gd name="T81" fmla="*/ 241 h 279"/>
              <a:gd name="T82" fmla="*/ 26 w 262"/>
              <a:gd name="T83" fmla="*/ 238 h 279"/>
              <a:gd name="T84" fmla="*/ 116 w 262"/>
              <a:gd name="T85" fmla="*/ 252 h 279"/>
              <a:gd name="T86" fmla="*/ 39 w 262"/>
              <a:gd name="T87"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279">
                <a:moveTo>
                  <a:pt x="91" y="21"/>
                </a:moveTo>
                <a:cubicBezTo>
                  <a:pt x="97" y="12"/>
                  <a:pt x="103" y="5"/>
                  <a:pt x="112" y="0"/>
                </a:cubicBezTo>
                <a:cubicBezTo>
                  <a:pt x="104" y="14"/>
                  <a:pt x="95" y="27"/>
                  <a:pt x="93" y="43"/>
                </a:cubicBezTo>
                <a:cubicBezTo>
                  <a:pt x="75" y="35"/>
                  <a:pt x="59" y="23"/>
                  <a:pt x="56" y="3"/>
                </a:cubicBezTo>
                <a:cubicBezTo>
                  <a:pt x="70" y="4"/>
                  <a:pt x="84" y="9"/>
                  <a:pt x="91" y="21"/>
                </a:cubicBezTo>
                <a:close/>
                <a:moveTo>
                  <a:pt x="47" y="57"/>
                </a:moveTo>
                <a:cubicBezTo>
                  <a:pt x="51" y="59"/>
                  <a:pt x="55" y="62"/>
                  <a:pt x="58" y="64"/>
                </a:cubicBezTo>
                <a:cubicBezTo>
                  <a:pt x="64" y="59"/>
                  <a:pt x="64" y="59"/>
                  <a:pt x="64" y="59"/>
                </a:cubicBezTo>
                <a:cubicBezTo>
                  <a:pt x="77" y="59"/>
                  <a:pt x="65" y="72"/>
                  <a:pt x="64" y="79"/>
                </a:cubicBezTo>
                <a:cubicBezTo>
                  <a:pt x="60" y="79"/>
                  <a:pt x="57" y="79"/>
                  <a:pt x="53" y="80"/>
                </a:cubicBezTo>
                <a:cubicBezTo>
                  <a:pt x="56" y="71"/>
                  <a:pt x="49" y="64"/>
                  <a:pt x="46" y="57"/>
                </a:cubicBezTo>
                <a:cubicBezTo>
                  <a:pt x="28" y="84"/>
                  <a:pt x="43" y="119"/>
                  <a:pt x="67" y="137"/>
                </a:cubicBezTo>
                <a:cubicBezTo>
                  <a:pt x="52" y="136"/>
                  <a:pt x="36" y="135"/>
                  <a:pt x="21" y="137"/>
                </a:cubicBezTo>
                <a:cubicBezTo>
                  <a:pt x="10" y="140"/>
                  <a:pt x="6" y="153"/>
                  <a:pt x="3" y="163"/>
                </a:cubicBezTo>
                <a:cubicBezTo>
                  <a:pt x="0" y="181"/>
                  <a:pt x="2" y="203"/>
                  <a:pt x="16" y="217"/>
                </a:cubicBezTo>
                <a:cubicBezTo>
                  <a:pt x="48" y="222"/>
                  <a:pt x="82" y="217"/>
                  <a:pt x="115" y="219"/>
                </a:cubicBezTo>
                <a:cubicBezTo>
                  <a:pt x="122" y="233"/>
                  <a:pt x="121" y="249"/>
                  <a:pt x="115" y="264"/>
                </a:cubicBezTo>
                <a:cubicBezTo>
                  <a:pt x="81" y="265"/>
                  <a:pt x="47" y="263"/>
                  <a:pt x="13" y="265"/>
                </a:cubicBezTo>
                <a:cubicBezTo>
                  <a:pt x="14" y="279"/>
                  <a:pt x="29" y="276"/>
                  <a:pt x="39" y="276"/>
                </a:cubicBezTo>
                <a:cubicBezTo>
                  <a:pt x="106" y="275"/>
                  <a:pt x="174" y="278"/>
                  <a:pt x="242" y="275"/>
                </a:cubicBezTo>
                <a:cubicBezTo>
                  <a:pt x="257" y="262"/>
                  <a:pt x="256" y="239"/>
                  <a:pt x="253" y="221"/>
                </a:cubicBezTo>
                <a:cubicBezTo>
                  <a:pt x="255" y="217"/>
                  <a:pt x="262" y="212"/>
                  <a:pt x="256" y="207"/>
                </a:cubicBezTo>
                <a:cubicBezTo>
                  <a:pt x="234" y="205"/>
                  <a:pt x="212" y="209"/>
                  <a:pt x="190" y="205"/>
                </a:cubicBezTo>
                <a:cubicBezTo>
                  <a:pt x="178" y="189"/>
                  <a:pt x="183" y="168"/>
                  <a:pt x="189" y="150"/>
                </a:cubicBezTo>
                <a:cubicBezTo>
                  <a:pt x="211" y="148"/>
                  <a:pt x="234" y="150"/>
                  <a:pt x="256" y="149"/>
                </a:cubicBezTo>
                <a:cubicBezTo>
                  <a:pt x="257" y="146"/>
                  <a:pt x="259" y="141"/>
                  <a:pt x="260" y="138"/>
                </a:cubicBezTo>
                <a:cubicBezTo>
                  <a:pt x="214" y="135"/>
                  <a:pt x="166" y="137"/>
                  <a:pt x="119" y="137"/>
                </a:cubicBezTo>
                <a:cubicBezTo>
                  <a:pt x="145" y="118"/>
                  <a:pt x="159" y="77"/>
                  <a:pt x="137" y="51"/>
                </a:cubicBezTo>
                <a:cubicBezTo>
                  <a:pt x="119" y="35"/>
                  <a:pt x="96" y="54"/>
                  <a:pt x="76" y="46"/>
                </a:cubicBezTo>
                <a:cubicBezTo>
                  <a:pt x="65" y="41"/>
                  <a:pt x="55" y="50"/>
                  <a:pt x="47" y="57"/>
                </a:cubicBezTo>
                <a:close/>
                <a:moveTo>
                  <a:pt x="20" y="151"/>
                </a:moveTo>
                <a:cubicBezTo>
                  <a:pt x="24" y="150"/>
                  <a:pt x="31" y="149"/>
                  <a:pt x="34" y="149"/>
                </a:cubicBezTo>
                <a:cubicBezTo>
                  <a:pt x="28" y="168"/>
                  <a:pt x="28" y="188"/>
                  <a:pt x="34" y="207"/>
                </a:cubicBezTo>
                <a:cubicBezTo>
                  <a:pt x="31" y="207"/>
                  <a:pt x="24" y="206"/>
                  <a:pt x="21" y="205"/>
                </a:cubicBezTo>
                <a:cubicBezTo>
                  <a:pt x="13" y="188"/>
                  <a:pt x="13" y="168"/>
                  <a:pt x="20" y="151"/>
                </a:cubicBezTo>
                <a:close/>
                <a:moveTo>
                  <a:pt x="52" y="209"/>
                </a:moveTo>
                <a:cubicBezTo>
                  <a:pt x="39" y="191"/>
                  <a:pt x="38" y="165"/>
                  <a:pt x="52" y="147"/>
                </a:cubicBezTo>
                <a:cubicBezTo>
                  <a:pt x="46" y="168"/>
                  <a:pt x="47" y="189"/>
                  <a:pt x="52" y="209"/>
                </a:cubicBezTo>
                <a:close/>
                <a:moveTo>
                  <a:pt x="68" y="150"/>
                </a:moveTo>
                <a:cubicBezTo>
                  <a:pt x="104" y="148"/>
                  <a:pt x="140" y="149"/>
                  <a:pt x="176" y="149"/>
                </a:cubicBezTo>
                <a:cubicBezTo>
                  <a:pt x="168" y="168"/>
                  <a:pt x="169" y="188"/>
                  <a:pt x="175" y="207"/>
                </a:cubicBezTo>
                <a:cubicBezTo>
                  <a:pt x="139" y="206"/>
                  <a:pt x="103" y="207"/>
                  <a:pt x="67" y="207"/>
                </a:cubicBezTo>
                <a:cubicBezTo>
                  <a:pt x="59" y="189"/>
                  <a:pt x="55" y="166"/>
                  <a:pt x="68" y="150"/>
                </a:cubicBezTo>
                <a:close/>
                <a:moveTo>
                  <a:pt x="130" y="219"/>
                </a:moveTo>
                <a:cubicBezTo>
                  <a:pt x="157" y="219"/>
                  <a:pt x="185" y="219"/>
                  <a:pt x="212" y="219"/>
                </a:cubicBezTo>
                <a:cubicBezTo>
                  <a:pt x="218" y="234"/>
                  <a:pt x="218" y="249"/>
                  <a:pt x="212" y="264"/>
                </a:cubicBezTo>
                <a:cubicBezTo>
                  <a:pt x="184" y="264"/>
                  <a:pt x="156" y="264"/>
                  <a:pt x="129" y="264"/>
                </a:cubicBezTo>
                <a:cubicBezTo>
                  <a:pt x="133" y="249"/>
                  <a:pt x="133" y="234"/>
                  <a:pt x="130" y="219"/>
                </a:cubicBezTo>
                <a:close/>
                <a:moveTo>
                  <a:pt x="226" y="217"/>
                </a:moveTo>
                <a:cubicBezTo>
                  <a:pt x="248" y="220"/>
                  <a:pt x="244" y="249"/>
                  <a:pt x="237" y="264"/>
                </a:cubicBezTo>
                <a:cubicBezTo>
                  <a:pt x="234" y="264"/>
                  <a:pt x="228" y="264"/>
                  <a:pt x="226" y="264"/>
                </a:cubicBezTo>
                <a:cubicBezTo>
                  <a:pt x="230" y="249"/>
                  <a:pt x="229" y="233"/>
                  <a:pt x="226" y="217"/>
                </a:cubicBezTo>
                <a:close/>
                <a:moveTo>
                  <a:pt x="194" y="156"/>
                </a:moveTo>
                <a:cubicBezTo>
                  <a:pt x="210" y="156"/>
                  <a:pt x="227" y="155"/>
                  <a:pt x="244" y="157"/>
                </a:cubicBezTo>
                <a:cubicBezTo>
                  <a:pt x="244" y="158"/>
                  <a:pt x="244" y="161"/>
                  <a:pt x="244" y="162"/>
                </a:cubicBezTo>
                <a:cubicBezTo>
                  <a:pt x="227" y="163"/>
                  <a:pt x="211" y="162"/>
                  <a:pt x="194" y="163"/>
                </a:cubicBezTo>
                <a:cubicBezTo>
                  <a:pt x="194" y="161"/>
                  <a:pt x="194" y="157"/>
                  <a:pt x="194" y="156"/>
                </a:cubicBezTo>
                <a:close/>
                <a:moveTo>
                  <a:pt x="80" y="171"/>
                </a:moveTo>
                <a:cubicBezTo>
                  <a:pt x="86" y="167"/>
                  <a:pt x="101" y="166"/>
                  <a:pt x="104" y="173"/>
                </a:cubicBezTo>
                <a:cubicBezTo>
                  <a:pt x="98" y="176"/>
                  <a:pt x="83" y="178"/>
                  <a:pt x="80" y="171"/>
                </a:cubicBezTo>
                <a:close/>
                <a:moveTo>
                  <a:pt x="186" y="176"/>
                </a:moveTo>
                <a:cubicBezTo>
                  <a:pt x="206" y="173"/>
                  <a:pt x="226" y="173"/>
                  <a:pt x="246" y="176"/>
                </a:cubicBezTo>
                <a:cubicBezTo>
                  <a:pt x="243" y="184"/>
                  <a:pt x="233" y="180"/>
                  <a:pt x="227" y="181"/>
                </a:cubicBezTo>
                <a:cubicBezTo>
                  <a:pt x="214" y="180"/>
                  <a:pt x="198" y="184"/>
                  <a:pt x="186" y="176"/>
                </a:cubicBezTo>
                <a:close/>
                <a:moveTo>
                  <a:pt x="76" y="181"/>
                </a:moveTo>
                <a:cubicBezTo>
                  <a:pt x="87" y="181"/>
                  <a:pt x="99" y="177"/>
                  <a:pt x="108" y="185"/>
                </a:cubicBezTo>
                <a:cubicBezTo>
                  <a:pt x="97" y="186"/>
                  <a:pt x="84" y="191"/>
                  <a:pt x="76" y="181"/>
                </a:cubicBezTo>
                <a:close/>
                <a:moveTo>
                  <a:pt x="193" y="193"/>
                </a:moveTo>
                <a:cubicBezTo>
                  <a:pt x="211" y="193"/>
                  <a:pt x="230" y="192"/>
                  <a:pt x="248" y="194"/>
                </a:cubicBezTo>
                <a:cubicBezTo>
                  <a:pt x="231" y="203"/>
                  <a:pt x="211" y="198"/>
                  <a:pt x="193" y="199"/>
                </a:cubicBezTo>
                <a:cubicBezTo>
                  <a:pt x="193" y="193"/>
                  <a:pt x="193" y="193"/>
                  <a:pt x="193" y="193"/>
                </a:cubicBezTo>
                <a:close/>
                <a:moveTo>
                  <a:pt x="20" y="230"/>
                </a:moveTo>
                <a:cubicBezTo>
                  <a:pt x="29" y="220"/>
                  <a:pt x="46" y="227"/>
                  <a:pt x="58" y="225"/>
                </a:cubicBezTo>
                <a:cubicBezTo>
                  <a:pt x="77" y="227"/>
                  <a:pt x="99" y="220"/>
                  <a:pt x="116" y="231"/>
                </a:cubicBezTo>
                <a:cubicBezTo>
                  <a:pt x="84" y="232"/>
                  <a:pt x="52" y="233"/>
                  <a:pt x="20" y="230"/>
                </a:cubicBezTo>
                <a:close/>
                <a:moveTo>
                  <a:pt x="160" y="237"/>
                </a:moveTo>
                <a:cubicBezTo>
                  <a:pt x="175" y="234"/>
                  <a:pt x="191" y="234"/>
                  <a:pt x="206" y="236"/>
                </a:cubicBezTo>
                <a:cubicBezTo>
                  <a:pt x="207" y="239"/>
                  <a:pt x="209" y="244"/>
                  <a:pt x="210" y="247"/>
                </a:cubicBezTo>
                <a:cubicBezTo>
                  <a:pt x="193" y="247"/>
                  <a:pt x="176" y="249"/>
                  <a:pt x="160" y="246"/>
                </a:cubicBezTo>
                <a:cubicBezTo>
                  <a:pt x="160" y="244"/>
                  <a:pt x="160" y="239"/>
                  <a:pt x="160" y="237"/>
                </a:cubicBezTo>
                <a:close/>
                <a:moveTo>
                  <a:pt x="26" y="238"/>
                </a:moveTo>
                <a:cubicBezTo>
                  <a:pt x="56" y="239"/>
                  <a:pt x="88" y="234"/>
                  <a:pt x="118" y="241"/>
                </a:cubicBezTo>
                <a:cubicBezTo>
                  <a:pt x="88" y="249"/>
                  <a:pt x="56" y="243"/>
                  <a:pt x="26" y="245"/>
                </a:cubicBezTo>
                <a:cubicBezTo>
                  <a:pt x="26" y="243"/>
                  <a:pt x="26" y="240"/>
                  <a:pt x="26" y="238"/>
                </a:cubicBezTo>
                <a:close/>
                <a:moveTo>
                  <a:pt x="18" y="253"/>
                </a:moveTo>
                <a:cubicBezTo>
                  <a:pt x="50" y="249"/>
                  <a:pt x="83" y="251"/>
                  <a:pt x="116" y="252"/>
                </a:cubicBezTo>
                <a:cubicBezTo>
                  <a:pt x="114" y="253"/>
                  <a:pt x="109" y="256"/>
                  <a:pt x="107" y="257"/>
                </a:cubicBezTo>
                <a:cubicBezTo>
                  <a:pt x="84" y="258"/>
                  <a:pt x="62" y="257"/>
                  <a:pt x="39" y="257"/>
                </a:cubicBezTo>
                <a:cubicBezTo>
                  <a:pt x="31" y="258"/>
                  <a:pt x="24" y="256"/>
                  <a:pt x="18" y="253"/>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82"/>
          <p:cNvSpPr>
            <a:spLocks noEditPoints="1"/>
          </p:cNvSpPr>
          <p:nvPr/>
        </p:nvSpPr>
        <p:spPr bwMode="auto">
          <a:xfrm>
            <a:off x="6943784" y="1908632"/>
            <a:ext cx="341299" cy="502641"/>
          </a:xfrm>
          <a:custGeom>
            <a:avLst/>
            <a:gdLst>
              <a:gd name="T0" fmla="*/ 69 w 116"/>
              <a:gd name="T1" fmla="*/ 6 h 171"/>
              <a:gd name="T2" fmla="*/ 83 w 116"/>
              <a:gd name="T3" fmla="*/ 3 h 171"/>
              <a:gd name="T4" fmla="*/ 110 w 116"/>
              <a:gd name="T5" fmla="*/ 19 h 171"/>
              <a:gd name="T6" fmla="*/ 113 w 116"/>
              <a:gd name="T7" fmla="*/ 33 h 171"/>
              <a:gd name="T8" fmla="*/ 109 w 116"/>
              <a:gd name="T9" fmla="*/ 39 h 171"/>
              <a:gd name="T10" fmla="*/ 65 w 116"/>
              <a:gd name="T11" fmla="*/ 12 h 171"/>
              <a:gd name="T12" fmla="*/ 69 w 116"/>
              <a:gd name="T13" fmla="*/ 6 h 171"/>
              <a:gd name="T14" fmla="*/ 60 w 116"/>
              <a:gd name="T15" fmla="*/ 21 h 171"/>
              <a:gd name="T16" fmla="*/ 54 w 116"/>
              <a:gd name="T17" fmla="*/ 31 h 171"/>
              <a:gd name="T18" fmla="*/ 98 w 116"/>
              <a:gd name="T19" fmla="*/ 58 h 171"/>
              <a:gd name="T20" fmla="*/ 104 w 116"/>
              <a:gd name="T21" fmla="*/ 48 h 171"/>
              <a:gd name="T22" fmla="*/ 60 w 116"/>
              <a:gd name="T23" fmla="*/ 21 h 171"/>
              <a:gd name="T24" fmla="*/ 1 w 116"/>
              <a:gd name="T25" fmla="*/ 164 h 171"/>
              <a:gd name="T26" fmla="*/ 5 w 116"/>
              <a:gd name="T27" fmla="*/ 130 h 171"/>
              <a:gd name="T28" fmla="*/ 33 w 116"/>
              <a:gd name="T29" fmla="*/ 147 h 171"/>
              <a:gd name="T30" fmla="*/ 5 w 116"/>
              <a:gd name="T31" fmla="*/ 167 h 171"/>
              <a:gd name="T32" fmla="*/ 1 w 116"/>
              <a:gd name="T33" fmla="*/ 164 h 171"/>
              <a:gd name="T34" fmla="*/ 7 w 116"/>
              <a:gd name="T35" fmla="*/ 109 h 171"/>
              <a:gd name="T36" fmla="*/ 49 w 116"/>
              <a:gd name="T37" fmla="*/ 40 h 171"/>
              <a:gd name="T38" fmla="*/ 63 w 116"/>
              <a:gd name="T39" fmla="*/ 49 h 171"/>
              <a:gd name="T40" fmla="*/ 22 w 116"/>
              <a:gd name="T41" fmla="*/ 117 h 171"/>
              <a:gd name="T42" fmla="*/ 7 w 116"/>
              <a:gd name="T43" fmla="*/ 109 h 171"/>
              <a:gd name="T44" fmla="*/ 36 w 116"/>
              <a:gd name="T45" fmla="*/ 126 h 171"/>
              <a:gd name="T46" fmla="*/ 78 w 116"/>
              <a:gd name="T47" fmla="*/ 58 h 171"/>
              <a:gd name="T48" fmla="*/ 92 w 116"/>
              <a:gd name="T49" fmla="*/ 67 h 171"/>
              <a:gd name="T50" fmla="*/ 51 w 116"/>
              <a:gd name="T51" fmla="*/ 135 h 171"/>
              <a:gd name="T52" fmla="*/ 36 w 116"/>
              <a:gd name="T53" fmla="*/ 126 h 171"/>
              <a:gd name="T54" fmla="*/ 35 w 116"/>
              <a:gd name="T55" fmla="*/ 164 h 171"/>
              <a:gd name="T56" fmla="*/ 110 w 116"/>
              <a:gd name="T57" fmla="*/ 164 h 171"/>
              <a:gd name="T58" fmla="*/ 114 w 116"/>
              <a:gd name="T59" fmla="*/ 168 h 171"/>
              <a:gd name="T60" fmla="*/ 110 w 116"/>
              <a:gd name="T61" fmla="*/ 171 h 171"/>
              <a:gd name="T62" fmla="*/ 35 w 116"/>
              <a:gd name="T63" fmla="*/ 171 h 171"/>
              <a:gd name="T64" fmla="*/ 31 w 116"/>
              <a:gd name="T65" fmla="*/ 168 h 171"/>
              <a:gd name="T66" fmla="*/ 35 w 116"/>
              <a:gd name="T6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71">
                <a:moveTo>
                  <a:pt x="69" y="6"/>
                </a:moveTo>
                <a:cubicBezTo>
                  <a:pt x="72" y="1"/>
                  <a:pt x="78" y="0"/>
                  <a:pt x="83" y="3"/>
                </a:cubicBezTo>
                <a:cubicBezTo>
                  <a:pt x="110" y="19"/>
                  <a:pt x="110" y="19"/>
                  <a:pt x="110" y="19"/>
                </a:cubicBezTo>
                <a:cubicBezTo>
                  <a:pt x="114" y="22"/>
                  <a:pt x="116" y="28"/>
                  <a:pt x="113" y="33"/>
                </a:cubicBezTo>
                <a:cubicBezTo>
                  <a:pt x="109" y="39"/>
                  <a:pt x="109" y="39"/>
                  <a:pt x="109" y="39"/>
                </a:cubicBezTo>
                <a:cubicBezTo>
                  <a:pt x="65" y="12"/>
                  <a:pt x="65" y="12"/>
                  <a:pt x="65" y="12"/>
                </a:cubicBezTo>
                <a:lnTo>
                  <a:pt x="69" y="6"/>
                </a:lnTo>
                <a:close/>
                <a:moveTo>
                  <a:pt x="60" y="21"/>
                </a:moveTo>
                <a:cubicBezTo>
                  <a:pt x="54" y="31"/>
                  <a:pt x="54" y="31"/>
                  <a:pt x="54" y="31"/>
                </a:cubicBezTo>
                <a:cubicBezTo>
                  <a:pt x="98" y="58"/>
                  <a:pt x="98" y="58"/>
                  <a:pt x="98" y="58"/>
                </a:cubicBezTo>
                <a:cubicBezTo>
                  <a:pt x="104" y="48"/>
                  <a:pt x="104" y="48"/>
                  <a:pt x="104" y="48"/>
                </a:cubicBezTo>
                <a:lnTo>
                  <a:pt x="60" y="21"/>
                </a:lnTo>
                <a:close/>
                <a:moveTo>
                  <a:pt x="1" y="164"/>
                </a:moveTo>
                <a:cubicBezTo>
                  <a:pt x="5" y="130"/>
                  <a:pt x="5" y="130"/>
                  <a:pt x="5" y="130"/>
                </a:cubicBezTo>
                <a:cubicBezTo>
                  <a:pt x="33" y="147"/>
                  <a:pt x="33" y="147"/>
                  <a:pt x="33" y="147"/>
                </a:cubicBezTo>
                <a:cubicBezTo>
                  <a:pt x="5" y="167"/>
                  <a:pt x="5" y="167"/>
                  <a:pt x="5" y="167"/>
                </a:cubicBezTo>
                <a:cubicBezTo>
                  <a:pt x="2" y="169"/>
                  <a:pt x="0" y="168"/>
                  <a:pt x="1" y="164"/>
                </a:cubicBezTo>
                <a:close/>
                <a:moveTo>
                  <a:pt x="7" y="109"/>
                </a:moveTo>
                <a:cubicBezTo>
                  <a:pt x="49" y="40"/>
                  <a:pt x="49" y="40"/>
                  <a:pt x="49" y="40"/>
                </a:cubicBezTo>
                <a:cubicBezTo>
                  <a:pt x="63" y="49"/>
                  <a:pt x="63" y="49"/>
                  <a:pt x="63" y="49"/>
                </a:cubicBezTo>
                <a:cubicBezTo>
                  <a:pt x="22" y="117"/>
                  <a:pt x="22" y="117"/>
                  <a:pt x="22" y="117"/>
                </a:cubicBezTo>
                <a:lnTo>
                  <a:pt x="7" y="109"/>
                </a:lnTo>
                <a:close/>
                <a:moveTo>
                  <a:pt x="36" y="126"/>
                </a:moveTo>
                <a:cubicBezTo>
                  <a:pt x="78" y="58"/>
                  <a:pt x="78" y="58"/>
                  <a:pt x="78" y="58"/>
                </a:cubicBezTo>
                <a:cubicBezTo>
                  <a:pt x="92" y="67"/>
                  <a:pt x="92" y="67"/>
                  <a:pt x="92" y="67"/>
                </a:cubicBezTo>
                <a:cubicBezTo>
                  <a:pt x="51" y="135"/>
                  <a:pt x="51" y="135"/>
                  <a:pt x="51" y="135"/>
                </a:cubicBezTo>
                <a:lnTo>
                  <a:pt x="36" y="126"/>
                </a:lnTo>
                <a:close/>
                <a:moveTo>
                  <a:pt x="35" y="164"/>
                </a:moveTo>
                <a:cubicBezTo>
                  <a:pt x="110" y="164"/>
                  <a:pt x="110" y="164"/>
                  <a:pt x="110" y="164"/>
                </a:cubicBezTo>
                <a:cubicBezTo>
                  <a:pt x="112" y="164"/>
                  <a:pt x="114" y="165"/>
                  <a:pt x="114" y="168"/>
                </a:cubicBezTo>
                <a:cubicBezTo>
                  <a:pt x="114" y="170"/>
                  <a:pt x="112" y="171"/>
                  <a:pt x="110" y="171"/>
                </a:cubicBezTo>
                <a:cubicBezTo>
                  <a:pt x="35" y="171"/>
                  <a:pt x="35" y="171"/>
                  <a:pt x="35" y="171"/>
                </a:cubicBezTo>
                <a:cubicBezTo>
                  <a:pt x="32" y="171"/>
                  <a:pt x="31" y="170"/>
                  <a:pt x="31" y="168"/>
                </a:cubicBezTo>
                <a:cubicBezTo>
                  <a:pt x="31" y="165"/>
                  <a:pt x="32" y="164"/>
                  <a:pt x="35" y="16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883"/>
          <p:cNvSpPr>
            <a:spLocks noEditPoints="1"/>
          </p:cNvSpPr>
          <p:nvPr/>
        </p:nvSpPr>
        <p:spPr bwMode="auto">
          <a:xfrm>
            <a:off x="4197315" y="4088356"/>
            <a:ext cx="373567" cy="578347"/>
          </a:xfrm>
          <a:custGeom>
            <a:avLst/>
            <a:gdLst>
              <a:gd name="T0" fmla="*/ 7 w 127"/>
              <a:gd name="T1" fmla="*/ 10 h 197"/>
              <a:gd name="T2" fmla="*/ 11 w 127"/>
              <a:gd name="T3" fmla="*/ 1 h 197"/>
              <a:gd name="T4" fmla="*/ 20 w 127"/>
              <a:gd name="T5" fmla="*/ 5 h 197"/>
              <a:gd name="T6" fmla="*/ 24 w 127"/>
              <a:gd name="T7" fmla="*/ 18 h 197"/>
              <a:gd name="T8" fmla="*/ 20 w 127"/>
              <a:gd name="T9" fmla="*/ 26 h 197"/>
              <a:gd name="T10" fmla="*/ 18 w 127"/>
              <a:gd name="T11" fmla="*/ 27 h 197"/>
              <a:gd name="T12" fmla="*/ 11 w 127"/>
              <a:gd name="T13" fmla="*/ 22 h 197"/>
              <a:gd name="T14" fmla="*/ 7 w 127"/>
              <a:gd name="T15" fmla="*/ 10 h 197"/>
              <a:gd name="T16" fmla="*/ 60 w 127"/>
              <a:gd name="T17" fmla="*/ 113 h 197"/>
              <a:gd name="T18" fmla="*/ 51 w 127"/>
              <a:gd name="T19" fmla="*/ 109 h 197"/>
              <a:gd name="T20" fmla="*/ 47 w 127"/>
              <a:gd name="T21" fmla="*/ 118 h 197"/>
              <a:gd name="T22" fmla="*/ 52 w 127"/>
              <a:gd name="T23" fmla="*/ 132 h 197"/>
              <a:gd name="T24" fmla="*/ 61 w 127"/>
              <a:gd name="T25" fmla="*/ 136 h 197"/>
              <a:gd name="T26" fmla="*/ 65 w 127"/>
              <a:gd name="T27" fmla="*/ 127 h 197"/>
              <a:gd name="T28" fmla="*/ 60 w 127"/>
              <a:gd name="T29" fmla="*/ 113 h 197"/>
              <a:gd name="T30" fmla="*/ 126 w 127"/>
              <a:gd name="T31" fmla="*/ 157 h 197"/>
              <a:gd name="T32" fmla="*/ 122 w 127"/>
              <a:gd name="T33" fmla="*/ 152 h 197"/>
              <a:gd name="T34" fmla="*/ 121 w 127"/>
              <a:gd name="T35" fmla="*/ 143 h 197"/>
              <a:gd name="T36" fmla="*/ 65 w 127"/>
              <a:gd name="T37" fmla="*/ 77 h 197"/>
              <a:gd name="T38" fmla="*/ 68 w 127"/>
              <a:gd name="T39" fmla="*/ 63 h 197"/>
              <a:gd name="T40" fmla="*/ 66 w 127"/>
              <a:gd name="T41" fmla="*/ 51 h 197"/>
              <a:gd name="T42" fmla="*/ 34 w 127"/>
              <a:gd name="T43" fmla="*/ 29 h 197"/>
              <a:gd name="T44" fmla="*/ 22 w 127"/>
              <a:gd name="T45" fmla="*/ 31 h 197"/>
              <a:gd name="T46" fmla="*/ 0 w 127"/>
              <a:gd name="T47" fmla="*/ 63 h 197"/>
              <a:gd name="T48" fmla="*/ 2 w 127"/>
              <a:gd name="T49" fmla="*/ 75 h 197"/>
              <a:gd name="T50" fmla="*/ 19 w 127"/>
              <a:gd name="T51" fmla="*/ 94 h 197"/>
              <a:gd name="T52" fmla="*/ 20 w 127"/>
              <a:gd name="T53" fmla="*/ 181 h 197"/>
              <a:gd name="T54" fmla="*/ 25 w 127"/>
              <a:gd name="T55" fmla="*/ 188 h 197"/>
              <a:gd name="T56" fmla="*/ 25 w 127"/>
              <a:gd name="T57" fmla="*/ 195 h 197"/>
              <a:gd name="T58" fmla="*/ 27 w 127"/>
              <a:gd name="T59" fmla="*/ 197 h 197"/>
              <a:gd name="T60" fmla="*/ 30 w 127"/>
              <a:gd name="T61" fmla="*/ 194 h 197"/>
              <a:gd name="T62" fmla="*/ 29 w 127"/>
              <a:gd name="T63" fmla="*/ 188 h 197"/>
              <a:gd name="T64" fmla="*/ 35 w 127"/>
              <a:gd name="T65" fmla="*/ 181 h 197"/>
              <a:gd name="T66" fmla="*/ 35 w 127"/>
              <a:gd name="T67" fmla="*/ 74 h 197"/>
              <a:gd name="T68" fmla="*/ 27 w 127"/>
              <a:gd name="T69" fmla="*/ 66 h 197"/>
              <a:gd name="T70" fmla="*/ 19 w 127"/>
              <a:gd name="T71" fmla="*/ 74 h 197"/>
              <a:gd name="T72" fmla="*/ 19 w 127"/>
              <a:gd name="T73" fmla="*/ 86 h 197"/>
              <a:gd name="T74" fmla="*/ 9 w 127"/>
              <a:gd name="T75" fmla="*/ 73 h 197"/>
              <a:gd name="T76" fmla="*/ 7 w 127"/>
              <a:gd name="T77" fmla="*/ 63 h 197"/>
              <a:gd name="T78" fmla="*/ 24 w 127"/>
              <a:gd name="T79" fmla="*/ 38 h 197"/>
              <a:gd name="T80" fmla="*/ 34 w 127"/>
              <a:gd name="T81" fmla="*/ 36 h 197"/>
              <a:gd name="T82" fmla="*/ 59 w 127"/>
              <a:gd name="T83" fmla="*/ 54 h 197"/>
              <a:gd name="T84" fmla="*/ 61 w 127"/>
              <a:gd name="T85" fmla="*/ 63 h 197"/>
              <a:gd name="T86" fmla="*/ 60 w 127"/>
              <a:gd name="T87" fmla="*/ 71 h 197"/>
              <a:gd name="T88" fmla="*/ 52 w 127"/>
              <a:gd name="T89" fmla="*/ 62 h 197"/>
              <a:gd name="T90" fmla="*/ 41 w 127"/>
              <a:gd name="T91" fmla="*/ 61 h 197"/>
              <a:gd name="T92" fmla="*/ 40 w 127"/>
              <a:gd name="T93" fmla="*/ 72 h 197"/>
              <a:gd name="T94" fmla="*/ 110 w 127"/>
              <a:gd name="T95" fmla="*/ 153 h 197"/>
              <a:gd name="T96" fmla="*/ 115 w 127"/>
              <a:gd name="T97" fmla="*/ 156 h 197"/>
              <a:gd name="T98" fmla="*/ 119 w 127"/>
              <a:gd name="T99" fmla="*/ 155 h 197"/>
              <a:gd name="T100" fmla="*/ 123 w 127"/>
              <a:gd name="T101" fmla="*/ 160 h 197"/>
              <a:gd name="T102" fmla="*/ 124 w 127"/>
              <a:gd name="T103" fmla="*/ 161 h 197"/>
              <a:gd name="T104" fmla="*/ 126 w 127"/>
              <a:gd name="T105" fmla="*/ 160 h 197"/>
              <a:gd name="T106" fmla="*/ 126 w 127"/>
              <a:gd name="T107" fmla="*/ 1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197">
                <a:moveTo>
                  <a:pt x="7" y="10"/>
                </a:moveTo>
                <a:cubicBezTo>
                  <a:pt x="5" y="6"/>
                  <a:pt x="7" y="2"/>
                  <a:pt x="11" y="1"/>
                </a:cubicBezTo>
                <a:cubicBezTo>
                  <a:pt x="14" y="0"/>
                  <a:pt x="18" y="2"/>
                  <a:pt x="20" y="5"/>
                </a:cubicBezTo>
                <a:cubicBezTo>
                  <a:pt x="24" y="18"/>
                  <a:pt x="24" y="18"/>
                  <a:pt x="24" y="18"/>
                </a:cubicBezTo>
                <a:cubicBezTo>
                  <a:pt x="26" y="21"/>
                  <a:pt x="24" y="25"/>
                  <a:pt x="20" y="26"/>
                </a:cubicBezTo>
                <a:cubicBezTo>
                  <a:pt x="19" y="27"/>
                  <a:pt x="19" y="27"/>
                  <a:pt x="18" y="27"/>
                </a:cubicBezTo>
                <a:cubicBezTo>
                  <a:pt x="15" y="27"/>
                  <a:pt x="12" y="25"/>
                  <a:pt x="11" y="22"/>
                </a:cubicBezTo>
                <a:lnTo>
                  <a:pt x="7" y="10"/>
                </a:lnTo>
                <a:close/>
                <a:moveTo>
                  <a:pt x="60" y="113"/>
                </a:moveTo>
                <a:cubicBezTo>
                  <a:pt x="58" y="109"/>
                  <a:pt x="54" y="108"/>
                  <a:pt x="51" y="109"/>
                </a:cubicBezTo>
                <a:cubicBezTo>
                  <a:pt x="47" y="110"/>
                  <a:pt x="45" y="114"/>
                  <a:pt x="47" y="118"/>
                </a:cubicBezTo>
                <a:cubicBezTo>
                  <a:pt x="52" y="132"/>
                  <a:pt x="52" y="132"/>
                  <a:pt x="52" y="132"/>
                </a:cubicBezTo>
                <a:cubicBezTo>
                  <a:pt x="53" y="135"/>
                  <a:pt x="57" y="137"/>
                  <a:pt x="61" y="136"/>
                </a:cubicBezTo>
                <a:cubicBezTo>
                  <a:pt x="64" y="134"/>
                  <a:pt x="66" y="131"/>
                  <a:pt x="65" y="127"/>
                </a:cubicBezTo>
                <a:lnTo>
                  <a:pt x="60" y="113"/>
                </a:lnTo>
                <a:close/>
                <a:moveTo>
                  <a:pt x="126" y="157"/>
                </a:moveTo>
                <a:cubicBezTo>
                  <a:pt x="122" y="152"/>
                  <a:pt x="122" y="152"/>
                  <a:pt x="122" y="152"/>
                </a:cubicBezTo>
                <a:cubicBezTo>
                  <a:pt x="124" y="149"/>
                  <a:pt x="124" y="146"/>
                  <a:pt x="121" y="143"/>
                </a:cubicBezTo>
                <a:cubicBezTo>
                  <a:pt x="65" y="77"/>
                  <a:pt x="65" y="77"/>
                  <a:pt x="65" y="77"/>
                </a:cubicBezTo>
                <a:cubicBezTo>
                  <a:pt x="67" y="73"/>
                  <a:pt x="68" y="68"/>
                  <a:pt x="68" y="63"/>
                </a:cubicBezTo>
                <a:cubicBezTo>
                  <a:pt x="68" y="59"/>
                  <a:pt x="67" y="55"/>
                  <a:pt x="66" y="51"/>
                </a:cubicBezTo>
                <a:cubicBezTo>
                  <a:pt x="61" y="38"/>
                  <a:pt x="48" y="29"/>
                  <a:pt x="34" y="29"/>
                </a:cubicBezTo>
                <a:cubicBezTo>
                  <a:pt x="30" y="29"/>
                  <a:pt x="26" y="30"/>
                  <a:pt x="22" y="31"/>
                </a:cubicBezTo>
                <a:cubicBezTo>
                  <a:pt x="8" y="36"/>
                  <a:pt x="0" y="49"/>
                  <a:pt x="0" y="63"/>
                </a:cubicBezTo>
                <a:cubicBezTo>
                  <a:pt x="0" y="67"/>
                  <a:pt x="0" y="71"/>
                  <a:pt x="2" y="75"/>
                </a:cubicBezTo>
                <a:cubicBezTo>
                  <a:pt x="5" y="84"/>
                  <a:pt x="11" y="90"/>
                  <a:pt x="19" y="94"/>
                </a:cubicBezTo>
                <a:cubicBezTo>
                  <a:pt x="20" y="181"/>
                  <a:pt x="20" y="181"/>
                  <a:pt x="20" y="181"/>
                </a:cubicBezTo>
                <a:cubicBezTo>
                  <a:pt x="20" y="184"/>
                  <a:pt x="22" y="187"/>
                  <a:pt x="25" y="188"/>
                </a:cubicBezTo>
                <a:cubicBezTo>
                  <a:pt x="25" y="195"/>
                  <a:pt x="25" y="195"/>
                  <a:pt x="25" y="195"/>
                </a:cubicBezTo>
                <a:cubicBezTo>
                  <a:pt x="25" y="196"/>
                  <a:pt x="26" y="197"/>
                  <a:pt x="27" y="197"/>
                </a:cubicBezTo>
                <a:cubicBezTo>
                  <a:pt x="29" y="197"/>
                  <a:pt x="30" y="196"/>
                  <a:pt x="30" y="194"/>
                </a:cubicBezTo>
                <a:cubicBezTo>
                  <a:pt x="29" y="188"/>
                  <a:pt x="29" y="188"/>
                  <a:pt x="29" y="188"/>
                </a:cubicBezTo>
                <a:cubicBezTo>
                  <a:pt x="33" y="187"/>
                  <a:pt x="35" y="184"/>
                  <a:pt x="35" y="181"/>
                </a:cubicBezTo>
                <a:cubicBezTo>
                  <a:pt x="35" y="74"/>
                  <a:pt x="35" y="74"/>
                  <a:pt x="35" y="74"/>
                </a:cubicBezTo>
                <a:cubicBezTo>
                  <a:pt x="34" y="70"/>
                  <a:pt x="31" y="66"/>
                  <a:pt x="27" y="66"/>
                </a:cubicBezTo>
                <a:cubicBezTo>
                  <a:pt x="22" y="66"/>
                  <a:pt x="19" y="70"/>
                  <a:pt x="19" y="74"/>
                </a:cubicBezTo>
                <a:cubicBezTo>
                  <a:pt x="19" y="86"/>
                  <a:pt x="19" y="86"/>
                  <a:pt x="19" y="86"/>
                </a:cubicBezTo>
                <a:cubicBezTo>
                  <a:pt x="14" y="83"/>
                  <a:pt x="11" y="78"/>
                  <a:pt x="9" y="73"/>
                </a:cubicBezTo>
                <a:cubicBezTo>
                  <a:pt x="7" y="70"/>
                  <a:pt x="7" y="66"/>
                  <a:pt x="7" y="63"/>
                </a:cubicBezTo>
                <a:cubicBezTo>
                  <a:pt x="7" y="52"/>
                  <a:pt x="14" y="42"/>
                  <a:pt x="24" y="38"/>
                </a:cubicBezTo>
                <a:cubicBezTo>
                  <a:pt x="28" y="37"/>
                  <a:pt x="31" y="36"/>
                  <a:pt x="34" y="36"/>
                </a:cubicBezTo>
                <a:cubicBezTo>
                  <a:pt x="45" y="36"/>
                  <a:pt x="55" y="43"/>
                  <a:pt x="59" y="54"/>
                </a:cubicBezTo>
                <a:cubicBezTo>
                  <a:pt x="60" y="57"/>
                  <a:pt x="61" y="60"/>
                  <a:pt x="61" y="63"/>
                </a:cubicBezTo>
                <a:cubicBezTo>
                  <a:pt x="61" y="66"/>
                  <a:pt x="60" y="68"/>
                  <a:pt x="60" y="71"/>
                </a:cubicBezTo>
                <a:cubicBezTo>
                  <a:pt x="52" y="62"/>
                  <a:pt x="52" y="62"/>
                  <a:pt x="52" y="62"/>
                </a:cubicBezTo>
                <a:cubicBezTo>
                  <a:pt x="50" y="59"/>
                  <a:pt x="45" y="58"/>
                  <a:pt x="41" y="61"/>
                </a:cubicBezTo>
                <a:cubicBezTo>
                  <a:pt x="38" y="64"/>
                  <a:pt x="38" y="69"/>
                  <a:pt x="40" y="72"/>
                </a:cubicBezTo>
                <a:cubicBezTo>
                  <a:pt x="110" y="153"/>
                  <a:pt x="110" y="153"/>
                  <a:pt x="110" y="153"/>
                </a:cubicBezTo>
                <a:cubicBezTo>
                  <a:pt x="111" y="155"/>
                  <a:pt x="113" y="156"/>
                  <a:pt x="115" y="156"/>
                </a:cubicBezTo>
                <a:cubicBezTo>
                  <a:pt x="117" y="156"/>
                  <a:pt x="118" y="155"/>
                  <a:pt x="119" y="155"/>
                </a:cubicBezTo>
                <a:cubicBezTo>
                  <a:pt x="123" y="160"/>
                  <a:pt x="123" y="160"/>
                  <a:pt x="123" y="160"/>
                </a:cubicBezTo>
                <a:cubicBezTo>
                  <a:pt x="123" y="160"/>
                  <a:pt x="124" y="161"/>
                  <a:pt x="124" y="161"/>
                </a:cubicBezTo>
                <a:cubicBezTo>
                  <a:pt x="125" y="161"/>
                  <a:pt x="125" y="161"/>
                  <a:pt x="126" y="160"/>
                </a:cubicBezTo>
                <a:cubicBezTo>
                  <a:pt x="127" y="159"/>
                  <a:pt x="127" y="158"/>
                  <a:pt x="126" y="15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884"/>
          <p:cNvSpPr>
            <a:spLocks noEditPoints="1"/>
          </p:cNvSpPr>
          <p:nvPr/>
        </p:nvSpPr>
        <p:spPr bwMode="auto">
          <a:xfrm>
            <a:off x="7734357" y="193221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885"/>
          <p:cNvSpPr>
            <a:spLocks noEditPoints="1"/>
          </p:cNvSpPr>
          <p:nvPr/>
        </p:nvSpPr>
        <p:spPr bwMode="auto">
          <a:xfrm>
            <a:off x="5830529" y="1975651"/>
            <a:ext cx="681357" cy="461685"/>
          </a:xfrm>
          <a:custGeom>
            <a:avLst/>
            <a:gdLst>
              <a:gd name="T0" fmla="*/ 231 w 232"/>
              <a:gd name="T1" fmla="*/ 16 h 157"/>
              <a:gd name="T2" fmla="*/ 173 w 232"/>
              <a:gd name="T3" fmla="*/ 0 h 157"/>
              <a:gd name="T4" fmla="*/ 116 w 232"/>
              <a:gd name="T5" fmla="*/ 15 h 157"/>
              <a:gd name="T6" fmla="*/ 62 w 232"/>
              <a:gd name="T7" fmla="*/ 0 h 157"/>
              <a:gd name="T8" fmla="*/ 2 w 232"/>
              <a:gd name="T9" fmla="*/ 16 h 157"/>
              <a:gd name="T10" fmla="*/ 0 w 232"/>
              <a:gd name="T11" fmla="*/ 19 h 157"/>
              <a:gd name="T12" fmla="*/ 0 w 232"/>
              <a:gd name="T13" fmla="*/ 151 h 157"/>
              <a:gd name="T14" fmla="*/ 9 w 232"/>
              <a:gd name="T15" fmla="*/ 157 h 157"/>
              <a:gd name="T16" fmla="*/ 115 w 232"/>
              <a:gd name="T17" fmla="*/ 157 h 157"/>
              <a:gd name="T18" fmla="*/ 224 w 232"/>
              <a:gd name="T19" fmla="*/ 157 h 157"/>
              <a:gd name="T20" fmla="*/ 232 w 232"/>
              <a:gd name="T21" fmla="*/ 151 h 157"/>
              <a:gd name="T22" fmla="*/ 232 w 232"/>
              <a:gd name="T23" fmla="*/ 19 h 157"/>
              <a:gd name="T24" fmla="*/ 231 w 232"/>
              <a:gd name="T25" fmla="*/ 16 h 157"/>
              <a:gd name="T26" fmla="*/ 112 w 232"/>
              <a:gd name="T27" fmla="*/ 22 h 157"/>
              <a:gd name="T28" fmla="*/ 112 w 232"/>
              <a:gd name="T29" fmla="*/ 144 h 157"/>
              <a:gd name="T30" fmla="*/ 62 w 232"/>
              <a:gd name="T31" fmla="*/ 130 h 157"/>
              <a:gd name="T32" fmla="*/ 15 w 232"/>
              <a:gd name="T33" fmla="*/ 139 h 157"/>
              <a:gd name="T34" fmla="*/ 15 w 232"/>
              <a:gd name="T35" fmla="*/ 16 h 157"/>
              <a:gd name="T36" fmla="*/ 63 w 232"/>
              <a:gd name="T37" fmla="*/ 7 h 157"/>
              <a:gd name="T38" fmla="*/ 112 w 232"/>
              <a:gd name="T39" fmla="*/ 22 h 157"/>
              <a:gd name="T40" fmla="*/ 217 w 232"/>
              <a:gd name="T41" fmla="*/ 16 h 157"/>
              <a:gd name="T42" fmla="*/ 217 w 232"/>
              <a:gd name="T43" fmla="*/ 139 h 157"/>
              <a:gd name="T44" fmla="*/ 170 w 232"/>
              <a:gd name="T45" fmla="*/ 131 h 157"/>
              <a:gd name="T46" fmla="*/ 119 w 232"/>
              <a:gd name="T47" fmla="*/ 144 h 157"/>
              <a:gd name="T48" fmla="*/ 119 w 232"/>
              <a:gd name="T49" fmla="*/ 22 h 157"/>
              <a:gd name="T50" fmla="*/ 173 w 232"/>
              <a:gd name="T51" fmla="*/ 7 h 157"/>
              <a:gd name="T52" fmla="*/ 217 w 232"/>
              <a:gd name="T53"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57">
                <a:moveTo>
                  <a:pt x="231" y="16"/>
                </a:moveTo>
                <a:cubicBezTo>
                  <a:pt x="218" y="6"/>
                  <a:pt x="197" y="0"/>
                  <a:pt x="173" y="0"/>
                </a:cubicBezTo>
                <a:cubicBezTo>
                  <a:pt x="150" y="0"/>
                  <a:pt x="129" y="5"/>
                  <a:pt x="116" y="15"/>
                </a:cubicBezTo>
                <a:cubicBezTo>
                  <a:pt x="106" y="5"/>
                  <a:pt x="86" y="0"/>
                  <a:pt x="62" y="0"/>
                </a:cubicBezTo>
                <a:cubicBezTo>
                  <a:pt x="37" y="0"/>
                  <a:pt x="14" y="6"/>
                  <a:pt x="2" y="16"/>
                </a:cubicBezTo>
                <a:cubicBezTo>
                  <a:pt x="1" y="16"/>
                  <a:pt x="0" y="17"/>
                  <a:pt x="0" y="19"/>
                </a:cubicBezTo>
                <a:cubicBezTo>
                  <a:pt x="0" y="151"/>
                  <a:pt x="0" y="151"/>
                  <a:pt x="0" y="151"/>
                </a:cubicBezTo>
                <a:cubicBezTo>
                  <a:pt x="0" y="153"/>
                  <a:pt x="4" y="157"/>
                  <a:pt x="9" y="157"/>
                </a:cubicBezTo>
                <a:cubicBezTo>
                  <a:pt x="115" y="157"/>
                  <a:pt x="115" y="157"/>
                  <a:pt x="115" y="157"/>
                </a:cubicBezTo>
                <a:cubicBezTo>
                  <a:pt x="116" y="157"/>
                  <a:pt x="224" y="157"/>
                  <a:pt x="224" y="157"/>
                </a:cubicBezTo>
                <a:cubicBezTo>
                  <a:pt x="227" y="157"/>
                  <a:pt x="232" y="155"/>
                  <a:pt x="232" y="151"/>
                </a:cubicBezTo>
                <a:cubicBezTo>
                  <a:pt x="232" y="19"/>
                  <a:pt x="232" y="19"/>
                  <a:pt x="232" y="19"/>
                </a:cubicBezTo>
                <a:cubicBezTo>
                  <a:pt x="232" y="17"/>
                  <a:pt x="232" y="16"/>
                  <a:pt x="231" y="16"/>
                </a:cubicBezTo>
                <a:close/>
                <a:moveTo>
                  <a:pt x="112" y="22"/>
                </a:moveTo>
                <a:cubicBezTo>
                  <a:pt x="112" y="24"/>
                  <a:pt x="112" y="144"/>
                  <a:pt x="112" y="144"/>
                </a:cubicBezTo>
                <a:cubicBezTo>
                  <a:pt x="102" y="135"/>
                  <a:pt x="84" y="130"/>
                  <a:pt x="62" y="130"/>
                </a:cubicBezTo>
                <a:cubicBezTo>
                  <a:pt x="44" y="130"/>
                  <a:pt x="28" y="133"/>
                  <a:pt x="15" y="139"/>
                </a:cubicBezTo>
                <a:cubicBezTo>
                  <a:pt x="15" y="16"/>
                  <a:pt x="15" y="16"/>
                  <a:pt x="15" y="16"/>
                </a:cubicBezTo>
                <a:cubicBezTo>
                  <a:pt x="15" y="16"/>
                  <a:pt x="32" y="7"/>
                  <a:pt x="63" y="7"/>
                </a:cubicBezTo>
                <a:cubicBezTo>
                  <a:pt x="98" y="7"/>
                  <a:pt x="112" y="21"/>
                  <a:pt x="112" y="22"/>
                </a:cubicBezTo>
                <a:close/>
                <a:moveTo>
                  <a:pt x="217" y="16"/>
                </a:moveTo>
                <a:cubicBezTo>
                  <a:pt x="217" y="139"/>
                  <a:pt x="217" y="139"/>
                  <a:pt x="217" y="139"/>
                </a:cubicBezTo>
                <a:cubicBezTo>
                  <a:pt x="204" y="134"/>
                  <a:pt x="186" y="131"/>
                  <a:pt x="170" y="131"/>
                </a:cubicBezTo>
                <a:cubicBezTo>
                  <a:pt x="148" y="131"/>
                  <a:pt x="130" y="136"/>
                  <a:pt x="119" y="144"/>
                </a:cubicBezTo>
                <a:cubicBezTo>
                  <a:pt x="119" y="22"/>
                  <a:pt x="119" y="22"/>
                  <a:pt x="119" y="22"/>
                </a:cubicBezTo>
                <a:cubicBezTo>
                  <a:pt x="119" y="22"/>
                  <a:pt x="136" y="7"/>
                  <a:pt x="173" y="7"/>
                </a:cubicBezTo>
                <a:cubicBezTo>
                  <a:pt x="201" y="7"/>
                  <a:pt x="217" y="16"/>
                  <a:pt x="217" y="1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86"/>
          <p:cNvSpPr>
            <a:spLocks noEditPoints="1"/>
          </p:cNvSpPr>
          <p:nvPr/>
        </p:nvSpPr>
        <p:spPr bwMode="auto">
          <a:xfrm>
            <a:off x="4081287" y="1049938"/>
            <a:ext cx="584552" cy="476578"/>
          </a:xfrm>
          <a:custGeom>
            <a:avLst/>
            <a:gdLst>
              <a:gd name="T0" fmla="*/ 14 w 199"/>
              <a:gd name="T1" fmla="*/ 0 h 162"/>
              <a:gd name="T2" fmla="*/ 0 w 199"/>
              <a:gd name="T3" fmla="*/ 148 h 162"/>
              <a:gd name="T4" fmla="*/ 184 w 199"/>
              <a:gd name="T5" fmla="*/ 162 h 162"/>
              <a:gd name="T6" fmla="*/ 199 w 199"/>
              <a:gd name="T7" fmla="*/ 15 h 162"/>
              <a:gd name="T8" fmla="*/ 188 w 199"/>
              <a:gd name="T9" fmla="*/ 145 h 162"/>
              <a:gd name="T10" fmla="*/ 18 w 199"/>
              <a:gd name="T11" fmla="*/ 152 h 162"/>
              <a:gd name="T12" fmla="*/ 10 w 199"/>
              <a:gd name="T13" fmla="*/ 18 h 162"/>
              <a:gd name="T14" fmla="*/ 181 w 199"/>
              <a:gd name="T15" fmla="*/ 11 h 162"/>
              <a:gd name="T16" fmla="*/ 188 w 199"/>
              <a:gd name="T17" fmla="*/ 145 h 162"/>
              <a:gd name="T18" fmla="*/ 25 w 199"/>
              <a:gd name="T19" fmla="*/ 21 h 162"/>
              <a:gd name="T20" fmla="*/ 21 w 199"/>
              <a:gd name="T21" fmla="*/ 138 h 162"/>
              <a:gd name="T22" fmla="*/ 115 w 199"/>
              <a:gd name="T23" fmla="*/ 142 h 162"/>
              <a:gd name="T24" fmla="*/ 117 w 199"/>
              <a:gd name="T25" fmla="*/ 132 h 162"/>
              <a:gd name="T26" fmla="*/ 164 w 199"/>
              <a:gd name="T27" fmla="*/ 134 h 162"/>
              <a:gd name="T28" fmla="*/ 173 w 199"/>
              <a:gd name="T29" fmla="*/ 142 h 162"/>
              <a:gd name="T30" fmla="*/ 177 w 199"/>
              <a:gd name="T31" fmla="*/ 25 h 162"/>
              <a:gd name="T32" fmla="*/ 76 w 199"/>
              <a:gd name="T33" fmla="*/ 96 h 162"/>
              <a:gd name="T34" fmla="*/ 59 w 199"/>
              <a:gd name="T35" fmla="*/ 105 h 162"/>
              <a:gd name="T36" fmla="*/ 45 w 199"/>
              <a:gd name="T37" fmla="*/ 99 h 162"/>
              <a:gd name="T38" fmla="*/ 47 w 199"/>
              <a:gd name="T39" fmla="*/ 93 h 162"/>
              <a:gd name="T40" fmla="*/ 52 w 199"/>
              <a:gd name="T41" fmla="*/ 95 h 162"/>
              <a:gd name="T42" fmla="*/ 56 w 199"/>
              <a:gd name="T43" fmla="*/ 99 h 162"/>
              <a:gd name="T44" fmla="*/ 68 w 199"/>
              <a:gd name="T45" fmla="*/ 93 h 162"/>
              <a:gd name="T46" fmla="*/ 64 w 199"/>
              <a:gd name="T47" fmla="*/ 81 h 162"/>
              <a:gd name="T48" fmla="*/ 56 w 199"/>
              <a:gd name="T49" fmla="*/ 81 h 162"/>
              <a:gd name="T50" fmla="*/ 51 w 199"/>
              <a:gd name="T51" fmla="*/ 80 h 162"/>
              <a:gd name="T52" fmla="*/ 53 w 199"/>
              <a:gd name="T53" fmla="*/ 75 h 162"/>
              <a:gd name="T54" fmla="*/ 62 w 199"/>
              <a:gd name="T55" fmla="*/ 68 h 162"/>
              <a:gd name="T56" fmla="*/ 59 w 199"/>
              <a:gd name="T57" fmla="*/ 65 h 162"/>
              <a:gd name="T58" fmla="*/ 50 w 199"/>
              <a:gd name="T59" fmla="*/ 68 h 162"/>
              <a:gd name="T60" fmla="*/ 45 w 199"/>
              <a:gd name="T61" fmla="*/ 71 h 162"/>
              <a:gd name="T62" fmla="*/ 42 w 199"/>
              <a:gd name="T63" fmla="*/ 65 h 162"/>
              <a:gd name="T64" fmla="*/ 63 w 199"/>
              <a:gd name="T65" fmla="*/ 60 h 162"/>
              <a:gd name="T66" fmla="*/ 70 w 199"/>
              <a:gd name="T67" fmla="*/ 71 h 162"/>
              <a:gd name="T68" fmla="*/ 70 w 199"/>
              <a:gd name="T69" fmla="*/ 77 h 162"/>
              <a:gd name="T70" fmla="*/ 76 w 199"/>
              <a:gd name="T71" fmla="*/ 96 h 162"/>
              <a:gd name="T72" fmla="*/ 118 w 199"/>
              <a:gd name="T73" fmla="*/ 78 h 162"/>
              <a:gd name="T74" fmla="*/ 108 w 199"/>
              <a:gd name="T75" fmla="*/ 79 h 162"/>
              <a:gd name="T76" fmla="*/ 107 w 199"/>
              <a:gd name="T77" fmla="*/ 85 h 162"/>
              <a:gd name="T78" fmla="*/ 106 w 199"/>
              <a:gd name="T79" fmla="*/ 92 h 162"/>
              <a:gd name="T80" fmla="*/ 104 w 199"/>
              <a:gd name="T81" fmla="*/ 91 h 162"/>
              <a:gd name="T82" fmla="*/ 100 w 199"/>
              <a:gd name="T83" fmla="*/ 81 h 162"/>
              <a:gd name="T84" fmla="*/ 93 w 199"/>
              <a:gd name="T85" fmla="*/ 83 h 162"/>
              <a:gd name="T86" fmla="*/ 89 w 199"/>
              <a:gd name="T87" fmla="*/ 81 h 162"/>
              <a:gd name="T88" fmla="*/ 90 w 199"/>
              <a:gd name="T89" fmla="*/ 78 h 162"/>
              <a:gd name="T90" fmla="*/ 100 w 199"/>
              <a:gd name="T91" fmla="*/ 76 h 162"/>
              <a:gd name="T92" fmla="*/ 103 w 199"/>
              <a:gd name="T93" fmla="*/ 65 h 162"/>
              <a:gd name="T94" fmla="*/ 106 w 199"/>
              <a:gd name="T95" fmla="*/ 71 h 162"/>
              <a:gd name="T96" fmla="*/ 112 w 199"/>
              <a:gd name="T97" fmla="*/ 74 h 162"/>
              <a:gd name="T98" fmla="*/ 119 w 199"/>
              <a:gd name="T99" fmla="*/ 75 h 162"/>
              <a:gd name="T100" fmla="*/ 148 w 199"/>
              <a:gd name="T101" fmla="*/ 87 h 162"/>
              <a:gd name="T102" fmla="*/ 145 w 199"/>
              <a:gd name="T103" fmla="*/ 90 h 162"/>
              <a:gd name="T104" fmla="*/ 141 w 199"/>
              <a:gd name="T105" fmla="*/ 88 h 162"/>
              <a:gd name="T106" fmla="*/ 136 w 199"/>
              <a:gd name="T107" fmla="*/ 55 h 162"/>
              <a:gd name="T108" fmla="*/ 125 w 199"/>
              <a:gd name="T109" fmla="*/ 62 h 162"/>
              <a:gd name="T110" fmla="*/ 120 w 199"/>
              <a:gd name="T111" fmla="*/ 58 h 162"/>
              <a:gd name="T112" fmla="*/ 133 w 199"/>
              <a:gd name="T113" fmla="*/ 48 h 162"/>
              <a:gd name="T114" fmla="*/ 141 w 199"/>
              <a:gd name="T115" fmla="*/ 45 h 162"/>
              <a:gd name="T116" fmla="*/ 144 w 199"/>
              <a:gd name="T117" fmla="*/ 50 h 162"/>
              <a:gd name="T118" fmla="*/ 148 w 199"/>
              <a:gd name="T119" fmla="*/ 8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62">
                <a:moveTo>
                  <a:pt x="184" y="0"/>
                </a:moveTo>
                <a:cubicBezTo>
                  <a:pt x="14" y="0"/>
                  <a:pt x="14" y="0"/>
                  <a:pt x="14" y="0"/>
                </a:cubicBezTo>
                <a:cubicBezTo>
                  <a:pt x="6" y="0"/>
                  <a:pt x="0" y="7"/>
                  <a:pt x="0" y="15"/>
                </a:cubicBezTo>
                <a:cubicBezTo>
                  <a:pt x="0" y="148"/>
                  <a:pt x="0" y="148"/>
                  <a:pt x="0" y="148"/>
                </a:cubicBezTo>
                <a:cubicBezTo>
                  <a:pt x="0" y="156"/>
                  <a:pt x="6" y="162"/>
                  <a:pt x="14" y="162"/>
                </a:cubicBezTo>
                <a:cubicBezTo>
                  <a:pt x="184" y="162"/>
                  <a:pt x="184" y="162"/>
                  <a:pt x="184" y="162"/>
                </a:cubicBezTo>
                <a:cubicBezTo>
                  <a:pt x="192" y="162"/>
                  <a:pt x="199" y="156"/>
                  <a:pt x="199" y="148"/>
                </a:cubicBezTo>
                <a:cubicBezTo>
                  <a:pt x="199" y="15"/>
                  <a:pt x="199" y="15"/>
                  <a:pt x="199" y="15"/>
                </a:cubicBezTo>
                <a:cubicBezTo>
                  <a:pt x="199" y="7"/>
                  <a:pt x="192" y="0"/>
                  <a:pt x="184" y="0"/>
                </a:cubicBezTo>
                <a:close/>
                <a:moveTo>
                  <a:pt x="188" y="145"/>
                </a:moveTo>
                <a:cubicBezTo>
                  <a:pt x="188" y="149"/>
                  <a:pt x="185" y="152"/>
                  <a:pt x="181" y="152"/>
                </a:cubicBezTo>
                <a:cubicBezTo>
                  <a:pt x="18" y="152"/>
                  <a:pt x="18" y="152"/>
                  <a:pt x="18" y="152"/>
                </a:cubicBezTo>
                <a:cubicBezTo>
                  <a:pt x="14" y="152"/>
                  <a:pt x="10" y="149"/>
                  <a:pt x="10" y="145"/>
                </a:cubicBezTo>
                <a:cubicBezTo>
                  <a:pt x="10" y="18"/>
                  <a:pt x="10" y="18"/>
                  <a:pt x="10" y="18"/>
                </a:cubicBezTo>
                <a:cubicBezTo>
                  <a:pt x="10" y="15"/>
                  <a:pt x="14" y="11"/>
                  <a:pt x="18" y="11"/>
                </a:cubicBezTo>
                <a:cubicBezTo>
                  <a:pt x="181" y="11"/>
                  <a:pt x="181" y="11"/>
                  <a:pt x="181" y="11"/>
                </a:cubicBezTo>
                <a:cubicBezTo>
                  <a:pt x="185" y="11"/>
                  <a:pt x="188" y="15"/>
                  <a:pt x="188" y="18"/>
                </a:cubicBezTo>
                <a:lnTo>
                  <a:pt x="188" y="145"/>
                </a:lnTo>
                <a:close/>
                <a:moveTo>
                  <a:pt x="173" y="21"/>
                </a:moveTo>
                <a:cubicBezTo>
                  <a:pt x="25" y="21"/>
                  <a:pt x="25" y="21"/>
                  <a:pt x="25" y="21"/>
                </a:cubicBezTo>
                <a:cubicBezTo>
                  <a:pt x="23" y="21"/>
                  <a:pt x="21" y="23"/>
                  <a:pt x="21" y="25"/>
                </a:cubicBezTo>
                <a:cubicBezTo>
                  <a:pt x="21" y="138"/>
                  <a:pt x="21" y="138"/>
                  <a:pt x="21" y="138"/>
                </a:cubicBezTo>
                <a:cubicBezTo>
                  <a:pt x="21" y="140"/>
                  <a:pt x="23" y="142"/>
                  <a:pt x="25" y="142"/>
                </a:cubicBezTo>
                <a:cubicBezTo>
                  <a:pt x="115" y="142"/>
                  <a:pt x="115" y="142"/>
                  <a:pt x="115" y="142"/>
                </a:cubicBezTo>
                <a:cubicBezTo>
                  <a:pt x="115" y="134"/>
                  <a:pt x="115" y="134"/>
                  <a:pt x="115" y="134"/>
                </a:cubicBezTo>
                <a:cubicBezTo>
                  <a:pt x="115" y="133"/>
                  <a:pt x="116" y="132"/>
                  <a:pt x="117" y="132"/>
                </a:cubicBezTo>
                <a:cubicBezTo>
                  <a:pt x="162" y="132"/>
                  <a:pt x="162" y="132"/>
                  <a:pt x="162" y="132"/>
                </a:cubicBezTo>
                <a:cubicBezTo>
                  <a:pt x="163" y="132"/>
                  <a:pt x="164" y="133"/>
                  <a:pt x="164" y="134"/>
                </a:cubicBezTo>
                <a:cubicBezTo>
                  <a:pt x="164" y="142"/>
                  <a:pt x="164" y="142"/>
                  <a:pt x="164" y="142"/>
                </a:cubicBezTo>
                <a:cubicBezTo>
                  <a:pt x="173" y="142"/>
                  <a:pt x="173" y="142"/>
                  <a:pt x="173" y="142"/>
                </a:cubicBezTo>
                <a:cubicBezTo>
                  <a:pt x="175" y="142"/>
                  <a:pt x="177" y="140"/>
                  <a:pt x="177" y="138"/>
                </a:cubicBezTo>
                <a:cubicBezTo>
                  <a:pt x="177" y="25"/>
                  <a:pt x="177" y="25"/>
                  <a:pt x="177" y="25"/>
                </a:cubicBezTo>
                <a:cubicBezTo>
                  <a:pt x="177" y="23"/>
                  <a:pt x="175" y="21"/>
                  <a:pt x="173" y="21"/>
                </a:cubicBezTo>
                <a:close/>
                <a:moveTo>
                  <a:pt x="76" y="96"/>
                </a:moveTo>
                <a:cubicBezTo>
                  <a:pt x="73" y="101"/>
                  <a:pt x="69" y="104"/>
                  <a:pt x="63" y="105"/>
                </a:cubicBezTo>
                <a:cubicBezTo>
                  <a:pt x="62" y="105"/>
                  <a:pt x="60" y="105"/>
                  <a:pt x="59" y="105"/>
                </a:cubicBezTo>
                <a:cubicBezTo>
                  <a:pt x="57" y="105"/>
                  <a:pt x="54" y="105"/>
                  <a:pt x="51" y="104"/>
                </a:cubicBezTo>
                <a:cubicBezTo>
                  <a:pt x="48" y="102"/>
                  <a:pt x="46" y="101"/>
                  <a:pt x="45" y="99"/>
                </a:cubicBezTo>
                <a:cubicBezTo>
                  <a:pt x="43" y="97"/>
                  <a:pt x="43" y="96"/>
                  <a:pt x="44" y="95"/>
                </a:cubicBezTo>
                <a:cubicBezTo>
                  <a:pt x="44" y="94"/>
                  <a:pt x="45" y="93"/>
                  <a:pt x="47" y="93"/>
                </a:cubicBezTo>
                <a:cubicBezTo>
                  <a:pt x="49" y="92"/>
                  <a:pt x="51" y="93"/>
                  <a:pt x="52" y="94"/>
                </a:cubicBezTo>
                <a:cubicBezTo>
                  <a:pt x="52" y="94"/>
                  <a:pt x="52" y="95"/>
                  <a:pt x="52" y="95"/>
                </a:cubicBezTo>
                <a:cubicBezTo>
                  <a:pt x="53" y="96"/>
                  <a:pt x="53" y="96"/>
                  <a:pt x="53" y="96"/>
                </a:cubicBezTo>
                <a:cubicBezTo>
                  <a:pt x="54" y="98"/>
                  <a:pt x="55" y="98"/>
                  <a:pt x="56" y="99"/>
                </a:cubicBezTo>
                <a:cubicBezTo>
                  <a:pt x="58" y="99"/>
                  <a:pt x="59" y="100"/>
                  <a:pt x="61" y="99"/>
                </a:cubicBezTo>
                <a:cubicBezTo>
                  <a:pt x="64" y="99"/>
                  <a:pt x="66" y="97"/>
                  <a:pt x="68" y="93"/>
                </a:cubicBezTo>
                <a:cubicBezTo>
                  <a:pt x="70" y="89"/>
                  <a:pt x="69" y="86"/>
                  <a:pt x="67" y="84"/>
                </a:cubicBezTo>
                <a:cubicBezTo>
                  <a:pt x="66" y="82"/>
                  <a:pt x="65" y="81"/>
                  <a:pt x="64" y="81"/>
                </a:cubicBezTo>
                <a:cubicBezTo>
                  <a:pt x="62" y="80"/>
                  <a:pt x="60" y="80"/>
                  <a:pt x="58" y="80"/>
                </a:cubicBezTo>
                <a:cubicBezTo>
                  <a:pt x="58" y="80"/>
                  <a:pt x="57" y="81"/>
                  <a:pt x="56" y="81"/>
                </a:cubicBezTo>
                <a:cubicBezTo>
                  <a:pt x="55" y="81"/>
                  <a:pt x="55" y="81"/>
                  <a:pt x="54" y="82"/>
                </a:cubicBezTo>
                <a:cubicBezTo>
                  <a:pt x="53" y="82"/>
                  <a:pt x="52" y="81"/>
                  <a:pt x="51" y="80"/>
                </a:cubicBezTo>
                <a:cubicBezTo>
                  <a:pt x="50" y="79"/>
                  <a:pt x="50" y="77"/>
                  <a:pt x="50" y="77"/>
                </a:cubicBezTo>
                <a:cubicBezTo>
                  <a:pt x="51" y="76"/>
                  <a:pt x="52" y="76"/>
                  <a:pt x="53" y="75"/>
                </a:cubicBezTo>
                <a:cubicBezTo>
                  <a:pt x="56" y="74"/>
                  <a:pt x="59" y="72"/>
                  <a:pt x="60" y="71"/>
                </a:cubicBezTo>
                <a:cubicBezTo>
                  <a:pt x="61" y="70"/>
                  <a:pt x="62" y="69"/>
                  <a:pt x="62" y="68"/>
                </a:cubicBezTo>
                <a:cubicBezTo>
                  <a:pt x="62" y="68"/>
                  <a:pt x="62" y="67"/>
                  <a:pt x="61" y="67"/>
                </a:cubicBezTo>
                <a:cubicBezTo>
                  <a:pt x="61" y="66"/>
                  <a:pt x="60" y="66"/>
                  <a:pt x="59" y="65"/>
                </a:cubicBezTo>
                <a:cubicBezTo>
                  <a:pt x="58" y="65"/>
                  <a:pt x="57" y="65"/>
                  <a:pt x="56" y="65"/>
                </a:cubicBezTo>
                <a:cubicBezTo>
                  <a:pt x="54" y="66"/>
                  <a:pt x="52" y="67"/>
                  <a:pt x="50" y="68"/>
                </a:cubicBezTo>
                <a:cubicBezTo>
                  <a:pt x="50" y="68"/>
                  <a:pt x="49" y="69"/>
                  <a:pt x="47" y="70"/>
                </a:cubicBezTo>
                <a:cubicBezTo>
                  <a:pt x="47" y="71"/>
                  <a:pt x="46" y="71"/>
                  <a:pt x="45" y="71"/>
                </a:cubicBezTo>
                <a:cubicBezTo>
                  <a:pt x="43" y="71"/>
                  <a:pt x="42" y="71"/>
                  <a:pt x="41" y="70"/>
                </a:cubicBezTo>
                <a:cubicBezTo>
                  <a:pt x="41" y="69"/>
                  <a:pt x="40" y="67"/>
                  <a:pt x="42" y="65"/>
                </a:cubicBezTo>
                <a:cubicBezTo>
                  <a:pt x="46" y="62"/>
                  <a:pt x="50" y="60"/>
                  <a:pt x="54" y="59"/>
                </a:cubicBezTo>
                <a:cubicBezTo>
                  <a:pt x="57" y="59"/>
                  <a:pt x="60" y="59"/>
                  <a:pt x="63" y="60"/>
                </a:cubicBezTo>
                <a:cubicBezTo>
                  <a:pt x="66" y="61"/>
                  <a:pt x="68" y="62"/>
                  <a:pt x="70" y="64"/>
                </a:cubicBezTo>
                <a:cubicBezTo>
                  <a:pt x="71" y="66"/>
                  <a:pt x="71" y="69"/>
                  <a:pt x="70" y="71"/>
                </a:cubicBezTo>
                <a:cubicBezTo>
                  <a:pt x="69" y="73"/>
                  <a:pt x="68" y="74"/>
                  <a:pt x="66" y="76"/>
                </a:cubicBezTo>
                <a:cubicBezTo>
                  <a:pt x="67" y="76"/>
                  <a:pt x="69" y="76"/>
                  <a:pt x="70" y="77"/>
                </a:cubicBezTo>
                <a:cubicBezTo>
                  <a:pt x="72" y="77"/>
                  <a:pt x="74" y="79"/>
                  <a:pt x="75" y="81"/>
                </a:cubicBezTo>
                <a:cubicBezTo>
                  <a:pt x="79" y="85"/>
                  <a:pt x="79" y="90"/>
                  <a:pt x="76" y="96"/>
                </a:cubicBezTo>
                <a:close/>
                <a:moveTo>
                  <a:pt x="120" y="77"/>
                </a:moveTo>
                <a:cubicBezTo>
                  <a:pt x="119" y="77"/>
                  <a:pt x="119" y="78"/>
                  <a:pt x="118" y="78"/>
                </a:cubicBezTo>
                <a:cubicBezTo>
                  <a:pt x="118" y="78"/>
                  <a:pt x="117" y="78"/>
                  <a:pt x="116" y="78"/>
                </a:cubicBezTo>
                <a:cubicBezTo>
                  <a:pt x="115" y="78"/>
                  <a:pt x="114" y="78"/>
                  <a:pt x="108" y="79"/>
                </a:cubicBezTo>
                <a:cubicBezTo>
                  <a:pt x="107" y="80"/>
                  <a:pt x="107" y="80"/>
                  <a:pt x="107" y="80"/>
                </a:cubicBezTo>
                <a:cubicBezTo>
                  <a:pt x="107" y="81"/>
                  <a:pt x="107" y="83"/>
                  <a:pt x="107" y="85"/>
                </a:cubicBezTo>
                <a:cubicBezTo>
                  <a:pt x="108" y="87"/>
                  <a:pt x="108" y="89"/>
                  <a:pt x="108" y="90"/>
                </a:cubicBezTo>
                <a:cubicBezTo>
                  <a:pt x="107" y="91"/>
                  <a:pt x="107" y="91"/>
                  <a:pt x="106" y="92"/>
                </a:cubicBezTo>
                <a:cubicBezTo>
                  <a:pt x="105" y="92"/>
                  <a:pt x="105" y="92"/>
                  <a:pt x="105" y="92"/>
                </a:cubicBezTo>
                <a:cubicBezTo>
                  <a:pt x="105" y="92"/>
                  <a:pt x="104" y="92"/>
                  <a:pt x="104" y="91"/>
                </a:cubicBezTo>
                <a:cubicBezTo>
                  <a:pt x="103" y="91"/>
                  <a:pt x="103" y="91"/>
                  <a:pt x="102" y="90"/>
                </a:cubicBezTo>
                <a:cubicBezTo>
                  <a:pt x="102" y="90"/>
                  <a:pt x="101" y="88"/>
                  <a:pt x="100" y="81"/>
                </a:cubicBezTo>
                <a:cubicBezTo>
                  <a:pt x="98" y="81"/>
                  <a:pt x="96" y="82"/>
                  <a:pt x="95" y="82"/>
                </a:cubicBezTo>
                <a:cubicBezTo>
                  <a:pt x="94" y="82"/>
                  <a:pt x="93" y="82"/>
                  <a:pt x="93" y="83"/>
                </a:cubicBezTo>
                <a:cubicBezTo>
                  <a:pt x="92" y="83"/>
                  <a:pt x="91" y="83"/>
                  <a:pt x="90" y="82"/>
                </a:cubicBezTo>
                <a:cubicBezTo>
                  <a:pt x="89" y="82"/>
                  <a:pt x="89" y="82"/>
                  <a:pt x="89" y="81"/>
                </a:cubicBezTo>
                <a:cubicBezTo>
                  <a:pt x="88" y="81"/>
                  <a:pt x="88" y="80"/>
                  <a:pt x="88" y="79"/>
                </a:cubicBezTo>
                <a:cubicBezTo>
                  <a:pt x="88" y="79"/>
                  <a:pt x="89" y="78"/>
                  <a:pt x="90" y="78"/>
                </a:cubicBezTo>
                <a:cubicBezTo>
                  <a:pt x="91" y="78"/>
                  <a:pt x="94" y="77"/>
                  <a:pt x="99" y="76"/>
                </a:cubicBezTo>
                <a:cubicBezTo>
                  <a:pt x="100" y="76"/>
                  <a:pt x="100" y="76"/>
                  <a:pt x="100" y="76"/>
                </a:cubicBezTo>
                <a:cubicBezTo>
                  <a:pt x="100" y="73"/>
                  <a:pt x="100" y="71"/>
                  <a:pt x="100" y="69"/>
                </a:cubicBezTo>
                <a:cubicBezTo>
                  <a:pt x="100" y="67"/>
                  <a:pt x="101" y="65"/>
                  <a:pt x="103" y="65"/>
                </a:cubicBezTo>
                <a:cubicBezTo>
                  <a:pt x="104" y="65"/>
                  <a:pt x="105" y="65"/>
                  <a:pt x="106" y="66"/>
                </a:cubicBezTo>
                <a:cubicBezTo>
                  <a:pt x="106" y="66"/>
                  <a:pt x="106" y="67"/>
                  <a:pt x="106" y="71"/>
                </a:cubicBezTo>
                <a:cubicBezTo>
                  <a:pt x="106" y="72"/>
                  <a:pt x="106" y="73"/>
                  <a:pt x="106" y="75"/>
                </a:cubicBezTo>
                <a:cubicBezTo>
                  <a:pt x="109" y="74"/>
                  <a:pt x="111" y="74"/>
                  <a:pt x="112" y="74"/>
                </a:cubicBezTo>
                <a:cubicBezTo>
                  <a:pt x="114" y="73"/>
                  <a:pt x="116" y="73"/>
                  <a:pt x="117" y="73"/>
                </a:cubicBezTo>
                <a:cubicBezTo>
                  <a:pt x="118" y="74"/>
                  <a:pt x="119" y="74"/>
                  <a:pt x="119" y="75"/>
                </a:cubicBezTo>
                <a:cubicBezTo>
                  <a:pt x="120" y="76"/>
                  <a:pt x="120" y="76"/>
                  <a:pt x="120" y="77"/>
                </a:cubicBezTo>
                <a:close/>
                <a:moveTo>
                  <a:pt x="148" y="87"/>
                </a:moveTo>
                <a:cubicBezTo>
                  <a:pt x="148" y="89"/>
                  <a:pt x="147" y="89"/>
                  <a:pt x="146" y="89"/>
                </a:cubicBezTo>
                <a:cubicBezTo>
                  <a:pt x="146" y="89"/>
                  <a:pt x="145" y="90"/>
                  <a:pt x="145" y="90"/>
                </a:cubicBezTo>
                <a:cubicBezTo>
                  <a:pt x="144" y="90"/>
                  <a:pt x="144" y="89"/>
                  <a:pt x="143" y="89"/>
                </a:cubicBezTo>
                <a:cubicBezTo>
                  <a:pt x="142" y="89"/>
                  <a:pt x="141" y="88"/>
                  <a:pt x="141" y="88"/>
                </a:cubicBezTo>
                <a:cubicBezTo>
                  <a:pt x="140" y="87"/>
                  <a:pt x="138" y="84"/>
                  <a:pt x="137" y="72"/>
                </a:cubicBezTo>
                <a:cubicBezTo>
                  <a:pt x="136" y="64"/>
                  <a:pt x="135" y="59"/>
                  <a:pt x="136" y="55"/>
                </a:cubicBezTo>
                <a:cubicBezTo>
                  <a:pt x="134" y="56"/>
                  <a:pt x="133" y="57"/>
                  <a:pt x="132" y="58"/>
                </a:cubicBezTo>
                <a:cubicBezTo>
                  <a:pt x="129" y="60"/>
                  <a:pt x="127" y="61"/>
                  <a:pt x="125" y="62"/>
                </a:cubicBezTo>
                <a:cubicBezTo>
                  <a:pt x="124" y="62"/>
                  <a:pt x="122" y="61"/>
                  <a:pt x="121" y="60"/>
                </a:cubicBezTo>
                <a:cubicBezTo>
                  <a:pt x="120" y="59"/>
                  <a:pt x="120" y="59"/>
                  <a:pt x="120" y="58"/>
                </a:cubicBezTo>
                <a:cubicBezTo>
                  <a:pt x="120" y="57"/>
                  <a:pt x="121" y="57"/>
                  <a:pt x="122" y="56"/>
                </a:cubicBezTo>
                <a:cubicBezTo>
                  <a:pt x="125" y="55"/>
                  <a:pt x="128" y="52"/>
                  <a:pt x="133" y="48"/>
                </a:cubicBezTo>
                <a:cubicBezTo>
                  <a:pt x="135" y="46"/>
                  <a:pt x="137" y="45"/>
                  <a:pt x="138" y="44"/>
                </a:cubicBezTo>
                <a:cubicBezTo>
                  <a:pt x="139" y="44"/>
                  <a:pt x="140" y="44"/>
                  <a:pt x="141" y="45"/>
                </a:cubicBezTo>
                <a:cubicBezTo>
                  <a:pt x="142" y="45"/>
                  <a:pt x="143" y="46"/>
                  <a:pt x="144" y="46"/>
                </a:cubicBezTo>
                <a:cubicBezTo>
                  <a:pt x="144" y="47"/>
                  <a:pt x="145" y="48"/>
                  <a:pt x="144" y="50"/>
                </a:cubicBezTo>
                <a:cubicBezTo>
                  <a:pt x="144" y="65"/>
                  <a:pt x="145" y="76"/>
                  <a:pt x="147" y="84"/>
                </a:cubicBezTo>
                <a:cubicBezTo>
                  <a:pt x="148" y="86"/>
                  <a:pt x="148" y="87"/>
                  <a:pt x="148" y="8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887"/>
          <p:cNvSpPr>
            <a:spLocks noEditPoints="1"/>
          </p:cNvSpPr>
          <p:nvPr/>
        </p:nvSpPr>
        <p:spPr bwMode="auto">
          <a:xfrm>
            <a:off x="6834019" y="1079724"/>
            <a:ext cx="587034" cy="429416"/>
          </a:xfrm>
          <a:custGeom>
            <a:avLst/>
            <a:gdLst>
              <a:gd name="T0" fmla="*/ 0 w 200"/>
              <a:gd name="T1" fmla="*/ 0 h 146"/>
              <a:gd name="T2" fmla="*/ 0 w 200"/>
              <a:gd name="T3" fmla="*/ 146 h 146"/>
              <a:gd name="T4" fmla="*/ 200 w 200"/>
              <a:gd name="T5" fmla="*/ 146 h 146"/>
              <a:gd name="T6" fmla="*/ 200 w 200"/>
              <a:gd name="T7" fmla="*/ 0 h 146"/>
              <a:gd name="T8" fmla="*/ 0 w 200"/>
              <a:gd name="T9" fmla="*/ 0 h 146"/>
              <a:gd name="T10" fmla="*/ 192 w 200"/>
              <a:gd name="T11" fmla="*/ 138 h 146"/>
              <a:gd name="T12" fmla="*/ 8 w 200"/>
              <a:gd name="T13" fmla="*/ 138 h 146"/>
              <a:gd name="T14" fmla="*/ 8 w 200"/>
              <a:gd name="T15" fmla="*/ 8 h 146"/>
              <a:gd name="T16" fmla="*/ 192 w 200"/>
              <a:gd name="T17" fmla="*/ 8 h 146"/>
              <a:gd name="T18" fmla="*/ 192 w 200"/>
              <a:gd name="T19" fmla="*/ 138 h 146"/>
              <a:gd name="T20" fmla="*/ 173 w 200"/>
              <a:gd name="T21" fmla="*/ 86 h 146"/>
              <a:gd name="T22" fmla="*/ 164 w 200"/>
              <a:gd name="T23" fmla="*/ 102 h 146"/>
              <a:gd name="T24" fmla="*/ 164 w 200"/>
              <a:gd name="T25" fmla="*/ 102 h 146"/>
              <a:gd name="T26" fmla="*/ 164 w 200"/>
              <a:gd name="T27" fmla="*/ 130 h 146"/>
              <a:gd name="T28" fmla="*/ 155 w 200"/>
              <a:gd name="T29" fmla="*/ 118 h 146"/>
              <a:gd name="T30" fmla="*/ 146 w 200"/>
              <a:gd name="T31" fmla="*/ 130 h 146"/>
              <a:gd name="T32" fmla="*/ 146 w 200"/>
              <a:gd name="T33" fmla="*/ 102 h 146"/>
              <a:gd name="T34" fmla="*/ 146 w 200"/>
              <a:gd name="T35" fmla="*/ 102 h 146"/>
              <a:gd name="T36" fmla="*/ 137 w 200"/>
              <a:gd name="T37" fmla="*/ 86 h 146"/>
              <a:gd name="T38" fmla="*/ 155 w 200"/>
              <a:gd name="T39" fmla="*/ 68 h 146"/>
              <a:gd name="T40" fmla="*/ 173 w 200"/>
              <a:gd name="T41" fmla="*/ 86 h 146"/>
              <a:gd name="T42" fmla="*/ 22 w 200"/>
              <a:gd name="T43" fmla="*/ 31 h 146"/>
              <a:gd name="T44" fmla="*/ 25 w 200"/>
              <a:gd name="T45" fmla="*/ 28 h 146"/>
              <a:gd name="T46" fmla="*/ 171 w 200"/>
              <a:gd name="T47" fmla="*/ 28 h 146"/>
              <a:gd name="T48" fmla="*/ 174 w 200"/>
              <a:gd name="T49" fmla="*/ 31 h 146"/>
              <a:gd name="T50" fmla="*/ 171 w 200"/>
              <a:gd name="T51" fmla="*/ 33 h 146"/>
              <a:gd name="T52" fmla="*/ 25 w 200"/>
              <a:gd name="T53" fmla="*/ 33 h 146"/>
              <a:gd name="T54" fmla="*/ 22 w 200"/>
              <a:gd name="T55" fmla="*/ 31 h 146"/>
              <a:gd name="T56" fmla="*/ 150 w 200"/>
              <a:gd name="T57" fmla="*/ 55 h 146"/>
              <a:gd name="T58" fmla="*/ 38 w 200"/>
              <a:gd name="T59" fmla="*/ 55 h 146"/>
              <a:gd name="T60" fmla="*/ 35 w 200"/>
              <a:gd name="T61" fmla="*/ 52 h 146"/>
              <a:gd name="T62" fmla="*/ 38 w 200"/>
              <a:gd name="T63" fmla="*/ 49 h 146"/>
              <a:gd name="T64" fmla="*/ 150 w 200"/>
              <a:gd name="T65" fmla="*/ 49 h 146"/>
              <a:gd name="T66" fmla="*/ 153 w 200"/>
              <a:gd name="T67" fmla="*/ 52 h 146"/>
              <a:gd name="T68" fmla="*/ 150 w 200"/>
              <a:gd name="T69" fmla="*/ 55 h 146"/>
              <a:gd name="T70" fmla="*/ 109 w 200"/>
              <a:gd name="T71" fmla="*/ 88 h 146"/>
              <a:gd name="T72" fmla="*/ 107 w 200"/>
              <a:gd name="T73" fmla="*/ 91 h 146"/>
              <a:gd name="T74" fmla="*/ 43 w 200"/>
              <a:gd name="T75" fmla="*/ 91 h 146"/>
              <a:gd name="T76" fmla="*/ 40 w 200"/>
              <a:gd name="T77" fmla="*/ 88 h 146"/>
              <a:gd name="T78" fmla="*/ 43 w 200"/>
              <a:gd name="T79" fmla="*/ 85 h 146"/>
              <a:gd name="T80" fmla="*/ 107 w 200"/>
              <a:gd name="T81" fmla="*/ 85 h 146"/>
              <a:gd name="T82" fmla="*/ 109 w 200"/>
              <a:gd name="T83" fmla="*/ 88 h 146"/>
              <a:gd name="T84" fmla="*/ 109 w 200"/>
              <a:gd name="T85" fmla="*/ 109 h 146"/>
              <a:gd name="T86" fmla="*/ 107 w 200"/>
              <a:gd name="T87" fmla="*/ 112 h 146"/>
              <a:gd name="T88" fmla="*/ 43 w 200"/>
              <a:gd name="T89" fmla="*/ 112 h 146"/>
              <a:gd name="T90" fmla="*/ 40 w 200"/>
              <a:gd name="T91" fmla="*/ 109 h 146"/>
              <a:gd name="T92" fmla="*/ 43 w 200"/>
              <a:gd name="T93" fmla="*/ 106 h 146"/>
              <a:gd name="T94" fmla="*/ 107 w 200"/>
              <a:gd name="T95" fmla="*/ 106 h 146"/>
              <a:gd name="T96" fmla="*/ 109 w 200"/>
              <a:gd name="T97" fmla="*/ 10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146">
                <a:moveTo>
                  <a:pt x="0" y="0"/>
                </a:moveTo>
                <a:cubicBezTo>
                  <a:pt x="0" y="146"/>
                  <a:pt x="0" y="146"/>
                  <a:pt x="0" y="146"/>
                </a:cubicBezTo>
                <a:cubicBezTo>
                  <a:pt x="200" y="146"/>
                  <a:pt x="200" y="146"/>
                  <a:pt x="200" y="146"/>
                </a:cubicBezTo>
                <a:cubicBezTo>
                  <a:pt x="200" y="0"/>
                  <a:pt x="200" y="0"/>
                  <a:pt x="200" y="0"/>
                </a:cubicBezTo>
                <a:lnTo>
                  <a:pt x="0" y="0"/>
                </a:lnTo>
                <a:close/>
                <a:moveTo>
                  <a:pt x="192" y="138"/>
                </a:moveTo>
                <a:cubicBezTo>
                  <a:pt x="8" y="138"/>
                  <a:pt x="8" y="138"/>
                  <a:pt x="8" y="138"/>
                </a:cubicBezTo>
                <a:cubicBezTo>
                  <a:pt x="8" y="8"/>
                  <a:pt x="8" y="8"/>
                  <a:pt x="8" y="8"/>
                </a:cubicBezTo>
                <a:cubicBezTo>
                  <a:pt x="192" y="8"/>
                  <a:pt x="192" y="8"/>
                  <a:pt x="192" y="8"/>
                </a:cubicBezTo>
                <a:lnTo>
                  <a:pt x="192" y="138"/>
                </a:lnTo>
                <a:close/>
                <a:moveTo>
                  <a:pt x="173" y="86"/>
                </a:moveTo>
                <a:cubicBezTo>
                  <a:pt x="173" y="93"/>
                  <a:pt x="169" y="99"/>
                  <a:pt x="164" y="102"/>
                </a:cubicBezTo>
                <a:cubicBezTo>
                  <a:pt x="164" y="102"/>
                  <a:pt x="164" y="102"/>
                  <a:pt x="164" y="102"/>
                </a:cubicBezTo>
                <a:cubicBezTo>
                  <a:pt x="164" y="102"/>
                  <a:pt x="164" y="130"/>
                  <a:pt x="164" y="130"/>
                </a:cubicBezTo>
                <a:cubicBezTo>
                  <a:pt x="155" y="118"/>
                  <a:pt x="155" y="118"/>
                  <a:pt x="155" y="118"/>
                </a:cubicBezTo>
                <a:cubicBezTo>
                  <a:pt x="146" y="130"/>
                  <a:pt x="146" y="130"/>
                  <a:pt x="146" y="130"/>
                </a:cubicBezTo>
                <a:cubicBezTo>
                  <a:pt x="146" y="102"/>
                  <a:pt x="146" y="102"/>
                  <a:pt x="146" y="102"/>
                </a:cubicBezTo>
                <a:cubicBezTo>
                  <a:pt x="146" y="102"/>
                  <a:pt x="146" y="102"/>
                  <a:pt x="146" y="102"/>
                </a:cubicBezTo>
                <a:cubicBezTo>
                  <a:pt x="140" y="99"/>
                  <a:pt x="137" y="93"/>
                  <a:pt x="137" y="86"/>
                </a:cubicBezTo>
                <a:cubicBezTo>
                  <a:pt x="137" y="76"/>
                  <a:pt x="145" y="68"/>
                  <a:pt x="155" y="68"/>
                </a:cubicBezTo>
                <a:cubicBezTo>
                  <a:pt x="165" y="68"/>
                  <a:pt x="173" y="76"/>
                  <a:pt x="173" y="86"/>
                </a:cubicBezTo>
                <a:close/>
                <a:moveTo>
                  <a:pt x="22" y="31"/>
                </a:moveTo>
                <a:cubicBezTo>
                  <a:pt x="22" y="29"/>
                  <a:pt x="23" y="28"/>
                  <a:pt x="25" y="28"/>
                </a:cubicBezTo>
                <a:cubicBezTo>
                  <a:pt x="171" y="28"/>
                  <a:pt x="171" y="28"/>
                  <a:pt x="171" y="28"/>
                </a:cubicBezTo>
                <a:cubicBezTo>
                  <a:pt x="173" y="28"/>
                  <a:pt x="174" y="29"/>
                  <a:pt x="174" y="31"/>
                </a:cubicBezTo>
                <a:cubicBezTo>
                  <a:pt x="174" y="32"/>
                  <a:pt x="173" y="33"/>
                  <a:pt x="171" y="33"/>
                </a:cubicBezTo>
                <a:cubicBezTo>
                  <a:pt x="25" y="33"/>
                  <a:pt x="25" y="33"/>
                  <a:pt x="25" y="33"/>
                </a:cubicBezTo>
                <a:cubicBezTo>
                  <a:pt x="23" y="33"/>
                  <a:pt x="22" y="32"/>
                  <a:pt x="22" y="31"/>
                </a:cubicBezTo>
                <a:close/>
                <a:moveTo>
                  <a:pt x="150" y="55"/>
                </a:moveTo>
                <a:cubicBezTo>
                  <a:pt x="38" y="55"/>
                  <a:pt x="38" y="55"/>
                  <a:pt x="38" y="55"/>
                </a:cubicBezTo>
                <a:cubicBezTo>
                  <a:pt x="37" y="55"/>
                  <a:pt x="35" y="54"/>
                  <a:pt x="35" y="52"/>
                </a:cubicBezTo>
                <a:cubicBezTo>
                  <a:pt x="35" y="50"/>
                  <a:pt x="37" y="49"/>
                  <a:pt x="38" y="49"/>
                </a:cubicBezTo>
                <a:cubicBezTo>
                  <a:pt x="150" y="49"/>
                  <a:pt x="150" y="49"/>
                  <a:pt x="150" y="49"/>
                </a:cubicBezTo>
                <a:cubicBezTo>
                  <a:pt x="151" y="49"/>
                  <a:pt x="153" y="50"/>
                  <a:pt x="153" y="52"/>
                </a:cubicBezTo>
                <a:cubicBezTo>
                  <a:pt x="153" y="54"/>
                  <a:pt x="151" y="55"/>
                  <a:pt x="150" y="55"/>
                </a:cubicBezTo>
                <a:close/>
                <a:moveTo>
                  <a:pt x="109" y="88"/>
                </a:moveTo>
                <a:cubicBezTo>
                  <a:pt x="109" y="90"/>
                  <a:pt x="108" y="91"/>
                  <a:pt x="107" y="91"/>
                </a:cubicBezTo>
                <a:cubicBezTo>
                  <a:pt x="43" y="91"/>
                  <a:pt x="43" y="91"/>
                  <a:pt x="43" y="91"/>
                </a:cubicBezTo>
                <a:cubicBezTo>
                  <a:pt x="41" y="91"/>
                  <a:pt x="40" y="90"/>
                  <a:pt x="40" y="88"/>
                </a:cubicBezTo>
                <a:cubicBezTo>
                  <a:pt x="40" y="86"/>
                  <a:pt x="41" y="85"/>
                  <a:pt x="43" y="85"/>
                </a:cubicBezTo>
                <a:cubicBezTo>
                  <a:pt x="107" y="85"/>
                  <a:pt x="107" y="85"/>
                  <a:pt x="107" y="85"/>
                </a:cubicBezTo>
                <a:cubicBezTo>
                  <a:pt x="108" y="85"/>
                  <a:pt x="109" y="86"/>
                  <a:pt x="109" y="88"/>
                </a:cubicBezTo>
                <a:close/>
                <a:moveTo>
                  <a:pt x="109" y="109"/>
                </a:moveTo>
                <a:cubicBezTo>
                  <a:pt x="109" y="111"/>
                  <a:pt x="108" y="112"/>
                  <a:pt x="107" y="112"/>
                </a:cubicBezTo>
                <a:cubicBezTo>
                  <a:pt x="43" y="112"/>
                  <a:pt x="43" y="112"/>
                  <a:pt x="43" y="112"/>
                </a:cubicBezTo>
                <a:cubicBezTo>
                  <a:pt x="41" y="112"/>
                  <a:pt x="40" y="111"/>
                  <a:pt x="40" y="109"/>
                </a:cubicBezTo>
                <a:cubicBezTo>
                  <a:pt x="40" y="107"/>
                  <a:pt x="41" y="106"/>
                  <a:pt x="43" y="106"/>
                </a:cubicBezTo>
                <a:cubicBezTo>
                  <a:pt x="107" y="106"/>
                  <a:pt x="107" y="106"/>
                  <a:pt x="107" y="106"/>
                </a:cubicBezTo>
                <a:cubicBezTo>
                  <a:pt x="108" y="106"/>
                  <a:pt x="109" y="107"/>
                  <a:pt x="109" y="10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88"/>
          <p:cNvSpPr>
            <a:spLocks/>
          </p:cNvSpPr>
          <p:nvPr/>
        </p:nvSpPr>
        <p:spPr bwMode="auto">
          <a:xfrm>
            <a:off x="5811362" y="1094617"/>
            <a:ext cx="737206" cy="402112"/>
          </a:xfrm>
          <a:custGeom>
            <a:avLst/>
            <a:gdLst>
              <a:gd name="T0" fmla="*/ 3 w 251"/>
              <a:gd name="T1" fmla="*/ 43 h 137"/>
              <a:gd name="T2" fmla="*/ 123 w 251"/>
              <a:gd name="T3" fmla="*/ 0 h 137"/>
              <a:gd name="T4" fmla="*/ 125 w 251"/>
              <a:gd name="T5" fmla="*/ 0 h 137"/>
              <a:gd name="T6" fmla="*/ 248 w 251"/>
              <a:gd name="T7" fmla="*/ 43 h 137"/>
              <a:gd name="T8" fmla="*/ 251 w 251"/>
              <a:gd name="T9" fmla="*/ 47 h 137"/>
              <a:gd name="T10" fmla="*/ 248 w 251"/>
              <a:gd name="T11" fmla="*/ 50 h 137"/>
              <a:gd name="T12" fmla="*/ 206 w 251"/>
              <a:gd name="T13" fmla="*/ 62 h 137"/>
              <a:gd name="T14" fmla="*/ 124 w 251"/>
              <a:gd name="T15" fmla="*/ 43 h 137"/>
              <a:gd name="T16" fmla="*/ 121 w 251"/>
              <a:gd name="T17" fmla="*/ 47 h 137"/>
              <a:gd name="T18" fmla="*/ 124 w 251"/>
              <a:gd name="T19" fmla="*/ 51 h 137"/>
              <a:gd name="T20" fmla="*/ 200 w 251"/>
              <a:gd name="T21" fmla="*/ 67 h 137"/>
              <a:gd name="T22" fmla="*/ 200 w 251"/>
              <a:gd name="T23" fmla="*/ 93 h 137"/>
              <a:gd name="T24" fmla="*/ 200 w 251"/>
              <a:gd name="T25" fmla="*/ 93 h 137"/>
              <a:gd name="T26" fmla="*/ 124 w 251"/>
              <a:gd name="T27" fmla="*/ 111 h 137"/>
              <a:gd name="T28" fmla="*/ 48 w 251"/>
              <a:gd name="T29" fmla="*/ 93 h 137"/>
              <a:gd name="T30" fmla="*/ 48 w 251"/>
              <a:gd name="T31" fmla="*/ 93 h 137"/>
              <a:gd name="T32" fmla="*/ 48 w 251"/>
              <a:gd name="T33" fmla="*/ 63 h 137"/>
              <a:gd name="T34" fmla="*/ 26 w 251"/>
              <a:gd name="T35" fmla="*/ 57 h 137"/>
              <a:gd name="T36" fmla="*/ 26 w 251"/>
              <a:gd name="T37" fmla="*/ 91 h 137"/>
              <a:gd name="T38" fmla="*/ 34 w 251"/>
              <a:gd name="T39" fmla="*/ 101 h 137"/>
              <a:gd name="T40" fmla="*/ 28 w 251"/>
              <a:gd name="T41" fmla="*/ 111 h 137"/>
              <a:gd name="T42" fmla="*/ 30 w 251"/>
              <a:gd name="T43" fmla="*/ 124 h 137"/>
              <a:gd name="T44" fmla="*/ 10 w 251"/>
              <a:gd name="T45" fmla="*/ 132 h 137"/>
              <a:gd name="T46" fmla="*/ 15 w 251"/>
              <a:gd name="T47" fmla="*/ 110 h 137"/>
              <a:gd name="T48" fmla="*/ 10 w 251"/>
              <a:gd name="T49" fmla="*/ 101 h 137"/>
              <a:gd name="T50" fmla="*/ 17 w 251"/>
              <a:gd name="T51" fmla="*/ 91 h 137"/>
              <a:gd name="T52" fmla="*/ 17 w 251"/>
              <a:gd name="T53" fmla="*/ 54 h 137"/>
              <a:gd name="T54" fmla="*/ 3 w 251"/>
              <a:gd name="T55" fmla="*/ 50 h 137"/>
              <a:gd name="T56" fmla="*/ 0 w 251"/>
              <a:gd name="T57" fmla="*/ 47 h 137"/>
              <a:gd name="T58" fmla="*/ 3 w 251"/>
              <a:gd name="T59" fmla="*/ 4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1" h="137">
                <a:moveTo>
                  <a:pt x="3" y="43"/>
                </a:moveTo>
                <a:cubicBezTo>
                  <a:pt x="123" y="0"/>
                  <a:pt x="123" y="0"/>
                  <a:pt x="123" y="0"/>
                </a:cubicBezTo>
                <a:cubicBezTo>
                  <a:pt x="124" y="0"/>
                  <a:pt x="125" y="0"/>
                  <a:pt x="125" y="0"/>
                </a:cubicBezTo>
                <a:cubicBezTo>
                  <a:pt x="248" y="43"/>
                  <a:pt x="248" y="43"/>
                  <a:pt x="248" y="43"/>
                </a:cubicBezTo>
                <a:cubicBezTo>
                  <a:pt x="250" y="43"/>
                  <a:pt x="251" y="45"/>
                  <a:pt x="251" y="47"/>
                </a:cubicBezTo>
                <a:cubicBezTo>
                  <a:pt x="251" y="48"/>
                  <a:pt x="249" y="50"/>
                  <a:pt x="248" y="50"/>
                </a:cubicBezTo>
                <a:cubicBezTo>
                  <a:pt x="206" y="62"/>
                  <a:pt x="206" y="62"/>
                  <a:pt x="206" y="62"/>
                </a:cubicBezTo>
                <a:cubicBezTo>
                  <a:pt x="197" y="49"/>
                  <a:pt x="158" y="43"/>
                  <a:pt x="124" y="43"/>
                </a:cubicBezTo>
                <a:cubicBezTo>
                  <a:pt x="122" y="43"/>
                  <a:pt x="121" y="45"/>
                  <a:pt x="121" y="47"/>
                </a:cubicBezTo>
                <a:cubicBezTo>
                  <a:pt x="121" y="49"/>
                  <a:pt x="122" y="51"/>
                  <a:pt x="124" y="51"/>
                </a:cubicBezTo>
                <a:cubicBezTo>
                  <a:pt x="166" y="51"/>
                  <a:pt x="196" y="59"/>
                  <a:pt x="200" y="67"/>
                </a:cubicBezTo>
                <a:cubicBezTo>
                  <a:pt x="200" y="93"/>
                  <a:pt x="200" y="93"/>
                  <a:pt x="200" y="93"/>
                </a:cubicBezTo>
                <a:cubicBezTo>
                  <a:pt x="200" y="93"/>
                  <a:pt x="200" y="93"/>
                  <a:pt x="200" y="93"/>
                </a:cubicBezTo>
                <a:cubicBezTo>
                  <a:pt x="200" y="103"/>
                  <a:pt x="166" y="111"/>
                  <a:pt x="124" y="111"/>
                </a:cubicBezTo>
                <a:cubicBezTo>
                  <a:pt x="82" y="111"/>
                  <a:pt x="48" y="103"/>
                  <a:pt x="48" y="93"/>
                </a:cubicBezTo>
                <a:cubicBezTo>
                  <a:pt x="48" y="93"/>
                  <a:pt x="48" y="93"/>
                  <a:pt x="48" y="93"/>
                </a:cubicBezTo>
                <a:cubicBezTo>
                  <a:pt x="48" y="63"/>
                  <a:pt x="48" y="63"/>
                  <a:pt x="48" y="63"/>
                </a:cubicBezTo>
                <a:cubicBezTo>
                  <a:pt x="26" y="57"/>
                  <a:pt x="26" y="57"/>
                  <a:pt x="26" y="57"/>
                </a:cubicBezTo>
                <a:cubicBezTo>
                  <a:pt x="26" y="91"/>
                  <a:pt x="26" y="91"/>
                  <a:pt x="26" y="91"/>
                </a:cubicBezTo>
                <a:cubicBezTo>
                  <a:pt x="31" y="92"/>
                  <a:pt x="34" y="96"/>
                  <a:pt x="34" y="101"/>
                </a:cubicBezTo>
                <a:cubicBezTo>
                  <a:pt x="34" y="105"/>
                  <a:pt x="31" y="109"/>
                  <a:pt x="28" y="111"/>
                </a:cubicBezTo>
                <a:cubicBezTo>
                  <a:pt x="30" y="124"/>
                  <a:pt x="30" y="124"/>
                  <a:pt x="30" y="124"/>
                </a:cubicBezTo>
                <a:cubicBezTo>
                  <a:pt x="32" y="129"/>
                  <a:pt x="10" y="137"/>
                  <a:pt x="10" y="132"/>
                </a:cubicBezTo>
                <a:cubicBezTo>
                  <a:pt x="15" y="110"/>
                  <a:pt x="15" y="110"/>
                  <a:pt x="15" y="110"/>
                </a:cubicBezTo>
                <a:cubicBezTo>
                  <a:pt x="12" y="108"/>
                  <a:pt x="10" y="105"/>
                  <a:pt x="10" y="101"/>
                </a:cubicBezTo>
                <a:cubicBezTo>
                  <a:pt x="10" y="96"/>
                  <a:pt x="13" y="92"/>
                  <a:pt x="17" y="91"/>
                </a:cubicBezTo>
                <a:cubicBezTo>
                  <a:pt x="17" y="54"/>
                  <a:pt x="17" y="54"/>
                  <a:pt x="17" y="54"/>
                </a:cubicBezTo>
                <a:cubicBezTo>
                  <a:pt x="3" y="50"/>
                  <a:pt x="3" y="50"/>
                  <a:pt x="3" y="50"/>
                </a:cubicBezTo>
                <a:cubicBezTo>
                  <a:pt x="1" y="50"/>
                  <a:pt x="0" y="48"/>
                  <a:pt x="0" y="47"/>
                </a:cubicBezTo>
                <a:cubicBezTo>
                  <a:pt x="0" y="45"/>
                  <a:pt x="1" y="43"/>
                  <a:pt x="3" y="43"/>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89"/>
          <p:cNvSpPr>
            <a:spLocks noEditPoints="1"/>
          </p:cNvSpPr>
          <p:nvPr/>
        </p:nvSpPr>
        <p:spPr bwMode="auto">
          <a:xfrm>
            <a:off x="7751182" y="953133"/>
            <a:ext cx="522498" cy="543596"/>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890"/>
          <p:cNvSpPr>
            <a:spLocks noEditPoints="1"/>
          </p:cNvSpPr>
          <p:nvPr/>
        </p:nvSpPr>
        <p:spPr bwMode="auto">
          <a:xfrm>
            <a:off x="6780464" y="3028280"/>
            <a:ext cx="640401" cy="464167"/>
          </a:xfrm>
          <a:custGeom>
            <a:avLst/>
            <a:gdLst>
              <a:gd name="T0" fmla="*/ 143 w 218"/>
              <a:gd name="T1" fmla="*/ 46 h 158"/>
              <a:gd name="T2" fmla="*/ 137 w 218"/>
              <a:gd name="T3" fmla="*/ 52 h 158"/>
              <a:gd name="T4" fmla="*/ 127 w 218"/>
              <a:gd name="T5" fmla="*/ 104 h 158"/>
              <a:gd name="T6" fmla="*/ 81 w 218"/>
              <a:gd name="T7" fmla="*/ 93 h 158"/>
              <a:gd name="T8" fmla="*/ 81 w 218"/>
              <a:gd name="T9" fmla="*/ 46 h 158"/>
              <a:gd name="T10" fmla="*/ 75 w 218"/>
              <a:gd name="T11" fmla="*/ 34 h 158"/>
              <a:gd name="T12" fmla="*/ 99 w 218"/>
              <a:gd name="T13" fmla="*/ 45 h 158"/>
              <a:gd name="T14" fmla="*/ 96 w 218"/>
              <a:gd name="T15" fmla="*/ 51 h 158"/>
              <a:gd name="T16" fmla="*/ 96 w 218"/>
              <a:gd name="T17" fmla="*/ 90 h 158"/>
              <a:gd name="T18" fmla="*/ 117 w 218"/>
              <a:gd name="T19" fmla="*/ 90 h 158"/>
              <a:gd name="T20" fmla="*/ 123 w 218"/>
              <a:gd name="T21" fmla="*/ 84 h 158"/>
              <a:gd name="T22" fmla="*/ 123 w 218"/>
              <a:gd name="T23" fmla="*/ 45 h 158"/>
              <a:gd name="T24" fmla="*/ 119 w 218"/>
              <a:gd name="T25" fmla="*/ 34 h 158"/>
              <a:gd name="T26" fmla="*/ 149 w 218"/>
              <a:gd name="T27" fmla="*/ 28 h 158"/>
              <a:gd name="T28" fmla="*/ 113 w 218"/>
              <a:gd name="T29" fmla="*/ 51 h 158"/>
              <a:gd name="T30" fmla="*/ 117 w 218"/>
              <a:gd name="T31" fmla="*/ 84 h 158"/>
              <a:gd name="T32" fmla="*/ 102 w 218"/>
              <a:gd name="T33" fmla="*/ 51 h 158"/>
              <a:gd name="T34" fmla="*/ 106 w 218"/>
              <a:gd name="T35" fmla="*/ 28 h 158"/>
              <a:gd name="T36" fmla="*/ 69 w 218"/>
              <a:gd name="T37" fmla="*/ 52 h 158"/>
              <a:gd name="T38" fmla="*/ 75 w 218"/>
              <a:gd name="T39" fmla="*/ 96 h 158"/>
              <a:gd name="T40" fmla="*/ 129 w 218"/>
              <a:gd name="T41" fmla="*/ 110 h 158"/>
              <a:gd name="T42" fmla="*/ 144 w 218"/>
              <a:gd name="T43" fmla="*/ 52 h 158"/>
              <a:gd name="T44" fmla="*/ 149 w 218"/>
              <a:gd name="T45" fmla="*/ 28 h 158"/>
              <a:gd name="T46" fmla="*/ 206 w 218"/>
              <a:gd name="T47" fmla="*/ 16 h 158"/>
              <a:gd name="T48" fmla="*/ 26 w 218"/>
              <a:gd name="T49" fmla="*/ 0 h 158"/>
              <a:gd name="T50" fmla="*/ 12 w 218"/>
              <a:gd name="T51" fmla="*/ 135 h 158"/>
              <a:gd name="T52" fmla="*/ 0 w 218"/>
              <a:gd name="T53" fmla="*/ 141 h 158"/>
              <a:gd name="T54" fmla="*/ 203 w 218"/>
              <a:gd name="T55" fmla="*/ 158 h 158"/>
              <a:gd name="T56" fmla="*/ 218 w 218"/>
              <a:gd name="T57" fmla="*/ 135 h 158"/>
              <a:gd name="T58" fmla="*/ 120 w 218"/>
              <a:gd name="T59" fmla="*/ 149 h 158"/>
              <a:gd name="T60" fmla="*/ 90 w 218"/>
              <a:gd name="T61" fmla="*/ 145 h 158"/>
              <a:gd name="T62" fmla="*/ 120 w 218"/>
              <a:gd name="T63" fmla="*/ 140 h 158"/>
              <a:gd name="T64" fmla="*/ 120 w 218"/>
              <a:gd name="T65" fmla="*/ 149 h 158"/>
              <a:gd name="T66" fmla="*/ 186 w 218"/>
              <a:gd name="T67" fmla="*/ 124 h 158"/>
              <a:gd name="T68" fmla="*/ 24 w 218"/>
              <a:gd name="T69" fmla="*/ 117 h 158"/>
              <a:gd name="T70" fmla="*/ 33 w 218"/>
              <a:gd name="T71" fmla="*/ 14 h 158"/>
              <a:gd name="T72" fmla="*/ 192 w 218"/>
              <a:gd name="T73"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158">
                <a:moveTo>
                  <a:pt x="143" y="34"/>
                </a:moveTo>
                <a:cubicBezTo>
                  <a:pt x="143" y="46"/>
                  <a:pt x="143" y="46"/>
                  <a:pt x="143" y="46"/>
                </a:cubicBezTo>
                <a:cubicBezTo>
                  <a:pt x="137" y="46"/>
                  <a:pt x="137" y="46"/>
                  <a:pt x="137" y="46"/>
                </a:cubicBezTo>
                <a:cubicBezTo>
                  <a:pt x="137" y="52"/>
                  <a:pt x="137" y="52"/>
                  <a:pt x="137" y="52"/>
                </a:cubicBezTo>
                <a:cubicBezTo>
                  <a:pt x="137" y="93"/>
                  <a:pt x="137" y="93"/>
                  <a:pt x="137" y="93"/>
                </a:cubicBezTo>
                <a:cubicBezTo>
                  <a:pt x="127" y="104"/>
                  <a:pt x="127" y="104"/>
                  <a:pt x="127" y="104"/>
                </a:cubicBezTo>
                <a:cubicBezTo>
                  <a:pt x="91" y="104"/>
                  <a:pt x="91" y="104"/>
                  <a:pt x="91" y="104"/>
                </a:cubicBezTo>
                <a:cubicBezTo>
                  <a:pt x="81" y="93"/>
                  <a:pt x="81" y="93"/>
                  <a:pt x="81" y="93"/>
                </a:cubicBezTo>
                <a:cubicBezTo>
                  <a:pt x="81" y="52"/>
                  <a:pt x="81" y="52"/>
                  <a:pt x="81" y="52"/>
                </a:cubicBezTo>
                <a:cubicBezTo>
                  <a:pt x="81" y="46"/>
                  <a:pt x="81" y="46"/>
                  <a:pt x="81" y="46"/>
                </a:cubicBezTo>
                <a:cubicBezTo>
                  <a:pt x="75" y="46"/>
                  <a:pt x="75" y="46"/>
                  <a:pt x="75" y="46"/>
                </a:cubicBezTo>
                <a:cubicBezTo>
                  <a:pt x="75" y="34"/>
                  <a:pt x="75" y="34"/>
                  <a:pt x="75" y="34"/>
                </a:cubicBezTo>
                <a:cubicBezTo>
                  <a:pt x="99" y="34"/>
                  <a:pt x="99" y="34"/>
                  <a:pt x="99" y="34"/>
                </a:cubicBezTo>
                <a:cubicBezTo>
                  <a:pt x="99" y="45"/>
                  <a:pt x="99" y="45"/>
                  <a:pt x="99" y="45"/>
                </a:cubicBezTo>
                <a:cubicBezTo>
                  <a:pt x="96" y="45"/>
                  <a:pt x="96" y="45"/>
                  <a:pt x="96" y="45"/>
                </a:cubicBezTo>
                <a:cubicBezTo>
                  <a:pt x="96" y="51"/>
                  <a:pt x="96" y="51"/>
                  <a:pt x="96" y="51"/>
                </a:cubicBezTo>
                <a:cubicBezTo>
                  <a:pt x="96" y="84"/>
                  <a:pt x="96" y="84"/>
                  <a:pt x="96" y="84"/>
                </a:cubicBezTo>
                <a:cubicBezTo>
                  <a:pt x="96" y="90"/>
                  <a:pt x="96" y="90"/>
                  <a:pt x="96" y="90"/>
                </a:cubicBezTo>
                <a:cubicBezTo>
                  <a:pt x="102" y="90"/>
                  <a:pt x="102" y="90"/>
                  <a:pt x="102" y="90"/>
                </a:cubicBezTo>
                <a:cubicBezTo>
                  <a:pt x="117" y="90"/>
                  <a:pt x="117" y="90"/>
                  <a:pt x="117" y="90"/>
                </a:cubicBezTo>
                <a:cubicBezTo>
                  <a:pt x="123" y="90"/>
                  <a:pt x="123" y="90"/>
                  <a:pt x="123" y="90"/>
                </a:cubicBezTo>
                <a:cubicBezTo>
                  <a:pt x="123" y="84"/>
                  <a:pt x="123" y="84"/>
                  <a:pt x="123" y="84"/>
                </a:cubicBezTo>
                <a:cubicBezTo>
                  <a:pt x="123" y="51"/>
                  <a:pt x="123" y="51"/>
                  <a:pt x="123" y="51"/>
                </a:cubicBezTo>
                <a:cubicBezTo>
                  <a:pt x="123" y="45"/>
                  <a:pt x="123" y="45"/>
                  <a:pt x="123" y="45"/>
                </a:cubicBezTo>
                <a:cubicBezTo>
                  <a:pt x="119" y="45"/>
                  <a:pt x="119" y="45"/>
                  <a:pt x="119" y="45"/>
                </a:cubicBezTo>
                <a:cubicBezTo>
                  <a:pt x="119" y="34"/>
                  <a:pt x="119" y="34"/>
                  <a:pt x="119" y="34"/>
                </a:cubicBezTo>
                <a:cubicBezTo>
                  <a:pt x="143" y="34"/>
                  <a:pt x="143" y="34"/>
                  <a:pt x="143" y="34"/>
                </a:cubicBezTo>
                <a:close/>
                <a:moveTo>
                  <a:pt x="149" y="28"/>
                </a:moveTo>
                <a:cubicBezTo>
                  <a:pt x="113" y="28"/>
                  <a:pt x="113" y="28"/>
                  <a:pt x="113" y="28"/>
                </a:cubicBezTo>
                <a:cubicBezTo>
                  <a:pt x="113" y="51"/>
                  <a:pt x="113" y="51"/>
                  <a:pt x="113" y="51"/>
                </a:cubicBezTo>
                <a:cubicBezTo>
                  <a:pt x="117" y="51"/>
                  <a:pt x="117" y="51"/>
                  <a:pt x="117" y="51"/>
                </a:cubicBezTo>
                <a:cubicBezTo>
                  <a:pt x="117" y="84"/>
                  <a:pt x="117" y="84"/>
                  <a:pt x="117" y="84"/>
                </a:cubicBezTo>
                <a:cubicBezTo>
                  <a:pt x="102" y="84"/>
                  <a:pt x="102" y="84"/>
                  <a:pt x="102" y="84"/>
                </a:cubicBezTo>
                <a:cubicBezTo>
                  <a:pt x="102" y="51"/>
                  <a:pt x="102" y="51"/>
                  <a:pt x="102" y="51"/>
                </a:cubicBezTo>
                <a:cubicBezTo>
                  <a:pt x="106" y="51"/>
                  <a:pt x="106" y="51"/>
                  <a:pt x="106" y="51"/>
                </a:cubicBezTo>
                <a:cubicBezTo>
                  <a:pt x="106" y="28"/>
                  <a:pt x="106" y="28"/>
                  <a:pt x="106" y="28"/>
                </a:cubicBezTo>
                <a:cubicBezTo>
                  <a:pt x="69" y="28"/>
                  <a:pt x="69" y="28"/>
                  <a:pt x="69" y="28"/>
                </a:cubicBezTo>
                <a:cubicBezTo>
                  <a:pt x="69" y="52"/>
                  <a:pt x="69" y="52"/>
                  <a:pt x="69" y="52"/>
                </a:cubicBezTo>
                <a:cubicBezTo>
                  <a:pt x="75" y="52"/>
                  <a:pt x="75" y="52"/>
                  <a:pt x="75" y="52"/>
                </a:cubicBezTo>
                <a:cubicBezTo>
                  <a:pt x="75" y="96"/>
                  <a:pt x="75" y="96"/>
                  <a:pt x="75" y="96"/>
                </a:cubicBezTo>
                <a:cubicBezTo>
                  <a:pt x="89" y="110"/>
                  <a:pt x="89" y="110"/>
                  <a:pt x="89" y="110"/>
                </a:cubicBezTo>
                <a:cubicBezTo>
                  <a:pt x="129" y="110"/>
                  <a:pt x="129" y="110"/>
                  <a:pt x="129" y="110"/>
                </a:cubicBezTo>
                <a:cubicBezTo>
                  <a:pt x="144" y="96"/>
                  <a:pt x="144" y="96"/>
                  <a:pt x="144" y="96"/>
                </a:cubicBezTo>
                <a:cubicBezTo>
                  <a:pt x="144" y="52"/>
                  <a:pt x="144" y="52"/>
                  <a:pt x="144" y="52"/>
                </a:cubicBezTo>
                <a:cubicBezTo>
                  <a:pt x="149" y="52"/>
                  <a:pt x="149" y="52"/>
                  <a:pt x="149" y="52"/>
                </a:cubicBezTo>
                <a:cubicBezTo>
                  <a:pt x="149" y="28"/>
                  <a:pt x="149" y="28"/>
                  <a:pt x="149" y="28"/>
                </a:cubicBezTo>
                <a:close/>
                <a:moveTo>
                  <a:pt x="206" y="135"/>
                </a:moveTo>
                <a:cubicBezTo>
                  <a:pt x="206" y="16"/>
                  <a:pt x="206" y="16"/>
                  <a:pt x="206" y="16"/>
                </a:cubicBezTo>
                <a:cubicBezTo>
                  <a:pt x="206" y="7"/>
                  <a:pt x="199" y="0"/>
                  <a:pt x="191" y="0"/>
                </a:cubicBezTo>
                <a:cubicBezTo>
                  <a:pt x="26" y="0"/>
                  <a:pt x="26" y="0"/>
                  <a:pt x="26" y="0"/>
                </a:cubicBezTo>
                <a:cubicBezTo>
                  <a:pt x="18" y="0"/>
                  <a:pt x="12" y="7"/>
                  <a:pt x="12" y="16"/>
                </a:cubicBezTo>
                <a:cubicBezTo>
                  <a:pt x="12" y="135"/>
                  <a:pt x="12" y="135"/>
                  <a:pt x="12" y="135"/>
                </a:cubicBezTo>
                <a:cubicBezTo>
                  <a:pt x="0" y="135"/>
                  <a:pt x="0" y="135"/>
                  <a:pt x="0" y="135"/>
                </a:cubicBezTo>
                <a:cubicBezTo>
                  <a:pt x="0" y="141"/>
                  <a:pt x="0" y="141"/>
                  <a:pt x="0" y="141"/>
                </a:cubicBezTo>
                <a:cubicBezTo>
                  <a:pt x="0" y="150"/>
                  <a:pt x="7" y="158"/>
                  <a:pt x="16" y="158"/>
                </a:cubicBezTo>
                <a:cubicBezTo>
                  <a:pt x="203" y="158"/>
                  <a:pt x="203" y="158"/>
                  <a:pt x="203" y="158"/>
                </a:cubicBezTo>
                <a:cubicBezTo>
                  <a:pt x="211" y="158"/>
                  <a:pt x="218" y="150"/>
                  <a:pt x="218" y="141"/>
                </a:cubicBezTo>
                <a:cubicBezTo>
                  <a:pt x="218" y="135"/>
                  <a:pt x="218" y="135"/>
                  <a:pt x="218" y="135"/>
                </a:cubicBezTo>
                <a:lnTo>
                  <a:pt x="206" y="135"/>
                </a:lnTo>
                <a:close/>
                <a:moveTo>
                  <a:pt x="120" y="149"/>
                </a:moveTo>
                <a:cubicBezTo>
                  <a:pt x="94" y="149"/>
                  <a:pt x="94" y="149"/>
                  <a:pt x="94" y="149"/>
                </a:cubicBezTo>
                <a:cubicBezTo>
                  <a:pt x="92" y="149"/>
                  <a:pt x="90" y="147"/>
                  <a:pt x="90" y="145"/>
                </a:cubicBezTo>
                <a:cubicBezTo>
                  <a:pt x="90" y="142"/>
                  <a:pt x="92" y="140"/>
                  <a:pt x="94" y="140"/>
                </a:cubicBezTo>
                <a:cubicBezTo>
                  <a:pt x="120" y="140"/>
                  <a:pt x="120" y="140"/>
                  <a:pt x="120" y="140"/>
                </a:cubicBezTo>
                <a:cubicBezTo>
                  <a:pt x="123" y="140"/>
                  <a:pt x="125" y="142"/>
                  <a:pt x="125" y="145"/>
                </a:cubicBezTo>
                <a:cubicBezTo>
                  <a:pt x="125" y="147"/>
                  <a:pt x="123" y="149"/>
                  <a:pt x="120" y="149"/>
                </a:cubicBezTo>
                <a:close/>
                <a:moveTo>
                  <a:pt x="192" y="117"/>
                </a:moveTo>
                <a:cubicBezTo>
                  <a:pt x="192" y="120"/>
                  <a:pt x="190" y="124"/>
                  <a:pt x="186" y="124"/>
                </a:cubicBezTo>
                <a:cubicBezTo>
                  <a:pt x="31" y="124"/>
                  <a:pt x="31" y="124"/>
                  <a:pt x="31" y="124"/>
                </a:cubicBezTo>
                <a:cubicBezTo>
                  <a:pt x="27" y="124"/>
                  <a:pt x="24" y="120"/>
                  <a:pt x="24" y="117"/>
                </a:cubicBezTo>
                <a:cubicBezTo>
                  <a:pt x="24" y="21"/>
                  <a:pt x="24" y="21"/>
                  <a:pt x="24" y="21"/>
                </a:cubicBezTo>
                <a:cubicBezTo>
                  <a:pt x="24" y="17"/>
                  <a:pt x="27" y="14"/>
                  <a:pt x="33" y="14"/>
                </a:cubicBezTo>
                <a:cubicBezTo>
                  <a:pt x="188" y="14"/>
                  <a:pt x="188" y="14"/>
                  <a:pt x="188" y="14"/>
                </a:cubicBezTo>
                <a:cubicBezTo>
                  <a:pt x="190" y="14"/>
                  <a:pt x="192" y="17"/>
                  <a:pt x="192" y="21"/>
                </a:cubicBezTo>
                <a:lnTo>
                  <a:pt x="192" y="1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891"/>
          <p:cNvSpPr>
            <a:spLocks noEditPoints="1"/>
          </p:cNvSpPr>
          <p:nvPr/>
        </p:nvSpPr>
        <p:spPr bwMode="auto">
          <a:xfrm>
            <a:off x="4127019" y="2977396"/>
            <a:ext cx="429416" cy="547320"/>
          </a:xfrm>
          <a:custGeom>
            <a:avLst/>
            <a:gdLst>
              <a:gd name="T0" fmla="*/ 71 w 146"/>
              <a:gd name="T1" fmla="*/ 88 h 186"/>
              <a:gd name="T2" fmla="*/ 67 w 146"/>
              <a:gd name="T3" fmla="*/ 101 h 186"/>
              <a:gd name="T4" fmla="*/ 55 w 146"/>
              <a:gd name="T5" fmla="*/ 104 h 186"/>
              <a:gd name="T6" fmla="*/ 73 w 146"/>
              <a:gd name="T7" fmla="*/ 82 h 186"/>
              <a:gd name="T8" fmla="*/ 92 w 146"/>
              <a:gd name="T9" fmla="*/ 126 h 186"/>
              <a:gd name="T10" fmla="*/ 92 w 146"/>
              <a:gd name="T11" fmla="*/ 128 h 186"/>
              <a:gd name="T12" fmla="*/ 101 w 146"/>
              <a:gd name="T13" fmla="*/ 122 h 186"/>
              <a:gd name="T14" fmla="*/ 105 w 146"/>
              <a:gd name="T15" fmla="*/ 111 h 186"/>
              <a:gd name="T16" fmla="*/ 104 w 146"/>
              <a:gd name="T17" fmla="*/ 110 h 186"/>
              <a:gd name="T18" fmla="*/ 94 w 146"/>
              <a:gd name="T19" fmla="*/ 121 h 186"/>
              <a:gd name="T20" fmla="*/ 127 w 146"/>
              <a:gd name="T21" fmla="*/ 186 h 186"/>
              <a:gd name="T22" fmla="*/ 0 w 146"/>
              <a:gd name="T23" fmla="*/ 168 h 186"/>
              <a:gd name="T24" fmla="*/ 21 w 146"/>
              <a:gd name="T25" fmla="*/ 0 h 186"/>
              <a:gd name="T26" fmla="*/ 144 w 146"/>
              <a:gd name="T27" fmla="*/ 5 h 186"/>
              <a:gd name="T28" fmla="*/ 20 w 146"/>
              <a:gd name="T29" fmla="*/ 10 h 186"/>
              <a:gd name="T30" fmla="*/ 19 w 146"/>
              <a:gd name="T31" fmla="*/ 31 h 186"/>
              <a:gd name="T32" fmla="*/ 146 w 146"/>
              <a:gd name="T33" fmla="*/ 39 h 186"/>
              <a:gd name="T34" fmla="*/ 75 w 146"/>
              <a:gd name="T35" fmla="*/ 100 h 186"/>
              <a:gd name="T36" fmla="*/ 80 w 146"/>
              <a:gd name="T37" fmla="*/ 79 h 186"/>
              <a:gd name="T38" fmla="*/ 80 w 146"/>
              <a:gd name="T39" fmla="*/ 71 h 186"/>
              <a:gd name="T40" fmla="*/ 71 w 146"/>
              <a:gd name="T41" fmla="*/ 74 h 186"/>
              <a:gd name="T42" fmla="*/ 50 w 146"/>
              <a:gd name="T43" fmla="*/ 100 h 186"/>
              <a:gd name="T44" fmla="*/ 40 w 146"/>
              <a:gd name="T45" fmla="*/ 109 h 186"/>
              <a:gd name="T46" fmla="*/ 32 w 146"/>
              <a:gd name="T47" fmla="*/ 115 h 186"/>
              <a:gd name="T48" fmla="*/ 34 w 146"/>
              <a:gd name="T49" fmla="*/ 118 h 186"/>
              <a:gd name="T50" fmla="*/ 40 w 146"/>
              <a:gd name="T51" fmla="*/ 116 h 186"/>
              <a:gd name="T52" fmla="*/ 33 w 146"/>
              <a:gd name="T53" fmla="*/ 128 h 186"/>
              <a:gd name="T54" fmla="*/ 31 w 146"/>
              <a:gd name="T55" fmla="*/ 138 h 186"/>
              <a:gd name="T56" fmla="*/ 37 w 146"/>
              <a:gd name="T57" fmla="*/ 136 h 186"/>
              <a:gd name="T58" fmla="*/ 41 w 146"/>
              <a:gd name="T59" fmla="*/ 128 h 186"/>
              <a:gd name="T60" fmla="*/ 66 w 146"/>
              <a:gd name="T61" fmla="*/ 108 h 186"/>
              <a:gd name="T62" fmla="*/ 64 w 146"/>
              <a:gd name="T63" fmla="*/ 133 h 186"/>
              <a:gd name="T64" fmla="*/ 68 w 146"/>
              <a:gd name="T65" fmla="*/ 139 h 186"/>
              <a:gd name="T66" fmla="*/ 70 w 146"/>
              <a:gd name="T67" fmla="*/ 134 h 186"/>
              <a:gd name="T68" fmla="*/ 73 w 146"/>
              <a:gd name="T69" fmla="*/ 106 h 186"/>
              <a:gd name="T70" fmla="*/ 79 w 146"/>
              <a:gd name="T71" fmla="*/ 106 h 186"/>
              <a:gd name="T72" fmla="*/ 81 w 146"/>
              <a:gd name="T73" fmla="*/ 102 h 186"/>
              <a:gd name="T74" fmla="*/ 75 w 146"/>
              <a:gd name="T75" fmla="*/ 100 h 186"/>
              <a:gd name="T76" fmla="*/ 115 w 146"/>
              <a:gd name="T77" fmla="*/ 78 h 186"/>
              <a:gd name="T78" fmla="*/ 111 w 146"/>
              <a:gd name="T79" fmla="*/ 75 h 186"/>
              <a:gd name="T80" fmla="*/ 104 w 146"/>
              <a:gd name="T81" fmla="*/ 85 h 186"/>
              <a:gd name="T82" fmla="*/ 83 w 146"/>
              <a:gd name="T83" fmla="*/ 133 h 186"/>
              <a:gd name="T84" fmla="*/ 86 w 146"/>
              <a:gd name="T85" fmla="*/ 136 h 186"/>
              <a:gd name="T86" fmla="*/ 89 w 146"/>
              <a:gd name="T87" fmla="*/ 133 h 186"/>
              <a:gd name="T88" fmla="*/ 94 w 146"/>
              <a:gd name="T89" fmla="*/ 135 h 186"/>
              <a:gd name="T90" fmla="*/ 110 w 146"/>
              <a:gd name="T91" fmla="*/ 119 h 186"/>
              <a:gd name="T92" fmla="*/ 110 w 146"/>
              <a:gd name="T93" fmla="*/ 106 h 186"/>
              <a:gd name="T94" fmla="*/ 101 w 146"/>
              <a:gd name="T95" fmla="*/ 106 h 186"/>
              <a:gd name="T96" fmla="*/ 114 w 146"/>
              <a:gd name="T9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 h="186">
                <a:moveTo>
                  <a:pt x="73" y="82"/>
                </a:moveTo>
                <a:cubicBezTo>
                  <a:pt x="71" y="88"/>
                  <a:pt x="71" y="88"/>
                  <a:pt x="71" y="88"/>
                </a:cubicBezTo>
                <a:cubicBezTo>
                  <a:pt x="70" y="91"/>
                  <a:pt x="69" y="93"/>
                  <a:pt x="69" y="94"/>
                </a:cubicBezTo>
                <a:cubicBezTo>
                  <a:pt x="68" y="97"/>
                  <a:pt x="68" y="100"/>
                  <a:pt x="67" y="101"/>
                </a:cubicBezTo>
                <a:cubicBezTo>
                  <a:pt x="64" y="102"/>
                  <a:pt x="61" y="102"/>
                  <a:pt x="60" y="103"/>
                </a:cubicBezTo>
                <a:cubicBezTo>
                  <a:pt x="58" y="103"/>
                  <a:pt x="56" y="104"/>
                  <a:pt x="55" y="104"/>
                </a:cubicBezTo>
                <a:cubicBezTo>
                  <a:pt x="58" y="99"/>
                  <a:pt x="62" y="93"/>
                  <a:pt x="69" y="86"/>
                </a:cubicBezTo>
                <a:cubicBezTo>
                  <a:pt x="70" y="84"/>
                  <a:pt x="71" y="83"/>
                  <a:pt x="73" y="82"/>
                </a:cubicBezTo>
                <a:close/>
                <a:moveTo>
                  <a:pt x="94" y="121"/>
                </a:moveTo>
                <a:cubicBezTo>
                  <a:pt x="93" y="123"/>
                  <a:pt x="92" y="125"/>
                  <a:pt x="92" y="126"/>
                </a:cubicBezTo>
                <a:cubicBezTo>
                  <a:pt x="91" y="127"/>
                  <a:pt x="91" y="127"/>
                  <a:pt x="91" y="127"/>
                </a:cubicBezTo>
                <a:cubicBezTo>
                  <a:pt x="92" y="128"/>
                  <a:pt x="92" y="128"/>
                  <a:pt x="92" y="128"/>
                </a:cubicBezTo>
                <a:cubicBezTo>
                  <a:pt x="93" y="128"/>
                  <a:pt x="93" y="128"/>
                  <a:pt x="94" y="128"/>
                </a:cubicBezTo>
                <a:cubicBezTo>
                  <a:pt x="96" y="128"/>
                  <a:pt x="99" y="126"/>
                  <a:pt x="101" y="122"/>
                </a:cubicBezTo>
                <a:cubicBezTo>
                  <a:pt x="103" y="120"/>
                  <a:pt x="104" y="117"/>
                  <a:pt x="104" y="115"/>
                </a:cubicBezTo>
                <a:cubicBezTo>
                  <a:pt x="105" y="113"/>
                  <a:pt x="105" y="112"/>
                  <a:pt x="105" y="111"/>
                </a:cubicBezTo>
                <a:cubicBezTo>
                  <a:pt x="105" y="111"/>
                  <a:pt x="105" y="111"/>
                  <a:pt x="105" y="110"/>
                </a:cubicBezTo>
                <a:cubicBezTo>
                  <a:pt x="105" y="110"/>
                  <a:pt x="104" y="110"/>
                  <a:pt x="104" y="110"/>
                </a:cubicBezTo>
                <a:cubicBezTo>
                  <a:pt x="103" y="110"/>
                  <a:pt x="101" y="111"/>
                  <a:pt x="99" y="113"/>
                </a:cubicBezTo>
                <a:cubicBezTo>
                  <a:pt x="97" y="115"/>
                  <a:pt x="96" y="118"/>
                  <a:pt x="94" y="121"/>
                </a:cubicBezTo>
                <a:close/>
                <a:moveTo>
                  <a:pt x="146" y="168"/>
                </a:moveTo>
                <a:cubicBezTo>
                  <a:pt x="146" y="178"/>
                  <a:pt x="138" y="186"/>
                  <a:pt x="127" y="186"/>
                </a:cubicBezTo>
                <a:cubicBezTo>
                  <a:pt x="18" y="186"/>
                  <a:pt x="18" y="186"/>
                  <a:pt x="18" y="186"/>
                </a:cubicBezTo>
                <a:cubicBezTo>
                  <a:pt x="8" y="186"/>
                  <a:pt x="0" y="178"/>
                  <a:pt x="0" y="168"/>
                </a:cubicBezTo>
                <a:cubicBezTo>
                  <a:pt x="0" y="18"/>
                  <a:pt x="0" y="18"/>
                  <a:pt x="0" y="18"/>
                </a:cubicBezTo>
                <a:cubicBezTo>
                  <a:pt x="0" y="8"/>
                  <a:pt x="8" y="0"/>
                  <a:pt x="21" y="0"/>
                </a:cubicBezTo>
                <a:cubicBezTo>
                  <a:pt x="138" y="0"/>
                  <a:pt x="138" y="0"/>
                  <a:pt x="138" y="0"/>
                </a:cubicBezTo>
                <a:cubicBezTo>
                  <a:pt x="141" y="0"/>
                  <a:pt x="144" y="2"/>
                  <a:pt x="144" y="5"/>
                </a:cubicBezTo>
                <a:cubicBezTo>
                  <a:pt x="144" y="8"/>
                  <a:pt x="141" y="10"/>
                  <a:pt x="138" y="10"/>
                </a:cubicBezTo>
                <a:cubicBezTo>
                  <a:pt x="138" y="10"/>
                  <a:pt x="20" y="10"/>
                  <a:pt x="20" y="10"/>
                </a:cubicBezTo>
                <a:cubicBezTo>
                  <a:pt x="13" y="10"/>
                  <a:pt x="9" y="15"/>
                  <a:pt x="9" y="20"/>
                </a:cubicBezTo>
                <a:cubicBezTo>
                  <a:pt x="9" y="25"/>
                  <a:pt x="13" y="31"/>
                  <a:pt x="19" y="31"/>
                </a:cubicBezTo>
                <a:cubicBezTo>
                  <a:pt x="19" y="31"/>
                  <a:pt x="138" y="31"/>
                  <a:pt x="138" y="31"/>
                </a:cubicBezTo>
                <a:cubicBezTo>
                  <a:pt x="142" y="31"/>
                  <a:pt x="146" y="35"/>
                  <a:pt x="146" y="39"/>
                </a:cubicBezTo>
                <a:cubicBezTo>
                  <a:pt x="146" y="39"/>
                  <a:pt x="146" y="168"/>
                  <a:pt x="146" y="168"/>
                </a:cubicBezTo>
                <a:close/>
                <a:moveTo>
                  <a:pt x="75" y="100"/>
                </a:moveTo>
                <a:cubicBezTo>
                  <a:pt x="75" y="98"/>
                  <a:pt x="76" y="95"/>
                  <a:pt x="77" y="91"/>
                </a:cubicBezTo>
                <a:cubicBezTo>
                  <a:pt x="78" y="87"/>
                  <a:pt x="79" y="83"/>
                  <a:pt x="80" y="79"/>
                </a:cubicBezTo>
                <a:cubicBezTo>
                  <a:pt x="81" y="77"/>
                  <a:pt x="81" y="75"/>
                  <a:pt x="81" y="74"/>
                </a:cubicBezTo>
                <a:cubicBezTo>
                  <a:pt x="81" y="73"/>
                  <a:pt x="81" y="72"/>
                  <a:pt x="80" y="71"/>
                </a:cubicBezTo>
                <a:cubicBezTo>
                  <a:pt x="80" y="71"/>
                  <a:pt x="79" y="70"/>
                  <a:pt x="78" y="70"/>
                </a:cubicBezTo>
                <a:cubicBezTo>
                  <a:pt x="76" y="70"/>
                  <a:pt x="74" y="71"/>
                  <a:pt x="71" y="74"/>
                </a:cubicBezTo>
                <a:cubicBezTo>
                  <a:pt x="67" y="78"/>
                  <a:pt x="63" y="83"/>
                  <a:pt x="60" y="87"/>
                </a:cubicBezTo>
                <a:cubicBezTo>
                  <a:pt x="54" y="94"/>
                  <a:pt x="51" y="98"/>
                  <a:pt x="50" y="100"/>
                </a:cubicBezTo>
                <a:cubicBezTo>
                  <a:pt x="47" y="105"/>
                  <a:pt x="46" y="106"/>
                  <a:pt x="45" y="107"/>
                </a:cubicBezTo>
                <a:cubicBezTo>
                  <a:pt x="44" y="108"/>
                  <a:pt x="42" y="108"/>
                  <a:pt x="40" y="109"/>
                </a:cubicBezTo>
                <a:cubicBezTo>
                  <a:pt x="36" y="110"/>
                  <a:pt x="34" y="111"/>
                  <a:pt x="33" y="112"/>
                </a:cubicBezTo>
                <a:cubicBezTo>
                  <a:pt x="32" y="112"/>
                  <a:pt x="32" y="113"/>
                  <a:pt x="32" y="115"/>
                </a:cubicBezTo>
                <a:cubicBezTo>
                  <a:pt x="32" y="115"/>
                  <a:pt x="32" y="116"/>
                  <a:pt x="32" y="117"/>
                </a:cubicBezTo>
                <a:cubicBezTo>
                  <a:pt x="33" y="117"/>
                  <a:pt x="33" y="118"/>
                  <a:pt x="34" y="118"/>
                </a:cubicBezTo>
                <a:cubicBezTo>
                  <a:pt x="35" y="118"/>
                  <a:pt x="36" y="117"/>
                  <a:pt x="37" y="117"/>
                </a:cubicBezTo>
                <a:cubicBezTo>
                  <a:pt x="38" y="117"/>
                  <a:pt x="39" y="116"/>
                  <a:pt x="40" y="116"/>
                </a:cubicBezTo>
                <a:cubicBezTo>
                  <a:pt x="40" y="116"/>
                  <a:pt x="39" y="117"/>
                  <a:pt x="39" y="118"/>
                </a:cubicBezTo>
                <a:cubicBezTo>
                  <a:pt x="36" y="122"/>
                  <a:pt x="34" y="125"/>
                  <a:pt x="33" y="128"/>
                </a:cubicBezTo>
                <a:cubicBezTo>
                  <a:pt x="30" y="134"/>
                  <a:pt x="30" y="135"/>
                  <a:pt x="30" y="136"/>
                </a:cubicBezTo>
                <a:cubicBezTo>
                  <a:pt x="30" y="136"/>
                  <a:pt x="30" y="137"/>
                  <a:pt x="31" y="138"/>
                </a:cubicBezTo>
                <a:cubicBezTo>
                  <a:pt x="31" y="138"/>
                  <a:pt x="32" y="139"/>
                  <a:pt x="33" y="139"/>
                </a:cubicBezTo>
                <a:cubicBezTo>
                  <a:pt x="34" y="139"/>
                  <a:pt x="36" y="138"/>
                  <a:pt x="37" y="136"/>
                </a:cubicBezTo>
                <a:cubicBezTo>
                  <a:pt x="37" y="134"/>
                  <a:pt x="38" y="133"/>
                  <a:pt x="39" y="132"/>
                </a:cubicBezTo>
                <a:cubicBezTo>
                  <a:pt x="41" y="128"/>
                  <a:pt x="41" y="128"/>
                  <a:pt x="41" y="128"/>
                </a:cubicBezTo>
                <a:cubicBezTo>
                  <a:pt x="44" y="122"/>
                  <a:pt x="47" y="117"/>
                  <a:pt x="49" y="112"/>
                </a:cubicBezTo>
                <a:cubicBezTo>
                  <a:pt x="54" y="111"/>
                  <a:pt x="59" y="109"/>
                  <a:pt x="66" y="108"/>
                </a:cubicBezTo>
                <a:cubicBezTo>
                  <a:pt x="66" y="110"/>
                  <a:pt x="65" y="112"/>
                  <a:pt x="65" y="115"/>
                </a:cubicBezTo>
                <a:cubicBezTo>
                  <a:pt x="64" y="123"/>
                  <a:pt x="63" y="129"/>
                  <a:pt x="64" y="133"/>
                </a:cubicBezTo>
                <a:cubicBezTo>
                  <a:pt x="64" y="135"/>
                  <a:pt x="64" y="136"/>
                  <a:pt x="64" y="137"/>
                </a:cubicBezTo>
                <a:cubicBezTo>
                  <a:pt x="65" y="138"/>
                  <a:pt x="67" y="139"/>
                  <a:pt x="68" y="139"/>
                </a:cubicBezTo>
                <a:cubicBezTo>
                  <a:pt x="68" y="139"/>
                  <a:pt x="69" y="138"/>
                  <a:pt x="70" y="138"/>
                </a:cubicBezTo>
                <a:cubicBezTo>
                  <a:pt x="70" y="137"/>
                  <a:pt x="70" y="136"/>
                  <a:pt x="70" y="134"/>
                </a:cubicBezTo>
                <a:cubicBezTo>
                  <a:pt x="70" y="134"/>
                  <a:pt x="70" y="131"/>
                  <a:pt x="71" y="123"/>
                </a:cubicBezTo>
                <a:cubicBezTo>
                  <a:pt x="72" y="114"/>
                  <a:pt x="73" y="109"/>
                  <a:pt x="73" y="106"/>
                </a:cubicBezTo>
                <a:cubicBezTo>
                  <a:pt x="74" y="106"/>
                  <a:pt x="75" y="106"/>
                  <a:pt x="77" y="106"/>
                </a:cubicBezTo>
                <a:cubicBezTo>
                  <a:pt x="78" y="106"/>
                  <a:pt x="79" y="106"/>
                  <a:pt x="79" y="106"/>
                </a:cubicBezTo>
                <a:cubicBezTo>
                  <a:pt x="79" y="106"/>
                  <a:pt x="80" y="105"/>
                  <a:pt x="80" y="105"/>
                </a:cubicBezTo>
                <a:cubicBezTo>
                  <a:pt x="81" y="104"/>
                  <a:pt x="81" y="103"/>
                  <a:pt x="81" y="102"/>
                </a:cubicBezTo>
                <a:cubicBezTo>
                  <a:pt x="81" y="101"/>
                  <a:pt x="80" y="100"/>
                  <a:pt x="77" y="100"/>
                </a:cubicBezTo>
                <a:cubicBezTo>
                  <a:pt x="77" y="100"/>
                  <a:pt x="76" y="100"/>
                  <a:pt x="75" y="100"/>
                </a:cubicBezTo>
                <a:cubicBezTo>
                  <a:pt x="75" y="100"/>
                  <a:pt x="75" y="100"/>
                  <a:pt x="75" y="100"/>
                </a:cubicBezTo>
                <a:close/>
                <a:moveTo>
                  <a:pt x="115" y="78"/>
                </a:moveTo>
                <a:cubicBezTo>
                  <a:pt x="114" y="77"/>
                  <a:pt x="114" y="77"/>
                  <a:pt x="114" y="76"/>
                </a:cubicBezTo>
                <a:cubicBezTo>
                  <a:pt x="113" y="75"/>
                  <a:pt x="112" y="75"/>
                  <a:pt x="111" y="75"/>
                </a:cubicBezTo>
                <a:cubicBezTo>
                  <a:pt x="110" y="75"/>
                  <a:pt x="110" y="76"/>
                  <a:pt x="109" y="77"/>
                </a:cubicBezTo>
                <a:cubicBezTo>
                  <a:pt x="108" y="78"/>
                  <a:pt x="107" y="80"/>
                  <a:pt x="104" y="85"/>
                </a:cubicBezTo>
                <a:cubicBezTo>
                  <a:pt x="98" y="96"/>
                  <a:pt x="93" y="108"/>
                  <a:pt x="88" y="119"/>
                </a:cubicBezTo>
                <a:cubicBezTo>
                  <a:pt x="83" y="131"/>
                  <a:pt x="83" y="132"/>
                  <a:pt x="83" y="133"/>
                </a:cubicBezTo>
                <a:cubicBezTo>
                  <a:pt x="83" y="133"/>
                  <a:pt x="84" y="134"/>
                  <a:pt x="84" y="135"/>
                </a:cubicBezTo>
                <a:cubicBezTo>
                  <a:pt x="85" y="136"/>
                  <a:pt x="86" y="136"/>
                  <a:pt x="86" y="136"/>
                </a:cubicBezTo>
                <a:cubicBezTo>
                  <a:pt x="87" y="136"/>
                  <a:pt x="88" y="136"/>
                  <a:pt x="88" y="135"/>
                </a:cubicBezTo>
                <a:cubicBezTo>
                  <a:pt x="88" y="135"/>
                  <a:pt x="88" y="135"/>
                  <a:pt x="89" y="133"/>
                </a:cubicBezTo>
                <a:cubicBezTo>
                  <a:pt x="90" y="133"/>
                  <a:pt x="90" y="134"/>
                  <a:pt x="91" y="134"/>
                </a:cubicBezTo>
                <a:cubicBezTo>
                  <a:pt x="92" y="134"/>
                  <a:pt x="93" y="135"/>
                  <a:pt x="94" y="135"/>
                </a:cubicBezTo>
                <a:cubicBezTo>
                  <a:pt x="96" y="135"/>
                  <a:pt x="99" y="133"/>
                  <a:pt x="102" y="130"/>
                </a:cubicBezTo>
                <a:cubicBezTo>
                  <a:pt x="105" y="127"/>
                  <a:pt x="108" y="123"/>
                  <a:pt x="110" y="119"/>
                </a:cubicBezTo>
                <a:cubicBezTo>
                  <a:pt x="111" y="115"/>
                  <a:pt x="112" y="112"/>
                  <a:pt x="112" y="110"/>
                </a:cubicBezTo>
                <a:cubicBezTo>
                  <a:pt x="111" y="108"/>
                  <a:pt x="111" y="107"/>
                  <a:pt x="110" y="106"/>
                </a:cubicBezTo>
                <a:cubicBezTo>
                  <a:pt x="109" y="104"/>
                  <a:pt x="108" y="104"/>
                  <a:pt x="106" y="104"/>
                </a:cubicBezTo>
                <a:cubicBezTo>
                  <a:pt x="104" y="104"/>
                  <a:pt x="103" y="104"/>
                  <a:pt x="101" y="106"/>
                </a:cubicBezTo>
                <a:cubicBezTo>
                  <a:pt x="103" y="100"/>
                  <a:pt x="106" y="94"/>
                  <a:pt x="111" y="86"/>
                </a:cubicBezTo>
                <a:cubicBezTo>
                  <a:pt x="113" y="83"/>
                  <a:pt x="114" y="81"/>
                  <a:pt x="114" y="81"/>
                </a:cubicBezTo>
                <a:cubicBezTo>
                  <a:pt x="114" y="80"/>
                  <a:pt x="115" y="79"/>
                  <a:pt x="115" y="78"/>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892"/>
          <p:cNvSpPr>
            <a:spLocks noEditPoints="1"/>
          </p:cNvSpPr>
          <p:nvPr/>
        </p:nvSpPr>
        <p:spPr bwMode="auto">
          <a:xfrm>
            <a:off x="4934521" y="4085874"/>
            <a:ext cx="596963" cy="580829"/>
          </a:xfrm>
          <a:custGeom>
            <a:avLst/>
            <a:gdLst>
              <a:gd name="T0" fmla="*/ 180 w 203"/>
              <a:gd name="T1" fmla="*/ 39 h 198"/>
              <a:gd name="T2" fmla="*/ 23 w 203"/>
              <a:gd name="T3" fmla="*/ 109 h 198"/>
              <a:gd name="T4" fmla="*/ 10 w 203"/>
              <a:gd name="T5" fmla="*/ 158 h 198"/>
              <a:gd name="T6" fmla="*/ 185 w 203"/>
              <a:gd name="T7" fmla="*/ 166 h 198"/>
              <a:gd name="T8" fmla="*/ 192 w 203"/>
              <a:gd name="T9" fmla="*/ 126 h 198"/>
              <a:gd name="T10" fmla="*/ 41 w 203"/>
              <a:gd name="T11" fmla="*/ 146 h 198"/>
              <a:gd name="T12" fmla="*/ 41 w 203"/>
              <a:gd name="T13" fmla="*/ 122 h 198"/>
              <a:gd name="T14" fmla="*/ 41 w 203"/>
              <a:gd name="T15" fmla="*/ 146 h 198"/>
              <a:gd name="T16" fmla="*/ 48 w 203"/>
              <a:gd name="T17" fmla="*/ 58 h 198"/>
              <a:gd name="T18" fmla="*/ 96 w 203"/>
              <a:gd name="T19" fmla="*/ 53 h 198"/>
              <a:gd name="T20" fmla="*/ 53 w 203"/>
              <a:gd name="T21" fmla="*/ 91 h 198"/>
              <a:gd name="T22" fmla="*/ 131 w 203"/>
              <a:gd name="T23" fmla="*/ 149 h 198"/>
              <a:gd name="T24" fmla="*/ 68 w 203"/>
              <a:gd name="T25" fmla="*/ 145 h 198"/>
              <a:gd name="T26" fmla="*/ 131 w 203"/>
              <a:gd name="T27" fmla="*/ 142 h 198"/>
              <a:gd name="T28" fmla="*/ 131 w 203"/>
              <a:gd name="T29" fmla="*/ 149 h 198"/>
              <a:gd name="T30" fmla="*/ 72 w 203"/>
              <a:gd name="T31" fmla="*/ 133 h 198"/>
              <a:gd name="T32" fmla="*/ 72 w 203"/>
              <a:gd name="T33" fmla="*/ 126 h 198"/>
              <a:gd name="T34" fmla="*/ 135 w 203"/>
              <a:gd name="T35" fmla="*/ 130 h 198"/>
              <a:gd name="T36" fmla="*/ 131 w 203"/>
              <a:gd name="T37" fmla="*/ 118 h 198"/>
              <a:gd name="T38" fmla="*/ 68 w 203"/>
              <a:gd name="T39" fmla="*/ 114 h 198"/>
              <a:gd name="T40" fmla="*/ 131 w 203"/>
              <a:gd name="T41" fmla="*/ 111 h 198"/>
              <a:gd name="T42" fmla="*/ 131 w 203"/>
              <a:gd name="T43" fmla="*/ 118 h 198"/>
              <a:gd name="T44" fmla="*/ 107 w 203"/>
              <a:gd name="T45" fmla="*/ 53 h 198"/>
              <a:gd name="T46" fmla="*/ 155 w 203"/>
              <a:gd name="T47" fmla="*/ 58 h 198"/>
              <a:gd name="T48" fmla="*/ 150 w 203"/>
              <a:gd name="T49" fmla="*/ 91 h 198"/>
              <a:gd name="T50" fmla="*/ 161 w 203"/>
              <a:gd name="T51" fmla="*/ 146 h 198"/>
              <a:gd name="T52" fmla="*/ 161 w 203"/>
              <a:gd name="T53" fmla="*/ 122 h 198"/>
              <a:gd name="T54" fmla="*/ 161 w 203"/>
              <a:gd name="T55" fmla="*/ 146 h 198"/>
              <a:gd name="T56" fmla="*/ 203 w 203"/>
              <a:gd name="T57" fmla="*/ 82 h 198"/>
              <a:gd name="T58" fmla="*/ 191 w 203"/>
              <a:gd name="T59" fmla="*/ 86 h 198"/>
              <a:gd name="T60" fmla="*/ 187 w 203"/>
              <a:gd name="T61" fmla="*/ 63 h 198"/>
              <a:gd name="T62" fmla="*/ 198 w 203"/>
              <a:gd name="T63" fmla="*/ 58 h 198"/>
              <a:gd name="T64" fmla="*/ 12 w 203"/>
              <a:gd name="T65" fmla="*/ 86 h 198"/>
              <a:gd name="T66" fmla="*/ 0 w 203"/>
              <a:gd name="T67" fmla="*/ 82 h 198"/>
              <a:gd name="T68" fmla="*/ 4 w 203"/>
              <a:gd name="T69" fmla="*/ 54 h 198"/>
              <a:gd name="T70" fmla="*/ 16 w 203"/>
              <a:gd name="T71" fmla="*/ 59 h 198"/>
              <a:gd name="T72" fmla="*/ 12 w 203"/>
              <a:gd name="T73" fmla="*/ 86 h 198"/>
              <a:gd name="T74" fmla="*/ 102 w 203"/>
              <a:gd name="T75" fmla="*/ 0 h 198"/>
              <a:gd name="T76" fmla="*/ 180 w 203"/>
              <a:gd name="T77" fmla="*/ 32 h 198"/>
              <a:gd name="T78" fmla="*/ 47 w 203"/>
              <a:gd name="T79" fmla="*/ 19 h 198"/>
              <a:gd name="T80" fmla="*/ 58 w 203"/>
              <a:gd name="T81" fmla="*/ 19 h 198"/>
              <a:gd name="T82" fmla="*/ 71 w 203"/>
              <a:gd name="T83" fmla="*/ 25 h 198"/>
              <a:gd name="T84" fmla="*/ 71 w 203"/>
              <a:gd name="T85" fmla="*/ 14 h 198"/>
              <a:gd name="T86" fmla="*/ 71 w 203"/>
              <a:gd name="T87" fmla="*/ 25 h 198"/>
              <a:gd name="T88" fmla="*/ 125 w 203"/>
              <a:gd name="T89" fmla="*/ 19 h 198"/>
              <a:gd name="T90" fmla="*/ 136 w 203"/>
              <a:gd name="T91" fmla="*/ 19 h 198"/>
              <a:gd name="T92" fmla="*/ 150 w 203"/>
              <a:gd name="T93" fmla="*/ 25 h 198"/>
              <a:gd name="T94" fmla="*/ 150 w 203"/>
              <a:gd name="T95" fmla="*/ 14 h 198"/>
              <a:gd name="T96" fmla="*/ 150 w 203"/>
              <a:gd name="T97" fmla="*/ 25 h 198"/>
              <a:gd name="T98" fmla="*/ 173 w 203"/>
              <a:gd name="T99" fmla="*/ 172 h 198"/>
              <a:gd name="T100" fmla="*/ 165 w 203"/>
              <a:gd name="T101" fmla="*/ 198 h 198"/>
              <a:gd name="T102" fmla="*/ 146 w 203"/>
              <a:gd name="T103" fmla="*/ 190 h 198"/>
              <a:gd name="T104" fmla="*/ 30 w 203"/>
              <a:gd name="T105" fmla="*/ 172 h 198"/>
              <a:gd name="T106" fmla="*/ 57 w 203"/>
              <a:gd name="T107" fmla="*/ 190 h 198"/>
              <a:gd name="T108" fmla="*/ 38 w 203"/>
              <a:gd name="T109" fmla="*/ 198 h 198"/>
              <a:gd name="T110" fmla="*/ 30 w 203"/>
              <a:gd name="T111" fmla="*/ 17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98">
                <a:moveTo>
                  <a:pt x="180" y="109"/>
                </a:moveTo>
                <a:cubicBezTo>
                  <a:pt x="180" y="84"/>
                  <a:pt x="180" y="56"/>
                  <a:pt x="180" y="39"/>
                </a:cubicBezTo>
                <a:cubicBezTo>
                  <a:pt x="23" y="39"/>
                  <a:pt x="23" y="39"/>
                  <a:pt x="23" y="39"/>
                </a:cubicBezTo>
                <a:cubicBezTo>
                  <a:pt x="23" y="56"/>
                  <a:pt x="23" y="83"/>
                  <a:pt x="23" y="109"/>
                </a:cubicBezTo>
                <a:cubicBezTo>
                  <a:pt x="17" y="111"/>
                  <a:pt x="10" y="118"/>
                  <a:pt x="10" y="126"/>
                </a:cubicBezTo>
                <a:cubicBezTo>
                  <a:pt x="10" y="158"/>
                  <a:pt x="10" y="158"/>
                  <a:pt x="10" y="158"/>
                </a:cubicBezTo>
                <a:cubicBezTo>
                  <a:pt x="10" y="162"/>
                  <a:pt x="14" y="166"/>
                  <a:pt x="18" y="166"/>
                </a:cubicBezTo>
                <a:cubicBezTo>
                  <a:pt x="185" y="166"/>
                  <a:pt x="185" y="166"/>
                  <a:pt x="185" y="166"/>
                </a:cubicBezTo>
                <a:cubicBezTo>
                  <a:pt x="190" y="166"/>
                  <a:pt x="192" y="163"/>
                  <a:pt x="192" y="158"/>
                </a:cubicBezTo>
                <a:cubicBezTo>
                  <a:pt x="192" y="126"/>
                  <a:pt x="192" y="126"/>
                  <a:pt x="192" y="126"/>
                </a:cubicBezTo>
                <a:cubicBezTo>
                  <a:pt x="192" y="118"/>
                  <a:pt x="186" y="112"/>
                  <a:pt x="180" y="109"/>
                </a:cubicBezTo>
                <a:close/>
                <a:moveTo>
                  <a:pt x="41" y="146"/>
                </a:moveTo>
                <a:cubicBezTo>
                  <a:pt x="35" y="146"/>
                  <a:pt x="29" y="141"/>
                  <a:pt x="29" y="134"/>
                </a:cubicBezTo>
                <a:cubicBezTo>
                  <a:pt x="29" y="128"/>
                  <a:pt x="35" y="122"/>
                  <a:pt x="41" y="122"/>
                </a:cubicBezTo>
                <a:cubicBezTo>
                  <a:pt x="48" y="122"/>
                  <a:pt x="54" y="128"/>
                  <a:pt x="54" y="134"/>
                </a:cubicBezTo>
                <a:cubicBezTo>
                  <a:pt x="54" y="141"/>
                  <a:pt x="48" y="146"/>
                  <a:pt x="41" y="146"/>
                </a:cubicBezTo>
                <a:close/>
                <a:moveTo>
                  <a:pt x="48" y="87"/>
                </a:moveTo>
                <a:cubicBezTo>
                  <a:pt x="48" y="58"/>
                  <a:pt x="48" y="58"/>
                  <a:pt x="48" y="58"/>
                </a:cubicBezTo>
                <a:cubicBezTo>
                  <a:pt x="48" y="56"/>
                  <a:pt x="50" y="53"/>
                  <a:pt x="53" y="53"/>
                </a:cubicBezTo>
                <a:cubicBezTo>
                  <a:pt x="96" y="53"/>
                  <a:pt x="96" y="53"/>
                  <a:pt x="96" y="53"/>
                </a:cubicBezTo>
                <a:cubicBezTo>
                  <a:pt x="96" y="91"/>
                  <a:pt x="96" y="91"/>
                  <a:pt x="96" y="91"/>
                </a:cubicBezTo>
                <a:cubicBezTo>
                  <a:pt x="53" y="91"/>
                  <a:pt x="53" y="91"/>
                  <a:pt x="53" y="91"/>
                </a:cubicBezTo>
                <a:cubicBezTo>
                  <a:pt x="50" y="91"/>
                  <a:pt x="48" y="89"/>
                  <a:pt x="48" y="87"/>
                </a:cubicBezTo>
                <a:close/>
                <a:moveTo>
                  <a:pt x="131" y="149"/>
                </a:moveTo>
                <a:cubicBezTo>
                  <a:pt x="72" y="149"/>
                  <a:pt x="72" y="149"/>
                  <a:pt x="72" y="149"/>
                </a:cubicBezTo>
                <a:cubicBezTo>
                  <a:pt x="70" y="149"/>
                  <a:pt x="68" y="147"/>
                  <a:pt x="68" y="145"/>
                </a:cubicBezTo>
                <a:cubicBezTo>
                  <a:pt x="68" y="143"/>
                  <a:pt x="70" y="142"/>
                  <a:pt x="72" y="142"/>
                </a:cubicBezTo>
                <a:cubicBezTo>
                  <a:pt x="131" y="142"/>
                  <a:pt x="131" y="142"/>
                  <a:pt x="131" y="142"/>
                </a:cubicBezTo>
                <a:cubicBezTo>
                  <a:pt x="133" y="142"/>
                  <a:pt x="135" y="143"/>
                  <a:pt x="135" y="145"/>
                </a:cubicBezTo>
                <a:cubicBezTo>
                  <a:pt x="135" y="147"/>
                  <a:pt x="133" y="149"/>
                  <a:pt x="131" y="149"/>
                </a:cubicBezTo>
                <a:close/>
                <a:moveTo>
                  <a:pt x="131" y="133"/>
                </a:moveTo>
                <a:cubicBezTo>
                  <a:pt x="72" y="133"/>
                  <a:pt x="72" y="133"/>
                  <a:pt x="72" y="133"/>
                </a:cubicBezTo>
                <a:cubicBezTo>
                  <a:pt x="70" y="133"/>
                  <a:pt x="68" y="131"/>
                  <a:pt x="68" y="130"/>
                </a:cubicBezTo>
                <a:cubicBezTo>
                  <a:pt x="68" y="128"/>
                  <a:pt x="70" y="126"/>
                  <a:pt x="72" y="126"/>
                </a:cubicBezTo>
                <a:cubicBezTo>
                  <a:pt x="131" y="126"/>
                  <a:pt x="131" y="126"/>
                  <a:pt x="131" y="126"/>
                </a:cubicBezTo>
                <a:cubicBezTo>
                  <a:pt x="133" y="126"/>
                  <a:pt x="135" y="128"/>
                  <a:pt x="135" y="130"/>
                </a:cubicBezTo>
                <a:cubicBezTo>
                  <a:pt x="135" y="131"/>
                  <a:pt x="133" y="133"/>
                  <a:pt x="131" y="133"/>
                </a:cubicBezTo>
                <a:close/>
                <a:moveTo>
                  <a:pt x="131" y="118"/>
                </a:moveTo>
                <a:cubicBezTo>
                  <a:pt x="72" y="118"/>
                  <a:pt x="72" y="118"/>
                  <a:pt x="72" y="118"/>
                </a:cubicBezTo>
                <a:cubicBezTo>
                  <a:pt x="70" y="118"/>
                  <a:pt x="68" y="116"/>
                  <a:pt x="68" y="114"/>
                </a:cubicBezTo>
                <a:cubicBezTo>
                  <a:pt x="68" y="112"/>
                  <a:pt x="70" y="111"/>
                  <a:pt x="72" y="111"/>
                </a:cubicBezTo>
                <a:cubicBezTo>
                  <a:pt x="131" y="111"/>
                  <a:pt x="131" y="111"/>
                  <a:pt x="131" y="111"/>
                </a:cubicBezTo>
                <a:cubicBezTo>
                  <a:pt x="133" y="111"/>
                  <a:pt x="135" y="112"/>
                  <a:pt x="135" y="114"/>
                </a:cubicBezTo>
                <a:cubicBezTo>
                  <a:pt x="135" y="116"/>
                  <a:pt x="133" y="118"/>
                  <a:pt x="131" y="118"/>
                </a:cubicBezTo>
                <a:close/>
                <a:moveTo>
                  <a:pt x="107" y="91"/>
                </a:moveTo>
                <a:cubicBezTo>
                  <a:pt x="107" y="53"/>
                  <a:pt x="107" y="53"/>
                  <a:pt x="107" y="53"/>
                </a:cubicBezTo>
                <a:cubicBezTo>
                  <a:pt x="150" y="53"/>
                  <a:pt x="150" y="53"/>
                  <a:pt x="150" y="53"/>
                </a:cubicBezTo>
                <a:cubicBezTo>
                  <a:pt x="153" y="53"/>
                  <a:pt x="155" y="56"/>
                  <a:pt x="155" y="58"/>
                </a:cubicBezTo>
                <a:cubicBezTo>
                  <a:pt x="155" y="87"/>
                  <a:pt x="155" y="87"/>
                  <a:pt x="155" y="87"/>
                </a:cubicBezTo>
                <a:cubicBezTo>
                  <a:pt x="155" y="89"/>
                  <a:pt x="153" y="91"/>
                  <a:pt x="150" y="91"/>
                </a:cubicBezTo>
                <a:lnTo>
                  <a:pt x="107" y="91"/>
                </a:lnTo>
                <a:close/>
                <a:moveTo>
                  <a:pt x="161" y="146"/>
                </a:moveTo>
                <a:cubicBezTo>
                  <a:pt x="155" y="146"/>
                  <a:pt x="149" y="141"/>
                  <a:pt x="149" y="134"/>
                </a:cubicBezTo>
                <a:cubicBezTo>
                  <a:pt x="149" y="128"/>
                  <a:pt x="155" y="122"/>
                  <a:pt x="161" y="122"/>
                </a:cubicBezTo>
                <a:cubicBezTo>
                  <a:pt x="168" y="122"/>
                  <a:pt x="173" y="128"/>
                  <a:pt x="173" y="134"/>
                </a:cubicBezTo>
                <a:cubicBezTo>
                  <a:pt x="173" y="141"/>
                  <a:pt x="168" y="146"/>
                  <a:pt x="161" y="146"/>
                </a:cubicBezTo>
                <a:close/>
                <a:moveTo>
                  <a:pt x="203" y="63"/>
                </a:moveTo>
                <a:cubicBezTo>
                  <a:pt x="203" y="82"/>
                  <a:pt x="203" y="82"/>
                  <a:pt x="203" y="82"/>
                </a:cubicBezTo>
                <a:cubicBezTo>
                  <a:pt x="203" y="84"/>
                  <a:pt x="201" y="86"/>
                  <a:pt x="198" y="86"/>
                </a:cubicBezTo>
                <a:cubicBezTo>
                  <a:pt x="191" y="86"/>
                  <a:pt x="191" y="86"/>
                  <a:pt x="191" y="86"/>
                </a:cubicBezTo>
                <a:cubicBezTo>
                  <a:pt x="189" y="86"/>
                  <a:pt x="187" y="84"/>
                  <a:pt x="187" y="82"/>
                </a:cubicBezTo>
                <a:cubicBezTo>
                  <a:pt x="187" y="63"/>
                  <a:pt x="187" y="63"/>
                  <a:pt x="187" y="63"/>
                </a:cubicBezTo>
                <a:cubicBezTo>
                  <a:pt x="187" y="60"/>
                  <a:pt x="189" y="58"/>
                  <a:pt x="191" y="58"/>
                </a:cubicBezTo>
                <a:cubicBezTo>
                  <a:pt x="198" y="58"/>
                  <a:pt x="198" y="58"/>
                  <a:pt x="198" y="58"/>
                </a:cubicBezTo>
                <a:cubicBezTo>
                  <a:pt x="201" y="58"/>
                  <a:pt x="203" y="60"/>
                  <a:pt x="203" y="63"/>
                </a:cubicBezTo>
                <a:close/>
                <a:moveTo>
                  <a:pt x="12" y="86"/>
                </a:moveTo>
                <a:cubicBezTo>
                  <a:pt x="4" y="86"/>
                  <a:pt x="4" y="86"/>
                  <a:pt x="4" y="86"/>
                </a:cubicBezTo>
                <a:cubicBezTo>
                  <a:pt x="2" y="86"/>
                  <a:pt x="0" y="84"/>
                  <a:pt x="0" y="82"/>
                </a:cubicBezTo>
                <a:cubicBezTo>
                  <a:pt x="0" y="59"/>
                  <a:pt x="0" y="59"/>
                  <a:pt x="0" y="59"/>
                </a:cubicBezTo>
                <a:cubicBezTo>
                  <a:pt x="0" y="56"/>
                  <a:pt x="2" y="54"/>
                  <a:pt x="4" y="54"/>
                </a:cubicBezTo>
                <a:cubicBezTo>
                  <a:pt x="12" y="54"/>
                  <a:pt x="12" y="54"/>
                  <a:pt x="12" y="54"/>
                </a:cubicBezTo>
                <a:cubicBezTo>
                  <a:pt x="14" y="54"/>
                  <a:pt x="16" y="56"/>
                  <a:pt x="16" y="59"/>
                </a:cubicBezTo>
                <a:cubicBezTo>
                  <a:pt x="16" y="82"/>
                  <a:pt x="16" y="82"/>
                  <a:pt x="16" y="82"/>
                </a:cubicBezTo>
                <a:cubicBezTo>
                  <a:pt x="16" y="84"/>
                  <a:pt x="14" y="86"/>
                  <a:pt x="12" y="86"/>
                </a:cubicBezTo>
                <a:close/>
                <a:moveTo>
                  <a:pt x="180" y="32"/>
                </a:moveTo>
                <a:cubicBezTo>
                  <a:pt x="180" y="13"/>
                  <a:pt x="149" y="0"/>
                  <a:pt x="102" y="0"/>
                </a:cubicBezTo>
                <a:cubicBezTo>
                  <a:pt x="54" y="0"/>
                  <a:pt x="23" y="14"/>
                  <a:pt x="23" y="32"/>
                </a:cubicBezTo>
                <a:cubicBezTo>
                  <a:pt x="23" y="32"/>
                  <a:pt x="180" y="32"/>
                  <a:pt x="180" y="32"/>
                </a:cubicBezTo>
                <a:close/>
                <a:moveTo>
                  <a:pt x="52" y="25"/>
                </a:moveTo>
                <a:cubicBezTo>
                  <a:pt x="49" y="25"/>
                  <a:pt x="47" y="22"/>
                  <a:pt x="47" y="19"/>
                </a:cubicBezTo>
                <a:cubicBezTo>
                  <a:pt x="47" y="16"/>
                  <a:pt x="49" y="14"/>
                  <a:pt x="52" y="14"/>
                </a:cubicBezTo>
                <a:cubicBezTo>
                  <a:pt x="55" y="14"/>
                  <a:pt x="58" y="16"/>
                  <a:pt x="58" y="19"/>
                </a:cubicBezTo>
                <a:cubicBezTo>
                  <a:pt x="58" y="22"/>
                  <a:pt x="55" y="25"/>
                  <a:pt x="52" y="25"/>
                </a:cubicBezTo>
                <a:close/>
                <a:moveTo>
                  <a:pt x="71" y="25"/>
                </a:moveTo>
                <a:cubicBezTo>
                  <a:pt x="68" y="25"/>
                  <a:pt x="66" y="22"/>
                  <a:pt x="66" y="19"/>
                </a:cubicBezTo>
                <a:cubicBezTo>
                  <a:pt x="66" y="16"/>
                  <a:pt x="68" y="14"/>
                  <a:pt x="71" y="14"/>
                </a:cubicBezTo>
                <a:cubicBezTo>
                  <a:pt x="75" y="14"/>
                  <a:pt x="77" y="16"/>
                  <a:pt x="77" y="19"/>
                </a:cubicBezTo>
                <a:cubicBezTo>
                  <a:pt x="77" y="22"/>
                  <a:pt x="75" y="25"/>
                  <a:pt x="71" y="25"/>
                </a:cubicBezTo>
                <a:close/>
                <a:moveTo>
                  <a:pt x="131" y="25"/>
                </a:moveTo>
                <a:cubicBezTo>
                  <a:pt x="127" y="25"/>
                  <a:pt x="125" y="22"/>
                  <a:pt x="125" y="19"/>
                </a:cubicBezTo>
                <a:cubicBezTo>
                  <a:pt x="125" y="16"/>
                  <a:pt x="127" y="14"/>
                  <a:pt x="131" y="14"/>
                </a:cubicBezTo>
                <a:cubicBezTo>
                  <a:pt x="134" y="14"/>
                  <a:pt x="136" y="16"/>
                  <a:pt x="136" y="19"/>
                </a:cubicBezTo>
                <a:cubicBezTo>
                  <a:pt x="136" y="22"/>
                  <a:pt x="134" y="25"/>
                  <a:pt x="131" y="25"/>
                </a:cubicBezTo>
                <a:close/>
                <a:moveTo>
                  <a:pt x="150" y="25"/>
                </a:moveTo>
                <a:cubicBezTo>
                  <a:pt x="147" y="25"/>
                  <a:pt x="144" y="22"/>
                  <a:pt x="144" y="19"/>
                </a:cubicBezTo>
                <a:cubicBezTo>
                  <a:pt x="144" y="16"/>
                  <a:pt x="147" y="14"/>
                  <a:pt x="150" y="14"/>
                </a:cubicBezTo>
                <a:cubicBezTo>
                  <a:pt x="153" y="14"/>
                  <a:pt x="155" y="16"/>
                  <a:pt x="155" y="19"/>
                </a:cubicBezTo>
                <a:cubicBezTo>
                  <a:pt x="155" y="22"/>
                  <a:pt x="153" y="25"/>
                  <a:pt x="150" y="25"/>
                </a:cubicBezTo>
                <a:close/>
                <a:moveTo>
                  <a:pt x="146" y="172"/>
                </a:moveTo>
                <a:cubicBezTo>
                  <a:pt x="173" y="172"/>
                  <a:pt x="173" y="172"/>
                  <a:pt x="173" y="172"/>
                </a:cubicBezTo>
                <a:cubicBezTo>
                  <a:pt x="173" y="190"/>
                  <a:pt x="173" y="190"/>
                  <a:pt x="173" y="190"/>
                </a:cubicBezTo>
                <a:cubicBezTo>
                  <a:pt x="173" y="194"/>
                  <a:pt x="169" y="198"/>
                  <a:pt x="165" y="198"/>
                </a:cubicBezTo>
                <a:cubicBezTo>
                  <a:pt x="154" y="198"/>
                  <a:pt x="154" y="198"/>
                  <a:pt x="154" y="198"/>
                </a:cubicBezTo>
                <a:cubicBezTo>
                  <a:pt x="150" y="198"/>
                  <a:pt x="146" y="194"/>
                  <a:pt x="146" y="190"/>
                </a:cubicBezTo>
                <a:lnTo>
                  <a:pt x="146" y="172"/>
                </a:lnTo>
                <a:close/>
                <a:moveTo>
                  <a:pt x="30" y="172"/>
                </a:moveTo>
                <a:cubicBezTo>
                  <a:pt x="57" y="172"/>
                  <a:pt x="57" y="172"/>
                  <a:pt x="57" y="172"/>
                </a:cubicBezTo>
                <a:cubicBezTo>
                  <a:pt x="57" y="190"/>
                  <a:pt x="57" y="190"/>
                  <a:pt x="57" y="190"/>
                </a:cubicBezTo>
                <a:cubicBezTo>
                  <a:pt x="57" y="194"/>
                  <a:pt x="53" y="198"/>
                  <a:pt x="49" y="198"/>
                </a:cubicBezTo>
                <a:cubicBezTo>
                  <a:pt x="38" y="198"/>
                  <a:pt x="38" y="198"/>
                  <a:pt x="38" y="198"/>
                </a:cubicBezTo>
                <a:cubicBezTo>
                  <a:pt x="33" y="198"/>
                  <a:pt x="30" y="194"/>
                  <a:pt x="30" y="190"/>
                </a:cubicBezTo>
                <a:lnTo>
                  <a:pt x="30" y="17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893"/>
          <p:cNvSpPr>
            <a:spLocks noEditPoints="1"/>
          </p:cNvSpPr>
          <p:nvPr/>
        </p:nvSpPr>
        <p:spPr bwMode="auto">
          <a:xfrm>
            <a:off x="7837424" y="4053605"/>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894"/>
          <p:cNvSpPr>
            <a:spLocks noEditPoints="1"/>
          </p:cNvSpPr>
          <p:nvPr/>
        </p:nvSpPr>
        <p:spPr bwMode="auto">
          <a:xfrm>
            <a:off x="5905498" y="3009664"/>
            <a:ext cx="481542" cy="476578"/>
          </a:xfrm>
          <a:custGeom>
            <a:avLst/>
            <a:gdLst>
              <a:gd name="T0" fmla="*/ 108 w 164"/>
              <a:gd name="T1" fmla="*/ 130 h 162"/>
              <a:gd name="T2" fmla="*/ 106 w 164"/>
              <a:gd name="T3" fmla="*/ 137 h 162"/>
              <a:gd name="T4" fmla="*/ 87 w 164"/>
              <a:gd name="T5" fmla="*/ 148 h 162"/>
              <a:gd name="T6" fmla="*/ 80 w 164"/>
              <a:gd name="T7" fmla="*/ 147 h 162"/>
              <a:gd name="T8" fmla="*/ 77 w 164"/>
              <a:gd name="T9" fmla="*/ 142 h 162"/>
              <a:gd name="T10" fmla="*/ 59 w 164"/>
              <a:gd name="T11" fmla="*/ 128 h 162"/>
              <a:gd name="T12" fmla="*/ 60 w 164"/>
              <a:gd name="T13" fmla="*/ 128 h 162"/>
              <a:gd name="T14" fmla="*/ 102 w 164"/>
              <a:gd name="T15" fmla="*/ 104 h 162"/>
              <a:gd name="T16" fmla="*/ 102 w 164"/>
              <a:gd name="T17" fmla="*/ 103 h 162"/>
              <a:gd name="T18" fmla="*/ 105 w 164"/>
              <a:gd name="T19" fmla="*/ 126 h 162"/>
              <a:gd name="T20" fmla="*/ 108 w 164"/>
              <a:gd name="T21" fmla="*/ 130 h 162"/>
              <a:gd name="T22" fmla="*/ 115 w 164"/>
              <a:gd name="T23" fmla="*/ 155 h 162"/>
              <a:gd name="T24" fmla="*/ 112 w 164"/>
              <a:gd name="T25" fmla="*/ 159 h 162"/>
              <a:gd name="T26" fmla="*/ 100 w 164"/>
              <a:gd name="T27" fmla="*/ 161 h 162"/>
              <a:gd name="T28" fmla="*/ 95 w 164"/>
              <a:gd name="T29" fmla="*/ 159 h 162"/>
              <a:gd name="T30" fmla="*/ 93 w 164"/>
              <a:gd name="T31" fmla="*/ 155 h 162"/>
              <a:gd name="T32" fmla="*/ 94 w 164"/>
              <a:gd name="T33" fmla="*/ 151 h 162"/>
              <a:gd name="T34" fmla="*/ 105 w 164"/>
              <a:gd name="T35" fmla="*/ 144 h 162"/>
              <a:gd name="T36" fmla="*/ 109 w 164"/>
              <a:gd name="T37" fmla="*/ 146 h 162"/>
              <a:gd name="T38" fmla="*/ 115 w 164"/>
              <a:gd name="T39" fmla="*/ 155 h 162"/>
              <a:gd name="T40" fmla="*/ 164 w 164"/>
              <a:gd name="T41" fmla="*/ 154 h 162"/>
              <a:gd name="T42" fmla="*/ 159 w 164"/>
              <a:gd name="T43" fmla="*/ 160 h 162"/>
              <a:gd name="T44" fmla="*/ 132 w 164"/>
              <a:gd name="T45" fmla="*/ 160 h 162"/>
              <a:gd name="T46" fmla="*/ 126 w 164"/>
              <a:gd name="T47" fmla="*/ 154 h 162"/>
              <a:gd name="T48" fmla="*/ 132 w 164"/>
              <a:gd name="T49" fmla="*/ 149 h 162"/>
              <a:gd name="T50" fmla="*/ 159 w 164"/>
              <a:gd name="T51" fmla="*/ 149 h 162"/>
              <a:gd name="T52" fmla="*/ 164 w 164"/>
              <a:gd name="T53" fmla="*/ 154 h 162"/>
              <a:gd name="T54" fmla="*/ 98 w 164"/>
              <a:gd name="T55" fmla="*/ 98 h 162"/>
              <a:gd name="T56" fmla="*/ 57 w 164"/>
              <a:gd name="T57" fmla="*/ 122 h 162"/>
              <a:gd name="T58" fmla="*/ 43 w 164"/>
              <a:gd name="T59" fmla="*/ 118 h 162"/>
              <a:gd name="T60" fmla="*/ 3 w 164"/>
              <a:gd name="T61" fmla="*/ 32 h 162"/>
              <a:gd name="T62" fmla="*/ 6 w 164"/>
              <a:gd name="T63" fmla="*/ 19 h 162"/>
              <a:gd name="T64" fmla="*/ 34 w 164"/>
              <a:gd name="T65" fmla="*/ 2 h 162"/>
              <a:gd name="T66" fmla="*/ 48 w 164"/>
              <a:gd name="T67" fmla="*/ 6 h 162"/>
              <a:gd name="T68" fmla="*/ 102 w 164"/>
              <a:gd name="T69" fmla="*/ 84 h 162"/>
              <a:gd name="T70" fmla="*/ 98 w 164"/>
              <a:gd name="T71" fmla="*/ 98 h 162"/>
              <a:gd name="T72" fmla="*/ 89 w 164"/>
              <a:gd name="T73" fmla="*/ 84 h 162"/>
              <a:gd name="T74" fmla="*/ 40 w 164"/>
              <a:gd name="T75" fmla="*/ 14 h 162"/>
              <a:gd name="T76" fmla="*/ 36 w 164"/>
              <a:gd name="T77" fmla="*/ 13 h 162"/>
              <a:gd name="T78" fmla="*/ 35 w 164"/>
              <a:gd name="T79" fmla="*/ 17 h 162"/>
              <a:gd name="T80" fmla="*/ 84 w 164"/>
              <a:gd name="T81" fmla="*/ 88 h 162"/>
              <a:gd name="T82" fmla="*/ 86 w 164"/>
              <a:gd name="T83" fmla="*/ 89 h 162"/>
              <a:gd name="T84" fmla="*/ 88 w 164"/>
              <a:gd name="T85" fmla="*/ 88 h 162"/>
              <a:gd name="T86" fmla="*/ 89 w 164"/>
              <a:gd name="T87" fmla="*/ 8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 h="162">
                <a:moveTo>
                  <a:pt x="108" y="130"/>
                </a:moveTo>
                <a:cubicBezTo>
                  <a:pt x="110" y="133"/>
                  <a:pt x="109" y="136"/>
                  <a:pt x="106" y="137"/>
                </a:cubicBezTo>
                <a:cubicBezTo>
                  <a:pt x="87" y="148"/>
                  <a:pt x="87" y="148"/>
                  <a:pt x="87" y="148"/>
                </a:cubicBezTo>
                <a:cubicBezTo>
                  <a:pt x="85" y="150"/>
                  <a:pt x="81" y="149"/>
                  <a:pt x="80" y="147"/>
                </a:cubicBezTo>
                <a:cubicBezTo>
                  <a:pt x="77" y="142"/>
                  <a:pt x="77" y="142"/>
                  <a:pt x="77" y="142"/>
                </a:cubicBezTo>
                <a:cubicBezTo>
                  <a:pt x="73" y="135"/>
                  <a:pt x="66" y="131"/>
                  <a:pt x="59" y="128"/>
                </a:cubicBezTo>
                <a:cubicBezTo>
                  <a:pt x="59" y="128"/>
                  <a:pt x="60" y="128"/>
                  <a:pt x="60" y="128"/>
                </a:cubicBezTo>
                <a:cubicBezTo>
                  <a:pt x="102" y="104"/>
                  <a:pt x="102" y="104"/>
                  <a:pt x="102" y="104"/>
                </a:cubicBezTo>
                <a:cubicBezTo>
                  <a:pt x="102" y="103"/>
                  <a:pt x="102" y="103"/>
                  <a:pt x="102" y="103"/>
                </a:cubicBezTo>
                <a:cubicBezTo>
                  <a:pt x="101" y="111"/>
                  <a:pt x="101" y="119"/>
                  <a:pt x="105" y="126"/>
                </a:cubicBezTo>
                <a:lnTo>
                  <a:pt x="108" y="130"/>
                </a:lnTo>
                <a:close/>
                <a:moveTo>
                  <a:pt x="115" y="155"/>
                </a:moveTo>
                <a:cubicBezTo>
                  <a:pt x="116" y="158"/>
                  <a:pt x="115" y="158"/>
                  <a:pt x="112" y="159"/>
                </a:cubicBezTo>
                <a:cubicBezTo>
                  <a:pt x="100" y="161"/>
                  <a:pt x="100" y="161"/>
                  <a:pt x="100" y="161"/>
                </a:cubicBezTo>
                <a:cubicBezTo>
                  <a:pt x="98" y="161"/>
                  <a:pt x="96" y="162"/>
                  <a:pt x="95" y="159"/>
                </a:cubicBezTo>
                <a:cubicBezTo>
                  <a:pt x="93" y="155"/>
                  <a:pt x="93" y="155"/>
                  <a:pt x="93" y="155"/>
                </a:cubicBezTo>
                <a:cubicBezTo>
                  <a:pt x="91" y="153"/>
                  <a:pt x="92" y="152"/>
                  <a:pt x="94" y="151"/>
                </a:cubicBezTo>
                <a:cubicBezTo>
                  <a:pt x="105" y="144"/>
                  <a:pt x="105" y="144"/>
                  <a:pt x="105" y="144"/>
                </a:cubicBezTo>
                <a:cubicBezTo>
                  <a:pt x="107" y="143"/>
                  <a:pt x="108" y="143"/>
                  <a:pt x="109" y="146"/>
                </a:cubicBezTo>
                <a:lnTo>
                  <a:pt x="115" y="155"/>
                </a:lnTo>
                <a:close/>
                <a:moveTo>
                  <a:pt x="164" y="154"/>
                </a:moveTo>
                <a:cubicBezTo>
                  <a:pt x="164" y="158"/>
                  <a:pt x="162" y="160"/>
                  <a:pt x="159" y="160"/>
                </a:cubicBezTo>
                <a:cubicBezTo>
                  <a:pt x="132" y="160"/>
                  <a:pt x="132" y="160"/>
                  <a:pt x="132" y="160"/>
                </a:cubicBezTo>
                <a:cubicBezTo>
                  <a:pt x="128" y="160"/>
                  <a:pt x="126" y="158"/>
                  <a:pt x="126" y="154"/>
                </a:cubicBezTo>
                <a:cubicBezTo>
                  <a:pt x="126" y="151"/>
                  <a:pt x="128" y="149"/>
                  <a:pt x="132" y="149"/>
                </a:cubicBezTo>
                <a:cubicBezTo>
                  <a:pt x="159" y="149"/>
                  <a:pt x="159" y="149"/>
                  <a:pt x="159" y="149"/>
                </a:cubicBezTo>
                <a:cubicBezTo>
                  <a:pt x="162" y="149"/>
                  <a:pt x="164" y="151"/>
                  <a:pt x="164" y="154"/>
                </a:cubicBezTo>
                <a:close/>
                <a:moveTo>
                  <a:pt x="98" y="98"/>
                </a:moveTo>
                <a:cubicBezTo>
                  <a:pt x="57" y="122"/>
                  <a:pt x="57" y="122"/>
                  <a:pt x="57" y="122"/>
                </a:cubicBezTo>
                <a:cubicBezTo>
                  <a:pt x="52" y="125"/>
                  <a:pt x="46" y="123"/>
                  <a:pt x="43" y="118"/>
                </a:cubicBezTo>
                <a:cubicBezTo>
                  <a:pt x="3" y="32"/>
                  <a:pt x="3" y="32"/>
                  <a:pt x="3" y="32"/>
                </a:cubicBezTo>
                <a:cubicBezTo>
                  <a:pt x="0" y="27"/>
                  <a:pt x="1" y="21"/>
                  <a:pt x="6" y="19"/>
                </a:cubicBezTo>
                <a:cubicBezTo>
                  <a:pt x="34" y="2"/>
                  <a:pt x="34" y="2"/>
                  <a:pt x="34" y="2"/>
                </a:cubicBezTo>
                <a:cubicBezTo>
                  <a:pt x="39" y="0"/>
                  <a:pt x="45" y="2"/>
                  <a:pt x="48" y="6"/>
                </a:cubicBezTo>
                <a:cubicBezTo>
                  <a:pt x="102" y="84"/>
                  <a:pt x="102" y="84"/>
                  <a:pt x="102" y="84"/>
                </a:cubicBezTo>
                <a:cubicBezTo>
                  <a:pt x="105" y="89"/>
                  <a:pt x="103" y="95"/>
                  <a:pt x="98" y="98"/>
                </a:cubicBezTo>
                <a:close/>
                <a:moveTo>
                  <a:pt x="89" y="84"/>
                </a:moveTo>
                <a:cubicBezTo>
                  <a:pt x="40" y="14"/>
                  <a:pt x="40" y="14"/>
                  <a:pt x="40" y="14"/>
                </a:cubicBezTo>
                <a:cubicBezTo>
                  <a:pt x="39" y="12"/>
                  <a:pt x="37" y="12"/>
                  <a:pt x="36" y="13"/>
                </a:cubicBezTo>
                <a:cubicBezTo>
                  <a:pt x="34" y="14"/>
                  <a:pt x="34" y="16"/>
                  <a:pt x="35" y="17"/>
                </a:cubicBezTo>
                <a:cubicBezTo>
                  <a:pt x="84" y="88"/>
                  <a:pt x="84" y="88"/>
                  <a:pt x="84" y="88"/>
                </a:cubicBezTo>
                <a:cubicBezTo>
                  <a:pt x="84" y="88"/>
                  <a:pt x="85" y="89"/>
                  <a:pt x="86" y="89"/>
                </a:cubicBezTo>
                <a:cubicBezTo>
                  <a:pt x="87" y="89"/>
                  <a:pt x="87" y="89"/>
                  <a:pt x="88" y="88"/>
                </a:cubicBezTo>
                <a:cubicBezTo>
                  <a:pt x="90" y="87"/>
                  <a:pt x="90" y="85"/>
                  <a:pt x="89" y="8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895"/>
          <p:cNvSpPr>
            <a:spLocks noEditPoints="1"/>
          </p:cNvSpPr>
          <p:nvPr/>
        </p:nvSpPr>
        <p:spPr bwMode="auto">
          <a:xfrm>
            <a:off x="6842072" y="407966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896"/>
          <p:cNvSpPr>
            <a:spLocks noEditPoints="1"/>
          </p:cNvSpPr>
          <p:nvPr/>
        </p:nvSpPr>
        <p:spPr bwMode="auto">
          <a:xfrm>
            <a:off x="4944896" y="2998494"/>
            <a:ext cx="552284" cy="543596"/>
          </a:xfrm>
          <a:custGeom>
            <a:avLst/>
            <a:gdLst>
              <a:gd name="T0" fmla="*/ 96 w 188"/>
              <a:gd name="T1" fmla="*/ 1 h 185"/>
              <a:gd name="T2" fmla="*/ 83 w 188"/>
              <a:gd name="T3" fmla="*/ 1 h 185"/>
              <a:gd name="T4" fmla="*/ 97 w 188"/>
              <a:gd name="T5" fmla="*/ 98 h 185"/>
              <a:gd name="T6" fmla="*/ 1 w 188"/>
              <a:gd name="T7" fmla="*/ 84 h 185"/>
              <a:gd name="T8" fmla="*/ 1 w 188"/>
              <a:gd name="T9" fmla="*/ 96 h 185"/>
              <a:gd name="T10" fmla="*/ 17 w 188"/>
              <a:gd name="T11" fmla="*/ 109 h 185"/>
              <a:gd name="T12" fmla="*/ 120 w 188"/>
              <a:gd name="T13" fmla="*/ 120 h 185"/>
              <a:gd name="T14" fmla="*/ 120 w 188"/>
              <a:gd name="T15" fmla="*/ 120 h 185"/>
              <a:gd name="T16" fmla="*/ 120 w 188"/>
              <a:gd name="T17" fmla="*/ 120 h 185"/>
              <a:gd name="T18" fmla="*/ 109 w 188"/>
              <a:gd name="T19" fmla="*/ 17 h 185"/>
              <a:gd name="T20" fmla="*/ 96 w 188"/>
              <a:gd name="T21" fmla="*/ 1 h 185"/>
              <a:gd name="T22" fmla="*/ 110 w 188"/>
              <a:gd name="T23" fmla="*/ 110 h 185"/>
              <a:gd name="T24" fmla="*/ 102 w 188"/>
              <a:gd name="T25" fmla="*/ 110 h 185"/>
              <a:gd name="T26" fmla="*/ 102 w 188"/>
              <a:gd name="T27" fmla="*/ 103 h 185"/>
              <a:gd name="T28" fmla="*/ 110 w 188"/>
              <a:gd name="T29" fmla="*/ 103 h 185"/>
              <a:gd name="T30" fmla="*/ 110 w 188"/>
              <a:gd name="T31" fmla="*/ 110 h 185"/>
              <a:gd name="T32" fmla="*/ 95 w 188"/>
              <a:gd name="T33" fmla="*/ 136 h 185"/>
              <a:gd name="T34" fmla="*/ 95 w 188"/>
              <a:gd name="T35" fmla="*/ 174 h 185"/>
              <a:gd name="T36" fmla="*/ 133 w 188"/>
              <a:gd name="T37" fmla="*/ 174 h 185"/>
              <a:gd name="T38" fmla="*/ 133 w 188"/>
              <a:gd name="T39" fmla="*/ 136 h 185"/>
              <a:gd name="T40" fmla="*/ 95 w 188"/>
              <a:gd name="T41" fmla="*/ 136 h 185"/>
              <a:gd name="T42" fmla="*/ 124 w 188"/>
              <a:gd name="T43" fmla="*/ 165 h 185"/>
              <a:gd name="T44" fmla="*/ 104 w 188"/>
              <a:gd name="T45" fmla="*/ 165 h 185"/>
              <a:gd name="T46" fmla="*/ 104 w 188"/>
              <a:gd name="T47" fmla="*/ 145 h 185"/>
              <a:gd name="T48" fmla="*/ 124 w 188"/>
              <a:gd name="T49" fmla="*/ 145 h 185"/>
              <a:gd name="T50" fmla="*/ 124 w 188"/>
              <a:gd name="T51" fmla="*/ 165 h 185"/>
              <a:gd name="T52" fmla="*/ 139 w 188"/>
              <a:gd name="T53" fmla="*/ 92 h 185"/>
              <a:gd name="T54" fmla="*/ 139 w 188"/>
              <a:gd name="T55" fmla="*/ 131 h 185"/>
              <a:gd name="T56" fmla="*/ 177 w 188"/>
              <a:gd name="T57" fmla="*/ 130 h 185"/>
              <a:gd name="T58" fmla="*/ 177 w 188"/>
              <a:gd name="T59" fmla="*/ 92 h 185"/>
              <a:gd name="T60" fmla="*/ 139 w 188"/>
              <a:gd name="T61" fmla="*/ 92 h 185"/>
              <a:gd name="T62" fmla="*/ 168 w 188"/>
              <a:gd name="T63" fmla="*/ 121 h 185"/>
              <a:gd name="T64" fmla="*/ 148 w 188"/>
              <a:gd name="T65" fmla="*/ 121 h 185"/>
              <a:gd name="T66" fmla="*/ 148 w 188"/>
              <a:gd name="T67" fmla="*/ 101 h 185"/>
              <a:gd name="T68" fmla="*/ 168 w 188"/>
              <a:gd name="T69" fmla="*/ 101 h 185"/>
              <a:gd name="T70" fmla="*/ 168 w 188"/>
              <a:gd name="T71"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185">
                <a:moveTo>
                  <a:pt x="96" y="1"/>
                </a:moveTo>
                <a:cubicBezTo>
                  <a:pt x="92" y="0"/>
                  <a:pt x="87" y="0"/>
                  <a:pt x="83" y="1"/>
                </a:cubicBezTo>
                <a:cubicBezTo>
                  <a:pt x="83" y="1"/>
                  <a:pt x="93" y="66"/>
                  <a:pt x="97" y="98"/>
                </a:cubicBezTo>
                <a:cubicBezTo>
                  <a:pt x="66" y="93"/>
                  <a:pt x="1" y="83"/>
                  <a:pt x="1" y="84"/>
                </a:cubicBezTo>
                <a:cubicBezTo>
                  <a:pt x="0" y="87"/>
                  <a:pt x="0" y="92"/>
                  <a:pt x="1" y="96"/>
                </a:cubicBezTo>
                <a:cubicBezTo>
                  <a:pt x="3" y="104"/>
                  <a:pt x="9" y="109"/>
                  <a:pt x="17" y="109"/>
                </a:cubicBezTo>
                <a:cubicBezTo>
                  <a:pt x="43" y="112"/>
                  <a:pt x="120" y="120"/>
                  <a:pt x="120" y="120"/>
                </a:cubicBezTo>
                <a:cubicBezTo>
                  <a:pt x="120" y="120"/>
                  <a:pt x="120" y="120"/>
                  <a:pt x="120" y="120"/>
                </a:cubicBezTo>
                <a:cubicBezTo>
                  <a:pt x="120" y="120"/>
                  <a:pt x="120" y="120"/>
                  <a:pt x="120" y="120"/>
                </a:cubicBezTo>
                <a:cubicBezTo>
                  <a:pt x="120" y="120"/>
                  <a:pt x="112" y="43"/>
                  <a:pt x="109" y="17"/>
                </a:cubicBezTo>
                <a:cubicBezTo>
                  <a:pt x="108" y="9"/>
                  <a:pt x="104" y="4"/>
                  <a:pt x="96" y="1"/>
                </a:cubicBezTo>
                <a:close/>
                <a:moveTo>
                  <a:pt x="110" y="110"/>
                </a:moveTo>
                <a:cubicBezTo>
                  <a:pt x="108" y="112"/>
                  <a:pt x="104" y="112"/>
                  <a:pt x="102" y="110"/>
                </a:cubicBezTo>
                <a:cubicBezTo>
                  <a:pt x="100" y="108"/>
                  <a:pt x="100" y="105"/>
                  <a:pt x="102" y="103"/>
                </a:cubicBezTo>
                <a:cubicBezTo>
                  <a:pt x="104" y="100"/>
                  <a:pt x="108" y="100"/>
                  <a:pt x="110" y="103"/>
                </a:cubicBezTo>
                <a:cubicBezTo>
                  <a:pt x="112" y="105"/>
                  <a:pt x="112" y="108"/>
                  <a:pt x="110" y="110"/>
                </a:cubicBezTo>
                <a:close/>
                <a:moveTo>
                  <a:pt x="95" y="136"/>
                </a:moveTo>
                <a:cubicBezTo>
                  <a:pt x="84" y="146"/>
                  <a:pt x="84" y="164"/>
                  <a:pt x="95" y="174"/>
                </a:cubicBezTo>
                <a:cubicBezTo>
                  <a:pt x="105" y="185"/>
                  <a:pt x="123" y="185"/>
                  <a:pt x="133" y="174"/>
                </a:cubicBezTo>
                <a:cubicBezTo>
                  <a:pt x="144" y="164"/>
                  <a:pt x="144" y="146"/>
                  <a:pt x="133" y="136"/>
                </a:cubicBezTo>
                <a:cubicBezTo>
                  <a:pt x="123" y="125"/>
                  <a:pt x="105" y="125"/>
                  <a:pt x="95" y="136"/>
                </a:cubicBezTo>
                <a:close/>
                <a:moveTo>
                  <a:pt x="124" y="165"/>
                </a:moveTo>
                <a:cubicBezTo>
                  <a:pt x="119" y="171"/>
                  <a:pt x="110" y="171"/>
                  <a:pt x="104" y="165"/>
                </a:cubicBezTo>
                <a:cubicBezTo>
                  <a:pt x="99" y="160"/>
                  <a:pt x="99" y="151"/>
                  <a:pt x="104" y="145"/>
                </a:cubicBezTo>
                <a:cubicBezTo>
                  <a:pt x="110" y="139"/>
                  <a:pt x="119" y="139"/>
                  <a:pt x="124" y="145"/>
                </a:cubicBezTo>
                <a:cubicBezTo>
                  <a:pt x="130" y="151"/>
                  <a:pt x="130" y="160"/>
                  <a:pt x="124" y="165"/>
                </a:cubicBezTo>
                <a:close/>
                <a:moveTo>
                  <a:pt x="139" y="92"/>
                </a:moveTo>
                <a:cubicBezTo>
                  <a:pt x="128" y="102"/>
                  <a:pt x="128" y="120"/>
                  <a:pt x="139" y="131"/>
                </a:cubicBezTo>
                <a:cubicBezTo>
                  <a:pt x="149" y="141"/>
                  <a:pt x="167" y="141"/>
                  <a:pt x="177" y="130"/>
                </a:cubicBezTo>
                <a:cubicBezTo>
                  <a:pt x="188" y="120"/>
                  <a:pt x="188" y="102"/>
                  <a:pt x="177" y="92"/>
                </a:cubicBezTo>
                <a:cubicBezTo>
                  <a:pt x="167" y="81"/>
                  <a:pt x="149" y="81"/>
                  <a:pt x="139" y="92"/>
                </a:cubicBezTo>
                <a:close/>
                <a:moveTo>
                  <a:pt x="168" y="121"/>
                </a:moveTo>
                <a:cubicBezTo>
                  <a:pt x="163" y="127"/>
                  <a:pt x="153" y="127"/>
                  <a:pt x="148" y="121"/>
                </a:cubicBezTo>
                <a:cubicBezTo>
                  <a:pt x="142" y="116"/>
                  <a:pt x="142" y="107"/>
                  <a:pt x="148" y="101"/>
                </a:cubicBezTo>
                <a:cubicBezTo>
                  <a:pt x="153" y="96"/>
                  <a:pt x="163" y="96"/>
                  <a:pt x="168" y="101"/>
                </a:cubicBezTo>
                <a:cubicBezTo>
                  <a:pt x="174" y="107"/>
                  <a:pt x="174" y="116"/>
                  <a:pt x="168" y="121"/>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897"/>
          <p:cNvSpPr>
            <a:spLocks noEditPoints="1"/>
          </p:cNvSpPr>
          <p:nvPr/>
        </p:nvSpPr>
        <p:spPr bwMode="auto">
          <a:xfrm>
            <a:off x="5968346" y="4082150"/>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2" name="Freeform 898"/>
          <p:cNvSpPr>
            <a:spLocks noEditPoints="1"/>
          </p:cNvSpPr>
          <p:nvPr/>
        </p:nvSpPr>
        <p:spPr bwMode="auto">
          <a:xfrm>
            <a:off x="5085326" y="968026"/>
            <a:ext cx="362398" cy="556007"/>
          </a:xfrm>
          <a:custGeom>
            <a:avLst/>
            <a:gdLst>
              <a:gd name="T0" fmla="*/ 47 w 123"/>
              <a:gd name="T1" fmla="*/ 8 h 189"/>
              <a:gd name="T2" fmla="*/ 49 w 123"/>
              <a:gd name="T3" fmla="*/ 4 h 189"/>
              <a:gd name="T4" fmla="*/ 59 w 123"/>
              <a:gd name="T5" fmla="*/ 1 h 189"/>
              <a:gd name="T6" fmla="*/ 64 w 123"/>
              <a:gd name="T7" fmla="*/ 3 h 189"/>
              <a:gd name="T8" fmla="*/ 64 w 123"/>
              <a:gd name="T9" fmla="*/ 5 h 189"/>
              <a:gd name="T10" fmla="*/ 62 w 123"/>
              <a:gd name="T11" fmla="*/ 9 h 189"/>
              <a:gd name="T12" fmla="*/ 52 w 123"/>
              <a:gd name="T13" fmla="*/ 13 h 189"/>
              <a:gd name="T14" fmla="*/ 48 w 123"/>
              <a:gd name="T15" fmla="*/ 10 h 189"/>
              <a:gd name="T16" fmla="*/ 47 w 123"/>
              <a:gd name="T17" fmla="*/ 8 h 189"/>
              <a:gd name="T18" fmla="*/ 76 w 123"/>
              <a:gd name="T19" fmla="*/ 106 h 189"/>
              <a:gd name="T20" fmla="*/ 72 w 123"/>
              <a:gd name="T21" fmla="*/ 111 h 189"/>
              <a:gd name="T22" fmla="*/ 79 w 123"/>
              <a:gd name="T23" fmla="*/ 114 h 189"/>
              <a:gd name="T24" fmla="*/ 97 w 123"/>
              <a:gd name="T25" fmla="*/ 108 h 189"/>
              <a:gd name="T26" fmla="*/ 102 w 123"/>
              <a:gd name="T27" fmla="*/ 102 h 189"/>
              <a:gd name="T28" fmla="*/ 95 w 123"/>
              <a:gd name="T29" fmla="*/ 100 h 189"/>
              <a:gd name="T30" fmla="*/ 76 w 123"/>
              <a:gd name="T31" fmla="*/ 106 h 189"/>
              <a:gd name="T32" fmla="*/ 123 w 123"/>
              <a:gd name="T33" fmla="*/ 134 h 189"/>
              <a:gd name="T34" fmla="*/ 123 w 123"/>
              <a:gd name="T35" fmla="*/ 138 h 189"/>
              <a:gd name="T36" fmla="*/ 120 w 123"/>
              <a:gd name="T37" fmla="*/ 141 h 189"/>
              <a:gd name="T38" fmla="*/ 114 w 123"/>
              <a:gd name="T39" fmla="*/ 141 h 189"/>
              <a:gd name="T40" fmla="*/ 83 w 123"/>
              <a:gd name="T41" fmla="*/ 166 h 189"/>
              <a:gd name="T42" fmla="*/ 108 w 123"/>
              <a:gd name="T43" fmla="*/ 182 h 189"/>
              <a:gd name="T44" fmla="*/ 102 w 123"/>
              <a:gd name="T45" fmla="*/ 189 h 189"/>
              <a:gd name="T46" fmla="*/ 23 w 123"/>
              <a:gd name="T47" fmla="*/ 189 h 189"/>
              <a:gd name="T48" fmla="*/ 17 w 123"/>
              <a:gd name="T49" fmla="*/ 182 h 189"/>
              <a:gd name="T50" fmla="*/ 38 w 123"/>
              <a:gd name="T51" fmla="*/ 167 h 189"/>
              <a:gd name="T52" fmla="*/ 0 w 123"/>
              <a:gd name="T53" fmla="*/ 107 h 189"/>
              <a:gd name="T54" fmla="*/ 52 w 123"/>
              <a:gd name="T55" fmla="*/ 46 h 189"/>
              <a:gd name="T56" fmla="*/ 46 w 123"/>
              <a:gd name="T57" fmla="*/ 25 h 189"/>
              <a:gd name="T58" fmla="*/ 49 w 123"/>
              <a:gd name="T59" fmla="*/ 18 h 189"/>
              <a:gd name="T60" fmla="*/ 68 w 123"/>
              <a:gd name="T61" fmla="*/ 12 h 189"/>
              <a:gd name="T62" fmla="*/ 75 w 123"/>
              <a:gd name="T63" fmla="*/ 16 h 189"/>
              <a:gd name="T64" fmla="*/ 97 w 123"/>
              <a:gd name="T65" fmla="*/ 87 h 189"/>
              <a:gd name="T66" fmla="*/ 93 w 123"/>
              <a:gd name="T67" fmla="*/ 94 h 189"/>
              <a:gd name="T68" fmla="*/ 75 w 123"/>
              <a:gd name="T69" fmla="*/ 100 h 189"/>
              <a:gd name="T70" fmla="*/ 68 w 123"/>
              <a:gd name="T71" fmla="*/ 96 h 189"/>
              <a:gd name="T72" fmla="*/ 59 w 123"/>
              <a:gd name="T73" fmla="*/ 67 h 189"/>
              <a:gd name="T74" fmla="*/ 22 w 123"/>
              <a:gd name="T75" fmla="*/ 105 h 189"/>
              <a:gd name="T76" fmla="*/ 56 w 123"/>
              <a:gd name="T77" fmla="*/ 147 h 189"/>
              <a:gd name="T78" fmla="*/ 74 w 123"/>
              <a:gd name="T79" fmla="*/ 141 h 189"/>
              <a:gd name="T80" fmla="*/ 68 w 123"/>
              <a:gd name="T81" fmla="*/ 141 h 189"/>
              <a:gd name="T82" fmla="*/ 65 w 123"/>
              <a:gd name="T83" fmla="*/ 138 h 189"/>
              <a:gd name="T84" fmla="*/ 65 w 123"/>
              <a:gd name="T85" fmla="*/ 134 h 189"/>
              <a:gd name="T86" fmla="*/ 68 w 123"/>
              <a:gd name="T87" fmla="*/ 131 h 189"/>
              <a:gd name="T88" fmla="*/ 120 w 123"/>
              <a:gd name="T89" fmla="*/ 131 h 189"/>
              <a:gd name="T90" fmla="*/ 123 w 123"/>
              <a:gd name="T91" fmla="*/ 134 h 189"/>
              <a:gd name="T92" fmla="*/ 67 w 123"/>
              <a:gd name="T93" fmla="*/ 35 h 189"/>
              <a:gd name="T94" fmla="*/ 78 w 123"/>
              <a:gd name="T95" fmla="*/ 74 h 189"/>
              <a:gd name="T96" fmla="*/ 80 w 123"/>
              <a:gd name="T97" fmla="*/ 76 h 189"/>
              <a:gd name="T98" fmla="*/ 82 w 123"/>
              <a:gd name="T99" fmla="*/ 76 h 189"/>
              <a:gd name="T100" fmla="*/ 84 w 123"/>
              <a:gd name="T101" fmla="*/ 72 h 189"/>
              <a:gd name="T102" fmla="*/ 72 w 123"/>
              <a:gd name="T103" fmla="*/ 34 h 189"/>
              <a:gd name="T104" fmla="*/ 69 w 123"/>
              <a:gd name="T105" fmla="*/ 32 h 189"/>
              <a:gd name="T106" fmla="*/ 67 w 123"/>
              <a:gd name="T107" fmla="*/ 35 h 189"/>
              <a:gd name="T108" fmla="*/ 67 w 123"/>
              <a:gd name="T109" fmla="*/ 162 h 189"/>
              <a:gd name="T110" fmla="*/ 55 w 123"/>
              <a:gd name="T111" fmla="*/ 162 h 189"/>
              <a:gd name="T112" fmla="*/ 55 w 123"/>
              <a:gd name="T113" fmla="*/ 174 h 189"/>
              <a:gd name="T114" fmla="*/ 67 w 123"/>
              <a:gd name="T115" fmla="*/ 174 h 189"/>
              <a:gd name="T116" fmla="*/ 67 w 123"/>
              <a:gd name="T117" fmla="*/ 16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89">
                <a:moveTo>
                  <a:pt x="47" y="8"/>
                </a:moveTo>
                <a:cubicBezTo>
                  <a:pt x="46" y="6"/>
                  <a:pt x="47" y="5"/>
                  <a:pt x="49" y="4"/>
                </a:cubicBezTo>
                <a:cubicBezTo>
                  <a:pt x="59" y="1"/>
                  <a:pt x="59" y="1"/>
                  <a:pt x="59" y="1"/>
                </a:cubicBezTo>
                <a:cubicBezTo>
                  <a:pt x="61" y="0"/>
                  <a:pt x="63" y="1"/>
                  <a:pt x="64" y="3"/>
                </a:cubicBezTo>
                <a:cubicBezTo>
                  <a:pt x="64" y="5"/>
                  <a:pt x="64" y="5"/>
                  <a:pt x="64" y="5"/>
                </a:cubicBezTo>
                <a:cubicBezTo>
                  <a:pt x="65" y="7"/>
                  <a:pt x="64" y="9"/>
                  <a:pt x="62" y="9"/>
                </a:cubicBezTo>
                <a:cubicBezTo>
                  <a:pt x="52" y="13"/>
                  <a:pt x="52" y="13"/>
                  <a:pt x="52" y="13"/>
                </a:cubicBezTo>
                <a:cubicBezTo>
                  <a:pt x="50" y="13"/>
                  <a:pt x="48" y="12"/>
                  <a:pt x="48" y="10"/>
                </a:cubicBezTo>
                <a:lnTo>
                  <a:pt x="47" y="8"/>
                </a:lnTo>
                <a:close/>
                <a:moveTo>
                  <a:pt x="76" y="106"/>
                </a:moveTo>
                <a:cubicBezTo>
                  <a:pt x="73" y="107"/>
                  <a:pt x="71" y="109"/>
                  <a:pt x="72" y="111"/>
                </a:cubicBezTo>
                <a:cubicBezTo>
                  <a:pt x="73" y="114"/>
                  <a:pt x="76" y="115"/>
                  <a:pt x="79" y="114"/>
                </a:cubicBezTo>
                <a:cubicBezTo>
                  <a:pt x="97" y="108"/>
                  <a:pt x="97" y="108"/>
                  <a:pt x="97" y="108"/>
                </a:cubicBezTo>
                <a:cubicBezTo>
                  <a:pt x="100" y="107"/>
                  <a:pt x="102" y="105"/>
                  <a:pt x="102" y="102"/>
                </a:cubicBezTo>
                <a:cubicBezTo>
                  <a:pt x="101" y="100"/>
                  <a:pt x="98" y="99"/>
                  <a:pt x="95" y="100"/>
                </a:cubicBezTo>
                <a:lnTo>
                  <a:pt x="76" y="106"/>
                </a:lnTo>
                <a:close/>
                <a:moveTo>
                  <a:pt x="123" y="134"/>
                </a:moveTo>
                <a:cubicBezTo>
                  <a:pt x="123" y="138"/>
                  <a:pt x="123" y="138"/>
                  <a:pt x="123" y="138"/>
                </a:cubicBezTo>
                <a:cubicBezTo>
                  <a:pt x="123" y="140"/>
                  <a:pt x="122" y="141"/>
                  <a:pt x="120" y="141"/>
                </a:cubicBezTo>
                <a:cubicBezTo>
                  <a:pt x="114" y="141"/>
                  <a:pt x="114" y="141"/>
                  <a:pt x="114" y="141"/>
                </a:cubicBezTo>
                <a:cubicBezTo>
                  <a:pt x="108" y="150"/>
                  <a:pt x="95" y="160"/>
                  <a:pt x="83" y="166"/>
                </a:cubicBezTo>
                <a:cubicBezTo>
                  <a:pt x="96" y="169"/>
                  <a:pt x="108" y="177"/>
                  <a:pt x="108" y="182"/>
                </a:cubicBezTo>
                <a:cubicBezTo>
                  <a:pt x="108" y="186"/>
                  <a:pt x="105" y="189"/>
                  <a:pt x="102" y="189"/>
                </a:cubicBezTo>
                <a:cubicBezTo>
                  <a:pt x="23" y="189"/>
                  <a:pt x="23" y="189"/>
                  <a:pt x="23" y="189"/>
                </a:cubicBezTo>
                <a:cubicBezTo>
                  <a:pt x="20" y="189"/>
                  <a:pt x="17" y="186"/>
                  <a:pt x="17" y="182"/>
                </a:cubicBezTo>
                <a:cubicBezTo>
                  <a:pt x="17" y="177"/>
                  <a:pt x="26" y="171"/>
                  <a:pt x="38" y="167"/>
                </a:cubicBezTo>
                <a:cubicBezTo>
                  <a:pt x="9" y="150"/>
                  <a:pt x="0" y="133"/>
                  <a:pt x="0" y="107"/>
                </a:cubicBezTo>
                <a:cubicBezTo>
                  <a:pt x="0" y="80"/>
                  <a:pt x="19" y="54"/>
                  <a:pt x="52" y="46"/>
                </a:cubicBezTo>
                <a:cubicBezTo>
                  <a:pt x="46" y="25"/>
                  <a:pt x="46" y="25"/>
                  <a:pt x="46" y="25"/>
                </a:cubicBezTo>
                <a:cubicBezTo>
                  <a:pt x="45" y="22"/>
                  <a:pt x="46" y="19"/>
                  <a:pt x="49" y="18"/>
                </a:cubicBezTo>
                <a:cubicBezTo>
                  <a:pt x="68" y="12"/>
                  <a:pt x="68" y="12"/>
                  <a:pt x="68" y="12"/>
                </a:cubicBezTo>
                <a:cubicBezTo>
                  <a:pt x="71" y="11"/>
                  <a:pt x="74" y="13"/>
                  <a:pt x="75" y="16"/>
                </a:cubicBezTo>
                <a:cubicBezTo>
                  <a:pt x="97" y="87"/>
                  <a:pt x="97" y="87"/>
                  <a:pt x="97" y="87"/>
                </a:cubicBezTo>
                <a:cubicBezTo>
                  <a:pt x="98" y="90"/>
                  <a:pt x="96" y="93"/>
                  <a:pt x="93" y="94"/>
                </a:cubicBezTo>
                <a:cubicBezTo>
                  <a:pt x="75" y="100"/>
                  <a:pt x="75" y="100"/>
                  <a:pt x="75" y="100"/>
                </a:cubicBezTo>
                <a:cubicBezTo>
                  <a:pt x="72" y="100"/>
                  <a:pt x="69" y="99"/>
                  <a:pt x="68" y="96"/>
                </a:cubicBezTo>
                <a:cubicBezTo>
                  <a:pt x="59" y="67"/>
                  <a:pt x="59" y="67"/>
                  <a:pt x="59" y="67"/>
                </a:cubicBezTo>
                <a:cubicBezTo>
                  <a:pt x="42" y="69"/>
                  <a:pt x="22" y="85"/>
                  <a:pt x="22" y="105"/>
                </a:cubicBezTo>
                <a:cubicBezTo>
                  <a:pt x="22" y="127"/>
                  <a:pt x="38" y="147"/>
                  <a:pt x="56" y="147"/>
                </a:cubicBezTo>
                <a:cubicBezTo>
                  <a:pt x="64" y="147"/>
                  <a:pt x="70" y="145"/>
                  <a:pt x="74" y="141"/>
                </a:cubicBezTo>
                <a:cubicBezTo>
                  <a:pt x="68" y="141"/>
                  <a:pt x="68" y="141"/>
                  <a:pt x="68" y="141"/>
                </a:cubicBezTo>
                <a:cubicBezTo>
                  <a:pt x="66" y="141"/>
                  <a:pt x="65" y="140"/>
                  <a:pt x="65" y="138"/>
                </a:cubicBezTo>
                <a:cubicBezTo>
                  <a:pt x="65" y="134"/>
                  <a:pt x="65" y="134"/>
                  <a:pt x="65" y="134"/>
                </a:cubicBezTo>
                <a:cubicBezTo>
                  <a:pt x="65" y="133"/>
                  <a:pt x="66" y="131"/>
                  <a:pt x="68" y="131"/>
                </a:cubicBezTo>
                <a:cubicBezTo>
                  <a:pt x="120" y="131"/>
                  <a:pt x="120" y="131"/>
                  <a:pt x="120" y="131"/>
                </a:cubicBezTo>
                <a:cubicBezTo>
                  <a:pt x="122" y="131"/>
                  <a:pt x="123" y="133"/>
                  <a:pt x="123" y="134"/>
                </a:cubicBezTo>
                <a:close/>
                <a:moveTo>
                  <a:pt x="67" y="35"/>
                </a:moveTo>
                <a:cubicBezTo>
                  <a:pt x="78" y="74"/>
                  <a:pt x="78" y="74"/>
                  <a:pt x="78" y="74"/>
                </a:cubicBezTo>
                <a:cubicBezTo>
                  <a:pt x="78" y="75"/>
                  <a:pt x="79" y="75"/>
                  <a:pt x="80" y="76"/>
                </a:cubicBezTo>
                <a:cubicBezTo>
                  <a:pt x="81" y="76"/>
                  <a:pt x="81" y="76"/>
                  <a:pt x="82" y="76"/>
                </a:cubicBezTo>
                <a:cubicBezTo>
                  <a:pt x="83" y="75"/>
                  <a:pt x="84" y="74"/>
                  <a:pt x="84" y="72"/>
                </a:cubicBezTo>
                <a:cubicBezTo>
                  <a:pt x="72" y="34"/>
                  <a:pt x="72" y="34"/>
                  <a:pt x="72" y="34"/>
                </a:cubicBezTo>
                <a:cubicBezTo>
                  <a:pt x="72" y="32"/>
                  <a:pt x="70" y="31"/>
                  <a:pt x="69" y="32"/>
                </a:cubicBezTo>
                <a:cubicBezTo>
                  <a:pt x="67" y="32"/>
                  <a:pt x="66" y="34"/>
                  <a:pt x="67" y="35"/>
                </a:cubicBezTo>
                <a:close/>
                <a:moveTo>
                  <a:pt x="67" y="162"/>
                </a:moveTo>
                <a:cubicBezTo>
                  <a:pt x="64" y="159"/>
                  <a:pt x="58" y="159"/>
                  <a:pt x="55" y="162"/>
                </a:cubicBezTo>
                <a:cubicBezTo>
                  <a:pt x="52" y="165"/>
                  <a:pt x="52" y="171"/>
                  <a:pt x="55" y="174"/>
                </a:cubicBezTo>
                <a:cubicBezTo>
                  <a:pt x="58" y="177"/>
                  <a:pt x="64" y="177"/>
                  <a:pt x="67" y="174"/>
                </a:cubicBezTo>
                <a:cubicBezTo>
                  <a:pt x="70" y="171"/>
                  <a:pt x="70" y="165"/>
                  <a:pt x="67" y="162"/>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899"/>
          <p:cNvSpPr>
            <a:spLocks noEditPoints="1"/>
          </p:cNvSpPr>
          <p:nvPr/>
        </p:nvSpPr>
        <p:spPr bwMode="auto">
          <a:xfrm>
            <a:off x="5005206" y="1943383"/>
            <a:ext cx="524980" cy="520016"/>
          </a:xfrm>
          <a:custGeom>
            <a:avLst/>
            <a:gdLst>
              <a:gd name="T0" fmla="*/ 104 w 179"/>
              <a:gd name="T1" fmla="*/ 75 h 177"/>
              <a:gd name="T2" fmla="*/ 79 w 179"/>
              <a:gd name="T3" fmla="*/ 65 h 177"/>
              <a:gd name="T4" fmla="*/ 61 w 179"/>
              <a:gd name="T5" fmla="*/ 72 h 177"/>
              <a:gd name="T6" fmla="*/ 10 w 179"/>
              <a:gd name="T7" fmla="*/ 99 h 177"/>
              <a:gd name="T8" fmla="*/ 10 w 179"/>
              <a:gd name="T9" fmla="*/ 99 h 177"/>
              <a:gd name="T10" fmla="*/ 6 w 179"/>
              <a:gd name="T11" fmla="*/ 110 h 177"/>
              <a:gd name="T12" fmla="*/ 70 w 179"/>
              <a:gd name="T13" fmla="*/ 174 h 177"/>
              <a:gd name="T14" fmla="*/ 75 w 179"/>
              <a:gd name="T15" fmla="*/ 177 h 177"/>
              <a:gd name="T16" fmla="*/ 81 w 179"/>
              <a:gd name="T17" fmla="*/ 170 h 177"/>
              <a:gd name="T18" fmla="*/ 108 w 179"/>
              <a:gd name="T19" fmla="*/ 119 h 177"/>
              <a:gd name="T20" fmla="*/ 104 w 179"/>
              <a:gd name="T21" fmla="*/ 75 h 177"/>
              <a:gd name="T22" fmla="*/ 86 w 179"/>
              <a:gd name="T23" fmla="*/ 79 h 177"/>
              <a:gd name="T24" fmla="*/ 82 w 179"/>
              <a:gd name="T25" fmla="*/ 81 h 177"/>
              <a:gd name="T26" fmla="*/ 69 w 179"/>
              <a:gd name="T27" fmla="*/ 86 h 177"/>
              <a:gd name="T28" fmla="*/ 23 w 179"/>
              <a:gd name="T29" fmla="*/ 112 h 177"/>
              <a:gd name="T30" fmla="*/ 22 w 179"/>
              <a:gd name="T31" fmla="*/ 112 h 177"/>
              <a:gd name="T32" fmla="*/ 19 w 179"/>
              <a:gd name="T33" fmla="*/ 110 h 177"/>
              <a:gd name="T34" fmla="*/ 21 w 179"/>
              <a:gd name="T35" fmla="*/ 106 h 177"/>
              <a:gd name="T36" fmla="*/ 65 w 179"/>
              <a:gd name="T37" fmla="*/ 81 h 177"/>
              <a:gd name="T38" fmla="*/ 84 w 179"/>
              <a:gd name="T39" fmla="*/ 74 h 177"/>
              <a:gd name="T40" fmla="*/ 86 w 179"/>
              <a:gd name="T41" fmla="*/ 79 h 177"/>
              <a:gd name="T42" fmla="*/ 171 w 179"/>
              <a:gd name="T43" fmla="*/ 36 h 177"/>
              <a:gd name="T44" fmla="*/ 116 w 179"/>
              <a:gd name="T45" fmla="*/ 81 h 177"/>
              <a:gd name="T46" fmla="*/ 115 w 179"/>
              <a:gd name="T47" fmla="*/ 82 h 177"/>
              <a:gd name="T48" fmla="*/ 108 w 179"/>
              <a:gd name="T49" fmla="*/ 72 h 177"/>
              <a:gd name="T50" fmla="*/ 97 w 179"/>
              <a:gd name="T51" fmla="*/ 64 h 177"/>
              <a:gd name="T52" fmla="*/ 99 w 179"/>
              <a:gd name="T53" fmla="*/ 64 h 177"/>
              <a:gd name="T54" fmla="*/ 144 w 179"/>
              <a:gd name="T55" fmla="*/ 8 h 177"/>
              <a:gd name="T56" fmla="*/ 170 w 179"/>
              <a:gd name="T57" fmla="*/ 9 h 177"/>
              <a:gd name="T58" fmla="*/ 171 w 179"/>
              <a:gd name="T59" fmla="*/ 36 h 177"/>
              <a:gd name="T60" fmla="*/ 60 w 179"/>
              <a:gd name="T61" fmla="*/ 173 h 177"/>
              <a:gd name="T62" fmla="*/ 40 w 179"/>
              <a:gd name="T63" fmla="*/ 168 h 177"/>
              <a:gd name="T64" fmla="*/ 34 w 179"/>
              <a:gd name="T65" fmla="*/ 147 h 177"/>
              <a:gd name="T66" fmla="*/ 58 w 179"/>
              <a:gd name="T67" fmla="*/ 170 h 177"/>
              <a:gd name="T68" fmla="*/ 60 w 179"/>
              <a:gd name="T69" fmla="*/ 17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04" y="75"/>
                </a:moveTo>
                <a:cubicBezTo>
                  <a:pt x="97" y="68"/>
                  <a:pt x="88" y="65"/>
                  <a:pt x="79" y="65"/>
                </a:cubicBezTo>
                <a:cubicBezTo>
                  <a:pt x="72" y="65"/>
                  <a:pt x="66" y="67"/>
                  <a:pt x="61" y="72"/>
                </a:cubicBezTo>
                <a:cubicBezTo>
                  <a:pt x="50" y="83"/>
                  <a:pt x="29" y="98"/>
                  <a:pt x="10" y="99"/>
                </a:cubicBezTo>
                <a:cubicBezTo>
                  <a:pt x="10" y="99"/>
                  <a:pt x="10" y="99"/>
                  <a:pt x="10" y="99"/>
                </a:cubicBezTo>
                <a:cubicBezTo>
                  <a:pt x="5" y="99"/>
                  <a:pt x="0" y="103"/>
                  <a:pt x="6" y="110"/>
                </a:cubicBezTo>
                <a:cubicBezTo>
                  <a:pt x="8" y="113"/>
                  <a:pt x="67" y="172"/>
                  <a:pt x="70" y="174"/>
                </a:cubicBezTo>
                <a:cubicBezTo>
                  <a:pt x="72" y="176"/>
                  <a:pt x="74" y="177"/>
                  <a:pt x="75" y="177"/>
                </a:cubicBezTo>
                <a:cubicBezTo>
                  <a:pt x="79" y="177"/>
                  <a:pt x="81" y="173"/>
                  <a:pt x="81" y="170"/>
                </a:cubicBezTo>
                <a:cubicBezTo>
                  <a:pt x="82" y="150"/>
                  <a:pt x="97" y="130"/>
                  <a:pt x="108" y="119"/>
                </a:cubicBezTo>
                <a:cubicBezTo>
                  <a:pt x="119" y="108"/>
                  <a:pt x="117" y="89"/>
                  <a:pt x="104" y="75"/>
                </a:cubicBezTo>
                <a:close/>
                <a:moveTo>
                  <a:pt x="86" y="79"/>
                </a:moveTo>
                <a:cubicBezTo>
                  <a:pt x="86" y="80"/>
                  <a:pt x="84" y="81"/>
                  <a:pt x="82" y="81"/>
                </a:cubicBezTo>
                <a:cubicBezTo>
                  <a:pt x="78" y="79"/>
                  <a:pt x="74" y="81"/>
                  <a:pt x="69" y="86"/>
                </a:cubicBezTo>
                <a:cubicBezTo>
                  <a:pt x="58" y="97"/>
                  <a:pt x="40" y="108"/>
                  <a:pt x="23" y="112"/>
                </a:cubicBezTo>
                <a:cubicBezTo>
                  <a:pt x="23" y="112"/>
                  <a:pt x="23" y="112"/>
                  <a:pt x="22" y="112"/>
                </a:cubicBezTo>
                <a:cubicBezTo>
                  <a:pt x="21" y="112"/>
                  <a:pt x="20" y="112"/>
                  <a:pt x="19" y="110"/>
                </a:cubicBezTo>
                <a:cubicBezTo>
                  <a:pt x="19" y="108"/>
                  <a:pt x="20" y="106"/>
                  <a:pt x="21" y="106"/>
                </a:cubicBezTo>
                <a:cubicBezTo>
                  <a:pt x="37" y="101"/>
                  <a:pt x="54" y="92"/>
                  <a:pt x="65" y="81"/>
                </a:cubicBezTo>
                <a:cubicBezTo>
                  <a:pt x="67" y="79"/>
                  <a:pt x="75" y="71"/>
                  <a:pt x="84" y="74"/>
                </a:cubicBezTo>
                <a:cubicBezTo>
                  <a:pt x="86" y="75"/>
                  <a:pt x="87" y="77"/>
                  <a:pt x="86" y="79"/>
                </a:cubicBezTo>
                <a:close/>
                <a:moveTo>
                  <a:pt x="171" y="36"/>
                </a:moveTo>
                <a:cubicBezTo>
                  <a:pt x="152" y="56"/>
                  <a:pt x="132" y="54"/>
                  <a:pt x="116" y="81"/>
                </a:cubicBezTo>
                <a:cubicBezTo>
                  <a:pt x="116" y="81"/>
                  <a:pt x="116" y="82"/>
                  <a:pt x="115" y="82"/>
                </a:cubicBezTo>
                <a:cubicBezTo>
                  <a:pt x="113" y="79"/>
                  <a:pt x="111" y="75"/>
                  <a:pt x="108" y="72"/>
                </a:cubicBezTo>
                <a:cubicBezTo>
                  <a:pt x="105" y="69"/>
                  <a:pt x="101" y="66"/>
                  <a:pt x="97" y="64"/>
                </a:cubicBezTo>
                <a:cubicBezTo>
                  <a:pt x="98" y="64"/>
                  <a:pt x="98" y="64"/>
                  <a:pt x="99" y="64"/>
                </a:cubicBezTo>
                <a:cubicBezTo>
                  <a:pt x="126" y="48"/>
                  <a:pt x="124" y="28"/>
                  <a:pt x="144" y="8"/>
                </a:cubicBezTo>
                <a:cubicBezTo>
                  <a:pt x="152" y="0"/>
                  <a:pt x="163" y="2"/>
                  <a:pt x="170" y="9"/>
                </a:cubicBezTo>
                <a:cubicBezTo>
                  <a:pt x="178" y="17"/>
                  <a:pt x="179" y="28"/>
                  <a:pt x="171" y="36"/>
                </a:cubicBezTo>
                <a:close/>
                <a:moveTo>
                  <a:pt x="60" y="173"/>
                </a:moveTo>
                <a:cubicBezTo>
                  <a:pt x="54" y="176"/>
                  <a:pt x="46" y="174"/>
                  <a:pt x="40" y="168"/>
                </a:cubicBezTo>
                <a:cubicBezTo>
                  <a:pt x="33" y="162"/>
                  <a:pt x="32" y="153"/>
                  <a:pt x="34" y="147"/>
                </a:cubicBezTo>
                <a:cubicBezTo>
                  <a:pt x="41" y="154"/>
                  <a:pt x="50" y="163"/>
                  <a:pt x="58" y="170"/>
                </a:cubicBezTo>
                <a:cubicBezTo>
                  <a:pt x="59" y="171"/>
                  <a:pt x="59" y="172"/>
                  <a:pt x="60" y="173"/>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900"/>
          <p:cNvSpPr>
            <a:spLocks noEditPoints="1"/>
          </p:cNvSpPr>
          <p:nvPr/>
        </p:nvSpPr>
        <p:spPr bwMode="auto">
          <a:xfrm>
            <a:off x="4043363" y="1947106"/>
            <a:ext cx="582070" cy="543596"/>
          </a:xfrm>
          <a:custGeom>
            <a:avLst/>
            <a:gdLst>
              <a:gd name="T0" fmla="*/ 194 w 198"/>
              <a:gd name="T1" fmla="*/ 94 h 185"/>
              <a:gd name="T2" fmla="*/ 94 w 198"/>
              <a:gd name="T3" fmla="*/ 14 h 185"/>
              <a:gd name="T4" fmla="*/ 78 w 198"/>
              <a:gd name="T5" fmla="*/ 57 h 185"/>
              <a:gd name="T6" fmla="*/ 98 w 198"/>
              <a:gd name="T7" fmla="*/ 95 h 185"/>
              <a:gd name="T8" fmla="*/ 98 w 198"/>
              <a:gd name="T9" fmla="*/ 96 h 185"/>
              <a:gd name="T10" fmla="*/ 105 w 198"/>
              <a:gd name="T11" fmla="*/ 95 h 185"/>
              <a:gd name="T12" fmla="*/ 132 w 198"/>
              <a:gd name="T13" fmla="*/ 127 h 185"/>
              <a:gd name="T14" fmla="*/ 135 w 198"/>
              <a:gd name="T15" fmla="*/ 143 h 185"/>
              <a:gd name="T16" fmla="*/ 133 w 198"/>
              <a:gd name="T17" fmla="*/ 154 h 185"/>
              <a:gd name="T18" fmla="*/ 126 w 198"/>
              <a:gd name="T19" fmla="*/ 157 h 185"/>
              <a:gd name="T20" fmla="*/ 112 w 198"/>
              <a:gd name="T21" fmla="*/ 152 h 185"/>
              <a:gd name="T22" fmla="*/ 100 w 198"/>
              <a:gd name="T23" fmla="*/ 147 h 185"/>
              <a:gd name="T24" fmla="*/ 79 w 198"/>
              <a:gd name="T25" fmla="*/ 124 h 185"/>
              <a:gd name="T26" fmla="*/ 78 w 198"/>
              <a:gd name="T27" fmla="*/ 115 h 185"/>
              <a:gd name="T28" fmla="*/ 75 w 198"/>
              <a:gd name="T29" fmla="*/ 113 h 185"/>
              <a:gd name="T30" fmla="*/ 43 w 198"/>
              <a:gd name="T31" fmla="*/ 85 h 185"/>
              <a:gd name="T32" fmla="*/ 103 w 198"/>
              <a:gd name="T33" fmla="*/ 178 h 185"/>
              <a:gd name="T34" fmla="*/ 173 w 198"/>
              <a:gd name="T35" fmla="*/ 163 h 185"/>
              <a:gd name="T36" fmla="*/ 194 w 198"/>
              <a:gd name="T37" fmla="*/ 94 h 185"/>
              <a:gd name="T38" fmla="*/ 124 w 198"/>
              <a:gd name="T39" fmla="*/ 56 h 185"/>
              <a:gd name="T40" fmla="*/ 107 w 198"/>
              <a:gd name="T41" fmla="*/ 60 h 185"/>
              <a:gd name="T42" fmla="*/ 103 w 198"/>
              <a:gd name="T43" fmla="*/ 43 h 185"/>
              <a:gd name="T44" fmla="*/ 120 w 198"/>
              <a:gd name="T45" fmla="*/ 39 h 185"/>
              <a:gd name="T46" fmla="*/ 124 w 198"/>
              <a:gd name="T47" fmla="*/ 56 h 185"/>
              <a:gd name="T48" fmla="*/ 137 w 198"/>
              <a:gd name="T49" fmla="*/ 66 h 185"/>
              <a:gd name="T50" fmla="*/ 154 w 198"/>
              <a:gd name="T51" fmla="*/ 62 h 185"/>
              <a:gd name="T52" fmla="*/ 158 w 198"/>
              <a:gd name="T53" fmla="*/ 79 h 185"/>
              <a:gd name="T54" fmla="*/ 141 w 198"/>
              <a:gd name="T55" fmla="*/ 84 h 185"/>
              <a:gd name="T56" fmla="*/ 137 w 198"/>
              <a:gd name="T57" fmla="*/ 66 h 185"/>
              <a:gd name="T58" fmla="*/ 170 w 198"/>
              <a:gd name="T59" fmla="*/ 121 h 185"/>
              <a:gd name="T60" fmla="*/ 153 w 198"/>
              <a:gd name="T61" fmla="*/ 125 h 185"/>
              <a:gd name="T62" fmla="*/ 149 w 198"/>
              <a:gd name="T63" fmla="*/ 108 h 185"/>
              <a:gd name="T64" fmla="*/ 166 w 198"/>
              <a:gd name="T65" fmla="*/ 104 h 185"/>
              <a:gd name="T66" fmla="*/ 170 w 198"/>
              <a:gd name="T67" fmla="*/ 121 h 185"/>
              <a:gd name="T68" fmla="*/ 1 w 198"/>
              <a:gd name="T69" fmla="*/ 14 h 185"/>
              <a:gd name="T70" fmla="*/ 3 w 198"/>
              <a:gd name="T71" fmla="*/ 5 h 185"/>
              <a:gd name="T72" fmla="*/ 8 w 198"/>
              <a:gd name="T73" fmla="*/ 3 h 185"/>
              <a:gd name="T74" fmla="*/ 13 w 198"/>
              <a:gd name="T75" fmla="*/ 5 h 185"/>
              <a:gd name="T76" fmla="*/ 63 w 198"/>
              <a:gd name="T77" fmla="*/ 52 h 185"/>
              <a:gd name="T78" fmla="*/ 92 w 198"/>
              <a:gd name="T79" fmla="*/ 96 h 185"/>
              <a:gd name="T80" fmla="*/ 78 w 198"/>
              <a:gd name="T81" fmla="*/ 108 h 185"/>
              <a:gd name="T82" fmla="*/ 41 w 198"/>
              <a:gd name="T83" fmla="*/ 70 h 185"/>
              <a:gd name="T84" fmla="*/ 1 w 198"/>
              <a:gd name="T85" fmla="*/ 14 h 185"/>
              <a:gd name="T86" fmla="*/ 84 w 198"/>
              <a:gd name="T87" fmla="*/ 112 h 185"/>
              <a:gd name="T88" fmla="*/ 85 w 198"/>
              <a:gd name="T89" fmla="*/ 110 h 185"/>
              <a:gd name="T90" fmla="*/ 95 w 198"/>
              <a:gd name="T91" fmla="*/ 102 h 185"/>
              <a:gd name="T92" fmla="*/ 95 w 198"/>
              <a:gd name="T93" fmla="*/ 102 h 185"/>
              <a:gd name="T94" fmla="*/ 108 w 198"/>
              <a:gd name="T95" fmla="*/ 101 h 185"/>
              <a:gd name="T96" fmla="*/ 125 w 198"/>
              <a:gd name="T97" fmla="*/ 127 h 185"/>
              <a:gd name="T98" fmla="*/ 128 w 198"/>
              <a:gd name="T99" fmla="*/ 149 h 185"/>
              <a:gd name="T100" fmla="*/ 126 w 198"/>
              <a:gd name="T101" fmla="*/ 150 h 185"/>
              <a:gd name="T102" fmla="*/ 102 w 198"/>
              <a:gd name="T103" fmla="*/ 141 h 185"/>
              <a:gd name="T104" fmla="*/ 84 w 198"/>
              <a:gd name="T105" fmla="*/ 1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185">
                <a:moveTo>
                  <a:pt x="194" y="94"/>
                </a:moveTo>
                <a:cubicBezTo>
                  <a:pt x="184" y="38"/>
                  <a:pt x="128" y="0"/>
                  <a:pt x="94" y="14"/>
                </a:cubicBezTo>
                <a:cubicBezTo>
                  <a:pt x="73" y="24"/>
                  <a:pt x="77" y="42"/>
                  <a:pt x="78" y="57"/>
                </a:cubicBezTo>
                <a:cubicBezTo>
                  <a:pt x="87" y="68"/>
                  <a:pt x="96" y="83"/>
                  <a:pt x="98" y="95"/>
                </a:cubicBezTo>
                <a:cubicBezTo>
                  <a:pt x="98" y="96"/>
                  <a:pt x="98" y="96"/>
                  <a:pt x="98" y="96"/>
                </a:cubicBezTo>
                <a:cubicBezTo>
                  <a:pt x="100" y="95"/>
                  <a:pt x="103" y="95"/>
                  <a:pt x="105" y="95"/>
                </a:cubicBezTo>
                <a:cubicBezTo>
                  <a:pt x="113" y="96"/>
                  <a:pt x="129" y="98"/>
                  <a:pt x="132" y="127"/>
                </a:cubicBezTo>
                <a:cubicBezTo>
                  <a:pt x="133" y="136"/>
                  <a:pt x="134" y="141"/>
                  <a:pt x="135" y="143"/>
                </a:cubicBezTo>
                <a:cubicBezTo>
                  <a:pt x="136" y="146"/>
                  <a:pt x="137" y="150"/>
                  <a:pt x="133" y="154"/>
                </a:cubicBezTo>
                <a:cubicBezTo>
                  <a:pt x="131" y="156"/>
                  <a:pt x="128" y="157"/>
                  <a:pt x="126" y="157"/>
                </a:cubicBezTo>
                <a:cubicBezTo>
                  <a:pt x="123" y="157"/>
                  <a:pt x="120" y="155"/>
                  <a:pt x="112" y="152"/>
                </a:cubicBezTo>
                <a:cubicBezTo>
                  <a:pt x="109" y="151"/>
                  <a:pt x="105" y="149"/>
                  <a:pt x="100" y="147"/>
                </a:cubicBezTo>
                <a:cubicBezTo>
                  <a:pt x="85" y="141"/>
                  <a:pt x="80" y="131"/>
                  <a:pt x="79" y="124"/>
                </a:cubicBezTo>
                <a:cubicBezTo>
                  <a:pt x="78" y="121"/>
                  <a:pt x="78" y="118"/>
                  <a:pt x="78" y="115"/>
                </a:cubicBezTo>
                <a:cubicBezTo>
                  <a:pt x="75" y="113"/>
                  <a:pt x="75" y="113"/>
                  <a:pt x="75" y="113"/>
                </a:cubicBezTo>
                <a:cubicBezTo>
                  <a:pt x="61" y="107"/>
                  <a:pt x="50" y="94"/>
                  <a:pt x="43" y="85"/>
                </a:cubicBezTo>
                <a:cubicBezTo>
                  <a:pt x="25" y="106"/>
                  <a:pt x="57" y="163"/>
                  <a:pt x="103" y="178"/>
                </a:cubicBezTo>
                <a:cubicBezTo>
                  <a:pt x="126" y="185"/>
                  <a:pt x="153" y="179"/>
                  <a:pt x="173" y="163"/>
                </a:cubicBezTo>
                <a:cubicBezTo>
                  <a:pt x="193" y="146"/>
                  <a:pt x="198" y="119"/>
                  <a:pt x="194" y="94"/>
                </a:cubicBezTo>
                <a:close/>
                <a:moveTo>
                  <a:pt x="124" y="56"/>
                </a:moveTo>
                <a:cubicBezTo>
                  <a:pt x="121" y="62"/>
                  <a:pt x="113" y="64"/>
                  <a:pt x="107" y="60"/>
                </a:cubicBezTo>
                <a:cubicBezTo>
                  <a:pt x="101" y="57"/>
                  <a:pt x="99" y="49"/>
                  <a:pt x="103" y="43"/>
                </a:cubicBezTo>
                <a:cubicBezTo>
                  <a:pt x="107" y="37"/>
                  <a:pt x="114" y="35"/>
                  <a:pt x="120" y="39"/>
                </a:cubicBezTo>
                <a:cubicBezTo>
                  <a:pt x="126" y="42"/>
                  <a:pt x="128" y="50"/>
                  <a:pt x="124" y="56"/>
                </a:cubicBezTo>
                <a:close/>
                <a:moveTo>
                  <a:pt x="137" y="66"/>
                </a:moveTo>
                <a:cubicBezTo>
                  <a:pt x="140" y="61"/>
                  <a:pt x="148" y="59"/>
                  <a:pt x="154" y="62"/>
                </a:cubicBezTo>
                <a:cubicBezTo>
                  <a:pt x="160" y="66"/>
                  <a:pt x="162" y="73"/>
                  <a:pt x="158" y="79"/>
                </a:cubicBezTo>
                <a:cubicBezTo>
                  <a:pt x="154" y="85"/>
                  <a:pt x="147" y="87"/>
                  <a:pt x="141" y="84"/>
                </a:cubicBezTo>
                <a:cubicBezTo>
                  <a:pt x="135" y="80"/>
                  <a:pt x="133" y="72"/>
                  <a:pt x="137" y="66"/>
                </a:cubicBezTo>
                <a:close/>
                <a:moveTo>
                  <a:pt x="170" y="121"/>
                </a:moveTo>
                <a:cubicBezTo>
                  <a:pt x="166" y="127"/>
                  <a:pt x="159" y="129"/>
                  <a:pt x="153" y="125"/>
                </a:cubicBezTo>
                <a:cubicBezTo>
                  <a:pt x="147" y="122"/>
                  <a:pt x="145" y="114"/>
                  <a:pt x="149" y="108"/>
                </a:cubicBezTo>
                <a:cubicBezTo>
                  <a:pt x="152" y="102"/>
                  <a:pt x="160" y="100"/>
                  <a:pt x="166" y="104"/>
                </a:cubicBezTo>
                <a:cubicBezTo>
                  <a:pt x="172" y="108"/>
                  <a:pt x="174" y="115"/>
                  <a:pt x="170" y="121"/>
                </a:cubicBezTo>
                <a:close/>
                <a:moveTo>
                  <a:pt x="1" y="14"/>
                </a:moveTo>
                <a:cubicBezTo>
                  <a:pt x="0" y="11"/>
                  <a:pt x="0" y="7"/>
                  <a:pt x="3" y="5"/>
                </a:cubicBezTo>
                <a:cubicBezTo>
                  <a:pt x="5" y="4"/>
                  <a:pt x="6" y="3"/>
                  <a:pt x="8" y="3"/>
                </a:cubicBezTo>
                <a:cubicBezTo>
                  <a:pt x="10" y="3"/>
                  <a:pt x="12" y="4"/>
                  <a:pt x="13" y="5"/>
                </a:cubicBezTo>
                <a:cubicBezTo>
                  <a:pt x="20" y="12"/>
                  <a:pt x="44" y="36"/>
                  <a:pt x="63" y="52"/>
                </a:cubicBezTo>
                <a:cubicBezTo>
                  <a:pt x="74" y="61"/>
                  <a:pt x="90" y="81"/>
                  <a:pt x="92" y="96"/>
                </a:cubicBezTo>
                <a:cubicBezTo>
                  <a:pt x="78" y="108"/>
                  <a:pt x="78" y="108"/>
                  <a:pt x="78" y="108"/>
                </a:cubicBezTo>
                <a:cubicBezTo>
                  <a:pt x="62" y="100"/>
                  <a:pt x="48" y="82"/>
                  <a:pt x="41" y="70"/>
                </a:cubicBezTo>
                <a:cubicBezTo>
                  <a:pt x="25" y="43"/>
                  <a:pt x="5" y="21"/>
                  <a:pt x="1" y="14"/>
                </a:cubicBezTo>
                <a:close/>
                <a:moveTo>
                  <a:pt x="84" y="112"/>
                </a:moveTo>
                <a:cubicBezTo>
                  <a:pt x="84" y="111"/>
                  <a:pt x="85" y="110"/>
                  <a:pt x="85" y="110"/>
                </a:cubicBezTo>
                <a:cubicBezTo>
                  <a:pt x="95" y="102"/>
                  <a:pt x="95" y="102"/>
                  <a:pt x="95" y="102"/>
                </a:cubicBezTo>
                <a:cubicBezTo>
                  <a:pt x="95" y="102"/>
                  <a:pt x="95" y="102"/>
                  <a:pt x="95" y="102"/>
                </a:cubicBezTo>
                <a:cubicBezTo>
                  <a:pt x="99" y="101"/>
                  <a:pt x="103" y="100"/>
                  <a:pt x="108" y="101"/>
                </a:cubicBezTo>
                <a:cubicBezTo>
                  <a:pt x="114" y="103"/>
                  <a:pt x="123" y="106"/>
                  <a:pt x="125" y="127"/>
                </a:cubicBezTo>
                <a:cubicBezTo>
                  <a:pt x="127" y="147"/>
                  <a:pt x="131" y="147"/>
                  <a:pt x="128" y="149"/>
                </a:cubicBezTo>
                <a:cubicBezTo>
                  <a:pt x="128" y="150"/>
                  <a:pt x="127" y="150"/>
                  <a:pt x="126" y="150"/>
                </a:cubicBezTo>
                <a:cubicBezTo>
                  <a:pt x="123" y="150"/>
                  <a:pt x="118" y="147"/>
                  <a:pt x="102" y="141"/>
                </a:cubicBezTo>
                <a:cubicBezTo>
                  <a:pt x="80" y="132"/>
                  <a:pt x="84" y="115"/>
                  <a:pt x="84" y="112"/>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901"/>
          <p:cNvSpPr>
            <a:spLocks/>
          </p:cNvSpPr>
          <p:nvPr/>
        </p:nvSpPr>
        <p:spPr bwMode="auto">
          <a:xfrm>
            <a:off x="5918646" y="2037705"/>
            <a:ext cx="204779" cy="47161"/>
          </a:xfrm>
          <a:custGeom>
            <a:avLst/>
            <a:gdLst>
              <a:gd name="T0" fmla="*/ 67 w 70"/>
              <a:gd name="T1" fmla="*/ 16 h 16"/>
              <a:gd name="T2" fmla="*/ 66 w 70"/>
              <a:gd name="T3" fmla="*/ 16 h 16"/>
              <a:gd name="T4" fmla="*/ 4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7" y="16"/>
                  <a:pt x="66" y="16"/>
                </a:cubicBezTo>
                <a:cubicBezTo>
                  <a:pt x="55" y="8"/>
                  <a:pt x="31" y="4"/>
                  <a:pt x="4" y="12"/>
                </a:cubicBezTo>
                <a:cubicBezTo>
                  <a:pt x="2" y="12"/>
                  <a:pt x="1" y="11"/>
                  <a:pt x="0" y="10"/>
                </a:cubicBezTo>
                <a:cubicBezTo>
                  <a:pt x="0" y="8"/>
                  <a:pt x="1" y="7"/>
                  <a:pt x="2" y="7"/>
                </a:cubicBezTo>
                <a:cubicBezTo>
                  <a:pt x="27" y="0"/>
                  <a:pt x="54" y="2"/>
                  <a:pt x="69" y="11"/>
                </a:cubicBezTo>
                <a:cubicBezTo>
                  <a:pt x="70" y="12"/>
                  <a:pt x="70" y="14"/>
                  <a:pt x="70" y="15"/>
                </a:cubicBezTo>
                <a:cubicBezTo>
                  <a:pt x="69" y="16"/>
                  <a:pt x="68" y="16"/>
                  <a:pt x="67" y="1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02"/>
          <p:cNvSpPr>
            <a:spLocks/>
          </p:cNvSpPr>
          <p:nvPr/>
        </p:nvSpPr>
        <p:spPr bwMode="auto">
          <a:xfrm>
            <a:off x="5918646" y="2096036"/>
            <a:ext cx="204779" cy="47161"/>
          </a:xfrm>
          <a:custGeom>
            <a:avLst/>
            <a:gdLst>
              <a:gd name="T0" fmla="*/ 67 w 70"/>
              <a:gd name="T1" fmla="*/ 16 h 16"/>
              <a:gd name="T2" fmla="*/ 66 w 70"/>
              <a:gd name="T3" fmla="*/ 15 h 16"/>
              <a:gd name="T4" fmla="*/ 3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6" y="16"/>
                  <a:pt x="66" y="15"/>
                </a:cubicBezTo>
                <a:cubicBezTo>
                  <a:pt x="55" y="8"/>
                  <a:pt x="31" y="4"/>
                  <a:pt x="3" y="12"/>
                </a:cubicBezTo>
                <a:cubicBezTo>
                  <a:pt x="2" y="12"/>
                  <a:pt x="1" y="11"/>
                  <a:pt x="0" y="10"/>
                </a:cubicBezTo>
                <a:cubicBezTo>
                  <a:pt x="0" y="9"/>
                  <a:pt x="1" y="7"/>
                  <a:pt x="2" y="7"/>
                </a:cubicBezTo>
                <a:cubicBezTo>
                  <a:pt x="27" y="0"/>
                  <a:pt x="54" y="2"/>
                  <a:pt x="69" y="11"/>
                </a:cubicBezTo>
                <a:cubicBezTo>
                  <a:pt x="70" y="12"/>
                  <a:pt x="70" y="13"/>
                  <a:pt x="70" y="15"/>
                </a:cubicBezTo>
                <a:cubicBezTo>
                  <a:pt x="69" y="15"/>
                  <a:pt x="68" y="16"/>
                  <a:pt x="67" y="1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903"/>
          <p:cNvSpPr>
            <a:spLocks/>
          </p:cNvSpPr>
          <p:nvPr/>
        </p:nvSpPr>
        <p:spPr bwMode="auto">
          <a:xfrm>
            <a:off x="5918646" y="2155609"/>
            <a:ext cx="208503" cy="47161"/>
          </a:xfrm>
          <a:custGeom>
            <a:avLst/>
            <a:gdLst>
              <a:gd name="T0" fmla="*/ 68 w 71"/>
              <a:gd name="T1" fmla="*/ 16 h 16"/>
              <a:gd name="T2" fmla="*/ 66 w 71"/>
              <a:gd name="T3" fmla="*/ 15 h 16"/>
              <a:gd name="T4" fmla="*/ 3 w 71"/>
              <a:gd name="T5" fmla="*/ 12 h 16"/>
              <a:gd name="T6" fmla="*/ 0 w 71"/>
              <a:gd name="T7" fmla="*/ 10 h 16"/>
              <a:gd name="T8" fmla="*/ 2 w 71"/>
              <a:gd name="T9" fmla="*/ 7 h 16"/>
              <a:gd name="T10" fmla="*/ 69 w 71"/>
              <a:gd name="T11" fmla="*/ 11 h 16"/>
              <a:gd name="T12" fmla="*/ 70 w 71"/>
              <a:gd name="T13" fmla="*/ 14 h 16"/>
              <a:gd name="T14" fmla="*/ 68 w 71"/>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6">
                <a:moveTo>
                  <a:pt x="68" y="16"/>
                </a:moveTo>
                <a:cubicBezTo>
                  <a:pt x="67" y="16"/>
                  <a:pt x="67" y="15"/>
                  <a:pt x="66" y="15"/>
                </a:cubicBezTo>
                <a:cubicBezTo>
                  <a:pt x="55" y="8"/>
                  <a:pt x="31" y="4"/>
                  <a:pt x="3" y="12"/>
                </a:cubicBezTo>
                <a:cubicBezTo>
                  <a:pt x="2" y="12"/>
                  <a:pt x="1" y="11"/>
                  <a:pt x="0" y="10"/>
                </a:cubicBezTo>
                <a:cubicBezTo>
                  <a:pt x="0" y="8"/>
                  <a:pt x="1" y="7"/>
                  <a:pt x="2" y="7"/>
                </a:cubicBezTo>
                <a:cubicBezTo>
                  <a:pt x="27" y="0"/>
                  <a:pt x="55" y="1"/>
                  <a:pt x="69" y="11"/>
                </a:cubicBezTo>
                <a:cubicBezTo>
                  <a:pt x="70" y="12"/>
                  <a:pt x="71" y="13"/>
                  <a:pt x="70" y="14"/>
                </a:cubicBezTo>
                <a:cubicBezTo>
                  <a:pt x="69" y="15"/>
                  <a:pt x="69" y="16"/>
                  <a:pt x="68" y="1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904"/>
          <p:cNvSpPr>
            <a:spLocks/>
          </p:cNvSpPr>
          <p:nvPr/>
        </p:nvSpPr>
        <p:spPr bwMode="auto">
          <a:xfrm>
            <a:off x="5918646" y="2211457"/>
            <a:ext cx="208503" cy="49644"/>
          </a:xfrm>
          <a:custGeom>
            <a:avLst/>
            <a:gdLst>
              <a:gd name="T0" fmla="*/ 68 w 71"/>
              <a:gd name="T1" fmla="*/ 17 h 17"/>
              <a:gd name="T2" fmla="*/ 67 w 71"/>
              <a:gd name="T3" fmla="*/ 16 h 17"/>
              <a:gd name="T4" fmla="*/ 3 w 71"/>
              <a:gd name="T5" fmla="*/ 13 h 17"/>
              <a:gd name="T6" fmla="*/ 0 w 71"/>
              <a:gd name="T7" fmla="*/ 11 h 17"/>
              <a:gd name="T8" fmla="*/ 2 w 71"/>
              <a:gd name="T9" fmla="*/ 8 h 17"/>
              <a:gd name="T10" fmla="*/ 70 w 71"/>
              <a:gd name="T11" fmla="*/ 12 h 17"/>
              <a:gd name="T12" fmla="*/ 70 w 71"/>
              <a:gd name="T13" fmla="*/ 15 h 17"/>
              <a:gd name="T14" fmla="*/ 68 w 7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
                <a:moveTo>
                  <a:pt x="68" y="17"/>
                </a:moveTo>
                <a:cubicBezTo>
                  <a:pt x="68" y="17"/>
                  <a:pt x="67" y="16"/>
                  <a:pt x="67" y="16"/>
                </a:cubicBezTo>
                <a:cubicBezTo>
                  <a:pt x="53" y="7"/>
                  <a:pt x="29" y="6"/>
                  <a:pt x="3" y="13"/>
                </a:cubicBezTo>
                <a:cubicBezTo>
                  <a:pt x="2" y="13"/>
                  <a:pt x="1" y="12"/>
                  <a:pt x="0" y="11"/>
                </a:cubicBezTo>
                <a:cubicBezTo>
                  <a:pt x="0" y="10"/>
                  <a:pt x="1" y="8"/>
                  <a:pt x="2" y="8"/>
                </a:cubicBezTo>
                <a:cubicBezTo>
                  <a:pt x="29" y="0"/>
                  <a:pt x="54" y="2"/>
                  <a:pt x="70" y="12"/>
                </a:cubicBezTo>
                <a:cubicBezTo>
                  <a:pt x="71" y="13"/>
                  <a:pt x="71" y="14"/>
                  <a:pt x="70" y="15"/>
                </a:cubicBezTo>
                <a:cubicBezTo>
                  <a:pt x="70" y="16"/>
                  <a:pt x="69" y="17"/>
                  <a:pt x="68" y="1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905"/>
          <p:cNvSpPr>
            <a:spLocks/>
          </p:cNvSpPr>
          <p:nvPr/>
        </p:nvSpPr>
        <p:spPr bwMode="auto">
          <a:xfrm>
            <a:off x="5918646" y="2267306"/>
            <a:ext cx="208503" cy="52126"/>
          </a:xfrm>
          <a:custGeom>
            <a:avLst/>
            <a:gdLst>
              <a:gd name="T0" fmla="*/ 68 w 71"/>
              <a:gd name="T1" fmla="*/ 18 h 18"/>
              <a:gd name="T2" fmla="*/ 67 w 71"/>
              <a:gd name="T3" fmla="*/ 17 h 18"/>
              <a:gd name="T4" fmla="*/ 4 w 71"/>
              <a:gd name="T5" fmla="*/ 14 h 18"/>
              <a:gd name="T6" fmla="*/ 0 w 71"/>
              <a:gd name="T7" fmla="*/ 13 h 18"/>
              <a:gd name="T8" fmla="*/ 2 w 71"/>
              <a:gd name="T9" fmla="*/ 9 h 18"/>
              <a:gd name="T10" fmla="*/ 70 w 71"/>
              <a:gd name="T11" fmla="*/ 13 h 18"/>
              <a:gd name="T12" fmla="*/ 70 w 71"/>
              <a:gd name="T13" fmla="*/ 16 h 18"/>
              <a:gd name="T14" fmla="*/ 68 w 71"/>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8">
                <a:moveTo>
                  <a:pt x="68" y="18"/>
                </a:moveTo>
                <a:cubicBezTo>
                  <a:pt x="68" y="18"/>
                  <a:pt x="67" y="17"/>
                  <a:pt x="67" y="17"/>
                </a:cubicBezTo>
                <a:cubicBezTo>
                  <a:pt x="54" y="9"/>
                  <a:pt x="24" y="6"/>
                  <a:pt x="4" y="14"/>
                </a:cubicBezTo>
                <a:cubicBezTo>
                  <a:pt x="2" y="15"/>
                  <a:pt x="1" y="14"/>
                  <a:pt x="0" y="13"/>
                </a:cubicBezTo>
                <a:cubicBezTo>
                  <a:pt x="0" y="11"/>
                  <a:pt x="0" y="10"/>
                  <a:pt x="2" y="9"/>
                </a:cubicBezTo>
                <a:cubicBezTo>
                  <a:pt x="25" y="0"/>
                  <a:pt x="56" y="4"/>
                  <a:pt x="70" y="13"/>
                </a:cubicBezTo>
                <a:cubicBezTo>
                  <a:pt x="71" y="14"/>
                  <a:pt x="71" y="15"/>
                  <a:pt x="70" y="16"/>
                </a:cubicBezTo>
                <a:cubicBezTo>
                  <a:pt x="70" y="17"/>
                  <a:pt x="69" y="18"/>
                  <a:pt x="68" y="18"/>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906"/>
          <p:cNvSpPr>
            <a:spLocks/>
          </p:cNvSpPr>
          <p:nvPr/>
        </p:nvSpPr>
        <p:spPr bwMode="auto">
          <a:xfrm>
            <a:off x="6215266" y="2037705"/>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907"/>
          <p:cNvSpPr>
            <a:spLocks/>
          </p:cNvSpPr>
          <p:nvPr/>
        </p:nvSpPr>
        <p:spPr bwMode="auto">
          <a:xfrm>
            <a:off x="6215266" y="2096036"/>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908"/>
          <p:cNvSpPr>
            <a:spLocks/>
          </p:cNvSpPr>
          <p:nvPr/>
        </p:nvSpPr>
        <p:spPr bwMode="auto">
          <a:xfrm>
            <a:off x="6215266" y="2155609"/>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9"/>
                  <a:pt x="71" y="10"/>
                </a:cubicBezTo>
                <a:cubicBezTo>
                  <a:pt x="71" y="11"/>
                  <a:pt x="69" y="12"/>
                  <a:pt x="68" y="12"/>
                </a:cubicBezTo>
                <a:cubicBezTo>
                  <a:pt x="42" y="4"/>
                  <a:pt x="16" y="8"/>
                  <a:pt x="5" y="16"/>
                </a:cubicBezTo>
                <a:cubicBezTo>
                  <a:pt x="4" y="16"/>
                  <a:pt x="4" y="16"/>
                  <a:pt x="3" y="1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909"/>
          <p:cNvSpPr>
            <a:spLocks/>
          </p:cNvSpPr>
          <p:nvPr/>
        </p:nvSpPr>
        <p:spPr bwMode="auto">
          <a:xfrm>
            <a:off x="6215266" y="2211457"/>
            <a:ext cx="210985" cy="49644"/>
          </a:xfrm>
          <a:custGeom>
            <a:avLst/>
            <a:gdLst>
              <a:gd name="T0" fmla="*/ 3 w 72"/>
              <a:gd name="T1" fmla="*/ 17 h 17"/>
              <a:gd name="T2" fmla="*/ 1 w 72"/>
              <a:gd name="T3" fmla="*/ 16 h 17"/>
              <a:gd name="T4" fmla="*/ 2 w 72"/>
              <a:gd name="T5" fmla="*/ 12 h 17"/>
              <a:gd name="T6" fmla="*/ 69 w 72"/>
              <a:gd name="T7" fmla="*/ 7 h 17"/>
              <a:gd name="T8" fmla="*/ 71 w 72"/>
              <a:gd name="T9" fmla="*/ 11 h 17"/>
              <a:gd name="T10" fmla="*/ 68 w 72"/>
              <a:gd name="T11" fmla="*/ 12 h 17"/>
              <a:gd name="T12" fmla="*/ 5 w 72"/>
              <a:gd name="T13" fmla="*/ 16 h 17"/>
              <a:gd name="T14" fmla="*/ 3 w 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
                <a:moveTo>
                  <a:pt x="3" y="17"/>
                </a:moveTo>
                <a:cubicBezTo>
                  <a:pt x="2" y="17"/>
                  <a:pt x="2" y="16"/>
                  <a:pt x="1" y="16"/>
                </a:cubicBezTo>
                <a:cubicBezTo>
                  <a:pt x="0" y="14"/>
                  <a:pt x="1" y="13"/>
                  <a:pt x="2" y="12"/>
                </a:cubicBezTo>
                <a:cubicBezTo>
                  <a:pt x="14" y="4"/>
                  <a:pt x="43" y="0"/>
                  <a:pt x="69" y="7"/>
                </a:cubicBezTo>
                <a:cubicBezTo>
                  <a:pt x="71" y="8"/>
                  <a:pt x="72" y="9"/>
                  <a:pt x="71" y="11"/>
                </a:cubicBezTo>
                <a:cubicBezTo>
                  <a:pt x="71" y="12"/>
                  <a:pt x="69" y="13"/>
                  <a:pt x="68" y="12"/>
                </a:cubicBezTo>
                <a:cubicBezTo>
                  <a:pt x="44" y="6"/>
                  <a:pt x="16" y="9"/>
                  <a:pt x="5" y="16"/>
                </a:cubicBezTo>
                <a:cubicBezTo>
                  <a:pt x="4" y="17"/>
                  <a:pt x="4" y="17"/>
                  <a:pt x="3" y="1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910"/>
          <p:cNvSpPr>
            <a:spLocks/>
          </p:cNvSpPr>
          <p:nvPr/>
        </p:nvSpPr>
        <p:spPr bwMode="auto">
          <a:xfrm>
            <a:off x="6215266" y="2273512"/>
            <a:ext cx="210985" cy="45920"/>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1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1"/>
                  <a:pt x="45" y="0"/>
                  <a:pt x="69" y="7"/>
                </a:cubicBezTo>
                <a:cubicBezTo>
                  <a:pt x="71" y="7"/>
                  <a:pt x="72" y="8"/>
                  <a:pt x="71" y="10"/>
                </a:cubicBezTo>
                <a:cubicBezTo>
                  <a:pt x="71" y="11"/>
                  <a:pt x="69" y="12"/>
                  <a:pt x="68" y="11"/>
                </a:cubicBezTo>
                <a:cubicBezTo>
                  <a:pt x="42" y="4"/>
                  <a:pt x="16" y="8"/>
                  <a:pt x="5" y="16"/>
                </a:cubicBezTo>
                <a:cubicBezTo>
                  <a:pt x="4" y="16"/>
                  <a:pt x="4" y="16"/>
                  <a:pt x="3" y="1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911"/>
          <p:cNvSpPr>
            <a:spLocks noEditPoints="1"/>
          </p:cNvSpPr>
          <p:nvPr/>
        </p:nvSpPr>
        <p:spPr bwMode="auto">
          <a:xfrm>
            <a:off x="7670324" y="3063031"/>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6" name="文本框 5"/>
          <p:cNvSpPr txBox="1">
            <a:spLocks noChangeArrowheads="1"/>
          </p:cNvSpPr>
          <p:nvPr/>
        </p:nvSpPr>
        <p:spPr bwMode="auto">
          <a:xfrm>
            <a:off x="3397640" y="302566"/>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prstClr val="white"/>
                </a:solidFill>
                <a:latin typeface="方正兰亭黑_GBK"/>
                <a:ea typeface="方正兰亭黑_GBK"/>
              </a:rPr>
              <a:t>教育学术图标</a:t>
            </a:r>
          </a:p>
        </p:txBody>
      </p:sp>
    </p:spTree>
    <p:extLst>
      <p:ext uri="{BB962C8B-B14F-4D97-AF65-F5344CB8AC3E}">
        <p14:creationId xmlns:p14="http://schemas.microsoft.com/office/powerpoint/2010/main" val="285855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0975B5C4-6E6A-472B-B6AB-1E40F8318E73}"/>
              </a:ext>
            </a:extLst>
          </p:cNvPr>
          <p:cNvSpPr/>
          <p:nvPr/>
        </p:nvSpPr>
        <p:spPr>
          <a:xfrm>
            <a:off x="-2" y="0"/>
            <a:ext cx="9144001" cy="80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6">
            <a:extLst>
              <a:ext uri="{FF2B5EF4-FFF2-40B4-BE49-F238E27FC236}">
                <a16:creationId xmlns:a16="http://schemas.microsoft.com/office/drawing/2014/main" id="{07CC3A83-B5CB-42A4-A9F8-2762BD87F9D9}"/>
              </a:ext>
            </a:extLst>
          </p:cNvPr>
          <p:cNvSpPr txBox="1">
            <a:spLocks noChangeArrowheads="1"/>
          </p:cNvSpPr>
          <p:nvPr/>
        </p:nvSpPr>
        <p:spPr bwMode="auto">
          <a:xfrm>
            <a:off x="764951" y="1833336"/>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1"/>
                </a:solidFill>
                <a:latin typeface="+mj-ea"/>
                <a:ea typeface="+mj-ea"/>
              </a:rPr>
              <a:t>选题的背景与意义</a:t>
            </a:r>
          </a:p>
        </p:txBody>
      </p:sp>
      <p:sp>
        <p:nvSpPr>
          <p:cNvPr id="42" name="矩形 41">
            <a:extLst>
              <a:ext uri="{FF2B5EF4-FFF2-40B4-BE49-F238E27FC236}">
                <a16:creationId xmlns:a16="http://schemas.microsoft.com/office/drawing/2014/main" id="{CD944DDD-68C5-4B0A-987B-826B3A2638BE}"/>
              </a:ext>
            </a:extLst>
          </p:cNvPr>
          <p:cNvSpPr/>
          <p:nvPr/>
        </p:nvSpPr>
        <p:spPr>
          <a:xfrm>
            <a:off x="764951" y="2202668"/>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95000"/>
                    <a:lumOff val="5000"/>
                  </a:schemeClr>
                </a:solidFill>
                <a:latin typeface="Calibri Light" panose="020F0302020204030204" pitchFamily="34" charset="0"/>
                <a:ea typeface="方正兰亭黑_GBK"/>
              </a:rPr>
              <a:t>Background And Significance Of The Selected Topic</a:t>
            </a:r>
          </a:p>
        </p:txBody>
      </p:sp>
      <p:sp>
        <p:nvSpPr>
          <p:cNvPr id="43" name="矩形 42">
            <a:extLst>
              <a:ext uri="{FF2B5EF4-FFF2-40B4-BE49-F238E27FC236}">
                <a16:creationId xmlns:a16="http://schemas.microsoft.com/office/drawing/2014/main" id="{9A3375DE-2AF8-45CB-922F-5665B57E7C29}"/>
              </a:ext>
            </a:extLst>
          </p:cNvPr>
          <p:cNvSpPr/>
          <p:nvPr/>
        </p:nvSpPr>
        <p:spPr>
          <a:xfrm>
            <a:off x="217962" y="1918037"/>
            <a:ext cx="440276" cy="440276"/>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mj-lt"/>
              </a:rPr>
              <a:t>01</a:t>
            </a:r>
            <a:endParaRPr lang="zh-CN" altLang="en-US" sz="1800">
              <a:latin typeface="+mj-lt"/>
            </a:endParaRPr>
          </a:p>
        </p:txBody>
      </p:sp>
      <p:sp>
        <p:nvSpPr>
          <p:cNvPr id="44" name="文本框 6">
            <a:extLst>
              <a:ext uri="{FF2B5EF4-FFF2-40B4-BE49-F238E27FC236}">
                <a16:creationId xmlns:a16="http://schemas.microsoft.com/office/drawing/2014/main" id="{81DE488E-443F-4B4A-AD5B-BB8C58E56FC0}"/>
              </a:ext>
            </a:extLst>
          </p:cNvPr>
          <p:cNvSpPr txBox="1">
            <a:spLocks noChangeArrowheads="1"/>
          </p:cNvSpPr>
          <p:nvPr/>
        </p:nvSpPr>
        <p:spPr bwMode="auto">
          <a:xfrm>
            <a:off x="5594970" y="1838955"/>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1"/>
                </a:solidFill>
                <a:latin typeface="+mj-ea"/>
                <a:ea typeface="+mj-ea"/>
              </a:rPr>
              <a:t>研究方法及过程</a:t>
            </a:r>
          </a:p>
        </p:txBody>
      </p:sp>
      <p:sp>
        <p:nvSpPr>
          <p:cNvPr id="45" name="矩形 44">
            <a:extLst>
              <a:ext uri="{FF2B5EF4-FFF2-40B4-BE49-F238E27FC236}">
                <a16:creationId xmlns:a16="http://schemas.microsoft.com/office/drawing/2014/main" id="{A327B336-813B-43FB-B29B-0B8262F0E4EF}"/>
              </a:ext>
            </a:extLst>
          </p:cNvPr>
          <p:cNvSpPr/>
          <p:nvPr/>
        </p:nvSpPr>
        <p:spPr>
          <a:xfrm>
            <a:off x="5594970" y="2208287"/>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95000"/>
                    <a:lumOff val="5000"/>
                  </a:schemeClr>
                </a:solidFill>
                <a:latin typeface="Calibri Light" panose="020F0302020204030204" pitchFamily="34" charset="0"/>
                <a:ea typeface="方正兰亭黑_GBK"/>
              </a:rPr>
              <a:t>Research Methods And Processes</a:t>
            </a:r>
          </a:p>
        </p:txBody>
      </p:sp>
      <p:sp>
        <p:nvSpPr>
          <p:cNvPr id="46" name="矩形 45">
            <a:extLst>
              <a:ext uri="{FF2B5EF4-FFF2-40B4-BE49-F238E27FC236}">
                <a16:creationId xmlns:a16="http://schemas.microsoft.com/office/drawing/2014/main" id="{E6EC031A-6CA7-4C23-8DA0-2438722CCB33}"/>
              </a:ext>
            </a:extLst>
          </p:cNvPr>
          <p:cNvSpPr/>
          <p:nvPr/>
        </p:nvSpPr>
        <p:spPr>
          <a:xfrm>
            <a:off x="5047981" y="1913653"/>
            <a:ext cx="440276" cy="440276"/>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mj-lt"/>
              </a:rPr>
              <a:t>02</a:t>
            </a:r>
            <a:endParaRPr lang="zh-CN" altLang="en-US" sz="1800">
              <a:latin typeface="+mj-lt"/>
            </a:endParaRPr>
          </a:p>
        </p:txBody>
      </p:sp>
      <p:sp>
        <p:nvSpPr>
          <p:cNvPr id="47" name="文本框 6">
            <a:extLst>
              <a:ext uri="{FF2B5EF4-FFF2-40B4-BE49-F238E27FC236}">
                <a16:creationId xmlns:a16="http://schemas.microsoft.com/office/drawing/2014/main" id="{60BC55C6-B876-4F17-A006-73CEABD6EB06}"/>
              </a:ext>
            </a:extLst>
          </p:cNvPr>
          <p:cNvSpPr txBox="1">
            <a:spLocks noChangeArrowheads="1"/>
          </p:cNvSpPr>
          <p:nvPr/>
        </p:nvSpPr>
        <p:spPr bwMode="auto">
          <a:xfrm>
            <a:off x="764951" y="3497399"/>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1"/>
                </a:solidFill>
                <a:latin typeface="+mj-ea"/>
                <a:ea typeface="+mj-ea"/>
              </a:rPr>
              <a:t>研究成果展示及应用</a:t>
            </a:r>
          </a:p>
        </p:txBody>
      </p:sp>
      <p:sp>
        <p:nvSpPr>
          <p:cNvPr id="48" name="矩形 47">
            <a:extLst>
              <a:ext uri="{FF2B5EF4-FFF2-40B4-BE49-F238E27FC236}">
                <a16:creationId xmlns:a16="http://schemas.microsoft.com/office/drawing/2014/main" id="{8AED656B-B6BE-441A-8D18-9AA7CE3DEB01}"/>
              </a:ext>
            </a:extLst>
          </p:cNvPr>
          <p:cNvSpPr/>
          <p:nvPr/>
        </p:nvSpPr>
        <p:spPr>
          <a:xfrm>
            <a:off x="764951" y="3866731"/>
            <a:ext cx="2512226"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95000"/>
                    <a:lumOff val="5000"/>
                  </a:schemeClr>
                </a:solidFill>
                <a:latin typeface="Calibri Light" panose="020F0302020204030204" pitchFamily="34" charset="0"/>
                <a:ea typeface="方正兰亭黑_GBK"/>
              </a:rPr>
              <a:t>Demonstration and application of research results</a:t>
            </a:r>
          </a:p>
        </p:txBody>
      </p:sp>
      <p:sp>
        <p:nvSpPr>
          <p:cNvPr id="49" name="矩形 48">
            <a:extLst>
              <a:ext uri="{FF2B5EF4-FFF2-40B4-BE49-F238E27FC236}">
                <a16:creationId xmlns:a16="http://schemas.microsoft.com/office/drawing/2014/main" id="{2531849F-7919-4DC2-A49B-9DE053BA12DC}"/>
              </a:ext>
            </a:extLst>
          </p:cNvPr>
          <p:cNvSpPr/>
          <p:nvPr/>
        </p:nvSpPr>
        <p:spPr>
          <a:xfrm>
            <a:off x="217962" y="3551570"/>
            <a:ext cx="440276" cy="440276"/>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mj-lt"/>
              </a:rPr>
              <a:t>03</a:t>
            </a:r>
            <a:endParaRPr lang="zh-CN" altLang="en-US" sz="1800">
              <a:latin typeface="+mj-lt"/>
            </a:endParaRPr>
          </a:p>
        </p:txBody>
      </p:sp>
      <p:sp>
        <p:nvSpPr>
          <p:cNvPr id="50" name="文本框 6">
            <a:extLst>
              <a:ext uri="{FF2B5EF4-FFF2-40B4-BE49-F238E27FC236}">
                <a16:creationId xmlns:a16="http://schemas.microsoft.com/office/drawing/2014/main" id="{ED838BF1-8BE7-4099-8C52-2B810EB903F3}"/>
              </a:ext>
            </a:extLst>
          </p:cNvPr>
          <p:cNvSpPr txBox="1">
            <a:spLocks noChangeArrowheads="1"/>
          </p:cNvSpPr>
          <p:nvPr/>
        </p:nvSpPr>
        <p:spPr bwMode="auto">
          <a:xfrm>
            <a:off x="5594970" y="3551570"/>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1"/>
                </a:solidFill>
                <a:latin typeface="+mj-ea"/>
                <a:ea typeface="+mj-ea"/>
              </a:rPr>
              <a:t>论文总结与致谢</a:t>
            </a:r>
          </a:p>
        </p:txBody>
      </p:sp>
      <p:sp>
        <p:nvSpPr>
          <p:cNvPr id="51" name="矩形 50">
            <a:extLst>
              <a:ext uri="{FF2B5EF4-FFF2-40B4-BE49-F238E27FC236}">
                <a16:creationId xmlns:a16="http://schemas.microsoft.com/office/drawing/2014/main" id="{DFB7E367-673A-4979-B0D7-1AC45C1ED192}"/>
              </a:ext>
            </a:extLst>
          </p:cNvPr>
          <p:cNvSpPr/>
          <p:nvPr/>
        </p:nvSpPr>
        <p:spPr>
          <a:xfrm>
            <a:off x="5594970" y="3920902"/>
            <a:ext cx="1483098" cy="230832"/>
          </a:xfrm>
          <a:prstGeom prst="rect">
            <a:avLst/>
          </a:prstGeom>
        </p:spPr>
        <p:txBody>
          <a:bodyPr wrap="none">
            <a:spAutoFit/>
          </a:bodyPr>
          <a:lstStyle/>
          <a:p>
            <a:pPr fontAlgn="base">
              <a:spcBef>
                <a:spcPct val="0"/>
              </a:spcBef>
              <a:spcAft>
                <a:spcPct val="0"/>
              </a:spcAft>
            </a:pPr>
            <a:r>
              <a:rPr lang="en-US" altLang="zh-CN" sz="900">
                <a:solidFill>
                  <a:schemeClr val="tx1">
                    <a:lumMod val="95000"/>
                    <a:lumOff val="5000"/>
                  </a:schemeClr>
                </a:solidFill>
                <a:latin typeface="Calibri Light" panose="020F0302020204030204" pitchFamily="34" charset="0"/>
                <a:ea typeface="方正兰亭黑_GBK"/>
              </a:rPr>
              <a:t>Paper Summary And Thanks</a:t>
            </a:r>
          </a:p>
        </p:txBody>
      </p:sp>
      <p:sp>
        <p:nvSpPr>
          <p:cNvPr id="52" name="矩形 51">
            <a:extLst>
              <a:ext uri="{FF2B5EF4-FFF2-40B4-BE49-F238E27FC236}">
                <a16:creationId xmlns:a16="http://schemas.microsoft.com/office/drawing/2014/main" id="{06EA35A5-B474-4163-A2E6-5D644BF80951}"/>
              </a:ext>
            </a:extLst>
          </p:cNvPr>
          <p:cNvSpPr/>
          <p:nvPr/>
        </p:nvSpPr>
        <p:spPr>
          <a:xfrm>
            <a:off x="5047981" y="3585214"/>
            <a:ext cx="440276" cy="440276"/>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mj-lt"/>
              </a:rPr>
              <a:t>04</a:t>
            </a:r>
            <a:endParaRPr lang="zh-CN" altLang="en-US" sz="1800">
              <a:latin typeface="+mj-lt"/>
            </a:endParaRPr>
          </a:p>
        </p:txBody>
      </p:sp>
      <p:sp>
        <p:nvSpPr>
          <p:cNvPr id="62" name="矩形 61">
            <a:extLst>
              <a:ext uri="{FF2B5EF4-FFF2-40B4-BE49-F238E27FC236}">
                <a16:creationId xmlns:a16="http://schemas.microsoft.com/office/drawing/2014/main" id="{B3FAA7B8-E2E8-43FA-BC30-24E85DABE92D}"/>
              </a:ext>
            </a:extLst>
          </p:cNvPr>
          <p:cNvSpPr/>
          <p:nvPr/>
        </p:nvSpPr>
        <p:spPr bwMode="auto">
          <a:xfrm>
            <a:off x="110362" y="107381"/>
            <a:ext cx="2872901" cy="584775"/>
          </a:xfrm>
          <a:prstGeom prst="rect">
            <a:avLst/>
          </a:prstGeom>
        </p:spPr>
        <p:txBody>
          <a:bodyPr wrap="none">
            <a:spAutoFit/>
          </a:bodyPr>
          <a:lstStyle/>
          <a:p>
            <a:pPr algn="ctr"/>
            <a:r>
              <a:rPr lang="zh-CN" altLang="en-US" sz="3200" kern="100">
                <a:solidFill>
                  <a:schemeClr val="bg1"/>
                </a:solidFill>
                <a:latin typeface="+mj-lt"/>
                <a:ea typeface="微软雅黑" panose="020B0503020204020204" pitchFamily="34" charset="-122"/>
                <a:cs typeface="Times New Roman" panose="02020603050405020304" pitchFamily="18" charset="0"/>
              </a:rPr>
              <a:t>目 录</a:t>
            </a:r>
            <a:r>
              <a:rPr lang="en-US" altLang="zh-CN" sz="3200" kern="100">
                <a:solidFill>
                  <a:schemeClr val="bg1"/>
                </a:solidFill>
                <a:latin typeface="+mj-lt"/>
                <a:ea typeface="微软雅黑" panose="020B0503020204020204" pitchFamily="34" charset="-122"/>
                <a:cs typeface="Times New Roman" panose="02020603050405020304" pitchFamily="18" charset="0"/>
              </a:rPr>
              <a:t>/</a:t>
            </a:r>
            <a:r>
              <a:rPr lang="en-US" altLang="zh-CN" sz="3200" kern="100">
                <a:solidFill>
                  <a:prstClr val="white"/>
                </a:solidFill>
                <a:latin typeface="+mj-lt"/>
                <a:ea typeface="微软雅黑" panose="020B0503020204020204" pitchFamily="34" charset="-122"/>
                <a:cs typeface="Times New Roman" panose="02020603050405020304" pitchFamily="18" charset="0"/>
              </a:rPr>
              <a:t>Contents</a:t>
            </a:r>
            <a:endParaRPr lang="zh-CN" altLang="en-US" sz="3200" kern="100">
              <a:solidFill>
                <a:prstClr val="white"/>
              </a:solidFill>
              <a:latin typeface="+mj-lt"/>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80337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7" name="AutoShape 4"/>
          <p:cNvSpPr>
            <a:spLocks/>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8" name="组合 57"/>
          <p:cNvGrpSpPr/>
          <p:nvPr/>
        </p:nvGrpSpPr>
        <p:grpSpPr>
          <a:xfrm>
            <a:off x="7580758" y="3616325"/>
            <a:ext cx="358775" cy="292100"/>
            <a:chOff x="7550150" y="3613150"/>
            <a:chExt cx="358775" cy="292100"/>
          </a:xfrm>
          <a:solidFill>
            <a:schemeClr val="bg1"/>
          </a:solidFill>
        </p:grpSpPr>
        <p:sp>
          <p:nvSpPr>
            <p:cNvPr id="59" name="AutoShape 5"/>
            <p:cNvSpPr>
              <a:spLocks/>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6"/>
            <p:cNvSpPr>
              <a:spLocks/>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1" name="Group 5"/>
          <p:cNvGrpSpPr/>
          <p:nvPr/>
        </p:nvGrpSpPr>
        <p:grpSpPr>
          <a:xfrm>
            <a:off x="6831585" y="3578617"/>
            <a:ext cx="359165" cy="359779"/>
            <a:chOff x="9145588" y="4435475"/>
            <a:chExt cx="464344" cy="465138"/>
          </a:xfrm>
          <a:solidFill>
            <a:schemeClr val="bg1"/>
          </a:solidFill>
        </p:grpSpPr>
        <p:sp>
          <p:nvSpPr>
            <p:cNvPr id="62"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Group 15"/>
          <p:cNvGrpSpPr/>
          <p:nvPr/>
        </p:nvGrpSpPr>
        <p:grpSpPr>
          <a:xfrm>
            <a:off x="6112643" y="3589668"/>
            <a:ext cx="359165" cy="348727"/>
            <a:chOff x="8216107" y="4449763"/>
            <a:chExt cx="464344" cy="450850"/>
          </a:xfrm>
          <a:solidFill>
            <a:schemeClr val="bg1"/>
          </a:solidFill>
        </p:grpSpPr>
        <p:sp>
          <p:nvSpPr>
            <p:cNvPr id="72" name="AutoShape 16"/>
            <p:cNvSpPr>
              <a:spLocks/>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7"/>
            <p:cNvSpPr>
              <a:spLocks/>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4" name="组合 73"/>
          <p:cNvGrpSpPr/>
          <p:nvPr/>
        </p:nvGrpSpPr>
        <p:grpSpPr>
          <a:xfrm>
            <a:off x="5394325" y="3578225"/>
            <a:ext cx="358775" cy="360363"/>
            <a:chOff x="5394325" y="3578225"/>
            <a:chExt cx="358775" cy="360363"/>
          </a:xfrm>
          <a:solidFill>
            <a:schemeClr val="bg1"/>
          </a:solidFill>
        </p:grpSpPr>
        <p:sp>
          <p:nvSpPr>
            <p:cNvPr id="75" name="AutoShape 18"/>
            <p:cNvSpPr>
              <a:spLocks/>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19"/>
            <p:cNvSpPr>
              <a:spLocks/>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0"/>
            <p:cNvSpPr>
              <a:spLocks/>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1"/>
            <p:cNvSpPr>
              <a:spLocks/>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2"/>
            <p:cNvSpPr>
              <a:spLocks/>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3"/>
            <p:cNvSpPr>
              <a:spLocks/>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4"/>
            <p:cNvSpPr>
              <a:spLocks/>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25"/>
            <p:cNvSpPr>
              <a:spLocks/>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26"/>
            <p:cNvSpPr>
              <a:spLocks/>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27"/>
            <p:cNvSpPr>
              <a:spLocks/>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5" name="AutoShape 28"/>
          <p:cNvSpPr>
            <a:spLocks/>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29"/>
          <p:cNvSpPr>
            <a:spLocks/>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30"/>
          <p:cNvSpPr>
            <a:spLocks/>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a:spLocks/>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32"/>
          <p:cNvSpPr>
            <a:spLocks/>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33"/>
          <p:cNvSpPr>
            <a:spLocks/>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34"/>
          <p:cNvSpPr>
            <a:spLocks/>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2" name="AutoShape 35"/>
          <p:cNvSpPr>
            <a:spLocks/>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3" name="AutoShape 36"/>
          <p:cNvSpPr>
            <a:spLocks/>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4" name="组合 93"/>
          <p:cNvGrpSpPr/>
          <p:nvPr/>
        </p:nvGrpSpPr>
        <p:grpSpPr>
          <a:xfrm>
            <a:off x="5394325" y="2859088"/>
            <a:ext cx="358775" cy="360362"/>
            <a:chOff x="5394325" y="2859088"/>
            <a:chExt cx="358775" cy="360362"/>
          </a:xfrm>
        </p:grpSpPr>
        <p:sp>
          <p:nvSpPr>
            <p:cNvPr id="95" name="AutoShape 37"/>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6" name="AutoShape 38"/>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7" name="AutoShape 39"/>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8" name="AutoShape 40"/>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AutoShape 41"/>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0" name="AutoShape 42"/>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01" name="AutoShape 43"/>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2" name="AutoShape 44"/>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3" name="AutoShape 45"/>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4" name="AutoShape 46"/>
          <p:cNvSpPr>
            <a:spLocks/>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5" name="AutoShape 47"/>
          <p:cNvSpPr>
            <a:spLocks/>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06" name="组合 105"/>
          <p:cNvGrpSpPr/>
          <p:nvPr/>
        </p:nvGrpSpPr>
        <p:grpSpPr>
          <a:xfrm>
            <a:off x="6853689" y="2141343"/>
            <a:ext cx="314346" cy="359165"/>
            <a:chOff x="6853689" y="2141343"/>
            <a:chExt cx="314346" cy="359165"/>
          </a:xfrm>
          <a:solidFill>
            <a:schemeClr val="bg1"/>
          </a:solidFill>
        </p:grpSpPr>
        <p:sp>
          <p:nvSpPr>
            <p:cNvPr id="107" name="AutoShape 48"/>
            <p:cNvSpPr>
              <a:spLocks/>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8" name="AutoShape 49"/>
            <p:cNvSpPr>
              <a:spLocks/>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9" name="AutoShape 50"/>
            <p:cNvSpPr>
              <a:spLocks/>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0" name="AutoShape 51"/>
            <p:cNvSpPr>
              <a:spLocks/>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1" name="组合 110"/>
          <p:cNvGrpSpPr/>
          <p:nvPr/>
        </p:nvGrpSpPr>
        <p:grpSpPr>
          <a:xfrm>
            <a:off x="6111875" y="2141538"/>
            <a:ext cx="360363" cy="358775"/>
            <a:chOff x="6111875" y="2141538"/>
            <a:chExt cx="360363" cy="358775"/>
          </a:xfrm>
          <a:solidFill>
            <a:schemeClr val="bg1"/>
          </a:solidFill>
        </p:grpSpPr>
        <p:sp>
          <p:nvSpPr>
            <p:cNvPr id="112" name="AutoShape 52"/>
            <p:cNvSpPr>
              <a:spLocks/>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3" name="AutoShape 53"/>
            <p:cNvSpPr>
              <a:spLocks/>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4" name="AutoShape 54"/>
            <p:cNvSpPr>
              <a:spLocks/>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5" name="AutoShape 55"/>
            <p:cNvSpPr>
              <a:spLocks/>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6" name="组合 115"/>
          <p:cNvGrpSpPr/>
          <p:nvPr/>
        </p:nvGrpSpPr>
        <p:grpSpPr>
          <a:xfrm>
            <a:off x="5394312" y="2141343"/>
            <a:ext cx="359165" cy="359165"/>
            <a:chOff x="5394312" y="2141343"/>
            <a:chExt cx="359165" cy="359165"/>
          </a:xfrm>
          <a:solidFill>
            <a:schemeClr val="bg1"/>
          </a:solidFill>
        </p:grpSpPr>
        <p:sp>
          <p:nvSpPr>
            <p:cNvPr id="117" name="AutoShape 56"/>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8" name="AutoShape 57"/>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9" name="AutoShape 58"/>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20" name="AutoShape 59"/>
          <p:cNvSpPr>
            <a:spLocks/>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1" name="AutoShape 60"/>
          <p:cNvSpPr>
            <a:spLocks/>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2" name="AutoShape 61"/>
          <p:cNvSpPr>
            <a:spLocks/>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3" name="AutoShape 62"/>
          <p:cNvSpPr>
            <a:spLocks/>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4" name="AutoShape 63"/>
          <p:cNvSpPr>
            <a:spLocks/>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5" name="AutoShape 64"/>
          <p:cNvSpPr>
            <a:spLocks/>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6" name="AutoShape 65"/>
          <p:cNvSpPr>
            <a:spLocks/>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7" name="AutoShape 66"/>
          <p:cNvSpPr>
            <a:spLocks/>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8" name="AutoShape 67"/>
          <p:cNvSpPr>
            <a:spLocks/>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9" name="AutoShape 68"/>
          <p:cNvSpPr>
            <a:spLocks/>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30" name="Group 69"/>
          <p:cNvGrpSpPr/>
          <p:nvPr/>
        </p:nvGrpSpPr>
        <p:grpSpPr>
          <a:xfrm>
            <a:off x="7549916" y="1422399"/>
            <a:ext cx="359165" cy="337063"/>
            <a:chOff x="10074275" y="1647825"/>
            <a:chExt cx="464344" cy="435769"/>
          </a:xfrm>
          <a:solidFill>
            <a:schemeClr val="bg1"/>
          </a:solidFill>
        </p:grpSpPr>
        <p:sp>
          <p:nvSpPr>
            <p:cNvPr id="131" name="AutoShape 69"/>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0"/>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1"/>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2"/>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3"/>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6" name="AutoShape 74"/>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7" name="AutoShape 75"/>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6"/>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77"/>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0" name="组合 139"/>
          <p:cNvGrpSpPr/>
          <p:nvPr/>
        </p:nvGrpSpPr>
        <p:grpSpPr>
          <a:xfrm>
            <a:off x="6842125" y="1422400"/>
            <a:ext cx="336550" cy="358775"/>
            <a:chOff x="6842125" y="1422400"/>
            <a:chExt cx="336550" cy="358775"/>
          </a:xfrm>
          <a:solidFill>
            <a:schemeClr val="bg1"/>
          </a:solidFill>
        </p:grpSpPr>
        <p:sp>
          <p:nvSpPr>
            <p:cNvPr id="141" name="AutoShape 78"/>
            <p:cNvSpPr>
              <a:spLocks/>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2" name="AutoShape 79"/>
            <p:cNvSpPr>
              <a:spLocks/>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3" name="AutoShape 80"/>
            <p:cNvSpPr>
              <a:spLocks/>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4" name="Group 82"/>
          <p:cNvGrpSpPr/>
          <p:nvPr/>
        </p:nvGrpSpPr>
        <p:grpSpPr>
          <a:xfrm>
            <a:off x="6112643" y="1422399"/>
            <a:ext cx="359165" cy="359165"/>
            <a:chOff x="8216107" y="1647825"/>
            <a:chExt cx="464344" cy="464344"/>
          </a:xfrm>
          <a:solidFill>
            <a:schemeClr val="bg1"/>
          </a:solidFill>
        </p:grpSpPr>
        <p:sp>
          <p:nvSpPr>
            <p:cNvPr id="145" name="AutoShape 81"/>
            <p:cNvSpPr>
              <a:spLocks/>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6" name="AutoShape 82"/>
            <p:cNvSpPr>
              <a:spLocks/>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7" name="AutoShape 83"/>
          <p:cNvSpPr>
            <a:spLocks/>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48" name="组合 147"/>
          <p:cNvGrpSpPr/>
          <p:nvPr/>
        </p:nvGrpSpPr>
        <p:grpSpPr>
          <a:xfrm>
            <a:off x="4675188" y="1422400"/>
            <a:ext cx="360362" cy="358775"/>
            <a:chOff x="4675188" y="1422400"/>
            <a:chExt cx="360362" cy="358775"/>
          </a:xfrm>
        </p:grpSpPr>
        <p:sp>
          <p:nvSpPr>
            <p:cNvPr id="149" name="AutoShape 84"/>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0" name="AutoShape 85"/>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1" name="AutoShape 86"/>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2" name="AutoShape 87"/>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3" name="AutoShape 88"/>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4" name="AutoShape 89"/>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5" name="AutoShape 90"/>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6" name="AutoShape 91"/>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7" name="AutoShape 92"/>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8" name="AutoShape 93"/>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9" name="AutoShape 94"/>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0" name="AutoShape 95"/>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1" name="AutoShape 96"/>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62" name="组合 161"/>
          <p:cNvGrpSpPr/>
          <p:nvPr/>
        </p:nvGrpSpPr>
        <p:grpSpPr>
          <a:xfrm>
            <a:off x="3965575" y="3582988"/>
            <a:ext cx="213716" cy="358775"/>
            <a:chOff x="3965575" y="3582988"/>
            <a:chExt cx="247650" cy="358775"/>
          </a:xfrm>
          <a:solidFill>
            <a:schemeClr val="bg1"/>
          </a:solidFill>
        </p:grpSpPr>
        <p:sp>
          <p:nvSpPr>
            <p:cNvPr id="163" name="AutoShape 97"/>
            <p:cNvSpPr>
              <a:spLocks/>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4" name="AutoShape 98"/>
            <p:cNvSpPr>
              <a:spLocks/>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5" name="AutoShape 99"/>
            <p:cNvSpPr>
              <a:spLocks/>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6" name="AutoShape 100"/>
          <p:cNvSpPr>
            <a:spLocks/>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7" name="AutoShape 101"/>
          <p:cNvSpPr>
            <a:spLocks/>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8" name="AutoShape 102"/>
          <p:cNvSpPr>
            <a:spLocks/>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9" name="AutoShape 103"/>
          <p:cNvSpPr>
            <a:spLocks/>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0" name="AutoShape 104"/>
          <p:cNvSpPr>
            <a:spLocks/>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71" name="组合 170"/>
          <p:cNvGrpSpPr/>
          <p:nvPr/>
        </p:nvGrpSpPr>
        <p:grpSpPr>
          <a:xfrm>
            <a:off x="1035050" y="3649663"/>
            <a:ext cx="358775" cy="225425"/>
            <a:chOff x="1035050" y="3649663"/>
            <a:chExt cx="358775" cy="225425"/>
          </a:xfrm>
          <a:solidFill>
            <a:schemeClr val="bg1"/>
          </a:solidFill>
        </p:grpSpPr>
        <p:sp>
          <p:nvSpPr>
            <p:cNvPr id="172" name="AutoShape 105"/>
            <p:cNvSpPr>
              <a:spLocks/>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3" name="AutoShape 106"/>
            <p:cNvSpPr>
              <a:spLocks/>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4" name="AutoShape 107"/>
            <p:cNvSpPr>
              <a:spLocks/>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5" name="组合 174"/>
          <p:cNvGrpSpPr/>
          <p:nvPr/>
        </p:nvGrpSpPr>
        <p:grpSpPr>
          <a:xfrm>
            <a:off x="361950" y="3582988"/>
            <a:ext cx="269875" cy="358775"/>
            <a:chOff x="361950" y="3582988"/>
            <a:chExt cx="269875" cy="358775"/>
          </a:xfrm>
          <a:solidFill>
            <a:schemeClr val="bg1"/>
          </a:solidFill>
        </p:grpSpPr>
        <p:sp>
          <p:nvSpPr>
            <p:cNvPr id="176" name="AutoShape 108"/>
            <p:cNvSpPr>
              <a:spLocks/>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7" name="AutoShape 109"/>
            <p:cNvSpPr>
              <a:spLocks/>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8" name="Group 112"/>
          <p:cNvGrpSpPr/>
          <p:nvPr/>
        </p:nvGrpSpPr>
        <p:grpSpPr>
          <a:xfrm>
            <a:off x="3909765" y="2886073"/>
            <a:ext cx="359779" cy="337063"/>
            <a:chOff x="5368132" y="3540125"/>
            <a:chExt cx="465138" cy="435769"/>
          </a:xfrm>
          <a:solidFill>
            <a:schemeClr val="bg1"/>
          </a:solidFill>
        </p:grpSpPr>
        <p:sp>
          <p:nvSpPr>
            <p:cNvPr id="179"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0"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1" name="AutoShape 112"/>
          <p:cNvSpPr>
            <a:spLocks/>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82" name="组合 181"/>
          <p:cNvGrpSpPr/>
          <p:nvPr/>
        </p:nvGrpSpPr>
        <p:grpSpPr>
          <a:xfrm>
            <a:off x="2528974" y="2863357"/>
            <a:ext cx="246811" cy="359779"/>
            <a:chOff x="2528974" y="2863357"/>
            <a:chExt cx="246811" cy="359779"/>
          </a:xfrm>
          <a:solidFill>
            <a:schemeClr val="bg1"/>
          </a:solidFill>
        </p:grpSpPr>
        <p:sp>
          <p:nvSpPr>
            <p:cNvPr id="183" name="AutoShape 113"/>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4" name="AutoShape 114"/>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5" name="AutoShape 115"/>
          <p:cNvSpPr>
            <a:spLocks/>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6" name="AutoShape 116"/>
          <p:cNvSpPr>
            <a:spLocks/>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7" name="AutoShape 117"/>
          <p:cNvSpPr>
            <a:spLocks/>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rPr>
              <a:t>	</a:t>
            </a:r>
          </a:p>
        </p:txBody>
      </p:sp>
      <p:grpSp>
        <p:nvGrpSpPr>
          <p:cNvPr id="188" name="Group 121"/>
          <p:cNvGrpSpPr/>
          <p:nvPr/>
        </p:nvGrpSpPr>
        <p:grpSpPr>
          <a:xfrm>
            <a:off x="317500" y="2908790"/>
            <a:ext cx="359165" cy="269526"/>
            <a:chOff x="723900" y="3569494"/>
            <a:chExt cx="464344" cy="348456"/>
          </a:xfrm>
          <a:solidFill>
            <a:schemeClr val="bg1"/>
          </a:solidFill>
        </p:grpSpPr>
        <p:sp>
          <p:nvSpPr>
            <p:cNvPr id="189" name="AutoShape 118"/>
            <p:cNvSpPr>
              <a:spLocks/>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0" name="AutoShape 119"/>
            <p:cNvSpPr>
              <a:spLocks/>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1" name="Group 124"/>
          <p:cNvGrpSpPr/>
          <p:nvPr/>
        </p:nvGrpSpPr>
        <p:grpSpPr>
          <a:xfrm>
            <a:off x="3909765" y="2178795"/>
            <a:ext cx="359779" cy="302680"/>
            <a:chOff x="5368132" y="2625725"/>
            <a:chExt cx="465138" cy="391319"/>
          </a:xfrm>
          <a:solidFill>
            <a:schemeClr val="bg1"/>
          </a:solidFill>
        </p:grpSpPr>
        <p:sp>
          <p:nvSpPr>
            <p:cNvPr id="192"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3"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4"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5" name="组合 194"/>
          <p:cNvGrpSpPr/>
          <p:nvPr/>
        </p:nvGrpSpPr>
        <p:grpSpPr>
          <a:xfrm>
            <a:off x="3191434" y="2145028"/>
            <a:ext cx="359165" cy="359165"/>
            <a:chOff x="3191434" y="2145028"/>
            <a:chExt cx="359165" cy="359165"/>
          </a:xfrm>
          <a:solidFill>
            <a:schemeClr val="bg1"/>
          </a:solidFill>
        </p:grpSpPr>
        <p:sp>
          <p:nvSpPr>
            <p:cNvPr id="196" name="AutoShape 123"/>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7" name="AutoShape 124"/>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8" name="AutoShape 125"/>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9" name="组合 198"/>
          <p:cNvGrpSpPr/>
          <p:nvPr/>
        </p:nvGrpSpPr>
        <p:grpSpPr>
          <a:xfrm>
            <a:off x="2473104" y="2145028"/>
            <a:ext cx="359165" cy="359165"/>
            <a:chOff x="2473104" y="2145028"/>
            <a:chExt cx="359165" cy="359165"/>
          </a:xfrm>
          <a:solidFill>
            <a:schemeClr val="bg1"/>
          </a:solidFill>
        </p:grpSpPr>
        <p:sp>
          <p:nvSpPr>
            <p:cNvPr id="200" name="AutoShape 126"/>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27"/>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02" name="AutoShape 128"/>
          <p:cNvSpPr>
            <a:spLocks/>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3" name="AutoShape 129"/>
          <p:cNvSpPr>
            <a:spLocks/>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4" name="AutoShape 130"/>
          <p:cNvSpPr>
            <a:spLocks/>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5" name="AutoShape 131"/>
          <p:cNvSpPr>
            <a:spLocks/>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6" name="AutoShape 132"/>
          <p:cNvSpPr>
            <a:spLocks/>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7" name="AutoShape 133"/>
          <p:cNvSpPr>
            <a:spLocks/>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8" name="AutoShape 134"/>
          <p:cNvSpPr>
            <a:spLocks/>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9" name="AutoShape 135"/>
          <p:cNvSpPr>
            <a:spLocks/>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0" name="AutoShape 136"/>
          <p:cNvSpPr>
            <a:spLocks/>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1" name="AutoShape 137"/>
          <p:cNvSpPr>
            <a:spLocks/>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2" name="AutoShape 138"/>
          <p:cNvSpPr>
            <a:spLocks/>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3" name="AutoShape 139"/>
          <p:cNvSpPr>
            <a:spLocks/>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4" name="AutoShape 140"/>
          <p:cNvSpPr>
            <a:spLocks/>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5" name="AutoShape 141"/>
          <p:cNvSpPr>
            <a:spLocks/>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6" name="AutoShape 142"/>
          <p:cNvSpPr>
            <a:spLocks/>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7" name="AutoShape 143"/>
          <p:cNvSpPr>
            <a:spLocks/>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8" name="AutoShape 144"/>
          <p:cNvSpPr>
            <a:spLocks/>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9" name="AutoShape 145"/>
          <p:cNvSpPr>
            <a:spLocks/>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0" name="AutoShape 146"/>
          <p:cNvSpPr>
            <a:spLocks/>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21" name="组合 220"/>
          <p:cNvGrpSpPr/>
          <p:nvPr/>
        </p:nvGrpSpPr>
        <p:grpSpPr>
          <a:xfrm>
            <a:off x="1035050" y="1447800"/>
            <a:ext cx="360363" cy="315913"/>
            <a:chOff x="1035050" y="1447800"/>
            <a:chExt cx="360363" cy="315913"/>
          </a:xfrm>
          <a:solidFill>
            <a:schemeClr val="bg1"/>
          </a:solidFill>
        </p:grpSpPr>
        <p:sp>
          <p:nvSpPr>
            <p:cNvPr id="222" name="AutoShape 147"/>
            <p:cNvSpPr>
              <a:spLocks/>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3" name="AutoShape 148"/>
            <p:cNvSpPr>
              <a:spLocks/>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4" name="AutoShape 149"/>
          <p:cNvSpPr>
            <a:spLocks/>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extLst>
      <p:ext uri="{BB962C8B-B14F-4D97-AF65-F5344CB8AC3E}">
        <p14:creationId xmlns:p14="http://schemas.microsoft.com/office/powerpoint/2010/main" val="365521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93" name="Freeform 5"/>
          <p:cNvSpPr>
            <a:spLocks noEditPoints="1"/>
          </p:cNvSpPr>
          <p:nvPr/>
        </p:nvSpPr>
        <p:spPr bwMode="auto">
          <a:xfrm>
            <a:off x="1404939" y="538163"/>
            <a:ext cx="671513" cy="70326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4" name="Freeform 6"/>
          <p:cNvSpPr>
            <a:spLocks noEditPoints="1"/>
          </p:cNvSpPr>
          <p:nvPr/>
        </p:nvSpPr>
        <p:spPr bwMode="auto">
          <a:xfrm>
            <a:off x="2874964" y="560388"/>
            <a:ext cx="574675" cy="666750"/>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95" name="组合 394"/>
          <p:cNvGrpSpPr/>
          <p:nvPr/>
        </p:nvGrpSpPr>
        <p:grpSpPr>
          <a:xfrm>
            <a:off x="1411289" y="1689100"/>
            <a:ext cx="650875" cy="661988"/>
            <a:chOff x="1411289" y="1689100"/>
            <a:chExt cx="650875" cy="661988"/>
          </a:xfrm>
          <a:solidFill>
            <a:schemeClr val="bg1"/>
          </a:solidFill>
        </p:grpSpPr>
        <p:sp>
          <p:nvSpPr>
            <p:cNvPr id="396" name="Freeform 7"/>
            <p:cNvSpPr>
              <a:spLocks noEditPoints="1"/>
            </p:cNvSpPr>
            <p:nvPr/>
          </p:nvSpPr>
          <p:spPr bwMode="auto">
            <a:xfrm>
              <a:off x="1411289" y="1689100"/>
              <a:ext cx="514350" cy="630238"/>
            </a:xfrm>
            <a:custGeom>
              <a:avLst/>
              <a:gdLst>
                <a:gd name="T0" fmla="*/ 107 w 187"/>
                <a:gd name="T1" fmla="*/ 166 h 229"/>
                <a:gd name="T2" fmla="*/ 119 w 187"/>
                <a:gd name="T3" fmla="*/ 159 h 229"/>
                <a:gd name="T4" fmla="*/ 139 w 187"/>
                <a:gd name="T5" fmla="*/ 159 h 229"/>
                <a:gd name="T6" fmla="*/ 139 w 187"/>
                <a:gd name="T7" fmla="*/ 110 h 229"/>
                <a:gd name="T8" fmla="*/ 141 w 187"/>
                <a:gd name="T9" fmla="*/ 101 h 229"/>
                <a:gd name="T10" fmla="*/ 154 w 187"/>
                <a:gd name="T11" fmla="*/ 96 h 229"/>
                <a:gd name="T12" fmla="*/ 166 w 187"/>
                <a:gd name="T13" fmla="*/ 96 h 229"/>
                <a:gd name="T14" fmla="*/ 166 w 187"/>
                <a:gd name="T15" fmla="*/ 31 h 229"/>
                <a:gd name="T16" fmla="*/ 158 w 187"/>
                <a:gd name="T17" fmla="*/ 22 h 229"/>
                <a:gd name="T18" fmla="*/ 16 w 187"/>
                <a:gd name="T19" fmla="*/ 22 h 229"/>
                <a:gd name="T20" fmla="*/ 25 w 187"/>
                <a:gd name="T21" fmla="*/ 14 h 229"/>
                <a:gd name="T22" fmla="*/ 166 w 187"/>
                <a:gd name="T23" fmla="*/ 14 h 229"/>
                <a:gd name="T24" fmla="*/ 174 w 187"/>
                <a:gd name="T25" fmla="*/ 21 h 229"/>
                <a:gd name="T26" fmla="*/ 174 w 187"/>
                <a:gd name="T27" fmla="*/ 96 h 229"/>
                <a:gd name="T28" fmla="*/ 187 w 187"/>
                <a:gd name="T29" fmla="*/ 96 h 229"/>
                <a:gd name="T30" fmla="*/ 187 w 187"/>
                <a:gd name="T31" fmla="*/ 8 h 229"/>
                <a:gd name="T32" fmla="*/ 180 w 187"/>
                <a:gd name="T33" fmla="*/ 0 h 229"/>
                <a:gd name="T34" fmla="*/ 23 w 187"/>
                <a:gd name="T35" fmla="*/ 0 h 229"/>
                <a:gd name="T36" fmla="*/ 0 w 187"/>
                <a:gd name="T37" fmla="*/ 22 h 229"/>
                <a:gd name="T38" fmla="*/ 0 w 187"/>
                <a:gd name="T39" fmla="*/ 221 h 229"/>
                <a:gd name="T40" fmla="*/ 8 w 187"/>
                <a:gd name="T41" fmla="*/ 229 h 229"/>
                <a:gd name="T42" fmla="*/ 151 w 187"/>
                <a:gd name="T43" fmla="*/ 229 h 229"/>
                <a:gd name="T44" fmla="*/ 112 w 187"/>
                <a:gd name="T45" fmla="*/ 182 h 229"/>
                <a:gd name="T46" fmla="*/ 107 w 187"/>
                <a:gd name="T47" fmla="*/ 166 h 229"/>
                <a:gd name="T48" fmla="*/ 41 w 187"/>
                <a:gd name="T49" fmla="*/ 53 h 229"/>
                <a:gd name="T50" fmla="*/ 126 w 187"/>
                <a:gd name="T51" fmla="*/ 53 h 229"/>
                <a:gd name="T52" fmla="*/ 126 w 187"/>
                <a:gd name="T53" fmla="*/ 69 h 229"/>
                <a:gd name="T54" fmla="*/ 41 w 187"/>
                <a:gd name="T55" fmla="*/ 69 h 229"/>
                <a:gd name="T56" fmla="*/ 41 w 187"/>
                <a:gd name="T57"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229">
                  <a:moveTo>
                    <a:pt x="107" y="166"/>
                  </a:moveTo>
                  <a:cubicBezTo>
                    <a:pt x="107" y="164"/>
                    <a:pt x="110" y="159"/>
                    <a:pt x="119" y="159"/>
                  </a:cubicBezTo>
                  <a:cubicBezTo>
                    <a:pt x="139" y="159"/>
                    <a:pt x="139" y="159"/>
                    <a:pt x="139" y="159"/>
                  </a:cubicBezTo>
                  <a:cubicBezTo>
                    <a:pt x="139" y="110"/>
                    <a:pt x="139" y="110"/>
                    <a:pt x="139" y="110"/>
                  </a:cubicBezTo>
                  <a:cubicBezTo>
                    <a:pt x="139" y="107"/>
                    <a:pt x="139" y="104"/>
                    <a:pt x="141" y="101"/>
                  </a:cubicBezTo>
                  <a:cubicBezTo>
                    <a:pt x="143" y="98"/>
                    <a:pt x="147" y="96"/>
                    <a:pt x="154" y="96"/>
                  </a:cubicBezTo>
                  <a:cubicBezTo>
                    <a:pt x="166" y="96"/>
                    <a:pt x="166" y="96"/>
                    <a:pt x="166" y="96"/>
                  </a:cubicBezTo>
                  <a:cubicBezTo>
                    <a:pt x="166" y="31"/>
                    <a:pt x="166" y="31"/>
                    <a:pt x="166" y="31"/>
                  </a:cubicBezTo>
                  <a:cubicBezTo>
                    <a:pt x="166" y="26"/>
                    <a:pt x="162" y="22"/>
                    <a:pt x="158" y="22"/>
                  </a:cubicBezTo>
                  <a:cubicBezTo>
                    <a:pt x="16" y="22"/>
                    <a:pt x="16" y="22"/>
                    <a:pt x="16" y="22"/>
                  </a:cubicBezTo>
                  <a:cubicBezTo>
                    <a:pt x="16" y="17"/>
                    <a:pt x="25" y="14"/>
                    <a:pt x="25" y="14"/>
                  </a:cubicBezTo>
                  <a:cubicBezTo>
                    <a:pt x="166" y="14"/>
                    <a:pt x="166" y="14"/>
                    <a:pt x="166" y="14"/>
                  </a:cubicBezTo>
                  <a:cubicBezTo>
                    <a:pt x="175" y="14"/>
                    <a:pt x="174" y="21"/>
                    <a:pt x="174" y="21"/>
                  </a:cubicBezTo>
                  <a:cubicBezTo>
                    <a:pt x="174" y="96"/>
                    <a:pt x="174" y="96"/>
                    <a:pt x="174" y="96"/>
                  </a:cubicBezTo>
                  <a:cubicBezTo>
                    <a:pt x="187" y="96"/>
                    <a:pt x="187" y="96"/>
                    <a:pt x="187" y="96"/>
                  </a:cubicBezTo>
                  <a:cubicBezTo>
                    <a:pt x="187" y="8"/>
                    <a:pt x="187" y="8"/>
                    <a:pt x="187" y="8"/>
                  </a:cubicBezTo>
                  <a:cubicBezTo>
                    <a:pt x="187" y="2"/>
                    <a:pt x="180" y="0"/>
                    <a:pt x="180" y="0"/>
                  </a:cubicBezTo>
                  <a:cubicBezTo>
                    <a:pt x="23" y="0"/>
                    <a:pt x="23" y="0"/>
                    <a:pt x="23" y="0"/>
                  </a:cubicBezTo>
                  <a:cubicBezTo>
                    <a:pt x="0" y="0"/>
                    <a:pt x="0" y="22"/>
                    <a:pt x="0" y="22"/>
                  </a:cubicBezTo>
                  <a:cubicBezTo>
                    <a:pt x="0" y="221"/>
                    <a:pt x="0" y="221"/>
                    <a:pt x="0" y="221"/>
                  </a:cubicBezTo>
                  <a:cubicBezTo>
                    <a:pt x="0" y="225"/>
                    <a:pt x="4" y="229"/>
                    <a:pt x="8" y="229"/>
                  </a:cubicBezTo>
                  <a:cubicBezTo>
                    <a:pt x="151" y="229"/>
                    <a:pt x="151" y="229"/>
                    <a:pt x="151" y="229"/>
                  </a:cubicBezTo>
                  <a:cubicBezTo>
                    <a:pt x="112" y="182"/>
                    <a:pt x="112" y="182"/>
                    <a:pt x="112" y="182"/>
                  </a:cubicBezTo>
                  <a:cubicBezTo>
                    <a:pt x="109" y="179"/>
                    <a:pt x="104" y="173"/>
                    <a:pt x="107" y="166"/>
                  </a:cubicBezTo>
                  <a:close/>
                  <a:moveTo>
                    <a:pt x="41" y="53"/>
                  </a:moveTo>
                  <a:cubicBezTo>
                    <a:pt x="126" y="53"/>
                    <a:pt x="126" y="53"/>
                    <a:pt x="126" y="53"/>
                  </a:cubicBezTo>
                  <a:cubicBezTo>
                    <a:pt x="126" y="69"/>
                    <a:pt x="126" y="69"/>
                    <a:pt x="126" y="69"/>
                  </a:cubicBezTo>
                  <a:cubicBezTo>
                    <a:pt x="41" y="69"/>
                    <a:pt x="41" y="69"/>
                    <a:pt x="41" y="69"/>
                  </a:cubicBezTo>
                  <a:lnTo>
                    <a:pt x="41" y="5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7" name="Freeform 8"/>
            <p:cNvSpPr>
              <a:spLocks/>
            </p:cNvSpPr>
            <p:nvPr/>
          </p:nvSpPr>
          <p:spPr bwMode="auto">
            <a:xfrm>
              <a:off x="1738314" y="1982788"/>
              <a:ext cx="323850" cy="368300"/>
            </a:xfrm>
            <a:custGeom>
              <a:avLst/>
              <a:gdLst>
                <a:gd name="T0" fmla="*/ 117 w 118"/>
                <a:gd name="T1" fmla="*/ 64 h 134"/>
                <a:gd name="T2" fmla="*/ 113 w 118"/>
                <a:gd name="T3" fmla="*/ 61 h 134"/>
                <a:gd name="T4" fmla="*/ 86 w 118"/>
                <a:gd name="T5" fmla="*/ 61 h 134"/>
                <a:gd name="T6" fmla="*/ 86 w 118"/>
                <a:gd name="T7" fmla="*/ 8 h 134"/>
                <a:gd name="T8" fmla="*/ 78 w 118"/>
                <a:gd name="T9" fmla="*/ 0 h 134"/>
                <a:gd name="T10" fmla="*/ 40 w 118"/>
                <a:gd name="T11" fmla="*/ 0 h 134"/>
                <a:gd name="T12" fmla="*/ 32 w 118"/>
                <a:gd name="T13" fmla="*/ 8 h 134"/>
                <a:gd name="T14" fmla="*/ 32 w 118"/>
                <a:gd name="T15" fmla="*/ 61 h 134"/>
                <a:gd name="T16" fmla="*/ 5 w 118"/>
                <a:gd name="T17" fmla="*/ 61 h 134"/>
                <a:gd name="T18" fmla="*/ 1 w 118"/>
                <a:gd name="T19" fmla="*/ 64 h 134"/>
                <a:gd name="T20" fmla="*/ 2 w 118"/>
                <a:gd name="T21" fmla="*/ 69 h 134"/>
                <a:gd name="T22" fmla="*/ 54 w 118"/>
                <a:gd name="T23" fmla="*/ 131 h 134"/>
                <a:gd name="T24" fmla="*/ 64 w 118"/>
                <a:gd name="T25" fmla="*/ 131 h 134"/>
                <a:gd name="T26" fmla="*/ 117 w 118"/>
                <a:gd name="T27" fmla="*/ 69 h 134"/>
                <a:gd name="T28" fmla="*/ 117 w 118"/>
                <a:gd name="T29" fmla="*/ 6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4">
                  <a:moveTo>
                    <a:pt x="117" y="64"/>
                  </a:moveTo>
                  <a:cubicBezTo>
                    <a:pt x="116" y="62"/>
                    <a:pt x="115" y="61"/>
                    <a:pt x="113" y="61"/>
                  </a:cubicBezTo>
                  <a:cubicBezTo>
                    <a:pt x="86" y="61"/>
                    <a:pt x="86" y="61"/>
                    <a:pt x="86" y="61"/>
                  </a:cubicBezTo>
                  <a:cubicBezTo>
                    <a:pt x="86" y="61"/>
                    <a:pt x="86" y="28"/>
                    <a:pt x="86" y="8"/>
                  </a:cubicBezTo>
                  <a:cubicBezTo>
                    <a:pt x="86" y="3"/>
                    <a:pt x="83" y="0"/>
                    <a:pt x="78" y="0"/>
                  </a:cubicBezTo>
                  <a:cubicBezTo>
                    <a:pt x="40" y="0"/>
                    <a:pt x="40" y="0"/>
                    <a:pt x="40" y="0"/>
                  </a:cubicBezTo>
                  <a:cubicBezTo>
                    <a:pt x="36" y="0"/>
                    <a:pt x="32" y="3"/>
                    <a:pt x="32" y="8"/>
                  </a:cubicBezTo>
                  <a:cubicBezTo>
                    <a:pt x="32" y="28"/>
                    <a:pt x="32" y="61"/>
                    <a:pt x="32" y="61"/>
                  </a:cubicBezTo>
                  <a:cubicBezTo>
                    <a:pt x="5" y="61"/>
                    <a:pt x="5" y="61"/>
                    <a:pt x="5" y="61"/>
                  </a:cubicBezTo>
                  <a:cubicBezTo>
                    <a:pt x="3" y="61"/>
                    <a:pt x="2" y="62"/>
                    <a:pt x="1" y="64"/>
                  </a:cubicBezTo>
                  <a:cubicBezTo>
                    <a:pt x="0" y="65"/>
                    <a:pt x="1" y="67"/>
                    <a:pt x="2" y="69"/>
                  </a:cubicBezTo>
                  <a:cubicBezTo>
                    <a:pt x="54" y="131"/>
                    <a:pt x="54" y="131"/>
                    <a:pt x="54" y="131"/>
                  </a:cubicBezTo>
                  <a:cubicBezTo>
                    <a:pt x="57" y="134"/>
                    <a:pt x="61" y="134"/>
                    <a:pt x="64" y="131"/>
                  </a:cubicBezTo>
                  <a:cubicBezTo>
                    <a:pt x="117" y="69"/>
                    <a:pt x="117" y="69"/>
                    <a:pt x="117" y="69"/>
                  </a:cubicBezTo>
                  <a:cubicBezTo>
                    <a:pt x="118" y="67"/>
                    <a:pt x="118" y="65"/>
                    <a:pt x="117" y="6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98" name="Freeform 9"/>
          <p:cNvSpPr>
            <a:spLocks noEditPoints="1"/>
          </p:cNvSpPr>
          <p:nvPr/>
        </p:nvSpPr>
        <p:spPr bwMode="auto">
          <a:xfrm>
            <a:off x="1365251" y="2824270"/>
            <a:ext cx="782638" cy="612775"/>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9" name="Freeform 10"/>
          <p:cNvSpPr>
            <a:spLocks noEditPoints="1"/>
          </p:cNvSpPr>
          <p:nvPr/>
        </p:nvSpPr>
        <p:spPr bwMode="auto">
          <a:xfrm>
            <a:off x="1373189" y="3965575"/>
            <a:ext cx="768350" cy="560388"/>
          </a:xfrm>
          <a:custGeom>
            <a:avLst/>
            <a:gdLst>
              <a:gd name="T0" fmla="*/ 210 w 280"/>
              <a:gd name="T1" fmla="*/ 57 h 204"/>
              <a:gd name="T2" fmla="*/ 263 w 280"/>
              <a:gd name="T3" fmla="*/ 48 h 204"/>
              <a:gd name="T4" fmla="*/ 263 w 280"/>
              <a:gd name="T5" fmla="*/ 62 h 204"/>
              <a:gd name="T6" fmla="*/ 210 w 280"/>
              <a:gd name="T7" fmla="*/ 70 h 204"/>
              <a:gd name="T8" fmla="*/ 263 w 280"/>
              <a:gd name="T9" fmla="*/ 62 h 204"/>
              <a:gd name="T10" fmla="*/ 210 w 280"/>
              <a:gd name="T11" fmla="*/ 25 h 204"/>
              <a:gd name="T12" fmla="*/ 263 w 280"/>
              <a:gd name="T13" fmla="*/ 43 h 204"/>
              <a:gd name="T14" fmla="*/ 280 w 280"/>
              <a:gd name="T15" fmla="*/ 5 h 204"/>
              <a:gd name="T16" fmla="*/ 275 w 280"/>
              <a:gd name="T17" fmla="*/ 204 h 204"/>
              <a:gd name="T18" fmla="*/ 193 w 280"/>
              <a:gd name="T19" fmla="*/ 199 h 204"/>
              <a:gd name="T20" fmla="*/ 198 w 280"/>
              <a:gd name="T21" fmla="*/ 0 h 204"/>
              <a:gd name="T22" fmla="*/ 280 w 280"/>
              <a:gd name="T23" fmla="*/ 5 h 204"/>
              <a:gd name="T24" fmla="*/ 203 w 280"/>
              <a:gd name="T25" fmla="*/ 10 h 204"/>
              <a:gd name="T26" fmla="*/ 269 w 280"/>
              <a:gd name="T27" fmla="*/ 194 h 204"/>
              <a:gd name="T28" fmla="*/ 263 w 280"/>
              <a:gd name="T29" fmla="*/ 75 h 204"/>
              <a:gd name="T30" fmla="*/ 210 w 280"/>
              <a:gd name="T31" fmla="*/ 84 h 204"/>
              <a:gd name="T32" fmla="*/ 263 w 280"/>
              <a:gd name="T33" fmla="*/ 75 h 204"/>
              <a:gd name="T34" fmla="*/ 237 w 280"/>
              <a:gd name="T35" fmla="*/ 154 h 204"/>
              <a:gd name="T36" fmla="*/ 237 w 280"/>
              <a:gd name="T37" fmla="*/ 120 h 204"/>
              <a:gd name="T38" fmla="*/ 248 w 280"/>
              <a:gd name="T39" fmla="*/ 137 h 204"/>
              <a:gd name="T40" fmla="*/ 226 w 280"/>
              <a:gd name="T41" fmla="*/ 137 h 204"/>
              <a:gd name="T42" fmla="*/ 248 w 280"/>
              <a:gd name="T43" fmla="*/ 137 h 204"/>
              <a:gd name="T44" fmla="*/ 178 w 280"/>
              <a:gd name="T45" fmla="*/ 147 h 204"/>
              <a:gd name="T46" fmla="*/ 107 w 280"/>
              <a:gd name="T47" fmla="*/ 159 h 204"/>
              <a:gd name="T48" fmla="*/ 125 w 280"/>
              <a:gd name="T49" fmla="*/ 195 h 204"/>
              <a:gd name="T50" fmla="*/ 71 w 280"/>
              <a:gd name="T51" fmla="*/ 195 h 204"/>
              <a:gd name="T52" fmla="*/ 53 w 280"/>
              <a:gd name="T53" fmla="*/ 183 h 204"/>
              <a:gd name="T54" fmla="*/ 12 w 280"/>
              <a:gd name="T55" fmla="*/ 159 h 204"/>
              <a:gd name="T56" fmla="*/ 0 w 280"/>
              <a:gd name="T57" fmla="*/ 37 h 204"/>
              <a:gd name="T58" fmla="*/ 166 w 280"/>
              <a:gd name="T59" fmla="*/ 25 h 204"/>
              <a:gd name="T60" fmla="*/ 100 w 280"/>
              <a:gd name="T61" fmla="*/ 144 h 204"/>
              <a:gd name="T62" fmla="*/ 80 w 280"/>
              <a:gd name="T63" fmla="*/ 144 h 204"/>
              <a:gd name="T64" fmla="*/ 100 w 280"/>
              <a:gd name="T65" fmla="*/ 144 h 204"/>
              <a:gd name="T66" fmla="*/ 12 w 280"/>
              <a:gd name="T67" fmla="*/ 38 h 204"/>
              <a:gd name="T68" fmla="*/ 166 w 280"/>
              <a:gd name="T69" fmla="*/ 131 h 204"/>
              <a:gd name="T70" fmla="*/ 166 w 280"/>
              <a:gd name="T71" fmla="*/ 38 h 204"/>
              <a:gd name="T72" fmla="*/ 84 w 280"/>
              <a:gd name="T73" fmla="*/ 144 h 204"/>
              <a:gd name="T74" fmla="*/ 96 w 280"/>
              <a:gd name="T75" fmla="*/ 14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04">
                <a:moveTo>
                  <a:pt x="263" y="57"/>
                </a:moveTo>
                <a:cubicBezTo>
                  <a:pt x="210" y="57"/>
                  <a:pt x="210" y="57"/>
                  <a:pt x="210" y="57"/>
                </a:cubicBezTo>
                <a:cubicBezTo>
                  <a:pt x="210" y="48"/>
                  <a:pt x="210" y="48"/>
                  <a:pt x="210" y="48"/>
                </a:cubicBezTo>
                <a:cubicBezTo>
                  <a:pt x="263" y="48"/>
                  <a:pt x="263" y="48"/>
                  <a:pt x="263" y="48"/>
                </a:cubicBezTo>
                <a:lnTo>
                  <a:pt x="263" y="57"/>
                </a:lnTo>
                <a:close/>
                <a:moveTo>
                  <a:pt x="263" y="62"/>
                </a:moveTo>
                <a:cubicBezTo>
                  <a:pt x="210" y="62"/>
                  <a:pt x="210" y="62"/>
                  <a:pt x="210" y="62"/>
                </a:cubicBezTo>
                <a:cubicBezTo>
                  <a:pt x="210" y="70"/>
                  <a:pt x="210" y="70"/>
                  <a:pt x="210" y="70"/>
                </a:cubicBezTo>
                <a:cubicBezTo>
                  <a:pt x="263" y="70"/>
                  <a:pt x="263" y="70"/>
                  <a:pt x="263" y="70"/>
                </a:cubicBezTo>
                <a:lnTo>
                  <a:pt x="263" y="62"/>
                </a:lnTo>
                <a:close/>
                <a:moveTo>
                  <a:pt x="263" y="25"/>
                </a:moveTo>
                <a:cubicBezTo>
                  <a:pt x="210" y="25"/>
                  <a:pt x="210" y="25"/>
                  <a:pt x="210" y="25"/>
                </a:cubicBezTo>
                <a:cubicBezTo>
                  <a:pt x="210" y="43"/>
                  <a:pt x="210" y="43"/>
                  <a:pt x="210" y="43"/>
                </a:cubicBezTo>
                <a:cubicBezTo>
                  <a:pt x="263" y="43"/>
                  <a:pt x="263" y="43"/>
                  <a:pt x="263" y="43"/>
                </a:cubicBezTo>
                <a:lnTo>
                  <a:pt x="263" y="25"/>
                </a:lnTo>
                <a:close/>
                <a:moveTo>
                  <a:pt x="280" y="5"/>
                </a:moveTo>
                <a:cubicBezTo>
                  <a:pt x="280" y="199"/>
                  <a:pt x="280" y="199"/>
                  <a:pt x="280" y="199"/>
                </a:cubicBezTo>
                <a:cubicBezTo>
                  <a:pt x="280" y="202"/>
                  <a:pt x="278" y="204"/>
                  <a:pt x="275" y="204"/>
                </a:cubicBezTo>
                <a:cubicBezTo>
                  <a:pt x="198" y="204"/>
                  <a:pt x="198" y="204"/>
                  <a:pt x="198" y="204"/>
                </a:cubicBezTo>
                <a:cubicBezTo>
                  <a:pt x="195" y="204"/>
                  <a:pt x="193" y="202"/>
                  <a:pt x="193" y="199"/>
                </a:cubicBezTo>
                <a:cubicBezTo>
                  <a:pt x="193" y="5"/>
                  <a:pt x="193" y="5"/>
                  <a:pt x="193" y="5"/>
                </a:cubicBezTo>
                <a:cubicBezTo>
                  <a:pt x="193" y="2"/>
                  <a:pt x="195" y="0"/>
                  <a:pt x="198" y="0"/>
                </a:cubicBezTo>
                <a:cubicBezTo>
                  <a:pt x="275" y="0"/>
                  <a:pt x="275" y="0"/>
                  <a:pt x="275" y="0"/>
                </a:cubicBezTo>
                <a:cubicBezTo>
                  <a:pt x="278" y="0"/>
                  <a:pt x="280" y="2"/>
                  <a:pt x="280" y="5"/>
                </a:cubicBezTo>
                <a:close/>
                <a:moveTo>
                  <a:pt x="269" y="10"/>
                </a:moveTo>
                <a:cubicBezTo>
                  <a:pt x="203" y="10"/>
                  <a:pt x="203" y="10"/>
                  <a:pt x="203" y="10"/>
                </a:cubicBezTo>
                <a:cubicBezTo>
                  <a:pt x="203" y="194"/>
                  <a:pt x="203" y="194"/>
                  <a:pt x="203" y="194"/>
                </a:cubicBezTo>
                <a:cubicBezTo>
                  <a:pt x="269" y="194"/>
                  <a:pt x="269" y="194"/>
                  <a:pt x="269" y="194"/>
                </a:cubicBezTo>
                <a:lnTo>
                  <a:pt x="269" y="10"/>
                </a:lnTo>
                <a:close/>
                <a:moveTo>
                  <a:pt x="263" y="75"/>
                </a:moveTo>
                <a:cubicBezTo>
                  <a:pt x="210" y="75"/>
                  <a:pt x="210" y="75"/>
                  <a:pt x="210" y="75"/>
                </a:cubicBezTo>
                <a:cubicBezTo>
                  <a:pt x="210" y="84"/>
                  <a:pt x="210" y="84"/>
                  <a:pt x="210" y="84"/>
                </a:cubicBezTo>
                <a:cubicBezTo>
                  <a:pt x="263" y="84"/>
                  <a:pt x="263" y="84"/>
                  <a:pt x="263" y="84"/>
                </a:cubicBezTo>
                <a:lnTo>
                  <a:pt x="263" y="75"/>
                </a:lnTo>
                <a:close/>
                <a:moveTo>
                  <a:pt x="254" y="137"/>
                </a:moveTo>
                <a:cubicBezTo>
                  <a:pt x="254" y="146"/>
                  <a:pt x="247" y="154"/>
                  <a:pt x="237" y="154"/>
                </a:cubicBezTo>
                <a:cubicBezTo>
                  <a:pt x="228" y="154"/>
                  <a:pt x="220" y="146"/>
                  <a:pt x="220" y="137"/>
                </a:cubicBezTo>
                <a:cubicBezTo>
                  <a:pt x="220" y="127"/>
                  <a:pt x="228" y="120"/>
                  <a:pt x="237" y="120"/>
                </a:cubicBezTo>
                <a:cubicBezTo>
                  <a:pt x="247" y="120"/>
                  <a:pt x="254" y="127"/>
                  <a:pt x="254" y="137"/>
                </a:cubicBezTo>
                <a:close/>
                <a:moveTo>
                  <a:pt x="248" y="137"/>
                </a:moveTo>
                <a:cubicBezTo>
                  <a:pt x="248" y="131"/>
                  <a:pt x="243" y="126"/>
                  <a:pt x="237" y="126"/>
                </a:cubicBezTo>
                <a:cubicBezTo>
                  <a:pt x="231" y="126"/>
                  <a:pt x="226" y="131"/>
                  <a:pt x="226" y="137"/>
                </a:cubicBezTo>
                <a:cubicBezTo>
                  <a:pt x="226" y="143"/>
                  <a:pt x="231" y="148"/>
                  <a:pt x="237" y="148"/>
                </a:cubicBezTo>
                <a:cubicBezTo>
                  <a:pt x="243" y="148"/>
                  <a:pt x="248" y="143"/>
                  <a:pt x="248" y="137"/>
                </a:cubicBezTo>
                <a:close/>
                <a:moveTo>
                  <a:pt x="178" y="37"/>
                </a:moveTo>
                <a:cubicBezTo>
                  <a:pt x="178" y="147"/>
                  <a:pt x="178" y="147"/>
                  <a:pt x="178" y="147"/>
                </a:cubicBezTo>
                <a:cubicBezTo>
                  <a:pt x="178" y="154"/>
                  <a:pt x="173" y="159"/>
                  <a:pt x="166" y="159"/>
                </a:cubicBezTo>
                <a:cubicBezTo>
                  <a:pt x="107" y="159"/>
                  <a:pt x="107" y="159"/>
                  <a:pt x="107" y="159"/>
                </a:cubicBezTo>
                <a:cubicBezTo>
                  <a:pt x="107" y="159"/>
                  <a:pt x="104" y="183"/>
                  <a:pt x="125" y="183"/>
                </a:cubicBezTo>
                <a:cubicBezTo>
                  <a:pt x="125" y="195"/>
                  <a:pt x="125" y="195"/>
                  <a:pt x="125" y="195"/>
                </a:cubicBezTo>
                <a:cubicBezTo>
                  <a:pt x="107" y="195"/>
                  <a:pt x="107" y="195"/>
                  <a:pt x="107" y="195"/>
                </a:cubicBezTo>
                <a:cubicBezTo>
                  <a:pt x="71" y="195"/>
                  <a:pt x="71" y="195"/>
                  <a:pt x="71" y="195"/>
                </a:cubicBezTo>
                <a:cubicBezTo>
                  <a:pt x="53" y="195"/>
                  <a:pt x="53" y="195"/>
                  <a:pt x="53" y="195"/>
                </a:cubicBezTo>
                <a:cubicBezTo>
                  <a:pt x="53" y="183"/>
                  <a:pt x="53" y="183"/>
                  <a:pt x="53" y="183"/>
                </a:cubicBezTo>
                <a:cubicBezTo>
                  <a:pt x="74" y="183"/>
                  <a:pt x="71" y="159"/>
                  <a:pt x="71" y="159"/>
                </a:cubicBezTo>
                <a:cubicBezTo>
                  <a:pt x="12" y="159"/>
                  <a:pt x="12" y="159"/>
                  <a:pt x="12" y="159"/>
                </a:cubicBezTo>
                <a:cubicBezTo>
                  <a:pt x="5" y="159"/>
                  <a:pt x="0" y="154"/>
                  <a:pt x="0" y="147"/>
                </a:cubicBezTo>
                <a:cubicBezTo>
                  <a:pt x="0" y="37"/>
                  <a:pt x="0" y="37"/>
                  <a:pt x="0" y="37"/>
                </a:cubicBezTo>
                <a:cubicBezTo>
                  <a:pt x="0" y="30"/>
                  <a:pt x="5" y="25"/>
                  <a:pt x="12" y="25"/>
                </a:cubicBezTo>
                <a:cubicBezTo>
                  <a:pt x="166" y="25"/>
                  <a:pt x="166" y="25"/>
                  <a:pt x="166" y="25"/>
                </a:cubicBezTo>
                <a:cubicBezTo>
                  <a:pt x="173" y="25"/>
                  <a:pt x="178" y="30"/>
                  <a:pt x="178" y="37"/>
                </a:cubicBezTo>
                <a:close/>
                <a:moveTo>
                  <a:pt x="100" y="144"/>
                </a:moveTo>
                <a:cubicBezTo>
                  <a:pt x="100" y="139"/>
                  <a:pt x="95" y="134"/>
                  <a:pt x="90" y="134"/>
                </a:cubicBezTo>
                <a:cubicBezTo>
                  <a:pt x="84" y="134"/>
                  <a:pt x="80" y="139"/>
                  <a:pt x="80" y="144"/>
                </a:cubicBezTo>
                <a:cubicBezTo>
                  <a:pt x="80" y="150"/>
                  <a:pt x="84" y="155"/>
                  <a:pt x="90" y="155"/>
                </a:cubicBezTo>
                <a:cubicBezTo>
                  <a:pt x="95" y="155"/>
                  <a:pt x="100" y="150"/>
                  <a:pt x="100" y="144"/>
                </a:cubicBezTo>
                <a:close/>
                <a:moveTo>
                  <a:pt x="166" y="38"/>
                </a:moveTo>
                <a:cubicBezTo>
                  <a:pt x="12" y="38"/>
                  <a:pt x="12" y="38"/>
                  <a:pt x="12" y="38"/>
                </a:cubicBezTo>
                <a:cubicBezTo>
                  <a:pt x="12" y="131"/>
                  <a:pt x="12" y="131"/>
                  <a:pt x="12" y="131"/>
                </a:cubicBezTo>
                <a:cubicBezTo>
                  <a:pt x="166" y="131"/>
                  <a:pt x="166" y="131"/>
                  <a:pt x="166" y="131"/>
                </a:cubicBezTo>
                <a:cubicBezTo>
                  <a:pt x="166" y="131"/>
                  <a:pt x="166" y="131"/>
                  <a:pt x="166" y="131"/>
                </a:cubicBezTo>
                <a:lnTo>
                  <a:pt x="166" y="38"/>
                </a:lnTo>
                <a:close/>
                <a:moveTo>
                  <a:pt x="90" y="138"/>
                </a:moveTo>
                <a:cubicBezTo>
                  <a:pt x="86" y="138"/>
                  <a:pt x="84" y="141"/>
                  <a:pt x="84" y="144"/>
                </a:cubicBezTo>
                <a:cubicBezTo>
                  <a:pt x="84" y="148"/>
                  <a:pt x="86" y="151"/>
                  <a:pt x="90" y="151"/>
                </a:cubicBezTo>
                <a:cubicBezTo>
                  <a:pt x="93" y="151"/>
                  <a:pt x="96" y="148"/>
                  <a:pt x="96" y="144"/>
                </a:cubicBezTo>
                <a:cubicBezTo>
                  <a:pt x="96" y="141"/>
                  <a:pt x="93" y="138"/>
                  <a:pt x="90"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0" name="Freeform 11"/>
          <p:cNvSpPr>
            <a:spLocks noEditPoints="1"/>
          </p:cNvSpPr>
          <p:nvPr/>
        </p:nvSpPr>
        <p:spPr bwMode="auto">
          <a:xfrm>
            <a:off x="2851151" y="3914775"/>
            <a:ext cx="636588" cy="638175"/>
          </a:xfrm>
          <a:custGeom>
            <a:avLst/>
            <a:gdLst>
              <a:gd name="T0" fmla="*/ 116 w 232"/>
              <a:gd name="T1" fmla="*/ 232 h 232"/>
              <a:gd name="T2" fmla="*/ 193 w 232"/>
              <a:gd name="T3" fmla="*/ 175 h 232"/>
              <a:gd name="T4" fmla="*/ 181 w 232"/>
              <a:gd name="T5" fmla="*/ 168 h 232"/>
              <a:gd name="T6" fmla="*/ 169 w 232"/>
              <a:gd name="T7" fmla="*/ 180 h 232"/>
              <a:gd name="T8" fmla="*/ 176 w 232"/>
              <a:gd name="T9" fmla="*/ 192 h 232"/>
              <a:gd name="T10" fmla="*/ 152 w 232"/>
              <a:gd name="T11" fmla="*/ 189 h 232"/>
              <a:gd name="T12" fmla="*/ 139 w 232"/>
              <a:gd name="T13" fmla="*/ 210 h 232"/>
              <a:gd name="T14" fmla="*/ 134 w 232"/>
              <a:gd name="T15" fmla="*/ 196 h 232"/>
              <a:gd name="T16" fmla="*/ 121 w 232"/>
              <a:gd name="T17" fmla="*/ 195 h 232"/>
              <a:gd name="T18" fmla="*/ 111 w 232"/>
              <a:gd name="T19" fmla="*/ 212 h 232"/>
              <a:gd name="T20" fmla="*/ 100 w 232"/>
              <a:gd name="T21" fmla="*/ 197 h 232"/>
              <a:gd name="T22" fmla="*/ 77 w 232"/>
              <a:gd name="T23" fmla="*/ 204 h 232"/>
              <a:gd name="T24" fmla="*/ 81 w 232"/>
              <a:gd name="T25" fmla="*/ 193 h 232"/>
              <a:gd name="T26" fmla="*/ 67 w 232"/>
              <a:gd name="T27" fmla="*/ 184 h 232"/>
              <a:gd name="T28" fmla="*/ 58 w 232"/>
              <a:gd name="T29" fmla="*/ 193 h 232"/>
              <a:gd name="T30" fmla="*/ 54 w 232"/>
              <a:gd name="T31" fmla="*/ 169 h 232"/>
              <a:gd name="T32" fmla="*/ 31 w 232"/>
              <a:gd name="T33" fmla="*/ 161 h 232"/>
              <a:gd name="T34" fmla="*/ 42 w 232"/>
              <a:gd name="T35" fmla="*/ 153 h 232"/>
              <a:gd name="T36" fmla="*/ 36 w 232"/>
              <a:gd name="T37" fmla="*/ 136 h 232"/>
              <a:gd name="T38" fmla="*/ 22 w 232"/>
              <a:gd name="T39" fmla="*/ 137 h 232"/>
              <a:gd name="T40" fmla="*/ 41 w 232"/>
              <a:gd name="T41" fmla="*/ 116 h 232"/>
              <a:gd name="T42" fmla="*/ 22 w 232"/>
              <a:gd name="T43" fmla="*/ 95 h 232"/>
              <a:gd name="T44" fmla="*/ 38 w 232"/>
              <a:gd name="T45" fmla="*/ 98 h 232"/>
              <a:gd name="T46" fmla="*/ 22 w 232"/>
              <a:gd name="T47" fmla="*/ 93 h 232"/>
              <a:gd name="T48" fmla="*/ 44 w 232"/>
              <a:gd name="T49" fmla="*/ 80 h 232"/>
              <a:gd name="T50" fmla="*/ 45 w 232"/>
              <a:gd name="T51" fmla="*/ 78 h 232"/>
              <a:gd name="T52" fmla="*/ 54 w 232"/>
              <a:gd name="T53" fmla="*/ 63 h 232"/>
              <a:gd name="T54" fmla="*/ 55 w 232"/>
              <a:gd name="T55" fmla="*/ 62 h 232"/>
              <a:gd name="T56" fmla="*/ 67 w 232"/>
              <a:gd name="T57" fmla="*/ 50 h 232"/>
              <a:gd name="T58" fmla="*/ 69 w 232"/>
              <a:gd name="T59" fmla="*/ 49 h 232"/>
              <a:gd name="T60" fmla="*/ 83 w 232"/>
              <a:gd name="T61" fmla="*/ 40 h 232"/>
              <a:gd name="T62" fmla="*/ 84 w 232"/>
              <a:gd name="T63" fmla="*/ 39 h 232"/>
              <a:gd name="T64" fmla="*/ 100 w 232"/>
              <a:gd name="T65" fmla="*/ 34 h 232"/>
              <a:gd name="T66" fmla="*/ 102 w 232"/>
              <a:gd name="T67" fmla="*/ 34 h 232"/>
              <a:gd name="T68" fmla="*/ 111 w 232"/>
              <a:gd name="T69" fmla="*/ 19 h 232"/>
              <a:gd name="T70" fmla="*/ 121 w 232"/>
              <a:gd name="T71" fmla="*/ 37 h 232"/>
              <a:gd name="T72" fmla="*/ 137 w 232"/>
              <a:gd name="T73" fmla="*/ 21 h 232"/>
              <a:gd name="T74" fmla="*/ 135 w 232"/>
              <a:gd name="T75" fmla="*/ 38 h 232"/>
              <a:gd name="T76" fmla="*/ 159 w 232"/>
              <a:gd name="T77" fmla="*/ 29 h 232"/>
              <a:gd name="T78" fmla="*/ 153 w 232"/>
              <a:gd name="T79" fmla="*/ 43 h 232"/>
              <a:gd name="T80" fmla="*/ 176 w 232"/>
              <a:gd name="T81" fmla="*/ 40 h 232"/>
              <a:gd name="T82" fmla="*/ 168 w 232"/>
              <a:gd name="T83" fmla="*/ 53 h 232"/>
              <a:gd name="T84" fmla="*/ 192 w 232"/>
              <a:gd name="T85" fmla="*/ 56 h 232"/>
              <a:gd name="T86" fmla="*/ 182 w 232"/>
              <a:gd name="T87" fmla="*/ 66 h 232"/>
              <a:gd name="T88" fmla="*/ 204 w 232"/>
              <a:gd name="T89" fmla="*/ 74 h 232"/>
              <a:gd name="T90" fmla="*/ 192 w 232"/>
              <a:gd name="T91" fmla="*/ 82 h 232"/>
              <a:gd name="T92" fmla="*/ 211 w 232"/>
              <a:gd name="T93" fmla="*/ 97 h 232"/>
              <a:gd name="T94" fmla="*/ 198 w 232"/>
              <a:gd name="T95" fmla="*/ 101 h 232"/>
              <a:gd name="T96" fmla="*/ 213 w 232"/>
              <a:gd name="T97" fmla="*/ 111 h 232"/>
              <a:gd name="T98" fmla="*/ 196 w 232"/>
              <a:gd name="T99" fmla="*/ 121 h 232"/>
              <a:gd name="T100" fmla="*/ 199 w 232"/>
              <a:gd name="T101" fmla="*/ 131 h 232"/>
              <a:gd name="T102" fmla="*/ 211 w 232"/>
              <a:gd name="T103" fmla="*/ 136 h 232"/>
              <a:gd name="T104" fmla="*/ 191 w 232"/>
              <a:gd name="T105" fmla="*/ 150 h 232"/>
              <a:gd name="T106" fmla="*/ 193 w 232"/>
              <a:gd name="T107" fmla="*/ 17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93" y="175"/>
                </a:moveTo>
                <a:cubicBezTo>
                  <a:pt x="182" y="166"/>
                  <a:pt x="182" y="166"/>
                  <a:pt x="182" y="166"/>
                </a:cubicBezTo>
                <a:cubicBezTo>
                  <a:pt x="182" y="166"/>
                  <a:pt x="181" y="166"/>
                  <a:pt x="181" y="166"/>
                </a:cubicBezTo>
                <a:cubicBezTo>
                  <a:pt x="181" y="167"/>
                  <a:pt x="181" y="167"/>
                  <a:pt x="181" y="168"/>
                </a:cubicBezTo>
                <a:cubicBezTo>
                  <a:pt x="192" y="176"/>
                  <a:pt x="192" y="176"/>
                  <a:pt x="192" y="176"/>
                </a:cubicBezTo>
                <a:cubicBezTo>
                  <a:pt x="187" y="182"/>
                  <a:pt x="183" y="186"/>
                  <a:pt x="178" y="191"/>
                </a:cubicBezTo>
                <a:cubicBezTo>
                  <a:pt x="169" y="180"/>
                  <a:pt x="169" y="180"/>
                  <a:pt x="169" y="180"/>
                </a:cubicBezTo>
                <a:cubicBezTo>
                  <a:pt x="169" y="179"/>
                  <a:pt x="168" y="179"/>
                  <a:pt x="168" y="180"/>
                </a:cubicBezTo>
                <a:cubicBezTo>
                  <a:pt x="167" y="180"/>
                  <a:pt x="167" y="181"/>
                  <a:pt x="167" y="181"/>
                </a:cubicBezTo>
                <a:cubicBezTo>
                  <a:pt x="176" y="192"/>
                  <a:pt x="176" y="192"/>
                  <a:pt x="176" y="192"/>
                </a:cubicBezTo>
                <a:cubicBezTo>
                  <a:pt x="171" y="196"/>
                  <a:pt x="166" y="199"/>
                  <a:pt x="160" y="202"/>
                </a:cubicBezTo>
                <a:cubicBezTo>
                  <a:pt x="154" y="190"/>
                  <a:pt x="154" y="190"/>
                  <a:pt x="154" y="190"/>
                </a:cubicBezTo>
                <a:cubicBezTo>
                  <a:pt x="153" y="189"/>
                  <a:pt x="153" y="189"/>
                  <a:pt x="152" y="189"/>
                </a:cubicBezTo>
                <a:cubicBezTo>
                  <a:pt x="152" y="190"/>
                  <a:pt x="152" y="190"/>
                  <a:pt x="152" y="191"/>
                </a:cubicBezTo>
                <a:cubicBezTo>
                  <a:pt x="158" y="203"/>
                  <a:pt x="158" y="203"/>
                  <a:pt x="158" y="203"/>
                </a:cubicBezTo>
                <a:cubicBezTo>
                  <a:pt x="152" y="206"/>
                  <a:pt x="146" y="208"/>
                  <a:pt x="139" y="210"/>
                </a:cubicBezTo>
                <a:cubicBezTo>
                  <a:pt x="136" y="195"/>
                  <a:pt x="136" y="195"/>
                  <a:pt x="136" y="195"/>
                </a:cubicBezTo>
                <a:cubicBezTo>
                  <a:pt x="136" y="195"/>
                  <a:pt x="136" y="194"/>
                  <a:pt x="135" y="195"/>
                </a:cubicBezTo>
                <a:cubicBezTo>
                  <a:pt x="135" y="195"/>
                  <a:pt x="134" y="195"/>
                  <a:pt x="134" y="196"/>
                </a:cubicBezTo>
                <a:cubicBezTo>
                  <a:pt x="137" y="210"/>
                  <a:pt x="137" y="210"/>
                  <a:pt x="137" y="210"/>
                </a:cubicBezTo>
                <a:cubicBezTo>
                  <a:pt x="132" y="211"/>
                  <a:pt x="127" y="212"/>
                  <a:pt x="121" y="212"/>
                </a:cubicBezTo>
                <a:cubicBezTo>
                  <a:pt x="121" y="195"/>
                  <a:pt x="121" y="195"/>
                  <a:pt x="121" y="195"/>
                </a:cubicBezTo>
                <a:cubicBezTo>
                  <a:pt x="121" y="192"/>
                  <a:pt x="119" y="190"/>
                  <a:pt x="116" y="190"/>
                </a:cubicBezTo>
                <a:cubicBezTo>
                  <a:pt x="114" y="190"/>
                  <a:pt x="111" y="192"/>
                  <a:pt x="111" y="195"/>
                </a:cubicBezTo>
                <a:cubicBezTo>
                  <a:pt x="111" y="212"/>
                  <a:pt x="111" y="212"/>
                  <a:pt x="111" y="212"/>
                </a:cubicBezTo>
                <a:cubicBezTo>
                  <a:pt x="107" y="212"/>
                  <a:pt x="102" y="212"/>
                  <a:pt x="98" y="211"/>
                </a:cubicBezTo>
                <a:cubicBezTo>
                  <a:pt x="100" y="199"/>
                  <a:pt x="100" y="199"/>
                  <a:pt x="100" y="199"/>
                </a:cubicBezTo>
                <a:cubicBezTo>
                  <a:pt x="100" y="198"/>
                  <a:pt x="100" y="197"/>
                  <a:pt x="100" y="197"/>
                </a:cubicBezTo>
                <a:cubicBezTo>
                  <a:pt x="99" y="197"/>
                  <a:pt x="98" y="198"/>
                  <a:pt x="98" y="198"/>
                </a:cubicBezTo>
                <a:cubicBezTo>
                  <a:pt x="96" y="210"/>
                  <a:pt x="96" y="210"/>
                  <a:pt x="96" y="210"/>
                </a:cubicBezTo>
                <a:cubicBezTo>
                  <a:pt x="90" y="209"/>
                  <a:pt x="83" y="207"/>
                  <a:pt x="77" y="204"/>
                </a:cubicBezTo>
                <a:cubicBezTo>
                  <a:pt x="83" y="194"/>
                  <a:pt x="83" y="194"/>
                  <a:pt x="83" y="194"/>
                </a:cubicBezTo>
                <a:cubicBezTo>
                  <a:pt x="83" y="193"/>
                  <a:pt x="83" y="193"/>
                  <a:pt x="82" y="192"/>
                </a:cubicBezTo>
                <a:cubicBezTo>
                  <a:pt x="82" y="192"/>
                  <a:pt x="81" y="192"/>
                  <a:pt x="81" y="193"/>
                </a:cubicBezTo>
                <a:cubicBezTo>
                  <a:pt x="75" y="203"/>
                  <a:pt x="75" y="203"/>
                  <a:pt x="75" y="203"/>
                </a:cubicBezTo>
                <a:cubicBezTo>
                  <a:pt x="70" y="201"/>
                  <a:pt x="64" y="198"/>
                  <a:pt x="59" y="194"/>
                </a:cubicBezTo>
                <a:cubicBezTo>
                  <a:pt x="67" y="184"/>
                  <a:pt x="67" y="184"/>
                  <a:pt x="67" y="184"/>
                </a:cubicBezTo>
                <a:cubicBezTo>
                  <a:pt x="68" y="183"/>
                  <a:pt x="68" y="183"/>
                  <a:pt x="67" y="182"/>
                </a:cubicBezTo>
                <a:cubicBezTo>
                  <a:pt x="67" y="182"/>
                  <a:pt x="66" y="182"/>
                  <a:pt x="66" y="183"/>
                </a:cubicBezTo>
                <a:cubicBezTo>
                  <a:pt x="58" y="193"/>
                  <a:pt x="58" y="193"/>
                  <a:pt x="58" y="193"/>
                </a:cubicBezTo>
                <a:cubicBezTo>
                  <a:pt x="52" y="189"/>
                  <a:pt x="48" y="184"/>
                  <a:pt x="43" y="179"/>
                </a:cubicBezTo>
                <a:cubicBezTo>
                  <a:pt x="54" y="171"/>
                  <a:pt x="54" y="171"/>
                  <a:pt x="54" y="171"/>
                </a:cubicBezTo>
                <a:cubicBezTo>
                  <a:pt x="54" y="170"/>
                  <a:pt x="54" y="170"/>
                  <a:pt x="54" y="169"/>
                </a:cubicBezTo>
                <a:cubicBezTo>
                  <a:pt x="53" y="169"/>
                  <a:pt x="53" y="169"/>
                  <a:pt x="52" y="169"/>
                </a:cubicBezTo>
                <a:cubicBezTo>
                  <a:pt x="42" y="178"/>
                  <a:pt x="42" y="178"/>
                  <a:pt x="42" y="178"/>
                </a:cubicBezTo>
                <a:cubicBezTo>
                  <a:pt x="38" y="173"/>
                  <a:pt x="34" y="167"/>
                  <a:pt x="31" y="161"/>
                </a:cubicBezTo>
                <a:cubicBezTo>
                  <a:pt x="43" y="155"/>
                  <a:pt x="43" y="155"/>
                  <a:pt x="43" y="155"/>
                </a:cubicBezTo>
                <a:cubicBezTo>
                  <a:pt x="44" y="154"/>
                  <a:pt x="44" y="154"/>
                  <a:pt x="43" y="153"/>
                </a:cubicBezTo>
                <a:cubicBezTo>
                  <a:pt x="43" y="153"/>
                  <a:pt x="43" y="153"/>
                  <a:pt x="42" y="153"/>
                </a:cubicBezTo>
                <a:cubicBezTo>
                  <a:pt x="30" y="159"/>
                  <a:pt x="30" y="159"/>
                  <a:pt x="30" y="159"/>
                </a:cubicBezTo>
                <a:cubicBezTo>
                  <a:pt x="27" y="153"/>
                  <a:pt x="24" y="146"/>
                  <a:pt x="22" y="139"/>
                </a:cubicBezTo>
                <a:cubicBezTo>
                  <a:pt x="36" y="136"/>
                  <a:pt x="36" y="136"/>
                  <a:pt x="36" y="136"/>
                </a:cubicBezTo>
                <a:cubicBezTo>
                  <a:pt x="37" y="136"/>
                  <a:pt x="37" y="135"/>
                  <a:pt x="37" y="135"/>
                </a:cubicBezTo>
                <a:cubicBezTo>
                  <a:pt x="37" y="134"/>
                  <a:pt x="37" y="134"/>
                  <a:pt x="36" y="134"/>
                </a:cubicBezTo>
                <a:cubicBezTo>
                  <a:pt x="22" y="137"/>
                  <a:pt x="22" y="137"/>
                  <a:pt x="22" y="137"/>
                </a:cubicBezTo>
                <a:cubicBezTo>
                  <a:pt x="21" y="132"/>
                  <a:pt x="20" y="126"/>
                  <a:pt x="20" y="121"/>
                </a:cubicBezTo>
                <a:cubicBezTo>
                  <a:pt x="36" y="121"/>
                  <a:pt x="36" y="121"/>
                  <a:pt x="36" y="121"/>
                </a:cubicBezTo>
                <a:cubicBezTo>
                  <a:pt x="39" y="121"/>
                  <a:pt x="41" y="118"/>
                  <a:pt x="41" y="116"/>
                </a:cubicBezTo>
                <a:cubicBezTo>
                  <a:pt x="41" y="113"/>
                  <a:pt x="39" y="111"/>
                  <a:pt x="36" y="111"/>
                </a:cubicBezTo>
                <a:cubicBezTo>
                  <a:pt x="20" y="111"/>
                  <a:pt x="20" y="111"/>
                  <a:pt x="20" y="111"/>
                </a:cubicBezTo>
                <a:cubicBezTo>
                  <a:pt x="20" y="105"/>
                  <a:pt x="21" y="100"/>
                  <a:pt x="22" y="95"/>
                </a:cubicBezTo>
                <a:cubicBezTo>
                  <a:pt x="22" y="95"/>
                  <a:pt x="22" y="95"/>
                  <a:pt x="22" y="95"/>
                </a:cubicBezTo>
                <a:cubicBezTo>
                  <a:pt x="38" y="98"/>
                  <a:pt x="38" y="98"/>
                  <a:pt x="38" y="98"/>
                </a:cubicBezTo>
                <a:cubicBezTo>
                  <a:pt x="38" y="98"/>
                  <a:pt x="38" y="98"/>
                  <a:pt x="38" y="98"/>
                </a:cubicBezTo>
                <a:cubicBezTo>
                  <a:pt x="38" y="98"/>
                  <a:pt x="39" y="98"/>
                  <a:pt x="39" y="97"/>
                </a:cubicBezTo>
                <a:cubicBezTo>
                  <a:pt x="39" y="97"/>
                  <a:pt x="39" y="96"/>
                  <a:pt x="38" y="96"/>
                </a:cubicBezTo>
                <a:cubicBezTo>
                  <a:pt x="22" y="93"/>
                  <a:pt x="22" y="93"/>
                  <a:pt x="22" y="93"/>
                </a:cubicBezTo>
                <a:cubicBezTo>
                  <a:pt x="22" y="93"/>
                  <a:pt x="22" y="93"/>
                  <a:pt x="22" y="93"/>
                </a:cubicBezTo>
                <a:cubicBezTo>
                  <a:pt x="24" y="86"/>
                  <a:pt x="26" y="79"/>
                  <a:pt x="30" y="72"/>
                </a:cubicBezTo>
                <a:cubicBezTo>
                  <a:pt x="44" y="80"/>
                  <a:pt x="44" y="80"/>
                  <a:pt x="44" y="80"/>
                </a:cubicBezTo>
                <a:cubicBezTo>
                  <a:pt x="44" y="80"/>
                  <a:pt x="44" y="80"/>
                  <a:pt x="44" y="80"/>
                </a:cubicBezTo>
                <a:cubicBezTo>
                  <a:pt x="45" y="80"/>
                  <a:pt x="45" y="80"/>
                  <a:pt x="45" y="79"/>
                </a:cubicBezTo>
                <a:cubicBezTo>
                  <a:pt x="45" y="79"/>
                  <a:pt x="45" y="78"/>
                  <a:pt x="45" y="78"/>
                </a:cubicBezTo>
                <a:cubicBezTo>
                  <a:pt x="31" y="70"/>
                  <a:pt x="31" y="70"/>
                  <a:pt x="31" y="70"/>
                </a:cubicBezTo>
                <a:cubicBezTo>
                  <a:pt x="34" y="64"/>
                  <a:pt x="38" y="59"/>
                  <a:pt x="42" y="54"/>
                </a:cubicBezTo>
                <a:cubicBezTo>
                  <a:pt x="54" y="63"/>
                  <a:pt x="54" y="63"/>
                  <a:pt x="54" y="63"/>
                </a:cubicBezTo>
                <a:cubicBezTo>
                  <a:pt x="54" y="64"/>
                  <a:pt x="54" y="64"/>
                  <a:pt x="55" y="64"/>
                </a:cubicBezTo>
                <a:cubicBezTo>
                  <a:pt x="55" y="64"/>
                  <a:pt x="55" y="63"/>
                  <a:pt x="55" y="63"/>
                </a:cubicBezTo>
                <a:cubicBezTo>
                  <a:pt x="56" y="63"/>
                  <a:pt x="56" y="62"/>
                  <a:pt x="55" y="62"/>
                </a:cubicBezTo>
                <a:cubicBezTo>
                  <a:pt x="43" y="52"/>
                  <a:pt x="43" y="52"/>
                  <a:pt x="43" y="52"/>
                </a:cubicBezTo>
                <a:cubicBezTo>
                  <a:pt x="48" y="47"/>
                  <a:pt x="53" y="42"/>
                  <a:pt x="58" y="38"/>
                </a:cubicBezTo>
                <a:cubicBezTo>
                  <a:pt x="67" y="50"/>
                  <a:pt x="67" y="50"/>
                  <a:pt x="67" y="50"/>
                </a:cubicBezTo>
                <a:cubicBezTo>
                  <a:pt x="68" y="50"/>
                  <a:pt x="68" y="50"/>
                  <a:pt x="68" y="50"/>
                </a:cubicBezTo>
                <a:cubicBezTo>
                  <a:pt x="68" y="50"/>
                  <a:pt x="69" y="50"/>
                  <a:pt x="69" y="50"/>
                </a:cubicBezTo>
                <a:cubicBezTo>
                  <a:pt x="69" y="50"/>
                  <a:pt x="69" y="49"/>
                  <a:pt x="69" y="49"/>
                </a:cubicBezTo>
                <a:cubicBezTo>
                  <a:pt x="60" y="37"/>
                  <a:pt x="60" y="37"/>
                  <a:pt x="60" y="37"/>
                </a:cubicBezTo>
                <a:cubicBezTo>
                  <a:pt x="65" y="33"/>
                  <a:pt x="70" y="30"/>
                  <a:pt x="76" y="28"/>
                </a:cubicBezTo>
                <a:cubicBezTo>
                  <a:pt x="83" y="40"/>
                  <a:pt x="83" y="40"/>
                  <a:pt x="83" y="40"/>
                </a:cubicBezTo>
                <a:cubicBezTo>
                  <a:pt x="83" y="40"/>
                  <a:pt x="83" y="40"/>
                  <a:pt x="84" y="40"/>
                </a:cubicBezTo>
                <a:cubicBezTo>
                  <a:pt x="84" y="40"/>
                  <a:pt x="84" y="40"/>
                  <a:pt x="84" y="40"/>
                </a:cubicBezTo>
                <a:cubicBezTo>
                  <a:pt x="85" y="40"/>
                  <a:pt x="85" y="39"/>
                  <a:pt x="84" y="39"/>
                </a:cubicBezTo>
                <a:cubicBezTo>
                  <a:pt x="78" y="27"/>
                  <a:pt x="78" y="27"/>
                  <a:pt x="78" y="27"/>
                </a:cubicBezTo>
                <a:cubicBezTo>
                  <a:pt x="84" y="24"/>
                  <a:pt x="91" y="22"/>
                  <a:pt x="98" y="21"/>
                </a:cubicBezTo>
                <a:cubicBezTo>
                  <a:pt x="100" y="34"/>
                  <a:pt x="100" y="34"/>
                  <a:pt x="100" y="34"/>
                </a:cubicBezTo>
                <a:cubicBezTo>
                  <a:pt x="100" y="35"/>
                  <a:pt x="101" y="35"/>
                  <a:pt x="101" y="35"/>
                </a:cubicBezTo>
                <a:cubicBezTo>
                  <a:pt x="101" y="35"/>
                  <a:pt x="101" y="35"/>
                  <a:pt x="101" y="35"/>
                </a:cubicBezTo>
                <a:cubicBezTo>
                  <a:pt x="102" y="35"/>
                  <a:pt x="102" y="34"/>
                  <a:pt x="102" y="34"/>
                </a:cubicBezTo>
                <a:cubicBezTo>
                  <a:pt x="100" y="20"/>
                  <a:pt x="100" y="20"/>
                  <a:pt x="100" y="20"/>
                </a:cubicBezTo>
                <a:cubicBezTo>
                  <a:pt x="103" y="20"/>
                  <a:pt x="107" y="19"/>
                  <a:pt x="111" y="19"/>
                </a:cubicBezTo>
                <a:cubicBezTo>
                  <a:pt x="111" y="19"/>
                  <a:pt x="111" y="19"/>
                  <a:pt x="111" y="19"/>
                </a:cubicBezTo>
                <a:cubicBezTo>
                  <a:pt x="111" y="37"/>
                  <a:pt x="111" y="37"/>
                  <a:pt x="111" y="37"/>
                </a:cubicBezTo>
                <a:cubicBezTo>
                  <a:pt x="111" y="40"/>
                  <a:pt x="114" y="42"/>
                  <a:pt x="116" y="42"/>
                </a:cubicBezTo>
                <a:cubicBezTo>
                  <a:pt x="119" y="42"/>
                  <a:pt x="121" y="40"/>
                  <a:pt x="121" y="37"/>
                </a:cubicBezTo>
                <a:cubicBezTo>
                  <a:pt x="121" y="19"/>
                  <a:pt x="121" y="19"/>
                  <a:pt x="121" y="19"/>
                </a:cubicBezTo>
                <a:cubicBezTo>
                  <a:pt x="121" y="19"/>
                  <a:pt x="121" y="19"/>
                  <a:pt x="121" y="19"/>
                </a:cubicBezTo>
                <a:cubicBezTo>
                  <a:pt x="127" y="19"/>
                  <a:pt x="132" y="20"/>
                  <a:pt x="137" y="21"/>
                </a:cubicBezTo>
                <a:cubicBezTo>
                  <a:pt x="134" y="36"/>
                  <a:pt x="134" y="36"/>
                  <a:pt x="134" y="36"/>
                </a:cubicBezTo>
                <a:cubicBezTo>
                  <a:pt x="134" y="37"/>
                  <a:pt x="135" y="38"/>
                  <a:pt x="135" y="38"/>
                </a:cubicBezTo>
                <a:cubicBezTo>
                  <a:pt x="135" y="38"/>
                  <a:pt x="135" y="38"/>
                  <a:pt x="135" y="38"/>
                </a:cubicBezTo>
                <a:cubicBezTo>
                  <a:pt x="136" y="38"/>
                  <a:pt x="136" y="37"/>
                  <a:pt x="136" y="37"/>
                </a:cubicBezTo>
                <a:cubicBezTo>
                  <a:pt x="139" y="22"/>
                  <a:pt x="139" y="22"/>
                  <a:pt x="139" y="22"/>
                </a:cubicBezTo>
                <a:cubicBezTo>
                  <a:pt x="146" y="23"/>
                  <a:pt x="152" y="26"/>
                  <a:pt x="159" y="29"/>
                </a:cubicBezTo>
                <a:cubicBezTo>
                  <a:pt x="152" y="41"/>
                  <a:pt x="152" y="41"/>
                  <a:pt x="152" y="41"/>
                </a:cubicBezTo>
                <a:cubicBezTo>
                  <a:pt x="152" y="42"/>
                  <a:pt x="152" y="43"/>
                  <a:pt x="152" y="43"/>
                </a:cubicBezTo>
                <a:cubicBezTo>
                  <a:pt x="152" y="43"/>
                  <a:pt x="153" y="43"/>
                  <a:pt x="153" y="43"/>
                </a:cubicBezTo>
                <a:cubicBezTo>
                  <a:pt x="153" y="43"/>
                  <a:pt x="153" y="43"/>
                  <a:pt x="154" y="42"/>
                </a:cubicBezTo>
                <a:cubicBezTo>
                  <a:pt x="160" y="30"/>
                  <a:pt x="160" y="30"/>
                  <a:pt x="160" y="30"/>
                </a:cubicBezTo>
                <a:cubicBezTo>
                  <a:pt x="166" y="32"/>
                  <a:pt x="171" y="36"/>
                  <a:pt x="176" y="40"/>
                </a:cubicBezTo>
                <a:cubicBezTo>
                  <a:pt x="167" y="51"/>
                  <a:pt x="167" y="51"/>
                  <a:pt x="167" y="51"/>
                </a:cubicBezTo>
                <a:cubicBezTo>
                  <a:pt x="167" y="52"/>
                  <a:pt x="167" y="52"/>
                  <a:pt x="168" y="53"/>
                </a:cubicBezTo>
                <a:cubicBezTo>
                  <a:pt x="168" y="53"/>
                  <a:pt x="168" y="53"/>
                  <a:pt x="168" y="53"/>
                </a:cubicBezTo>
                <a:cubicBezTo>
                  <a:pt x="168" y="53"/>
                  <a:pt x="169" y="53"/>
                  <a:pt x="169" y="52"/>
                </a:cubicBezTo>
                <a:cubicBezTo>
                  <a:pt x="178" y="41"/>
                  <a:pt x="178" y="41"/>
                  <a:pt x="178" y="41"/>
                </a:cubicBezTo>
                <a:cubicBezTo>
                  <a:pt x="183" y="45"/>
                  <a:pt x="188" y="50"/>
                  <a:pt x="192" y="56"/>
                </a:cubicBezTo>
                <a:cubicBezTo>
                  <a:pt x="181" y="65"/>
                  <a:pt x="181" y="65"/>
                  <a:pt x="181" y="65"/>
                </a:cubicBezTo>
                <a:cubicBezTo>
                  <a:pt x="181" y="65"/>
                  <a:pt x="181" y="66"/>
                  <a:pt x="181" y="66"/>
                </a:cubicBezTo>
                <a:cubicBezTo>
                  <a:pt x="181" y="66"/>
                  <a:pt x="181" y="66"/>
                  <a:pt x="182" y="66"/>
                </a:cubicBezTo>
                <a:cubicBezTo>
                  <a:pt x="182" y="66"/>
                  <a:pt x="182" y="66"/>
                  <a:pt x="182" y="66"/>
                </a:cubicBezTo>
                <a:cubicBezTo>
                  <a:pt x="193" y="57"/>
                  <a:pt x="193" y="57"/>
                  <a:pt x="193" y="57"/>
                </a:cubicBezTo>
                <a:cubicBezTo>
                  <a:pt x="197" y="62"/>
                  <a:pt x="201" y="68"/>
                  <a:pt x="204" y="74"/>
                </a:cubicBezTo>
                <a:cubicBezTo>
                  <a:pt x="192" y="81"/>
                  <a:pt x="192" y="81"/>
                  <a:pt x="192" y="81"/>
                </a:cubicBezTo>
                <a:cubicBezTo>
                  <a:pt x="191" y="81"/>
                  <a:pt x="191" y="81"/>
                  <a:pt x="191" y="82"/>
                </a:cubicBezTo>
                <a:cubicBezTo>
                  <a:pt x="191" y="82"/>
                  <a:pt x="192" y="82"/>
                  <a:pt x="192" y="82"/>
                </a:cubicBezTo>
                <a:cubicBezTo>
                  <a:pt x="192" y="82"/>
                  <a:pt x="192" y="82"/>
                  <a:pt x="193" y="82"/>
                </a:cubicBezTo>
                <a:cubicBezTo>
                  <a:pt x="205" y="76"/>
                  <a:pt x="205" y="76"/>
                  <a:pt x="205" y="76"/>
                </a:cubicBezTo>
                <a:cubicBezTo>
                  <a:pt x="208" y="82"/>
                  <a:pt x="210" y="89"/>
                  <a:pt x="211" y="97"/>
                </a:cubicBezTo>
                <a:cubicBezTo>
                  <a:pt x="198" y="99"/>
                  <a:pt x="198" y="99"/>
                  <a:pt x="198" y="99"/>
                </a:cubicBezTo>
                <a:cubicBezTo>
                  <a:pt x="198" y="99"/>
                  <a:pt x="197" y="100"/>
                  <a:pt x="197" y="100"/>
                </a:cubicBezTo>
                <a:cubicBezTo>
                  <a:pt x="198" y="101"/>
                  <a:pt x="198" y="101"/>
                  <a:pt x="198" y="101"/>
                </a:cubicBezTo>
                <a:cubicBezTo>
                  <a:pt x="199" y="101"/>
                  <a:pt x="199" y="101"/>
                  <a:pt x="199" y="101"/>
                </a:cubicBezTo>
                <a:cubicBezTo>
                  <a:pt x="211" y="99"/>
                  <a:pt x="211" y="99"/>
                  <a:pt x="211" y="99"/>
                </a:cubicBezTo>
                <a:cubicBezTo>
                  <a:pt x="212" y="103"/>
                  <a:pt x="213" y="107"/>
                  <a:pt x="213" y="111"/>
                </a:cubicBezTo>
                <a:cubicBezTo>
                  <a:pt x="196" y="111"/>
                  <a:pt x="196" y="111"/>
                  <a:pt x="196" y="111"/>
                </a:cubicBezTo>
                <a:cubicBezTo>
                  <a:pt x="194" y="111"/>
                  <a:pt x="191" y="113"/>
                  <a:pt x="191" y="116"/>
                </a:cubicBezTo>
                <a:cubicBezTo>
                  <a:pt x="191" y="118"/>
                  <a:pt x="194" y="121"/>
                  <a:pt x="196" y="121"/>
                </a:cubicBezTo>
                <a:cubicBezTo>
                  <a:pt x="213" y="121"/>
                  <a:pt x="213" y="121"/>
                  <a:pt x="213" y="121"/>
                </a:cubicBezTo>
                <a:cubicBezTo>
                  <a:pt x="213" y="125"/>
                  <a:pt x="212" y="129"/>
                  <a:pt x="211" y="134"/>
                </a:cubicBezTo>
                <a:cubicBezTo>
                  <a:pt x="199" y="131"/>
                  <a:pt x="199" y="131"/>
                  <a:pt x="199" y="131"/>
                </a:cubicBezTo>
                <a:cubicBezTo>
                  <a:pt x="198" y="131"/>
                  <a:pt x="198" y="132"/>
                  <a:pt x="197" y="132"/>
                </a:cubicBezTo>
                <a:cubicBezTo>
                  <a:pt x="197" y="133"/>
                  <a:pt x="198" y="133"/>
                  <a:pt x="198" y="133"/>
                </a:cubicBezTo>
                <a:cubicBezTo>
                  <a:pt x="211" y="136"/>
                  <a:pt x="211" y="136"/>
                  <a:pt x="211" y="136"/>
                </a:cubicBezTo>
                <a:cubicBezTo>
                  <a:pt x="209" y="143"/>
                  <a:pt x="207" y="150"/>
                  <a:pt x="204" y="156"/>
                </a:cubicBezTo>
                <a:cubicBezTo>
                  <a:pt x="193" y="150"/>
                  <a:pt x="193" y="150"/>
                  <a:pt x="193" y="150"/>
                </a:cubicBezTo>
                <a:cubicBezTo>
                  <a:pt x="192" y="150"/>
                  <a:pt x="191" y="150"/>
                  <a:pt x="191" y="150"/>
                </a:cubicBezTo>
                <a:cubicBezTo>
                  <a:pt x="191" y="151"/>
                  <a:pt x="191" y="151"/>
                  <a:pt x="192" y="152"/>
                </a:cubicBezTo>
                <a:cubicBezTo>
                  <a:pt x="203" y="158"/>
                  <a:pt x="203" y="158"/>
                  <a:pt x="203" y="158"/>
                </a:cubicBezTo>
                <a:cubicBezTo>
                  <a:pt x="200" y="164"/>
                  <a:pt x="197" y="170"/>
                  <a:pt x="193" y="1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1" name="Freeform 12"/>
          <p:cNvSpPr>
            <a:spLocks/>
          </p:cNvSpPr>
          <p:nvPr/>
        </p:nvSpPr>
        <p:spPr bwMode="auto">
          <a:xfrm>
            <a:off x="3032126" y="4098925"/>
            <a:ext cx="323850" cy="292100"/>
          </a:xfrm>
          <a:custGeom>
            <a:avLst/>
            <a:gdLst>
              <a:gd name="T0" fmla="*/ 113 w 118"/>
              <a:gd name="T1" fmla="*/ 44 h 106"/>
              <a:gd name="T2" fmla="*/ 58 w 118"/>
              <a:gd name="T3" fmla="*/ 44 h 106"/>
              <a:gd name="T4" fmla="*/ 50 w 118"/>
              <a:gd name="T5" fmla="*/ 39 h 106"/>
              <a:gd name="T6" fmla="*/ 47 w 118"/>
              <a:gd name="T7" fmla="*/ 40 h 106"/>
              <a:gd name="T8" fmla="*/ 9 w 118"/>
              <a:gd name="T9" fmla="*/ 2 h 106"/>
              <a:gd name="T10" fmla="*/ 2 w 118"/>
              <a:gd name="T11" fmla="*/ 2 h 106"/>
              <a:gd name="T12" fmla="*/ 2 w 118"/>
              <a:gd name="T13" fmla="*/ 9 h 106"/>
              <a:gd name="T14" fmla="*/ 41 w 118"/>
              <a:gd name="T15" fmla="*/ 48 h 106"/>
              <a:gd name="T16" fmla="*/ 41 w 118"/>
              <a:gd name="T17" fmla="*/ 49 h 106"/>
              <a:gd name="T18" fmla="*/ 44 w 118"/>
              <a:gd name="T19" fmla="*/ 56 h 106"/>
              <a:gd name="T20" fmla="*/ 17 w 118"/>
              <a:gd name="T21" fmla="*/ 104 h 106"/>
              <a:gd name="T22" fmla="*/ 20 w 118"/>
              <a:gd name="T23" fmla="*/ 106 h 106"/>
              <a:gd name="T24" fmla="*/ 47 w 118"/>
              <a:gd name="T25" fmla="*/ 58 h 106"/>
              <a:gd name="T26" fmla="*/ 50 w 118"/>
              <a:gd name="T27" fmla="*/ 58 h 106"/>
              <a:gd name="T28" fmla="*/ 58 w 118"/>
              <a:gd name="T29" fmla="*/ 54 h 106"/>
              <a:gd name="T30" fmla="*/ 113 w 118"/>
              <a:gd name="T31" fmla="*/ 54 h 106"/>
              <a:gd name="T32" fmla="*/ 118 w 118"/>
              <a:gd name="T33" fmla="*/ 49 h 106"/>
              <a:gd name="T34" fmla="*/ 113 w 118"/>
              <a:gd name="T35"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106">
                <a:moveTo>
                  <a:pt x="113" y="44"/>
                </a:moveTo>
                <a:cubicBezTo>
                  <a:pt x="58" y="44"/>
                  <a:pt x="58" y="44"/>
                  <a:pt x="58" y="44"/>
                </a:cubicBezTo>
                <a:cubicBezTo>
                  <a:pt x="57" y="41"/>
                  <a:pt x="54" y="39"/>
                  <a:pt x="50" y="39"/>
                </a:cubicBezTo>
                <a:cubicBezTo>
                  <a:pt x="49" y="39"/>
                  <a:pt x="48" y="39"/>
                  <a:pt x="47" y="40"/>
                </a:cubicBezTo>
                <a:cubicBezTo>
                  <a:pt x="9" y="2"/>
                  <a:pt x="9" y="2"/>
                  <a:pt x="9" y="2"/>
                </a:cubicBezTo>
                <a:cubicBezTo>
                  <a:pt x="7" y="0"/>
                  <a:pt x="4" y="0"/>
                  <a:pt x="2" y="2"/>
                </a:cubicBezTo>
                <a:cubicBezTo>
                  <a:pt x="0" y="3"/>
                  <a:pt x="0" y="7"/>
                  <a:pt x="2" y="9"/>
                </a:cubicBezTo>
                <a:cubicBezTo>
                  <a:pt x="41" y="48"/>
                  <a:pt x="41" y="48"/>
                  <a:pt x="41" y="48"/>
                </a:cubicBezTo>
                <a:cubicBezTo>
                  <a:pt x="41" y="48"/>
                  <a:pt x="41" y="48"/>
                  <a:pt x="41" y="49"/>
                </a:cubicBezTo>
                <a:cubicBezTo>
                  <a:pt x="41" y="52"/>
                  <a:pt x="42" y="54"/>
                  <a:pt x="44" y="56"/>
                </a:cubicBezTo>
                <a:cubicBezTo>
                  <a:pt x="17" y="104"/>
                  <a:pt x="17" y="104"/>
                  <a:pt x="17" y="104"/>
                </a:cubicBezTo>
                <a:cubicBezTo>
                  <a:pt x="20" y="106"/>
                  <a:pt x="20" y="106"/>
                  <a:pt x="20" y="106"/>
                </a:cubicBezTo>
                <a:cubicBezTo>
                  <a:pt x="47" y="58"/>
                  <a:pt x="47" y="58"/>
                  <a:pt x="47" y="58"/>
                </a:cubicBezTo>
                <a:cubicBezTo>
                  <a:pt x="48" y="58"/>
                  <a:pt x="49" y="58"/>
                  <a:pt x="50" y="58"/>
                </a:cubicBezTo>
                <a:cubicBezTo>
                  <a:pt x="54" y="58"/>
                  <a:pt x="57" y="56"/>
                  <a:pt x="58" y="54"/>
                </a:cubicBezTo>
                <a:cubicBezTo>
                  <a:pt x="113" y="54"/>
                  <a:pt x="113" y="54"/>
                  <a:pt x="113" y="54"/>
                </a:cubicBezTo>
                <a:cubicBezTo>
                  <a:pt x="116" y="54"/>
                  <a:pt x="118" y="51"/>
                  <a:pt x="118" y="49"/>
                </a:cubicBezTo>
                <a:cubicBezTo>
                  <a:pt x="118" y="46"/>
                  <a:pt x="116" y="44"/>
                  <a:pt x="113"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02" name="组合 401"/>
          <p:cNvGrpSpPr/>
          <p:nvPr/>
        </p:nvGrpSpPr>
        <p:grpSpPr>
          <a:xfrm>
            <a:off x="5680076" y="2749550"/>
            <a:ext cx="547688" cy="742950"/>
            <a:chOff x="5680076" y="2749550"/>
            <a:chExt cx="547688" cy="742950"/>
          </a:xfrm>
          <a:solidFill>
            <a:schemeClr val="bg1"/>
          </a:solidFill>
        </p:grpSpPr>
        <p:sp>
          <p:nvSpPr>
            <p:cNvPr id="403" name="Freeform 13"/>
            <p:cNvSpPr>
              <a:spLocks/>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05" name="组合 404"/>
          <p:cNvGrpSpPr/>
          <p:nvPr/>
        </p:nvGrpSpPr>
        <p:grpSpPr>
          <a:xfrm>
            <a:off x="2790826" y="1647825"/>
            <a:ext cx="760413" cy="739775"/>
            <a:chOff x="2790826" y="1647825"/>
            <a:chExt cx="760413" cy="739775"/>
          </a:xfrm>
          <a:solidFill>
            <a:schemeClr val="bg1"/>
          </a:solidFill>
        </p:grpSpPr>
        <p:sp>
          <p:nvSpPr>
            <p:cNvPr id="406"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7" name="Freeform 16"/>
            <p:cNvSpPr>
              <a:spLocks/>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08" name="Freeform 17"/>
          <p:cNvSpPr>
            <a:spLocks noEditPoints="1"/>
          </p:cNvSpPr>
          <p:nvPr/>
        </p:nvSpPr>
        <p:spPr bwMode="auto">
          <a:xfrm>
            <a:off x="4279901" y="531813"/>
            <a:ext cx="590550" cy="725488"/>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9" name="Freeform 18"/>
          <p:cNvSpPr>
            <a:spLocks noEditPoints="1"/>
          </p:cNvSpPr>
          <p:nvPr/>
        </p:nvSpPr>
        <p:spPr bwMode="auto">
          <a:xfrm>
            <a:off x="4208464" y="1651000"/>
            <a:ext cx="746125" cy="711200"/>
          </a:xfrm>
          <a:custGeom>
            <a:avLst/>
            <a:gdLst>
              <a:gd name="T0" fmla="*/ 18 w 272"/>
              <a:gd name="T1" fmla="*/ 0 h 259"/>
              <a:gd name="T2" fmla="*/ 0 w 272"/>
              <a:gd name="T3" fmla="*/ 186 h 259"/>
              <a:gd name="T4" fmla="*/ 109 w 272"/>
              <a:gd name="T5" fmla="*/ 204 h 259"/>
              <a:gd name="T6" fmla="*/ 81 w 272"/>
              <a:gd name="T7" fmla="*/ 259 h 259"/>
              <a:gd name="T8" fmla="*/ 164 w 272"/>
              <a:gd name="T9" fmla="*/ 259 h 259"/>
              <a:gd name="T10" fmla="*/ 191 w 272"/>
              <a:gd name="T11" fmla="*/ 241 h 259"/>
              <a:gd name="T12" fmla="*/ 254 w 272"/>
              <a:gd name="T13" fmla="*/ 204 h 259"/>
              <a:gd name="T14" fmla="*/ 272 w 272"/>
              <a:gd name="T15" fmla="*/ 18 h 259"/>
              <a:gd name="T16" fmla="*/ 137 w 272"/>
              <a:gd name="T17" fmla="*/ 198 h 259"/>
              <a:gd name="T18" fmla="*/ 137 w 272"/>
              <a:gd name="T19" fmla="*/ 166 h 259"/>
              <a:gd name="T20" fmla="*/ 137 w 272"/>
              <a:gd name="T21" fmla="*/ 198 h 259"/>
              <a:gd name="T22" fmla="*/ 253 w 272"/>
              <a:gd name="T23" fmla="*/ 161 h 259"/>
              <a:gd name="T24" fmla="*/ 20 w 272"/>
              <a:gd name="T25" fmla="*/ 20 h 259"/>
              <a:gd name="T26" fmla="*/ 253 w 272"/>
              <a:gd name="T27" fmla="*/ 161 h 259"/>
              <a:gd name="T28" fmla="*/ 138 w 272"/>
              <a:gd name="T29" fmla="*/ 192 h 259"/>
              <a:gd name="T30" fmla="*/ 138 w 272"/>
              <a:gd name="T31" fmla="*/ 172 h 259"/>
              <a:gd name="T32" fmla="*/ 151 w 272"/>
              <a:gd name="T33" fmla="*/ 87 h 259"/>
              <a:gd name="T34" fmla="*/ 148 w 272"/>
              <a:gd name="T35" fmla="*/ 77 h 259"/>
              <a:gd name="T36" fmla="*/ 157 w 272"/>
              <a:gd name="T37" fmla="*/ 82 h 259"/>
              <a:gd name="T38" fmla="*/ 178 w 272"/>
              <a:gd name="T39" fmla="*/ 98 h 259"/>
              <a:gd name="T40" fmla="*/ 176 w 272"/>
              <a:gd name="T41" fmla="*/ 77 h 259"/>
              <a:gd name="T42" fmla="*/ 189 w 272"/>
              <a:gd name="T43" fmla="*/ 87 h 259"/>
              <a:gd name="T44" fmla="*/ 129 w 272"/>
              <a:gd name="T45" fmla="*/ 110 h 259"/>
              <a:gd name="T46" fmla="*/ 230 w 272"/>
              <a:gd name="T47" fmla="*/ 65 h 259"/>
              <a:gd name="T48" fmla="*/ 129 w 272"/>
              <a:gd name="T49" fmla="*/ 110 h 259"/>
              <a:gd name="T50" fmla="*/ 221 w 272"/>
              <a:gd name="T51" fmla="*/ 78 h 259"/>
              <a:gd name="T52" fmla="*/ 209 w 272"/>
              <a:gd name="T53" fmla="*/ 85 h 259"/>
              <a:gd name="T54" fmla="*/ 220 w 272"/>
              <a:gd name="T55" fmla="*/ 91 h 259"/>
              <a:gd name="T56" fmla="*/ 209 w 272"/>
              <a:gd name="T57" fmla="*/ 104 h 259"/>
              <a:gd name="T58" fmla="*/ 202 w 272"/>
              <a:gd name="T59" fmla="*/ 72 h 259"/>
              <a:gd name="T60" fmla="*/ 169 w 272"/>
              <a:gd name="T61" fmla="*/ 72 h 259"/>
              <a:gd name="T62" fmla="*/ 191 w 272"/>
              <a:gd name="T63" fmla="*/ 75 h 259"/>
              <a:gd name="T64" fmla="*/ 192 w 272"/>
              <a:gd name="T65" fmla="*/ 100 h 259"/>
              <a:gd name="T66" fmla="*/ 169 w 272"/>
              <a:gd name="T67" fmla="*/ 103 h 259"/>
              <a:gd name="T68" fmla="*/ 151 w 272"/>
              <a:gd name="T69" fmla="*/ 71 h 259"/>
              <a:gd name="T70" fmla="*/ 164 w 272"/>
              <a:gd name="T71" fmla="*/ 81 h 259"/>
              <a:gd name="T72" fmla="*/ 151 w 272"/>
              <a:gd name="T73" fmla="*/ 92 h 259"/>
              <a:gd name="T74" fmla="*/ 148 w 272"/>
              <a:gd name="T75" fmla="*/ 104 h 259"/>
              <a:gd name="T76" fmla="*/ 141 w 272"/>
              <a:gd name="T77" fmla="*/ 72 h 259"/>
              <a:gd name="T78" fmla="*/ 151 w 272"/>
              <a:gd name="T79" fmla="*/ 71 h 259"/>
              <a:gd name="T80" fmla="*/ 59 w 272"/>
              <a:gd name="T81" fmla="*/ 114 h 259"/>
              <a:gd name="T82" fmla="*/ 201 w 272"/>
              <a:gd name="T83" fmla="*/ 35 h 259"/>
              <a:gd name="T84" fmla="*/ 193 w 272"/>
              <a:gd name="T85" fmla="*/ 60 h 259"/>
              <a:gd name="T86" fmla="*/ 68 w 272"/>
              <a:gd name="T87" fmla="*/ 43 h 259"/>
              <a:gd name="T88" fmla="*/ 99 w 272"/>
              <a:gd name="T89" fmla="*/ 106 h 259"/>
              <a:gd name="T90" fmla="*/ 193 w 272"/>
              <a:gd name="T91" fmla="*/ 131 h 259"/>
              <a:gd name="T92" fmla="*/ 201 w 272"/>
              <a:gd name="T93" fmla="*/ 117 h 259"/>
              <a:gd name="T94" fmla="*/ 89 w 272"/>
              <a:gd name="T95" fmla="*/ 14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2" h="259">
                <a:moveTo>
                  <a:pt x="254" y="0"/>
                </a:moveTo>
                <a:cubicBezTo>
                  <a:pt x="18" y="0"/>
                  <a:pt x="18" y="0"/>
                  <a:pt x="18" y="0"/>
                </a:cubicBezTo>
                <a:cubicBezTo>
                  <a:pt x="8" y="0"/>
                  <a:pt x="0" y="8"/>
                  <a:pt x="0" y="18"/>
                </a:cubicBezTo>
                <a:cubicBezTo>
                  <a:pt x="0" y="186"/>
                  <a:pt x="0" y="186"/>
                  <a:pt x="0" y="186"/>
                </a:cubicBezTo>
                <a:cubicBezTo>
                  <a:pt x="0" y="196"/>
                  <a:pt x="8" y="204"/>
                  <a:pt x="18" y="204"/>
                </a:cubicBezTo>
                <a:cubicBezTo>
                  <a:pt x="109" y="204"/>
                  <a:pt x="109" y="204"/>
                  <a:pt x="109" y="204"/>
                </a:cubicBezTo>
                <a:cubicBezTo>
                  <a:pt x="109" y="204"/>
                  <a:pt x="113" y="241"/>
                  <a:pt x="81" y="241"/>
                </a:cubicBezTo>
                <a:cubicBezTo>
                  <a:pt x="81" y="259"/>
                  <a:pt x="81" y="259"/>
                  <a:pt x="81" y="259"/>
                </a:cubicBezTo>
                <a:cubicBezTo>
                  <a:pt x="109" y="259"/>
                  <a:pt x="109" y="259"/>
                  <a:pt x="109" y="259"/>
                </a:cubicBezTo>
                <a:cubicBezTo>
                  <a:pt x="164" y="259"/>
                  <a:pt x="164" y="259"/>
                  <a:pt x="164" y="259"/>
                </a:cubicBezTo>
                <a:cubicBezTo>
                  <a:pt x="191" y="259"/>
                  <a:pt x="191" y="259"/>
                  <a:pt x="191" y="259"/>
                </a:cubicBezTo>
                <a:cubicBezTo>
                  <a:pt x="191" y="241"/>
                  <a:pt x="191" y="241"/>
                  <a:pt x="191" y="241"/>
                </a:cubicBezTo>
                <a:cubicBezTo>
                  <a:pt x="159" y="241"/>
                  <a:pt x="164" y="204"/>
                  <a:pt x="164" y="204"/>
                </a:cubicBezTo>
                <a:cubicBezTo>
                  <a:pt x="254" y="204"/>
                  <a:pt x="254" y="204"/>
                  <a:pt x="254" y="204"/>
                </a:cubicBezTo>
                <a:cubicBezTo>
                  <a:pt x="264" y="204"/>
                  <a:pt x="272" y="196"/>
                  <a:pt x="272" y="186"/>
                </a:cubicBezTo>
                <a:cubicBezTo>
                  <a:pt x="272" y="18"/>
                  <a:pt x="272" y="18"/>
                  <a:pt x="272" y="18"/>
                </a:cubicBezTo>
                <a:cubicBezTo>
                  <a:pt x="272" y="8"/>
                  <a:pt x="264" y="0"/>
                  <a:pt x="254" y="0"/>
                </a:cubicBezTo>
                <a:close/>
                <a:moveTo>
                  <a:pt x="137" y="198"/>
                </a:moveTo>
                <a:cubicBezTo>
                  <a:pt x="129" y="198"/>
                  <a:pt x="122" y="191"/>
                  <a:pt x="122" y="182"/>
                </a:cubicBezTo>
                <a:cubicBezTo>
                  <a:pt x="122" y="173"/>
                  <a:pt x="129" y="166"/>
                  <a:pt x="137" y="166"/>
                </a:cubicBezTo>
                <a:cubicBezTo>
                  <a:pt x="146" y="166"/>
                  <a:pt x="153" y="173"/>
                  <a:pt x="153" y="182"/>
                </a:cubicBezTo>
                <a:cubicBezTo>
                  <a:pt x="153" y="191"/>
                  <a:pt x="146" y="198"/>
                  <a:pt x="137" y="198"/>
                </a:cubicBezTo>
                <a:close/>
                <a:moveTo>
                  <a:pt x="253" y="161"/>
                </a:moveTo>
                <a:cubicBezTo>
                  <a:pt x="253" y="161"/>
                  <a:pt x="253" y="161"/>
                  <a:pt x="253" y="161"/>
                </a:cubicBezTo>
                <a:cubicBezTo>
                  <a:pt x="20" y="161"/>
                  <a:pt x="20" y="161"/>
                  <a:pt x="20" y="161"/>
                </a:cubicBezTo>
                <a:cubicBezTo>
                  <a:pt x="20" y="20"/>
                  <a:pt x="20" y="20"/>
                  <a:pt x="20" y="20"/>
                </a:cubicBezTo>
                <a:cubicBezTo>
                  <a:pt x="253" y="20"/>
                  <a:pt x="253" y="20"/>
                  <a:pt x="253" y="20"/>
                </a:cubicBezTo>
                <a:cubicBezTo>
                  <a:pt x="253" y="161"/>
                  <a:pt x="253" y="161"/>
                  <a:pt x="253" y="161"/>
                </a:cubicBezTo>
                <a:close/>
                <a:moveTo>
                  <a:pt x="147" y="182"/>
                </a:moveTo>
                <a:cubicBezTo>
                  <a:pt x="147" y="187"/>
                  <a:pt x="143" y="192"/>
                  <a:pt x="138" y="192"/>
                </a:cubicBezTo>
                <a:cubicBezTo>
                  <a:pt x="132" y="192"/>
                  <a:pt x="128" y="187"/>
                  <a:pt x="128" y="182"/>
                </a:cubicBezTo>
                <a:cubicBezTo>
                  <a:pt x="128" y="177"/>
                  <a:pt x="132" y="172"/>
                  <a:pt x="138" y="172"/>
                </a:cubicBezTo>
                <a:cubicBezTo>
                  <a:pt x="143" y="172"/>
                  <a:pt x="147" y="177"/>
                  <a:pt x="147" y="182"/>
                </a:cubicBezTo>
                <a:close/>
                <a:moveTo>
                  <a:pt x="151" y="87"/>
                </a:moveTo>
                <a:cubicBezTo>
                  <a:pt x="150" y="87"/>
                  <a:pt x="149" y="87"/>
                  <a:pt x="148" y="87"/>
                </a:cubicBezTo>
                <a:cubicBezTo>
                  <a:pt x="148" y="77"/>
                  <a:pt x="148" y="77"/>
                  <a:pt x="148" y="77"/>
                </a:cubicBezTo>
                <a:cubicBezTo>
                  <a:pt x="149" y="77"/>
                  <a:pt x="150" y="77"/>
                  <a:pt x="151" y="77"/>
                </a:cubicBezTo>
                <a:cubicBezTo>
                  <a:pt x="155" y="77"/>
                  <a:pt x="157" y="79"/>
                  <a:pt x="157" y="82"/>
                </a:cubicBezTo>
                <a:cubicBezTo>
                  <a:pt x="157" y="85"/>
                  <a:pt x="155" y="87"/>
                  <a:pt x="151" y="87"/>
                </a:cubicBezTo>
                <a:close/>
                <a:moveTo>
                  <a:pt x="178" y="98"/>
                </a:moveTo>
                <a:cubicBezTo>
                  <a:pt x="177" y="98"/>
                  <a:pt x="176" y="98"/>
                  <a:pt x="176" y="98"/>
                </a:cubicBezTo>
                <a:cubicBezTo>
                  <a:pt x="176" y="77"/>
                  <a:pt x="176" y="77"/>
                  <a:pt x="176" y="77"/>
                </a:cubicBezTo>
                <a:cubicBezTo>
                  <a:pt x="176" y="77"/>
                  <a:pt x="178" y="77"/>
                  <a:pt x="179" y="77"/>
                </a:cubicBezTo>
                <a:cubicBezTo>
                  <a:pt x="185" y="77"/>
                  <a:pt x="189" y="80"/>
                  <a:pt x="189" y="87"/>
                </a:cubicBezTo>
                <a:cubicBezTo>
                  <a:pt x="189" y="95"/>
                  <a:pt x="185" y="98"/>
                  <a:pt x="178" y="98"/>
                </a:cubicBezTo>
                <a:close/>
                <a:moveTo>
                  <a:pt x="129" y="110"/>
                </a:moveTo>
                <a:cubicBezTo>
                  <a:pt x="230" y="110"/>
                  <a:pt x="230" y="110"/>
                  <a:pt x="230" y="110"/>
                </a:cubicBezTo>
                <a:cubicBezTo>
                  <a:pt x="230" y="65"/>
                  <a:pt x="230" y="65"/>
                  <a:pt x="230" y="65"/>
                </a:cubicBezTo>
                <a:cubicBezTo>
                  <a:pt x="129" y="65"/>
                  <a:pt x="129" y="65"/>
                  <a:pt x="129" y="65"/>
                </a:cubicBezTo>
                <a:lnTo>
                  <a:pt x="129" y="110"/>
                </a:lnTo>
                <a:close/>
                <a:moveTo>
                  <a:pt x="221" y="72"/>
                </a:moveTo>
                <a:cubicBezTo>
                  <a:pt x="221" y="78"/>
                  <a:pt x="221" y="78"/>
                  <a:pt x="221" y="78"/>
                </a:cubicBezTo>
                <a:cubicBezTo>
                  <a:pt x="209" y="78"/>
                  <a:pt x="209" y="78"/>
                  <a:pt x="209" y="78"/>
                </a:cubicBezTo>
                <a:cubicBezTo>
                  <a:pt x="209" y="85"/>
                  <a:pt x="209" y="85"/>
                  <a:pt x="209" y="85"/>
                </a:cubicBezTo>
                <a:cubicBezTo>
                  <a:pt x="220" y="85"/>
                  <a:pt x="220" y="85"/>
                  <a:pt x="220" y="85"/>
                </a:cubicBezTo>
                <a:cubicBezTo>
                  <a:pt x="220" y="91"/>
                  <a:pt x="220" y="91"/>
                  <a:pt x="220" y="91"/>
                </a:cubicBezTo>
                <a:cubicBezTo>
                  <a:pt x="209" y="91"/>
                  <a:pt x="209" y="91"/>
                  <a:pt x="209" y="91"/>
                </a:cubicBezTo>
                <a:cubicBezTo>
                  <a:pt x="209" y="104"/>
                  <a:pt x="209" y="104"/>
                  <a:pt x="209" y="104"/>
                </a:cubicBezTo>
                <a:cubicBezTo>
                  <a:pt x="202" y="104"/>
                  <a:pt x="202" y="104"/>
                  <a:pt x="202" y="104"/>
                </a:cubicBezTo>
                <a:cubicBezTo>
                  <a:pt x="202" y="72"/>
                  <a:pt x="202" y="72"/>
                  <a:pt x="202" y="72"/>
                </a:cubicBezTo>
                <a:lnTo>
                  <a:pt x="221" y="72"/>
                </a:lnTo>
                <a:close/>
                <a:moveTo>
                  <a:pt x="169" y="72"/>
                </a:moveTo>
                <a:cubicBezTo>
                  <a:pt x="171" y="72"/>
                  <a:pt x="175" y="71"/>
                  <a:pt x="178" y="71"/>
                </a:cubicBezTo>
                <a:cubicBezTo>
                  <a:pt x="184" y="71"/>
                  <a:pt x="188" y="72"/>
                  <a:pt x="191" y="75"/>
                </a:cubicBezTo>
                <a:cubicBezTo>
                  <a:pt x="195" y="77"/>
                  <a:pt x="197" y="81"/>
                  <a:pt x="197" y="87"/>
                </a:cubicBezTo>
                <a:cubicBezTo>
                  <a:pt x="197" y="93"/>
                  <a:pt x="195" y="97"/>
                  <a:pt x="192" y="100"/>
                </a:cubicBezTo>
                <a:cubicBezTo>
                  <a:pt x="188" y="103"/>
                  <a:pt x="183" y="104"/>
                  <a:pt x="177" y="104"/>
                </a:cubicBezTo>
                <a:cubicBezTo>
                  <a:pt x="173" y="104"/>
                  <a:pt x="170" y="104"/>
                  <a:pt x="169" y="103"/>
                </a:cubicBezTo>
                <a:lnTo>
                  <a:pt x="169" y="72"/>
                </a:lnTo>
                <a:close/>
                <a:moveTo>
                  <a:pt x="151" y="71"/>
                </a:moveTo>
                <a:cubicBezTo>
                  <a:pt x="155" y="71"/>
                  <a:pt x="159" y="72"/>
                  <a:pt x="161" y="74"/>
                </a:cubicBezTo>
                <a:cubicBezTo>
                  <a:pt x="163" y="76"/>
                  <a:pt x="164" y="78"/>
                  <a:pt x="164" y="81"/>
                </a:cubicBezTo>
                <a:cubicBezTo>
                  <a:pt x="164" y="85"/>
                  <a:pt x="163" y="87"/>
                  <a:pt x="161" y="89"/>
                </a:cubicBezTo>
                <a:cubicBezTo>
                  <a:pt x="159" y="91"/>
                  <a:pt x="155" y="92"/>
                  <a:pt x="151" y="92"/>
                </a:cubicBezTo>
                <a:cubicBezTo>
                  <a:pt x="150" y="92"/>
                  <a:pt x="149" y="92"/>
                  <a:pt x="148" y="92"/>
                </a:cubicBezTo>
                <a:cubicBezTo>
                  <a:pt x="148" y="104"/>
                  <a:pt x="148" y="104"/>
                  <a:pt x="148" y="104"/>
                </a:cubicBezTo>
                <a:cubicBezTo>
                  <a:pt x="141" y="104"/>
                  <a:pt x="141" y="104"/>
                  <a:pt x="141" y="104"/>
                </a:cubicBezTo>
                <a:cubicBezTo>
                  <a:pt x="141" y="72"/>
                  <a:pt x="141" y="72"/>
                  <a:pt x="141" y="72"/>
                </a:cubicBezTo>
                <a:cubicBezTo>
                  <a:pt x="141" y="72"/>
                  <a:pt x="141" y="72"/>
                  <a:pt x="141" y="72"/>
                </a:cubicBezTo>
                <a:cubicBezTo>
                  <a:pt x="143" y="72"/>
                  <a:pt x="146" y="71"/>
                  <a:pt x="151" y="71"/>
                </a:cubicBezTo>
                <a:close/>
                <a:moveTo>
                  <a:pt x="89" y="141"/>
                </a:moveTo>
                <a:cubicBezTo>
                  <a:pt x="59" y="114"/>
                  <a:pt x="59" y="114"/>
                  <a:pt x="59" y="114"/>
                </a:cubicBezTo>
                <a:cubicBezTo>
                  <a:pt x="59" y="35"/>
                  <a:pt x="59" y="35"/>
                  <a:pt x="59" y="35"/>
                </a:cubicBezTo>
                <a:cubicBezTo>
                  <a:pt x="201" y="35"/>
                  <a:pt x="201" y="35"/>
                  <a:pt x="201" y="35"/>
                </a:cubicBezTo>
                <a:cubicBezTo>
                  <a:pt x="201" y="60"/>
                  <a:pt x="201" y="60"/>
                  <a:pt x="201" y="60"/>
                </a:cubicBezTo>
                <a:cubicBezTo>
                  <a:pt x="193" y="60"/>
                  <a:pt x="193" y="60"/>
                  <a:pt x="193" y="60"/>
                </a:cubicBezTo>
                <a:cubicBezTo>
                  <a:pt x="193" y="43"/>
                  <a:pt x="193" y="43"/>
                  <a:pt x="193" y="43"/>
                </a:cubicBezTo>
                <a:cubicBezTo>
                  <a:pt x="68" y="43"/>
                  <a:pt x="68" y="43"/>
                  <a:pt x="68" y="43"/>
                </a:cubicBezTo>
                <a:cubicBezTo>
                  <a:pt x="68" y="106"/>
                  <a:pt x="68" y="106"/>
                  <a:pt x="68" y="106"/>
                </a:cubicBezTo>
                <a:cubicBezTo>
                  <a:pt x="99" y="106"/>
                  <a:pt x="99" y="106"/>
                  <a:pt x="99" y="106"/>
                </a:cubicBezTo>
                <a:cubicBezTo>
                  <a:pt x="99" y="131"/>
                  <a:pt x="99" y="131"/>
                  <a:pt x="99" y="131"/>
                </a:cubicBezTo>
                <a:cubicBezTo>
                  <a:pt x="193" y="131"/>
                  <a:pt x="193" y="131"/>
                  <a:pt x="193" y="131"/>
                </a:cubicBezTo>
                <a:cubicBezTo>
                  <a:pt x="193" y="117"/>
                  <a:pt x="193" y="117"/>
                  <a:pt x="193" y="117"/>
                </a:cubicBezTo>
                <a:cubicBezTo>
                  <a:pt x="201" y="117"/>
                  <a:pt x="201" y="117"/>
                  <a:pt x="201" y="117"/>
                </a:cubicBezTo>
                <a:cubicBezTo>
                  <a:pt x="201" y="140"/>
                  <a:pt x="201" y="140"/>
                  <a:pt x="201" y="140"/>
                </a:cubicBezTo>
                <a:cubicBezTo>
                  <a:pt x="89" y="140"/>
                  <a:pt x="89" y="140"/>
                  <a:pt x="89" y="140"/>
                </a:cubicBezTo>
                <a:lnTo>
                  <a:pt x="89"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0" name="Freeform 19"/>
          <p:cNvSpPr>
            <a:spLocks/>
          </p:cNvSpPr>
          <p:nvPr/>
        </p:nvSpPr>
        <p:spPr bwMode="auto">
          <a:xfrm>
            <a:off x="5972176" y="725488"/>
            <a:ext cx="200025" cy="192088"/>
          </a:xfrm>
          <a:custGeom>
            <a:avLst/>
            <a:gdLst>
              <a:gd name="T0" fmla="*/ 68 w 73"/>
              <a:gd name="T1" fmla="*/ 60 h 70"/>
              <a:gd name="T2" fmla="*/ 10 w 73"/>
              <a:gd name="T3" fmla="*/ 60 h 70"/>
              <a:gd name="T4" fmla="*/ 10 w 73"/>
              <a:gd name="T5" fmla="*/ 6 h 70"/>
              <a:gd name="T6" fmla="*/ 0 w 73"/>
              <a:gd name="T7" fmla="*/ 6 h 70"/>
              <a:gd name="T8" fmla="*/ 0 w 73"/>
              <a:gd name="T9" fmla="*/ 65 h 70"/>
              <a:gd name="T10" fmla="*/ 4 w 73"/>
              <a:gd name="T11" fmla="*/ 69 h 70"/>
              <a:gd name="T12" fmla="*/ 5 w 73"/>
              <a:gd name="T13" fmla="*/ 70 h 70"/>
              <a:gd name="T14" fmla="*/ 68 w 73"/>
              <a:gd name="T15" fmla="*/ 70 h 70"/>
              <a:gd name="T16" fmla="*/ 73 w 73"/>
              <a:gd name="T17" fmla="*/ 65 h 70"/>
              <a:gd name="T18" fmla="*/ 68 w 73"/>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0">
                <a:moveTo>
                  <a:pt x="68" y="60"/>
                </a:moveTo>
                <a:cubicBezTo>
                  <a:pt x="10" y="60"/>
                  <a:pt x="10" y="60"/>
                  <a:pt x="10" y="60"/>
                </a:cubicBezTo>
                <a:cubicBezTo>
                  <a:pt x="10" y="6"/>
                  <a:pt x="10" y="6"/>
                  <a:pt x="10" y="6"/>
                </a:cubicBezTo>
                <a:cubicBezTo>
                  <a:pt x="10" y="0"/>
                  <a:pt x="0" y="0"/>
                  <a:pt x="0" y="6"/>
                </a:cubicBezTo>
                <a:cubicBezTo>
                  <a:pt x="0" y="65"/>
                  <a:pt x="0" y="65"/>
                  <a:pt x="0" y="65"/>
                </a:cubicBezTo>
                <a:cubicBezTo>
                  <a:pt x="0" y="67"/>
                  <a:pt x="2" y="69"/>
                  <a:pt x="4" y="69"/>
                </a:cubicBezTo>
                <a:cubicBezTo>
                  <a:pt x="4" y="69"/>
                  <a:pt x="4" y="70"/>
                  <a:pt x="5" y="70"/>
                </a:cubicBezTo>
                <a:cubicBezTo>
                  <a:pt x="68" y="70"/>
                  <a:pt x="68" y="70"/>
                  <a:pt x="68" y="70"/>
                </a:cubicBezTo>
                <a:cubicBezTo>
                  <a:pt x="71" y="70"/>
                  <a:pt x="73" y="67"/>
                  <a:pt x="73" y="65"/>
                </a:cubicBezTo>
                <a:cubicBezTo>
                  <a:pt x="73" y="62"/>
                  <a:pt x="71" y="60"/>
                  <a:pt x="68" y="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1" name="Freeform 20"/>
          <p:cNvSpPr>
            <a:spLocks noEditPoints="1"/>
          </p:cNvSpPr>
          <p:nvPr/>
        </p:nvSpPr>
        <p:spPr bwMode="auto">
          <a:xfrm>
            <a:off x="5667376" y="541338"/>
            <a:ext cx="647700" cy="695325"/>
          </a:xfrm>
          <a:custGeom>
            <a:avLst/>
            <a:gdLst>
              <a:gd name="T0" fmla="*/ 236 w 236"/>
              <a:gd name="T1" fmla="*/ 123 h 253"/>
              <a:gd name="T2" fmla="*/ 220 w 236"/>
              <a:gd name="T3" fmla="*/ 63 h 253"/>
              <a:gd name="T4" fmla="*/ 226 w 236"/>
              <a:gd name="T5" fmla="*/ 60 h 253"/>
              <a:gd name="T6" fmla="*/ 220 w 236"/>
              <a:gd name="T7" fmla="*/ 24 h 253"/>
              <a:gd name="T8" fmla="*/ 221 w 236"/>
              <a:gd name="T9" fmla="*/ 22 h 253"/>
              <a:gd name="T10" fmla="*/ 221 w 236"/>
              <a:gd name="T11" fmla="*/ 12 h 253"/>
              <a:gd name="T12" fmla="*/ 210 w 236"/>
              <a:gd name="T13" fmla="*/ 12 h 253"/>
              <a:gd name="T14" fmla="*/ 209 w 236"/>
              <a:gd name="T15" fmla="*/ 13 h 253"/>
              <a:gd name="T16" fmla="*/ 173 w 236"/>
              <a:gd name="T17" fmla="*/ 7 h 253"/>
              <a:gd name="T18" fmla="*/ 169 w 236"/>
              <a:gd name="T19" fmla="*/ 16 h 253"/>
              <a:gd name="T20" fmla="*/ 168 w 236"/>
              <a:gd name="T21" fmla="*/ 16 h 253"/>
              <a:gd name="T22" fmla="*/ 118 w 236"/>
              <a:gd name="T23" fmla="*/ 5 h 253"/>
              <a:gd name="T24" fmla="*/ 79 w 236"/>
              <a:gd name="T25" fmla="*/ 11 h 253"/>
              <a:gd name="T26" fmla="*/ 74 w 236"/>
              <a:gd name="T27" fmla="*/ 13 h 253"/>
              <a:gd name="T28" fmla="*/ 70 w 236"/>
              <a:gd name="T29" fmla="*/ 15 h 253"/>
              <a:gd name="T30" fmla="*/ 66 w 236"/>
              <a:gd name="T31" fmla="*/ 16 h 253"/>
              <a:gd name="T32" fmla="*/ 62 w 236"/>
              <a:gd name="T33" fmla="*/ 7 h 253"/>
              <a:gd name="T34" fmla="*/ 27 w 236"/>
              <a:gd name="T35" fmla="*/ 13 h 253"/>
              <a:gd name="T36" fmla="*/ 25 w 236"/>
              <a:gd name="T37" fmla="*/ 12 h 253"/>
              <a:gd name="T38" fmla="*/ 15 w 236"/>
              <a:gd name="T39" fmla="*/ 12 h 253"/>
              <a:gd name="T40" fmla="*/ 15 w 236"/>
              <a:gd name="T41" fmla="*/ 22 h 253"/>
              <a:gd name="T42" fmla="*/ 16 w 236"/>
              <a:gd name="T43" fmla="*/ 24 h 253"/>
              <a:gd name="T44" fmla="*/ 9 w 236"/>
              <a:gd name="T45" fmla="*/ 60 h 253"/>
              <a:gd name="T46" fmla="*/ 16 w 236"/>
              <a:gd name="T47" fmla="*/ 63 h 253"/>
              <a:gd name="T48" fmla="*/ 14 w 236"/>
              <a:gd name="T49" fmla="*/ 66 h 253"/>
              <a:gd name="T50" fmla="*/ 13 w 236"/>
              <a:gd name="T51" fmla="*/ 68 h 253"/>
              <a:gd name="T52" fmla="*/ 10 w 236"/>
              <a:gd name="T53" fmla="*/ 75 h 253"/>
              <a:gd name="T54" fmla="*/ 0 w 236"/>
              <a:gd name="T55" fmla="*/ 123 h 253"/>
              <a:gd name="T56" fmla="*/ 45 w 236"/>
              <a:gd name="T57" fmla="*/ 216 h 253"/>
              <a:gd name="T58" fmla="*/ 28 w 236"/>
              <a:gd name="T59" fmla="*/ 249 h 253"/>
              <a:gd name="T60" fmla="*/ 36 w 236"/>
              <a:gd name="T61" fmla="*/ 253 h 253"/>
              <a:gd name="T62" fmla="*/ 62 w 236"/>
              <a:gd name="T63" fmla="*/ 227 h 253"/>
              <a:gd name="T64" fmla="*/ 118 w 236"/>
              <a:gd name="T65" fmla="*/ 241 h 253"/>
              <a:gd name="T66" fmla="*/ 174 w 236"/>
              <a:gd name="T67" fmla="*/ 227 h 253"/>
              <a:gd name="T68" fmla="*/ 199 w 236"/>
              <a:gd name="T69" fmla="*/ 253 h 253"/>
              <a:gd name="T70" fmla="*/ 208 w 236"/>
              <a:gd name="T71" fmla="*/ 249 h 253"/>
              <a:gd name="T72" fmla="*/ 190 w 236"/>
              <a:gd name="T73" fmla="*/ 217 h 253"/>
              <a:gd name="T74" fmla="*/ 236 w 236"/>
              <a:gd name="T75" fmla="*/ 123 h 253"/>
              <a:gd name="T76" fmla="*/ 21 w 236"/>
              <a:gd name="T77" fmla="*/ 123 h 253"/>
              <a:gd name="T78" fmla="*/ 118 w 236"/>
              <a:gd name="T79" fmla="*/ 26 h 253"/>
              <a:gd name="T80" fmla="*/ 215 w 236"/>
              <a:gd name="T81" fmla="*/ 123 h 253"/>
              <a:gd name="T82" fmla="*/ 118 w 236"/>
              <a:gd name="T83" fmla="*/ 220 h 253"/>
              <a:gd name="T84" fmla="*/ 21 w 236"/>
              <a:gd name="T85" fmla="*/ 12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53">
                <a:moveTo>
                  <a:pt x="236" y="123"/>
                </a:moveTo>
                <a:cubicBezTo>
                  <a:pt x="236" y="101"/>
                  <a:pt x="230" y="81"/>
                  <a:pt x="220" y="63"/>
                </a:cubicBezTo>
                <a:cubicBezTo>
                  <a:pt x="222" y="63"/>
                  <a:pt x="224" y="62"/>
                  <a:pt x="226" y="60"/>
                </a:cubicBezTo>
                <a:cubicBezTo>
                  <a:pt x="233" y="53"/>
                  <a:pt x="230" y="37"/>
                  <a:pt x="220" y="24"/>
                </a:cubicBezTo>
                <a:cubicBezTo>
                  <a:pt x="221" y="22"/>
                  <a:pt x="221" y="22"/>
                  <a:pt x="221" y="22"/>
                </a:cubicBezTo>
                <a:cubicBezTo>
                  <a:pt x="224" y="19"/>
                  <a:pt x="224" y="15"/>
                  <a:pt x="221" y="12"/>
                </a:cubicBezTo>
                <a:cubicBezTo>
                  <a:pt x="218" y="9"/>
                  <a:pt x="213" y="9"/>
                  <a:pt x="210" y="12"/>
                </a:cubicBezTo>
                <a:cubicBezTo>
                  <a:pt x="209" y="13"/>
                  <a:pt x="209" y="13"/>
                  <a:pt x="209" y="13"/>
                </a:cubicBezTo>
                <a:cubicBezTo>
                  <a:pt x="195" y="3"/>
                  <a:pt x="180" y="0"/>
                  <a:pt x="173" y="7"/>
                </a:cubicBezTo>
                <a:cubicBezTo>
                  <a:pt x="171" y="9"/>
                  <a:pt x="169" y="13"/>
                  <a:pt x="169" y="16"/>
                </a:cubicBezTo>
                <a:cubicBezTo>
                  <a:pt x="169" y="16"/>
                  <a:pt x="169" y="16"/>
                  <a:pt x="168" y="16"/>
                </a:cubicBezTo>
                <a:cubicBezTo>
                  <a:pt x="153" y="9"/>
                  <a:pt x="136" y="5"/>
                  <a:pt x="118" y="5"/>
                </a:cubicBezTo>
                <a:cubicBezTo>
                  <a:pt x="104" y="5"/>
                  <a:pt x="91" y="7"/>
                  <a:pt x="79" y="11"/>
                </a:cubicBezTo>
                <a:cubicBezTo>
                  <a:pt x="77" y="12"/>
                  <a:pt x="76" y="13"/>
                  <a:pt x="74" y="13"/>
                </a:cubicBezTo>
                <a:cubicBezTo>
                  <a:pt x="73" y="14"/>
                  <a:pt x="72" y="14"/>
                  <a:pt x="70" y="15"/>
                </a:cubicBezTo>
                <a:cubicBezTo>
                  <a:pt x="69" y="15"/>
                  <a:pt x="68" y="16"/>
                  <a:pt x="66" y="16"/>
                </a:cubicBezTo>
                <a:cubicBezTo>
                  <a:pt x="66" y="13"/>
                  <a:pt x="65" y="9"/>
                  <a:pt x="62" y="7"/>
                </a:cubicBezTo>
                <a:cubicBezTo>
                  <a:pt x="55" y="0"/>
                  <a:pt x="40" y="3"/>
                  <a:pt x="27" y="13"/>
                </a:cubicBezTo>
                <a:cubicBezTo>
                  <a:pt x="25" y="12"/>
                  <a:pt x="25" y="12"/>
                  <a:pt x="25" y="12"/>
                </a:cubicBezTo>
                <a:cubicBezTo>
                  <a:pt x="23" y="9"/>
                  <a:pt x="18" y="9"/>
                  <a:pt x="15" y="12"/>
                </a:cubicBezTo>
                <a:cubicBezTo>
                  <a:pt x="12" y="15"/>
                  <a:pt x="12" y="19"/>
                  <a:pt x="15" y="22"/>
                </a:cubicBezTo>
                <a:cubicBezTo>
                  <a:pt x="16" y="24"/>
                  <a:pt x="16" y="24"/>
                  <a:pt x="16" y="24"/>
                </a:cubicBezTo>
                <a:cubicBezTo>
                  <a:pt x="5" y="37"/>
                  <a:pt x="2" y="53"/>
                  <a:pt x="9" y="60"/>
                </a:cubicBezTo>
                <a:cubicBezTo>
                  <a:pt x="11" y="62"/>
                  <a:pt x="13" y="63"/>
                  <a:pt x="16" y="63"/>
                </a:cubicBezTo>
                <a:cubicBezTo>
                  <a:pt x="15" y="64"/>
                  <a:pt x="15" y="65"/>
                  <a:pt x="14" y="66"/>
                </a:cubicBezTo>
                <a:cubicBezTo>
                  <a:pt x="14" y="67"/>
                  <a:pt x="13" y="68"/>
                  <a:pt x="13" y="68"/>
                </a:cubicBezTo>
                <a:cubicBezTo>
                  <a:pt x="12" y="70"/>
                  <a:pt x="11" y="72"/>
                  <a:pt x="10" y="75"/>
                </a:cubicBezTo>
                <a:cubicBezTo>
                  <a:pt x="3" y="89"/>
                  <a:pt x="0" y="106"/>
                  <a:pt x="0" y="123"/>
                </a:cubicBezTo>
                <a:cubicBezTo>
                  <a:pt x="0" y="161"/>
                  <a:pt x="18" y="195"/>
                  <a:pt x="45" y="216"/>
                </a:cubicBezTo>
                <a:cubicBezTo>
                  <a:pt x="28" y="249"/>
                  <a:pt x="28" y="249"/>
                  <a:pt x="28" y="249"/>
                </a:cubicBezTo>
                <a:cubicBezTo>
                  <a:pt x="36" y="253"/>
                  <a:pt x="36" y="253"/>
                  <a:pt x="36" y="253"/>
                </a:cubicBezTo>
                <a:cubicBezTo>
                  <a:pt x="62" y="227"/>
                  <a:pt x="62" y="227"/>
                  <a:pt x="62" y="227"/>
                </a:cubicBezTo>
                <a:cubicBezTo>
                  <a:pt x="78" y="236"/>
                  <a:pt x="98" y="241"/>
                  <a:pt x="118" y="241"/>
                </a:cubicBezTo>
                <a:cubicBezTo>
                  <a:pt x="138" y="241"/>
                  <a:pt x="157" y="236"/>
                  <a:pt x="174" y="227"/>
                </a:cubicBezTo>
                <a:cubicBezTo>
                  <a:pt x="199" y="253"/>
                  <a:pt x="199" y="253"/>
                  <a:pt x="199" y="253"/>
                </a:cubicBezTo>
                <a:cubicBezTo>
                  <a:pt x="208" y="249"/>
                  <a:pt x="208" y="249"/>
                  <a:pt x="208" y="249"/>
                </a:cubicBezTo>
                <a:cubicBezTo>
                  <a:pt x="190" y="217"/>
                  <a:pt x="190" y="217"/>
                  <a:pt x="190" y="217"/>
                </a:cubicBezTo>
                <a:cubicBezTo>
                  <a:pt x="218" y="195"/>
                  <a:pt x="236" y="161"/>
                  <a:pt x="236" y="123"/>
                </a:cubicBezTo>
                <a:close/>
                <a:moveTo>
                  <a:pt x="21" y="123"/>
                </a:moveTo>
                <a:cubicBezTo>
                  <a:pt x="21" y="69"/>
                  <a:pt x="64" y="26"/>
                  <a:pt x="118" y="26"/>
                </a:cubicBezTo>
                <a:cubicBezTo>
                  <a:pt x="172" y="26"/>
                  <a:pt x="215" y="69"/>
                  <a:pt x="215" y="123"/>
                </a:cubicBezTo>
                <a:cubicBezTo>
                  <a:pt x="215" y="177"/>
                  <a:pt x="172" y="220"/>
                  <a:pt x="118" y="220"/>
                </a:cubicBezTo>
                <a:cubicBezTo>
                  <a:pt x="64" y="220"/>
                  <a:pt x="21" y="177"/>
                  <a:pt x="21" y="1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2" name="Freeform 21"/>
          <p:cNvSpPr>
            <a:spLocks noEditPoints="1"/>
          </p:cNvSpPr>
          <p:nvPr/>
        </p:nvSpPr>
        <p:spPr bwMode="auto">
          <a:xfrm>
            <a:off x="4208464" y="3863975"/>
            <a:ext cx="752475" cy="755650"/>
          </a:xfrm>
          <a:custGeom>
            <a:avLst/>
            <a:gdLst>
              <a:gd name="T0" fmla="*/ 274 w 274"/>
              <a:gd name="T1" fmla="*/ 128 h 275"/>
              <a:gd name="T2" fmla="*/ 120 w 274"/>
              <a:gd name="T3" fmla="*/ 134 h 275"/>
              <a:gd name="T4" fmla="*/ 114 w 274"/>
              <a:gd name="T5" fmla="*/ 120 h 275"/>
              <a:gd name="T6" fmla="*/ 125 w 274"/>
              <a:gd name="T7" fmla="*/ 123 h 275"/>
              <a:gd name="T8" fmla="*/ 263 w 274"/>
              <a:gd name="T9" fmla="*/ 24 h 275"/>
              <a:gd name="T10" fmla="*/ 125 w 274"/>
              <a:gd name="T11" fmla="*/ 66 h 275"/>
              <a:gd name="T12" fmla="*/ 122 w 274"/>
              <a:gd name="T13" fmla="*/ 68 h 275"/>
              <a:gd name="T14" fmla="*/ 114 w 274"/>
              <a:gd name="T15" fmla="*/ 18 h 275"/>
              <a:gd name="T16" fmla="*/ 269 w 274"/>
              <a:gd name="T17" fmla="*/ 13 h 275"/>
              <a:gd name="T18" fmla="*/ 141 w 274"/>
              <a:gd name="T19" fmla="*/ 93 h 275"/>
              <a:gd name="T20" fmla="*/ 148 w 274"/>
              <a:gd name="T21" fmla="*/ 88 h 275"/>
              <a:gd name="T22" fmla="*/ 150 w 274"/>
              <a:gd name="T23" fmla="*/ 76 h 275"/>
              <a:gd name="T24" fmla="*/ 202 w 274"/>
              <a:gd name="T25" fmla="*/ 35 h 275"/>
              <a:gd name="T26" fmla="*/ 141 w 274"/>
              <a:gd name="T27" fmla="*/ 70 h 275"/>
              <a:gd name="T28" fmla="*/ 133 w 274"/>
              <a:gd name="T29" fmla="*/ 73 h 275"/>
              <a:gd name="T30" fmla="*/ 119 w 274"/>
              <a:gd name="T31" fmla="*/ 83 h 275"/>
              <a:gd name="T32" fmla="*/ 85 w 274"/>
              <a:gd name="T33" fmla="*/ 52 h 275"/>
              <a:gd name="T34" fmla="*/ 60 w 274"/>
              <a:gd name="T35" fmla="*/ 71 h 275"/>
              <a:gd name="T36" fmla="*/ 36 w 274"/>
              <a:gd name="T37" fmla="*/ 52 h 275"/>
              <a:gd name="T38" fmla="*/ 2 w 274"/>
              <a:gd name="T39" fmla="*/ 140 h 275"/>
              <a:gd name="T40" fmla="*/ 2 w 274"/>
              <a:gd name="T41" fmla="*/ 140 h 275"/>
              <a:gd name="T42" fmla="*/ 22 w 274"/>
              <a:gd name="T43" fmla="*/ 140 h 275"/>
              <a:gd name="T44" fmla="*/ 22 w 274"/>
              <a:gd name="T45" fmla="*/ 140 h 275"/>
              <a:gd name="T46" fmla="*/ 29 w 274"/>
              <a:gd name="T47" fmla="*/ 84 h 275"/>
              <a:gd name="T48" fmla="*/ 43 w 274"/>
              <a:gd name="T49" fmla="*/ 275 h 275"/>
              <a:gd name="T50" fmla="*/ 57 w 274"/>
              <a:gd name="T51" fmla="*/ 147 h 275"/>
              <a:gd name="T52" fmla="*/ 63 w 274"/>
              <a:gd name="T53" fmla="*/ 261 h 275"/>
              <a:gd name="T54" fmla="*/ 77 w 274"/>
              <a:gd name="T55" fmla="*/ 275 h 275"/>
              <a:gd name="T56" fmla="*/ 91 w 274"/>
              <a:gd name="T57" fmla="*/ 83 h 275"/>
              <a:gd name="T58" fmla="*/ 98 w 274"/>
              <a:gd name="T59" fmla="*/ 102 h 275"/>
              <a:gd name="T60" fmla="*/ 109 w 274"/>
              <a:gd name="T61" fmla="*/ 112 h 275"/>
              <a:gd name="T62" fmla="*/ 113 w 274"/>
              <a:gd name="T63" fmla="*/ 111 h 275"/>
              <a:gd name="T64" fmla="*/ 141 w 274"/>
              <a:gd name="T65" fmla="*/ 93 h 275"/>
              <a:gd name="T66" fmla="*/ 84 w 274"/>
              <a:gd name="T67" fmla="*/ 24 h 275"/>
              <a:gd name="T68" fmla="*/ 36 w 274"/>
              <a:gd name="T69"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4" h="275">
                <a:moveTo>
                  <a:pt x="274" y="18"/>
                </a:moveTo>
                <a:cubicBezTo>
                  <a:pt x="274" y="128"/>
                  <a:pt x="274" y="128"/>
                  <a:pt x="274" y="128"/>
                </a:cubicBezTo>
                <a:cubicBezTo>
                  <a:pt x="274" y="131"/>
                  <a:pt x="272" y="134"/>
                  <a:pt x="269" y="134"/>
                </a:cubicBezTo>
                <a:cubicBezTo>
                  <a:pt x="120" y="134"/>
                  <a:pt x="120" y="134"/>
                  <a:pt x="120" y="134"/>
                </a:cubicBezTo>
                <a:cubicBezTo>
                  <a:pt x="116" y="134"/>
                  <a:pt x="114" y="131"/>
                  <a:pt x="114" y="128"/>
                </a:cubicBezTo>
                <a:cubicBezTo>
                  <a:pt x="114" y="120"/>
                  <a:pt x="114" y="120"/>
                  <a:pt x="114" y="120"/>
                </a:cubicBezTo>
                <a:cubicBezTo>
                  <a:pt x="125" y="112"/>
                  <a:pt x="125" y="112"/>
                  <a:pt x="125" y="112"/>
                </a:cubicBezTo>
                <a:cubicBezTo>
                  <a:pt x="125" y="123"/>
                  <a:pt x="125" y="123"/>
                  <a:pt x="125" y="123"/>
                </a:cubicBezTo>
                <a:cubicBezTo>
                  <a:pt x="263" y="123"/>
                  <a:pt x="263" y="123"/>
                  <a:pt x="263" y="123"/>
                </a:cubicBezTo>
                <a:cubicBezTo>
                  <a:pt x="263" y="24"/>
                  <a:pt x="263" y="24"/>
                  <a:pt x="263" y="24"/>
                </a:cubicBezTo>
                <a:cubicBezTo>
                  <a:pt x="125" y="24"/>
                  <a:pt x="125" y="24"/>
                  <a:pt x="125" y="24"/>
                </a:cubicBezTo>
                <a:cubicBezTo>
                  <a:pt x="125" y="66"/>
                  <a:pt x="125" y="66"/>
                  <a:pt x="125" y="66"/>
                </a:cubicBezTo>
                <a:cubicBezTo>
                  <a:pt x="125" y="66"/>
                  <a:pt x="124" y="66"/>
                  <a:pt x="124" y="67"/>
                </a:cubicBezTo>
                <a:cubicBezTo>
                  <a:pt x="122" y="68"/>
                  <a:pt x="122" y="68"/>
                  <a:pt x="122" y="68"/>
                </a:cubicBezTo>
                <a:cubicBezTo>
                  <a:pt x="120" y="63"/>
                  <a:pt x="117" y="59"/>
                  <a:pt x="114" y="56"/>
                </a:cubicBezTo>
                <a:cubicBezTo>
                  <a:pt x="114" y="18"/>
                  <a:pt x="114" y="18"/>
                  <a:pt x="114" y="18"/>
                </a:cubicBezTo>
                <a:cubicBezTo>
                  <a:pt x="114" y="15"/>
                  <a:pt x="116" y="13"/>
                  <a:pt x="120" y="13"/>
                </a:cubicBezTo>
                <a:cubicBezTo>
                  <a:pt x="269" y="13"/>
                  <a:pt x="269" y="13"/>
                  <a:pt x="269" y="13"/>
                </a:cubicBezTo>
                <a:cubicBezTo>
                  <a:pt x="272" y="13"/>
                  <a:pt x="274" y="15"/>
                  <a:pt x="274" y="18"/>
                </a:cubicBezTo>
                <a:close/>
                <a:moveTo>
                  <a:pt x="141" y="93"/>
                </a:moveTo>
                <a:cubicBezTo>
                  <a:pt x="148" y="88"/>
                  <a:pt x="148" y="88"/>
                  <a:pt x="148" y="88"/>
                </a:cubicBezTo>
                <a:cubicBezTo>
                  <a:pt x="148" y="88"/>
                  <a:pt x="148" y="88"/>
                  <a:pt x="148" y="88"/>
                </a:cubicBezTo>
                <a:cubicBezTo>
                  <a:pt x="148" y="88"/>
                  <a:pt x="148" y="88"/>
                  <a:pt x="148" y="88"/>
                </a:cubicBezTo>
                <a:cubicBezTo>
                  <a:pt x="151" y="85"/>
                  <a:pt x="152" y="80"/>
                  <a:pt x="150" y="76"/>
                </a:cubicBezTo>
                <a:cubicBezTo>
                  <a:pt x="204" y="39"/>
                  <a:pt x="204" y="39"/>
                  <a:pt x="204" y="39"/>
                </a:cubicBezTo>
                <a:cubicBezTo>
                  <a:pt x="202" y="35"/>
                  <a:pt x="202" y="35"/>
                  <a:pt x="202" y="35"/>
                </a:cubicBezTo>
                <a:cubicBezTo>
                  <a:pt x="147" y="72"/>
                  <a:pt x="147" y="72"/>
                  <a:pt x="147" y="72"/>
                </a:cubicBezTo>
                <a:cubicBezTo>
                  <a:pt x="145" y="71"/>
                  <a:pt x="143" y="70"/>
                  <a:pt x="141" y="70"/>
                </a:cubicBezTo>
                <a:cubicBezTo>
                  <a:pt x="138" y="70"/>
                  <a:pt x="135" y="71"/>
                  <a:pt x="133" y="73"/>
                </a:cubicBezTo>
                <a:cubicBezTo>
                  <a:pt x="133" y="73"/>
                  <a:pt x="133" y="73"/>
                  <a:pt x="133" y="73"/>
                </a:cubicBezTo>
                <a:cubicBezTo>
                  <a:pt x="131" y="74"/>
                  <a:pt x="131" y="74"/>
                  <a:pt x="131" y="74"/>
                </a:cubicBezTo>
                <a:cubicBezTo>
                  <a:pt x="119" y="83"/>
                  <a:pt x="119" y="83"/>
                  <a:pt x="119" y="83"/>
                </a:cubicBezTo>
                <a:cubicBezTo>
                  <a:pt x="119" y="79"/>
                  <a:pt x="119" y="79"/>
                  <a:pt x="119" y="79"/>
                </a:cubicBezTo>
                <a:cubicBezTo>
                  <a:pt x="117" y="52"/>
                  <a:pt x="85" y="52"/>
                  <a:pt x="85" y="52"/>
                </a:cubicBezTo>
                <a:cubicBezTo>
                  <a:pt x="72" y="52"/>
                  <a:pt x="72" y="52"/>
                  <a:pt x="72" y="52"/>
                </a:cubicBezTo>
                <a:cubicBezTo>
                  <a:pt x="60" y="71"/>
                  <a:pt x="60" y="71"/>
                  <a:pt x="60" y="71"/>
                </a:cubicBezTo>
                <a:cubicBezTo>
                  <a:pt x="49" y="52"/>
                  <a:pt x="49" y="52"/>
                  <a:pt x="49" y="52"/>
                </a:cubicBezTo>
                <a:cubicBezTo>
                  <a:pt x="36" y="52"/>
                  <a:pt x="36" y="52"/>
                  <a:pt x="36" y="52"/>
                </a:cubicBezTo>
                <a:cubicBezTo>
                  <a:pt x="0" y="53"/>
                  <a:pt x="2" y="79"/>
                  <a:pt x="2" y="79"/>
                </a:cubicBezTo>
                <a:cubicBezTo>
                  <a:pt x="2" y="140"/>
                  <a:pt x="2" y="140"/>
                  <a:pt x="2" y="140"/>
                </a:cubicBezTo>
                <a:cubicBezTo>
                  <a:pt x="2" y="140"/>
                  <a:pt x="2" y="140"/>
                  <a:pt x="2" y="140"/>
                </a:cubicBezTo>
                <a:cubicBezTo>
                  <a:pt x="2" y="140"/>
                  <a:pt x="2" y="140"/>
                  <a:pt x="2" y="140"/>
                </a:cubicBezTo>
                <a:cubicBezTo>
                  <a:pt x="2" y="146"/>
                  <a:pt x="6" y="151"/>
                  <a:pt x="12" y="151"/>
                </a:cubicBezTo>
                <a:cubicBezTo>
                  <a:pt x="18" y="151"/>
                  <a:pt x="22" y="146"/>
                  <a:pt x="22" y="140"/>
                </a:cubicBezTo>
                <a:cubicBezTo>
                  <a:pt x="22" y="140"/>
                  <a:pt x="22" y="140"/>
                  <a:pt x="22" y="140"/>
                </a:cubicBezTo>
                <a:cubicBezTo>
                  <a:pt x="22" y="140"/>
                  <a:pt x="22" y="140"/>
                  <a:pt x="22" y="140"/>
                </a:cubicBezTo>
                <a:cubicBezTo>
                  <a:pt x="22" y="84"/>
                  <a:pt x="22" y="84"/>
                  <a:pt x="22" y="84"/>
                </a:cubicBezTo>
                <a:cubicBezTo>
                  <a:pt x="29" y="84"/>
                  <a:pt x="29" y="84"/>
                  <a:pt x="29" y="84"/>
                </a:cubicBezTo>
                <a:cubicBezTo>
                  <a:pt x="29" y="261"/>
                  <a:pt x="29" y="261"/>
                  <a:pt x="29" y="261"/>
                </a:cubicBezTo>
                <a:cubicBezTo>
                  <a:pt x="29" y="269"/>
                  <a:pt x="35" y="275"/>
                  <a:pt x="43" y="275"/>
                </a:cubicBezTo>
                <a:cubicBezTo>
                  <a:pt x="51" y="275"/>
                  <a:pt x="57" y="269"/>
                  <a:pt x="57" y="261"/>
                </a:cubicBezTo>
                <a:cubicBezTo>
                  <a:pt x="57" y="147"/>
                  <a:pt x="57" y="147"/>
                  <a:pt x="57" y="147"/>
                </a:cubicBezTo>
                <a:cubicBezTo>
                  <a:pt x="63" y="147"/>
                  <a:pt x="63" y="147"/>
                  <a:pt x="63" y="147"/>
                </a:cubicBezTo>
                <a:cubicBezTo>
                  <a:pt x="63" y="261"/>
                  <a:pt x="63" y="261"/>
                  <a:pt x="63" y="261"/>
                </a:cubicBezTo>
                <a:cubicBezTo>
                  <a:pt x="63" y="261"/>
                  <a:pt x="63" y="261"/>
                  <a:pt x="63" y="261"/>
                </a:cubicBezTo>
                <a:cubicBezTo>
                  <a:pt x="64" y="269"/>
                  <a:pt x="70" y="275"/>
                  <a:pt x="77" y="275"/>
                </a:cubicBezTo>
                <a:cubicBezTo>
                  <a:pt x="85" y="275"/>
                  <a:pt x="91" y="269"/>
                  <a:pt x="91" y="261"/>
                </a:cubicBezTo>
                <a:cubicBezTo>
                  <a:pt x="91" y="83"/>
                  <a:pt x="91" y="83"/>
                  <a:pt x="91" y="83"/>
                </a:cubicBezTo>
                <a:cubicBezTo>
                  <a:pt x="98" y="83"/>
                  <a:pt x="98" y="83"/>
                  <a:pt x="98" y="83"/>
                </a:cubicBezTo>
                <a:cubicBezTo>
                  <a:pt x="98" y="102"/>
                  <a:pt x="98" y="102"/>
                  <a:pt x="98" y="102"/>
                </a:cubicBezTo>
                <a:cubicBezTo>
                  <a:pt x="98" y="102"/>
                  <a:pt x="98" y="102"/>
                  <a:pt x="98" y="102"/>
                </a:cubicBezTo>
                <a:cubicBezTo>
                  <a:pt x="98" y="108"/>
                  <a:pt x="103" y="112"/>
                  <a:pt x="109" y="112"/>
                </a:cubicBezTo>
                <a:cubicBezTo>
                  <a:pt x="110" y="112"/>
                  <a:pt x="112" y="112"/>
                  <a:pt x="113" y="111"/>
                </a:cubicBezTo>
                <a:cubicBezTo>
                  <a:pt x="113" y="111"/>
                  <a:pt x="113" y="111"/>
                  <a:pt x="113" y="111"/>
                </a:cubicBezTo>
                <a:cubicBezTo>
                  <a:pt x="131" y="99"/>
                  <a:pt x="131" y="99"/>
                  <a:pt x="131" y="99"/>
                </a:cubicBezTo>
                <a:lnTo>
                  <a:pt x="141" y="93"/>
                </a:lnTo>
                <a:close/>
                <a:moveTo>
                  <a:pt x="60" y="48"/>
                </a:moveTo>
                <a:cubicBezTo>
                  <a:pt x="73" y="48"/>
                  <a:pt x="84" y="37"/>
                  <a:pt x="84" y="24"/>
                </a:cubicBezTo>
                <a:cubicBezTo>
                  <a:pt x="84" y="11"/>
                  <a:pt x="73" y="0"/>
                  <a:pt x="60" y="0"/>
                </a:cubicBezTo>
                <a:cubicBezTo>
                  <a:pt x="47" y="0"/>
                  <a:pt x="36" y="11"/>
                  <a:pt x="36" y="24"/>
                </a:cubicBezTo>
                <a:cubicBezTo>
                  <a:pt x="36" y="37"/>
                  <a:pt x="47" y="48"/>
                  <a:pt x="60"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 name="Freeform 22"/>
          <p:cNvSpPr>
            <a:spLocks noEditPoints="1"/>
          </p:cNvSpPr>
          <p:nvPr/>
        </p:nvSpPr>
        <p:spPr bwMode="auto">
          <a:xfrm>
            <a:off x="5713414" y="3860800"/>
            <a:ext cx="536575" cy="752475"/>
          </a:xfrm>
          <a:custGeom>
            <a:avLst/>
            <a:gdLst>
              <a:gd name="T0" fmla="*/ 158 w 195"/>
              <a:gd name="T1" fmla="*/ 0 h 274"/>
              <a:gd name="T2" fmla="*/ 140 w 195"/>
              <a:gd name="T3" fmla="*/ 11 h 274"/>
              <a:gd name="T4" fmla="*/ 55 w 195"/>
              <a:gd name="T5" fmla="*/ 0 h 274"/>
              <a:gd name="T6" fmla="*/ 37 w 195"/>
              <a:gd name="T7" fmla="*/ 11 h 274"/>
              <a:gd name="T8" fmla="*/ 0 w 195"/>
              <a:gd name="T9" fmla="*/ 274 h 274"/>
              <a:gd name="T10" fmla="*/ 195 w 195"/>
              <a:gd name="T11" fmla="*/ 11 h 274"/>
              <a:gd name="T12" fmla="*/ 185 w 195"/>
              <a:gd name="T13" fmla="*/ 264 h 274"/>
              <a:gd name="T14" fmla="*/ 10 w 195"/>
              <a:gd name="T15" fmla="*/ 264 h 274"/>
              <a:gd name="T16" fmla="*/ 37 w 195"/>
              <a:gd name="T17" fmla="*/ 21 h 274"/>
              <a:gd name="T18" fmla="*/ 55 w 195"/>
              <a:gd name="T19" fmla="*/ 36 h 274"/>
              <a:gd name="T20" fmla="*/ 140 w 195"/>
              <a:gd name="T21" fmla="*/ 21 h 274"/>
              <a:gd name="T22" fmla="*/ 158 w 195"/>
              <a:gd name="T23" fmla="*/ 36 h 274"/>
              <a:gd name="T24" fmla="*/ 185 w 195"/>
              <a:gd name="T25" fmla="*/ 21 h 274"/>
              <a:gd name="T26" fmla="*/ 82 w 195"/>
              <a:gd name="T27" fmla="*/ 76 h 274"/>
              <a:gd name="T28" fmla="*/ 83 w 195"/>
              <a:gd name="T29" fmla="*/ 56 h 274"/>
              <a:gd name="T30" fmla="*/ 96 w 195"/>
              <a:gd name="T31" fmla="*/ 44 h 274"/>
              <a:gd name="T32" fmla="*/ 96 w 195"/>
              <a:gd name="T33" fmla="*/ 44 h 274"/>
              <a:gd name="T34" fmla="*/ 98 w 195"/>
              <a:gd name="T35" fmla="*/ 43 h 274"/>
              <a:gd name="T36" fmla="*/ 97 w 195"/>
              <a:gd name="T37" fmla="*/ 45 h 274"/>
              <a:gd name="T38" fmla="*/ 102 w 195"/>
              <a:gd name="T39" fmla="*/ 40 h 274"/>
              <a:gd name="T40" fmla="*/ 102 w 195"/>
              <a:gd name="T41" fmla="*/ 41 h 274"/>
              <a:gd name="T42" fmla="*/ 105 w 195"/>
              <a:gd name="T43" fmla="*/ 45 h 274"/>
              <a:gd name="T44" fmla="*/ 107 w 195"/>
              <a:gd name="T45" fmla="*/ 46 h 274"/>
              <a:gd name="T46" fmla="*/ 107 w 195"/>
              <a:gd name="T47" fmla="*/ 47 h 274"/>
              <a:gd name="T48" fmla="*/ 108 w 195"/>
              <a:gd name="T49" fmla="*/ 46 h 274"/>
              <a:gd name="T50" fmla="*/ 117 w 195"/>
              <a:gd name="T51" fmla="*/ 52 h 274"/>
              <a:gd name="T52" fmla="*/ 119 w 195"/>
              <a:gd name="T53" fmla="*/ 76 h 274"/>
              <a:gd name="T54" fmla="*/ 100 w 195"/>
              <a:gd name="T55" fmla="*/ 98 h 274"/>
              <a:gd name="T56" fmla="*/ 82 w 195"/>
              <a:gd name="T57" fmla="*/ 76 h 274"/>
              <a:gd name="T58" fmla="*/ 65 w 195"/>
              <a:gd name="T59" fmla="*/ 107 h 274"/>
              <a:gd name="T60" fmla="*/ 87 w 195"/>
              <a:gd name="T61" fmla="*/ 94 h 274"/>
              <a:gd name="T62" fmla="*/ 121 w 195"/>
              <a:gd name="T63" fmla="*/ 99 h 274"/>
              <a:gd name="T64" fmla="*/ 143 w 195"/>
              <a:gd name="T65" fmla="*/ 142 h 274"/>
              <a:gd name="T66" fmla="*/ 98 w 195"/>
              <a:gd name="T67" fmla="*/ 151 h 274"/>
              <a:gd name="T68" fmla="*/ 58 w 195"/>
              <a:gd name="T69" fmla="*/ 138 h 274"/>
              <a:gd name="T70" fmla="*/ 145 w 195"/>
              <a:gd name="T71" fmla="*/ 212 h 274"/>
              <a:gd name="T72" fmla="*/ 35 w 195"/>
              <a:gd name="T73" fmla="*/ 218 h 274"/>
              <a:gd name="T74" fmla="*/ 36 w 195"/>
              <a:gd name="T75" fmla="*/ 231 h 274"/>
              <a:gd name="T76" fmla="*/ 136 w 195"/>
              <a:gd name="T77" fmla="*/ 238 h 274"/>
              <a:gd name="T78" fmla="*/ 36 w 195"/>
              <a:gd name="T79" fmla="*/ 231 h 274"/>
              <a:gd name="T80" fmla="*/ 155 w 195"/>
              <a:gd name="T81" fmla="*/ 192 h 274"/>
              <a:gd name="T82" fmla="*/ 35 w 195"/>
              <a:gd name="T83" fmla="*/ 198 h 274"/>
              <a:gd name="T84" fmla="*/ 35 w 195"/>
              <a:gd name="T85" fmla="*/ 171 h 274"/>
              <a:gd name="T86" fmla="*/ 165 w 195"/>
              <a:gd name="T87" fmla="*/ 177 h 274"/>
              <a:gd name="T88" fmla="*/ 35 w 195"/>
              <a:gd name="T89" fmla="*/ 17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74">
                <a:moveTo>
                  <a:pt x="158" y="11"/>
                </a:moveTo>
                <a:cubicBezTo>
                  <a:pt x="158" y="0"/>
                  <a:pt x="158" y="0"/>
                  <a:pt x="158" y="0"/>
                </a:cubicBezTo>
                <a:cubicBezTo>
                  <a:pt x="140" y="0"/>
                  <a:pt x="140" y="0"/>
                  <a:pt x="140" y="0"/>
                </a:cubicBezTo>
                <a:cubicBezTo>
                  <a:pt x="140" y="11"/>
                  <a:pt x="140" y="11"/>
                  <a:pt x="140" y="11"/>
                </a:cubicBezTo>
                <a:cubicBezTo>
                  <a:pt x="55" y="11"/>
                  <a:pt x="55" y="11"/>
                  <a:pt x="55" y="11"/>
                </a:cubicBezTo>
                <a:cubicBezTo>
                  <a:pt x="55" y="0"/>
                  <a:pt x="55" y="0"/>
                  <a:pt x="55" y="0"/>
                </a:cubicBezTo>
                <a:cubicBezTo>
                  <a:pt x="37" y="0"/>
                  <a:pt x="37" y="0"/>
                  <a:pt x="37" y="0"/>
                </a:cubicBezTo>
                <a:cubicBezTo>
                  <a:pt x="37" y="11"/>
                  <a:pt x="37" y="11"/>
                  <a:pt x="37" y="11"/>
                </a:cubicBezTo>
                <a:cubicBezTo>
                  <a:pt x="0" y="11"/>
                  <a:pt x="0" y="11"/>
                  <a:pt x="0" y="11"/>
                </a:cubicBezTo>
                <a:cubicBezTo>
                  <a:pt x="0" y="274"/>
                  <a:pt x="0" y="274"/>
                  <a:pt x="0" y="274"/>
                </a:cubicBezTo>
                <a:cubicBezTo>
                  <a:pt x="195" y="274"/>
                  <a:pt x="195" y="274"/>
                  <a:pt x="195" y="274"/>
                </a:cubicBezTo>
                <a:cubicBezTo>
                  <a:pt x="195" y="11"/>
                  <a:pt x="195" y="11"/>
                  <a:pt x="195" y="11"/>
                </a:cubicBezTo>
                <a:lnTo>
                  <a:pt x="158" y="11"/>
                </a:lnTo>
                <a:close/>
                <a:moveTo>
                  <a:pt x="185" y="264"/>
                </a:moveTo>
                <a:cubicBezTo>
                  <a:pt x="185" y="264"/>
                  <a:pt x="185" y="264"/>
                  <a:pt x="185" y="264"/>
                </a:cubicBezTo>
                <a:cubicBezTo>
                  <a:pt x="10" y="264"/>
                  <a:pt x="10" y="264"/>
                  <a:pt x="10" y="264"/>
                </a:cubicBezTo>
                <a:cubicBezTo>
                  <a:pt x="10" y="21"/>
                  <a:pt x="10" y="21"/>
                  <a:pt x="10" y="21"/>
                </a:cubicBezTo>
                <a:cubicBezTo>
                  <a:pt x="37" y="21"/>
                  <a:pt x="37" y="21"/>
                  <a:pt x="37" y="21"/>
                </a:cubicBezTo>
                <a:cubicBezTo>
                  <a:pt x="37" y="36"/>
                  <a:pt x="37" y="36"/>
                  <a:pt x="37" y="36"/>
                </a:cubicBezTo>
                <a:cubicBezTo>
                  <a:pt x="55" y="36"/>
                  <a:pt x="55" y="36"/>
                  <a:pt x="55" y="36"/>
                </a:cubicBezTo>
                <a:cubicBezTo>
                  <a:pt x="55" y="21"/>
                  <a:pt x="55" y="21"/>
                  <a:pt x="55" y="21"/>
                </a:cubicBezTo>
                <a:cubicBezTo>
                  <a:pt x="140" y="21"/>
                  <a:pt x="140" y="21"/>
                  <a:pt x="140" y="21"/>
                </a:cubicBezTo>
                <a:cubicBezTo>
                  <a:pt x="140" y="36"/>
                  <a:pt x="140" y="36"/>
                  <a:pt x="140" y="36"/>
                </a:cubicBezTo>
                <a:cubicBezTo>
                  <a:pt x="158" y="36"/>
                  <a:pt x="158" y="36"/>
                  <a:pt x="158" y="36"/>
                </a:cubicBezTo>
                <a:cubicBezTo>
                  <a:pt x="158" y="21"/>
                  <a:pt x="158" y="21"/>
                  <a:pt x="158" y="21"/>
                </a:cubicBezTo>
                <a:cubicBezTo>
                  <a:pt x="185" y="21"/>
                  <a:pt x="185" y="21"/>
                  <a:pt x="185" y="21"/>
                </a:cubicBezTo>
                <a:lnTo>
                  <a:pt x="185" y="264"/>
                </a:lnTo>
                <a:close/>
                <a:moveTo>
                  <a:pt x="82" y="76"/>
                </a:moveTo>
                <a:cubicBezTo>
                  <a:pt x="82" y="76"/>
                  <a:pt x="80" y="69"/>
                  <a:pt x="83" y="70"/>
                </a:cubicBezTo>
                <a:cubicBezTo>
                  <a:pt x="81" y="60"/>
                  <a:pt x="83" y="56"/>
                  <a:pt x="83" y="56"/>
                </a:cubicBezTo>
                <a:cubicBezTo>
                  <a:pt x="85" y="48"/>
                  <a:pt x="94" y="44"/>
                  <a:pt x="94" y="44"/>
                </a:cubicBezTo>
                <a:cubicBezTo>
                  <a:pt x="96" y="42"/>
                  <a:pt x="96" y="43"/>
                  <a:pt x="96" y="44"/>
                </a:cubicBezTo>
                <a:cubicBezTo>
                  <a:pt x="96" y="43"/>
                  <a:pt x="97" y="43"/>
                  <a:pt x="97" y="43"/>
                </a:cubicBezTo>
                <a:cubicBezTo>
                  <a:pt x="96" y="43"/>
                  <a:pt x="96" y="44"/>
                  <a:pt x="96" y="44"/>
                </a:cubicBezTo>
                <a:cubicBezTo>
                  <a:pt x="97" y="45"/>
                  <a:pt x="97" y="45"/>
                  <a:pt x="97" y="45"/>
                </a:cubicBezTo>
                <a:cubicBezTo>
                  <a:pt x="97" y="44"/>
                  <a:pt x="98" y="43"/>
                  <a:pt x="98" y="43"/>
                </a:cubicBezTo>
                <a:cubicBezTo>
                  <a:pt x="97" y="44"/>
                  <a:pt x="97" y="44"/>
                  <a:pt x="97" y="45"/>
                </a:cubicBezTo>
                <a:cubicBezTo>
                  <a:pt x="97" y="45"/>
                  <a:pt x="97" y="45"/>
                  <a:pt x="97" y="45"/>
                </a:cubicBezTo>
                <a:cubicBezTo>
                  <a:pt x="98" y="43"/>
                  <a:pt x="99" y="42"/>
                  <a:pt x="100" y="42"/>
                </a:cubicBezTo>
                <a:cubicBezTo>
                  <a:pt x="101" y="41"/>
                  <a:pt x="102" y="40"/>
                  <a:pt x="102" y="40"/>
                </a:cubicBezTo>
                <a:cubicBezTo>
                  <a:pt x="101" y="41"/>
                  <a:pt x="100" y="42"/>
                  <a:pt x="100" y="43"/>
                </a:cubicBezTo>
                <a:cubicBezTo>
                  <a:pt x="101" y="42"/>
                  <a:pt x="102" y="41"/>
                  <a:pt x="102" y="41"/>
                </a:cubicBezTo>
                <a:cubicBezTo>
                  <a:pt x="102" y="43"/>
                  <a:pt x="104" y="45"/>
                  <a:pt x="106" y="46"/>
                </a:cubicBezTo>
                <a:cubicBezTo>
                  <a:pt x="105" y="45"/>
                  <a:pt x="105" y="45"/>
                  <a:pt x="105" y="45"/>
                </a:cubicBezTo>
                <a:cubicBezTo>
                  <a:pt x="106" y="46"/>
                  <a:pt x="106" y="46"/>
                  <a:pt x="106" y="46"/>
                </a:cubicBezTo>
                <a:cubicBezTo>
                  <a:pt x="106" y="46"/>
                  <a:pt x="106" y="46"/>
                  <a:pt x="107" y="46"/>
                </a:cubicBezTo>
                <a:cubicBezTo>
                  <a:pt x="106" y="46"/>
                  <a:pt x="106" y="45"/>
                  <a:pt x="106" y="45"/>
                </a:cubicBezTo>
                <a:cubicBezTo>
                  <a:pt x="106" y="46"/>
                  <a:pt x="107" y="46"/>
                  <a:pt x="107" y="47"/>
                </a:cubicBezTo>
                <a:cubicBezTo>
                  <a:pt x="107" y="47"/>
                  <a:pt x="108" y="47"/>
                  <a:pt x="108" y="47"/>
                </a:cubicBezTo>
                <a:cubicBezTo>
                  <a:pt x="108" y="47"/>
                  <a:pt x="108" y="46"/>
                  <a:pt x="108" y="46"/>
                </a:cubicBezTo>
                <a:cubicBezTo>
                  <a:pt x="108" y="47"/>
                  <a:pt x="108" y="47"/>
                  <a:pt x="108" y="47"/>
                </a:cubicBezTo>
                <a:cubicBezTo>
                  <a:pt x="114" y="49"/>
                  <a:pt x="117" y="52"/>
                  <a:pt x="117" y="52"/>
                </a:cubicBezTo>
                <a:cubicBezTo>
                  <a:pt x="122" y="58"/>
                  <a:pt x="119" y="68"/>
                  <a:pt x="119" y="70"/>
                </a:cubicBezTo>
                <a:cubicBezTo>
                  <a:pt x="121" y="69"/>
                  <a:pt x="119" y="76"/>
                  <a:pt x="119" y="76"/>
                </a:cubicBezTo>
                <a:cubicBezTo>
                  <a:pt x="119" y="78"/>
                  <a:pt x="118" y="78"/>
                  <a:pt x="118" y="79"/>
                </a:cubicBezTo>
                <a:cubicBezTo>
                  <a:pt x="116" y="88"/>
                  <a:pt x="108" y="98"/>
                  <a:pt x="100" y="98"/>
                </a:cubicBezTo>
                <a:cubicBezTo>
                  <a:pt x="93" y="98"/>
                  <a:pt x="85" y="88"/>
                  <a:pt x="84" y="79"/>
                </a:cubicBezTo>
                <a:cubicBezTo>
                  <a:pt x="83" y="78"/>
                  <a:pt x="82" y="78"/>
                  <a:pt x="82" y="76"/>
                </a:cubicBezTo>
                <a:close/>
                <a:moveTo>
                  <a:pt x="58" y="138"/>
                </a:moveTo>
                <a:cubicBezTo>
                  <a:pt x="58" y="138"/>
                  <a:pt x="58" y="117"/>
                  <a:pt x="65" y="107"/>
                </a:cubicBezTo>
                <a:cubicBezTo>
                  <a:pt x="65" y="107"/>
                  <a:pt x="67" y="104"/>
                  <a:pt x="71" y="103"/>
                </a:cubicBezTo>
                <a:cubicBezTo>
                  <a:pt x="71" y="103"/>
                  <a:pt x="86" y="98"/>
                  <a:pt x="87" y="94"/>
                </a:cubicBezTo>
                <a:cubicBezTo>
                  <a:pt x="87" y="94"/>
                  <a:pt x="99" y="123"/>
                  <a:pt x="113" y="94"/>
                </a:cubicBezTo>
                <a:cubicBezTo>
                  <a:pt x="113" y="94"/>
                  <a:pt x="113" y="97"/>
                  <a:pt x="121" y="99"/>
                </a:cubicBezTo>
                <a:cubicBezTo>
                  <a:pt x="121" y="99"/>
                  <a:pt x="135" y="104"/>
                  <a:pt x="137" y="109"/>
                </a:cubicBezTo>
                <a:cubicBezTo>
                  <a:pt x="137" y="109"/>
                  <a:pt x="145" y="126"/>
                  <a:pt x="143" y="142"/>
                </a:cubicBezTo>
                <a:cubicBezTo>
                  <a:pt x="143" y="142"/>
                  <a:pt x="143" y="143"/>
                  <a:pt x="140" y="145"/>
                </a:cubicBezTo>
                <a:cubicBezTo>
                  <a:pt x="140" y="145"/>
                  <a:pt x="123" y="152"/>
                  <a:pt x="98" y="151"/>
                </a:cubicBezTo>
                <a:cubicBezTo>
                  <a:pt x="98" y="151"/>
                  <a:pt x="75" y="150"/>
                  <a:pt x="60" y="144"/>
                </a:cubicBezTo>
                <a:cubicBezTo>
                  <a:pt x="60" y="144"/>
                  <a:pt x="58" y="143"/>
                  <a:pt x="58" y="138"/>
                </a:cubicBezTo>
                <a:close/>
                <a:moveTo>
                  <a:pt x="35" y="212"/>
                </a:moveTo>
                <a:cubicBezTo>
                  <a:pt x="145" y="212"/>
                  <a:pt x="145" y="212"/>
                  <a:pt x="145" y="212"/>
                </a:cubicBezTo>
                <a:cubicBezTo>
                  <a:pt x="145" y="218"/>
                  <a:pt x="145" y="218"/>
                  <a:pt x="145" y="218"/>
                </a:cubicBezTo>
                <a:cubicBezTo>
                  <a:pt x="35" y="218"/>
                  <a:pt x="35" y="218"/>
                  <a:pt x="35" y="218"/>
                </a:cubicBezTo>
                <a:lnTo>
                  <a:pt x="35" y="212"/>
                </a:lnTo>
                <a:close/>
                <a:moveTo>
                  <a:pt x="36" y="231"/>
                </a:moveTo>
                <a:cubicBezTo>
                  <a:pt x="136" y="231"/>
                  <a:pt x="136" y="231"/>
                  <a:pt x="136" y="231"/>
                </a:cubicBezTo>
                <a:cubicBezTo>
                  <a:pt x="136" y="238"/>
                  <a:pt x="136" y="238"/>
                  <a:pt x="136" y="238"/>
                </a:cubicBezTo>
                <a:cubicBezTo>
                  <a:pt x="36" y="238"/>
                  <a:pt x="36" y="238"/>
                  <a:pt x="36" y="238"/>
                </a:cubicBezTo>
                <a:lnTo>
                  <a:pt x="36" y="231"/>
                </a:lnTo>
                <a:close/>
                <a:moveTo>
                  <a:pt x="35" y="192"/>
                </a:moveTo>
                <a:cubicBezTo>
                  <a:pt x="155" y="192"/>
                  <a:pt x="155" y="192"/>
                  <a:pt x="155" y="192"/>
                </a:cubicBezTo>
                <a:cubicBezTo>
                  <a:pt x="155" y="198"/>
                  <a:pt x="155" y="198"/>
                  <a:pt x="155" y="198"/>
                </a:cubicBezTo>
                <a:cubicBezTo>
                  <a:pt x="35" y="198"/>
                  <a:pt x="35" y="198"/>
                  <a:pt x="35" y="198"/>
                </a:cubicBezTo>
                <a:lnTo>
                  <a:pt x="35" y="192"/>
                </a:lnTo>
                <a:close/>
                <a:moveTo>
                  <a:pt x="35" y="171"/>
                </a:moveTo>
                <a:cubicBezTo>
                  <a:pt x="165" y="171"/>
                  <a:pt x="165" y="171"/>
                  <a:pt x="165" y="171"/>
                </a:cubicBezTo>
                <a:cubicBezTo>
                  <a:pt x="165" y="177"/>
                  <a:pt x="165" y="177"/>
                  <a:pt x="165" y="177"/>
                </a:cubicBezTo>
                <a:cubicBezTo>
                  <a:pt x="35" y="177"/>
                  <a:pt x="35" y="177"/>
                  <a:pt x="35" y="177"/>
                </a:cubicBezTo>
                <a:lnTo>
                  <a:pt x="35" y="1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14" name="组合 413"/>
          <p:cNvGrpSpPr/>
          <p:nvPr/>
        </p:nvGrpSpPr>
        <p:grpSpPr>
          <a:xfrm>
            <a:off x="7043739" y="527050"/>
            <a:ext cx="733425" cy="741363"/>
            <a:chOff x="7043739" y="527050"/>
            <a:chExt cx="733425" cy="741363"/>
          </a:xfrm>
        </p:grpSpPr>
        <p:sp>
          <p:nvSpPr>
            <p:cNvPr id="415"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6" name="Freeform 24"/>
            <p:cNvSpPr>
              <a:spLocks/>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7" name="Freeform 25"/>
            <p:cNvSpPr>
              <a:spLocks/>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18" name="Freeform 26"/>
          <p:cNvSpPr>
            <a:spLocks noEditPoints="1"/>
          </p:cNvSpPr>
          <p:nvPr/>
        </p:nvSpPr>
        <p:spPr bwMode="auto">
          <a:xfrm>
            <a:off x="7059614" y="2749550"/>
            <a:ext cx="658813" cy="757238"/>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9" name="Freeform 27"/>
          <p:cNvSpPr>
            <a:spLocks noEditPoints="1"/>
          </p:cNvSpPr>
          <p:nvPr/>
        </p:nvSpPr>
        <p:spPr bwMode="auto">
          <a:xfrm>
            <a:off x="5746751" y="1609725"/>
            <a:ext cx="560388" cy="782638"/>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0" name="Freeform 28"/>
          <p:cNvSpPr>
            <a:spLocks/>
          </p:cNvSpPr>
          <p:nvPr/>
        </p:nvSpPr>
        <p:spPr bwMode="auto">
          <a:xfrm>
            <a:off x="6991351" y="1898650"/>
            <a:ext cx="760413" cy="436563"/>
          </a:xfrm>
          <a:custGeom>
            <a:avLst/>
            <a:gdLst>
              <a:gd name="T0" fmla="*/ 420 w 479"/>
              <a:gd name="T1" fmla="*/ 41 h 275"/>
              <a:gd name="T2" fmla="*/ 240 w 479"/>
              <a:gd name="T3" fmla="*/ 169 h 275"/>
              <a:gd name="T4" fmla="*/ 59 w 479"/>
              <a:gd name="T5" fmla="*/ 41 h 275"/>
              <a:gd name="T6" fmla="*/ 0 w 479"/>
              <a:gd name="T7" fmla="*/ 0 h 275"/>
              <a:gd name="T8" fmla="*/ 0 w 479"/>
              <a:gd name="T9" fmla="*/ 275 h 275"/>
              <a:gd name="T10" fmla="*/ 479 w 479"/>
              <a:gd name="T11" fmla="*/ 275 h 275"/>
              <a:gd name="T12" fmla="*/ 479 w 479"/>
              <a:gd name="T13" fmla="*/ 0 h 275"/>
              <a:gd name="T14" fmla="*/ 420 w 479"/>
              <a:gd name="T15" fmla="*/ 41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9" h="275">
                <a:moveTo>
                  <a:pt x="420" y="41"/>
                </a:moveTo>
                <a:lnTo>
                  <a:pt x="240" y="169"/>
                </a:lnTo>
                <a:lnTo>
                  <a:pt x="59" y="41"/>
                </a:lnTo>
                <a:lnTo>
                  <a:pt x="0" y="0"/>
                </a:lnTo>
                <a:lnTo>
                  <a:pt x="0" y="275"/>
                </a:lnTo>
                <a:lnTo>
                  <a:pt x="479" y="275"/>
                </a:lnTo>
                <a:lnTo>
                  <a:pt x="479" y="0"/>
                </a:lnTo>
                <a:lnTo>
                  <a:pt x="420" y="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1" name="Freeform 29"/>
          <p:cNvSpPr>
            <a:spLocks noEditPoints="1"/>
          </p:cNvSpPr>
          <p:nvPr/>
        </p:nvSpPr>
        <p:spPr bwMode="auto">
          <a:xfrm>
            <a:off x="7062789" y="1708150"/>
            <a:ext cx="617538" cy="438150"/>
          </a:xfrm>
          <a:custGeom>
            <a:avLst/>
            <a:gdLst>
              <a:gd name="T0" fmla="*/ 3 w 225"/>
              <a:gd name="T1" fmla="*/ 83 h 159"/>
              <a:gd name="T2" fmla="*/ 108 w 225"/>
              <a:gd name="T3" fmla="*/ 157 h 159"/>
              <a:gd name="T4" fmla="*/ 113 w 225"/>
              <a:gd name="T5" fmla="*/ 159 h 159"/>
              <a:gd name="T6" fmla="*/ 117 w 225"/>
              <a:gd name="T7" fmla="*/ 157 h 159"/>
              <a:gd name="T8" fmla="*/ 222 w 225"/>
              <a:gd name="T9" fmla="*/ 83 h 159"/>
              <a:gd name="T10" fmla="*/ 225 w 225"/>
              <a:gd name="T11" fmla="*/ 76 h 159"/>
              <a:gd name="T12" fmla="*/ 225 w 225"/>
              <a:gd name="T13" fmla="*/ 8 h 159"/>
              <a:gd name="T14" fmla="*/ 217 w 225"/>
              <a:gd name="T15" fmla="*/ 0 h 159"/>
              <a:gd name="T16" fmla="*/ 8 w 225"/>
              <a:gd name="T17" fmla="*/ 0 h 159"/>
              <a:gd name="T18" fmla="*/ 0 w 225"/>
              <a:gd name="T19" fmla="*/ 8 h 159"/>
              <a:gd name="T20" fmla="*/ 0 w 225"/>
              <a:gd name="T21" fmla="*/ 76 h 159"/>
              <a:gd name="T22" fmla="*/ 3 w 225"/>
              <a:gd name="T23" fmla="*/ 83 h 159"/>
              <a:gd name="T24" fmla="*/ 16 w 225"/>
              <a:gd name="T25" fmla="*/ 16 h 159"/>
              <a:gd name="T26" fmla="*/ 209 w 225"/>
              <a:gd name="T27" fmla="*/ 16 h 159"/>
              <a:gd name="T28" fmla="*/ 209 w 225"/>
              <a:gd name="T29" fmla="*/ 72 h 159"/>
              <a:gd name="T30" fmla="*/ 113 w 225"/>
              <a:gd name="T31" fmla="*/ 141 h 159"/>
              <a:gd name="T32" fmla="*/ 16 w 225"/>
              <a:gd name="T33" fmla="*/ 72 h 159"/>
              <a:gd name="T34" fmla="*/ 16 w 225"/>
              <a:gd name="T35"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159">
                <a:moveTo>
                  <a:pt x="3" y="83"/>
                </a:moveTo>
                <a:cubicBezTo>
                  <a:pt x="108" y="157"/>
                  <a:pt x="108" y="157"/>
                  <a:pt x="108" y="157"/>
                </a:cubicBezTo>
                <a:cubicBezTo>
                  <a:pt x="109" y="158"/>
                  <a:pt x="111" y="159"/>
                  <a:pt x="113" y="159"/>
                </a:cubicBezTo>
                <a:cubicBezTo>
                  <a:pt x="114" y="159"/>
                  <a:pt x="116" y="158"/>
                  <a:pt x="117" y="157"/>
                </a:cubicBezTo>
                <a:cubicBezTo>
                  <a:pt x="222" y="83"/>
                  <a:pt x="222" y="83"/>
                  <a:pt x="222" y="83"/>
                </a:cubicBezTo>
                <a:cubicBezTo>
                  <a:pt x="224" y="81"/>
                  <a:pt x="225" y="79"/>
                  <a:pt x="225" y="76"/>
                </a:cubicBezTo>
                <a:cubicBezTo>
                  <a:pt x="225" y="8"/>
                  <a:pt x="225" y="8"/>
                  <a:pt x="225" y="8"/>
                </a:cubicBezTo>
                <a:cubicBezTo>
                  <a:pt x="225" y="3"/>
                  <a:pt x="221" y="0"/>
                  <a:pt x="217" y="0"/>
                </a:cubicBezTo>
                <a:cubicBezTo>
                  <a:pt x="8" y="0"/>
                  <a:pt x="8" y="0"/>
                  <a:pt x="8" y="0"/>
                </a:cubicBezTo>
                <a:cubicBezTo>
                  <a:pt x="4" y="0"/>
                  <a:pt x="0" y="3"/>
                  <a:pt x="0" y="8"/>
                </a:cubicBezTo>
                <a:cubicBezTo>
                  <a:pt x="0" y="76"/>
                  <a:pt x="0" y="76"/>
                  <a:pt x="0" y="76"/>
                </a:cubicBezTo>
                <a:cubicBezTo>
                  <a:pt x="0" y="79"/>
                  <a:pt x="1" y="81"/>
                  <a:pt x="3" y="83"/>
                </a:cubicBezTo>
                <a:close/>
                <a:moveTo>
                  <a:pt x="16" y="16"/>
                </a:moveTo>
                <a:cubicBezTo>
                  <a:pt x="209" y="16"/>
                  <a:pt x="209" y="16"/>
                  <a:pt x="209" y="16"/>
                </a:cubicBezTo>
                <a:cubicBezTo>
                  <a:pt x="209" y="72"/>
                  <a:pt x="209" y="72"/>
                  <a:pt x="209" y="72"/>
                </a:cubicBezTo>
                <a:cubicBezTo>
                  <a:pt x="113" y="141"/>
                  <a:pt x="113" y="141"/>
                  <a:pt x="113" y="141"/>
                </a:cubicBezTo>
                <a:cubicBezTo>
                  <a:pt x="16" y="72"/>
                  <a:pt x="16" y="72"/>
                  <a:pt x="16" y="72"/>
                </a:cubicBezTo>
                <a:lnTo>
                  <a:pt x="1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2" name="Freeform 30"/>
          <p:cNvSpPr>
            <a:spLocks/>
          </p:cNvSpPr>
          <p:nvPr/>
        </p:nvSpPr>
        <p:spPr bwMode="auto">
          <a:xfrm>
            <a:off x="7172326" y="1798638"/>
            <a:ext cx="384175" cy="50800"/>
          </a:xfrm>
          <a:custGeom>
            <a:avLst/>
            <a:gdLst>
              <a:gd name="T0" fmla="*/ 9 w 140"/>
              <a:gd name="T1" fmla="*/ 18 h 18"/>
              <a:gd name="T2" fmla="*/ 131 w 140"/>
              <a:gd name="T3" fmla="*/ 18 h 18"/>
              <a:gd name="T4" fmla="*/ 140 w 140"/>
              <a:gd name="T5" fmla="*/ 9 h 18"/>
              <a:gd name="T6" fmla="*/ 131 w 140"/>
              <a:gd name="T7" fmla="*/ 0 h 18"/>
              <a:gd name="T8" fmla="*/ 9 w 140"/>
              <a:gd name="T9" fmla="*/ 0 h 18"/>
              <a:gd name="T10" fmla="*/ 0 w 140"/>
              <a:gd name="T11" fmla="*/ 9 h 18"/>
              <a:gd name="T12" fmla="*/ 9 w 14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9" y="18"/>
                </a:moveTo>
                <a:cubicBezTo>
                  <a:pt x="131" y="18"/>
                  <a:pt x="131" y="18"/>
                  <a:pt x="131" y="18"/>
                </a:cubicBezTo>
                <a:cubicBezTo>
                  <a:pt x="136" y="18"/>
                  <a:pt x="140" y="14"/>
                  <a:pt x="140" y="9"/>
                </a:cubicBezTo>
                <a:cubicBezTo>
                  <a:pt x="140" y="4"/>
                  <a:pt x="136" y="0"/>
                  <a:pt x="131" y="0"/>
                </a:cubicBezTo>
                <a:cubicBezTo>
                  <a:pt x="9" y="0"/>
                  <a:pt x="9" y="0"/>
                  <a:pt x="9" y="0"/>
                </a:cubicBezTo>
                <a:cubicBezTo>
                  <a:pt x="4" y="0"/>
                  <a:pt x="0" y="4"/>
                  <a:pt x="0" y="9"/>
                </a:cubicBezTo>
                <a:cubicBezTo>
                  <a:pt x="0" y="14"/>
                  <a:pt x="4" y="18"/>
                  <a:pt x="9" y="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3" name="Freeform 31"/>
          <p:cNvSpPr>
            <a:spLocks/>
          </p:cNvSpPr>
          <p:nvPr/>
        </p:nvSpPr>
        <p:spPr bwMode="auto">
          <a:xfrm>
            <a:off x="7172326" y="1884363"/>
            <a:ext cx="384175" cy="49213"/>
          </a:xfrm>
          <a:custGeom>
            <a:avLst/>
            <a:gdLst>
              <a:gd name="T0" fmla="*/ 140 w 140"/>
              <a:gd name="T1" fmla="*/ 9 h 18"/>
              <a:gd name="T2" fmla="*/ 131 w 140"/>
              <a:gd name="T3" fmla="*/ 0 h 18"/>
              <a:gd name="T4" fmla="*/ 9 w 140"/>
              <a:gd name="T5" fmla="*/ 0 h 18"/>
              <a:gd name="T6" fmla="*/ 0 w 140"/>
              <a:gd name="T7" fmla="*/ 9 h 18"/>
              <a:gd name="T8" fmla="*/ 9 w 140"/>
              <a:gd name="T9" fmla="*/ 18 h 18"/>
              <a:gd name="T10" fmla="*/ 131 w 140"/>
              <a:gd name="T11" fmla="*/ 18 h 18"/>
              <a:gd name="T12" fmla="*/ 140 w 140"/>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9"/>
                </a:moveTo>
                <a:cubicBezTo>
                  <a:pt x="140" y="4"/>
                  <a:pt x="136" y="0"/>
                  <a:pt x="131" y="0"/>
                </a:cubicBezTo>
                <a:cubicBezTo>
                  <a:pt x="9" y="0"/>
                  <a:pt x="9" y="0"/>
                  <a:pt x="9" y="0"/>
                </a:cubicBezTo>
                <a:cubicBezTo>
                  <a:pt x="4" y="0"/>
                  <a:pt x="0" y="4"/>
                  <a:pt x="0" y="9"/>
                </a:cubicBezTo>
                <a:cubicBezTo>
                  <a:pt x="0" y="14"/>
                  <a:pt x="4" y="18"/>
                  <a:pt x="9" y="18"/>
                </a:cubicBezTo>
                <a:cubicBezTo>
                  <a:pt x="131" y="18"/>
                  <a:pt x="131" y="18"/>
                  <a:pt x="131" y="18"/>
                </a:cubicBezTo>
                <a:cubicBezTo>
                  <a:pt x="136" y="18"/>
                  <a:pt x="140" y="14"/>
                  <a:pt x="14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4" name="Freeform 32"/>
          <p:cNvSpPr>
            <a:spLocks noEditPoints="1"/>
          </p:cNvSpPr>
          <p:nvPr/>
        </p:nvSpPr>
        <p:spPr bwMode="auto">
          <a:xfrm>
            <a:off x="2900364" y="2747963"/>
            <a:ext cx="523875" cy="763588"/>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5" name="Rectangle 33"/>
          <p:cNvSpPr>
            <a:spLocks noChangeArrowheads="1"/>
          </p:cNvSpPr>
          <p:nvPr/>
        </p:nvSpPr>
        <p:spPr bwMode="auto">
          <a:xfrm>
            <a:off x="6988176" y="4071938"/>
            <a:ext cx="82550" cy="1270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6" name="Rectangle 34"/>
          <p:cNvSpPr>
            <a:spLocks noChangeArrowheads="1"/>
          </p:cNvSpPr>
          <p:nvPr/>
        </p:nvSpPr>
        <p:spPr bwMode="auto">
          <a:xfrm>
            <a:off x="7694614" y="4071938"/>
            <a:ext cx="76200" cy="1270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7" name="Freeform 35"/>
          <p:cNvSpPr>
            <a:spLocks noEditPoints="1"/>
          </p:cNvSpPr>
          <p:nvPr/>
        </p:nvSpPr>
        <p:spPr bwMode="auto">
          <a:xfrm>
            <a:off x="7056439" y="4003675"/>
            <a:ext cx="652463" cy="463550"/>
          </a:xfrm>
          <a:custGeom>
            <a:avLst/>
            <a:gdLst>
              <a:gd name="T0" fmla="*/ 225 w 237"/>
              <a:gd name="T1" fmla="*/ 0 h 169"/>
              <a:gd name="T2" fmla="*/ 11 w 237"/>
              <a:gd name="T3" fmla="*/ 2 h 169"/>
              <a:gd name="T4" fmla="*/ 11 w 237"/>
              <a:gd name="T5" fmla="*/ 94 h 169"/>
              <a:gd name="T6" fmla="*/ 0 w 237"/>
              <a:gd name="T7" fmla="*/ 105 h 169"/>
              <a:gd name="T8" fmla="*/ 0 w 237"/>
              <a:gd name="T9" fmla="*/ 169 h 169"/>
              <a:gd name="T10" fmla="*/ 237 w 237"/>
              <a:gd name="T11" fmla="*/ 169 h 169"/>
              <a:gd name="T12" fmla="*/ 237 w 237"/>
              <a:gd name="T13" fmla="*/ 107 h 169"/>
              <a:gd name="T14" fmla="*/ 225 w 237"/>
              <a:gd name="T15" fmla="*/ 98 h 169"/>
              <a:gd name="T16" fmla="*/ 225 w 237"/>
              <a:gd name="T17" fmla="*/ 0 h 169"/>
              <a:gd name="T18" fmla="*/ 28 w 237"/>
              <a:gd name="T19" fmla="*/ 9 h 169"/>
              <a:gd name="T20" fmla="*/ 114 w 237"/>
              <a:gd name="T21" fmla="*/ 9 h 169"/>
              <a:gd name="T22" fmla="*/ 114 w 237"/>
              <a:gd name="T23" fmla="*/ 25 h 169"/>
              <a:gd name="T24" fmla="*/ 98 w 237"/>
              <a:gd name="T25" fmla="*/ 25 h 169"/>
              <a:gd name="T26" fmla="*/ 98 w 237"/>
              <a:gd name="T27" fmla="*/ 34 h 169"/>
              <a:gd name="T28" fmla="*/ 114 w 237"/>
              <a:gd name="T29" fmla="*/ 34 h 169"/>
              <a:gd name="T30" fmla="*/ 114 w 237"/>
              <a:gd name="T31" fmla="*/ 73 h 169"/>
              <a:gd name="T32" fmla="*/ 28 w 237"/>
              <a:gd name="T33" fmla="*/ 73 h 169"/>
              <a:gd name="T34" fmla="*/ 28 w 237"/>
              <a:gd name="T35" fmla="*/ 9 h 169"/>
              <a:gd name="T36" fmla="*/ 49 w 237"/>
              <a:gd name="T37" fmla="*/ 148 h 169"/>
              <a:gd name="T38" fmla="*/ 31 w 237"/>
              <a:gd name="T39" fmla="*/ 130 h 169"/>
              <a:gd name="T40" fmla="*/ 49 w 237"/>
              <a:gd name="T41" fmla="*/ 112 h 169"/>
              <a:gd name="T42" fmla="*/ 67 w 237"/>
              <a:gd name="T43" fmla="*/ 130 h 169"/>
              <a:gd name="T44" fmla="*/ 49 w 237"/>
              <a:gd name="T45" fmla="*/ 148 h 169"/>
              <a:gd name="T46" fmla="*/ 152 w 237"/>
              <a:gd name="T47" fmla="*/ 142 h 169"/>
              <a:gd name="T48" fmla="*/ 84 w 237"/>
              <a:gd name="T49" fmla="*/ 142 h 169"/>
              <a:gd name="T50" fmla="*/ 84 w 237"/>
              <a:gd name="T51" fmla="*/ 136 h 169"/>
              <a:gd name="T52" fmla="*/ 152 w 237"/>
              <a:gd name="T53" fmla="*/ 136 h 169"/>
              <a:gd name="T54" fmla="*/ 152 w 237"/>
              <a:gd name="T55" fmla="*/ 142 h 169"/>
              <a:gd name="T56" fmla="*/ 152 w 237"/>
              <a:gd name="T57" fmla="*/ 130 h 169"/>
              <a:gd name="T58" fmla="*/ 84 w 237"/>
              <a:gd name="T59" fmla="*/ 130 h 169"/>
              <a:gd name="T60" fmla="*/ 84 w 237"/>
              <a:gd name="T61" fmla="*/ 123 h 169"/>
              <a:gd name="T62" fmla="*/ 152 w 237"/>
              <a:gd name="T63" fmla="*/ 123 h 169"/>
              <a:gd name="T64" fmla="*/ 152 w 237"/>
              <a:gd name="T65" fmla="*/ 130 h 169"/>
              <a:gd name="T66" fmla="*/ 152 w 237"/>
              <a:gd name="T67" fmla="*/ 116 h 169"/>
              <a:gd name="T68" fmla="*/ 84 w 237"/>
              <a:gd name="T69" fmla="*/ 116 h 169"/>
              <a:gd name="T70" fmla="*/ 84 w 237"/>
              <a:gd name="T71" fmla="*/ 109 h 169"/>
              <a:gd name="T72" fmla="*/ 152 w 237"/>
              <a:gd name="T73" fmla="*/ 109 h 169"/>
              <a:gd name="T74" fmla="*/ 152 w 237"/>
              <a:gd name="T75" fmla="*/ 116 h 169"/>
              <a:gd name="T76" fmla="*/ 183 w 237"/>
              <a:gd name="T77" fmla="*/ 148 h 169"/>
              <a:gd name="T78" fmla="*/ 165 w 237"/>
              <a:gd name="T79" fmla="*/ 130 h 169"/>
              <a:gd name="T80" fmla="*/ 183 w 237"/>
              <a:gd name="T81" fmla="*/ 112 h 169"/>
              <a:gd name="T82" fmla="*/ 201 w 237"/>
              <a:gd name="T83" fmla="*/ 130 h 169"/>
              <a:gd name="T84" fmla="*/ 183 w 237"/>
              <a:gd name="T85" fmla="*/ 148 h 169"/>
              <a:gd name="T86" fmla="*/ 206 w 237"/>
              <a:gd name="T87" fmla="*/ 73 h 169"/>
              <a:gd name="T88" fmla="*/ 124 w 237"/>
              <a:gd name="T89" fmla="*/ 73 h 169"/>
              <a:gd name="T90" fmla="*/ 124 w 237"/>
              <a:gd name="T91" fmla="*/ 34 h 169"/>
              <a:gd name="T92" fmla="*/ 142 w 237"/>
              <a:gd name="T93" fmla="*/ 34 h 169"/>
              <a:gd name="T94" fmla="*/ 142 w 237"/>
              <a:gd name="T95" fmla="*/ 25 h 169"/>
              <a:gd name="T96" fmla="*/ 124 w 237"/>
              <a:gd name="T97" fmla="*/ 25 h 169"/>
              <a:gd name="T98" fmla="*/ 124 w 237"/>
              <a:gd name="T99" fmla="*/ 9 h 169"/>
              <a:gd name="T100" fmla="*/ 206 w 237"/>
              <a:gd name="T101" fmla="*/ 9 h 169"/>
              <a:gd name="T102" fmla="*/ 206 w 237"/>
              <a:gd name="T103" fmla="*/ 7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169">
                <a:moveTo>
                  <a:pt x="225" y="0"/>
                </a:moveTo>
                <a:cubicBezTo>
                  <a:pt x="11" y="2"/>
                  <a:pt x="11" y="2"/>
                  <a:pt x="11" y="2"/>
                </a:cubicBezTo>
                <a:cubicBezTo>
                  <a:pt x="11" y="94"/>
                  <a:pt x="11" y="94"/>
                  <a:pt x="11" y="94"/>
                </a:cubicBezTo>
                <a:cubicBezTo>
                  <a:pt x="0" y="105"/>
                  <a:pt x="0" y="105"/>
                  <a:pt x="0" y="105"/>
                </a:cubicBezTo>
                <a:cubicBezTo>
                  <a:pt x="0" y="169"/>
                  <a:pt x="0" y="169"/>
                  <a:pt x="0" y="169"/>
                </a:cubicBezTo>
                <a:cubicBezTo>
                  <a:pt x="237" y="169"/>
                  <a:pt x="237" y="169"/>
                  <a:pt x="237" y="169"/>
                </a:cubicBezTo>
                <a:cubicBezTo>
                  <a:pt x="237" y="107"/>
                  <a:pt x="237" y="107"/>
                  <a:pt x="237" y="107"/>
                </a:cubicBezTo>
                <a:cubicBezTo>
                  <a:pt x="225" y="98"/>
                  <a:pt x="225" y="98"/>
                  <a:pt x="225" y="98"/>
                </a:cubicBezTo>
                <a:cubicBezTo>
                  <a:pt x="225" y="0"/>
                  <a:pt x="225" y="0"/>
                  <a:pt x="225" y="0"/>
                </a:cubicBezTo>
                <a:close/>
                <a:moveTo>
                  <a:pt x="28" y="9"/>
                </a:moveTo>
                <a:cubicBezTo>
                  <a:pt x="114" y="9"/>
                  <a:pt x="114" y="9"/>
                  <a:pt x="114" y="9"/>
                </a:cubicBezTo>
                <a:cubicBezTo>
                  <a:pt x="114" y="25"/>
                  <a:pt x="114" y="25"/>
                  <a:pt x="114" y="25"/>
                </a:cubicBezTo>
                <a:cubicBezTo>
                  <a:pt x="98" y="25"/>
                  <a:pt x="98" y="25"/>
                  <a:pt x="98" y="25"/>
                </a:cubicBezTo>
                <a:cubicBezTo>
                  <a:pt x="98" y="34"/>
                  <a:pt x="98" y="34"/>
                  <a:pt x="98" y="34"/>
                </a:cubicBezTo>
                <a:cubicBezTo>
                  <a:pt x="114" y="34"/>
                  <a:pt x="114" y="34"/>
                  <a:pt x="114" y="34"/>
                </a:cubicBezTo>
                <a:cubicBezTo>
                  <a:pt x="114" y="73"/>
                  <a:pt x="114" y="73"/>
                  <a:pt x="114" y="73"/>
                </a:cubicBezTo>
                <a:cubicBezTo>
                  <a:pt x="28" y="73"/>
                  <a:pt x="28" y="73"/>
                  <a:pt x="28" y="73"/>
                </a:cubicBezTo>
                <a:lnTo>
                  <a:pt x="28" y="9"/>
                </a:lnTo>
                <a:close/>
                <a:moveTo>
                  <a:pt x="49" y="148"/>
                </a:moveTo>
                <a:cubicBezTo>
                  <a:pt x="39" y="148"/>
                  <a:pt x="31" y="140"/>
                  <a:pt x="31" y="130"/>
                </a:cubicBezTo>
                <a:cubicBezTo>
                  <a:pt x="31" y="120"/>
                  <a:pt x="39" y="112"/>
                  <a:pt x="49" y="112"/>
                </a:cubicBezTo>
                <a:cubicBezTo>
                  <a:pt x="59" y="112"/>
                  <a:pt x="67" y="120"/>
                  <a:pt x="67" y="130"/>
                </a:cubicBezTo>
                <a:cubicBezTo>
                  <a:pt x="67" y="140"/>
                  <a:pt x="59" y="148"/>
                  <a:pt x="49" y="148"/>
                </a:cubicBezTo>
                <a:close/>
                <a:moveTo>
                  <a:pt x="152" y="142"/>
                </a:moveTo>
                <a:cubicBezTo>
                  <a:pt x="84" y="142"/>
                  <a:pt x="84" y="142"/>
                  <a:pt x="84" y="142"/>
                </a:cubicBezTo>
                <a:cubicBezTo>
                  <a:pt x="84" y="136"/>
                  <a:pt x="84" y="136"/>
                  <a:pt x="84" y="136"/>
                </a:cubicBezTo>
                <a:cubicBezTo>
                  <a:pt x="152" y="136"/>
                  <a:pt x="152" y="136"/>
                  <a:pt x="152" y="136"/>
                </a:cubicBezTo>
                <a:lnTo>
                  <a:pt x="152" y="142"/>
                </a:lnTo>
                <a:close/>
                <a:moveTo>
                  <a:pt x="152" y="130"/>
                </a:moveTo>
                <a:cubicBezTo>
                  <a:pt x="84" y="130"/>
                  <a:pt x="84" y="130"/>
                  <a:pt x="84" y="130"/>
                </a:cubicBezTo>
                <a:cubicBezTo>
                  <a:pt x="84" y="123"/>
                  <a:pt x="84" y="123"/>
                  <a:pt x="84" y="123"/>
                </a:cubicBezTo>
                <a:cubicBezTo>
                  <a:pt x="152" y="123"/>
                  <a:pt x="152" y="123"/>
                  <a:pt x="152" y="123"/>
                </a:cubicBezTo>
                <a:lnTo>
                  <a:pt x="152" y="130"/>
                </a:lnTo>
                <a:close/>
                <a:moveTo>
                  <a:pt x="152" y="116"/>
                </a:moveTo>
                <a:cubicBezTo>
                  <a:pt x="84" y="116"/>
                  <a:pt x="84" y="116"/>
                  <a:pt x="84" y="116"/>
                </a:cubicBezTo>
                <a:cubicBezTo>
                  <a:pt x="84" y="109"/>
                  <a:pt x="84" y="109"/>
                  <a:pt x="84" y="109"/>
                </a:cubicBezTo>
                <a:cubicBezTo>
                  <a:pt x="152" y="109"/>
                  <a:pt x="152" y="109"/>
                  <a:pt x="152" y="109"/>
                </a:cubicBezTo>
                <a:lnTo>
                  <a:pt x="152" y="116"/>
                </a:lnTo>
                <a:close/>
                <a:moveTo>
                  <a:pt x="183" y="148"/>
                </a:moveTo>
                <a:cubicBezTo>
                  <a:pt x="173" y="148"/>
                  <a:pt x="165" y="140"/>
                  <a:pt x="165" y="130"/>
                </a:cubicBezTo>
                <a:cubicBezTo>
                  <a:pt x="165" y="120"/>
                  <a:pt x="173" y="112"/>
                  <a:pt x="183" y="112"/>
                </a:cubicBezTo>
                <a:cubicBezTo>
                  <a:pt x="193" y="112"/>
                  <a:pt x="201" y="120"/>
                  <a:pt x="201" y="130"/>
                </a:cubicBezTo>
                <a:cubicBezTo>
                  <a:pt x="201" y="140"/>
                  <a:pt x="193" y="148"/>
                  <a:pt x="183" y="148"/>
                </a:cubicBezTo>
                <a:close/>
                <a:moveTo>
                  <a:pt x="206" y="73"/>
                </a:moveTo>
                <a:cubicBezTo>
                  <a:pt x="124" y="73"/>
                  <a:pt x="124" y="73"/>
                  <a:pt x="124" y="73"/>
                </a:cubicBezTo>
                <a:cubicBezTo>
                  <a:pt x="124" y="34"/>
                  <a:pt x="124" y="34"/>
                  <a:pt x="124" y="34"/>
                </a:cubicBezTo>
                <a:cubicBezTo>
                  <a:pt x="142" y="34"/>
                  <a:pt x="142" y="34"/>
                  <a:pt x="142" y="34"/>
                </a:cubicBezTo>
                <a:cubicBezTo>
                  <a:pt x="142" y="25"/>
                  <a:pt x="142" y="25"/>
                  <a:pt x="142" y="25"/>
                </a:cubicBezTo>
                <a:cubicBezTo>
                  <a:pt x="124" y="25"/>
                  <a:pt x="124" y="25"/>
                  <a:pt x="124" y="25"/>
                </a:cubicBezTo>
                <a:cubicBezTo>
                  <a:pt x="124" y="9"/>
                  <a:pt x="124" y="9"/>
                  <a:pt x="124" y="9"/>
                </a:cubicBezTo>
                <a:cubicBezTo>
                  <a:pt x="206" y="9"/>
                  <a:pt x="206" y="9"/>
                  <a:pt x="206" y="9"/>
                </a:cubicBezTo>
                <a:lnTo>
                  <a:pt x="206" y="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8" name="Rectangle 36"/>
          <p:cNvSpPr>
            <a:spLocks noChangeArrowheads="1"/>
          </p:cNvSpPr>
          <p:nvPr/>
        </p:nvSpPr>
        <p:spPr bwMode="auto">
          <a:xfrm>
            <a:off x="7086601" y="4481513"/>
            <a:ext cx="88900" cy="1158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9" name="Rectangle 37"/>
          <p:cNvSpPr>
            <a:spLocks noChangeArrowheads="1"/>
          </p:cNvSpPr>
          <p:nvPr/>
        </p:nvSpPr>
        <p:spPr bwMode="auto">
          <a:xfrm>
            <a:off x="7589839" y="4481513"/>
            <a:ext cx="85725" cy="1158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0" name="Freeform 38"/>
          <p:cNvSpPr>
            <a:spLocks noEditPoints="1"/>
          </p:cNvSpPr>
          <p:nvPr/>
        </p:nvSpPr>
        <p:spPr bwMode="auto">
          <a:xfrm>
            <a:off x="7086601" y="3884613"/>
            <a:ext cx="588963" cy="100013"/>
          </a:xfrm>
          <a:custGeom>
            <a:avLst/>
            <a:gdLst>
              <a:gd name="T0" fmla="*/ 214 w 214"/>
              <a:gd name="T1" fmla="*/ 20 h 36"/>
              <a:gd name="T2" fmla="*/ 172 w 214"/>
              <a:gd name="T3" fmla="*/ 0 h 36"/>
              <a:gd name="T4" fmla="*/ 39 w 214"/>
              <a:gd name="T5" fmla="*/ 0 h 36"/>
              <a:gd name="T6" fmla="*/ 0 w 214"/>
              <a:gd name="T7" fmla="*/ 20 h 36"/>
              <a:gd name="T8" fmla="*/ 0 w 214"/>
              <a:gd name="T9" fmla="*/ 36 h 36"/>
              <a:gd name="T10" fmla="*/ 214 w 214"/>
              <a:gd name="T11" fmla="*/ 36 h 36"/>
              <a:gd name="T12" fmla="*/ 214 w 214"/>
              <a:gd name="T13" fmla="*/ 20 h 36"/>
              <a:gd name="T14" fmla="*/ 25 w 214"/>
              <a:gd name="T15" fmla="*/ 30 h 36"/>
              <a:gd name="T16" fmla="*/ 16 w 214"/>
              <a:gd name="T17" fmla="*/ 21 h 36"/>
              <a:gd name="T18" fmla="*/ 25 w 214"/>
              <a:gd name="T19" fmla="*/ 13 h 36"/>
              <a:gd name="T20" fmla="*/ 33 w 214"/>
              <a:gd name="T21" fmla="*/ 21 h 36"/>
              <a:gd name="T22" fmla="*/ 25 w 214"/>
              <a:gd name="T23" fmla="*/ 30 h 36"/>
              <a:gd name="T24" fmla="*/ 53 w 214"/>
              <a:gd name="T25" fmla="*/ 30 h 36"/>
              <a:gd name="T26" fmla="*/ 44 w 214"/>
              <a:gd name="T27" fmla="*/ 21 h 36"/>
              <a:gd name="T28" fmla="*/ 53 w 214"/>
              <a:gd name="T29" fmla="*/ 13 h 36"/>
              <a:gd name="T30" fmla="*/ 61 w 214"/>
              <a:gd name="T31" fmla="*/ 21 h 36"/>
              <a:gd name="T32" fmla="*/ 53 w 214"/>
              <a:gd name="T33" fmla="*/ 30 h 36"/>
              <a:gd name="T34" fmla="*/ 159 w 214"/>
              <a:gd name="T35" fmla="*/ 30 h 36"/>
              <a:gd name="T36" fmla="*/ 151 w 214"/>
              <a:gd name="T37" fmla="*/ 21 h 36"/>
              <a:gd name="T38" fmla="*/ 159 w 214"/>
              <a:gd name="T39" fmla="*/ 13 h 36"/>
              <a:gd name="T40" fmla="*/ 167 w 214"/>
              <a:gd name="T41" fmla="*/ 21 h 36"/>
              <a:gd name="T42" fmla="*/ 159 w 214"/>
              <a:gd name="T43" fmla="*/ 30 h 36"/>
              <a:gd name="T44" fmla="*/ 187 w 214"/>
              <a:gd name="T45" fmla="*/ 30 h 36"/>
              <a:gd name="T46" fmla="*/ 179 w 214"/>
              <a:gd name="T47" fmla="*/ 21 h 36"/>
              <a:gd name="T48" fmla="*/ 187 w 214"/>
              <a:gd name="T49" fmla="*/ 13 h 36"/>
              <a:gd name="T50" fmla="*/ 196 w 214"/>
              <a:gd name="T51" fmla="*/ 21 h 36"/>
              <a:gd name="T52" fmla="*/ 187 w 214"/>
              <a:gd name="T53"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4" h="36">
                <a:moveTo>
                  <a:pt x="214" y="20"/>
                </a:moveTo>
                <a:cubicBezTo>
                  <a:pt x="214" y="20"/>
                  <a:pt x="192" y="0"/>
                  <a:pt x="172" y="0"/>
                </a:cubicBezTo>
                <a:cubicBezTo>
                  <a:pt x="151" y="0"/>
                  <a:pt x="56" y="0"/>
                  <a:pt x="39" y="0"/>
                </a:cubicBezTo>
                <a:cubicBezTo>
                  <a:pt x="23" y="0"/>
                  <a:pt x="0" y="20"/>
                  <a:pt x="0" y="20"/>
                </a:cubicBezTo>
                <a:cubicBezTo>
                  <a:pt x="0" y="36"/>
                  <a:pt x="0" y="36"/>
                  <a:pt x="0" y="36"/>
                </a:cubicBezTo>
                <a:cubicBezTo>
                  <a:pt x="214" y="36"/>
                  <a:pt x="214" y="36"/>
                  <a:pt x="214" y="36"/>
                </a:cubicBezTo>
                <a:lnTo>
                  <a:pt x="214" y="20"/>
                </a:lnTo>
                <a:close/>
                <a:moveTo>
                  <a:pt x="25" y="30"/>
                </a:moveTo>
                <a:cubicBezTo>
                  <a:pt x="20" y="30"/>
                  <a:pt x="16" y="26"/>
                  <a:pt x="16" y="21"/>
                </a:cubicBezTo>
                <a:cubicBezTo>
                  <a:pt x="16" y="17"/>
                  <a:pt x="20" y="13"/>
                  <a:pt x="25" y="13"/>
                </a:cubicBezTo>
                <a:cubicBezTo>
                  <a:pt x="29" y="13"/>
                  <a:pt x="33" y="17"/>
                  <a:pt x="33" y="21"/>
                </a:cubicBezTo>
                <a:cubicBezTo>
                  <a:pt x="33" y="26"/>
                  <a:pt x="29" y="30"/>
                  <a:pt x="25" y="30"/>
                </a:cubicBezTo>
                <a:close/>
                <a:moveTo>
                  <a:pt x="53" y="30"/>
                </a:moveTo>
                <a:cubicBezTo>
                  <a:pt x="48" y="30"/>
                  <a:pt x="44" y="26"/>
                  <a:pt x="44" y="21"/>
                </a:cubicBezTo>
                <a:cubicBezTo>
                  <a:pt x="44" y="17"/>
                  <a:pt x="48" y="13"/>
                  <a:pt x="53" y="13"/>
                </a:cubicBezTo>
                <a:cubicBezTo>
                  <a:pt x="57" y="13"/>
                  <a:pt x="61" y="17"/>
                  <a:pt x="61" y="21"/>
                </a:cubicBezTo>
                <a:cubicBezTo>
                  <a:pt x="61" y="26"/>
                  <a:pt x="57" y="30"/>
                  <a:pt x="53" y="30"/>
                </a:cubicBezTo>
                <a:close/>
                <a:moveTo>
                  <a:pt x="159" y="30"/>
                </a:moveTo>
                <a:cubicBezTo>
                  <a:pt x="154" y="30"/>
                  <a:pt x="151" y="26"/>
                  <a:pt x="151" y="21"/>
                </a:cubicBezTo>
                <a:cubicBezTo>
                  <a:pt x="151" y="17"/>
                  <a:pt x="154" y="13"/>
                  <a:pt x="159" y="13"/>
                </a:cubicBezTo>
                <a:cubicBezTo>
                  <a:pt x="164" y="13"/>
                  <a:pt x="167" y="17"/>
                  <a:pt x="167" y="21"/>
                </a:cubicBezTo>
                <a:cubicBezTo>
                  <a:pt x="167" y="26"/>
                  <a:pt x="164" y="30"/>
                  <a:pt x="159" y="30"/>
                </a:cubicBezTo>
                <a:close/>
                <a:moveTo>
                  <a:pt x="187" y="30"/>
                </a:moveTo>
                <a:cubicBezTo>
                  <a:pt x="182" y="30"/>
                  <a:pt x="179" y="26"/>
                  <a:pt x="179" y="21"/>
                </a:cubicBezTo>
                <a:cubicBezTo>
                  <a:pt x="179" y="17"/>
                  <a:pt x="182" y="13"/>
                  <a:pt x="187" y="13"/>
                </a:cubicBezTo>
                <a:cubicBezTo>
                  <a:pt x="192" y="13"/>
                  <a:pt x="196" y="17"/>
                  <a:pt x="196" y="21"/>
                </a:cubicBezTo>
                <a:cubicBezTo>
                  <a:pt x="196" y="26"/>
                  <a:pt x="192" y="30"/>
                  <a:pt x="187" y="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1" name="Freeform 39"/>
          <p:cNvSpPr>
            <a:spLocks noEditPoints="1"/>
          </p:cNvSpPr>
          <p:nvPr/>
        </p:nvSpPr>
        <p:spPr bwMode="auto">
          <a:xfrm>
            <a:off x="4152901" y="2786063"/>
            <a:ext cx="865188" cy="646113"/>
          </a:xfrm>
          <a:custGeom>
            <a:avLst/>
            <a:gdLst>
              <a:gd name="T0" fmla="*/ 306 w 315"/>
              <a:gd name="T1" fmla="*/ 210 h 235"/>
              <a:gd name="T2" fmla="*/ 297 w 315"/>
              <a:gd name="T3" fmla="*/ 95 h 235"/>
              <a:gd name="T4" fmla="*/ 243 w 315"/>
              <a:gd name="T5" fmla="*/ 115 h 235"/>
              <a:gd name="T6" fmla="*/ 226 w 315"/>
              <a:gd name="T7" fmla="*/ 133 h 235"/>
              <a:gd name="T8" fmla="*/ 221 w 315"/>
              <a:gd name="T9" fmla="*/ 139 h 235"/>
              <a:gd name="T10" fmla="*/ 215 w 315"/>
              <a:gd name="T11" fmla="*/ 210 h 235"/>
              <a:gd name="T12" fmla="*/ 220 w 315"/>
              <a:gd name="T13" fmla="*/ 133 h 235"/>
              <a:gd name="T14" fmla="*/ 213 w 315"/>
              <a:gd name="T15" fmla="*/ 123 h 235"/>
              <a:gd name="T16" fmla="*/ 97 w 315"/>
              <a:gd name="T17" fmla="*/ 124 h 235"/>
              <a:gd name="T18" fmla="*/ 90 w 315"/>
              <a:gd name="T19" fmla="*/ 134 h 235"/>
              <a:gd name="T20" fmla="*/ 96 w 315"/>
              <a:gd name="T21" fmla="*/ 210 h 235"/>
              <a:gd name="T22" fmla="*/ 90 w 315"/>
              <a:gd name="T23" fmla="*/ 140 h 235"/>
              <a:gd name="T24" fmla="*/ 84 w 315"/>
              <a:gd name="T25" fmla="*/ 136 h 235"/>
              <a:gd name="T26" fmla="*/ 72 w 315"/>
              <a:gd name="T27" fmla="*/ 115 h 235"/>
              <a:gd name="T28" fmla="*/ 13 w 315"/>
              <a:gd name="T29" fmla="*/ 95 h 235"/>
              <a:gd name="T30" fmla="*/ 4 w 315"/>
              <a:gd name="T31" fmla="*/ 210 h 235"/>
              <a:gd name="T32" fmla="*/ 0 w 315"/>
              <a:gd name="T33" fmla="*/ 235 h 235"/>
              <a:gd name="T34" fmla="*/ 315 w 315"/>
              <a:gd name="T35" fmla="*/ 210 h 235"/>
              <a:gd name="T36" fmla="*/ 42 w 315"/>
              <a:gd name="T37" fmla="*/ 198 h 235"/>
              <a:gd name="T38" fmla="*/ 14 w 315"/>
              <a:gd name="T39" fmla="*/ 182 h 235"/>
              <a:gd name="T40" fmla="*/ 42 w 315"/>
              <a:gd name="T41" fmla="*/ 198 h 235"/>
              <a:gd name="T42" fmla="*/ 14 w 315"/>
              <a:gd name="T43" fmla="*/ 173 h 235"/>
              <a:gd name="T44" fmla="*/ 42 w 315"/>
              <a:gd name="T45" fmla="*/ 158 h 235"/>
              <a:gd name="T46" fmla="*/ 53 w 315"/>
              <a:gd name="T47" fmla="*/ 198 h 235"/>
              <a:gd name="T48" fmla="*/ 81 w 315"/>
              <a:gd name="T49" fmla="*/ 182 h 235"/>
              <a:gd name="T50" fmla="*/ 53 w 315"/>
              <a:gd name="T51" fmla="*/ 198 h 235"/>
              <a:gd name="T52" fmla="*/ 53 w 315"/>
              <a:gd name="T53" fmla="*/ 158 h 235"/>
              <a:gd name="T54" fmla="*/ 81 w 315"/>
              <a:gd name="T55" fmla="*/ 173 h 235"/>
              <a:gd name="T56" fmla="*/ 155 w 315"/>
              <a:gd name="T57" fmla="*/ 99 h 235"/>
              <a:gd name="T58" fmla="*/ 155 w 315"/>
              <a:gd name="T59" fmla="*/ 121 h 235"/>
              <a:gd name="T60" fmla="*/ 155 w 315"/>
              <a:gd name="T61" fmla="*/ 99 h 235"/>
              <a:gd name="T62" fmla="*/ 194 w 315"/>
              <a:gd name="T63" fmla="*/ 210 h 235"/>
              <a:gd name="T64" fmla="*/ 114 w 315"/>
              <a:gd name="T65" fmla="*/ 140 h 235"/>
              <a:gd name="T66" fmla="*/ 108 w 315"/>
              <a:gd name="T67" fmla="*/ 210 h 235"/>
              <a:gd name="T68" fmla="*/ 114 w 315"/>
              <a:gd name="T69" fmla="*/ 134 h 235"/>
              <a:gd name="T70" fmla="*/ 197 w 315"/>
              <a:gd name="T71" fmla="*/ 130 h 235"/>
              <a:gd name="T72" fmla="*/ 200 w 315"/>
              <a:gd name="T73" fmla="*/ 133 h 235"/>
              <a:gd name="T74" fmla="*/ 254 w 315"/>
              <a:gd name="T75" fmla="*/ 196 h 235"/>
              <a:gd name="T76" fmla="*/ 226 w 315"/>
              <a:gd name="T77" fmla="*/ 181 h 235"/>
              <a:gd name="T78" fmla="*/ 254 w 315"/>
              <a:gd name="T79" fmla="*/ 196 h 235"/>
              <a:gd name="T80" fmla="*/ 226 w 315"/>
              <a:gd name="T81" fmla="*/ 172 h 235"/>
              <a:gd name="T82" fmla="*/ 254 w 315"/>
              <a:gd name="T83" fmla="*/ 156 h 235"/>
              <a:gd name="T84" fmla="*/ 294 w 315"/>
              <a:gd name="T85" fmla="*/ 196 h 235"/>
              <a:gd name="T86" fmla="*/ 266 w 315"/>
              <a:gd name="T87" fmla="*/ 181 h 235"/>
              <a:gd name="T88" fmla="*/ 294 w 315"/>
              <a:gd name="T89" fmla="*/ 196 h 235"/>
              <a:gd name="T90" fmla="*/ 266 w 315"/>
              <a:gd name="T91" fmla="*/ 172 h 235"/>
              <a:gd name="T92" fmla="*/ 294 w 315"/>
              <a:gd name="T93" fmla="*/ 156 h 235"/>
              <a:gd name="T94" fmla="*/ 154 w 315"/>
              <a:gd name="T95" fmla="*/ 53 h 235"/>
              <a:gd name="T96" fmla="*/ 152 w 315"/>
              <a:gd name="T97" fmla="*/ 8 h 235"/>
              <a:gd name="T98" fmla="*/ 156 w 315"/>
              <a:gd name="T99" fmla="*/ 8 h 235"/>
              <a:gd name="T100" fmla="*/ 194 w 315"/>
              <a:gd name="T101" fmla="*/ 8 h 235"/>
              <a:gd name="T102" fmla="*/ 175 w 315"/>
              <a:gd name="T103" fmla="*/ 29 h 235"/>
              <a:gd name="T104" fmla="*/ 156 w 315"/>
              <a:gd name="T105" fmla="*/ 53 h 235"/>
              <a:gd name="T106" fmla="*/ 154 w 315"/>
              <a:gd name="T107" fmla="*/ 53 h 235"/>
              <a:gd name="T108" fmla="*/ 237 w 315"/>
              <a:gd name="T109" fmla="*/ 134 h 235"/>
              <a:gd name="T110" fmla="*/ 78 w 315"/>
              <a:gd name="T111" fmla="*/ 134 h 235"/>
              <a:gd name="T112" fmla="*/ 154 w 315"/>
              <a:gd name="T113" fmla="*/ 5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235">
                <a:moveTo>
                  <a:pt x="306" y="210"/>
                </a:moveTo>
                <a:cubicBezTo>
                  <a:pt x="306" y="210"/>
                  <a:pt x="306" y="210"/>
                  <a:pt x="306" y="210"/>
                </a:cubicBezTo>
                <a:cubicBezTo>
                  <a:pt x="306" y="146"/>
                  <a:pt x="306" y="146"/>
                  <a:pt x="306" y="146"/>
                </a:cubicBezTo>
                <a:cubicBezTo>
                  <a:pt x="297" y="95"/>
                  <a:pt x="297" y="95"/>
                  <a:pt x="297" y="95"/>
                </a:cubicBezTo>
                <a:cubicBezTo>
                  <a:pt x="216" y="95"/>
                  <a:pt x="216" y="95"/>
                  <a:pt x="216" y="95"/>
                </a:cubicBezTo>
                <a:cubicBezTo>
                  <a:pt x="243" y="115"/>
                  <a:pt x="243" y="115"/>
                  <a:pt x="243" y="115"/>
                </a:cubicBezTo>
                <a:cubicBezTo>
                  <a:pt x="243" y="146"/>
                  <a:pt x="243" y="146"/>
                  <a:pt x="243" y="146"/>
                </a:cubicBezTo>
                <a:cubicBezTo>
                  <a:pt x="226" y="133"/>
                  <a:pt x="226" y="133"/>
                  <a:pt x="226" y="133"/>
                </a:cubicBezTo>
                <a:cubicBezTo>
                  <a:pt x="226" y="139"/>
                  <a:pt x="226" y="139"/>
                  <a:pt x="226" y="139"/>
                </a:cubicBezTo>
                <a:cubicBezTo>
                  <a:pt x="221" y="139"/>
                  <a:pt x="221" y="139"/>
                  <a:pt x="221" y="139"/>
                </a:cubicBezTo>
                <a:cubicBezTo>
                  <a:pt x="221" y="210"/>
                  <a:pt x="221" y="210"/>
                  <a:pt x="221" y="210"/>
                </a:cubicBezTo>
                <a:cubicBezTo>
                  <a:pt x="215" y="210"/>
                  <a:pt x="215" y="210"/>
                  <a:pt x="215" y="210"/>
                </a:cubicBezTo>
                <a:cubicBezTo>
                  <a:pt x="215" y="133"/>
                  <a:pt x="215" y="133"/>
                  <a:pt x="215" y="133"/>
                </a:cubicBezTo>
                <a:cubicBezTo>
                  <a:pt x="220" y="133"/>
                  <a:pt x="220" y="133"/>
                  <a:pt x="220" y="133"/>
                </a:cubicBezTo>
                <a:cubicBezTo>
                  <a:pt x="220" y="123"/>
                  <a:pt x="220" y="123"/>
                  <a:pt x="220" y="123"/>
                </a:cubicBezTo>
                <a:cubicBezTo>
                  <a:pt x="213" y="123"/>
                  <a:pt x="213" y="123"/>
                  <a:pt x="213" y="123"/>
                </a:cubicBezTo>
                <a:cubicBezTo>
                  <a:pt x="154" y="80"/>
                  <a:pt x="154" y="80"/>
                  <a:pt x="154" y="80"/>
                </a:cubicBezTo>
                <a:cubicBezTo>
                  <a:pt x="97" y="124"/>
                  <a:pt x="97" y="124"/>
                  <a:pt x="97" y="124"/>
                </a:cubicBezTo>
                <a:cubicBezTo>
                  <a:pt x="90" y="124"/>
                  <a:pt x="90" y="124"/>
                  <a:pt x="90" y="124"/>
                </a:cubicBezTo>
                <a:cubicBezTo>
                  <a:pt x="90" y="134"/>
                  <a:pt x="90" y="134"/>
                  <a:pt x="90" y="134"/>
                </a:cubicBezTo>
                <a:cubicBezTo>
                  <a:pt x="96" y="134"/>
                  <a:pt x="96" y="134"/>
                  <a:pt x="96" y="134"/>
                </a:cubicBezTo>
                <a:cubicBezTo>
                  <a:pt x="96" y="210"/>
                  <a:pt x="96" y="210"/>
                  <a:pt x="96" y="210"/>
                </a:cubicBezTo>
                <a:cubicBezTo>
                  <a:pt x="90" y="210"/>
                  <a:pt x="90" y="210"/>
                  <a:pt x="90" y="210"/>
                </a:cubicBezTo>
                <a:cubicBezTo>
                  <a:pt x="90" y="140"/>
                  <a:pt x="90" y="140"/>
                  <a:pt x="90" y="140"/>
                </a:cubicBezTo>
                <a:cubicBezTo>
                  <a:pt x="84" y="140"/>
                  <a:pt x="84" y="140"/>
                  <a:pt x="84" y="140"/>
                </a:cubicBezTo>
                <a:cubicBezTo>
                  <a:pt x="84" y="136"/>
                  <a:pt x="84" y="136"/>
                  <a:pt x="84" y="136"/>
                </a:cubicBezTo>
                <a:cubicBezTo>
                  <a:pt x="72" y="146"/>
                  <a:pt x="72" y="146"/>
                  <a:pt x="72" y="146"/>
                </a:cubicBezTo>
                <a:cubicBezTo>
                  <a:pt x="72" y="115"/>
                  <a:pt x="72" y="115"/>
                  <a:pt x="72" y="115"/>
                </a:cubicBezTo>
                <a:cubicBezTo>
                  <a:pt x="97" y="95"/>
                  <a:pt x="97" y="95"/>
                  <a:pt x="97" y="95"/>
                </a:cubicBezTo>
                <a:cubicBezTo>
                  <a:pt x="13" y="95"/>
                  <a:pt x="13" y="95"/>
                  <a:pt x="13" y="95"/>
                </a:cubicBezTo>
                <a:cubicBezTo>
                  <a:pt x="4" y="146"/>
                  <a:pt x="4" y="146"/>
                  <a:pt x="4" y="146"/>
                </a:cubicBezTo>
                <a:cubicBezTo>
                  <a:pt x="4" y="210"/>
                  <a:pt x="4" y="210"/>
                  <a:pt x="4" y="210"/>
                </a:cubicBezTo>
                <a:cubicBezTo>
                  <a:pt x="0" y="210"/>
                  <a:pt x="0" y="210"/>
                  <a:pt x="0" y="210"/>
                </a:cubicBezTo>
                <a:cubicBezTo>
                  <a:pt x="0" y="235"/>
                  <a:pt x="0" y="235"/>
                  <a:pt x="0" y="235"/>
                </a:cubicBezTo>
                <a:cubicBezTo>
                  <a:pt x="315" y="235"/>
                  <a:pt x="315" y="235"/>
                  <a:pt x="315" y="235"/>
                </a:cubicBezTo>
                <a:cubicBezTo>
                  <a:pt x="315" y="210"/>
                  <a:pt x="315" y="210"/>
                  <a:pt x="315" y="210"/>
                </a:cubicBezTo>
                <a:lnTo>
                  <a:pt x="306" y="210"/>
                </a:lnTo>
                <a:close/>
                <a:moveTo>
                  <a:pt x="42" y="198"/>
                </a:moveTo>
                <a:cubicBezTo>
                  <a:pt x="14" y="198"/>
                  <a:pt x="14" y="198"/>
                  <a:pt x="14" y="198"/>
                </a:cubicBezTo>
                <a:cubicBezTo>
                  <a:pt x="14" y="182"/>
                  <a:pt x="14" y="182"/>
                  <a:pt x="14" y="182"/>
                </a:cubicBezTo>
                <a:cubicBezTo>
                  <a:pt x="42" y="182"/>
                  <a:pt x="42" y="182"/>
                  <a:pt x="42" y="182"/>
                </a:cubicBezTo>
                <a:lnTo>
                  <a:pt x="42" y="198"/>
                </a:lnTo>
                <a:close/>
                <a:moveTo>
                  <a:pt x="42" y="173"/>
                </a:moveTo>
                <a:cubicBezTo>
                  <a:pt x="14" y="173"/>
                  <a:pt x="14" y="173"/>
                  <a:pt x="14" y="173"/>
                </a:cubicBezTo>
                <a:cubicBezTo>
                  <a:pt x="14" y="158"/>
                  <a:pt x="14" y="158"/>
                  <a:pt x="14" y="158"/>
                </a:cubicBezTo>
                <a:cubicBezTo>
                  <a:pt x="42" y="158"/>
                  <a:pt x="42" y="158"/>
                  <a:pt x="42" y="158"/>
                </a:cubicBezTo>
                <a:lnTo>
                  <a:pt x="42" y="173"/>
                </a:lnTo>
                <a:close/>
                <a:moveTo>
                  <a:pt x="53" y="198"/>
                </a:moveTo>
                <a:cubicBezTo>
                  <a:pt x="53" y="182"/>
                  <a:pt x="53" y="182"/>
                  <a:pt x="53" y="182"/>
                </a:cubicBezTo>
                <a:cubicBezTo>
                  <a:pt x="81" y="182"/>
                  <a:pt x="81" y="182"/>
                  <a:pt x="81" y="182"/>
                </a:cubicBezTo>
                <a:cubicBezTo>
                  <a:pt x="81" y="198"/>
                  <a:pt x="81" y="198"/>
                  <a:pt x="81" y="198"/>
                </a:cubicBezTo>
                <a:lnTo>
                  <a:pt x="53" y="198"/>
                </a:lnTo>
                <a:close/>
                <a:moveTo>
                  <a:pt x="53" y="173"/>
                </a:moveTo>
                <a:cubicBezTo>
                  <a:pt x="53" y="158"/>
                  <a:pt x="53" y="158"/>
                  <a:pt x="53" y="158"/>
                </a:cubicBezTo>
                <a:cubicBezTo>
                  <a:pt x="81" y="158"/>
                  <a:pt x="81" y="158"/>
                  <a:pt x="81" y="158"/>
                </a:cubicBezTo>
                <a:cubicBezTo>
                  <a:pt x="81" y="173"/>
                  <a:pt x="81" y="173"/>
                  <a:pt x="81" y="173"/>
                </a:cubicBezTo>
                <a:lnTo>
                  <a:pt x="53" y="173"/>
                </a:lnTo>
                <a:close/>
                <a:moveTo>
                  <a:pt x="155" y="99"/>
                </a:moveTo>
                <a:cubicBezTo>
                  <a:pt x="161" y="99"/>
                  <a:pt x="166" y="104"/>
                  <a:pt x="166" y="110"/>
                </a:cubicBezTo>
                <a:cubicBezTo>
                  <a:pt x="166" y="116"/>
                  <a:pt x="161" y="121"/>
                  <a:pt x="155" y="121"/>
                </a:cubicBezTo>
                <a:cubicBezTo>
                  <a:pt x="149" y="121"/>
                  <a:pt x="144" y="116"/>
                  <a:pt x="144" y="110"/>
                </a:cubicBezTo>
                <a:cubicBezTo>
                  <a:pt x="144" y="104"/>
                  <a:pt x="149" y="99"/>
                  <a:pt x="155" y="99"/>
                </a:cubicBezTo>
                <a:close/>
                <a:moveTo>
                  <a:pt x="200" y="210"/>
                </a:moveTo>
                <a:cubicBezTo>
                  <a:pt x="194" y="210"/>
                  <a:pt x="194" y="210"/>
                  <a:pt x="194" y="210"/>
                </a:cubicBezTo>
                <a:cubicBezTo>
                  <a:pt x="194" y="140"/>
                  <a:pt x="194" y="140"/>
                  <a:pt x="194" y="140"/>
                </a:cubicBezTo>
                <a:cubicBezTo>
                  <a:pt x="114" y="140"/>
                  <a:pt x="114" y="140"/>
                  <a:pt x="114" y="140"/>
                </a:cubicBezTo>
                <a:cubicBezTo>
                  <a:pt x="114" y="210"/>
                  <a:pt x="114" y="210"/>
                  <a:pt x="114" y="210"/>
                </a:cubicBezTo>
                <a:cubicBezTo>
                  <a:pt x="108" y="210"/>
                  <a:pt x="108" y="210"/>
                  <a:pt x="108" y="210"/>
                </a:cubicBezTo>
                <a:cubicBezTo>
                  <a:pt x="108" y="134"/>
                  <a:pt x="108" y="134"/>
                  <a:pt x="108" y="134"/>
                </a:cubicBezTo>
                <a:cubicBezTo>
                  <a:pt x="114" y="134"/>
                  <a:pt x="114" y="134"/>
                  <a:pt x="114" y="134"/>
                </a:cubicBezTo>
                <a:cubicBezTo>
                  <a:pt x="114" y="130"/>
                  <a:pt x="114" y="130"/>
                  <a:pt x="114" y="130"/>
                </a:cubicBezTo>
                <a:cubicBezTo>
                  <a:pt x="197" y="130"/>
                  <a:pt x="197" y="130"/>
                  <a:pt x="197" y="130"/>
                </a:cubicBezTo>
                <a:cubicBezTo>
                  <a:pt x="197" y="133"/>
                  <a:pt x="197" y="133"/>
                  <a:pt x="197" y="133"/>
                </a:cubicBezTo>
                <a:cubicBezTo>
                  <a:pt x="200" y="133"/>
                  <a:pt x="200" y="133"/>
                  <a:pt x="200" y="133"/>
                </a:cubicBezTo>
                <a:lnTo>
                  <a:pt x="200" y="210"/>
                </a:lnTo>
                <a:close/>
                <a:moveTo>
                  <a:pt x="254" y="196"/>
                </a:moveTo>
                <a:cubicBezTo>
                  <a:pt x="226" y="196"/>
                  <a:pt x="226" y="196"/>
                  <a:pt x="226" y="196"/>
                </a:cubicBezTo>
                <a:cubicBezTo>
                  <a:pt x="226" y="181"/>
                  <a:pt x="226" y="181"/>
                  <a:pt x="226" y="181"/>
                </a:cubicBezTo>
                <a:cubicBezTo>
                  <a:pt x="254" y="181"/>
                  <a:pt x="254" y="181"/>
                  <a:pt x="254" y="181"/>
                </a:cubicBezTo>
                <a:lnTo>
                  <a:pt x="254" y="196"/>
                </a:lnTo>
                <a:close/>
                <a:moveTo>
                  <a:pt x="254" y="172"/>
                </a:moveTo>
                <a:cubicBezTo>
                  <a:pt x="226" y="172"/>
                  <a:pt x="226" y="172"/>
                  <a:pt x="226" y="172"/>
                </a:cubicBezTo>
                <a:cubicBezTo>
                  <a:pt x="226" y="156"/>
                  <a:pt x="226" y="156"/>
                  <a:pt x="226" y="156"/>
                </a:cubicBezTo>
                <a:cubicBezTo>
                  <a:pt x="254" y="156"/>
                  <a:pt x="254" y="156"/>
                  <a:pt x="254" y="156"/>
                </a:cubicBezTo>
                <a:lnTo>
                  <a:pt x="254" y="172"/>
                </a:lnTo>
                <a:close/>
                <a:moveTo>
                  <a:pt x="294" y="196"/>
                </a:moveTo>
                <a:cubicBezTo>
                  <a:pt x="266" y="196"/>
                  <a:pt x="266" y="196"/>
                  <a:pt x="266" y="196"/>
                </a:cubicBezTo>
                <a:cubicBezTo>
                  <a:pt x="266" y="181"/>
                  <a:pt x="266" y="181"/>
                  <a:pt x="266" y="181"/>
                </a:cubicBezTo>
                <a:cubicBezTo>
                  <a:pt x="294" y="181"/>
                  <a:pt x="294" y="181"/>
                  <a:pt x="294" y="181"/>
                </a:cubicBezTo>
                <a:lnTo>
                  <a:pt x="294" y="196"/>
                </a:lnTo>
                <a:close/>
                <a:moveTo>
                  <a:pt x="294" y="172"/>
                </a:moveTo>
                <a:cubicBezTo>
                  <a:pt x="266" y="172"/>
                  <a:pt x="266" y="172"/>
                  <a:pt x="266" y="172"/>
                </a:cubicBezTo>
                <a:cubicBezTo>
                  <a:pt x="266" y="156"/>
                  <a:pt x="266" y="156"/>
                  <a:pt x="266" y="156"/>
                </a:cubicBezTo>
                <a:cubicBezTo>
                  <a:pt x="294" y="156"/>
                  <a:pt x="294" y="156"/>
                  <a:pt x="294" y="156"/>
                </a:cubicBezTo>
                <a:lnTo>
                  <a:pt x="294" y="172"/>
                </a:lnTo>
                <a:close/>
                <a:moveTo>
                  <a:pt x="154" y="53"/>
                </a:moveTo>
                <a:cubicBezTo>
                  <a:pt x="152" y="53"/>
                  <a:pt x="152" y="53"/>
                  <a:pt x="152" y="53"/>
                </a:cubicBezTo>
                <a:cubicBezTo>
                  <a:pt x="152" y="8"/>
                  <a:pt x="152" y="8"/>
                  <a:pt x="152" y="8"/>
                </a:cubicBezTo>
                <a:cubicBezTo>
                  <a:pt x="156" y="8"/>
                  <a:pt x="156" y="8"/>
                  <a:pt x="156" y="8"/>
                </a:cubicBezTo>
                <a:cubicBezTo>
                  <a:pt x="156" y="8"/>
                  <a:pt x="156" y="8"/>
                  <a:pt x="156" y="8"/>
                </a:cubicBezTo>
                <a:cubicBezTo>
                  <a:pt x="160" y="10"/>
                  <a:pt x="169" y="13"/>
                  <a:pt x="175" y="8"/>
                </a:cubicBezTo>
                <a:cubicBezTo>
                  <a:pt x="182" y="0"/>
                  <a:pt x="194" y="8"/>
                  <a:pt x="194" y="8"/>
                </a:cubicBezTo>
                <a:cubicBezTo>
                  <a:pt x="194" y="29"/>
                  <a:pt x="194" y="29"/>
                  <a:pt x="194" y="29"/>
                </a:cubicBezTo>
                <a:cubicBezTo>
                  <a:pt x="194" y="29"/>
                  <a:pt x="184" y="21"/>
                  <a:pt x="175" y="29"/>
                </a:cubicBezTo>
                <a:cubicBezTo>
                  <a:pt x="168" y="35"/>
                  <a:pt x="159" y="32"/>
                  <a:pt x="156" y="30"/>
                </a:cubicBezTo>
                <a:cubicBezTo>
                  <a:pt x="156" y="53"/>
                  <a:pt x="156" y="53"/>
                  <a:pt x="156" y="53"/>
                </a:cubicBezTo>
                <a:cubicBezTo>
                  <a:pt x="156" y="53"/>
                  <a:pt x="156" y="53"/>
                  <a:pt x="156" y="53"/>
                </a:cubicBezTo>
                <a:cubicBezTo>
                  <a:pt x="154" y="53"/>
                  <a:pt x="154" y="53"/>
                  <a:pt x="154" y="53"/>
                </a:cubicBezTo>
                <a:cubicBezTo>
                  <a:pt x="237" y="116"/>
                  <a:pt x="237" y="116"/>
                  <a:pt x="237" y="116"/>
                </a:cubicBezTo>
                <a:cubicBezTo>
                  <a:pt x="237" y="134"/>
                  <a:pt x="237" y="134"/>
                  <a:pt x="237" y="134"/>
                </a:cubicBezTo>
                <a:cubicBezTo>
                  <a:pt x="153" y="71"/>
                  <a:pt x="153" y="71"/>
                  <a:pt x="153" y="71"/>
                </a:cubicBezTo>
                <a:cubicBezTo>
                  <a:pt x="78" y="134"/>
                  <a:pt x="78" y="134"/>
                  <a:pt x="78" y="134"/>
                </a:cubicBezTo>
                <a:cubicBezTo>
                  <a:pt x="78" y="116"/>
                  <a:pt x="78" y="116"/>
                  <a:pt x="78" y="116"/>
                </a:cubicBezTo>
                <a:lnTo>
                  <a:pt x="154"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29612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32" name="图片 431"/>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r="337" b="13595"/>
          <a:stretch/>
        </p:blipFill>
        <p:spPr>
          <a:xfrm>
            <a:off x="1103690" y="849513"/>
            <a:ext cx="6936619" cy="3384062"/>
          </a:xfrm>
          <a:prstGeom prst="rect">
            <a:avLst/>
          </a:prstGeom>
        </p:spPr>
      </p:pic>
      <p:grpSp>
        <p:nvGrpSpPr>
          <p:cNvPr id="433" name="组合 432"/>
          <p:cNvGrpSpPr/>
          <p:nvPr/>
        </p:nvGrpSpPr>
        <p:grpSpPr>
          <a:xfrm>
            <a:off x="3111928" y="3946867"/>
            <a:ext cx="3014134" cy="422552"/>
            <a:chOff x="3230880" y="4157525"/>
            <a:chExt cx="3014134" cy="422552"/>
          </a:xfrm>
        </p:grpSpPr>
        <p:sp>
          <p:nvSpPr>
            <p:cNvPr id="434" name="圆角矩形 433"/>
            <p:cNvSpPr/>
            <p:nvPr/>
          </p:nvSpPr>
          <p:spPr>
            <a:xfrm>
              <a:off x="3230880" y="4157525"/>
              <a:ext cx="3014134" cy="422552"/>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grpSp>
          <p:nvGrpSpPr>
            <p:cNvPr id="435" name="Group 231"/>
            <p:cNvGrpSpPr/>
            <p:nvPr/>
          </p:nvGrpSpPr>
          <p:grpSpPr>
            <a:xfrm>
              <a:off x="5703159" y="4192490"/>
              <a:ext cx="314678" cy="352678"/>
              <a:chOff x="4608513" y="6291263"/>
              <a:chExt cx="420688" cy="471488"/>
            </a:xfrm>
            <a:solidFill>
              <a:sysClr val="window" lastClr="FFFFFF"/>
            </a:solidFill>
          </p:grpSpPr>
          <p:sp>
            <p:nvSpPr>
              <p:cNvPr id="437" name="Freeform 218"/>
              <p:cNvSpPr>
                <a:spLocks/>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a:extLst>
                <a:ext uri="{91240B29-F687-4f45-9708-019B960494DF}"/>
              </a:extLst>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a:defRPr/>
                </a:pPr>
                <a:endParaRPr lang="en-AU" sz="1800" kern="0">
                  <a:solidFill>
                    <a:srgbClr val="000000"/>
                  </a:solidFill>
                  <a:latin typeface="微软雅黑"/>
                  <a:ea typeface="Microsoft YaHei UI"/>
                </a:endParaRPr>
              </a:p>
            </p:txBody>
          </p:sp>
          <p:sp>
            <p:nvSpPr>
              <p:cNvPr id="438"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a:extLst>
                <a:ext uri="{91240B29-F687-4f45-9708-019B960494DF}"/>
              </a:extLst>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a:defRPr/>
                </a:pPr>
                <a:endParaRPr lang="en-AU" sz="1800" kern="0">
                  <a:solidFill>
                    <a:srgbClr val="000000"/>
                  </a:solidFill>
                  <a:latin typeface="微软雅黑"/>
                  <a:ea typeface="Microsoft YaHei UI"/>
                </a:endParaRPr>
              </a:p>
            </p:txBody>
          </p:sp>
          <p:sp>
            <p:nvSpPr>
              <p:cNvPr id="439" name="Freeform 220"/>
              <p:cNvSpPr>
                <a:spLocks/>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a:extLst>
                <a:ext uri="{91240B29-F687-4f45-9708-019B960494DF}"/>
              </a:extLst>
            </p:spPr>
            <p:txBody>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a:defRPr/>
                </a:pPr>
                <a:endParaRPr lang="en-AU" sz="1800" kern="0">
                  <a:solidFill>
                    <a:srgbClr val="000000"/>
                  </a:solidFill>
                  <a:latin typeface="微软雅黑"/>
                  <a:ea typeface="Microsoft YaHei UI"/>
                </a:endParaRPr>
              </a:p>
            </p:txBody>
          </p:sp>
        </p:grpSp>
        <p:sp>
          <p:nvSpPr>
            <p:cNvPr id="436" name="文本框 8"/>
            <p:cNvSpPr txBox="1">
              <a:spLocks noChangeArrowheads="1"/>
            </p:cNvSpPr>
            <p:nvPr/>
          </p:nvSpPr>
          <p:spPr bwMode="auto">
            <a:xfrm>
              <a:off x="4013328" y="416841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r>
                <a:rPr lang="zh-CN" altLang="en-US" sz="2000">
                  <a:solidFill>
                    <a:schemeClr val="bg1"/>
                  </a:solidFill>
                  <a:latin typeface="微软雅黑" panose="020B0503020204020204" pitchFamily="34" charset="-122"/>
                </a:rPr>
                <a:t>熊猫达人</a:t>
              </a:r>
            </a:p>
          </p:txBody>
        </p:sp>
      </p:grpSp>
    </p:spTree>
    <p:extLst>
      <p:ext uri="{BB962C8B-B14F-4D97-AF65-F5344CB8AC3E}">
        <p14:creationId xmlns:p14="http://schemas.microsoft.com/office/powerpoint/2010/main" val="3682887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40" name="椭圆 439"/>
          <p:cNvSpPr/>
          <p:nvPr/>
        </p:nvSpPr>
        <p:spPr>
          <a:xfrm>
            <a:off x="471488" y="1968211"/>
            <a:ext cx="1403928" cy="1403928"/>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Calibri"/>
              <a:ea typeface="微软雅黑"/>
            </a:endParaRPr>
          </a:p>
        </p:txBody>
      </p:sp>
      <p:sp>
        <p:nvSpPr>
          <p:cNvPr id="441" name="椭圆 440"/>
          <p:cNvSpPr/>
          <p:nvPr/>
        </p:nvSpPr>
        <p:spPr>
          <a:xfrm>
            <a:off x="7517317" y="1984231"/>
            <a:ext cx="1403928" cy="1403928"/>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Calibri"/>
              <a:ea typeface="微软雅黑"/>
            </a:endParaRPr>
          </a:p>
        </p:txBody>
      </p:sp>
      <p:sp>
        <p:nvSpPr>
          <p:cNvPr id="442" name="文本框 8"/>
          <p:cNvSpPr txBox="1">
            <a:spLocks noChangeArrowheads="1"/>
          </p:cNvSpPr>
          <p:nvPr/>
        </p:nvSpPr>
        <p:spPr bwMode="auto">
          <a:xfrm>
            <a:off x="569409" y="3703638"/>
            <a:ext cx="11897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fontAlgn="base">
              <a:spcBef>
                <a:spcPct val="0"/>
              </a:spcBef>
              <a:spcAft>
                <a:spcPct val="0"/>
              </a:spcAft>
              <a:buFont typeface="Arial" panose="020B0604020202020204" pitchFamily="34" charset="0"/>
              <a:buNone/>
            </a:pPr>
            <a:r>
              <a:rPr lang="zh-CN" altLang="en-US" sz="1100">
                <a:solidFill>
                  <a:schemeClr val="bg1"/>
                </a:solidFill>
                <a:latin typeface="微软雅黑" panose="020B0503020204020204" pitchFamily="34" charset="-122"/>
              </a:rPr>
              <a:t>设计尺寸：</a:t>
            </a:r>
            <a:r>
              <a:rPr lang="en-US" altLang="zh-CN" sz="1100">
                <a:solidFill>
                  <a:schemeClr val="bg1"/>
                </a:solidFill>
                <a:latin typeface="微软雅黑" panose="020B0503020204020204" pitchFamily="34" charset="-122"/>
              </a:rPr>
              <a:t>16:9</a:t>
            </a:r>
            <a:endParaRPr lang="zh-CN" altLang="en-US" sz="1100">
              <a:solidFill>
                <a:schemeClr val="bg1"/>
              </a:solidFill>
              <a:latin typeface="微软雅黑" panose="020B0503020204020204" pitchFamily="34" charset="-122"/>
            </a:endParaRPr>
          </a:p>
        </p:txBody>
      </p:sp>
      <p:sp>
        <p:nvSpPr>
          <p:cNvPr id="443" name="文本框 13"/>
          <p:cNvSpPr txBox="1">
            <a:spLocks noChangeArrowheads="1"/>
          </p:cNvSpPr>
          <p:nvPr/>
        </p:nvSpPr>
        <p:spPr bwMode="auto">
          <a:xfrm>
            <a:off x="3017838" y="3703638"/>
            <a:ext cx="7493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fontAlgn="base">
              <a:spcBef>
                <a:spcPct val="0"/>
              </a:spcBef>
              <a:spcAft>
                <a:spcPct val="0"/>
              </a:spcAft>
              <a:buFont typeface="Arial" panose="020B0604020202020204" pitchFamily="34" charset="0"/>
              <a:buNone/>
            </a:pPr>
            <a:r>
              <a:rPr lang="zh-CN" altLang="en-US" sz="1100">
                <a:solidFill>
                  <a:schemeClr val="bg1"/>
                </a:solidFill>
                <a:latin typeface="微软雅黑" panose="020B0503020204020204" pitchFamily="34" charset="-122"/>
              </a:rPr>
              <a:t>易于编辑</a:t>
            </a:r>
          </a:p>
        </p:txBody>
      </p:sp>
      <p:sp>
        <p:nvSpPr>
          <p:cNvPr id="444" name="文本框 17"/>
          <p:cNvSpPr txBox="1">
            <a:spLocks noChangeArrowheads="1"/>
          </p:cNvSpPr>
          <p:nvPr/>
        </p:nvSpPr>
        <p:spPr bwMode="auto">
          <a:xfrm>
            <a:off x="4720123" y="3561393"/>
            <a:ext cx="218040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fontAlgn="base">
              <a:spcBef>
                <a:spcPct val="0"/>
              </a:spcBef>
              <a:spcAft>
                <a:spcPct val="0"/>
              </a:spcAft>
            </a:pPr>
            <a:r>
              <a:rPr lang="zh-CN" altLang="en-US" sz="1100">
                <a:solidFill>
                  <a:schemeClr val="bg1"/>
                </a:solidFill>
                <a:latin typeface="微软雅黑" panose="020B0503020204020204" pitchFamily="34" charset="-122"/>
              </a:rPr>
              <a:t>中文：微软雅黑和微软雅黑</a:t>
            </a:r>
            <a:r>
              <a:rPr lang="en-US" altLang="zh-CN" sz="1100">
                <a:solidFill>
                  <a:schemeClr val="bg1"/>
                </a:solidFill>
                <a:latin typeface="微软雅黑" panose="020B0503020204020204" pitchFamily="34" charset="-122"/>
              </a:rPr>
              <a:t>light</a:t>
            </a:r>
            <a:endParaRPr lang="zh-CN" altLang="en-US" sz="1100">
              <a:solidFill>
                <a:schemeClr val="bg1"/>
              </a:solidFill>
              <a:latin typeface="微软雅黑" panose="020B0503020204020204" pitchFamily="34" charset="-122"/>
            </a:endParaRPr>
          </a:p>
        </p:txBody>
      </p:sp>
      <p:sp>
        <p:nvSpPr>
          <p:cNvPr id="445" name="文本框 444"/>
          <p:cNvSpPr txBox="1">
            <a:spLocks noChangeArrowheads="1"/>
          </p:cNvSpPr>
          <p:nvPr/>
        </p:nvSpPr>
        <p:spPr bwMode="auto">
          <a:xfrm>
            <a:off x="7742238" y="3703638"/>
            <a:ext cx="1031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fontAlgn="base">
              <a:spcBef>
                <a:spcPct val="0"/>
              </a:spcBef>
              <a:spcAft>
                <a:spcPct val="0"/>
              </a:spcAft>
              <a:buFont typeface="Arial" panose="020B0604020202020204" pitchFamily="34" charset="0"/>
              <a:buNone/>
            </a:pPr>
            <a:r>
              <a:rPr lang="zh-CN" altLang="en-US" sz="1100">
                <a:solidFill>
                  <a:schemeClr val="bg1"/>
                </a:solidFill>
                <a:latin typeface="微软雅黑" panose="020B0503020204020204" pitchFamily="34" charset="-122"/>
              </a:rPr>
              <a:t>熊猫达人作品</a:t>
            </a:r>
          </a:p>
        </p:txBody>
      </p:sp>
      <p:sp>
        <p:nvSpPr>
          <p:cNvPr id="446" name="文本框 17"/>
          <p:cNvSpPr txBox="1">
            <a:spLocks noChangeArrowheads="1"/>
          </p:cNvSpPr>
          <p:nvPr/>
        </p:nvSpPr>
        <p:spPr bwMode="auto">
          <a:xfrm>
            <a:off x="4720123" y="3834443"/>
            <a:ext cx="236795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fontAlgn="base">
              <a:spcBef>
                <a:spcPct val="0"/>
              </a:spcBef>
              <a:spcAft>
                <a:spcPct val="0"/>
              </a:spcAft>
            </a:pPr>
            <a:r>
              <a:rPr lang="zh-CN" altLang="en-US" sz="1100">
                <a:solidFill>
                  <a:schemeClr val="bg1"/>
                </a:solidFill>
                <a:latin typeface="微软雅黑" panose="020B0503020204020204" pitchFamily="34" charset="-122"/>
              </a:rPr>
              <a:t>英文：</a:t>
            </a:r>
            <a:r>
              <a:rPr lang="en-US" altLang="zh-CN" sz="1100">
                <a:solidFill>
                  <a:schemeClr val="bg1"/>
                </a:solidFill>
                <a:latin typeface="微软雅黑" panose="020B0503020204020204" pitchFamily="34" charset="-122"/>
              </a:rPr>
              <a:t>Arial </a:t>
            </a:r>
            <a:r>
              <a:rPr lang="zh-CN" altLang="en-US" sz="1100">
                <a:solidFill>
                  <a:schemeClr val="bg1"/>
                </a:solidFill>
                <a:latin typeface="微软雅黑" panose="020B0503020204020204" pitchFamily="34" charset="-122"/>
              </a:rPr>
              <a:t>和</a:t>
            </a:r>
            <a:r>
              <a:rPr lang="en-US" altLang="zh-CN" sz="1100">
                <a:solidFill>
                  <a:schemeClr val="bg1"/>
                </a:solidFill>
                <a:latin typeface="微软雅黑" panose="020B0503020204020204" pitchFamily="34" charset="-122"/>
              </a:rPr>
              <a:t>Calibri Light (</a:t>
            </a:r>
            <a:r>
              <a:rPr lang="zh-CN" altLang="en-US" sz="1100">
                <a:solidFill>
                  <a:schemeClr val="bg1"/>
                </a:solidFill>
                <a:latin typeface="微软雅黑" panose="020B0503020204020204" pitchFamily="34" charset="-122"/>
              </a:rPr>
              <a:t>正文</a:t>
            </a:r>
            <a:r>
              <a:rPr lang="en-US" altLang="zh-CN" sz="1100">
                <a:solidFill>
                  <a:schemeClr val="bg1"/>
                </a:solidFill>
                <a:latin typeface="微软雅黑" panose="020B0503020204020204" pitchFamily="34" charset="-122"/>
              </a:rPr>
              <a:t>)</a:t>
            </a:r>
            <a:endParaRPr lang="zh-CN" altLang="en-US" sz="1100">
              <a:solidFill>
                <a:schemeClr val="bg1"/>
              </a:solidFill>
              <a:latin typeface="微软雅黑" panose="020B0503020204020204" pitchFamily="34" charset="-122"/>
            </a:endParaRPr>
          </a:p>
        </p:txBody>
      </p:sp>
      <p:sp>
        <p:nvSpPr>
          <p:cNvPr id="447" name="文本框 446"/>
          <p:cNvSpPr txBox="1">
            <a:spLocks noChangeArrowheads="1"/>
          </p:cNvSpPr>
          <p:nvPr/>
        </p:nvSpPr>
        <p:spPr bwMode="auto">
          <a:xfrm>
            <a:off x="3761521" y="836823"/>
            <a:ext cx="16209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algn="ctr" fontAlgn="base">
              <a:spcBef>
                <a:spcPct val="0"/>
              </a:spcBef>
              <a:spcAft>
                <a:spcPct val="0"/>
              </a:spcAft>
              <a:buFont typeface="Arial" panose="020B0604020202020204" pitchFamily="34" charset="0"/>
              <a:buNone/>
            </a:pPr>
            <a:r>
              <a:rPr lang="zh-CN" altLang="en-US" sz="2800">
                <a:solidFill>
                  <a:schemeClr val="bg1"/>
                </a:solidFill>
                <a:latin typeface="微软雅黑" panose="020B0503020204020204" pitchFamily="34" charset="-122"/>
              </a:rPr>
              <a:t>使用说明</a:t>
            </a:r>
          </a:p>
        </p:txBody>
      </p:sp>
      <p:sp>
        <p:nvSpPr>
          <p:cNvPr id="448" name="Freeform 5"/>
          <p:cNvSpPr>
            <a:spLocks noEditPoints="1"/>
          </p:cNvSpPr>
          <p:nvPr/>
        </p:nvSpPr>
        <p:spPr bwMode="auto">
          <a:xfrm>
            <a:off x="731838" y="2236789"/>
            <a:ext cx="873125" cy="868363"/>
          </a:xfrm>
          <a:custGeom>
            <a:avLst/>
            <a:gdLst>
              <a:gd name="T0" fmla="*/ 474 w 550"/>
              <a:gd name="T1" fmla="*/ 105 h 547"/>
              <a:gd name="T2" fmla="*/ 550 w 550"/>
              <a:gd name="T3" fmla="*/ 31 h 547"/>
              <a:gd name="T4" fmla="*/ 532 w 550"/>
              <a:gd name="T5" fmla="*/ 12 h 547"/>
              <a:gd name="T6" fmla="*/ 468 w 550"/>
              <a:gd name="T7" fmla="*/ 73 h 547"/>
              <a:gd name="T8" fmla="*/ 166 w 550"/>
              <a:gd name="T9" fmla="*/ 73 h 547"/>
              <a:gd name="T10" fmla="*/ 166 w 550"/>
              <a:gd name="T11" fmla="*/ 0 h 547"/>
              <a:gd name="T12" fmla="*/ 72 w 550"/>
              <a:gd name="T13" fmla="*/ 0 h 547"/>
              <a:gd name="T14" fmla="*/ 72 w 550"/>
              <a:gd name="T15" fmla="*/ 73 h 547"/>
              <a:gd name="T16" fmla="*/ 0 w 550"/>
              <a:gd name="T17" fmla="*/ 73 h 547"/>
              <a:gd name="T18" fmla="*/ 0 w 550"/>
              <a:gd name="T19" fmla="*/ 167 h 547"/>
              <a:gd name="T20" fmla="*/ 72 w 550"/>
              <a:gd name="T21" fmla="*/ 167 h 547"/>
              <a:gd name="T22" fmla="*/ 72 w 550"/>
              <a:gd name="T23" fmla="*/ 475 h 547"/>
              <a:gd name="T24" fmla="*/ 380 w 550"/>
              <a:gd name="T25" fmla="*/ 475 h 547"/>
              <a:gd name="T26" fmla="*/ 380 w 550"/>
              <a:gd name="T27" fmla="*/ 547 h 547"/>
              <a:gd name="T28" fmla="*/ 474 w 550"/>
              <a:gd name="T29" fmla="*/ 547 h 547"/>
              <a:gd name="T30" fmla="*/ 474 w 550"/>
              <a:gd name="T31" fmla="*/ 475 h 547"/>
              <a:gd name="T32" fmla="*/ 547 w 550"/>
              <a:gd name="T33" fmla="*/ 475 h 547"/>
              <a:gd name="T34" fmla="*/ 547 w 550"/>
              <a:gd name="T35" fmla="*/ 381 h 547"/>
              <a:gd name="T36" fmla="*/ 474 w 550"/>
              <a:gd name="T37" fmla="*/ 381 h 547"/>
              <a:gd name="T38" fmla="*/ 474 w 550"/>
              <a:gd name="T39" fmla="*/ 105 h 547"/>
              <a:gd name="T40" fmla="*/ 447 w 550"/>
              <a:gd name="T41" fmla="*/ 381 h 547"/>
              <a:gd name="T42" fmla="*/ 406 w 550"/>
              <a:gd name="T43" fmla="*/ 381 h 547"/>
              <a:gd name="T44" fmla="*/ 406 w 550"/>
              <a:gd name="T45" fmla="*/ 171 h 547"/>
              <a:gd name="T46" fmla="*/ 447 w 550"/>
              <a:gd name="T47" fmla="*/ 130 h 547"/>
              <a:gd name="T48" fmla="*/ 447 w 550"/>
              <a:gd name="T49" fmla="*/ 381 h 547"/>
              <a:gd name="T50" fmla="*/ 371 w 550"/>
              <a:gd name="T51" fmla="*/ 167 h 547"/>
              <a:gd name="T52" fmla="*/ 166 w 550"/>
              <a:gd name="T53" fmla="*/ 366 h 547"/>
              <a:gd name="T54" fmla="*/ 166 w 550"/>
              <a:gd name="T55" fmla="*/ 167 h 547"/>
              <a:gd name="T56" fmla="*/ 371 w 550"/>
              <a:gd name="T57" fmla="*/ 167 h 547"/>
              <a:gd name="T58" fmla="*/ 380 w 550"/>
              <a:gd name="T59" fmla="*/ 196 h 547"/>
              <a:gd name="T60" fmla="*/ 380 w 550"/>
              <a:gd name="T61" fmla="*/ 381 h 547"/>
              <a:gd name="T62" fmla="*/ 189 w 550"/>
              <a:gd name="T63" fmla="*/ 381 h 547"/>
              <a:gd name="T64" fmla="*/ 380 w 550"/>
              <a:gd name="T65" fmla="*/ 196 h 547"/>
              <a:gd name="T66" fmla="*/ 98 w 550"/>
              <a:gd name="T67" fmla="*/ 26 h 547"/>
              <a:gd name="T68" fmla="*/ 140 w 550"/>
              <a:gd name="T69" fmla="*/ 26 h 547"/>
              <a:gd name="T70" fmla="*/ 140 w 550"/>
              <a:gd name="T71" fmla="*/ 73 h 547"/>
              <a:gd name="T72" fmla="*/ 98 w 550"/>
              <a:gd name="T73" fmla="*/ 73 h 547"/>
              <a:gd name="T74" fmla="*/ 98 w 550"/>
              <a:gd name="T75" fmla="*/ 26 h 547"/>
              <a:gd name="T76" fmla="*/ 26 w 550"/>
              <a:gd name="T77" fmla="*/ 100 h 547"/>
              <a:gd name="T78" fmla="*/ 441 w 550"/>
              <a:gd name="T79" fmla="*/ 100 h 547"/>
              <a:gd name="T80" fmla="*/ 398 w 550"/>
              <a:gd name="T81" fmla="*/ 141 h 547"/>
              <a:gd name="T82" fmla="*/ 26 w 550"/>
              <a:gd name="T83" fmla="*/ 141 h 547"/>
              <a:gd name="T84" fmla="*/ 26 w 550"/>
              <a:gd name="T85" fmla="*/ 100 h 547"/>
              <a:gd name="T86" fmla="*/ 447 w 550"/>
              <a:gd name="T87" fmla="*/ 521 h 547"/>
              <a:gd name="T88" fmla="*/ 406 w 550"/>
              <a:gd name="T89" fmla="*/ 521 h 547"/>
              <a:gd name="T90" fmla="*/ 406 w 550"/>
              <a:gd name="T91" fmla="*/ 475 h 547"/>
              <a:gd name="T92" fmla="*/ 447 w 550"/>
              <a:gd name="T93" fmla="*/ 475 h 547"/>
              <a:gd name="T94" fmla="*/ 447 w 550"/>
              <a:gd name="T95" fmla="*/ 521 h 547"/>
              <a:gd name="T96" fmla="*/ 521 w 550"/>
              <a:gd name="T97" fmla="*/ 449 h 547"/>
              <a:gd name="T98" fmla="*/ 98 w 550"/>
              <a:gd name="T99" fmla="*/ 449 h 547"/>
              <a:gd name="T100" fmla="*/ 98 w 550"/>
              <a:gd name="T101" fmla="*/ 167 h 547"/>
              <a:gd name="T102" fmla="*/ 140 w 550"/>
              <a:gd name="T103" fmla="*/ 167 h 547"/>
              <a:gd name="T104" fmla="*/ 140 w 550"/>
              <a:gd name="T105" fmla="*/ 408 h 547"/>
              <a:gd name="T106" fmla="*/ 521 w 550"/>
              <a:gd name="T107" fmla="*/ 408 h 547"/>
              <a:gd name="T108" fmla="*/ 521 w 550"/>
              <a:gd name="T109" fmla="*/ 44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0" h="547">
                <a:moveTo>
                  <a:pt x="474" y="105"/>
                </a:moveTo>
                <a:lnTo>
                  <a:pt x="550" y="31"/>
                </a:lnTo>
                <a:lnTo>
                  <a:pt x="532" y="12"/>
                </a:lnTo>
                <a:lnTo>
                  <a:pt x="468" y="73"/>
                </a:lnTo>
                <a:lnTo>
                  <a:pt x="166" y="73"/>
                </a:lnTo>
                <a:lnTo>
                  <a:pt x="166" y="0"/>
                </a:lnTo>
                <a:lnTo>
                  <a:pt x="72" y="0"/>
                </a:lnTo>
                <a:lnTo>
                  <a:pt x="72" y="73"/>
                </a:lnTo>
                <a:lnTo>
                  <a:pt x="0" y="73"/>
                </a:lnTo>
                <a:lnTo>
                  <a:pt x="0" y="167"/>
                </a:lnTo>
                <a:lnTo>
                  <a:pt x="72" y="167"/>
                </a:lnTo>
                <a:lnTo>
                  <a:pt x="72" y="475"/>
                </a:lnTo>
                <a:lnTo>
                  <a:pt x="380" y="475"/>
                </a:lnTo>
                <a:lnTo>
                  <a:pt x="380" y="547"/>
                </a:lnTo>
                <a:lnTo>
                  <a:pt x="474" y="547"/>
                </a:lnTo>
                <a:lnTo>
                  <a:pt x="474" y="475"/>
                </a:lnTo>
                <a:lnTo>
                  <a:pt x="547" y="475"/>
                </a:lnTo>
                <a:lnTo>
                  <a:pt x="547" y="381"/>
                </a:lnTo>
                <a:lnTo>
                  <a:pt x="474" y="381"/>
                </a:lnTo>
                <a:lnTo>
                  <a:pt x="474" y="105"/>
                </a:lnTo>
                <a:close/>
                <a:moveTo>
                  <a:pt x="447" y="381"/>
                </a:moveTo>
                <a:lnTo>
                  <a:pt x="406" y="381"/>
                </a:lnTo>
                <a:lnTo>
                  <a:pt x="406" y="171"/>
                </a:lnTo>
                <a:lnTo>
                  <a:pt x="447" y="130"/>
                </a:lnTo>
                <a:lnTo>
                  <a:pt x="447" y="381"/>
                </a:lnTo>
                <a:close/>
                <a:moveTo>
                  <a:pt x="371" y="167"/>
                </a:moveTo>
                <a:lnTo>
                  <a:pt x="166" y="366"/>
                </a:lnTo>
                <a:lnTo>
                  <a:pt x="166" y="167"/>
                </a:lnTo>
                <a:lnTo>
                  <a:pt x="371" y="167"/>
                </a:lnTo>
                <a:close/>
                <a:moveTo>
                  <a:pt x="380" y="196"/>
                </a:moveTo>
                <a:lnTo>
                  <a:pt x="380" y="381"/>
                </a:lnTo>
                <a:lnTo>
                  <a:pt x="189" y="381"/>
                </a:lnTo>
                <a:lnTo>
                  <a:pt x="380" y="196"/>
                </a:lnTo>
                <a:close/>
                <a:moveTo>
                  <a:pt x="98" y="26"/>
                </a:moveTo>
                <a:lnTo>
                  <a:pt x="140" y="26"/>
                </a:lnTo>
                <a:lnTo>
                  <a:pt x="140" y="73"/>
                </a:lnTo>
                <a:lnTo>
                  <a:pt x="98" y="73"/>
                </a:lnTo>
                <a:lnTo>
                  <a:pt x="98" y="26"/>
                </a:lnTo>
                <a:close/>
                <a:moveTo>
                  <a:pt x="26" y="100"/>
                </a:moveTo>
                <a:lnTo>
                  <a:pt x="441" y="100"/>
                </a:lnTo>
                <a:lnTo>
                  <a:pt x="398" y="141"/>
                </a:lnTo>
                <a:lnTo>
                  <a:pt x="26" y="141"/>
                </a:lnTo>
                <a:lnTo>
                  <a:pt x="26" y="100"/>
                </a:lnTo>
                <a:close/>
                <a:moveTo>
                  <a:pt x="447" y="521"/>
                </a:moveTo>
                <a:lnTo>
                  <a:pt x="406" y="521"/>
                </a:lnTo>
                <a:lnTo>
                  <a:pt x="406" y="475"/>
                </a:lnTo>
                <a:lnTo>
                  <a:pt x="447" y="475"/>
                </a:lnTo>
                <a:lnTo>
                  <a:pt x="447" y="521"/>
                </a:lnTo>
                <a:close/>
                <a:moveTo>
                  <a:pt x="521" y="449"/>
                </a:moveTo>
                <a:lnTo>
                  <a:pt x="98" y="449"/>
                </a:lnTo>
                <a:lnTo>
                  <a:pt x="98" y="167"/>
                </a:lnTo>
                <a:lnTo>
                  <a:pt x="140" y="167"/>
                </a:lnTo>
                <a:lnTo>
                  <a:pt x="140" y="408"/>
                </a:lnTo>
                <a:lnTo>
                  <a:pt x="521" y="408"/>
                </a:lnTo>
                <a:lnTo>
                  <a:pt x="521" y="4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49" name="椭圆 448"/>
          <p:cNvSpPr/>
          <p:nvPr/>
        </p:nvSpPr>
        <p:spPr>
          <a:xfrm>
            <a:off x="2754817" y="1968211"/>
            <a:ext cx="1403928" cy="1403928"/>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Calibri"/>
              <a:ea typeface="微软雅黑"/>
            </a:endParaRPr>
          </a:p>
        </p:txBody>
      </p:sp>
      <p:sp>
        <p:nvSpPr>
          <p:cNvPr id="450" name="Freeform 9"/>
          <p:cNvSpPr>
            <a:spLocks noEditPoints="1"/>
          </p:cNvSpPr>
          <p:nvPr/>
        </p:nvSpPr>
        <p:spPr bwMode="auto">
          <a:xfrm>
            <a:off x="3020283" y="2234406"/>
            <a:ext cx="872996" cy="871539"/>
          </a:xfrm>
          <a:custGeom>
            <a:avLst/>
            <a:gdLst>
              <a:gd name="T0" fmla="*/ 606 w 701"/>
              <a:gd name="T1" fmla="*/ 701 h 701"/>
              <a:gd name="T2" fmla="*/ 105 w 701"/>
              <a:gd name="T3" fmla="*/ 701 h 701"/>
              <a:gd name="T4" fmla="*/ 32 w 701"/>
              <a:gd name="T5" fmla="*/ 670 h 701"/>
              <a:gd name="T6" fmla="*/ 0 w 701"/>
              <a:gd name="T7" fmla="*/ 600 h 701"/>
              <a:gd name="T8" fmla="*/ 0 w 701"/>
              <a:gd name="T9" fmla="*/ 93 h 701"/>
              <a:gd name="T10" fmla="*/ 34 w 701"/>
              <a:gd name="T11" fmla="*/ 26 h 701"/>
              <a:gd name="T12" fmla="*/ 105 w 701"/>
              <a:gd name="T13" fmla="*/ 3 h 701"/>
              <a:gd name="T14" fmla="*/ 374 w 701"/>
              <a:gd name="T15" fmla="*/ 3 h 701"/>
              <a:gd name="T16" fmla="*/ 399 w 701"/>
              <a:gd name="T17" fmla="*/ 27 h 701"/>
              <a:gd name="T18" fmla="*/ 374 w 701"/>
              <a:gd name="T19" fmla="*/ 51 h 701"/>
              <a:gd name="T20" fmla="*/ 105 w 701"/>
              <a:gd name="T21" fmla="*/ 51 h 701"/>
              <a:gd name="T22" fmla="*/ 49 w 701"/>
              <a:gd name="T23" fmla="*/ 93 h 701"/>
              <a:gd name="T24" fmla="*/ 49 w 701"/>
              <a:gd name="T25" fmla="*/ 600 h 701"/>
              <a:gd name="T26" fmla="*/ 105 w 701"/>
              <a:gd name="T27" fmla="*/ 653 h 701"/>
              <a:gd name="T28" fmla="*/ 606 w 701"/>
              <a:gd name="T29" fmla="*/ 653 h 701"/>
              <a:gd name="T30" fmla="*/ 647 w 701"/>
              <a:gd name="T31" fmla="*/ 600 h 701"/>
              <a:gd name="T32" fmla="*/ 647 w 701"/>
              <a:gd name="T33" fmla="*/ 341 h 701"/>
              <a:gd name="T34" fmla="*/ 672 w 701"/>
              <a:gd name="T35" fmla="*/ 317 h 701"/>
              <a:gd name="T36" fmla="*/ 697 w 701"/>
              <a:gd name="T37" fmla="*/ 341 h 701"/>
              <a:gd name="T38" fmla="*/ 697 w 701"/>
              <a:gd name="T39" fmla="*/ 600 h 701"/>
              <a:gd name="T40" fmla="*/ 674 w 701"/>
              <a:gd name="T41" fmla="*/ 668 h 701"/>
              <a:gd name="T42" fmla="*/ 606 w 701"/>
              <a:gd name="T43" fmla="*/ 701 h 701"/>
              <a:gd name="T44" fmla="*/ 340 w 701"/>
              <a:gd name="T45" fmla="*/ 382 h 701"/>
              <a:gd name="T46" fmla="*/ 318 w 701"/>
              <a:gd name="T47" fmla="*/ 373 h 701"/>
              <a:gd name="T48" fmla="*/ 318 w 701"/>
              <a:gd name="T49" fmla="*/ 331 h 701"/>
              <a:gd name="T50" fmla="*/ 645 w 701"/>
              <a:gd name="T51" fmla="*/ 12 h 701"/>
              <a:gd name="T52" fmla="*/ 689 w 701"/>
              <a:gd name="T53" fmla="*/ 12 h 701"/>
              <a:gd name="T54" fmla="*/ 689 w 701"/>
              <a:gd name="T55" fmla="*/ 64 h 701"/>
              <a:gd name="T56" fmla="*/ 371 w 701"/>
              <a:gd name="T57" fmla="*/ 373 h 701"/>
              <a:gd name="T58" fmla="*/ 340 w 701"/>
              <a:gd name="T59" fmla="*/ 3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1" h="701">
                <a:moveTo>
                  <a:pt x="606" y="701"/>
                </a:moveTo>
                <a:cubicBezTo>
                  <a:pt x="105" y="701"/>
                  <a:pt x="105" y="701"/>
                  <a:pt x="105" y="701"/>
                </a:cubicBezTo>
                <a:cubicBezTo>
                  <a:pt x="79" y="701"/>
                  <a:pt x="52" y="690"/>
                  <a:pt x="32" y="670"/>
                </a:cubicBezTo>
                <a:cubicBezTo>
                  <a:pt x="12" y="651"/>
                  <a:pt x="0" y="625"/>
                  <a:pt x="0" y="600"/>
                </a:cubicBezTo>
                <a:cubicBezTo>
                  <a:pt x="0" y="93"/>
                  <a:pt x="0" y="93"/>
                  <a:pt x="0" y="93"/>
                </a:cubicBezTo>
                <a:cubicBezTo>
                  <a:pt x="0" y="67"/>
                  <a:pt x="12" y="43"/>
                  <a:pt x="34" y="26"/>
                </a:cubicBezTo>
                <a:cubicBezTo>
                  <a:pt x="54" y="12"/>
                  <a:pt x="79" y="3"/>
                  <a:pt x="105" y="3"/>
                </a:cubicBezTo>
                <a:cubicBezTo>
                  <a:pt x="374" y="3"/>
                  <a:pt x="374" y="3"/>
                  <a:pt x="374" y="3"/>
                </a:cubicBezTo>
                <a:cubicBezTo>
                  <a:pt x="388" y="3"/>
                  <a:pt x="399" y="14"/>
                  <a:pt x="399" y="27"/>
                </a:cubicBezTo>
                <a:cubicBezTo>
                  <a:pt x="399" y="40"/>
                  <a:pt x="388" y="51"/>
                  <a:pt x="374" y="51"/>
                </a:cubicBezTo>
                <a:cubicBezTo>
                  <a:pt x="105" y="51"/>
                  <a:pt x="105" y="51"/>
                  <a:pt x="105" y="51"/>
                </a:cubicBezTo>
                <a:cubicBezTo>
                  <a:pt x="78" y="51"/>
                  <a:pt x="49" y="68"/>
                  <a:pt x="49" y="93"/>
                </a:cubicBezTo>
                <a:cubicBezTo>
                  <a:pt x="49" y="600"/>
                  <a:pt x="49" y="600"/>
                  <a:pt x="49" y="600"/>
                </a:cubicBezTo>
                <a:cubicBezTo>
                  <a:pt x="49" y="626"/>
                  <a:pt x="78" y="653"/>
                  <a:pt x="105" y="653"/>
                </a:cubicBezTo>
                <a:cubicBezTo>
                  <a:pt x="606" y="653"/>
                  <a:pt x="606" y="653"/>
                  <a:pt x="606" y="653"/>
                </a:cubicBezTo>
                <a:cubicBezTo>
                  <a:pt x="632" y="653"/>
                  <a:pt x="647" y="626"/>
                  <a:pt x="647" y="600"/>
                </a:cubicBezTo>
                <a:cubicBezTo>
                  <a:pt x="647" y="341"/>
                  <a:pt x="647" y="341"/>
                  <a:pt x="647" y="341"/>
                </a:cubicBezTo>
                <a:cubicBezTo>
                  <a:pt x="647" y="328"/>
                  <a:pt x="659" y="317"/>
                  <a:pt x="672" y="317"/>
                </a:cubicBezTo>
                <a:cubicBezTo>
                  <a:pt x="686" y="317"/>
                  <a:pt x="697" y="328"/>
                  <a:pt x="697" y="341"/>
                </a:cubicBezTo>
                <a:cubicBezTo>
                  <a:pt x="697" y="600"/>
                  <a:pt x="697" y="600"/>
                  <a:pt x="697" y="600"/>
                </a:cubicBezTo>
                <a:cubicBezTo>
                  <a:pt x="697" y="626"/>
                  <a:pt x="689" y="649"/>
                  <a:pt x="674" y="668"/>
                </a:cubicBezTo>
                <a:cubicBezTo>
                  <a:pt x="656" y="690"/>
                  <a:pt x="633" y="701"/>
                  <a:pt x="606" y="701"/>
                </a:cubicBezTo>
                <a:close/>
                <a:moveTo>
                  <a:pt x="340" y="382"/>
                </a:moveTo>
                <a:cubicBezTo>
                  <a:pt x="332" y="382"/>
                  <a:pt x="324" y="379"/>
                  <a:pt x="318" y="373"/>
                </a:cubicBezTo>
                <a:cubicBezTo>
                  <a:pt x="306" y="361"/>
                  <a:pt x="306" y="342"/>
                  <a:pt x="318" y="331"/>
                </a:cubicBezTo>
                <a:cubicBezTo>
                  <a:pt x="645" y="12"/>
                  <a:pt x="645" y="12"/>
                  <a:pt x="645" y="12"/>
                </a:cubicBezTo>
                <a:cubicBezTo>
                  <a:pt x="657" y="0"/>
                  <a:pt x="677" y="0"/>
                  <a:pt x="689" y="12"/>
                </a:cubicBezTo>
                <a:cubicBezTo>
                  <a:pt x="701" y="23"/>
                  <a:pt x="701" y="52"/>
                  <a:pt x="689" y="64"/>
                </a:cubicBezTo>
                <a:cubicBezTo>
                  <a:pt x="371" y="373"/>
                  <a:pt x="371" y="373"/>
                  <a:pt x="371" y="373"/>
                </a:cubicBezTo>
                <a:cubicBezTo>
                  <a:pt x="365" y="379"/>
                  <a:pt x="348" y="382"/>
                  <a:pt x="340" y="38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51" name="椭圆 450"/>
          <p:cNvSpPr/>
          <p:nvPr/>
        </p:nvSpPr>
        <p:spPr>
          <a:xfrm>
            <a:off x="5136067" y="1984231"/>
            <a:ext cx="1403928" cy="1403928"/>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Calibri"/>
              <a:ea typeface="微软雅黑"/>
            </a:endParaRPr>
          </a:p>
        </p:txBody>
      </p:sp>
      <p:sp>
        <p:nvSpPr>
          <p:cNvPr id="452" name="Freeform 13"/>
          <p:cNvSpPr>
            <a:spLocks noEditPoints="1"/>
          </p:cNvSpPr>
          <p:nvPr/>
        </p:nvSpPr>
        <p:spPr bwMode="auto">
          <a:xfrm>
            <a:off x="5382479" y="2235202"/>
            <a:ext cx="946150" cy="869950"/>
          </a:xfrm>
          <a:custGeom>
            <a:avLst/>
            <a:gdLst>
              <a:gd name="T0" fmla="*/ 323 w 747"/>
              <a:gd name="T1" fmla="*/ 193 h 686"/>
              <a:gd name="T2" fmla="*/ 247 w 747"/>
              <a:gd name="T3" fmla="*/ 393 h 686"/>
              <a:gd name="T4" fmla="*/ 308 w 747"/>
              <a:gd name="T5" fmla="*/ 394 h 686"/>
              <a:gd name="T6" fmla="*/ 380 w 747"/>
              <a:gd name="T7" fmla="*/ 395 h 686"/>
              <a:gd name="T8" fmla="*/ 405 w 747"/>
              <a:gd name="T9" fmla="*/ 394 h 686"/>
              <a:gd name="T10" fmla="*/ 323 w 747"/>
              <a:gd name="T11" fmla="*/ 193 h 686"/>
              <a:gd name="T12" fmla="*/ 0 w 747"/>
              <a:gd name="T13" fmla="*/ 686 h 686"/>
              <a:gd name="T14" fmla="*/ 0 w 747"/>
              <a:gd name="T15" fmla="*/ 651 h 686"/>
              <a:gd name="T16" fmla="*/ 25 w 747"/>
              <a:gd name="T17" fmla="*/ 645 h 686"/>
              <a:gd name="T18" fmla="*/ 51 w 747"/>
              <a:gd name="T19" fmla="*/ 640 h 686"/>
              <a:gd name="T20" fmla="*/ 73 w 747"/>
              <a:gd name="T21" fmla="*/ 634 h 686"/>
              <a:gd name="T22" fmla="*/ 93 w 747"/>
              <a:gd name="T23" fmla="*/ 621 h 686"/>
              <a:gd name="T24" fmla="*/ 107 w 747"/>
              <a:gd name="T25" fmla="*/ 598 h 686"/>
              <a:gd name="T26" fmla="*/ 213 w 747"/>
              <a:gd name="T27" fmla="*/ 323 h 686"/>
              <a:gd name="T28" fmla="*/ 338 w 747"/>
              <a:gd name="T29" fmla="*/ 0 h 686"/>
              <a:gd name="T30" fmla="*/ 395 w 747"/>
              <a:gd name="T31" fmla="*/ 0 h 686"/>
              <a:gd name="T32" fmla="*/ 400 w 747"/>
              <a:gd name="T33" fmla="*/ 10 h 686"/>
              <a:gd name="T34" fmla="*/ 491 w 747"/>
              <a:gd name="T35" fmla="*/ 224 h 686"/>
              <a:gd name="T36" fmla="*/ 538 w 747"/>
              <a:gd name="T37" fmla="*/ 339 h 686"/>
              <a:gd name="T38" fmla="*/ 589 w 747"/>
              <a:gd name="T39" fmla="*/ 461 h 686"/>
              <a:gd name="T40" fmla="*/ 615 w 747"/>
              <a:gd name="T41" fmla="*/ 526 h 686"/>
              <a:gd name="T42" fmla="*/ 647 w 747"/>
              <a:gd name="T43" fmla="*/ 601 h 686"/>
              <a:gd name="T44" fmla="*/ 663 w 747"/>
              <a:gd name="T45" fmla="*/ 626 h 686"/>
              <a:gd name="T46" fmla="*/ 702 w 747"/>
              <a:gd name="T47" fmla="*/ 640 h 686"/>
              <a:gd name="T48" fmla="*/ 740 w 747"/>
              <a:gd name="T49" fmla="*/ 649 h 686"/>
              <a:gd name="T50" fmla="*/ 742 w 747"/>
              <a:gd name="T51" fmla="*/ 674 h 686"/>
              <a:gd name="T52" fmla="*/ 745 w 747"/>
              <a:gd name="T53" fmla="*/ 680 h 686"/>
              <a:gd name="T54" fmla="*/ 747 w 747"/>
              <a:gd name="T55" fmla="*/ 686 h 686"/>
              <a:gd name="T56" fmla="*/ 662 w 747"/>
              <a:gd name="T57" fmla="*/ 682 h 686"/>
              <a:gd name="T58" fmla="*/ 577 w 747"/>
              <a:gd name="T59" fmla="*/ 679 h 686"/>
              <a:gd name="T60" fmla="*/ 481 w 747"/>
              <a:gd name="T61" fmla="*/ 682 h 686"/>
              <a:gd name="T62" fmla="*/ 401 w 747"/>
              <a:gd name="T63" fmla="*/ 685 h 686"/>
              <a:gd name="T64" fmla="*/ 403 w 747"/>
              <a:gd name="T65" fmla="*/ 651 h 686"/>
              <a:gd name="T66" fmla="*/ 462 w 747"/>
              <a:gd name="T67" fmla="*/ 638 h 686"/>
              <a:gd name="T68" fmla="*/ 467 w 747"/>
              <a:gd name="T69" fmla="*/ 637 h 686"/>
              <a:gd name="T70" fmla="*/ 474 w 747"/>
              <a:gd name="T71" fmla="*/ 635 h 686"/>
              <a:gd name="T72" fmla="*/ 481 w 747"/>
              <a:gd name="T73" fmla="*/ 633 h 686"/>
              <a:gd name="T74" fmla="*/ 487 w 747"/>
              <a:gd name="T75" fmla="*/ 630 h 686"/>
              <a:gd name="T76" fmla="*/ 492 w 747"/>
              <a:gd name="T77" fmla="*/ 627 h 686"/>
              <a:gd name="T78" fmla="*/ 496 w 747"/>
              <a:gd name="T79" fmla="*/ 622 h 686"/>
              <a:gd name="T80" fmla="*/ 497 w 747"/>
              <a:gd name="T81" fmla="*/ 616 h 686"/>
              <a:gd name="T82" fmla="*/ 484 w 747"/>
              <a:gd name="T83" fmla="*/ 573 h 686"/>
              <a:gd name="T84" fmla="*/ 451 w 747"/>
              <a:gd name="T85" fmla="*/ 493 h 686"/>
              <a:gd name="T86" fmla="*/ 433 w 747"/>
              <a:gd name="T87" fmla="*/ 449 h 686"/>
              <a:gd name="T88" fmla="*/ 232 w 747"/>
              <a:gd name="T89" fmla="*/ 448 h 686"/>
              <a:gd name="T90" fmla="*/ 198 w 747"/>
              <a:gd name="T91" fmla="*/ 535 h 686"/>
              <a:gd name="T92" fmla="*/ 175 w 747"/>
              <a:gd name="T93" fmla="*/ 608 h 686"/>
              <a:gd name="T94" fmla="*/ 181 w 747"/>
              <a:gd name="T95" fmla="*/ 624 h 686"/>
              <a:gd name="T96" fmla="*/ 201 w 747"/>
              <a:gd name="T97" fmla="*/ 635 h 686"/>
              <a:gd name="T98" fmla="*/ 222 w 747"/>
              <a:gd name="T99" fmla="*/ 641 h 686"/>
              <a:gd name="T100" fmla="*/ 248 w 747"/>
              <a:gd name="T101" fmla="*/ 645 h 686"/>
              <a:gd name="T102" fmla="*/ 266 w 747"/>
              <a:gd name="T103" fmla="*/ 647 h 686"/>
              <a:gd name="T104" fmla="*/ 267 w 747"/>
              <a:gd name="T105" fmla="*/ 673 h 686"/>
              <a:gd name="T106" fmla="*/ 266 w 747"/>
              <a:gd name="T107" fmla="*/ 685 h 686"/>
              <a:gd name="T108" fmla="*/ 188 w 747"/>
              <a:gd name="T109" fmla="*/ 680 h 686"/>
              <a:gd name="T110" fmla="*/ 110 w 747"/>
              <a:gd name="T111" fmla="*/ 676 h 686"/>
              <a:gd name="T112" fmla="*/ 98 w 747"/>
              <a:gd name="T113" fmla="*/ 678 h 686"/>
              <a:gd name="T114" fmla="*/ 88 w 747"/>
              <a:gd name="T115" fmla="*/ 680 h 686"/>
              <a:gd name="T116" fmla="*/ 4 w 747"/>
              <a:gd name="T117" fmla="*/ 686 h 686"/>
              <a:gd name="T118" fmla="*/ 0 w 747"/>
              <a:gd name="T119" fmla="*/ 686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7" h="686">
                <a:moveTo>
                  <a:pt x="323" y="193"/>
                </a:moveTo>
                <a:cubicBezTo>
                  <a:pt x="247" y="393"/>
                  <a:pt x="247" y="393"/>
                  <a:pt x="247" y="393"/>
                </a:cubicBezTo>
                <a:cubicBezTo>
                  <a:pt x="257" y="393"/>
                  <a:pt x="277" y="394"/>
                  <a:pt x="308" y="394"/>
                </a:cubicBezTo>
                <a:cubicBezTo>
                  <a:pt x="339" y="395"/>
                  <a:pt x="363" y="395"/>
                  <a:pt x="380" y="395"/>
                </a:cubicBezTo>
                <a:cubicBezTo>
                  <a:pt x="386" y="395"/>
                  <a:pt x="394" y="395"/>
                  <a:pt x="405" y="394"/>
                </a:cubicBezTo>
                <a:cubicBezTo>
                  <a:pt x="379" y="319"/>
                  <a:pt x="352" y="252"/>
                  <a:pt x="323" y="193"/>
                </a:cubicBezTo>
                <a:close/>
                <a:moveTo>
                  <a:pt x="0" y="686"/>
                </a:moveTo>
                <a:cubicBezTo>
                  <a:pt x="0" y="651"/>
                  <a:pt x="0" y="651"/>
                  <a:pt x="0" y="651"/>
                </a:cubicBezTo>
                <a:cubicBezTo>
                  <a:pt x="7" y="649"/>
                  <a:pt x="16" y="647"/>
                  <a:pt x="25" y="645"/>
                </a:cubicBezTo>
                <a:cubicBezTo>
                  <a:pt x="35" y="643"/>
                  <a:pt x="44" y="642"/>
                  <a:pt x="51" y="640"/>
                </a:cubicBezTo>
                <a:cubicBezTo>
                  <a:pt x="58" y="639"/>
                  <a:pt x="65" y="637"/>
                  <a:pt x="73" y="634"/>
                </a:cubicBezTo>
                <a:cubicBezTo>
                  <a:pt x="81" y="631"/>
                  <a:pt x="87" y="627"/>
                  <a:pt x="93" y="621"/>
                </a:cubicBezTo>
                <a:cubicBezTo>
                  <a:pt x="99" y="615"/>
                  <a:pt x="103" y="608"/>
                  <a:pt x="107" y="598"/>
                </a:cubicBezTo>
                <a:cubicBezTo>
                  <a:pt x="213" y="323"/>
                  <a:pt x="213" y="323"/>
                  <a:pt x="213" y="323"/>
                </a:cubicBezTo>
                <a:cubicBezTo>
                  <a:pt x="338" y="0"/>
                  <a:pt x="338" y="0"/>
                  <a:pt x="338" y="0"/>
                </a:cubicBezTo>
                <a:cubicBezTo>
                  <a:pt x="395" y="0"/>
                  <a:pt x="395" y="0"/>
                  <a:pt x="395" y="0"/>
                </a:cubicBezTo>
                <a:cubicBezTo>
                  <a:pt x="397" y="4"/>
                  <a:pt x="399" y="7"/>
                  <a:pt x="400" y="10"/>
                </a:cubicBezTo>
                <a:cubicBezTo>
                  <a:pt x="491" y="224"/>
                  <a:pt x="491" y="224"/>
                  <a:pt x="491" y="224"/>
                </a:cubicBezTo>
                <a:cubicBezTo>
                  <a:pt x="501" y="247"/>
                  <a:pt x="517" y="285"/>
                  <a:pt x="538" y="339"/>
                </a:cubicBezTo>
                <a:cubicBezTo>
                  <a:pt x="560" y="392"/>
                  <a:pt x="577" y="433"/>
                  <a:pt x="589" y="461"/>
                </a:cubicBezTo>
                <a:cubicBezTo>
                  <a:pt x="594" y="471"/>
                  <a:pt x="602" y="493"/>
                  <a:pt x="615" y="526"/>
                </a:cubicBezTo>
                <a:cubicBezTo>
                  <a:pt x="628" y="559"/>
                  <a:pt x="639" y="584"/>
                  <a:pt x="647" y="601"/>
                </a:cubicBezTo>
                <a:cubicBezTo>
                  <a:pt x="653" y="614"/>
                  <a:pt x="659" y="623"/>
                  <a:pt x="663" y="626"/>
                </a:cubicBezTo>
                <a:cubicBezTo>
                  <a:pt x="669" y="631"/>
                  <a:pt x="682" y="635"/>
                  <a:pt x="702" y="640"/>
                </a:cubicBezTo>
                <a:cubicBezTo>
                  <a:pt x="723" y="644"/>
                  <a:pt x="735" y="647"/>
                  <a:pt x="740" y="649"/>
                </a:cubicBezTo>
                <a:cubicBezTo>
                  <a:pt x="742" y="660"/>
                  <a:pt x="742" y="669"/>
                  <a:pt x="742" y="674"/>
                </a:cubicBezTo>
                <a:cubicBezTo>
                  <a:pt x="742" y="675"/>
                  <a:pt x="743" y="677"/>
                  <a:pt x="745" y="680"/>
                </a:cubicBezTo>
                <a:cubicBezTo>
                  <a:pt x="746" y="683"/>
                  <a:pt x="747" y="685"/>
                  <a:pt x="747" y="686"/>
                </a:cubicBezTo>
                <a:cubicBezTo>
                  <a:pt x="728" y="686"/>
                  <a:pt x="700" y="685"/>
                  <a:pt x="662" y="682"/>
                </a:cubicBezTo>
                <a:cubicBezTo>
                  <a:pt x="624" y="680"/>
                  <a:pt x="596" y="679"/>
                  <a:pt x="577" y="679"/>
                </a:cubicBezTo>
                <a:cubicBezTo>
                  <a:pt x="554" y="679"/>
                  <a:pt x="522" y="680"/>
                  <a:pt x="481" y="682"/>
                </a:cubicBezTo>
                <a:cubicBezTo>
                  <a:pt x="439" y="684"/>
                  <a:pt x="413" y="685"/>
                  <a:pt x="401" y="685"/>
                </a:cubicBezTo>
                <a:cubicBezTo>
                  <a:pt x="401" y="673"/>
                  <a:pt x="402" y="661"/>
                  <a:pt x="403" y="651"/>
                </a:cubicBezTo>
                <a:cubicBezTo>
                  <a:pt x="462" y="638"/>
                  <a:pt x="462" y="638"/>
                  <a:pt x="462" y="638"/>
                </a:cubicBezTo>
                <a:cubicBezTo>
                  <a:pt x="462" y="638"/>
                  <a:pt x="464" y="638"/>
                  <a:pt x="467" y="637"/>
                </a:cubicBezTo>
                <a:cubicBezTo>
                  <a:pt x="471" y="636"/>
                  <a:pt x="473" y="636"/>
                  <a:pt x="474" y="635"/>
                </a:cubicBezTo>
                <a:cubicBezTo>
                  <a:pt x="475" y="635"/>
                  <a:pt x="477" y="634"/>
                  <a:pt x="481" y="633"/>
                </a:cubicBezTo>
                <a:cubicBezTo>
                  <a:pt x="484" y="632"/>
                  <a:pt x="486" y="631"/>
                  <a:pt x="487" y="630"/>
                </a:cubicBezTo>
                <a:cubicBezTo>
                  <a:pt x="489" y="630"/>
                  <a:pt x="490" y="628"/>
                  <a:pt x="492" y="627"/>
                </a:cubicBezTo>
                <a:cubicBezTo>
                  <a:pt x="494" y="625"/>
                  <a:pt x="495" y="624"/>
                  <a:pt x="496" y="622"/>
                </a:cubicBezTo>
                <a:cubicBezTo>
                  <a:pt x="497" y="620"/>
                  <a:pt x="497" y="618"/>
                  <a:pt x="497" y="616"/>
                </a:cubicBezTo>
                <a:cubicBezTo>
                  <a:pt x="497" y="611"/>
                  <a:pt x="493" y="597"/>
                  <a:pt x="484" y="573"/>
                </a:cubicBezTo>
                <a:cubicBezTo>
                  <a:pt x="474" y="549"/>
                  <a:pt x="464" y="522"/>
                  <a:pt x="451" y="493"/>
                </a:cubicBezTo>
                <a:cubicBezTo>
                  <a:pt x="439" y="465"/>
                  <a:pt x="433" y="450"/>
                  <a:pt x="433" y="449"/>
                </a:cubicBezTo>
                <a:cubicBezTo>
                  <a:pt x="232" y="448"/>
                  <a:pt x="232" y="448"/>
                  <a:pt x="232" y="448"/>
                </a:cubicBezTo>
                <a:cubicBezTo>
                  <a:pt x="224" y="465"/>
                  <a:pt x="213" y="494"/>
                  <a:pt x="198" y="535"/>
                </a:cubicBezTo>
                <a:cubicBezTo>
                  <a:pt x="183" y="576"/>
                  <a:pt x="175" y="600"/>
                  <a:pt x="175" y="608"/>
                </a:cubicBezTo>
                <a:cubicBezTo>
                  <a:pt x="175" y="614"/>
                  <a:pt x="177" y="620"/>
                  <a:pt x="181" y="624"/>
                </a:cubicBezTo>
                <a:cubicBezTo>
                  <a:pt x="185" y="629"/>
                  <a:pt x="192" y="633"/>
                  <a:pt x="201" y="635"/>
                </a:cubicBezTo>
                <a:cubicBezTo>
                  <a:pt x="209" y="638"/>
                  <a:pt x="217" y="640"/>
                  <a:pt x="222" y="641"/>
                </a:cubicBezTo>
                <a:cubicBezTo>
                  <a:pt x="228" y="643"/>
                  <a:pt x="236" y="644"/>
                  <a:pt x="248" y="645"/>
                </a:cubicBezTo>
                <a:cubicBezTo>
                  <a:pt x="259" y="646"/>
                  <a:pt x="265" y="647"/>
                  <a:pt x="266" y="647"/>
                </a:cubicBezTo>
                <a:cubicBezTo>
                  <a:pt x="266" y="653"/>
                  <a:pt x="267" y="661"/>
                  <a:pt x="267" y="673"/>
                </a:cubicBezTo>
                <a:cubicBezTo>
                  <a:pt x="267" y="676"/>
                  <a:pt x="266" y="680"/>
                  <a:pt x="266" y="685"/>
                </a:cubicBezTo>
                <a:cubicBezTo>
                  <a:pt x="248" y="685"/>
                  <a:pt x="222" y="683"/>
                  <a:pt x="188" y="680"/>
                </a:cubicBezTo>
                <a:cubicBezTo>
                  <a:pt x="153" y="678"/>
                  <a:pt x="127" y="676"/>
                  <a:pt x="110" y="676"/>
                </a:cubicBezTo>
                <a:cubicBezTo>
                  <a:pt x="107" y="676"/>
                  <a:pt x="104" y="677"/>
                  <a:pt x="98" y="678"/>
                </a:cubicBezTo>
                <a:cubicBezTo>
                  <a:pt x="93" y="679"/>
                  <a:pt x="89" y="680"/>
                  <a:pt x="88" y="680"/>
                </a:cubicBezTo>
                <a:cubicBezTo>
                  <a:pt x="65" y="684"/>
                  <a:pt x="37" y="686"/>
                  <a:pt x="4" y="686"/>
                </a:cubicBezTo>
                <a:lnTo>
                  <a:pt x="0" y="6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53" name="Freeform 5"/>
          <p:cNvSpPr>
            <a:spLocks/>
          </p:cNvSpPr>
          <p:nvPr/>
        </p:nvSpPr>
        <p:spPr bwMode="auto">
          <a:xfrm>
            <a:off x="7614160" y="2315478"/>
            <a:ext cx="1063103" cy="802219"/>
          </a:xfrm>
          <a:custGeom>
            <a:avLst/>
            <a:gdLst>
              <a:gd name="T0" fmla="*/ 768 w 768"/>
              <a:gd name="T1" fmla="*/ 521 h 586"/>
              <a:gd name="T2" fmla="*/ 768 w 768"/>
              <a:gd name="T3" fmla="*/ 189 h 586"/>
              <a:gd name="T4" fmla="*/ 768 w 768"/>
              <a:gd name="T5" fmla="*/ 189 h 586"/>
              <a:gd name="T6" fmla="*/ 579 w 768"/>
              <a:gd name="T7" fmla="*/ 0 h 586"/>
              <a:gd name="T8" fmla="*/ 448 w 768"/>
              <a:gd name="T9" fmla="*/ 53 h 586"/>
              <a:gd name="T10" fmla="*/ 317 w 768"/>
              <a:gd name="T11" fmla="*/ 0 h 586"/>
              <a:gd name="T12" fmla="*/ 183 w 768"/>
              <a:gd name="T13" fmla="*/ 55 h 586"/>
              <a:gd name="T14" fmla="*/ 49 w 768"/>
              <a:gd name="T15" fmla="*/ 0 h 586"/>
              <a:gd name="T16" fmla="*/ 0 w 768"/>
              <a:gd name="T17" fmla="*/ 6 h 586"/>
              <a:gd name="T18" fmla="*/ 11 w 768"/>
              <a:gd name="T19" fmla="*/ 6 h 586"/>
              <a:gd name="T20" fmla="*/ 127 w 768"/>
              <a:gd name="T21" fmla="*/ 116 h 586"/>
              <a:gd name="T22" fmla="*/ 128 w 768"/>
              <a:gd name="T23" fmla="*/ 116 h 586"/>
              <a:gd name="T24" fmla="*/ 128 w 768"/>
              <a:gd name="T25" fmla="*/ 361 h 586"/>
              <a:gd name="T26" fmla="*/ 128 w 768"/>
              <a:gd name="T27" fmla="*/ 360 h 586"/>
              <a:gd name="T28" fmla="*/ 128 w 768"/>
              <a:gd name="T29" fmla="*/ 521 h 586"/>
              <a:gd name="T30" fmla="*/ 128 w 768"/>
              <a:gd name="T31" fmla="*/ 528 h 586"/>
              <a:gd name="T32" fmla="*/ 186 w 768"/>
              <a:gd name="T33" fmla="*/ 586 h 586"/>
              <a:gd name="T34" fmla="*/ 245 w 768"/>
              <a:gd name="T35" fmla="*/ 528 h 586"/>
              <a:gd name="T36" fmla="*/ 245 w 768"/>
              <a:gd name="T37" fmla="*/ 521 h 586"/>
              <a:gd name="T38" fmla="*/ 245 w 768"/>
              <a:gd name="T39" fmla="*/ 189 h 586"/>
              <a:gd name="T40" fmla="*/ 245 w 768"/>
              <a:gd name="T41" fmla="*/ 189 h 586"/>
              <a:gd name="T42" fmla="*/ 245 w 768"/>
              <a:gd name="T43" fmla="*/ 189 h 586"/>
              <a:gd name="T44" fmla="*/ 317 w 768"/>
              <a:gd name="T45" fmla="*/ 116 h 586"/>
              <a:gd name="T46" fmla="*/ 389 w 768"/>
              <a:gd name="T47" fmla="*/ 189 h 586"/>
              <a:gd name="T48" fmla="*/ 389 w 768"/>
              <a:gd name="T49" fmla="*/ 189 h 586"/>
              <a:gd name="T50" fmla="*/ 390 w 768"/>
              <a:gd name="T51" fmla="*/ 189 h 586"/>
              <a:gd name="T52" fmla="*/ 390 w 768"/>
              <a:gd name="T53" fmla="*/ 521 h 586"/>
              <a:gd name="T54" fmla="*/ 389 w 768"/>
              <a:gd name="T55" fmla="*/ 528 h 586"/>
              <a:gd name="T56" fmla="*/ 448 w 768"/>
              <a:gd name="T57" fmla="*/ 586 h 586"/>
              <a:gd name="T58" fmla="*/ 507 w 768"/>
              <a:gd name="T59" fmla="*/ 528 h 586"/>
              <a:gd name="T60" fmla="*/ 507 w 768"/>
              <a:gd name="T61" fmla="*/ 526 h 586"/>
              <a:gd name="T62" fmla="*/ 507 w 768"/>
              <a:gd name="T63" fmla="*/ 526 h 586"/>
              <a:gd name="T64" fmla="*/ 507 w 768"/>
              <a:gd name="T65" fmla="*/ 189 h 586"/>
              <a:gd name="T66" fmla="*/ 507 w 768"/>
              <a:gd name="T67" fmla="*/ 189 h 586"/>
              <a:gd name="T68" fmla="*/ 579 w 768"/>
              <a:gd name="T69" fmla="*/ 116 h 586"/>
              <a:gd name="T70" fmla="*/ 651 w 768"/>
              <a:gd name="T71" fmla="*/ 189 h 586"/>
              <a:gd name="T72" fmla="*/ 651 w 768"/>
              <a:gd name="T73" fmla="*/ 189 h 586"/>
              <a:gd name="T74" fmla="*/ 651 w 768"/>
              <a:gd name="T75" fmla="*/ 189 h 586"/>
              <a:gd name="T76" fmla="*/ 651 w 768"/>
              <a:gd name="T77" fmla="*/ 521 h 586"/>
              <a:gd name="T78" fmla="*/ 650 w 768"/>
              <a:gd name="T79" fmla="*/ 528 h 586"/>
              <a:gd name="T80" fmla="*/ 709 w 768"/>
              <a:gd name="T81" fmla="*/ 586 h 586"/>
              <a:gd name="T82" fmla="*/ 768 w 768"/>
              <a:gd name="T83" fmla="*/ 528 h 586"/>
              <a:gd name="T84" fmla="*/ 768 w 768"/>
              <a:gd name="T85" fmla="*/ 521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8" h="586">
                <a:moveTo>
                  <a:pt x="768" y="521"/>
                </a:moveTo>
                <a:cubicBezTo>
                  <a:pt x="768" y="189"/>
                  <a:pt x="768" y="189"/>
                  <a:pt x="768" y="189"/>
                </a:cubicBezTo>
                <a:cubicBezTo>
                  <a:pt x="768" y="189"/>
                  <a:pt x="768" y="189"/>
                  <a:pt x="768" y="189"/>
                </a:cubicBezTo>
                <a:cubicBezTo>
                  <a:pt x="768" y="84"/>
                  <a:pt x="683" y="0"/>
                  <a:pt x="579" y="0"/>
                </a:cubicBezTo>
                <a:cubicBezTo>
                  <a:pt x="528" y="0"/>
                  <a:pt x="482" y="20"/>
                  <a:pt x="448" y="53"/>
                </a:cubicBezTo>
                <a:cubicBezTo>
                  <a:pt x="414" y="20"/>
                  <a:pt x="368" y="0"/>
                  <a:pt x="317" y="0"/>
                </a:cubicBezTo>
                <a:cubicBezTo>
                  <a:pt x="264" y="0"/>
                  <a:pt x="217" y="21"/>
                  <a:pt x="183" y="55"/>
                </a:cubicBezTo>
                <a:cubicBezTo>
                  <a:pt x="149" y="21"/>
                  <a:pt x="101" y="0"/>
                  <a:pt x="49" y="0"/>
                </a:cubicBezTo>
                <a:cubicBezTo>
                  <a:pt x="32" y="0"/>
                  <a:pt x="15" y="2"/>
                  <a:pt x="0" y="6"/>
                </a:cubicBezTo>
                <a:cubicBezTo>
                  <a:pt x="3" y="6"/>
                  <a:pt x="7" y="6"/>
                  <a:pt x="11" y="6"/>
                </a:cubicBezTo>
                <a:cubicBezTo>
                  <a:pt x="73" y="6"/>
                  <a:pt x="124" y="55"/>
                  <a:pt x="127" y="116"/>
                </a:cubicBezTo>
                <a:cubicBezTo>
                  <a:pt x="128" y="116"/>
                  <a:pt x="128" y="116"/>
                  <a:pt x="128" y="116"/>
                </a:cubicBezTo>
                <a:cubicBezTo>
                  <a:pt x="128" y="361"/>
                  <a:pt x="128" y="361"/>
                  <a:pt x="128" y="361"/>
                </a:cubicBezTo>
                <a:cubicBezTo>
                  <a:pt x="128" y="360"/>
                  <a:pt x="128" y="360"/>
                  <a:pt x="128" y="360"/>
                </a:cubicBezTo>
                <a:cubicBezTo>
                  <a:pt x="128" y="521"/>
                  <a:pt x="128" y="521"/>
                  <a:pt x="128" y="521"/>
                </a:cubicBezTo>
                <a:cubicBezTo>
                  <a:pt x="128" y="523"/>
                  <a:pt x="128" y="525"/>
                  <a:pt x="128" y="528"/>
                </a:cubicBezTo>
                <a:cubicBezTo>
                  <a:pt x="128" y="560"/>
                  <a:pt x="154" y="586"/>
                  <a:pt x="186" y="586"/>
                </a:cubicBezTo>
                <a:cubicBezTo>
                  <a:pt x="219" y="586"/>
                  <a:pt x="245" y="560"/>
                  <a:pt x="245" y="528"/>
                </a:cubicBezTo>
                <a:cubicBezTo>
                  <a:pt x="245" y="525"/>
                  <a:pt x="245" y="523"/>
                  <a:pt x="245" y="521"/>
                </a:cubicBezTo>
                <a:cubicBezTo>
                  <a:pt x="245" y="189"/>
                  <a:pt x="245" y="189"/>
                  <a:pt x="245" y="189"/>
                </a:cubicBezTo>
                <a:cubicBezTo>
                  <a:pt x="245" y="189"/>
                  <a:pt x="245" y="189"/>
                  <a:pt x="245" y="189"/>
                </a:cubicBezTo>
                <a:cubicBezTo>
                  <a:pt x="245" y="189"/>
                  <a:pt x="245" y="189"/>
                  <a:pt x="245" y="189"/>
                </a:cubicBezTo>
                <a:cubicBezTo>
                  <a:pt x="245" y="149"/>
                  <a:pt x="277" y="116"/>
                  <a:pt x="317" y="116"/>
                </a:cubicBezTo>
                <a:cubicBezTo>
                  <a:pt x="357" y="116"/>
                  <a:pt x="389" y="149"/>
                  <a:pt x="389" y="189"/>
                </a:cubicBezTo>
                <a:cubicBezTo>
                  <a:pt x="389" y="189"/>
                  <a:pt x="389" y="189"/>
                  <a:pt x="389" y="189"/>
                </a:cubicBezTo>
                <a:cubicBezTo>
                  <a:pt x="390" y="189"/>
                  <a:pt x="390" y="189"/>
                  <a:pt x="390" y="189"/>
                </a:cubicBezTo>
                <a:cubicBezTo>
                  <a:pt x="390" y="521"/>
                  <a:pt x="390" y="521"/>
                  <a:pt x="390" y="521"/>
                </a:cubicBezTo>
                <a:cubicBezTo>
                  <a:pt x="390" y="523"/>
                  <a:pt x="389" y="525"/>
                  <a:pt x="389" y="528"/>
                </a:cubicBezTo>
                <a:cubicBezTo>
                  <a:pt x="389" y="560"/>
                  <a:pt x="416" y="586"/>
                  <a:pt x="448" y="586"/>
                </a:cubicBezTo>
                <a:cubicBezTo>
                  <a:pt x="481" y="586"/>
                  <a:pt x="507" y="560"/>
                  <a:pt x="507" y="528"/>
                </a:cubicBezTo>
                <a:cubicBezTo>
                  <a:pt x="507" y="527"/>
                  <a:pt x="507" y="526"/>
                  <a:pt x="507" y="526"/>
                </a:cubicBezTo>
                <a:cubicBezTo>
                  <a:pt x="507" y="526"/>
                  <a:pt x="507" y="526"/>
                  <a:pt x="507" y="526"/>
                </a:cubicBezTo>
                <a:cubicBezTo>
                  <a:pt x="507" y="189"/>
                  <a:pt x="507" y="189"/>
                  <a:pt x="507" y="189"/>
                </a:cubicBezTo>
                <a:cubicBezTo>
                  <a:pt x="507" y="189"/>
                  <a:pt x="507" y="189"/>
                  <a:pt x="507" y="189"/>
                </a:cubicBezTo>
                <a:cubicBezTo>
                  <a:pt x="507" y="149"/>
                  <a:pt x="539" y="116"/>
                  <a:pt x="579" y="116"/>
                </a:cubicBezTo>
                <a:cubicBezTo>
                  <a:pt x="619" y="116"/>
                  <a:pt x="651" y="149"/>
                  <a:pt x="651" y="189"/>
                </a:cubicBezTo>
                <a:cubicBezTo>
                  <a:pt x="651" y="189"/>
                  <a:pt x="651" y="189"/>
                  <a:pt x="651" y="189"/>
                </a:cubicBezTo>
                <a:cubicBezTo>
                  <a:pt x="651" y="189"/>
                  <a:pt x="651" y="189"/>
                  <a:pt x="651" y="189"/>
                </a:cubicBezTo>
                <a:cubicBezTo>
                  <a:pt x="651" y="521"/>
                  <a:pt x="651" y="521"/>
                  <a:pt x="651" y="521"/>
                </a:cubicBezTo>
                <a:cubicBezTo>
                  <a:pt x="651" y="523"/>
                  <a:pt x="650" y="525"/>
                  <a:pt x="650" y="528"/>
                </a:cubicBezTo>
                <a:cubicBezTo>
                  <a:pt x="650" y="560"/>
                  <a:pt x="677" y="586"/>
                  <a:pt x="709" y="586"/>
                </a:cubicBezTo>
                <a:cubicBezTo>
                  <a:pt x="742" y="586"/>
                  <a:pt x="768" y="560"/>
                  <a:pt x="768" y="528"/>
                </a:cubicBezTo>
                <a:cubicBezTo>
                  <a:pt x="768" y="525"/>
                  <a:pt x="768" y="523"/>
                  <a:pt x="768" y="521"/>
                </a:cubicBezTo>
                <a:close/>
              </a:path>
            </a:pathLst>
          </a:custGeom>
          <a:solidFill>
            <a:schemeClr val="bg1"/>
          </a:solidFill>
          <a:ln w="0"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45E45B7B-D31B-41FD-88A1-3229B1F27EC4}"/>
              </a:ext>
            </a:extLst>
          </p:cNvPr>
          <p:cNvSpPr txBox="1">
            <a:spLocks noChangeArrowheads="1"/>
          </p:cNvSpPr>
          <p:nvPr/>
        </p:nvSpPr>
        <p:spPr bwMode="auto">
          <a:xfrm>
            <a:off x="1604963" y="4381183"/>
            <a:ext cx="63401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点击顶部视图，再点击幻灯片母版可以更换右上角校徽</a:t>
            </a:r>
          </a:p>
        </p:txBody>
      </p:sp>
    </p:spTree>
    <p:extLst>
      <p:ext uri="{BB962C8B-B14F-4D97-AF65-F5344CB8AC3E}">
        <p14:creationId xmlns:p14="http://schemas.microsoft.com/office/powerpoint/2010/main" val="127651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57"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8" name="文本框 13"/>
          <p:cNvSpPr txBox="1">
            <a:spLocks noChangeArrowheads="1"/>
          </p:cNvSpPr>
          <p:nvPr/>
        </p:nvSpPr>
        <p:spPr bwMode="auto">
          <a:xfrm>
            <a:off x="2051050" y="4424363"/>
            <a:ext cx="5041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Calibri" panose="020F0502020204030204" pitchFamily="34" charset="0"/>
                <a:ea typeface="宋体" panose="02010600030101010101" pitchFamily="2" charset="-122"/>
              </a:rPr>
              <a:t>http://</a:t>
            </a:r>
            <a:r>
              <a:rPr kumimoji="0" lang="en-US" altLang="zh-CN" sz="2000" b="1" i="0" u="none" strike="noStrike" kern="0" cap="none" spc="0" normalizeH="0" baseline="0" noProof="0">
                <a:ln>
                  <a:noFill/>
                </a:ln>
                <a:effectLst/>
                <a:uLnTx/>
                <a:uFillTx/>
                <a:latin typeface="Calibri" panose="020F0502020204030204" pitchFamily="34" charset="0"/>
                <a:ea typeface="宋体" panose="02010600030101010101" pitchFamily="2" charset="-122"/>
                <a:hlinkClick r:id="rId3"/>
              </a:rPr>
              <a:t>chn.docer.com/works?userid=3067349</a:t>
            </a:r>
            <a:endParaRPr kumimoji="0" lang="zh-CN" altLang="en-US" sz="2000" b="1" i="0" u="none" strike="noStrike" kern="0" cap="none" spc="0" normalizeH="0" baseline="0" noProof="0">
              <a:ln>
                <a:noFill/>
              </a:ln>
              <a:effectLst/>
              <a:uLnTx/>
              <a:uFillTx/>
              <a:latin typeface="Calibri" panose="020F0502020204030204" pitchFamily="34" charset="0"/>
              <a:ea typeface="宋体" panose="02010600030101010101" pitchFamily="2" charset="-122"/>
            </a:endParaRPr>
          </a:p>
        </p:txBody>
      </p:sp>
      <p:sp>
        <p:nvSpPr>
          <p:cNvPr id="459" name="文本框 14"/>
          <p:cNvSpPr txBox="1">
            <a:spLocks noChangeArrowheads="1"/>
          </p:cNvSpPr>
          <p:nvPr/>
        </p:nvSpPr>
        <p:spPr bwMode="auto">
          <a:xfrm>
            <a:off x="3609975" y="4037013"/>
            <a:ext cx="1924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fontAlgn="base">
              <a:spcBef>
                <a:spcPct val="0"/>
              </a:spcBef>
              <a:spcAft>
                <a:spcPct val="0"/>
              </a:spcAft>
            </a:pPr>
            <a:r>
              <a:rPr lang="zh-CN" altLang="en-US" sz="1600">
                <a:latin typeface="微软雅黑" panose="020B0503020204020204" pitchFamily="34" charset="-122"/>
              </a:rPr>
              <a:t>作品链接</a:t>
            </a:r>
            <a:r>
              <a:rPr lang="en-US" altLang="zh-CN" sz="1600">
                <a:latin typeface="微软雅黑" panose="020B0503020204020204" pitchFamily="34" charset="-122"/>
              </a:rPr>
              <a:t>,</a:t>
            </a:r>
            <a:r>
              <a:rPr lang="zh-CN" altLang="en-US" sz="1600">
                <a:latin typeface="微软雅黑" panose="020B0503020204020204" pitchFamily="34" charset="-122"/>
              </a:rPr>
              <a:t>即可点击</a:t>
            </a:r>
            <a:r>
              <a:rPr lang="en-US" altLang="zh-CN" sz="1600">
                <a:latin typeface="微软雅黑" panose="020B0503020204020204" pitchFamily="34" charset="-122"/>
              </a:rPr>
              <a:t>:</a:t>
            </a:r>
            <a:endParaRPr lang="zh-CN" altLang="en-US" sz="1600">
              <a:latin typeface="微软雅黑" panose="020B0503020204020204" pitchFamily="34" charset="-122"/>
            </a:endParaRPr>
          </a:p>
        </p:txBody>
      </p:sp>
    </p:spTree>
    <p:extLst>
      <p:ext uri="{BB962C8B-B14F-4D97-AF65-F5344CB8AC3E}">
        <p14:creationId xmlns:p14="http://schemas.microsoft.com/office/powerpoint/2010/main" val="352669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90342F2-E85F-4C43-B082-A8D3DF47883B}"/>
              </a:ext>
            </a:extLst>
          </p:cNvPr>
          <p:cNvSpPr/>
          <p:nvPr/>
        </p:nvSpPr>
        <p:spPr bwMode="auto">
          <a:xfrm>
            <a:off x="2198066" y="2226375"/>
            <a:ext cx="4698722" cy="769441"/>
          </a:xfrm>
          <a:prstGeom prst="rect">
            <a:avLst/>
          </a:prstGeom>
        </p:spPr>
        <p:txBody>
          <a:bodyPr wrap="none">
            <a:spAutoFit/>
          </a:bodyPr>
          <a:lstStyle/>
          <a:p>
            <a:pPr algn="ctr">
              <a:defRPr/>
            </a:pP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9" name="矩形 8">
            <a:extLst>
              <a:ext uri="{FF2B5EF4-FFF2-40B4-BE49-F238E27FC236}">
                <a16:creationId xmlns:a16="http://schemas.microsoft.com/office/drawing/2014/main" id="{2DA8A8B6-E691-44AF-AF4F-CA0AAC34BCF0}"/>
              </a:ext>
            </a:extLst>
          </p:cNvPr>
          <p:cNvSpPr/>
          <p:nvPr/>
        </p:nvSpPr>
        <p:spPr>
          <a:xfrm>
            <a:off x="2139220" y="3003203"/>
            <a:ext cx="4816415" cy="253916"/>
          </a:xfrm>
          <a:prstGeom prst="rect">
            <a:avLst/>
          </a:prstGeom>
        </p:spPr>
        <p:txBody>
          <a:bodyPr wrap="square">
            <a:spAutoFit/>
          </a:bodyPr>
          <a:lstStyle/>
          <a:p>
            <a:pPr algn="ctr"/>
            <a:r>
              <a:rPr lang="en-US" altLang="zh-CN" sz="1050">
                <a:solidFill>
                  <a:schemeClr val="tx1">
                    <a:lumMod val="50000"/>
                    <a:lumOff val="50000"/>
                  </a:schemeClr>
                </a:solidFill>
                <a:latin typeface="Arial"/>
              </a:rPr>
              <a:t>BACKGROUND AND SIGNIFICANCE OF THE SELECTED TOPIC</a:t>
            </a:r>
          </a:p>
        </p:txBody>
      </p:sp>
      <p:grpSp>
        <p:nvGrpSpPr>
          <p:cNvPr id="10" name="组合 9">
            <a:extLst>
              <a:ext uri="{FF2B5EF4-FFF2-40B4-BE49-F238E27FC236}">
                <a16:creationId xmlns:a16="http://schemas.microsoft.com/office/drawing/2014/main" id="{C194E6C4-1FDD-4E2E-9ED8-E49799743707}"/>
              </a:ext>
            </a:extLst>
          </p:cNvPr>
          <p:cNvGrpSpPr/>
          <p:nvPr/>
        </p:nvGrpSpPr>
        <p:grpSpPr>
          <a:xfrm>
            <a:off x="2222639" y="2182620"/>
            <a:ext cx="4698722" cy="1111158"/>
            <a:chOff x="1885348" y="2376055"/>
            <a:chExt cx="5569528" cy="1233055"/>
          </a:xfrm>
        </p:grpSpPr>
        <p:cxnSp>
          <p:nvCxnSpPr>
            <p:cNvPr id="11" name="直接连接符 10">
              <a:extLst>
                <a:ext uri="{FF2B5EF4-FFF2-40B4-BE49-F238E27FC236}">
                  <a16:creationId xmlns:a16="http://schemas.microsoft.com/office/drawing/2014/main" id="{D056B767-EA1B-455C-8E04-7E95739C536B}"/>
                </a:ext>
              </a:extLst>
            </p:cNvPr>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5C81469-3CF1-43D3-A45E-5CF7B9D38128}"/>
                </a:ext>
              </a:extLst>
            </p:cNvPr>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4" name="Freeform 5">
            <a:extLst>
              <a:ext uri="{FF2B5EF4-FFF2-40B4-BE49-F238E27FC236}">
                <a16:creationId xmlns:a16="http://schemas.microsoft.com/office/drawing/2014/main" id="{4DC7F2A9-ED48-4202-A4EF-34C73687972F}"/>
              </a:ext>
            </a:extLst>
          </p:cNvPr>
          <p:cNvSpPr>
            <a:spLocks noEditPoints="1"/>
          </p:cNvSpPr>
          <p:nvPr/>
        </p:nvSpPr>
        <p:spPr bwMode="auto">
          <a:xfrm>
            <a:off x="3725988" y="765827"/>
            <a:ext cx="1692023" cy="1242813"/>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矩形: 圆角 14">
            <a:extLst>
              <a:ext uri="{FF2B5EF4-FFF2-40B4-BE49-F238E27FC236}">
                <a16:creationId xmlns:a16="http://schemas.microsoft.com/office/drawing/2014/main" id="{09B30256-5B0D-4D20-A2E6-6BB7188C1988}"/>
              </a:ext>
            </a:extLst>
          </p:cNvPr>
          <p:cNvSpPr/>
          <p:nvPr/>
        </p:nvSpPr>
        <p:spPr>
          <a:xfrm>
            <a:off x="3878458" y="3511514"/>
            <a:ext cx="1387083" cy="3048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rPr>
              <a:t>第一单元</a:t>
            </a:r>
          </a:p>
        </p:txBody>
      </p:sp>
    </p:spTree>
    <p:extLst>
      <p:ext uri="{BB962C8B-B14F-4D97-AF65-F5344CB8AC3E}">
        <p14:creationId xmlns:p14="http://schemas.microsoft.com/office/powerpoint/2010/main" val="279467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69905FC-8D74-4A0C-9AC7-AF2F00CD7B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956" b="39118"/>
          <a:stretch/>
        </p:blipFill>
        <p:spPr>
          <a:xfrm>
            <a:off x="68404" y="870056"/>
            <a:ext cx="9007192" cy="2637693"/>
          </a:xfrm>
          <a:prstGeom prst="rect">
            <a:avLst/>
          </a:prstGeom>
        </p:spPr>
      </p:pic>
      <p:sp>
        <p:nvSpPr>
          <p:cNvPr id="4" name="矩形 3"/>
          <p:cNvSpPr/>
          <p:nvPr/>
        </p:nvSpPr>
        <p:spPr bwMode="auto">
          <a:xfrm>
            <a:off x="68404" y="92912"/>
            <a:ext cx="2031325" cy="369332"/>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5" name="矩形 4">
            <a:extLst>
              <a:ext uri="{FF2B5EF4-FFF2-40B4-BE49-F238E27FC236}">
                <a16:creationId xmlns:a16="http://schemas.microsoft.com/office/drawing/2014/main" id="{7CDDFF80-7E3F-40CF-993D-76CE204CB2EC}"/>
              </a:ext>
            </a:extLst>
          </p:cNvPr>
          <p:cNvSpPr/>
          <p:nvPr/>
        </p:nvSpPr>
        <p:spPr>
          <a:xfrm>
            <a:off x="5005754" y="870056"/>
            <a:ext cx="3727938" cy="26376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F07A85F6-6952-4743-B00C-F710A3CE9279}"/>
              </a:ext>
            </a:extLst>
          </p:cNvPr>
          <p:cNvSpPr/>
          <p:nvPr/>
        </p:nvSpPr>
        <p:spPr>
          <a:xfrm>
            <a:off x="5072969" y="1901030"/>
            <a:ext cx="3660723" cy="1279133"/>
          </a:xfrm>
          <a:prstGeom prst="rect">
            <a:avLst/>
          </a:prstGeom>
        </p:spPr>
        <p:txBody>
          <a:bodyPr wrap="square">
            <a:spAutoFit/>
          </a:bodyPr>
          <a:lstStyle/>
          <a:p>
            <a:pPr>
              <a:lnSpc>
                <a:spcPct val="150000"/>
              </a:lnSpc>
            </a:pPr>
            <a:r>
              <a:rPr lang="en-US" altLang="zh-CN" sz="1050" kern="0">
                <a:solidFill>
                  <a:schemeClr val="bg1"/>
                </a:solidFill>
              </a:rPr>
              <a:t>Lorem ipsum dolor sit amet, consectetuer adipiscing elit. Aenean commodo ligula eget dolor. Lorem ipsum dolor sit amet, consectetuer adipiscing elit. Lorem ipsum dolor sit amet, consectetuer adipiscing elit. Aenean commodo ligula eget dolor. Lorem ipsum dolor sit amet, consectetuer adipiscing elit. </a:t>
            </a:r>
            <a:endParaRPr lang="zh-CN" altLang="en-US" sz="1050">
              <a:solidFill>
                <a:schemeClr val="bg1"/>
              </a:solidFill>
            </a:endParaRPr>
          </a:p>
        </p:txBody>
      </p:sp>
      <p:sp>
        <p:nvSpPr>
          <p:cNvPr id="48" name="矩形 47">
            <a:extLst>
              <a:ext uri="{FF2B5EF4-FFF2-40B4-BE49-F238E27FC236}">
                <a16:creationId xmlns:a16="http://schemas.microsoft.com/office/drawing/2014/main" id="{7C2597EB-A30E-48D2-922B-3F792CBC2C78}"/>
              </a:ext>
            </a:extLst>
          </p:cNvPr>
          <p:cNvSpPr/>
          <p:nvPr/>
        </p:nvSpPr>
        <p:spPr>
          <a:xfrm>
            <a:off x="5072969" y="1400535"/>
            <a:ext cx="1980029" cy="523220"/>
          </a:xfrm>
          <a:prstGeom prst="rect">
            <a:avLst/>
          </a:prstGeom>
        </p:spPr>
        <p:txBody>
          <a:bodyPr wrap="none">
            <a:spAutoFit/>
          </a:bodyPr>
          <a:lstStyle/>
          <a:p>
            <a:pPr lvl="0" fontAlgn="base">
              <a:spcBef>
                <a:spcPct val="0"/>
              </a:spcBef>
              <a:spcAft>
                <a:spcPct val="0"/>
              </a:spcAft>
              <a:defRPr/>
            </a:pPr>
            <a:r>
              <a:rPr lang="zh-CN" altLang="en-US" sz="2800" b="1">
                <a:solidFill>
                  <a:schemeClr val="bg1"/>
                </a:solidFill>
                <a:latin typeface="微软雅黑"/>
                <a:ea typeface="微软雅黑"/>
              </a:rPr>
              <a:t>选题的背景</a:t>
            </a:r>
          </a:p>
        </p:txBody>
      </p:sp>
      <p:sp>
        <p:nvSpPr>
          <p:cNvPr id="19" name="文本框 6">
            <a:extLst>
              <a:ext uri="{FF2B5EF4-FFF2-40B4-BE49-F238E27FC236}">
                <a16:creationId xmlns:a16="http://schemas.microsoft.com/office/drawing/2014/main" id="{88850A45-CC89-49F0-9837-B95E40ED8BD7}"/>
              </a:ext>
            </a:extLst>
          </p:cNvPr>
          <p:cNvSpPr txBox="1">
            <a:spLocks noChangeArrowheads="1"/>
          </p:cNvSpPr>
          <p:nvPr/>
        </p:nvSpPr>
        <p:spPr bwMode="auto">
          <a:xfrm>
            <a:off x="5189809" y="3719081"/>
            <a:ext cx="123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选题的背景</a:t>
            </a:r>
          </a:p>
        </p:txBody>
      </p:sp>
      <p:sp>
        <p:nvSpPr>
          <p:cNvPr id="20" name="矩形 19">
            <a:extLst>
              <a:ext uri="{FF2B5EF4-FFF2-40B4-BE49-F238E27FC236}">
                <a16:creationId xmlns:a16="http://schemas.microsoft.com/office/drawing/2014/main" id="{BED170B6-AB16-4393-8309-620085567B78}"/>
              </a:ext>
            </a:extLst>
          </p:cNvPr>
          <p:cNvSpPr/>
          <p:nvPr/>
        </p:nvSpPr>
        <p:spPr>
          <a:xfrm>
            <a:off x="5189809" y="3977869"/>
            <a:ext cx="4036411" cy="552011"/>
          </a:xfrm>
          <a:prstGeom prst="rect">
            <a:avLst/>
          </a:prstGeom>
        </p:spPr>
        <p:txBody>
          <a:bodyPr wrap="square">
            <a:spAutoFit/>
          </a:bodyPr>
          <a:lstStyle/>
          <a:p>
            <a:pPr>
              <a:lnSpc>
                <a:spcPct val="150000"/>
              </a:lnSpc>
            </a:pPr>
            <a:r>
              <a:rPr lang="en-US" altLang="zh-CN" sz="1050" kern="0">
                <a:solidFill>
                  <a:schemeClr val="tx1">
                    <a:lumMod val="65000"/>
                    <a:lumOff val="35000"/>
                  </a:schemeClr>
                </a:solidFill>
              </a:rPr>
              <a:t>Lorem ipsum dolor sit amet, consectetuer adipiscing elit. Aenean commodo ligula eget dolor. Lorem ipsum dolor sit amet</a:t>
            </a:r>
            <a:endParaRPr lang="zh-CN" altLang="en-US" sz="1050">
              <a:solidFill>
                <a:schemeClr val="tx1">
                  <a:lumMod val="65000"/>
                  <a:lumOff val="35000"/>
                </a:schemeClr>
              </a:solidFill>
            </a:endParaRPr>
          </a:p>
        </p:txBody>
      </p:sp>
      <p:sp>
        <p:nvSpPr>
          <p:cNvPr id="21" name="矩形 20">
            <a:extLst>
              <a:ext uri="{FF2B5EF4-FFF2-40B4-BE49-F238E27FC236}">
                <a16:creationId xmlns:a16="http://schemas.microsoft.com/office/drawing/2014/main" id="{320F5FF1-B8AF-4369-A48B-2B4A97E93B97}"/>
              </a:ext>
            </a:extLst>
          </p:cNvPr>
          <p:cNvSpPr/>
          <p:nvPr/>
        </p:nvSpPr>
        <p:spPr>
          <a:xfrm>
            <a:off x="4572000" y="3795087"/>
            <a:ext cx="500219" cy="500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6">
            <a:extLst>
              <a:ext uri="{FF2B5EF4-FFF2-40B4-BE49-F238E27FC236}">
                <a16:creationId xmlns:a16="http://schemas.microsoft.com/office/drawing/2014/main" id="{51270CDC-8C39-48D5-A52F-627BDAA1B59F}"/>
              </a:ext>
            </a:extLst>
          </p:cNvPr>
          <p:cNvSpPr txBox="1">
            <a:spLocks noChangeArrowheads="1"/>
          </p:cNvSpPr>
          <p:nvPr/>
        </p:nvSpPr>
        <p:spPr bwMode="auto">
          <a:xfrm>
            <a:off x="664044" y="3663246"/>
            <a:ext cx="123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选题的背景</a:t>
            </a:r>
          </a:p>
        </p:txBody>
      </p:sp>
      <p:sp>
        <p:nvSpPr>
          <p:cNvPr id="23" name="矩形 22">
            <a:extLst>
              <a:ext uri="{FF2B5EF4-FFF2-40B4-BE49-F238E27FC236}">
                <a16:creationId xmlns:a16="http://schemas.microsoft.com/office/drawing/2014/main" id="{79ECBE41-2312-4231-9927-421A34E3D2BE}"/>
              </a:ext>
            </a:extLst>
          </p:cNvPr>
          <p:cNvSpPr/>
          <p:nvPr/>
        </p:nvSpPr>
        <p:spPr>
          <a:xfrm>
            <a:off x="664044" y="3915561"/>
            <a:ext cx="4036411" cy="552011"/>
          </a:xfrm>
          <a:prstGeom prst="rect">
            <a:avLst/>
          </a:prstGeom>
        </p:spPr>
        <p:txBody>
          <a:bodyPr wrap="square">
            <a:spAutoFit/>
          </a:bodyPr>
          <a:lstStyle/>
          <a:p>
            <a:pPr>
              <a:lnSpc>
                <a:spcPct val="150000"/>
              </a:lnSpc>
            </a:pPr>
            <a:r>
              <a:rPr lang="en-US" altLang="zh-CN" sz="1050" kern="0">
                <a:solidFill>
                  <a:schemeClr val="tx1">
                    <a:lumMod val="65000"/>
                    <a:lumOff val="35000"/>
                  </a:schemeClr>
                </a:solidFill>
              </a:rPr>
              <a:t>Lorem ipsum dolor sit amet, consectetuer adipiscing elit. Aenean commodo ligula eget dolor. Lorem ipsum dolor sit amet</a:t>
            </a:r>
            <a:endParaRPr lang="zh-CN" altLang="en-US" sz="1050">
              <a:solidFill>
                <a:schemeClr val="tx1">
                  <a:lumMod val="65000"/>
                  <a:lumOff val="35000"/>
                </a:schemeClr>
              </a:solidFill>
            </a:endParaRPr>
          </a:p>
        </p:txBody>
      </p:sp>
      <p:sp>
        <p:nvSpPr>
          <p:cNvPr id="24" name="矩形 23">
            <a:extLst>
              <a:ext uri="{FF2B5EF4-FFF2-40B4-BE49-F238E27FC236}">
                <a16:creationId xmlns:a16="http://schemas.microsoft.com/office/drawing/2014/main" id="{F7AC6FDD-CBC5-4544-9B4F-EA61A16434A8}"/>
              </a:ext>
            </a:extLst>
          </p:cNvPr>
          <p:cNvSpPr/>
          <p:nvPr/>
        </p:nvSpPr>
        <p:spPr>
          <a:xfrm>
            <a:off x="68404" y="3719081"/>
            <a:ext cx="500219" cy="500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AutoShape 112">
            <a:extLst>
              <a:ext uri="{FF2B5EF4-FFF2-40B4-BE49-F238E27FC236}">
                <a16:creationId xmlns:a16="http://schemas.microsoft.com/office/drawing/2014/main" id="{5776990A-09C7-4DB4-A9AD-02B48866CD86}"/>
              </a:ext>
            </a:extLst>
          </p:cNvPr>
          <p:cNvSpPr>
            <a:spLocks/>
          </p:cNvSpPr>
          <p:nvPr/>
        </p:nvSpPr>
        <p:spPr bwMode="auto">
          <a:xfrm>
            <a:off x="138331" y="3807288"/>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a:extLst>
              <a:ext uri="{FF2B5EF4-FFF2-40B4-BE49-F238E27FC236}">
                <a16:creationId xmlns:a16="http://schemas.microsoft.com/office/drawing/2014/main" id="{F90BDC86-66A7-4989-9271-651374B5540F}"/>
              </a:ext>
            </a:extLst>
          </p:cNvPr>
          <p:cNvGrpSpPr/>
          <p:nvPr/>
        </p:nvGrpSpPr>
        <p:grpSpPr>
          <a:xfrm>
            <a:off x="4697240" y="3848324"/>
            <a:ext cx="246811" cy="359779"/>
            <a:chOff x="2528974" y="2863357"/>
            <a:chExt cx="246811" cy="359779"/>
          </a:xfrm>
          <a:solidFill>
            <a:schemeClr val="bg1"/>
          </a:solidFill>
        </p:grpSpPr>
        <p:sp>
          <p:nvSpPr>
            <p:cNvPr id="27" name="AutoShape 113">
              <a:extLst>
                <a:ext uri="{FF2B5EF4-FFF2-40B4-BE49-F238E27FC236}">
                  <a16:creationId xmlns:a16="http://schemas.microsoft.com/office/drawing/2014/main" id="{85C9B42E-7BA8-4DF6-891E-EE1C43BA3E73}"/>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a:extLst>
                <a:ext uri="{FF2B5EF4-FFF2-40B4-BE49-F238E27FC236}">
                  <a16:creationId xmlns:a16="http://schemas.microsoft.com/office/drawing/2014/main" id="{FA50C804-4E10-4DCB-AB5B-8ECBAF31D249}"/>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6907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404" y="92912"/>
            <a:ext cx="2031325" cy="369332"/>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40" name="文本框 6">
            <a:extLst>
              <a:ext uri="{FF2B5EF4-FFF2-40B4-BE49-F238E27FC236}">
                <a16:creationId xmlns:a16="http://schemas.microsoft.com/office/drawing/2014/main" id="{764528EE-ACBB-47EF-BF9C-92818010070F}"/>
              </a:ext>
            </a:extLst>
          </p:cNvPr>
          <p:cNvSpPr txBox="1">
            <a:spLocks noChangeArrowheads="1"/>
          </p:cNvSpPr>
          <p:nvPr/>
        </p:nvSpPr>
        <p:spPr bwMode="auto">
          <a:xfrm>
            <a:off x="1684276" y="1489015"/>
            <a:ext cx="1352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1800">
                <a:solidFill>
                  <a:schemeClr val="accent1"/>
                </a:solidFill>
                <a:latin typeface="+mj-ea"/>
                <a:ea typeface="+mj-ea"/>
              </a:rPr>
              <a:t>选题的意义</a:t>
            </a:r>
          </a:p>
        </p:txBody>
      </p:sp>
      <p:sp>
        <p:nvSpPr>
          <p:cNvPr id="41" name="矩形 40">
            <a:extLst>
              <a:ext uri="{FF2B5EF4-FFF2-40B4-BE49-F238E27FC236}">
                <a16:creationId xmlns:a16="http://schemas.microsoft.com/office/drawing/2014/main" id="{89C577A8-8A29-40D4-B4E3-21059654A68B}"/>
              </a:ext>
            </a:extLst>
          </p:cNvPr>
          <p:cNvSpPr/>
          <p:nvPr/>
        </p:nvSpPr>
        <p:spPr>
          <a:xfrm>
            <a:off x="169205" y="1847790"/>
            <a:ext cx="2867828" cy="794385"/>
          </a:xfrm>
          <a:prstGeom prst="rect">
            <a:avLst/>
          </a:prstGeom>
        </p:spPr>
        <p:txBody>
          <a:bodyPr wrap="square">
            <a:spAutoFit/>
          </a:bodyPr>
          <a:lstStyle/>
          <a:p>
            <a:pPr algn="r">
              <a:lnSpc>
                <a:spcPct val="150000"/>
              </a:lnSpc>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42" name="文本框 6">
            <a:extLst>
              <a:ext uri="{FF2B5EF4-FFF2-40B4-BE49-F238E27FC236}">
                <a16:creationId xmlns:a16="http://schemas.microsoft.com/office/drawing/2014/main" id="{B1463121-F7EB-499A-804D-FEE234F5DD7D}"/>
              </a:ext>
            </a:extLst>
          </p:cNvPr>
          <p:cNvSpPr txBox="1">
            <a:spLocks noChangeArrowheads="1"/>
          </p:cNvSpPr>
          <p:nvPr/>
        </p:nvSpPr>
        <p:spPr bwMode="auto">
          <a:xfrm>
            <a:off x="1684276" y="2868423"/>
            <a:ext cx="1352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1800">
                <a:solidFill>
                  <a:schemeClr val="accent1"/>
                </a:solidFill>
                <a:latin typeface="+mj-ea"/>
                <a:ea typeface="+mj-ea"/>
              </a:rPr>
              <a:t>选题的意义</a:t>
            </a:r>
          </a:p>
        </p:txBody>
      </p:sp>
      <p:sp>
        <p:nvSpPr>
          <p:cNvPr id="43" name="矩形 42">
            <a:extLst>
              <a:ext uri="{FF2B5EF4-FFF2-40B4-BE49-F238E27FC236}">
                <a16:creationId xmlns:a16="http://schemas.microsoft.com/office/drawing/2014/main" id="{D48BA111-C76D-4EB2-827D-B229D0E06FD2}"/>
              </a:ext>
            </a:extLst>
          </p:cNvPr>
          <p:cNvSpPr/>
          <p:nvPr/>
        </p:nvSpPr>
        <p:spPr>
          <a:xfrm>
            <a:off x="169205" y="3237755"/>
            <a:ext cx="2867828" cy="794385"/>
          </a:xfrm>
          <a:prstGeom prst="rect">
            <a:avLst/>
          </a:prstGeom>
        </p:spPr>
        <p:txBody>
          <a:bodyPr wrap="square">
            <a:spAutoFit/>
          </a:bodyPr>
          <a:lstStyle/>
          <a:p>
            <a:pPr algn="r">
              <a:lnSpc>
                <a:spcPct val="150000"/>
              </a:lnSpc>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44" name="文本框 6">
            <a:extLst>
              <a:ext uri="{FF2B5EF4-FFF2-40B4-BE49-F238E27FC236}">
                <a16:creationId xmlns:a16="http://schemas.microsoft.com/office/drawing/2014/main" id="{9EE322C7-79FE-4632-B4E1-45FB5771A239}"/>
              </a:ext>
            </a:extLst>
          </p:cNvPr>
          <p:cNvSpPr txBox="1">
            <a:spLocks noChangeArrowheads="1"/>
          </p:cNvSpPr>
          <p:nvPr/>
        </p:nvSpPr>
        <p:spPr bwMode="auto">
          <a:xfrm>
            <a:off x="6051348" y="1490135"/>
            <a:ext cx="1352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1"/>
                </a:solidFill>
                <a:latin typeface="+mj-ea"/>
                <a:ea typeface="+mj-ea"/>
              </a:rPr>
              <a:t>选题的意义</a:t>
            </a:r>
          </a:p>
        </p:txBody>
      </p:sp>
      <p:sp>
        <p:nvSpPr>
          <p:cNvPr id="45" name="矩形 44">
            <a:extLst>
              <a:ext uri="{FF2B5EF4-FFF2-40B4-BE49-F238E27FC236}">
                <a16:creationId xmlns:a16="http://schemas.microsoft.com/office/drawing/2014/main" id="{C8A64320-FD15-4339-879B-9A3143AB0CFC}"/>
              </a:ext>
            </a:extLst>
          </p:cNvPr>
          <p:cNvSpPr/>
          <p:nvPr/>
        </p:nvSpPr>
        <p:spPr>
          <a:xfrm>
            <a:off x="6051348" y="1847789"/>
            <a:ext cx="2496147" cy="794385"/>
          </a:xfrm>
          <a:prstGeom prst="rect">
            <a:avLst/>
          </a:prstGeom>
        </p:spPr>
        <p:txBody>
          <a:bodyPr wrap="square">
            <a:spAutoFit/>
          </a:bodyPr>
          <a:lstStyle/>
          <a:p>
            <a:pPr>
              <a:lnSpc>
                <a:spcPct val="150000"/>
              </a:lnSpc>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46" name="文本框 6">
            <a:extLst>
              <a:ext uri="{FF2B5EF4-FFF2-40B4-BE49-F238E27FC236}">
                <a16:creationId xmlns:a16="http://schemas.microsoft.com/office/drawing/2014/main" id="{166709B1-05EF-4F0D-91E4-5E82FBB5C537}"/>
              </a:ext>
            </a:extLst>
          </p:cNvPr>
          <p:cNvSpPr txBox="1">
            <a:spLocks noChangeArrowheads="1"/>
          </p:cNvSpPr>
          <p:nvPr/>
        </p:nvSpPr>
        <p:spPr bwMode="auto">
          <a:xfrm>
            <a:off x="6051348" y="2869543"/>
            <a:ext cx="1352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a:solidFill>
                  <a:schemeClr val="accent1"/>
                </a:solidFill>
                <a:latin typeface="+mj-ea"/>
                <a:ea typeface="+mj-ea"/>
              </a:rPr>
              <a:t>选题的意义</a:t>
            </a:r>
          </a:p>
        </p:txBody>
      </p:sp>
      <p:sp>
        <p:nvSpPr>
          <p:cNvPr id="49" name="矩形 48">
            <a:extLst>
              <a:ext uri="{FF2B5EF4-FFF2-40B4-BE49-F238E27FC236}">
                <a16:creationId xmlns:a16="http://schemas.microsoft.com/office/drawing/2014/main" id="{9ED8B82A-274A-4DB8-A8CF-38986B9515BB}"/>
              </a:ext>
            </a:extLst>
          </p:cNvPr>
          <p:cNvSpPr/>
          <p:nvPr/>
        </p:nvSpPr>
        <p:spPr>
          <a:xfrm>
            <a:off x="6051348" y="3238875"/>
            <a:ext cx="2496147" cy="794385"/>
          </a:xfrm>
          <a:prstGeom prst="rect">
            <a:avLst/>
          </a:prstGeom>
        </p:spPr>
        <p:txBody>
          <a:bodyPr wrap="square">
            <a:spAutoFit/>
          </a:bodyPr>
          <a:lstStyle/>
          <a:p>
            <a:pPr>
              <a:lnSpc>
                <a:spcPct val="150000"/>
              </a:lnSpc>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50" name="矩形 49">
            <a:extLst>
              <a:ext uri="{FF2B5EF4-FFF2-40B4-BE49-F238E27FC236}">
                <a16:creationId xmlns:a16="http://schemas.microsoft.com/office/drawing/2014/main" id="{50A26F2A-E3D2-4982-9CCA-514221AEE14F}"/>
              </a:ext>
            </a:extLst>
          </p:cNvPr>
          <p:cNvSpPr/>
          <p:nvPr/>
        </p:nvSpPr>
        <p:spPr>
          <a:xfrm>
            <a:off x="3389159" y="1559893"/>
            <a:ext cx="1173876" cy="1173876"/>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B2D3B45C-3EF6-462C-85C7-C42F6706AA7A}"/>
              </a:ext>
            </a:extLst>
          </p:cNvPr>
          <p:cNvSpPr/>
          <p:nvPr/>
        </p:nvSpPr>
        <p:spPr>
          <a:xfrm>
            <a:off x="4563035" y="2733769"/>
            <a:ext cx="1173876" cy="1173876"/>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46F796D7-D165-4DEC-AC9F-7E652B54F881}"/>
              </a:ext>
            </a:extLst>
          </p:cNvPr>
          <p:cNvSpPr/>
          <p:nvPr/>
        </p:nvSpPr>
        <p:spPr>
          <a:xfrm>
            <a:off x="3389159" y="2733769"/>
            <a:ext cx="1173876" cy="117387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AC7C3C8A-D322-4430-94EE-B2DDD18F5729}"/>
              </a:ext>
            </a:extLst>
          </p:cNvPr>
          <p:cNvSpPr/>
          <p:nvPr/>
        </p:nvSpPr>
        <p:spPr>
          <a:xfrm>
            <a:off x="4563035" y="1559893"/>
            <a:ext cx="1173876" cy="117387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Group 112">
            <a:extLst>
              <a:ext uri="{FF2B5EF4-FFF2-40B4-BE49-F238E27FC236}">
                <a16:creationId xmlns:a16="http://schemas.microsoft.com/office/drawing/2014/main" id="{3192A759-3D1B-46E5-A789-42B8898B9EAC}"/>
              </a:ext>
            </a:extLst>
          </p:cNvPr>
          <p:cNvGrpSpPr/>
          <p:nvPr/>
        </p:nvGrpSpPr>
        <p:grpSpPr>
          <a:xfrm>
            <a:off x="4915161" y="1938831"/>
            <a:ext cx="444036" cy="416000"/>
            <a:chOff x="5368132" y="3540125"/>
            <a:chExt cx="465138" cy="435769"/>
          </a:xfrm>
          <a:solidFill>
            <a:schemeClr val="accent1"/>
          </a:solidFill>
        </p:grpSpPr>
        <p:sp>
          <p:nvSpPr>
            <p:cNvPr id="55" name="AutoShape 110">
              <a:extLst>
                <a:ext uri="{FF2B5EF4-FFF2-40B4-BE49-F238E27FC236}">
                  <a16:creationId xmlns:a16="http://schemas.microsoft.com/office/drawing/2014/main" id="{CB212A56-EAD2-4B4F-B26C-B1A4C5848C57}"/>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11">
              <a:extLst>
                <a:ext uri="{FF2B5EF4-FFF2-40B4-BE49-F238E27FC236}">
                  <a16:creationId xmlns:a16="http://schemas.microsoft.com/office/drawing/2014/main" id="{896AA987-82D1-42D8-BAB9-EB27C8D5819A}"/>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7" name="AutoShape 112">
            <a:extLst>
              <a:ext uri="{FF2B5EF4-FFF2-40B4-BE49-F238E27FC236}">
                <a16:creationId xmlns:a16="http://schemas.microsoft.com/office/drawing/2014/main" id="{771A32AE-5AC9-404E-BE90-0BB0D81C4A02}"/>
              </a:ext>
            </a:extLst>
          </p:cNvPr>
          <p:cNvSpPr>
            <a:spLocks/>
          </p:cNvSpPr>
          <p:nvPr/>
        </p:nvSpPr>
        <p:spPr bwMode="auto">
          <a:xfrm>
            <a:off x="3753718" y="1925432"/>
            <a:ext cx="444757" cy="44279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8" name="组合 57">
            <a:extLst>
              <a:ext uri="{FF2B5EF4-FFF2-40B4-BE49-F238E27FC236}">
                <a16:creationId xmlns:a16="http://schemas.microsoft.com/office/drawing/2014/main" id="{F56273AD-FD05-49A4-85FA-790B7FBEDD26}"/>
              </a:ext>
            </a:extLst>
          </p:cNvPr>
          <p:cNvGrpSpPr/>
          <p:nvPr/>
        </p:nvGrpSpPr>
        <p:grpSpPr>
          <a:xfrm>
            <a:off x="3875292" y="3098689"/>
            <a:ext cx="304612" cy="444036"/>
            <a:chOff x="2528974" y="2863357"/>
            <a:chExt cx="246811" cy="359779"/>
          </a:xfrm>
          <a:solidFill>
            <a:schemeClr val="accent1"/>
          </a:solidFill>
        </p:grpSpPr>
        <p:sp>
          <p:nvSpPr>
            <p:cNvPr id="59" name="AutoShape 113">
              <a:extLst>
                <a:ext uri="{FF2B5EF4-FFF2-40B4-BE49-F238E27FC236}">
                  <a16:creationId xmlns:a16="http://schemas.microsoft.com/office/drawing/2014/main" id="{80F19768-31DD-4B36-92E0-02D5173C0D0F}"/>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114">
              <a:extLst>
                <a:ext uri="{FF2B5EF4-FFF2-40B4-BE49-F238E27FC236}">
                  <a16:creationId xmlns:a16="http://schemas.microsoft.com/office/drawing/2014/main" id="{E3C668AA-10A3-4562-BCCD-D87B7D7BFA9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1" name="组合 60">
            <a:extLst>
              <a:ext uri="{FF2B5EF4-FFF2-40B4-BE49-F238E27FC236}">
                <a16:creationId xmlns:a16="http://schemas.microsoft.com/office/drawing/2014/main" id="{56388DF5-A2A3-4038-A484-18DD9E2689C2}"/>
              </a:ext>
            </a:extLst>
          </p:cNvPr>
          <p:cNvGrpSpPr/>
          <p:nvPr/>
        </p:nvGrpSpPr>
        <p:grpSpPr>
          <a:xfrm flipH="1">
            <a:off x="4924060" y="3112707"/>
            <a:ext cx="443278" cy="443278"/>
            <a:chOff x="2473104" y="2145028"/>
            <a:chExt cx="359165" cy="359165"/>
          </a:xfrm>
          <a:solidFill>
            <a:schemeClr val="bg1"/>
          </a:solidFill>
        </p:grpSpPr>
        <p:sp>
          <p:nvSpPr>
            <p:cNvPr id="62" name="AutoShape 126">
              <a:extLst>
                <a:ext uri="{FF2B5EF4-FFF2-40B4-BE49-F238E27FC236}">
                  <a16:creationId xmlns:a16="http://schemas.microsoft.com/office/drawing/2014/main" id="{C8E25DAD-2137-41DB-9D10-61080CC69632}"/>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27">
              <a:extLst>
                <a:ext uri="{FF2B5EF4-FFF2-40B4-BE49-F238E27FC236}">
                  <a16:creationId xmlns:a16="http://schemas.microsoft.com/office/drawing/2014/main" id="{C7D30652-0A3C-4041-BCCF-517D7154C0B3}"/>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54159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404" y="92912"/>
            <a:ext cx="2031325" cy="369332"/>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2" name="矩形: 圆角 1">
            <a:extLst>
              <a:ext uri="{FF2B5EF4-FFF2-40B4-BE49-F238E27FC236}">
                <a16:creationId xmlns:a16="http://schemas.microsoft.com/office/drawing/2014/main" id="{A1A383F0-43F9-413D-96BE-05BAFD2C708F}"/>
              </a:ext>
            </a:extLst>
          </p:cNvPr>
          <p:cNvSpPr/>
          <p:nvPr/>
        </p:nvSpPr>
        <p:spPr>
          <a:xfrm>
            <a:off x="1084066" y="1057758"/>
            <a:ext cx="2255003" cy="47269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a:latin typeface="+mj-ea"/>
                <a:ea typeface="+mj-ea"/>
              </a:rPr>
              <a:t>国内研究现状</a:t>
            </a:r>
          </a:p>
        </p:txBody>
      </p:sp>
      <p:sp>
        <p:nvSpPr>
          <p:cNvPr id="26" name="矩形: 圆角 25">
            <a:extLst>
              <a:ext uri="{FF2B5EF4-FFF2-40B4-BE49-F238E27FC236}">
                <a16:creationId xmlns:a16="http://schemas.microsoft.com/office/drawing/2014/main" id="{3DF23162-7D76-4D84-88B2-EBF946037C5A}"/>
              </a:ext>
            </a:extLst>
          </p:cNvPr>
          <p:cNvSpPr/>
          <p:nvPr/>
        </p:nvSpPr>
        <p:spPr>
          <a:xfrm>
            <a:off x="5857498" y="1034509"/>
            <a:ext cx="2255003" cy="47269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a:latin typeface="+mj-ea"/>
                <a:ea typeface="+mj-ea"/>
              </a:rPr>
              <a:t>国外研究现状</a:t>
            </a:r>
          </a:p>
        </p:txBody>
      </p:sp>
      <p:sp>
        <p:nvSpPr>
          <p:cNvPr id="3" name="椭圆 2">
            <a:extLst>
              <a:ext uri="{FF2B5EF4-FFF2-40B4-BE49-F238E27FC236}">
                <a16:creationId xmlns:a16="http://schemas.microsoft.com/office/drawing/2014/main" id="{BB36863A-EBE2-45FE-A8D6-46FE1ED36E9C}"/>
              </a:ext>
            </a:extLst>
          </p:cNvPr>
          <p:cNvSpPr/>
          <p:nvPr/>
        </p:nvSpPr>
        <p:spPr>
          <a:xfrm>
            <a:off x="302216" y="1908994"/>
            <a:ext cx="433953" cy="4339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1</a:t>
            </a:r>
            <a:endParaRPr lang="zh-CN" altLang="en-US" sz="1400">
              <a:latin typeface="+mj-lt"/>
            </a:endParaRPr>
          </a:p>
        </p:txBody>
      </p:sp>
      <p:sp>
        <p:nvSpPr>
          <p:cNvPr id="28" name="矩形 27">
            <a:extLst>
              <a:ext uri="{FF2B5EF4-FFF2-40B4-BE49-F238E27FC236}">
                <a16:creationId xmlns:a16="http://schemas.microsoft.com/office/drawing/2014/main" id="{36D5CD3E-62C8-41A8-BEB3-42830F3CAB18}"/>
              </a:ext>
            </a:extLst>
          </p:cNvPr>
          <p:cNvSpPr/>
          <p:nvPr/>
        </p:nvSpPr>
        <p:spPr>
          <a:xfrm>
            <a:off x="876666" y="1849965"/>
            <a:ext cx="3183595"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31" name="椭圆 30">
            <a:extLst>
              <a:ext uri="{FF2B5EF4-FFF2-40B4-BE49-F238E27FC236}">
                <a16:creationId xmlns:a16="http://schemas.microsoft.com/office/drawing/2014/main" id="{694A8FEF-185F-4BBA-A5A3-09E953CF54C0}"/>
              </a:ext>
            </a:extLst>
          </p:cNvPr>
          <p:cNvSpPr/>
          <p:nvPr/>
        </p:nvSpPr>
        <p:spPr>
          <a:xfrm>
            <a:off x="302216" y="2859583"/>
            <a:ext cx="433953" cy="4339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2</a:t>
            </a:r>
            <a:endParaRPr lang="zh-CN" altLang="en-US" sz="1400">
              <a:latin typeface="+mj-lt"/>
            </a:endParaRPr>
          </a:p>
        </p:txBody>
      </p:sp>
      <p:sp>
        <p:nvSpPr>
          <p:cNvPr id="32" name="矩形 31">
            <a:extLst>
              <a:ext uri="{FF2B5EF4-FFF2-40B4-BE49-F238E27FC236}">
                <a16:creationId xmlns:a16="http://schemas.microsoft.com/office/drawing/2014/main" id="{D6B5B602-3063-4AC2-B947-5D30588910BD}"/>
              </a:ext>
            </a:extLst>
          </p:cNvPr>
          <p:cNvSpPr/>
          <p:nvPr/>
        </p:nvSpPr>
        <p:spPr>
          <a:xfrm>
            <a:off x="876666" y="2800554"/>
            <a:ext cx="3183595"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33" name="椭圆 32">
            <a:extLst>
              <a:ext uri="{FF2B5EF4-FFF2-40B4-BE49-F238E27FC236}">
                <a16:creationId xmlns:a16="http://schemas.microsoft.com/office/drawing/2014/main" id="{989B3147-706F-4331-9B65-8328BF60C3F8}"/>
              </a:ext>
            </a:extLst>
          </p:cNvPr>
          <p:cNvSpPr/>
          <p:nvPr/>
        </p:nvSpPr>
        <p:spPr>
          <a:xfrm>
            <a:off x="302216" y="3810172"/>
            <a:ext cx="433953" cy="4339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3</a:t>
            </a:r>
            <a:endParaRPr lang="zh-CN" altLang="en-US" sz="1400">
              <a:latin typeface="+mj-lt"/>
            </a:endParaRPr>
          </a:p>
        </p:txBody>
      </p:sp>
      <p:sp>
        <p:nvSpPr>
          <p:cNvPr id="34" name="矩形 33">
            <a:extLst>
              <a:ext uri="{FF2B5EF4-FFF2-40B4-BE49-F238E27FC236}">
                <a16:creationId xmlns:a16="http://schemas.microsoft.com/office/drawing/2014/main" id="{5D9CDD8A-EE1B-412E-B2AD-CC6BBA3A5C03}"/>
              </a:ext>
            </a:extLst>
          </p:cNvPr>
          <p:cNvSpPr/>
          <p:nvPr/>
        </p:nvSpPr>
        <p:spPr>
          <a:xfrm>
            <a:off x="876666" y="3751143"/>
            <a:ext cx="3183595"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35" name="椭圆 34">
            <a:extLst>
              <a:ext uri="{FF2B5EF4-FFF2-40B4-BE49-F238E27FC236}">
                <a16:creationId xmlns:a16="http://schemas.microsoft.com/office/drawing/2014/main" id="{D1DB93F4-05E0-45F7-B692-8B4E9DE92149}"/>
              </a:ext>
            </a:extLst>
          </p:cNvPr>
          <p:cNvSpPr/>
          <p:nvPr/>
        </p:nvSpPr>
        <p:spPr>
          <a:xfrm>
            <a:off x="5083739" y="1908994"/>
            <a:ext cx="433953" cy="4339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1</a:t>
            </a:r>
            <a:endParaRPr lang="zh-CN" altLang="en-US" sz="1400">
              <a:latin typeface="+mj-lt"/>
            </a:endParaRPr>
          </a:p>
        </p:txBody>
      </p:sp>
      <p:sp>
        <p:nvSpPr>
          <p:cNvPr id="36" name="矩形 35">
            <a:extLst>
              <a:ext uri="{FF2B5EF4-FFF2-40B4-BE49-F238E27FC236}">
                <a16:creationId xmlns:a16="http://schemas.microsoft.com/office/drawing/2014/main" id="{A160324B-4EF4-46F6-94A7-A091B2BD8941}"/>
              </a:ext>
            </a:extLst>
          </p:cNvPr>
          <p:cNvSpPr/>
          <p:nvPr/>
        </p:nvSpPr>
        <p:spPr>
          <a:xfrm>
            <a:off x="5658189" y="1849965"/>
            <a:ext cx="3183595"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37" name="椭圆 36">
            <a:extLst>
              <a:ext uri="{FF2B5EF4-FFF2-40B4-BE49-F238E27FC236}">
                <a16:creationId xmlns:a16="http://schemas.microsoft.com/office/drawing/2014/main" id="{CC7C7BEF-030E-48DE-A6ED-50B53671AE76}"/>
              </a:ext>
            </a:extLst>
          </p:cNvPr>
          <p:cNvSpPr/>
          <p:nvPr/>
        </p:nvSpPr>
        <p:spPr>
          <a:xfrm>
            <a:off x="5083739" y="2859583"/>
            <a:ext cx="433953" cy="4339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2</a:t>
            </a:r>
            <a:endParaRPr lang="zh-CN" altLang="en-US" sz="1400">
              <a:latin typeface="+mj-lt"/>
            </a:endParaRPr>
          </a:p>
        </p:txBody>
      </p:sp>
      <p:sp>
        <p:nvSpPr>
          <p:cNvPr id="38" name="矩形 37">
            <a:extLst>
              <a:ext uri="{FF2B5EF4-FFF2-40B4-BE49-F238E27FC236}">
                <a16:creationId xmlns:a16="http://schemas.microsoft.com/office/drawing/2014/main" id="{F0738335-BED8-45C6-B815-EFA6DFBD088D}"/>
              </a:ext>
            </a:extLst>
          </p:cNvPr>
          <p:cNvSpPr/>
          <p:nvPr/>
        </p:nvSpPr>
        <p:spPr>
          <a:xfrm>
            <a:off x="5658189" y="2800554"/>
            <a:ext cx="3183595"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
        <p:nvSpPr>
          <p:cNvPr id="39" name="椭圆 38">
            <a:extLst>
              <a:ext uri="{FF2B5EF4-FFF2-40B4-BE49-F238E27FC236}">
                <a16:creationId xmlns:a16="http://schemas.microsoft.com/office/drawing/2014/main" id="{A3157C8E-2C14-404B-9E45-C8CC481B4D55}"/>
              </a:ext>
            </a:extLst>
          </p:cNvPr>
          <p:cNvSpPr/>
          <p:nvPr/>
        </p:nvSpPr>
        <p:spPr>
          <a:xfrm>
            <a:off x="5083739" y="3810172"/>
            <a:ext cx="433953" cy="4339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mj-lt"/>
              </a:rPr>
              <a:t>3</a:t>
            </a:r>
            <a:endParaRPr lang="zh-CN" altLang="en-US" sz="1400">
              <a:latin typeface="+mj-lt"/>
            </a:endParaRPr>
          </a:p>
        </p:txBody>
      </p:sp>
      <p:sp>
        <p:nvSpPr>
          <p:cNvPr id="47" name="矩形 46">
            <a:extLst>
              <a:ext uri="{FF2B5EF4-FFF2-40B4-BE49-F238E27FC236}">
                <a16:creationId xmlns:a16="http://schemas.microsoft.com/office/drawing/2014/main" id="{77598511-62BC-4296-A520-AECF26C9DBB1}"/>
              </a:ext>
            </a:extLst>
          </p:cNvPr>
          <p:cNvSpPr/>
          <p:nvPr/>
        </p:nvSpPr>
        <p:spPr>
          <a:xfrm>
            <a:off x="5658189" y="3751143"/>
            <a:ext cx="3183595"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kern="0">
                <a:solidFill>
                  <a:schemeClr val="tx1">
                    <a:lumMod val="65000"/>
                    <a:lumOff val="35000"/>
                  </a:schemeClr>
                </a:solidFill>
              </a:rPr>
              <a:t>Lorem ipsum dolor sit amet, consectetuer adipiscing elit. Aenean commodo ligula eget dolor. </a:t>
            </a:r>
            <a:endParaRPr lang="zh-CN" altLang="en-US" sz="1050">
              <a:solidFill>
                <a:schemeClr val="tx1">
                  <a:lumMod val="65000"/>
                  <a:lumOff val="35000"/>
                </a:schemeClr>
              </a:solidFill>
            </a:endParaRPr>
          </a:p>
        </p:txBody>
      </p:sp>
    </p:spTree>
    <p:extLst>
      <p:ext uri="{BB962C8B-B14F-4D97-AF65-F5344CB8AC3E}">
        <p14:creationId xmlns:p14="http://schemas.microsoft.com/office/powerpoint/2010/main" val="427441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90342F2-E85F-4C43-B082-A8D3DF47883B}"/>
              </a:ext>
            </a:extLst>
          </p:cNvPr>
          <p:cNvSpPr/>
          <p:nvPr/>
        </p:nvSpPr>
        <p:spPr bwMode="auto">
          <a:xfrm>
            <a:off x="2480194" y="2226375"/>
            <a:ext cx="4134465" cy="769441"/>
          </a:xfrm>
          <a:prstGeom prst="rect">
            <a:avLst/>
          </a:prstGeom>
        </p:spPr>
        <p:txBody>
          <a:bodyPr wrap="none">
            <a:spAutoFit/>
          </a:bodyPr>
          <a:lstStyle/>
          <a:p>
            <a:pPr algn="ctr">
              <a:defRPr/>
            </a:pP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9" name="矩形 8">
            <a:extLst>
              <a:ext uri="{FF2B5EF4-FFF2-40B4-BE49-F238E27FC236}">
                <a16:creationId xmlns:a16="http://schemas.microsoft.com/office/drawing/2014/main" id="{2DA8A8B6-E691-44AF-AF4F-CA0AAC34BCF0}"/>
              </a:ext>
            </a:extLst>
          </p:cNvPr>
          <p:cNvSpPr/>
          <p:nvPr/>
        </p:nvSpPr>
        <p:spPr>
          <a:xfrm>
            <a:off x="2139220" y="3003203"/>
            <a:ext cx="4816415" cy="253916"/>
          </a:xfrm>
          <a:prstGeom prst="rect">
            <a:avLst/>
          </a:prstGeom>
        </p:spPr>
        <p:txBody>
          <a:bodyPr wrap="square">
            <a:spAutoFit/>
          </a:bodyPr>
          <a:lstStyle/>
          <a:p>
            <a:pPr algn="ctr"/>
            <a:r>
              <a:rPr lang="en-US" altLang="zh-CN" sz="1050" spc="300">
                <a:solidFill>
                  <a:schemeClr val="tx1">
                    <a:lumMod val="50000"/>
                    <a:lumOff val="50000"/>
                  </a:schemeClr>
                </a:solidFill>
                <a:latin typeface="Arial"/>
              </a:rPr>
              <a:t>RESEARCH METHODS AND PROCESSES</a:t>
            </a:r>
          </a:p>
        </p:txBody>
      </p:sp>
      <p:grpSp>
        <p:nvGrpSpPr>
          <p:cNvPr id="10" name="组合 9">
            <a:extLst>
              <a:ext uri="{FF2B5EF4-FFF2-40B4-BE49-F238E27FC236}">
                <a16:creationId xmlns:a16="http://schemas.microsoft.com/office/drawing/2014/main" id="{C194E6C4-1FDD-4E2E-9ED8-E49799743707}"/>
              </a:ext>
            </a:extLst>
          </p:cNvPr>
          <p:cNvGrpSpPr/>
          <p:nvPr/>
        </p:nvGrpSpPr>
        <p:grpSpPr>
          <a:xfrm>
            <a:off x="2222639" y="2182620"/>
            <a:ext cx="4698722" cy="1111158"/>
            <a:chOff x="1885348" y="2376055"/>
            <a:chExt cx="5569528" cy="1233055"/>
          </a:xfrm>
        </p:grpSpPr>
        <p:cxnSp>
          <p:nvCxnSpPr>
            <p:cNvPr id="11" name="直接连接符 10">
              <a:extLst>
                <a:ext uri="{FF2B5EF4-FFF2-40B4-BE49-F238E27FC236}">
                  <a16:creationId xmlns:a16="http://schemas.microsoft.com/office/drawing/2014/main" id="{D056B767-EA1B-455C-8E04-7E95739C536B}"/>
                </a:ext>
              </a:extLst>
            </p:cNvPr>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5C81469-3CF1-43D3-A45E-5CF7B9D38128}"/>
                </a:ext>
              </a:extLst>
            </p:cNvPr>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4" name="Freeform 5">
            <a:extLst>
              <a:ext uri="{FF2B5EF4-FFF2-40B4-BE49-F238E27FC236}">
                <a16:creationId xmlns:a16="http://schemas.microsoft.com/office/drawing/2014/main" id="{4DC7F2A9-ED48-4202-A4EF-34C73687972F}"/>
              </a:ext>
            </a:extLst>
          </p:cNvPr>
          <p:cNvSpPr>
            <a:spLocks noEditPoints="1"/>
          </p:cNvSpPr>
          <p:nvPr/>
        </p:nvSpPr>
        <p:spPr bwMode="auto">
          <a:xfrm>
            <a:off x="3725988" y="765827"/>
            <a:ext cx="1692023" cy="1242813"/>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矩形: 圆角 14">
            <a:extLst>
              <a:ext uri="{FF2B5EF4-FFF2-40B4-BE49-F238E27FC236}">
                <a16:creationId xmlns:a16="http://schemas.microsoft.com/office/drawing/2014/main" id="{09B30256-5B0D-4D20-A2E6-6BB7188C1988}"/>
              </a:ext>
            </a:extLst>
          </p:cNvPr>
          <p:cNvSpPr/>
          <p:nvPr/>
        </p:nvSpPr>
        <p:spPr>
          <a:xfrm>
            <a:off x="3878458" y="3511514"/>
            <a:ext cx="1387083" cy="3048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rPr>
              <a:t>第二单元</a:t>
            </a:r>
          </a:p>
        </p:txBody>
      </p:sp>
    </p:spTree>
    <p:extLst>
      <p:ext uri="{BB962C8B-B14F-4D97-AF65-F5344CB8AC3E}">
        <p14:creationId xmlns:p14="http://schemas.microsoft.com/office/powerpoint/2010/main" val="418778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83820" y="92912"/>
            <a:ext cx="1800493" cy="369332"/>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5" name="矩形 4">
            <a:extLst>
              <a:ext uri="{FF2B5EF4-FFF2-40B4-BE49-F238E27FC236}">
                <a16:creationId xmlns:a16="http://schemas.microsoft.com/office/drawing/2014/main" id="{276A6C6C-693C-4D2A-8D38-3DB81073BAD4}"/>
              </a:ext>
            </a:extLst>
          </p:cNvPr>
          <p:cNvSpPr/>
          <p:nvPr/>
        </p:nvSpPr>
        <p:spPr>
          <a:xfrm>
            <a:off x="271220" y="1192402"/>
            <a:ext cx="2526224" cy="13793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B3397F7-39DA-4BE9-B439-539ED4583246}"/>
              </a:ext>
            </a:extLst>
          </p:cNvPr>
          <p:cNvSpPr/>
          <p:nvPr/>
        </p:nvSpPr>
        <p:spPr>
          <a:xfrm>
            <a:off x="3308888" y="1192400"/>
            <a:ext cx="2526224" cy="13793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82060D6-F0D6-491E-A270-BC23131FFC76}"/>
              </a:ext>
            </a:extLst>
          </p:cNvPr>
          <p:cNvSpPr/>
          <p:nvPr/>
        </p:nvSpPr>
        <p:spPr>
          <a:xfrm>
            <a:off x="6273532" y="1192400"/>
            <a:ext cx="2526224" cy="13793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A68E7C3-1FCC-4581-8CFF-CFA83353FB1F}"/>
              </a:ext>
            </a:extLst>
          </p:cNvPr>
          <p:cNvSpPr/>
          <p:nvPr/>
        </p:nvSpPr>
        <p:spPr>
          <a:xfrm>
            <a:off x="271220" y="2912714"/>
            <a:ext cx="2526224" cy="13793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A6BC3ED-B1E2-4FA2-9A99-D5DD49316BE9}"/>
              </a:ext>
            </a:extLst>
          </p:cNvPr>
          <p:cNvSpPr/>
          <p:nvPr/>
        </p:nvSpPr>
        <p:spPr>
          <a:xfrm>
            <a:off x="3308888" y="2912712"/>
            <a:ext cx="2526224" cy="13793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8BB9CC1-6F6B-4883-9E22-20416A26B849}"/>
              </a:ext>
            </a:extLst>
          </p:cNvPr>
          <p:cNvSpPr/>
          <p:nvPr/>
        </p:nvSpPr>
        <p:spPr>
          <a:xfrm>
            <a:off x="6273532" y="2912712"/>
            <a:ext cx="2526224" cy="13793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E96AF06-3A75-48D8-A366-DAC4C07B7C12}"/>
              </a:ext>
            </a:extLst>
          </p:cNvPr>
          <p:cNvSpPr/>
          <p:nvPr/>
        </p:nvSpPr>
        <p:spPr>
          <a:xfrm>
            <a:off x="1011658" y="1591952"/>
            <a:ext cx="1666339" cy="915572"/>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27" name="矩形 26">
            <a:extLst>
              <a:ext uri="{FF2B5EF4-FFF2-40B4-BE49-F238E27FC236}">
                <a16:creationId xmlns:a16="http://schemas.microsoft.com/office/drawing/2014/main" id="{C1D1C63B-BAC7-41BD-A9E5-3276D8197B6E}"/>
              </a:ext>
            </a:extLst>
          </p:cNvPr>
          <p:cNvSpPr/>
          <p:nvPr/>
        </p:nvSpPr>
        <p:spPr>
          <a:xfrm>
            <a:off x="1011658" y="1308690"/>
            <a:ext cx="1344850" cy="369332"/>
          </a:xfrm>
          <a:prstGeom prst="rect">
            <a:avLst/>
          </a:prstGeom>
        </p:spPr>
        <p:txBody>
          <a:bodyPr wrap="square">
            <a:spAutoFit/>
          </a:bodyPr>
          <a:lstStyle/>
          <a:p>
            <a:r>
              <a:rPr lang="zh-CN" altLang="en-US" sz="1800">
                <a:solidFill>
                  <a:schemeClr val="accent1"/>
                </a:solidFill>
                <a:latin typeface="微软雅黑" panose="020B0503020204020204" pitchFamily="34" charset="-122"/>
                <a:ea typeface="微软雅黑" panose="020B0503020204020204" pitchFamily="34" charset="-122"/>
              </a:rPr>
              <a:t>研究方法</a:t>
            </a:r>
          </a:p>
        </p:txBody>
      </p:sp>
      <p:sp>
        <p:nvSpPr>
          <p:cNvPr id="29" name="矩形 28">
            <a:extLst>
              <a:ext uri="{FF2B5EF4-FFF2-40B4-BE49-F238E27FC236}">
                <a16:creationId xmlns:a16="http://schemas.microsoft.com/office/drawing/2014/main" id="{B5F7C6CE-3C2E-4B60-9E92-D08006B62578}"/>
              </a:ext>
            </a:extLst>
          </p:cNvPr>
          <p:cNvSpPr/>
          <p:nvPr/>
        </p:nvSpPr>
        <p:spPr>
          <a:xfrm>
            <a:off x="4168773" y="1591952"/>
            <a:ext cx="1666339" cy="915572"/>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30" name="矩形 29">
            <a:extLst>
              <a:ext uri="{FF2B5EF4-FFF2-40B4-BE49-F238E27FC236}">
                <a16:creationId xmlns:a16="http://schemas.microsoft.com/office/drawing/2014/main" id="{15C07EF0-9486-4C94-A7EA-503D97B71550}"/>
              </a:ext>
            </a:extLst>
          </p:cNvPr>
          <p:cNvSpPr/>
          <p:nvPr/>
        </p:nvSpPr>
        <p:spPr>
          <a:xfrm>
            <a:off x="4168773" y="1308690"/>
            <a:ext cx="1344850" cy="369332"/>
          </a:xfrm>
          <a:prstGeom prst="rect">
            <a:avLst/>
          </a:prstGeom>
        </p:spPr>
        <p:txBody>
          <a:bodyPr wrap="square">
            <a:spAutoFit/>
          </a:bodyPr>
          <a:lstStyle/>
          <a:p>
            <a:r>
              <a:rPr lang="zh-CN" altLang="en-US" sz="1800">
                <a:solidFill>
                  <a:schemeClr val="accent1"/>
                </a:solidFill>
                <a:latin typeface="微软雅黑" panose="020B0503020204020204" pitchFamily="34" charset="-122"/>
                <a:ea typeface="微软雅黑" panose="020B0503020204020204" pitchFamily="34" charset="-122"/>
              </a:rPr>
              <a:t>研究方法</a:t>
            </a:r>
          </a:p>
        </p:txBody>
      </p:sp>
      <p:sp>
        <p:nvSpPr>
          <p:cNvPr id="40" name="矩形 39">
            <a:extLst>
              <a:ext uri="{FF2B5EF4-FFF2-40B4-BE49-F238E27FC236}">
                <a16:creationId xmlns:a16="http://schemas.microsoft.com/office/drawing/2014/main" id="{BF92D868-88BF-4BA7-A76D-1D1236D744D2}"/>
              </a:ext>
            </a:extLst>
          </p:cNvPr>
          <p:cNvSpPr/>
          <p:nvPr/>
        </p:nvSpPr>
        <p:spPr>
          <a:xfrm>
            <a:off x="7133417" y="1587579"/>
            <a:ext cx="1666339" cy="915572"/>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41" name="矩形 40">
            <a:extLst>
              <a:ext uri="{FF2B5EF4-FFF2-40B4-BE49-F238E27FC236}">
                <a16:creationId xmlns:a16="http://schemas.microsoft.com/office/drawing/2014/main" id="{2DD448AF-E1F4-4752-9044-EE81335AE3CC}"/>
              </a:ext>
            </a:extLst>
          </p:cNvPr>
          <p:cNvSpPr/>
          <p:nvPr/>
        </p:nvSpPr>
        <p:spPr>
          <a:xfrm>
            <a:off x="7133417" y="1304317"/>
            <a:ext cx="1344850" cy="369332"/>
          </a:xfrm>
          <a:prstGeom prst="rect">
            <a:avLst/>
          </a:prstGeom>
        </p:spPr>
        <p:txBody>
          <a:bodyPr wrap="square">
            <a:spAutoFit/>
          </a:bodyPr>
          <a:lstStyle/>
          <a:p>
            <a:r>
              <a:rPr lang="zh-CN" altLang="en-US" sz="1800">
                <a:solidFill>
                  <a:schemeClr val="accent1"/>
                </a:solidFill>
                <a:latin typeface="微软雅黑" panose="020B0503020204020204" pitchFamily="34" charset="-122"/>
                <a:ea typeface="微软雅黑" panose="020B0503020204020204" pitchFamily="34" charset="-122"/>
              </a:rPr>
              <a:t>研究方法</a:t>
            </a:r>
          </a:p>
        </p:txBody>
      </p:sp>
      <p:sp>
        <p:nvSpPr>
          <p:cNvPr id="42" name="矩形 41">
            <a:extLst>
              <a:ext uri="{FF2B5EF4-FFF2-40B4-BE49-F238E27FC236}">
                <a16:creationId xmlns:a16="http://schemas.microsoft.com/office/drawing/2014/main" id="{B72D99D5-80E7-4C46-BDFA-0CEB580533F6}"/>
              </a:ext>
            </a:extLst>
          </p:cNvPr>
          <p:cNvSpPr/>
          <p:nvPr/>
        </p:nvSpPr>
        <p:spPr>
          <a:xfrm>
            <a:off x="1011658" y="3312264"/>
            <a:ext cx="1666339" cy="915572"/>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43" name="矩形 42">
            <a:extLst>
              <a:ext uri="{FF2B5EF4-FFF2-40B4-BE49-F238E27FC236}">
                <a16:creationId xmlns:a16="http://schemas.microsoft.com/office/drawing/2014/main" id="{A89BD6F5-5D14-4F95-AB01-0A7F923F26C3}"/>
              </a:ext>
            </a:extLst>
          </p:cNvPr>
          <p:cNvSpPr/>
          <p:nvPr/>
        </p:nvSpPr>
        <p:spPr>
          <a:xfrm>
            <a:off x="1011658" y="3029002"/>
            <a:ext cx="1344850" cy="369332"/>
          </a:xfrm>
          <a:prstGeom prst="rect">
            <a:avLst/>
          </a:prstGeom>
        </p:spPr>
        <p:txBody>
          <a:bodyPr wrap="square">
            <a:spAutoFit/>
          </a:bodyPr>
          <a:lstStyle/>
          <a:p>
            <a:r>
              <a:rPr lang="zh-CN" altLang="en-US" sz="1800">
                <a:solidFill>
                  <a:schemeClr val="accent1"/>
                </a:solidFill>
                <a:latin typeface="微软雅黑" panose="020B0503020204020204" pitchFamily="34" charset="-122"/>
                <a:ea typeface="微软雅黑" panose="020B0503020204020204" pitchFamily="34" charset="-122"/>
              </a:rPr>
              <a:t>研究方法</a:t>
            </a:r>
          </a:p>
        </p:txBody>
      </p:sp>
      <p:sp>
        <p:nvSpPr>
          <p:cNvPr id="44" name="矩形 43">
            <a:extLst>
              <a:ext uri="{FF2B5EF4-FFF2-40B4-BE49-F238E27FC236}">
                <a16:creationId xmlns:a16="http://schemas.microsoft.com/office/drawing/2014/main" id="{82121181-20D5-4005-990D-299C7502AC87}"/>
              </a:ext>
            </a:extLst>
          </p:cNvPr>
          <p:cNvSpPr/>
          <p:nvPr/>
        </p:nvSpPr>
        <p:spPr>
          <a:xfrm>
            <a:off x="4168773" y="3312264"/>
            <a:ext cx="1666339" cy="915572"/>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45" name="矩形 44">
            <a:extLst>
              <a:ext uri="{FF2B5EF4-FFF2-40B4-BE49-F238E27FC236}">
                <a16:creationId xmlns:a16="http://schemas.microsoft.com/office/drawing/2014/main" id="{D30FCB52-1886-4E8D-9DC1-D8CDE3211B30}"/>
              </a:ext>
            </a:extLst>
          </p:cNvPr>
          <p:cNvSpPr/>
          <p:nvPr/>
        </p:nvSpPr>
        <p:spPr>
          <a:xfrm>
            <a:off x="4168773" y="3029002"/>
            <a:ext cx="1344850" cy="369332"/>
          </a:xfrm>
          <a:prstGeom prst="rect">
            <a:avLst/>
          </a:prstGeom>
        </p:spPr>
        <p:txBody>
          <a:bodyPr wrap="square">
            <a:spAutoFit/>
          </a:bodyPr>
          <a:lstStyle/>
          <a:p>
            <a:r>
              <a:rPr lang="zh-CN" altLang="en-US" sz="1800">
                <a:solidFill>
                  <a:schemeClr val="accent1"/>
                </a:solidFill>
                <a:latin typeface="微软雅黑" panose="020B0503020204020204" pitchFamily="34" charset="-122"/>
                <a:ea typeface="微软雅黑" panose="020B0503020204020204" pitchFamily="34" charset="-122"/>
              </a:rPr>
              <a:t>研究方法</a:t>
            </a:r>
          </a:p>
        </p:txBody>
      </p:sp>
      <p:sp>
        <p:nvSpPr>
          <p:cNvPr id="46" name="矩形 45">
            <a:extLst>
              <a:ext uri="{FF2B5EF4-FFF2-40B4-BE49-F238E27FC236}">
                <a16:creationId xmlns:a16="http://schemas.microsoft.com/office/drawing/2014/main" id="{21573EC3-8BF1-445F-A030-5C7959C114C5}"/>
              </a:ext>
            </a:extLst>
          </p:cNvPr>
          <p:cNvSpPr/>
          <p:nvPr/>
        </p:nvSpPr>
        <p:spPr>
          <a:xfrm>
            <a:off x="7133417" y="3307891"/>
            <a:ext cx="1666339" cy="915572"/>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48" name="矩形 47">
            <a:extLst>
              <a:ext uri="{FF2B5EF4-FFF2-40B4-BE49-F238E27FC236}">
                <a16:creationId xmlns:a16="http://schemas.microsoft.com/office/drawing/2014/main" id="{57258811-28F5-489B-AD2E-9DABC92F1EA6}"/>
              </a:ext>
            </a:extLst>
          </p:cNvPr>
          <p:cNvSpPr/>
          <p:nvPr/>
        </p:nvSpPr>
        <p:spPr>
          <a:xfrm>
            <a:off x="7133417" y="3024629"/>
            <a:ext cx="1344850" cy="369332"/>
          </a:xfrm>
          <a:prstGeom prst="rect">
            <a:avLst/>
          </a:prstGeom>
        </p:spPr>
        <p:txBody>
          <a:bodyPr wrap="square">
            <a:spAutoFit/>
          </a:bodyPr>
          <a:lstStyle/>
          <a:p>
            <a:r>
              <a:rPr lang="zh-CN" altLang="en-US" sz="1800">
                <a:solidFill>
                  <a:schemeClr val="accent1"/>
                </a:solidFill>
                <a:latin typeface="微软雅黑" panose="020B0503020204020204" pitchFamily="34" charset="-122"/>
                <a:ea typeface="微软雅黑" panose="020B0503020204020204" pitchFamily="34" charset="-122"/>
              </a:rPr>
              <a:t>研究方法</a:t>
            </a:r>
          </a:p>
        </p:txBody>
      </p:sp>
      <p:grpSp>
        <p:nvGrpSpPr>
          <p:cNvPr id="21" name="组合 20">
            <a:extLst>
              <a:ext uri="{FF2B5EF4-FFF2-40B4-BE49-F238E27FC236}">
                <a16:creationId xmlns:a16="http://schemas.microsoft.com/office/drawing/2014/main" id="{E5B16F85-3419-4680-8E92-33C1864111CA}"/>
              </a:ext>
            </a:extLst>
          </p:cNvPr>
          <p:cNvGrpSpPr/>
          <p:nvPr/>
        </p:nvGrpSpPr>
        <p:grpSpPr>
          <a:xfrm>
            <a:off x="6528364" y="1304317"/>
            <a:ext cx="456636" cy="458656"/>
            <a:chOff x="5394325" y="2859088"/>
            <a:chExt cx="358775" cy="360362"/>
          </a:xfrm>
          <a:solidFill>
            <a:schemeClr val="accent1"/>
          </a:solidFill>
        </p:grpSpPr>
        <p:sp>
          <p:nvSpPr>
            <p:cNvPr id="26" name="AutoShape 37">
              <a:extLst>
                <a:ext uri="{FF2B5EF4-FFF2-40B4-BE49-F238E27FC236}">
                  <a16:creationId xmlns:a16="http://schemas.microsoft.com/office/drawing/2014/main" id="{65A584F1-F8D6-4B25-A672-6087C6409A07}"/>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38">
              <a:extLst>
                <a:ext uri="{FF2B5EF4-FFF2-40B4-BE49-F238E27FC236}">
                  <a16:creationId xmlns:a16="http://schemas.microsoft.com/office/drawing/2014/main" id="{3EA4BA62-A9B9-4144-9628-C254EA78FE01}"/>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39">
              <a:extLst>
                <a:ext uri="{FF2B5EF4-FFF2-40B4-BE49-F238E27FC236}">
                  <a16:creationId xmlns:a16="http://schemas.microsoft.com/office/drawing/2014/main" id="{22F74BAD-2802-4BAA-AE39-DF385A19FFCF}"/>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2" name="AutoShape 40">
              <a:extLst>
                <a:ext uri="{FF2B5EF4-FFF2-40B4-BE49-F238E27FC236}">
                  <a16:creationId xmlns:a16="http://schemas.microsoft.com/office/drawing/2014/main" id="{04EB0B2E-5C2E-4AF1-95E5-37089EE11055}"/>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41">
              <a:extLst>
                <a:ext uri="{FF2B5EF4-FFF2-40B4-BE49-F238E27FC236}">
                  <a16:creationId xmlns:a16="http://schemas.microsoft.com/office/drawing/2014/main" id="{074CBF90-2B5B-4E99-8485-39949D17C3FB}"/>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42">
              <a:extLst>
                <a:ext uri="{FF2B5EF4-FFF2-40B4-BE49-F238E27FC236}">
                  <a16:creationId xmlns:a16="http://schemas.microsoft.com/office/drawing/2014/main" id="{FCC82843-2F6C-48FB-A81B-9296DAAEBA7C}"/>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5" name="Group 112">
            <a:extLst>
              <a:ext uri="{FF2B5EF4-FFF2-40B4-BE49-F238E27FC236}">
                <a16:creationId xmlns:a16="http://schemas.microsoft.com/office/drawing/2014/main" id="{0118AFE9-FE96-4C69-8626-D8817146C935}"/>
              </a:ext>
            </a:extLst>
          </p:cNvPr>
          <p:cNvGrpSpPr/>
          <p:nvPr/>
        </p:nvGrpSpPr>
        <p:grpSpPr>
          <a:xfrm>
            <a:off x="3563346" y="3034135"/>
            <a:ext cx="457913" cy="429001"/>
            <a:chOff x="5368132" y="3540125"/>
            <a:chExt cx="465138" cy="435769"/>
          </a:xfrm>
          <a:solidFill>
            <a:schemeClr val="accent1"/>
          </a:solidFill>
        </p:grpSpPr>
        <p:sp>
          <p:nvSpPr>
            <p:cNvPr id="36" name="AutoShape 110">
              <a:extLst>
                <a:ext uri="{FF2B5EF4-FFF2-40B4-BE49-F238E27FC236}">
                  <a16:creationId xmlns:a16="http://schemas.microsoft.com/office/drawing/2014/main" id="{2681FFC5-0A60-4E73-B69E-8383ED8BAB37}"/>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111">
              <a:extLst>
                <a:ext uri="{FF2B5EF4-FFF2-40B4-BE49-F238E27FC236}">
                  <a16:creationId xmlns:a16="http://schemas.microsoft.com/office/drawing/2014/main" id="{F246B32A-6555-4F51-9058-B7882A5E7AC8}"/>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AutoShape 112">
            <a:extLst>
              <a:ext uri="{FF2B5EF4-FFF2-40B4-BE49-F238E27FC236}">
                <a16:creationId xmlns:a16="http://schemas.microsoft.com/office/drawing/2014/main" id="{6027807D-E83F-43D1-8E10-FE0530C8990A}"/>
              </a:ext>
            </a:extLst>
          </p:cNvPr>
          <p:cNvSpPr>
            <a:spLocks/>
          </p:cNvSpPr>
          <p:nvPr/>
        </p:nvSpPr>
        <p:spPr bwMode="auto">
          <a:xfrm>
            <a:off x="3569079" y="1308858"/>
            <a:ext cx="458657" cy="45663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9" name="组合 38">
            <a:extLst>
              <a:ext uri="{FF2B5EF4-FFF2-40B4-BE49-F238E27FC236}">
                <a16:creationId xmlns:a16="http://schemas.microsoft.com/office/drawing/2014/main" id="{C50D8010-4A6E-4A69-BBC9-60A7762FCEA7}"/>
              </a:ext>
            </a:extLst>
          </p:cNvPr>
          <p:cNvGrpSpPr/>
          <p:nvPr/>
        </p:nvGrpSpPr>
        <p:grpSpPr>
          <a:xfrm>
            <a:off x="513505" y="3061850"/>
            <a:ext cx="314132" cy="457914"/>
            <a:chOff x="2528974" y="2863357"/>
            <a:chExt cx="246811" cy="359779"/>
          </a:xfrm>
          <a:solidFill>
            <a:schemeClr val="accent1"/>
          </a:solidFill>
        </p:grpSpPr>
        <p:sp>
          <p:nvSpPr>
            <p:cNvPr id="47" name="AutoShape 113">
              <a:extLst>
                <a:ext uri="{FF2B5EF4-FFF2-40B4-BE49-F238E27FC236}">
                  <a16:creationId xmlns:a16="http://schemas.microsoft.com/office/drawing/2014/main" id="{6640FB75-FDF8-4CA0-95A9-B7C41511B5BF}"/>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114">
              <a:extLst>
                <a:ext uri="{FF2B5EF4-FFF2-40B4-BE49-F238E27FC236}">
                  <a16:creationId xmlns:a16="http://schemas.microsoft.com/office/drawing/2014/main" id="{DB0399CF-3A9A-4029-9806-4EEF07401D90}"/>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4" name="组合 53">
            <a:extLst>
              <a:ext uri="{FF2B5EF4-FFF2-40B4-BE49-F238E27FC236}">
                <a16:creationId xmlns:a16="http://schemas.microsoft.com/office/drawing/2014/main" id="{D85CA912-999B-485D-AF04-48834D848F4C}"/>
              </a:ext>
            </a:extLst>
          </p:cNvPr>
          <p:cNvGrpSpPr/>
          <p:nvPr/>
        </p:nvGrpSpPr>
        <p:grpSpPr>
          <a:xfrm flipH="1">
            <a:off x="442005" y="1359013"/>
            <a:ext cx="457132" cy="457132"/>
            <a:chOff x="2473104" y="2145028"/>
            <a:chExt cx="359165" cy="359165"/>
          </a:xfrm>
          <a:solidFill>
            <a:schemeClr val="accent1"/>
          </a:solidFill>
        </p:grpSpPr>
        <p:sp>
          <p:nvSpPr>
            <p:cNvPr id="55" name="AutoShape 126">
              <a:extLst>
                <a:ext uri="{FF2B5EF4-FFF2-40B4-BE49-F238E27FC236}">
                  <a16:creationId xmlns:a16="http://schemas.microsoft.com/office/drawing/2014/main" id="{454F42F7-B732-4D20-AD01-A9D96F61C399}"/>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a:extLst>
                <a:ext uri="{FF2B5EF4-FFF2-40B4-BE49-F238E27FC236}">
                  <a16:creationId xmlns:a16="http://schemas.microsoft.com/office/drawing/2014/main" id="{C883A17B-A710-4920-8C04-47EFC8B1F4D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7" name="Group 38">
            <a:extLst>
              <a:ext uri="{FF2B5EF4-FFF2-40B4-BE49-F238E27FC236}">
                <a16:creationId xmlns:a16="http://schemas.microsoft.com/office/drawing/2014/main" id="{89DE8E42-1933-4CE8-8FA2-731A33FDE677}"/>
              </a:ext>
            </a:extLst>
          </p:cNvPr>
          <p:cNvGrpSpPr>
            <a:grpSpLocks noChangeAspect="1"/>
          </p:cNvGrpSpPr>
          <p:nvPr/>
        </p:nvGrpSpPr>
        <p:grpSpPr bwMode="auto">
          <a:xfrm>
            <a:off x="6528320" y="3017021"/>
            <a:ext cx="406148" cy="463227"/>
            <a:chOff x="1643" y="2607"/>
            <a:chExt cx="370" cy="422"/>
          </a:xfrm>
          <a:solidFill>
            <a:schemeClr val="accent1"/>
          </a:solidFill>
        </p:grpSpPr>
        <p:sp>
          <p:nvSpPr>
            <p:cNvPr id="58" name="Freeform 39">
              <a:extLst>
                <a:ext uri="{FF2B5EF4-FFF2-40B4-BE49-F238E27FC236}">
                  <a16:creationId xmlns:a16="http://schemas.microsoft.com/office/drawing/2014/main" id="{6FE91D03-E0F1-4566-A7C8-8974F69B324E}"/>
                </a:ext>
              </a:extLst>
            </p:cNvPr>
            <p:cNvSpPr>
              <a:spLocks noEditPoints="1"/>
            </p:cNvSpPr>
            <p:nvPr/>
          </p:nvSpPr>
          <p:spPr bwMode="auto">
            <a:xfrm>
              <a:off x="1643" y="2607"/>
              <a:ext cx="370" cy="422"/>
            </a:xfrm>
            <a:custGeom>
              <a:avLst/>
              <a:gdLst>
                <a:gd name="T0" fmla="*/ 627 w 639"/>
                <a:gd name="T1" fmla="*/ 707 h 730"/>
                <a:gd name="T2" fmla="*/ 615 w 639"/>
                <a:gd name="T3" fmla="*/ 707 h 730"/>
                <a:gd name="T4" fmla="*/ 615 w 639"/>
                <a:gd name="T5" fmla="*/ 615 h 730"/>
                <a:gd name="T6" fmla="*/ 638 w 639"/>
                <a:gd name="T7" fmla="*/ 593 h 730"/>
                <a:gd name="T8" fmla="*/ 638 w 639"/>
                <a:gd name="T9" fmla="*/ 46 h 730"/>
                <a:gd name="T10" fmla="*/ 593 w 639"/>
                <a:gd name="T11" fmla="*/ 0 h 730"/>
                <a:gd name="T12" fmla="*/ 45 w 639"/>
                <a:gd name="T13" fmla="*/ 0 h 730"/>
                <a:gd name="T14" fmla="*/ 0 w 639"/>
                <a:gd name="T15" fmla="*/ 46 h 730"/>
                <a:gd name="T16" fmla="*/ 0 w 639"/>
                <a:gd name="T17" fmla="*/ 661 h 730"/>
                <a:gd name="T18" fmla="*/ 68 w 639"/>
                <a:gd name="T19" fmla="*/ 730 h 730"/>
                <a:gd name="T20" fmla="*/ 627 w 639"/>
                <a:gd name="T21" fmla="*/ 730 h 730"/>
                <a:gd name="T22" fmla="*/ 639 w 639"/>
                <a:gd name="T23" fmla="*/ 718 h 730"/>
                <a:gd name="T24" fmla="*/ 627 w 639"/>
                <a:gd name="T25" fmla="*/ 707 h 730"/>
                <a:gd name="T26" fmla="*/ 33 w 639"/>
                <a:gd name="T27" fmla="*/ 56 h 730"/>
                <a:gd name="T28" fmla="*/ 33 w 639"/>
                <a:gd name="T29" fmla="*/ 56 h 730"/>
                <a:gd name="T30" fmla="*/ 56 w 639"/>
                <a:gd name="T31" fmla="*/ 33 h 730"/>
                <a:gd name="T32" fmla="*/ 91 w 639"/>
                <a:gd name="T33" fmla="*/ 33 h 730"/>
                <a:gd name="T34" fmla="*/ 91 w 639"/>
                <a:gd name="T35" fmla="*/ 582 h 730"/>
                <a:gd name="T36" fmla="*/ 68 w 639"/>
                <a:gd name="T37" fmla="*/ 582 h 730"/>
                <a:gd name="T38" fmla="*/ 33 w 639"/>
                <a:gd name="T39" fmla="*/ 592 h 730"/>
                <a:gd name="T40" fmla="*/ 33 w 639"/>
                <a:gd name="T41" fmla="*/ 56 h 730"/>
                <a:gd name="T42" fmla="*/ 582 w 639"/>
                <a:gd name="T43" fmla="*/ 697 h 730"/>
                <a:gd name="T44" fmla="*/ 68 w 639"/>
                <a:gd name="T45" fmla="*/ 697 h 730"/>
                <a:gd name="T46" fmla="*/ 31 w 639"/>
                <a:gd name="T47" fmla="*/ 656 h 730"/>
                <a:gd name="T48" fmla="*/ 68 w 639"/>
                <a:gd name="T49" fmla="*/ 616 h 730"/>
                <a:gd name="T50" fmla="*/ 582 w 639"/>
                <a:gd name="T51" fmla="*/ 616 h 730"/>
                <a:gd name="T52" fmla="*/ 582 w 639"/>
                <a:gd name="T53" fmla="*/ 697 h 730"/>
                <a:gd name="T54" fmla="*/ 605 w 639"/>
                <a:gd name="T55" fmla="*/ 582 h 730"/>
                <a:gd name="T56" fmla="*/ 125 w 639"/>
                <a:gd name="T57" fmla="*/ 582 h 730"/>
                <a:gd name="T58" fmla="*/ 125 w 639"/>
                <a:gd name="T59" fmla="*/ 33 h 730"/>
                <a:gd name="T60" fmla="*/ 582 w 639"/>
                <a:gd name="T61" fmla="*/ 33 h 730"/>
                <a:gd name="T62" fmla="*/ 605 w 639"/>
                <a:gd name="T63" fmla="*/ 56 h 730"/>
                <a:gd name="T64" fmla="*/ 605 w 639"/>
                <a:gd name="T65" fmla="*/ 582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9" h="730">
                  <a:moveTo>
                    <a:pt x="627" y="707"/>
                  </a:moveTo>
                  <a:cubicBezTo>
                    <a:pt x="615" y="707"/>
                    <a:pt x="615" y="707"/>
                    <a:pt x="615" y="707"/>
                  </a:cubicBezTo>
                  <a:cubicBezTo>
                    <a:pt x="615" y="615"/>
                    <a:pt x="615" y="615"/>
                    <a:pt x="615" y="615"/>
                  </a:cubicBezTo>
                  <a:cubicBezTo>
                    <a:pt x="628" y="616"/>
                    <a:pt x="638" y="605"/>
                    <a:pt x="638" y="593"/>
                  </a:cubicBezTo>
                  <a:cubicBezTo>
                    <a:pt x="638" y="46"/>
                    <a:pt x="638" y="46"/>
                    <a:pt x="638" y="46"/>
                  </a:cubicBezTo>
                  <a:cubicBezTo>
                    <a:pt x="638" y="21"/>
                    <a:pt x="618" y="0"/>
                    <a:pt x="593" y="0"/>
                  </a:cubicBezTo>
                  <a:cubicBezTo>
                    <a:pt x="45" y="0"/>
                    <a:pt x="45" y="0"/>
                    <a:pt x="45" y="0"/>
                  </a:cubicBezTo>
                  <a:cubicBezTo>
                    <a:pt x="20" y="0"/>
                    <a:pt x="0" y="21"/>
                    <a:pt x="0" y="46"/>
                  </a:cubicBezTo>
                  <a:cubicBezTo>
                    <a:pt x="0" y="661"/>
                    <a:pt x="0" y="661"/>
                    <a:pt x="0" y="661"/>
                  </a:cubicBezTo>
                  <a:cubicBezTo>
                    <a:pt x="0" y="699"/>
                    <a:pt x="31" y="730"/>
                    <a:pt x="68" y="730"/>
                  </a:cubicBezTo>
                  <a:cubicBezTo>
                    <a:pt x="627" y="730"/>
                    <a:pt x="627" y="730"/>
                    <a:pt x="627" y="730"/>
                  </a:cubicBezTo>
                  <a:cubicBezTo>
                    <a:pt x="633" y="730"/>
                    <a:pt x="639" y="725"/>
                    <a:pt x="639" y="718"/>
                  </a:cubicBezTo>
                  <a:cubicBezTo>
                    <a:pt x="639" y="712"/>
                    <a:pt x="633" y="707"/>
                    <a:pt x="627" y="707"/>
                  </a:cubicBezTo>
                  <a:close/>
                  <a:moveTo>
                    <a:pt x="33" y="56"/>
                  </a:moveTo>
                  <a:cubicBezTo>
                    <a:pt x="33" y="56"/>
                    <a:pt x="33" y="56"/>
                    <a:pt x="33" y="56"/>
                  </a:cubicBezTo>
                  <a:cubicBezTo>
                    <a:pt x="33" y="44"/>
                    <a:pt x="44" y="33"/>
                    <a:pt x="56" y="33"/>
                  </a:cubicBezTo>
                  <a:cubicBezTo>
                    <a:pt x="91" y="33"/>
                    <a:pt x="91" y="33"/>
                    <a:pt x="91" y="33"/>
                  </a:cubicBezTo>
                  <a:cubicBezTo>
                    <a:pt x="91" y="582"/>
                    <a:pt x="91" y="582"/>
                    <a:pt x="91" y="582"/>
                  </a:cubicBezTo>
                  <a:cubicBezTo>
                    <a:pt x="68" y="582"/>
                    <a:pt x="68" y="582"/>
                    <a:pt x="68" y="582"/>
                  </a:cubicBezTo>
                  <a:cubicBezTo>
                    <a:pt x="51" y="582"/>
                    <a:pt x="47" y="582"/>
                    <a:pt x="33" y="592"/>
                  </a:cubicBezTo>
                  <a:lnTo>
                    <a:pt x="33" y="56"/>
                  </a:lnTo>
                  <a:close/>
                  <a:moveTo>
                    <a:pt x="582" y="697"/>
                  </a:moveTo>
                  <a:cubicBezTo>
                    <a:pt x="68" y="697"/>
                    <a:pt x="68" y="697"/>
                    <a:pt x="68" y="697"/>
                  </a:cubicBezTo>
                  <a:cubicBezTo>
                    <a:pt x="43" y="697"/>
                    <a:pt x="31" y="681"/>
                    <a:pt x="31" y="656"/>
                  </a:cubicBezTo>
                  <a:cubicBezTo>
                    <a:pt x="31" y="631"/>
                    <a:pt x="43" y="616"/>
                    <a:pt x="68" y="616"/>
                  </a:cubicBezTo>
                  <a:cubicBezTo>
                    <a:pt x="582" y="616"/>
                    <a:pt x="582" y="616"/>
                    <a:pt x="582" y="616"/>
                  </a:cubicBezTo>
                  <a:lnTo>
                    <a:pt x="582" y="697"/>
                  </a:lnTo>
                  <a:close/>
                  <a:moveTo>
                    <a:pt x="605" y="582"/>
                  </a:moveTo>
                  <a:cubicBezTo>
                    <a:pt x="125" y="582"/>
                    <a:pt x="125" y="582"/>
                    <a:pt x="125" y="582"/>
                  </a:cubicBezTo>
                  <a:cubicBezTo>
                    <a:pt x="125" y="33"/>
                    <a:pt x="125" y="33"/>
                    <a:pt x="125" y="33"/>
                  </a:cubicBezTo>
                  <a:cubicBezTo>
                    <a:pt x="582" y="33"/>
                    <a:pt x="582" y="33"/>
                    <a:pt x="582" y="33"/>
                  </a:cubicBezTo>
                  <a:cubicBezTo>
                    <a:pt x="595" y="33"/>
                    <a:pt x="605" y="44"/>
                    <a:pt x="605" y="56"/>
                  </a:cubicBezTo>
                  <a:lnTo>
                    <a:pt x="605" y="5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0">
              <a:extLst>
                <a:ext uri="{FF2B5EF4-FFF2-40B4-BE49-F238E27FC236}">
                  <a16:creationId xmlns:a16="http://schemas.microsoft.com/office/drawing/2014/main" id="{F3FEFC20-D9FB-4290-96C1-FBF28383B3FA}"/>
                </a:ext>
              </a:extLst>
            </p:cNvPr>
            <p:cNvSpPr>
              <a:spLocks/>
            </p:cNvSpPr>
            <p:nvPr/>
          </p:nvSpPr>
          <p:spPr bwMode="auto">
            <a:xfrm>
              <a:off x="1758" y="2775"/>
              <a:ext cx="139" cy="15"/>
            </a:xfrm>
            <a:custGeom>
              <a:avLst/>
              <a:gdLst>
                <a:gd name="T0" fmla="*/ 228 w 240"/>
                <a:gd name="T1" fmla="*/ 0 h 25"/>
                <a:gd name="T2" fmla="*/ 12 w 240"/>
                <a:gd name="T3" fmla="*/ 0 h 25"/>
                <a:gd name="T4" fmla="*/ 0 w 240"/>
                <a:gd name="T5" fmla="*/ 12 h 25"/>
                <a:gd name="T6" fmla="*/ 12 w 240"/>
                <a:gd name="T7" fmla="*/ 25 h 25"/>
                <a:gd name="T8" fmla="*/ 228 w 240"/>
                <a:gd name="T9" fmla="*/ 25 h 25"/>
                <a:gd name="T10" fmla="*/ 240 w 240"/>
                <a:gd name="T11" fmla="*/ 12 h 25"/>
                <a:gd name="T12" fmla="*/ 228 w 24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40" h="25">
                  <a:moveTo>
                    <a:pt x="228" y="0"/>
                  </a:moveTo>
                  <a:cubicBezTo>
                    <a:pt x="12" y="0"/>
                    <a:pt x="12" y="0"/>
                    <a:pt x="12" y="0"/>
                  </a:cubicBezTo>
                  <a:cubicBezTo>
                    <a:pt x="5" y="0"/>
                    <a:pt x="0" y="5"/>
                    <a:pt x="0" y="12"/>
                  </a:cubicBezTo>
                  <a:cubicBezTo>
                    <a:pt x="0" y="20"/>
                    <a:pt x="5" y="25"/>
                    <a:pt x="12" y="25"/>
                  </a:cubicBezTo>
                  <a:cubicBezTo>
                    <a:pt x="228" y="25"/>
                    <a:pt x="228" y="25"/>
                    <a:pt x="228" y="25"/>
                  </a:cubicBezTo>
                  <a:cubicBezTo>
                    <a:pt x="234" y="25"/>
                    <a:pt x="240" y="20"/>
                    <a:pt x="240" y="12"/>
                  </a:cubicBezTo>
                  <a:cubicBezTo>
                    <a:pt x="240" y="5"/>
                    <a:pt x="234" y="0"/>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1">
              <a:extLst>
                <a:ext uri="{FF2B5EF4-FFF2-40B4-BE49-F238E27FC236}">
                  <a16:creationId xmlns:a16="http://schemas.microsoft.com/office/drawing/2014/main" id="{5E875333-C263-4EF0-8464-E94010CEF41B}"/>
                </a:ext>
              </a:extLst>
            </p:cNvPr>
            <p:cNvSpPr>
              <a:spLocks/>
            </p:cNvSpPr>
            <p:nvPr/>
          </p:nvSpPr>
          <p:spPr bwMode="auto">
            <a:xfrm>
              <a:off x="1758" y="2735"/>
              <a:ext cx="185" cy="15"/>
            </a:xfrm>
            <a:custGeom>
              <a:avLst/>
              <a:gdLst>
                <a:gd name="T0" fmla="*/ 308 w 320"/>
                <a:gd name="T1" fmla="*/ 0 h 26"/>
                <a:gd name="T2" fmla="*/ 12 w 320"/>
                <a:gd name="T3" fmla="*/ 0 h 26"/>
                <a:gd name="T4" fmla="*/ 0 w 320"/>
                <a:gd name="T5" fmla="*/ 13 h 26"/>
                <a:gd name="T6" fmla="*/ 12 w 320"/>
                <a:gd name="T7" fmla="*/ 26 h 26"/>
                <a:gd name="T8" fmla="*/ 308 w 320"/>
                <a:gd name="T9" fmla="*/ 26 h 26"/>
                <a:gd name="T10" fmla="*/ 320 w 320"/>
                <a:gd name="T11" fmla="*/ 13 h 26"/>
                <a:gd name="T12" fmla="*/ 308 w 32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0" h="26">
                  <a:moveTo>
                    <a:pt x="308" y="0"/>
                  </a:moveTo>
                  <a:cubicBezTo>
                    <a:pt x="12" y="0"/>
                    <a:pt x="12" y="0"/>
                    <a:pt x="12" y="0"/>
                  </a:cubicBezTo>
                  <a:cubicBezTo>
                    <a:pt x="5" y="0"/>
                    <a:pt x="0" y="6"/>
                    <a:pt x="0" y="13"/>
                  </a:cubicBezTo>
                  <a:cubicBezTo>
                    <a:pt x="0" y="20"/>
                    <a:pt x="5" y="26"/>
                    <a:pt x="12" y="26"/>
                  </a:cubicBezTo>
                  <a:cubicBezTo>
                    <a:pt x="308" y="26"/>
                    <a:pt x="308" y="26"/>
                    <a:pt x="308" y="26"/>
                  </a:cubicBezTo>
                  <a:cubicBezTo>
                    <a:pt x="314" y="26"/>
                    <a:pt x="320" y="20"/>
                    <a:pt x="320" y="13"/>
                  </a:cubicBezTo>
                  <a:cubicBezTo>
                    <a:pt x="320" y="6"/>
                    <a:pt x="314" y="0"/>
                    <a:pt x="3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2">
              <a:extLst>
                <a:ext uri="{FF2B5EF4-FFF2-40B4-BE49-F238E27FC236}">
                  <a16:creationId xmlns:a16="http://schemas.microsoft.com/office/drawing/2014/main" id="{C4C5A643-7F80-44F7-B0EE-F9FB4BFCA220}"/>
                </a:ext>
              </a:extLst>
            </p:cNvPr>
            <p:cNvSpPr>
              <a:spLocks/>
            </p:cNvSpPr>
            <p:nvPr/>
          </p:nvSpPr>
          <p:spPr bwMode="auto">
            <a:xfrm>
              <a:off x="1758" y="2696"/>
              <a:ext cx="93" cy="14"/>
            </a:xfrm>
            <a:custGeom>
              <a:avLst/>
              <a:gdLst>
                <a:gd name="T0" fmla="*/ 12 w 160"/>
                <a:gd name="T1" fmla="*/ 25 h 25"/>
                <a:gd name="T2" fmla="*/ 148 w 160"/>
                <a:gd name="T3" fmla="*/ 25 h 25"/>
                <a:gd name="T4" fmla="*/ 160 w 160"/>
                <a:gd name="T5" fmla="*/ 13 h 25"/>
                <a:gd name="T6" fmla="*/ 148 w 160"/>
                <a:gd name="T7" fmla="*/ 0 h 25"/>
                <a:gd name="T8" fmla="*/ 12 w 160"/>
                <a:gd name="T9" fmla="*/ 0 h 25"/>
                <a:gd name="T10" fmla="*/ 0 w 160"/>
                <a:gd name="T11" fmla="*/ 13 h 25"/>
                <a:gd name="T12" fmla="*/ 12 w 16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60" h="25">
                  <a:moveTo>
                    <a:pt x="12" y="25"/>
                  </a:moveTo>
                  <a:cubicBezTo>
                    <a:pt x="148" y="25"/>
                    <a:pt x="148" y="25"/>
                    <a:pt x="148" y="25"/>
                  </a:cubicBezTo>
                  <a:cubicBezTo>
                    <a:pt x="155" y="25"/>
                    <a:pt x="160" y="19"/>
                    <a:pt x="160" y="13"/>
                  </a:cubicBezTo>
                  <a:cubicBezTo>
                    <a:pt x="160" y="6"/>
                    <a:pt x="155" y="0"/>
                    <a:pt x="148" y="0"/>
                  </a:cubicBezTo>
                  <a:cubicBezTo>
                    <a:pt x="12" y="0"/>
                    <a:pt x="12" y="0"/>
                    <a:pt x="12" y="0"/>
                  </a:cubicBezTo>
                  <a:cubicBezTo>
                    <a:pt x="5" y="0"/>
                    <a:pt x="0" y="6"/>
                    <a:pt x="0" y="13"/>
                  </a:cubicBezTo>
                  <a:cubicBezTo>
                    <a:pt x="0" y="19"/>
                    <a:pt x="5" y="25"/>
                    <a:pt x="1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7678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83820" y="92912"/>
            <a:ext cx="1800493" cy="369332"/>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6" name="箭头: 右 5">
            <a:extLst>
              <a:ext uri="{FF2B5EF4-FFF2-40B4-BE49-F238E27FC236}">
                <a16:creationId xmlns:a16="http://schemas.microsoft.com/office/drawing/2014/main" id="{FFB436A4-2D09-44C5-8534-26D9941A2C6B}"/>
              </a:ext>
            </a:extLst>
          </p:cNvPr>
          <p:cNvSpPr/>
          <p:nvPr/>
        </p:nvSpPr>
        <p:spPr>
          <a:xfrm>
            <a:off x="443639" y="1711315"/>
            <a:ext cx="8256723" cy="1588575"/>
          </a:xfrm>
          <a:prstGeom prst="rightArrow">
            <a:avLst>
              <a:gd name="adj1" fmla="val 50000"/>
              <a:gd name="adj2" fmla="val 5769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2E4DF6FD-E0D2-4B7E-BCC7-7AE978ABCBC2}"/>
              </a:ext>
            </a:extLst>
          </p:cNvPr>
          <p:cNvSpPr/>
          <p:nvPr/>
        </p:nvSpPr>
        <p:spPr>
          <a:xfrm>
            <a:off x="883403" y="1909542"/>
            <a:ext cx="1170122" cy="1170122"/>
          </a:xfrm>
          <a:prstGeom prst="ellipse">
            <a:avLst/>
          </a:prstGeom>
          <a:ln w="38100">
            <a:solidFill>
              <a:srgbClr val="EEF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1B024797-1F73-420A-971A-58C5FEC25BF6}"/>
              </a:ext>
            </a:extLst>
          </p:cNvPr>
          <p:cNvSpPr/>
          <p:nvPr/>
        </p:nvSpPr>
        <p:spPr>
          <a:xfrm>
            <a:off x="2722248" y="1909542"/>
            <a:ext cx="1170122" cy="1170122"/>
          </a:xfrm>
          <a:prstGeom prst="ellipse">
            <a:avLst/>
          </a:prstGeom>
          <a:ln w="38100">
            <a:solidFill>
              <a:srgbClr val="EEF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C4BD896A-24B1-4AB3-A0E9-B424348B2790}"/>
              </a:ext>
            </a:extLst>
          </p:cNvPr>
          <p:cNvSpPr/>
          <p:nvPr/>
        </p:nvSpPr>
        <p:spPr>
          <a:xfrm>
            <a:off x="4561093" y="1909542"/>
            <a:ext cx="1170122" cy="1170122"/>
          </a:xfrm>
          <a:prstGeom prst="ellipse">
            <a:avLst/>
          </a:prstGeom>
          <a:ln w="38100">
            <a:solidFill>
              <a:srgbClr val="EEF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19B1299-81E8-426A-BFEC-DC511A4D760C}"/>
              </a:ext>
            </a:extLst>
          </p:cNvPr>
          <p:cNvSpPr/>
          <p:nvPr/>
        </p:nvSpPr>
        <p:spPr>
          <a:xfrm>
            <a:off x="6399939" y="1909542"/>
            <a:ext cx="1170122" cy="1170122"/>
          </a:xfrm>
          <a:prstGeom prst="ellipse">
            <a:avLst/>
          </a:prstGeom>
          <a:ln w="38100">
            <a:solidFill>
              <a:srgbClr val="EEF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74719746-D589-414D-B413-DF5C90790B1F}"/>
              </a:ext>
            </a:extLst>
          </p:cNvPr>
          <p:cNvSpPr/>
          <p:nvPr/>
        </p:nvSpPr>
        <p:spPr>
          <a:xfrm>
            <a:off x="390544" y="3482674"/>
            <a:ext cx="1981270" cy="1066287"/>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53" name="矩形 52">
            <a:extLst>
              <a:ext uri="{FF2B5EF4-FFF2-40B4-BE49-F238E27FC236}">
                <a16:creationId xmlns:a16="http://schemas.microsoft.com/office/drawing/2014/main" id="{993F5393-8980-4041-AD45-FAFF6977B440}"/>
              </a:ext>
            </a:extLst>
          </p:cNvPr>
          <p:cNvSpPr/>
          <p:nvPr/>
        </p:nvSpPr>
        <p:spPr>
          <a:xfrm>
            <a:off x="708675" y="3161240"/>
            <a:ext cx="1344850" cy="369332"/>
          </a:xfrm>
          <a:prstGeom prst="rect">
            <a:avLst/>
          </a:prstGeom>
        </p:spPr>
        <p:txBody>
          <a:bodyPr wrap="square">
            <a:spAutoFit/>
          </a:bodyPr>
          <a:lstStyle/>
          <a:p>
            <a:pPr algn="ctr"/>
            <a:r>
              <a:rPr lang="zh-CN" altLang="en-US" sz="1800">
                <a:solidFill>
                  <a:schemeClr val="accent1"/>
                </a:solidFill>
                <a:latin typeface="微软雅黑" panose="020B0503020204020204" pitchFamily="34" charset="-122"/>
                <a:ea typeface="微软雅黑" panose="020B0503020204020204" pitchFamily="34" charset="-122"/>
              </a:rPr>
              <a:t>课题调研</a:t>
            </a:r>
          </a:p>
        </p:txBody>
      </p:sp>
      <p:sp>
        <p:nvSpPr>
          <p:cNvPr id="56" name="矩形 55">
            <a:extLst>
              <a:ext uri="{FF2B5EF4-FFF2-40B4-BE49-F238E27FC236}">
                <a16:creationId xmlns:a16="http://schemas.microsoft.com/office/drawing/2014/main" id="{569A1023-932F-4A20-99C8-152C8196F41D}"/>
              </a:ext>
            </a:extLst>
          </p:cNvPr>
          <p:cNvSpPr/>
          <p:nvPr/>
        </p:nvSpPr>
        <p:spPr>
          <a:xfrm>
            <a:off x="2371814" y="945149"/>
            <a:ext cx="1981270" cy="1066287"/>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57" name="矩形 56">
            <a:extLst>
              <a:ext uri="{FF2B5EF4-FFF2-40B4-BE49-F238E27FC236}">
                <a16:creationId xmlns:a16="http://schemas.microsoft.com/office/drawing/2014/main" id="{4F069EDB-8F58-4ECC-BE28-50F914D85289}"/>
              </a:ext>
            </a:extLst>
          </p:cNvPr>
          <p:cNvSpPr/>
          <p:nvPr/>
        </p:nvSpPr>
        <p:spPr>
          <a:xfrm>
            <a:off x="2681600" y="661887"/>
            <a:ext cx="1344850" cy="369332"/>
          </a:xfrm>
          <a:prstGeom prst="rect">
            <a:avLst/>
          </a:prstGeom>
        </p:spPr>
        <p:txBody>
          <a:bodyPr wrap="square">
            <a:spAutoFit/>
          </a:bodyPr>
          <a:lstStyle/>
          <a:p>
            <a:pPr algn="ctr"/>
            <a:r>
              <a:rPr lang="zh-CN" altLang="en-US" sz="1800">
                <a:solidFill>
                  <a:schemeClr val="accent1"/>
                </a:solidFill>
                <a:latin typeface="微软雅黑" panose="020B0503020204020204" pitchFamily="34" charset="-122"/>
                <a:ea typeface="微软雅黑" panose="020B0503020204020204" pitchFamily="34" charset="-122"/>
              </a:rPr>
              <a:t>实验论证</a:t>
            </a:r>
          </a:p>
        </p:txBody>
      </p:sp>
      <p:sp>
        <p:nvSpPr>
          <p:cNvPr id="60" name="矩形 59">
            <a:extLst>
              <a:ext uri="{FF2B5EF4-FFF2-40B4-BE49-F238E27FC236}">
                <a16:creationId xmlns:a16="http://schemas.microsoft.com/office/drawing/2014/main" id="{8C7B60FF-75A9-470F-8883-F049F23C38F4}"/>
              </a:ext>
            </a:extLst>
          </p:cNvPr>
          <p:cNvSpPr/>
          <p:nvPr/>
        </p:nvSpPr>
        <p:spPr>
          <a:xfrm>
            <a:off x="4167904" y="3482674"/>
            <a:ext cx="1981270" cy="1066287"/>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61" name="矩形 60">
            <a:extLst>
              <a:ext uri="{FF2B5EF4-FFF2-40B4-BE49-F238E27FC236}">
                <a16:creationId xmlns:a16="http://schemas.microsoft.com/office/drawing/2014/main" id="{E31B56BB-12D4-446D-94A1-E986E58D21F2}"/>
              </a:ext>
            </a:extLst>
          </p:cNvPr>
          <p:cNvSpPr/>
          <p:nvPr/>
        </p:nvSpPr>
        <p:spPr>
          <a:xfrm>
            <a:off x="4486034" y="3161240"/>
            <a:ext cx="1344850" cy="369332"/>
          </a:xfrm>
          <a:prstGeom prst="rect">
            <a:avLst/>
          </a:prstGeom>
        </p:spPr>
        <p:txBody>
          <a:bodyPr wrap="square">
            <a:spAutoFit/>
          </a:bodyPr>
          <a:lstStyle/>
          <a:p>
            <a:pPr algn="ctr"/>
            <a:r>
              <a:rPr lang="zh-CN" altLang="en-US" sz="1800">
                <a:solidFill>
                  <a:schemeClr val="accent1"/>
                </a:solidFill>
                <a:latin typeface="微软雅黑" panose="020B0503020204020204" pitchFamily="34" charset="-122"/>
                <a:ea typeface="微软雅黑" panose="020B0503020204020204" pitchFamily="34" charset="-122"/>
              </a:rPr>
              <a:t>检查调解</a:t>
            </a:r>
          </a:p>
        </p:txBody>
      </p:sp>
      <p:sp>
        <p:nvSpPr>
          <p:cNvPr id="62" name="矩形 61">
            <a:extLst>
              <a:ext uri="{FF2B5EF4-FFF2-40B4-BE49-F238E27FC236}">
                <a16:creationId xmlns:a16="http://schemas.microsoft.com/office/drawing/2014/main" id="{55EE533A-6863-465F-9B2B-35E702FAB243}"/>
              </a:ext>
            </a:extLst>
          </p:cNvPr>
          <p:cNvSpPr/>
          <p:nvPr/>
        </p:nvSpPr>
        <p:spPr>
          <a:xfrm>
            <a:off x="5994365" y="995387"/>
            <a:ext cx="1981270" cy="1066287"/>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sp>
        <p:nvSpPr>
          <p:cNvPr id="63" name="矩形 62">
            <a:extLst>
              <a:ext uri="{FF2B5EF4-FFF2-40B4-BE49-F238E27FC236}">
                <a16:creationId xmlns:a16="http://schemas.microsoft.com/office/drawing/2014/main" id="{75A67647-B453-435B-859E-C4C2C875CBBB}"/>
              </a:ext>
            </a:extLst>
          </p:cNvPr>
          <p:cNvSpPr/>
          <p:nvPr/>
        </p:nvSpPr>
        <p:spPr>
          <a:xfrm>
            <a:off x="6312495" y="673953"/>
            <a:ext cx="1344850" cy="369332"/>
          </a:xfrm>
          <a:prstGeom prst="rect">
            <a:avLst/>
          </a:prstGeom>
        </p:spPr>
        <p:txBody>
          <a:bodyPr wrap="square">
            <a:spAutoFit/>
          </a:bodyPr>
          <a:lstStyle/>
          <a:p>
            <a:pPr algn="ctr"/>
            <a:r>
              <a:rPr lang="zh-CN" altLang="en-US" sz="1800">
                <a:solidFill>
                  <a:schemeClr val="accent1"/>
                </a:solidFill>
                <a:latin typeface="微软雅黑" panose="020B0503020204020204" pitchFamily="34" charset="-122"/>
                <a:ea typeface="微软雅黑" panose="020B0503020204020204" pitchFamily="34" charset="-122"/>
              </a:rPr>
              <a:t>撰写论文</a:t>
            </a:r>
          </a:p>
        </p:txBody>
      </p:sp>
      <p:grpSp>
        <p:nvGrpSpPr>
          <p:cNvPr id="16" name="组合 15">
            <a:extLst>
              <a:ext uri="{FF2B5EF4-FFF2-40B4-BE49-F238E27FC236}">
                <a16:creationId xmlns:a16="http://schemas.microsoft.com/office/drawing/2014/main" id="{9BA7EAC1-645F-4FBA-BCB5-79231068AD19}"/>
              </a:ext>
            </a:extLst>
          </p:cNvPr>
          <p:cNvGrpSpPr/>
          <p:nvPr/>
        </p:nvGrpSpPr>
        <p:grpSpPr>
          <a:xfrm>
            <a:off x="3068611" y="2219091"/>
            <a:ext cx="477395" cy="479507"/>
            <a:chOff x="5394325" y="2859088"/>
            <a:chExt cx="358775" cy="360362"/>
          </a:xfrm>
          <a:solidFill>
            <a:schemeClr val="bg1"/>
          </a:solidFill>
        </p:grpSpPr>
        <p:sp>
          <p:nvSpPr>
            <p:cNvPr id="17" name="AutoShape 37">
              <a:extLst>
                <a:ext uri="{FF2B5EF4-FFF2-40B4-BE49-F238E27FC236}">
                  <a16:creationId xmlns:a16="http://schemas.microsoft.com/office/drawing/2014/main" id="{2B773A2F-5638-426D-A9FB-24EAD589B080}"/>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8" name="AutoShape 38">
              <a:extLst>
                <a:ext uri="{FF2B5EF4-FFF2-40B4-BE49-F238E27FC236}">
                  <a16:creationId xmlns:a16="http://schemas.microsoft.com/office/drawing/2014/main" id="{548A00F8-ACA8-4B34-A2CC-D246FFC71518}"/>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9" name="AutoShape 39">
              <a:extLst>
                <a:ext uri="{FF2B5EF4-FFF2-40B4-BE49-F238E27FC236}">
                  <a16:creationId xmlns:a16="http://schemas.microsoft.com/office/drawing/2014/main" id="{8D50A8E0-1112-4FBE-BBBA-D579B55A7855}"/>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0" name="AutoShape 40">
              <a:extLst>
                <a:ext uri="{FF2B5EF4-FFF2-40B4-BE49-F238E27FC236}">
                  <a16:creationId xmlns:a16="http://schemas.microsoft.com/office/drawing/2014/main" id="{BEC2FCF8-EAAE-48FF-A05A-654D7B400343}"/>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1" name="AutoShape 41">
              <a:extLst>
                <a:ext uri="{FF2B5EF4-FFF2-40B4-BE49-F238E27FC236}">
                  <a16:creationId xmlns:a16="http://schemas.microsoft.com/office/drawing/2014/main" id="{A0B2610E-93FE-486B-B40A-DA9FBB3D03E3}"/>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2" name="AutoShape 42">
              <a:extLst>
                <a:ext uri="{FF2B5EF4-FFF2-40B4-BE49-F238E27FC236}">
                  <a16:creationId xmlns:a16="http://schemas.microsoft.com/office/drawing/2014/main" id="{CF2067F9-C672-485D-8544-377BA389C44A}"/>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23" name="组合 22">
            <a:extLst>
              <a:ext uri="{FF2B5EF4-FFF2-40B4-BE49-F238E27FC236}">
                <a16:creationId xmlns:a16="http://schemas.microsoft.com/office/drawing/2014/main" id="{FE56B4C2-7F40-42EA-9D56-AE39EB30C8A7}"/>
              </a:ext>
            </a:extLst>
          </p:cNvPr>
          <p:cNvGrpSpPr/>
          <p:nvPr/>
        </p:nvGrpSpPr>
        <p:grpSpPr>
          <a:xfrm>
            <a:off x="4907197" y="2235730"/>
            <a:ext cx="477914" cy="477914"/>
            <a:chOff x="5394312" y="2141343"/>
            <a:chExt cx="359165" cy="359165"/>
          </a:xfrm>
          <a:solidFill>
            <a:schemeClr val="bg1"/>
          </a:solidFill>
        </p:grpSpPr>
        <p:sp>
          <p:nvSpPr>
            <p:cNvPr id="24" name="AutoShape 56">
              <a:extLst>
                <a:ext uri="{FF2B5EF4-FFF2-40B4-BE49-F238E27FC236}">
                  <a16:creationId xmlns:a16="http://schemas.microsoft.com/office/drawing/2014/main" id="{D7AF7C08-4853-4354-A660-385DB931E2FA}"/>
                </a:ext>
              </a:extLst>
            </p:cNvPr>
            <p:cNvSpPr>
              <a:spLocks/>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5" name="AutoShape 57">
              <a:extLst>
                <a:ext uri="{FF2B5EF4-FFF2-40B4-BE49-F238E27FC236}">
                  <a16:creationId xmlns:a16="http://schemas.microsoft.com/office/drawing/2014/main" id="{B81D4544-B962-4B0B-9B4E-0403BB87BBF5}"/>
                </a:ext>
              </a:extLst>
            </p:cNvPr>
            <p:cNvSpPr>
              <a:spLocks/>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6" name="AutoShape 58">
              <a:extLst>
                <a:ext uri="{FF2B5EF4-FFF2-40B4-BE49-F238E27FC236}">
                  <a16:creationId xmlns:a16="http://schemas.microsoft.com/office/drawing/2014/main" id="{C976F7E1-9058-4DB3-85BD-3E1B828AFD00}"/>
                </a:ext>
              </a:extLst>
            </p:cNvPr>
            <p:cNvSpPr>
              <a:spLocks/>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27" name="AutoShape 112">
            <a:extLst>
              <a:ext uri="{FF2B5EF4-FFF2-40B4-BE49-F238E27FC236}">
                <a16:creationId xmlns:a16="http://schemas.microsoft.com/office/drawing/2014/main" id="{332527D9-369C-4652-9986-D08FA05E17C1}"/>
              </a:ext>
            </a:extLst>
          </p:cNvPr>
          <p:cNvSpPr>
            <a:spLocks/>
          </p:cNvSpPr>
          <p:nvPr/>
        </p:nvSpPr>
        <p:spPr bwMode="auto">
          <a:xfrm>
            <a:off x="6745166" y="2203211"/>
            <a:ext cx="479508" cy="47739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nvGrpSpPr>
          <p:cNvPr id="28" name="组合 27">
            <a:extLst>
              <a:ext uri="{FF2B5EF4-FFF2-40B4-BE49-F238E27FC236}">
                <a16:creationId xmlns:a16="http://schemas.microsoft.com/office/drawing/2014/main" id="{FAB76DDD-1ECB-440C-A8A2-3F2DB6CA5098}"/>
              </a:ext>
            </a:extLst>
          </p:cNvPr>
          <p:cNvGrpSpPr/>
          <p:nvPr/>
        </p:nvGrpSpPr>
        <p:grpSpPr>
          <a:xfrm flipH="1">
            <a:off x="1229507" y="2255646"/>
            <a:ext cx="477914" cy="477914"/>
            <a:chOff x="2473104" y="2145028"/>
            <a:chExt cx="359165" cy="359165"/>
          </a:xfrm>
          <a:solidFill>
            <a:schemeClr val="bg1"/>
          </a:solidFill>
        </p:grpSpPr>
        <p:sp>
          <p:nvSpPr>
            <p:cNvPr id="29" name="AutoShape 126">
              <a:extLst>
                <a:ext uri="{FF2B5EF4-FFF2-40B4-BE49-F238E27FC236}">
                  <a16:creationId xmlns:a16="http://schemas.microsoft.com/office/drawing/2014/main" id="{1309BBFA-8949-4EA7-8F59-22F3CD5F111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30" name="AutoShape 127">
              <a:extLst>
                <a:ext uri="{FF2B5EF4-FFF2-40B4-BE49-F238E27FC236}">
                  <a16:creationId xmlns:a16="http://schemas.microsoft.com/office/drawing/2014/main" id="{EB8D19DD-A830-4D68-8726-D48A633F0C5D}"/>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Tree>
    <p:extLst>
      <p:ext uri="{BB962C8B-B14F-4D97-AF65-F5344CB8AC3E}">
        <p14:creationId xmlns:p14="http://schemas.microsoft.com/office/powerpoint/2010/main" val="1478890856"/>
      </p:ext>
    </p:extLst>
  </p:cSld>
  <p:clrMapOvr>
    <a:masterClrMapping/>
  </p:clrMapOvr>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937</TotalTime>
  <Words>1568</Words>
  <Application>Microsoft Office PowerPoint</Application>
  <PresentationFormat>全屏显示(16:9)</PresentationFormat>
  <Paragraphs>136</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Gill Sans</vt:lpstr>
      <vt:lpstr>方正兰亭黑_GBK</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哒哒 熊猫</cp:lastModifiedBy>
  <cp:revision>524</cp:revision>
  <dcterms:created xsi:type="dcterms:W3CDTF">2017-05-01T12:27:42Z</dcterms:created>
  <dcterms:modified xsi:type="dcterms:W3CDTF">2019-04-22T07:17:52Z</dcterms:modified>
</cp:coreProperties>
</file>