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  <p:sldId id="268" r:id="rId25"/>
    <p:sldId id="269" r:id="rId26"/>
    <p:sldId id="270" r:id="rId27"/>
    <p:sldId id="283" r:id="rId28"/>
    <p:sldId id="284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ABDD"/>
    <a:srgbClr val="176487"/>
    <a:srgbClr val="249CD2"/>
    <a:srgbClr val="F2F2F2"/>
    <a:srgbClr val="D9D9D9"/>
    <a:srgbClr val="E6E6E6"/>
    <a:srgbClr val="F4F5F6"/>
    <a:srgbClr val="9FE4F2"/>
    <a:srgbClr val="48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35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2031358"/>
            <a:ext cx="11377914" cy="2286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123109" y="2107141"/>
            <a:ext cx="4126020" cy="2575416"/>
          </a:xfrm>
          <a:custGeom>
            <a:avLst/>
            <a:gdLst>
              <a:gd name="connsiteX0" fmla="*/ 0 w 4126020"/>
              <a:gd name="connsiteY0" fmla="*/ 0 h 2575416"/>
              <a:gd name="connsiteX1" fmla="*/ 4126020 w 4126020"/>
              <a:gd name="connsiteY1" fmla="*/ 0 h 2575416"/>
              <a:gd name="connsiteX2" fmla="*/ 4126020 w 4126020"/>
              <a:gd name="connsiteY2" fmla="*/ 2575416 h 2575416"/>
              <a:gd name="connsiteX3" fmla="*/ 0 w 4126020"/>
              <a:gd name="connsiteY3" fmla="*/ 2575416 h 257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6020" h="2575416">
                <a:moveTo>
                  <a:pt x="0" y="0"/>
                </a:moveTo>
                <a:lnTo>
                  <a:pt x="4126020" y="0"/>
                </a:lnTo>
                <a:lnTo>
                  <a:pt x="4126020" y="2575416"/>
                </a:lnTo>
                <a:lnTo>
                  <a:pt x="0" y="2575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020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55496" y="1536193"/>
            <a:ext cx="3736848" cy="5321815"/>
          </a:xfrm>
          <a:custGeom>
            <a:avLst/>
            <a:gdLst>
              <a:gd name="connsiteX0" fmla="*/ 0 w 3736848"/>
              <a:gd name="connsiteY0" fmla="*/ 0 h 5321815"/>
              <a:gd name="connsiteX1" fmla="*/ 3736848 w 3736848"/>
              <a:gd name="connsiteY1" fmla="*/ 0 h 5321815"/>
              <a:gd name="connsiteX2" fmla="*/ 3736848 w 3736848"/>
              <a:gd name="connsiteY2" fmla="*/ 5321815 h 5321815"/>
              <a:gd name="connsiteX3" fmla="*/ 0 w 3736848"/>
              <a:gd name="connsiteY3" fmla="*/ 5321815 h 532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6848" h="5321815">
                <a:moveTo>
                  <a:pt x="0" y="0"/>
                </a:moveTo>
                <a:lnTo>
                  <a:pt x="3736848" y="0"/>
                </a:lnTo>
                <a:lnTo>
                  <a:pt x="3736848" y="5321815"/>
                </a:lnTo>
                <a:lnTo>
                  <a:pt x="0" y="53218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FC4-31A8-458C-872E-D13B813FE27C}" type="datetimeFigureOut">
              <a:rPr lang="zh-CN" altLang="en-US" smtClean="0"/>
              <a:t>17/03/29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7C43-4DC7-4FF4-B9F9-D6393027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65413465" y="-35763199"/>
            <a:ext cx="1270000" cy="1270000"/>
          </a:xfrm>
          <a:prstGeom prst="rect">
            <a:avLst/>
          </a:prstGeom>
          <a:solidFill>
            <a:schemeClr val="bg1">
              <a:alpha val="67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76335468" y="-35763199"/>
            <a:ext cx="1270000" cy="1270000"/>
          </a:xfrm>
          <a:prstGeom prst="rect">
            <a:avLst/>
          </a:prstGeom>
          <a:solidFill>
            <a:schemeClr val="bg1">
              <a:alpha val="67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-65413465" y="41351200"/>
            <a:ext cx="1270000" cy="1270000"/>
          </a:xfrm>
          <a:prstGeom prst="rect">
            <a:avLst/>
          </a:prstGeom>
          <a:solidFill>
            <a:schemeClr val="bg1">
              <a:alpha val="67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76335468" y="41351200"/>
            <a:ext cx="1270000" cy="1270000"/>
          </a:xfrm>
          <a:prstGeom prst="rect">
            <a:avLst/>
          </a:prstGeom>
          <a:solidFill>
            <a:schemeClr val="bg1">
              <a:alpha val="67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DE53C"/>
          </p15:clr>
        </p15:guide>
        <p15:guide id="2" pos="302">
          <p15:clr>
            <a:srgbClr val="FDE53C"/>
          </p15:clr>
        </p15:guide>
        <p15:guide id="3" pos="7378">
          <p15:clr>
            <a:srgbClr val="FDE53C"/>
          </p15:clr>
        </p15:guide>
        <p15:guide id="4" orient="horz" pos="4065">
          <p15:clr>
            <a:srgbClr val="FDE53C"/>
          </p15:clr>
        </p15:guide>
        <p15:guide id="6" orient="horz" pos="2160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2" y="4746171"/>
            <a:ext cx="12192001" cy="211182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6901" y="6074014"/>
            <a:ext cx="480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3BABDD"/>
                </a:solidFill>
              </a:rPr>
              <a:t>更多精彩请在稻壳儿搜索：喵五郎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6902" y="5160825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BABDD"/>
                </a:solidFill>
              </a:rPr>
              <a:t>毕业论文答辩模板</a:t>
            </a:r>
          </a:p>
        </p:txBody>
      </p:sp>
      <p:sp>
        <p:nvSpPr>
          <p:cNvPr id="26" name="矩形 25"/>
          <p:cNvSpPr/>
          <p:nvPr/>
        </p:nvSpPr>
        <p:spPr>
          <a:xfrm>
            <a:off x="7577915" y="4726101"/>
            <a:ext cx="4614083" cy="2131900"/>
          </a:xfrm>
          <a:custGeom>
            <a:avLst/>
            <a:gdLst>
              <a:gd name="connsiteX0" fmla="*/ 0 w 5152569"/>
              <a:gd name="connsiteY0" fmla="*/ 0 h 2111829"/>
              <a:gd name="connsiteX1" fmla="*/ 5152569 w 5152569"/>
              <a:gd name="connsiteY1" fmla="*/ 0 h 2111829"/>
              <a:gd name="connsiteX2" fmla="*/ 5152569 w 5152569"/>
              <a:gd name="connsiteY2" fmla="*/ 2111829 h 2111829"/>
              <a:gd name="connsiteX3" fmla="*/ 0 w 5152569"/>
              <a:gd name="connsiteY3" fmla="*/ 2111829 h 2111829"/>
              <a:gd name="connsiteX4" fmla="*/ 0 w 5152569"/>
              <a:gd name="connsiteY4" fmla="*/ 0 h 2111829"/>
              <a:gd name="connsiteX0" fmla="*/ 0 w 5152569"/>
              <a:gd name="connsiteY0" fmla="*/ 12246 h 2124075"/>
              <a:gd name="connsiteX1" fmla="*/ 2418897 w 5152569"/>
              <a:gd name="connsiteY1" fmla="*/ 0 h 2124075"/>
              <a:gd name="connsiteX2" fmla="*/ 5152569 w 5152569"/>
              <a:gd name="connsiteY2" fmla="*/ 12246 h 2124075"/>
              <a:gd name="connsiteX3" fmla="*/ 5152569 w 5152569"/>
              <a:gd name="connsiteY3" fmla="*/ 2124075 h 2124075"/>
              <a:gd name="connsiteX4" fmla="*/ 0 w 5152569"/>
              <a:gd name="connsiteY4" fmla="*/ 2124075 h 2124075"/>
              <a:gd name="connsiteX5" fmla="*/ 0 w 5152569"/>
              <a:gd name="connsiteY5" fmla="*/ 12246 h 2124075"/>
              <a:gd name="connsiteX0" fmla="*/ 0 w 5152569"/>
              <a:gd name="connsiteY0" fmla="*/ 12246 h 2143125"/>
              <a:gd name="connsiteX1" fmla="*/ 2418897 w 5152569"/>
              <a:gd name="connsiteY1" fmla="*/ 0 h 2143125"/>
              <a:gd name="connsiteX2" fmla="*/ 5152569 w 5152569"/>
              <a:gd name="connsiteY2" fmla="*/ 12246 h 2143125"/>
              <a:gd name="connsiteX3" fmla="*/ 5152569 w 5152569"/>
              <a:gd name="connsiteY3" fmla="*/ 2124075 h 2143125"/>
              <a:gd name="connsiteX4" fmla="*/ 1361622 w 5152569"/>
              <a:gd name="connsiteY4" fmla="*/ 2143125 h 2143125"/>
              <a:gd name="connsiteX5" fmla="*/ 0 w 5152569"/>
              <a:gd name="connsiteY5" fmla="*/ 2124075 h 2143125"/>
              <a:gd name="connsiteX6" fmla="*/ 0 w 5152569"/>
              <a:gd name="connsiteY6" fmla="*/ 12246 h 2143125"/>
              <a:gd name="connsiteX0" fmla="*/ 0 w 5152569"/>
              <a:gd name="connsiteY0" fmla="*/ 12246 h 2124075"/>
              <a:gd name="connsiteX1" fmla="*/ 2418897 w 5152569"/>
              <a:gd name="connsiteY1" fmla="*/ 0 h 2124075"/>
              <a:gd name="connsiteX2" fmla="*/ 5152569 w 5152569"/>
              <a:gd name="connsiteY2" fmla="*/ 12246 h 2124075"/>
              <a:gd name="connsiteX3" fmla="*/ 5152569 w 5152569"/>
              <a:gd name="connsiteY3" fmla="*/ 2124075 h 2124075"/>
              <a:gd name="connsiteX4" fmla="*/ 1356859 w 5152569"/>
              <a:gd name="connsiteY4" fmla="*/ 2124075 h 2124075"/>
              <a:gd name="connsiteX5" fmla="*/ 0 w 5152569"/>
              <a:gd name="connsiteY5" fmla="*/ 2124075 h 2124075"/>
              <a:gd name="connsiteX6" fmla="*/ 0 w 5152569"/>
              <a:gd name="connsiteY6" fmla="*/ 12246 h 2124075"/>
              <a:gd name="connsiteX0" fmla="*/ 0 w 5152569"/>
              <a:gd name="connsiteY0" fmla="*/ 7483 h 2119312"/>
              <a:gd name="connsiteX1" fmla="*/ 2409372 w 5152569"/>
              <a:gd name="connsiteY1" fmla="*/ 0 h 2119312"/>
              <a:gd name="connsiteX2" fmla="*/ 5152569 w 5152569"/>
              <a:gd name="connsiteY2" fmla="*/ 7483 h 2119312"/>
              <a:gd name="connsiteX3" fmla="*/ 5152569 w 5152569"/>
              <a:gd name="connsiteY3" fmla="*/ 2119312 h 2119312"/>
              <a:gd name="connsiteX4" fmla="*/ 1356859 w 5152569"/>
              <a:gd name="connsiteY4" fmla="*/ 2119312 h 2119312"/>
              <a:gd name="connsiteX5" fmla="*/ 0 w 5152569"/>
              <a:gd name="connsiteY5" fmla="*/ 2119312 h 2119312"/>
              <a:gd name="connsiteX6" fmla="*/ 0 w 5152569"/>
              <a:gd name="connsiteY6" fmla="*/ 7483 h 2119312"/>
              <a:gd name="connsiteX0" fmla="*/ 0 w 5152569"/>
              <a:gd name="connsiteY0" fmla="*/ 2119312 h 2119312"/>
              <a:gd name="connsiteX1" fmla="*/ 2409372 w 5152569"/>
              <a:gd name="connsiteY1" fmla="*/ 0 h 2119312"/>
              <a:gd name="connsiteX2" fmla="*/ 5152569 w 5152569"/>
              <a:gd name="connsiteY2" fmla="*/ 7483 h 2119312"/>
              <a:gd name="connsiteX3" fmla="*/ 5152569 w 5152569"/>
              <a:gd name="connsiteY3" fmla="*/ 2119312 h 2119312"/>
              <a:gd name="connsiteX4" fmla="*/ 1356859 w 5152569"/>
              <a:gd name="connsiteY4" fmla="*/ 2119312 h 2119312"/>
              <a:gd name="connsiteX5" fmla="*/ 0 w 5152569"/>
              <a:gd name="connsiteY5" fmla="*/ 2119312 h 2119312"/>
              <a:gd name="connsiteX0" fmla="*/ 0 w 3795710"/>
              <a:gd name="connsiteY0" fmla="*/ 2119312 h 2119312"/>
              <a:gd name="connsiteX1" fmla="*/ 1052513 w 3795710"/>
              <a:gd name="connsiteY1" fmla="*/ 0 h 2119312"/>
              <a:gd name="connsiteX2" fmla="*/ 3795710 w 3795710"/>
              <a:gd name="connsiteY2" fmla="*/ 7483 h 2119312"/>
              <a:gd name="connsiteX3" fmla="*/ 3795710 w 3795710"/>
              <a:gd name="connsiteY3" fmla="*/ 2119312 h 2119312"/>
              <a:gd name="connsiteX4" fmla="*/ 0 w 3795710"/>
              <a:gd name="connsiteY4" fmla="*/ 2119312 h 211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710" h="2119312">
                <a:moveTo>
                  <a:pt x="0" y="2119312"/>
                </a:moveTo>
                <a:lnTo>
                  <a:pt x="1052513" y="0"/>
                </a:lnTo>
                <a:lnTo>
                  <a:pt x="3795710" y="7483"/>
                </a:lnTo>
                <a:lnTo>
                  <a:pt x="3795710" y="2119312"/>
                </a:lnTo>
                <a:lnTo>
                  <a:pt x="0" y="2119312"/>
                </a:lnTo>
                <a:close/>
              </a:path>
            </a:pathLst>
          </a:custGeom>
          <a:solidFill>
            <a:srgbClr val="3BABD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>
            <a:off x="7877554" y="4726101"/>
            <a:ext cx="1495046" cy="2131899"/>
          </a:xfrm>
          <a:prstGeom prst="parallelogram">
            <a:avLst>
              <a:gd name="adj" fmla="val 8477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8221327" y="4726101"/>
            <a:ext cx="1495046" cy="2131899"/>
          </a:xfrm>
          <a:prstGeom prst="parallelogram">
            <a:avLst>
              <a:gd name="adj" fmla="val 8477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05539" y="606372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指导老师：喵五郎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05539" y="57047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答辩人：喵五郎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488623" y="993303"/>
            <a:ext cx="3214750" cy="3226272"/>
            <a:chOff x="4589787" y="1181101"/>
            <a:chExt cx="3012422" cy="3023218"/>
          </a:xfrm>
        </p:grpSpPr>
        <p:sp>
          <p:nvSpPr>
            <p:cNvPr id="31" name="Oval 2"/>
            <p:cNvSpPr>
              <a:spLocks noChangeArrowheads="1"/>
            </p:cNvSpPr>
            <p:nvPr/>
          </p:nvSpPr>
          <p:spPr bwMode="auto">
            <a:xfrm>
              <a:off x="4589787" y="1181101"/>
              <a:ext cx="3012422" cy="30232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BAB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589787" y="1598658"/>
              <a:ext cx="2988128" cy="2160991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rgbClr val="3BABDD"/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" name="直接连接符 36"/>
          <p:cNvCxnSpPr>
            <a:cxnSpLocks/>
          </p:cNvCxnSpPr>
          <p:nvPr/>
        </p:nvCxnSpPr>
        <p:spPr>
          <a:xfrm flipV="1">
            <a:off x="0" y="4726101"/>
            <a:ext cx="12191998" cy="20070"/>
          </a:xfrm>
          <a:prstGeom prst="line">
            <a:avLst/>
          </a:prstGeom>
          <a:ln>
            <a:solidFill>
              <a:srgbClr val="3BAB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8711919" y="2592881"/>
            <a:ext cx="1596445" cy="1"/>
          </a:xfrm>
          <a:prstGeom prst="line">
            <a:avLst/>
          </a:prstGeom>
          <a:ln>
            <a:solidFill>
              <a:srgbClr val="3BAB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cxnSpLocks/>
          </p:cNvCxnSpPr>
          <p:nvPr/>
        </p:nvCxnSpPr>
        <p:spPr>
          <a:xfrm>
            <a:off x="1883636" y="2592881"/>
            <a:ext cx="1596445" cy="1"/>
          </a:xfrm>
          <a:prstGeom prst="line">
            <a:avLst/>
          </a:prstGeom>
          <a:ln>
            <a:solidFill>
              <a:srgbClr val="3BAB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9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1352"/>
          <p:cNvSpPr/>
          <p:nvPr/>
        </p:nvSpPr>
        <p:spPr bwMode="auto">
          <a:xfrm rot="13500000">
            <a:off x="2878109" y="2552217"/>
            <a:ext cx="1753564" cy="1753562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4217">
              <a:defRPr/>
            </a:pPr>
            <a:endParaRPr lang="id-ID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ardrop 1353"/>
          <p:cNvSpPr/>
          <p:nvPr/>
        </p:nvSpPr>
        <p:spPr bwMode="auto">
          <a:xfrm rot="2700000">
            <a:off x="4422369" y="2553259"/>
            <a:ext cx="1753564" cy="1751481"/>
          </a:xfrm>
          <a:prstGeom prst="teardrop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4217">
              <a:defRPr/>
            </a:pPr>
            <a:endParaRPr lang="id-ID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ardrop 1354"/>
          <p:cNvSpPr/>
          <p:nvPr/>
        </p:nvSpPr>
        <p:spPr bwMode="auto">
          <a:xfrm rot="2700000">
            <a:off x="5967670" y="2553259"/>
            <a:ext cx="1753564" cy="1751481"/>
          </a:xfrm>
          <a:prstGeom prst="teardrop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4217"/>
            <a:endParaRPr lang="id-ID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ardrop 1355"/>
          <p:cNvSpPr/>
          <p:nvPr/>
        </p:nvSpPr>
        <p:spPr bwMode="auto">
          <a:xfrm rot="2700000">
            <a:off x="7511931" y="2552217"/>
            <a:ext cx="1753564" cy="1753562"/>
          </a:xfrm>
          <a:prstGeom prst="teardrop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4217"/>
            <a:endParaRPr lang="id-ID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4" idx="5"/>
          </p:cNvCxnSpPr>
          <p:nvPr/>
        </p:nvCxnSpPr>
        <p:spPr>
          <a:xfrm flipV="1">
            <a:off x="5298631" y="1354237"/>
            <a:ext cx="520" cy="1198501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98631" y="1353503"/>
            <a:ext cx="53905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918501" y="1122465"/>
            <a:ext cx="520" cy="4620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2"/>
          <p:cNvSpPr txBox="1"/>
          <p:nvPr/>
        </p:nvSpPr>
        <p:spPr>
          <a:xfrm>
            <a:off x="6031671" y="891632"/>
            <a:ext cx="23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单击输入标题</a:t>
            </a:r>
          </a:p>
        </p:txBody>
      </p:sp>
      <p:sp>
        <p:nvSpPr>
          <p:cNvPr id="18" name="Rectangle 53"/>
          <p:cNvSpPr/>
          <p:nvPr/>
        </p:nvSpPr>
        <p:spPr>
          <a:xfrm>
            <a:off x="6031671" y="1269002"/>
            <a:ext cx="3034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cxnSp>
        <p:nvCxnSpPr>
          <p:cNvPr id="19" name="直接连接符 18"/>
          <p:cNvCxnSpPr>
            <a:endCxn id="3" idx="5"/>
          </p:cNvCxnSpPr>
          <p:nvPr/>
        </p:nvCxnSpPr>
        <p:spPr>
          <a:xfrm flipH="1" flipV="1">
            <a:off x="3754891" y="4305779"/>
            <a:ext cx="107" cy="67133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6842515" y="4305779"/>
            <a:ext cx="107" cy="67133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8392390" y="4305779"/>
            <a:ext cx="107" cy="67133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52392" y="5000263"/>
            <a:ext cx="4049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10307" y="5000263"/>
            <a:ext cx="4049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189892" y="5000263"/>
            <a:ext cx="4049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2"/>
          <p:cNvSpPr txBox="1"/>
          <p:nvPr/>
        </p:nvSpPr>
        <p:spPr>
          <a:xfrm>
            <a:off x="2598657" y="5100739"/>
            <a:ext cx="23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单击输入标题</a:t>
            </a:r>
          </a:p>
        </p:txBody>
      </p:sp>
      <p:sp>
        <p:nvSpPr>
          <p:cNvPr id="33" name="Rectangle 53"/>
          <p:cNvSpPr/>
          <p:nvPr/>
        </p:nvSpPr>
        <p:spPr>
          <a:xfrm>
            <a:off x="2246827" y="5503762"/>
            <a:ext cx="3034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sp>
        <p:nvSpPr>
          <p:cNvPr id="34" name="TextBox 52"/>
          <p:cNvSpPr txBox="1"/>
          <p:nvPr/>
        </p:nvSpPr>
        <p:spPr>
          <a:xfrm>
            <a:off x="6136150" y="5100739"/>
            <a:ext cx="141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关键词语</a:t>
            </a:r>
          </a:p>
        </p:txBody>
      </p:sp>
      <p:sp>
        <p:nvSpPr>
          <p:cNvPr id="36" name="TextBox 52"/>
          <p:cNvSpPr txBox="1"/>
          <p:nvPr/>
        </p:nvSpPr>
        <p:spPr>
          <a:xfrm>
            <a:off x="7682348" y="5100739"/>
            <a:ext cx="141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关键词语</a:t>
            </a:r>
          </a:p>
        </p:txBody>
      </p:sp>
    </p:spTree>
    <p:extLst>
      <p:ext uri="{BB962C8B-B14F-4D97-AF65-F5344CB8AC3E}">
        <p14:creationId xmlns:p14="http://schemas.microsoft.com/office/powerpoint/2010/main" val="103282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7" grpId="0"/>
      <p:bldP spid="18" grpId="0"/>
      <p:bldP spid="32" grpId="0"/>
      <p:bldP spid="33" grpId="0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8"/>
          <p:cNvGrpSpPr>
            <a:grpSpLocks noChangeAspect="1"/>
          </p:cNvGrpSpPr>
          <p:nvPr/>
        </p:nvGrpSpPr>
        <p:grpSpPr>
          <a:xfrm rot="10826553">
            <a:off x="4172159" y="2760684"/>
            <a:ext cx="1324314" cy="1325138"/>
            <a:chOff x="637079" y="3131271"/>
            <a:chExt cx="1324314" cy="1325138"/>
          </a:xfrm>
          <a:solidFill>
            <a:schemeClr val="accent1"/>
          </a:solidFill>
        </p:grpSpPr>
        <p:sp>
          <p:nvSpPr>
            <p:cNvPr id="7" name="Freeform 216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217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Oval 159"/>
          <p:cNvSpPr>
            <a:spLocks noChangeAspect="1"/>
          </p:cNvSpPr>
          <p:nvPr/>
        </p:nvSpPr>
        <p:spPr>
          <a:xfrm rot="10826553">
            <a:off x="4396139" y="2974903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Group 160"/>
          <p:cNvGrpSpPr>
            <a:grpSpLocks noChangeAspect="1"/>
          </p:cNvGrpSpPr>
          <p:nvPr/>
        </p:nvGrpSpPr>
        <p:grpSpPr>
          <a:xfrm>
            <a:off x="2856575" y="2087182"/>
            <a:ext cx="1324314" cy="1325138"/>
            <a:chOff x="637079" y="3131271"/>
            <a:chExt cx="1324314" cy="1325138"/>
          </a:xfrm>
          <a:solidFill>
            <a:srgbClr val="FF0000"/>
          </a:solidFill>
        </p:grpSpPr>
        <p:sp>
          <p:nvSpPr>
            <p:cNvPr id="11" name="Freeform 214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215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Oval 161"/>
          <p:cNvSpPr>
            <a:spLocks noChangeAspect="1"/>
          </p:cNvSpPr>
          <p:nvPr/>
        </p:nvSpPr>
        <p:spPr>
          <a:xfrm>
            <a:off x="3086263" y="2298040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Group 162"/>
          <p:cNvGrpSpPr>
            <a:grpSpLocks noChangeAspect="1"/>
          </p:cNvGrpSpPr>
          <p:nvPr/>
        </p:nvGrpSpPr>
        <p:grpSpPr>
          <a:xfrm>
            <a:off x="2867568" y="3429000"/>
            <a:ext cx="1324314" cy="1325138"/>
            <a:chOff x="637079" y="3131271"/>
            <a:chExt cx="1324314" cy="1325138"/>
          </a:xfrm>
          <a:solidFill>
            <a:srgbClr val="7030A0"/>
          </a:solidFill>
        </p:grpSpPr>
        <p:sp>
          <p:nvSpPr>
            <p:cNvPr id="15" name="Freeform 212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213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Oval 163"/>
          <p:cNvSpPr>
            <a:spLocks noChangeAspect="1"/>
          </p:cNvSpPr>
          <p:nvPr/>
        </p:nvSpPr>
        <p:spPr>
          <a:xfrm>
            <a:off x="3111733" y="3634831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Group 44"/>
          <p:cNvGrpSpPr/>
          <p:nvPr/>
        </p:nvGrpSpPr>
        <p:grpSpPr>
          <a:xfrm>
            <a:off x="3333702" y="2562261"/>
            <a:ext cx="358084" cy="358084"/>
            <a:chOff x="4154488" y="3932238"/>
            <a:chExt cx="879475" cy="879475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154488" y="3932238"/>
              <a:ext cx="879475" cy="87947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4154488" y="4598988"/>
              <a:ext cx="879475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324351" y="4044951"/>
              <a:ext cx="269875" cy="193675"/>
            </a:xfrm>
            <a:custGeom>
              <a:avLst/>
              <a:gdLst>
                <a:gd name="T0" fmla="*/ 46 w 71"/>
                <a:gd name="T1" fmla="*/ 0 h 51"/>
                <a:gd name="T2" fmla="*/ 21 w 71"/>
                <a:gd name="T3" fmla="*/ 21 h 51"/>
                <a:gd name="T4" fmla="*/ 16 w 71"/>
                <a:gd name="T5" fmla="*/ 20 h 51"/>
                <a:gd name="T6" fmla="*/ 0 w 71"/>
                <a:gd name="T7" fmla="*/ 36 h 51"/>
                <a:gd name="T8" fmla="*/ 16 w 71"/>
                <a:gd name="T9" fmla="*/ 50 h 51"/>
                <a:gd name="T10" fmla="*/ 46 w 71"/>
                <a:gd name="T11" fmla="*/ 50 h 51"/>
                <a:gd name="T12" fmla="*/ 71 w 71"/>
                <a:gd name="T13" fmla="*/ 25 h 51"/>
                <a:gd name="T14" fmla="*/ 46 w 71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46" y="0"/>
                  </a:moveTo>
                  <a:cubicBezTo>
                    <a:pt x="33" y="0"/>
                    <a:pt x="23" y="9"/>
                    <a:pt x="21" y="21"/>
                  </a:cubicBezTo>
                  <a:cubicBezTo>
                    <a:pt x="19" y="21"/>
                    <a:pt x="17" y="20"/>
                    <a:pt x="16" y="20"/>
                  </a:cubicBezTo>
                  <a:cubicBezTo>
                    <a:pt x="7" y="20"/>
                    <a:pt x="0" y="27"/>
                    <a:pt x="0" y="36"/>
                  </a:cubicBezTo>
                  <a:cubicBezTo>
                    <a:pt x="0" y="44"/>
                    <a:pt x="7" y="51"/>
                    <a:pt x="1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0" y="51"/>
                    <a:pt x="71" y="39"/>
                    <a:pt x="71" y="25"/>
                  </a:cubicBezTo>
                  <a:cubicBezTo>
                    <a:pt x="71" y="12"/>
                    <a:pt x="60" y="0"/>
                    <a:pt x="46" y="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260851" y="4276726"/>
              <a:ext cx="728663" cy="322263"/>
            </a:xfrm>
            <a:custGeom>
              <a:avLst/>
              <a:gdLst>
                <a:gd name="T0" fmla="*/ 0 w 192"/>
                <a:gd name="T1" fmla="*/ 85 h 85"/>
                <a:gd name="T2" fmla="*/ 48 w 192"/>
                <a:gd name="T3" fmla="*/ 30 h 85"/>
                <a:gd name="T4" fmla="*/ 93 w 192"/>
                <a:gd name="T5" fmla="*/ 60 h 85"/>
                <a:gd name="T6" fmla="*/ 123 w 192"/>
                <a:gd name="T7" fmla="*/ 8 h 85"/>
                <a:gd name="T8" fmla="*/ 138 w 192"/>
                <a:gd name="T9" fmla="*/ 0 h 85"/>
                <a:gd name="T10" fmla="*/ 153 w 192"/>
                <a:gd name="T11" fmla="*/ 9 h 85"/>
                <a:gd name="T12" fmla="*/ 192 w 19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5">
                  <a:moveTo>
                    <a:pt x="0" y="85"/>
                  </a:moveTo>
                  <a:cubicBezTo>
                    <a:pt x="0" y="85"/>
                    <a:pt x="22" y="30"/>
                    <a:pt x="48" y="30"/>
                  </a:cubicBezTo>
                  <a:cubicBezTo>
                    <a:pt x="73" y="30"/>
                    <a:pt x="93" y="60"/>
                    <a:pt x="93" y="6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6" y="3"/>
                    <a:pt x="132" y="0"/>
                    <a:pt x="138" y="0"/>
                  </a:cubicBezTo>
                  <a:cubicBezTo>
                    <a:pt x="144" y="0"/>
                    <a:pt x="150" y="3"/>
                    <a:pt x="153" y="9"/>
                  </a:cubicBezTo>
                  <a:cubicBezTo>
                    <a:pt x="192" y="85"/>
                    <a:pt x="192" y="85"/>
                    <a:pt x="192" y="85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40"/>
          <p:cNvGrpSpPr/>
          <p:nvPr/>
        </p:nvGrpSpPr>
        <p:grpSpPr>
          <a:xfrm>
            <a:off x="4673521" y="3239319"/>
            <a:ext cx="320707" cy="345872"/>
            <a:chOff x="3997325" y="3846513"/>
            <a:chExt cx="788988" cy="850900"/>
          </a:xfrm>
        </p:grpSpPr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3997325" y="3906838"/>
              <a:ext cx="788988" cy="790575"/>
            </a:xfrm>
            <a:custGeom>
              <a:avLst/>
              <a:gdLst>
                <a:gd name="T0" fmla="*/ 248 w 497"/>
                <a:gd name="T1" fmla="*/ 115 h 498"/>
                <a:gd name="T2" fmla="*/ 497 w 497"/>
                <a:gd name="T3" fmla="*/ 0 h 498"/>
                <a:gd name="T4" fmla="*/ 497 w 497"/>
                <a:gd name="T5" fmla="*/ 373 h 498"/>
                <a:gd name="T6" fmla="*/ 248 w 497"/>
                <a:gd name="T7" fmla="*/ 498 h 498"/>
                <a:gd name="T8" fmla="*/ 0 w 497"/>
                <a:gd name="T9" fmla="*/ 373 h 498"/>
                <a:gd name="T10" fmla="*/ 0 w 497"/>
                <a:gd name="T11" fmla="*/ 0 h 498"/>
                <a:gd name="T12" fmla="*/ 248 w 497"/>
                <a:gd name="T13" fmla="*/ 11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8">
                  <a:moveTo>
                    <a:pt x="248" y="115"/>
                  </a:moveTo>
                  <a:lnTo>
                    <a:pt x="497" y="0"/>
                  </a:lnTo>
                  <a:lnTo>
                    <a:pt x="497" y="373"/>
                  </a:lnTo>
                  <a:lnTo>
                    <a:pt x="248" y="498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248" y="115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4087813" y="3846513"/>
              <a:ext cx="608013" cy="150812"/>
            </a:xfrm>
            <a:custGeom>
              <a:avLst/>
              <a:gdLst>
                <a:gd name="T0" fmla="*/ 383 w 383"/>
                <a:gd name="T1" fmla="*/ 0 h 95"/>
                <a:gd name="T2" fmla="*/ 191 w 383"/>
                <a:gd name="T3" fmla="*/ 95 h 95"/>
                <a:gd name="T4" fmla="*/ 0 w 383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95">
                  <a:moveTo>
                    <a:pt x="383" y="0"/>
                  </a:moveTo>
                  <a:lnTo>
                    <a:pt x="191" y="95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391025" y="4089400"/>
              <a:ext cx="0" cy="608012"/>
            </a:xfrm>
            <a:prstGeom prst="lin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9"/>
          <p:cNvGrpSpPr/>
          <p:nvPr/>
        </p:nvGrpSpPr>
        <p:grpSpPr>
          <a:xfrm>
            <a:off x="3329088" y="3895888"/>
            <a:ext cx="400387" cy="364696"/>
            <a:chOff x="395288" y="3546475"/>
            <a:chExt cx="979488" cy="892176"/>
          </a:xfrm>
          <a:noFill/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95288" y="3546475"/>
              <a:ext cx="979488" cy="892176"/>
            </a:xfrm>
            <a:custGeom>
              <a:avLst/>
              <a:gdLst>
                <a:gd name="T0" fmla="*/ 49 w 258"/>
                <a:gd name="T1" fmla="*/ 213 h 235"/>
                <a:gd name="T2" fmla="*/ 45 w 258"/>
                <a:gd name="T3" fmla="*/ 45 h 235"/>
                <a:gd name="T4" fmla="*/ 209 w 258"/>
                <a:gd name="T5" fmla="*/ 49 h 235"/>
                <a:gd name="T6" fmla="*/ 213 w 258"/>
                <a:gd name="T7" fmla="*/ 213 h 235"/>
                <a:gd name="T8" fmla="*/ 133 w 258"/>
                <a:gd name="T9" fmla="*/ 213 h 235"/>
                <a:gd name="T10" fmla="*/ 89 w 258"/>
                <a:gd name="T11" fmla="*/ 169 h 235"/>
                <a:gd name="T12" fmla="*/ 73 w 258"/>
                <a:gd name="T13" fmla="*/ 165 h 235"/>
                <a:gd name="T14" fmla="*/ 77 w 258"/>
                <a:gd name="T15" fmla="*/ 185 h 235"/>
                <a:gd name="T16" fmla="*/ 77 w 258"/>
                <a:gd name="T17" fmla="*/ 213 h 235"/>
                <a:gd name="T18" fmla="*/ 49 w 258"/>
                <a:gd name="T19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35">
                  <a:moveTo>
                    <a:pt x="49" y="213"/>
                  </a:moveTo>
                  <a:cubicBezTo>
                    <a:pt x="4" y="168"/>
                    <a:pt x="0" y="90"/>
                    <a:pt x="45" y="45"/>
                  </a:cubicBezTo>
                  <a:cubicBezTo>
                    <a:pt x="90" y="0"/>
                    <a:pt x="164" y="4"/>
                    <a:pt x="209" y="49"/>
                  </a:cubicBezTo>
                  <a:cubicBezTo>
                    <a:pt x="254" y="94"/>
                    <a:pt x="258" y="168"/>
                    <a:pt x="213" y="213"/>
                  </a:cubicBezTo>
                  <a:cubicBezTo>
                    <a:pt x="191" y="235"/>
                    <a:pt x="155" y="235"/>
                    <a:pt x="133" y="213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1" y="161"/>
                    <a:pt x="77" y="161"/>
                    <a:pt x="73" y="165"/>
                  </a:cubicBezTo>
                  <a:cubicBezTo>
                    <a:pt x="69" y="169"/>
                    <a:pt x="69" y="177"/>
                    <a:pt x="77" y="185"/>
                  </a:cubicBezTo>
                  <a:cubicBezTo>
                    <a:pt x="85" y="193"/>
                    <a:pt x="85" y="205"/>
                    <a:pt x="77" y="213"/>
                  </a:cubicBezTo>
                  <a:cubicBezTo>
                    <a:pt x="69" y="221"/>
                    <a:pt x="57" y="221"/>
                    <a:pt x="49" y="213"/>
                  </a:cubicBezTo>
                  <a:close/>
                </a:path>
              </a:pathLst>
            </a:custGeom>
            <a:grp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979488" y="3781425"/>
              <a:ext cx="133350" cy="133350"/>
            </a:xfrm>
            <a:custGeom>
              <a:avLst/>
              <a:gdLst>
                <a:gd name="T0" fmla="*/ 29 w 35"/>
                <a:gd name="T1" fmla="*/ 28 h 35"/>
                <a:gd name="T2" fmla="*/ 6 w 35"/>
                <a:gd name="T3" fmla="*/ 28 h 35"/>
                <a:gd name="T4" fmla="*/ 6 w 35"/>
                <a:gd name="T5" fmla="*/ 6 h 35"/>
                <a:gd name="T6" fmla="*/ 29 w 35"/>
                <a:gd name="T7" fmla="*/ 6 h 35"/>
                <a:gd name="T8" fmla="*/ 29 w 35"/>
                <a:gd name="T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9" y="28"/>
                  </a:moveTo>
                  <a:cubicBezTo>
                    <a:pt x="23" y="35"/>
                    <a:pt x="13" y="35"/>
                    <a:pt x="6" y="28"/>
                  </a:cubicBezTo>
                  <a:cubicBezTo>
                    <a:pt x="0" y="22"/>
                    <a:pt x="0" y="12"/>
                    <a:pt x="6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35" y="12"/>
                    <a:pt x="35" y="22"/>
                    <a:pt x="29" y="28"/>
                  </a:cubicBezTo>
                  <a:close/>
                </a:path>
              </a:pathLst>
            </a:custGeom>
            <a:grp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101726" y="3987800"/>
              <a:ext cx="101600" cy="98425"/>
            </a:xfrm>
            <a:custGeom>
              <a:avLst/>
              <a:gdLst>
                <a:gd name="T0" fmla="*/ 5 w 27"/>
                <a:gd name="T1" fmla="*/ 22 h 26"/>
                <a:gd name="T2" fmla="*/ 5 w 27"/>
                <a:gd name="T3" fmla="*/ 5 h 26"/>
                <a:gd name="T4" fmla="*/ 22 w 27"/>
                <a:gd name="T5" fmla="*/ 5 h 26"/>
                <a:gd name="T6" fmla="*/ 22 w 27"/>
                <a:gd name="T7" fmla="*/ 22 h 26"/>
                <a:gd name="T8" fmla="*/ 5 w 2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5" y="22"/>
                  </a:moveTo>
                  <a:cubicBezTo>
                    <a:pt x="0" y="17"/>
                    <a:pt x="0" y="9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10" y="26"/>
                    <a:pt x="5" y="22"/>
                  </a:cubicBezTo>
                  <a:close/>
                </a:path>
              </a:pathLst>
            </a:custGeom>
            <a:grp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965201" y="4143375"/>
              <a:ext cx="166688" cy="166688"/>
            </a:xfrm>
            <a:custGeom>
              <a:avLst/>
              <a:gdLst>
                <a:gd name="T0" fmla="*/ 8 w 44"/>
                <a:gd name="T1" fmla="*/ 36 h 44"/>
                <a:gd name="T2" fmla="*/ 8 w 44"/>
                <a:gd name="T3" fmla="*/ 8 h 44"/>
                <a:gd name="T4" fmla="*/ 36 w 44"/>
                <a:gd name="T5" fmla="*/ 8 h 44"/>
                <a:gd name="T6" fmla="*/ 36 w 44"/>
                <a:gd name="T7" fmla="*/ 36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0" y="28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44" y="16"/>
                    <a:pt x="44" y="28"/>
                    <a:pt x="36" y="36"/>
                  </a:cubicBezTo>
                  <a:cubicBezTo>
                    <a:pt x="28" y="44"/>
                    <a:pt x="15" y="44"/>
                    <a:pt x="8" y="36"/>
                  </a:cubicBezTo>
                  <a:close/>
                </a:path>
              </a:pathLst>
            </a:custGeom>
            <a:grp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41363" y="3740150"/>
              <a:ext cx="136525" cy="133350"/>
            </a:xfrm>
            <a:custGeom>
              <a:avLst/>
              <a:gdLst>
                <a:gd name="T0" fmla="*/ 29 w 36"/>
                <a:gd name="T1" fmla="*/ 6 h 35"/>
                <a:gd name="T2" fmla="*/ 29 w 36"/>
                <a:gd name="T3" fmla="*/ 29 h 35"/>
                <a:gd name="T4" fmla="*/ 7 w 36"/>
                <a:gd name="T5" fmla="*/ 29 h 35"/>
                <a:gd name="T6" fmla="*/ 7 w 36"/>
                <a:gd name="T7" fmla="*/ 6 h 35"/>
                <a:gd name="T8" fmla="*/ 29 w 36"/>
                <a:gd name="T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9" y="6"/>
                  </a:moveTo>
                  <a:cubicBezTo>
                    <a:pt x="36" y="12"/>
                    <a:pt x="36" y="22"/>
                    <a:pt x="29" y="29"/>
                  </a:cubicBezTo>
                  <a:cubicBezTo>
                    <a:pt x="23" y="35"/>
                    <a:pt x="13" y="35"/>
                    <a:pt x="7" y="29"/>
                  </a:cubicBezTo>
                  <a:cubicBezTo>
                    <a:pt x="0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lose/>
                </a:path>
              </a:pathLst>
            </a:custGeom>
            <a:grpFill/>
            <a:ln w="25400" cap="rnd">
              <a:solidFill>
                <a:schemeClr val="accent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Oval 229"/>
          <p:cNvSpPr>
            <a:spLocks noChangeAspect="1"/>
          </p:cNvSpPr>
          <p:nvPr/>
        </p:nvSpPr>
        <p:spPr>
          <a:xfrm>
            <a:off x="6511106" y="326416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Oval 232"/>
          <p:cNvSpPr>
            <a:spLocks noChangeAspect="1"/>
          </p:cNvSpPr>
          <p:nvPr/>
        </p:nvSpPr>
        <p:spPr>
          <a:xfrm>
            <a:off x="9074049" y="254711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233"/>
          <p:cNvSpPr>
            <a:spLocks noChangeAspect="1"/>
          </p:cNvSpPr>
          <p:nvPr/>
        </p:nvSpPr>
        <p:spPr>
          <a:xfrm>
            <a:off x="9069166" y="360119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52"/>
          <p:cNvSpPr txBox="1"/>
          <p:nvPr/>
        </p:nvSpPr>
        <p:spPr>
          <a:xfrm>
            <a:off x="6671895" y="3020236"/>
            <a:ext cx="185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67" name="Rectangle 53"/>
          <p:cNvSpPr/>
          <p:nvPr/>
        </p:nvSpPr>
        <p:spPr>
          <a:xfrm>
            <a:off x="6671895" y="3300621"/>
            <a:ext cx="2173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sp>
        <p:nvSpPr>
          <p:cNvPr id="72" name="TextBox 52"/>
          <p:cNvSpPr txBox="1"/>
          <p:nvPr/>
        </p:nvSpPr>
        <p:spPr>
          <a:xfrm>
            <a:off x="9323471" y="2322409"/>
            <a:ext cx="185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73" name="Rectangle 53"/>
          <p:cNvSpPr/>
          <p:nvPr/>
        </p:nvSpPr>
        <p:spPr>
          <a:xfrm>
            <a:off x="9323471" y="2602794"/>
            <a:ext cx="2173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sp>
        <p:nvSpPr>
          <p:cNvPr id="74" name="TextBox 52"/>
          <p:cNvSpPr txBox="1"/>
          <p:nvPr/>
        </p:nvSpPr>
        <p:spPr>
          <a:xfrm>
            <a:off x="9323471" y="3373381"/>
            <a:ext cx="185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75" name="Rectangle 53"/>
          <p:cNvSpPr/>
          <p:nvPr/>
        </p:nvSpPr>
        <p:spPr>
          <a:xfrm>
            <a:off x="9323471" y="3653766"/>
            <a:ext cx="2173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</p:spTree>
    <p:extLst>
      <p:ext uri="{BB962C8B-B14F-4D97-AF65-F5344CB8AC3E}">
        <p14:creationId xmlns:p14="http://schemas.microsoft.com/office/powerpoint/2010/main" val="12220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7" grpId="0" animBg="1"/>
          <p:bldP spid="54" grpId="0" animBg="1"/>
          <p:bldP spid="57" grpId="0" animBg="1"/>
          <p:bldP spid="58" grpId="0" animBg="1"/>
          <p:bldP spid="66" grpId="0"/>
          <p:bldP spid="67" grpId="0"/>
          <p:bldP spid="72" grpId="0"/>
          <p:bldP spid="73" grpId="0"/>
          <p:bldP spid="74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7" grpId="0" animBg="1"/>
          <p:bldP spid="54" grpId="0" animBg="1"/>
          <p:bldP spid="57" grpId="0" animBg="1"/>
          <p:bldP spid="58" grpId="0" animBg="1"/>
          <p:bldP spid="66" grpId="0"/>
          <p:bldP spid="67" grpId="0"/>
          <p:bldP spid="72" grpId="0"/>
          <p:bldP spid="73" grpId="0"/>
          <p:bldP spid="74" grpId="0"/>
          <p:bldP spid="7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/>
          <p:nvPr/>
        </p:nvSpPr>
        <p:spPr>
          <a:xfrm>
            <a:off x="804069" y="1994695"/>
            <a:ext cx="3808413" cy="3808413"/>
          </a:xfrm>
          <a:prstGeom prst="ellipse">
            <a:avLst/>
          </a:prstGeom>
          <a:noFill/>
          <a:ln w="31750" cap="flat" cmpd="sng" algn="ctr">
            <a:solidFill>
              <a:srgbClr val="7F7F7F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2206448" y="1524014"/>
            <a:ext cx="1061847" cy="1061847"/>
          </a:xfrm>
          <a:prstGeom prst="ellipse">
            <a:avLst/>
          </a:prstGeom>
          <a:solidFill>
            <a:srgbClr val="7AC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3751283" y="2417399"/>
            <a:ext cx="1061847" cy="1061847"/>
          </a:xfrm>
          <a:prstGeom prst="ellipse">
            <a:avLst/>
          </a:prstGeom>
          <a:solidFill>
            <a:srgbClr val="00AF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652031" y="2341395"/>
            <a:ext cx="1061847" cy="1061847"/>
          </a:xfrm>
          <a:prstGeom prst="ellipse">
            <a:avLst/>
          </a:prstGeom>
          <a:solidFill>
            <a:srgbClr val="00AF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3912372" y="4232810"/>
            <a:ext cx="1061847" cy="1061847"/>
          </a:xfrm>
          <a:prstGeom prst="ellipse">
            <a:avLst/>
          </a:prstGeom>
          <a:solidFill>
            <a:srgbClr val="7AC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577502" y="4232810"/>
            <a:ext cx="1061847" cy="1061847"/>
          </a:xfrm>
          <a:prstGeom prst="ellipse">
            <a:avLst/>
          </a:prstGeom>
          <a:solidFill>
            <a:srgbClr val="7AC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出自【趣你的PPT】(微信:qunideppt)：最优质的PPT资源库"/>
          <p:cNvSpPr>
            <a:spLocks/>
          </p:cNvSpPr>
          <p:nvPr/>
        </p:nvSpPr>
        <p:spPr bwMode="auto">
          <a:xfrm>
            <a:off x="898659" y="4558457"/>
            <a:ext cx="329521" cy="410551"/>
          </a:xfrm>
          <a:custGeom>
            <a:avLst/>
            <a:gdLst>
              <a:gd name="T0" fmla="*/ 40 w 44"/>
              <a:gd name="T1" fmla="*/ 24 h 56"/>
              <a:gd name="T2" fmla="*/ 36 w 44"/>
              <a:gd name="T3" fmla="*/ 28 h 56"/>
              <a:gd name="T4" fmla="*/ 36 w 44"/>
              <a:gd name="T5" fmla="*/ 28 h 56"/>
              <a:gd name="T6" fmla="*/ 36 w 44"/>
              <a:gd name="T7" fmla="*/ 24 h 56"/>
              <a:gd name="T8" fmla="*/ 32 w 44"/>
              <a:gd name="T9" fmla="*/ 20 h 56"/>
              <a:gd name="T10" fmla="*/ 28 w 44"/>
              <a:gd name="T11" fmla="*/ 24 h 56"/>
              <a:gd name="T12" fmla="*/ 28 w 44"/>
              <a:gd name="T13" fmla="*/ 20 h 56"/>
              <a:gd name="T14" fmla="*/ 24 w 44"/>
              <a:gd name="T15" fmla="*/ 16 h 56"/>
              <a:gd name="T16" fmla="*/ 20 w 44"/>
              <a:gd name="T17" fmla="*/ 20 h 56"/>
              <a:gd name="T18" fmla="*/ 20 w 44"/>
              <a:gd name="T19" fmla="*/ 4 h 56"/>
              <a:gd name="T20" fmla="*/ 16 w 44"/>
              <a:gd name="T21" fmla="*/ 0 h 56"/>
              <a:gd name="T22" fmla="*/ 12 w 44"/>
              <a:gd name="T23" fmla="*/ 4 h 56"/>
              <a:gd name="T24" fmla="*/ 12 w 44"/>
              <a:gd name="T25" fmla="*/ 7 h 56"/>
              <a:gd name="T26" fmla="*/ 12 w 44"/>
              <a:gd name="T27" fmla="*/ 28 h 56"/>
              <a:gd name="T28" fmla="*/ 12 w 44"/>
              <a:gd name="T29" fmla="*/ 31 h 56"/>
              <a:gd name="T30" fmla="*/ 11 w 44"/>
              <a:gd name="T31" fmla="*/ 32 h 56"/>
              <a:gd name="T32" fmla="*/ 10 w 44"/>
              <a:gd name="T33" fmla="*/ 32 h 56"/>
              <a:gd name="T34" fmla="*/ 3 w 44"/>
              <a:gd name="T35" fmla="*/ 24 h 56"/>
              <a:gd name="T36" fmla="*/ 0 w 44"/>
              <a:gd name="T37" fmla="*/ 25 h 56"/>
              <a:gd name="T38" fmla="*/ 0 w 44"/>
              <a:gd name="T39" fmla="*/ 28 h 56"/>
              <a:gd name="T40" fmla="*/ 13 w 44"/>
              <a:gd name="T41" fmla="*/ 55 h 56"/>
              <a:gd name="T42" fmla="*/ 15 w 44"/>
              <a:gd name="T43" fmla="*/ 56 h 56"/>
              <a:gd name="T44" fmla="*/ 38 w 44"/>
              <a:gd name="T45" fmla="*/ 56 h 56"/>
              <a:gd name="T46" fmla="*/ 44 w 44"/>
              <a:gd name="T47" fmla="*/ 50 h 56"/>
              <a:gd name="T48" fmla="*/ 44 w 44"/>
              <a:gd name="T49" fmla="*/ 28 h 56"/>
              <a:gd name="T50" fmla="*/ 40 w 44"/>
              <a:gd name="T51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" h="56">
                <a:moveTo>
                  <a:pt x="40" y="24"/>
                </a:moveTo>
                <a:cubicBezTo>
                  <a:pt x="38" y="24"/>
                  <a:pt x="36" y="26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2"/>
                  <a:pt x="34" y="20"/>
                  <a:pt x="32" y="20"/>
                </a:cubicBezTo>
                <a:cubicBezTo>
                  <a:pt x="30" y="20"/>
                  <a:pt x="28" y="22"/>
                  <a:pt x="28" y="2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8"/>
                  <a:pt x="26" y="16"/>
                  <a:pt x="24" y="16"/>
                </a:cubicBezTo>
                <a:cubicBezTo>
                  <a:pt x="22" y="16"/>
                  <a:pt x="20" y="18"/>
                  <a:pt x="20" y="20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18" y="0"/>
                  <a:pt x="16" y="0"/>
                </a:cubicBezTo>
                <a:cubicBezTo>
                  <a:pt x="14" y="0"/>
                  <a:pt x="12" y="2"/>
                  <a:pt x="12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2" y="32"/>
                  <a:pt x="11" y="32"/>
                </a:cubicBezTo>
                <a:cubicBezTo>
                  <a:pt x="11" y="32"/>
                  <a:pt x="10" y="32"/>
                  <a:pt x="10" y="32"/>
                </a:cubicBezTo>
                <a:cubicBezTo>
                  <a:pt x="7" y="28"/>
                  <a:pt x="7" y="24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6"/>
                  <a:pt x="0" y="27"/>
                  <a:pt x="0" y="28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6"/>
                  <a:pt x="14" y="56"/>
                  <a:pt x="15" y="56"/>
                </a:cubicBezTo>
                <a:cubicBezTo>
                  <a:pt x="18" y="56"/>
                  <a:pt x="30" y="56"/>
                  <a:pt x="38" y="56"/>
                </a:cubicBezTo>
                <a:cubicBezTo>
                  <a:pt x="41" y="56"/>
                  <a:pt x="44" y="53"/>
                  <a:pt x="44" y="50"/>
                </a:cubicBezTo>
                <a:cubicBezTo>
                  <a:pt x="44" y="39"/>
                  <a:pt x="44" y="28"/>
                  <a:pt x="44" y="28"/>
                </a:cubicBezTo>
                <a:cubicBezTo>
                  <a:pt x="44" y="26"/>
                  <a:pt x="42" y="24"/>
                  <a:pt x="40" y="2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出自【趣你的PPT】(微信:qunideppt)：最优质的PPT资源库"/>
          <p:cNvSpPr>
            <a:spLocks/>
          </p:cNvSpPr>
          <p:nvPr/>
        </p:nvSpPr>
        <p:spPr bwMode="auto">
          <a:xfrm>
            <a:off x="942428" y="2668221"/>
            <a:ext cx="382793" cy="382793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2" name="Group 58出自【趣你的PPT】(微信:qunideppt)：最优质的PPT资源库"/>
          <p:cNvGrpSpPr/>
          <p:nvPr/>
        </p:nvGrpSpPr>
        <p:grpSpPr>
          <a:xfrm>
            <a:off x="4202433" y="4575945"/>
            <a:ext cx="487580" cy="395857"/>
            <a:chOff x="4037394" y="5979440"/>
            <a:chExt cx="400024" cy="324772"/>
          </a:xfrm>
          <a:solidFill>
            <a:sysClr val="window" lastClr="FFFFFF"/>
          </a:solidFill>
        </p:grpSpPr>
        <p:sp>
          <p:nvSpPr>
            <p:cNvPr id="1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4311998" y="6078455"/>
              <a:ext cx="75252" cy="100336"/>
            </a:xfrm>
            <a:custGeom>
              <a:avLst/>
              <a:gdLst>
                <a:gd name="T0" fmla="*/ 11 w 24"/>
                <a:gd name="T1" fmla="*/ 2 h 32"/>
                <a:gd name="T2" fmla="*/ 8 w 24"/>
                <a:gd name="T3" fmla="*/ 0 h 32"/>
                <a:gd name="T4" fmla="*/ 4 w 24"/>
                <a:gd name="T5" fmla="*/ 0 h 32"/>
                <a:gd name="T6" fmla="*/ 0 w 24"/>
                <a:gd name="T7" fmla="*/ 4 h 32"/>
                <a:gd name="T8" fmla="*/ 0 w 24"/>
                <a:gd name="T9" fmla="*/ 28 h 32"/>
                <a:gd name="T10" fmla="*/ 4 w 24"/>
                <a:gd name="T11" fmla="*/ 32 h 32"/>
                <a:gd name="T12" fmla="*/ 20 w 24"/>
                <a:gd name="T13" fmla="*/ 32 h 32"/>
                <a:gd name="T14" fmla="*/ 24 w 24"/>
                <a:gd name="T15" fmla="*/ 28 h 32"/>
                <a:gd name="T16" fmla="*/ 24 w 24"/>
                <a:gd name="T17" fmla="*/ 22 h 32"/>
                <a:gd name="T18" fmla="*/ 23 w 24"/>
                <a:gd name="T19" fmla="*/ 20 h 32"/>
                <a:gd name="T20" fmla="*/ 11 w 24"/>
                <a:gd name="T21" fmla="*/ 2 h 32"/>
                <a:gd name="T22" fmla="*/ 20 w 24"/>
                <a:gd name="T23" fmla="*/ 28 h 32"/>
                <a:gd name="T24" fmla="*/ 4 w 24"/>
                <a:gd name="T25" fmla="*/ 28 h 32"/>
                <a:gd name="T26" fmla="*/ 4 w 24"/>
                <a:gd name="T27" fmla="*/ 4 h 32"/>
                <a:gd name="T28" fmla="*/ 8 w 24"/>
                <a:gd name="T29" fmla="*/ 4 h 32"/>
                <a:gd name="T30" fmla="*/ 20 w 24"/>
                <a:gd name="T31" fmla="*/ 22 h 32"/>
                <a:gd name="T32" fmla="*/ 20 w 24"/>
                <a:gd name="T3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2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4037394" y="5979440"/>
              <a:ext cx="400024" cy="324772"/>
            </a:xfrm>
            <a:custGeom>
              <a:avLst/>
              <a:gdLst>
                <a:gd name="T0" fmla="*/ 126 w 128"/>
                <a:gd name="T1" fmla="*/ 49 h 104"/>
                <a:gd name="T2" fmla="*/ 110 w 128"/>
                <a:gd name="T3" fmla="*/ 25 h 104"/>
                <a:gd name="T4" fmla="*/ 100 w 128"/>
                <a:gd name="T5" fmla="*/ 20 h 104"/>
                <a:gd name="T6" fmla="*/ 84 w 128"/>
                <a:gd name="T7" fmla="*/ 20 h 104"/>
                <a:gd name="T8" fmla="*/ 84 w 128"/>
                <a:gd name="T9" fmla="*/ 12 h 104"/>
                <a:gd name="T10" fmla="*/ 72 w 128"/>
                <a:gd name="T11" fmla="*/ 0 h 104"/>
                <a:gd name="T12" fmla="*/ 12 w 128"/>
                <a:gd name="T13" fmla="*/ 0 h 104"/>
                <a:gd name="T14" fmla="*/ 0 w 128"/>
                <a:gd name="T15" fmla="*/ 12 h 104"/>
                <a:gd name="T16" fmla="*/ 0 w 128"/>
                <a:gd name="T17" fmla="*/ 56 h 104"/>
                <a:gd name="T18" fmla="*/ 12 w 128"/>
                <a:gd name="T19" fmla="*/ 68 h 104"/>
                <a:gd name="T20" fmla="*/ 12 w 128"/>
                <a:gd name="T21" fmla="*/ 68 h 104"/>
                <a:gd name="T22" fmla="*/ 12 w 128"/>
                <a:gd name="T23" fmla="*/ 80 h 104"/>
                <a:gd name="T24" fmla="*/ 24 w 128"/>
                <a:gd name="T25" fmla="*/ 92 h 104"/>
                <a:gd name="T26" fmla="*/ 29 w 128"/>
                <a:gd name="T27" fmla="*/ 92 h 104"/>
                <a:gd name="T28" fmla="*/ 44 w 128"/>
                <a:gd name="T29" fmla="*/ 104 h 104"/>
                <a:gd name="T30" fmla="*/ 59 w 128"/>
                <a:gd name="T31" fmla="*/ 92 h 104"/>
                <a:gd name="T32" fmla="*/ 81 w 128"/>
                <a:gd name="T33" fmla="*/ 92 h 104"/>
                <a:gd name="T34" fmla="*/ 96 w 128"/>
                <a:gd name="T35" fmla="*/ 104 h 104"/>
                <a:gd name="T36" fmla="*/ 111 w 128"/>
                <a:gd name="T37" fmla="*/ 92 h 104"/>
                <a:gd name="T38" fmla="*/ 116 w 128"/>
                <a:gd name="T39" fmla="*/ 92 h 104"/>
                <a:gd name="T40" fmla="*/ 128 w 128"/>
                <a:gd name="T41" fmla="*/ 80 h 104"/>
                <a:gd name="T42" fmla="*/ 128 w 128"/>
                <a:gd name="T43" fmla="*/ 56 h 104"/>
                <a:gd name="T44" fmla="*/ 126 w 128"/>
                <a:gd name="T45" fmla="*/ 49 h 104"/>
                <a:gd name="T46" fmla="*/ 12 w 128"/>
                <a:gd name="T47" fmla="*/ 60 h 104"/>
                <a:gd name="T48" fmla="*/ 8 w 128"/>
                <a:gd name="T49" fmla="*/ 56 h 104"/>
                <a:gd name="T50" fmla="*/ 8 w 128"/>
                <a:gd name="T51" fmla="*/ 12 h 104"/>
                <a:gd name="T52" fmla="*/ 12 w 128"/>
                <a:gd name="T53" fmla="*/ 8 h 104"/>
                <a:gd name="T54" fmla="*/ 72 w 128"/>
                <a:gd name="T55" fmla="*/ 8 h 104"/>
                <a:gd name="T56" fmla="*/ 76 w 128"/>
                <a:gd name="T57" fmla="*/ 12 h 104"/>
                <a:gd name="T58" fmla="*/ 76 w 128"/>
                <a:gd name="T59" fmla="*/ 20 h 104"/>
                <a:gd name="T60" fmla="*/ 76 w 128"/>
                <a:gd name="T61" fmla="*/ 28 h 104"/>
                <a:gd name="T62" fmla="*/ 76 w 128"/>
                <a:gd name="T63" fmla="*/ 56 h 104"/>
                <a:gd name="T64" fmla="*/ 72 w 128"/>
                <a:gd name="T65" fmla="*/ 60 h 104"/>
                <a:gd name="T66" fmla="*/ 12 w 128"/>
                <a:gd name="T67" fmla="*/ 60 h 104"/>
                <a:gd name="T68" fmla="*/ 44 w 128"/>
                <a:gd name="T69" fmla="*/ 96 h 104"/>
                <a:gd name="T70" fmla="*/ 36 w 128"/>
                <a:gd name="T71" fmla="*/ 88 h 104"/>
                <a:gd name="T72" fmla="*/ 44 w 128"/>
                <a:gd name="T73" fmla="*/ 80 h 104"/>
                <a:gd name="T74" fmla="*/ 52 w 128"/>
                <a:gd name="T75" fmla="*/ 88 h 104"/>
                <a:gd name="T76" fmla="*/ 44 w 128"/>
                <a:gd name="T77" fmla="*/ 96 h 104"/>
                <a:gd name="T78" fmla="*/ 96 w 128"/>
                <a:gd name="T79" fmla="*/ 96 h 104"/>
                <a:gd name="T80" fmla="*/ 88 w 128"/>
                <a:gd name="T81" fmla="*/ 88 h 104"/>
                <a:gd name="T82" fmla="*/ 96 w 128"/>
                <a:gd name="T83" fmla="*/ 80 h 104"/>
                <a:gd name="T84" fmla="*/ 104 w 128"/>
                <a:gd name="T85" fmla="*/ 88 h 104"/>
                <a:gd name="T86" fmla="*/ 96 w 128"/>
                <a:gd name="T87" fmla="*/ 96 h 104"/>
                <a:gd name="T88" fmla="*/ 120 w 128"/>
                <a:gd name="T89" fmla="*/ 80 h 104"/>
                <a:gd name="T90" fmla="*/ 116 w 128"/>
                <a:gd name="T91" fmla="*/ 84 h 104"/>
                <a:gd name="T92" fmla="*/ 111 w 128"/>
                <a:gd name="T93" fmla="*/ 84 h 104"/>
                <a:gd name="T94" fmla="*/ 96 w 128"/>
                <a:gd name="T95" fmla="*/ 72 h 104"/>
                <a:gd name="T96" fmla="*/ 81 w 128"/>
                <a:gd name="T97" fmla="*/ 84 h 104"/>
                <a:gd name="T98" fmla="*/ 59 w 128"/>
                <a:gd name="T99" fmla="*/ 84 h 104"/>
                <a:gd name="T100" fmla="*/ 44 w 128"/>
                <a:gd name="T101" fmla="*/ 72 h 104"/>
                <a:gd name="T102" fmla="*/ 29 w 128"/>
                <a:gd name="T103" fmla="*/ 84 h 104"/>
                <a:gd name="T104" fmla="*/ 24 w 128"/>
                <a:gd name="T105" fmla="*/ 84 h 104"/>
                <a:gd name="T106" fmla="*/ 20 w 128"/>
                <a:gd name="T107" fmla="*/ 80 h 104"/>
                <a:gd name="T108" fmla="*/ 20 w 128"/>
                <a:gd name="T109" fmla="*/ 68 h 104"/>
                <a:gd name="T110" fmla="*/ 72 w 128"/>
                <a:gd name="T111" fmla="*/ 68 h 104"/>
                <a:gd name="T112" fmla="*/ 84 w 128"/>
                <a:gd name="T113" fmla="*/ 56 h 104"/>
                <a:gd name="T114" fmla="*/ 84 w 128"/>
                <a:gd name="T115" fmla="*/ 28 h 104"/>
                <a:gd name="T116" fmla="*/ 100 w 128"/>
                <a:gd name="T117" fmla="*/ 28 h 104"/>
                <a:gd name="T118" fmla="*/ 103 w 128"/>
                <a:gd name="T119" fmla="*/ 30 h 104"/>
                <a:gd name="T120" fmla="*/ 119 w 128"/>
                <a:gd name="T121" fmla="*/ 54 h 104"/>
                <a:gd name="T122" fmla="*/ 120 w 128"/>
                <a:gd name="T123" fmla="*/ 56 h 104"/>
                <a:gd name="T124" fmla="*/ 120 w 128"/>
                <a:gd name="T125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04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058779" y="2670168"/>
            <a:ext cx="446854" cy="528312"/>
          </a:xfrm>
          <a:custGeom>
            <a:avLst/>
            <a:gdLst>
              <a:gd name="T0" fmla="*/ 576 w 576"/>
              <a:gd name="T1" fmla="*/ 493 h 681"/>
              <a:gd name="T2" fmla="*/ 576 w 576"/>
              <a:gd name="T3" fmla="*/ 186 h 681"/>
              <a:gd name="T4" fmla="*/ 288 w 576"/>
              <a:gd name="T5" fmla="*/ 0 h 681"/>
              <a:gd name="T6" fmla="*/ 0 w 576"/>
              <a:gd name="T7" fmla="*/ 186 h 681"/>
              <a:gd name="T8" fmla="*/ 0 w 576"/>
              <a:gd name="T9" fmla="*/ 493 h 681"/>
              <a:gd name="T10" fmla="*/ 288 w 576"/>
              <a:gd name="T11" fmla="*/ 681 h 681"/>
              <a:gd name="T12" fmla="*/ 576 w 576"/>
              <a:gd name="T13" fmla="*/ 493 h 681"/>
              <a:gd name="T14" fmla="*/ 532 w 576"/>
              <a:gd name="T15" fmla="*/ 203 h 681"/>
              <a:gd name="T16" fmla="*/ 290 w 576"/>
              <a:gd name="T17" fmla="*/ 362 h 681"/>
              <a:gd name="T18" fmla="*/ 191 w 576"/>
              <a:gd name="T19" fmla="*/ 297 h 681"/>
              <a:gd name="T20" fmla="*/ 432 w 576"/>
              <a:gd name="T21" fmla="*/ 138 h 681"/>
              <a:gd name="T22" fmla="*/ 532 w 576"/>
              <a:gd name="T23" fmla="*/ 203 h 681"/>
              <a:gd name="T24" fmla="*/ 138 w 576"/>
              <a:gd name="T25" fmla="*/ 260 h 681"/>
              <a:gd name="T26" fmla="*/ 47 w 576"/>
              <a:gd name="T27" fmla="*/ 201 h 681"/>
              <a:gd name="T28" fmla="*/ 288 w 576"/>
              <a:gd name="T29" fmla="*/ 44 h 681"/>
              <a:gd name="T30" fmla="*/ 378 w 576"/>
              <a:gd name="T31" fmla="*/ 103 h 681"/>
              <a:gd name="T32" fmla="*/ 138 w 576"/>
              <a:gd name="T33" fmla="*/ 260 h 681"/>
              <a:gd name="T34" fmla="*/ 38 w 576"/>
              <a:gd name="T35" fmla="*/ 472 h 681"/>
              <a:gd name="T36" fmla="*/ 38 w 576"/>
              <a:gd name="T37" fmla="*/ 223 h 681"/>
              <a:gd name="T38" fmla="*/ 128 w 576"/>
              <a:gd name="T39" fmla="*/ 281 h 681"/>
              <a:gd name="T40" fmla="*/ 128 w 576"/>
              <a:gd name="T41" fmla="*/ 389 h 681"/>
              <a:gd name="T42" fmla="*/ 182 w 576"/>
              <a:gd name="T43" fmla="*/ 419 h 681"/>
              <a:gd name="T44" fmla="*/ 182 w 576"/>
              <a:gd name="T45" fmla="*/ 317 h 681"/>
              <a:gd name="T46" fmla="*/ 277 w 576"/>
              <a:gd name="T47" fmla="*/ 379 h 681"/>
              <a:gd name="T48" fmla="*/ 277 w 576"/>
              <a:gd name="T49" fmla="*/ 628 h 681"/>
              <a:gd name="T50" fmla="*/ 38 w 576"/>
              <a:gd name="T51" fmla="*/ 472 h 681"/>
              <a:gd name="T52" fmla="*/ 297 w 576"/>
              <a:gd name="T53" fmla="*/ 380 h 681"/>
              <a:gd name="T54" fmla="*/ 539 w 576"/>
              <a:gd name="T55" fmla="*/ 223 h 681"/>
              <a:gd name="T56" fmla="*/ 539 w 576"/>
              <a:gd name="T57" fmla="*/ 472 h 681"/>
              <a:gd name="T58" fmla="*/ 297 w 576"/>
              <a:gd name="T59" fmla="*/ 631 h 681"/>
              <a:gd name="T60" fmla="*/ 297 w 576"/>
              <a:gd name="T61" fmla="*/ 3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6" h="681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6" name="Group 62出自【趣你的PPT】(微信:qunideppt)：最优质的PPT资源库"/>
          <p:cNvGrpSpPr/>
          <p:nvPr/>
        </p:nvGrpSpPr>
        <p:grpSpPr>
          <a:xfrm>
            <a:off x="2446039" y="1751579"/>
            <a:ext cx="586277" cy="576760"/>
            <a:chOff x="2433339" y="4342379"/>
            <a:chExt cx="406625" cy="400024"/>
          </a:xfrm>
          <a:solidFill>
            <a:sysClr val="window" lastClr="FFFFFF"/>
          </a:solidFill>
        </p:grpSpPr>
        <p:sp>
          <p:nvSpPr>
            <p:cNvPr id="1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433339" y="4342379"/>
              <a:ext cx="406625" cy="400024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581203" y="4482321"/>
              <a:ext cx="108257" cy="113538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71961" y="4616983"/>
              <a:ext cx="59410" cy="66011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43252" y="4404429"/>
              <a:ext cx="62050" cy="66011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出自【趣你的PPT】(微信:qunideppt)：最优质的PPT资源库"/>
          <p:cNvSpPr txBox="1"/>
          <p:nvPr/>
        </p:nvSpPr>
        <p:spPr>
          <a:xfrm>
            <a:off x="6028484" y="2625010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>
            <a:off x="6118752" y="3271213"/>
            <a:ext cx="4637069" cy="18959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Group 22出自【趣你的PPT】(微信:qunideppt)：最优质的PPT资源库"/>
          <p:cNvGrpSpPr/>
          <p:nvPr/>
        </p:nvGrpSpPr>
        <p:grpSpPr>
          <a:xfrm>
            <a:off x="1666171" y="3340101"/>
            <a:ext cx="2357257" cy="3721100"/>
            <a:chOff x="1666171" y="3340101"/>
            <a:chExt cx="2357257" cy="3721100"/>
          </a:xfrm>
        </p:grpSpPr>
        <p:grpSp>
          <p:nvGrpSpPr>
            <p:cNvPr id="24" name="Group 41"/>
            <p:cNvGrpSpPr/>
            <p:nvPr/>
          </p:nvGrpSpPr>
          <p:grpSpPr>
            <a:xfrm>
              <a:off x="1666171" y="3340101"/>
              <a:ext cx="2357257" cy="3721100"/>
              <a:chOff x="4759326" y="3213100"/>
              <a:chExt cx="2667000" cy="4210051"/>
            </a:xfrm>
          </p:grpSpPr>
          <p:sp>
            <p:nvSpPr>
              <p:cNvPr id="5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897438" y="4673601"/>
                <a:ext cx="1673225" cy="1690688"/>
              </a:xfrm>
              <a:custGeom>
                <a:avLst/>
                <a:gdLst>
                  <a:gd name="T0" fmla="*/ 12 w 303"/>
                  <a:gd name="T1" fmla="*/ 13 h 307"/>
                  <a:gd name="T2" fmla="*/ 12 w 303"/>
                  <a:gd name="T3" fmla="*/ 13 h 307"/>
                  <a:gd name="T4" fmla="*/ 13 w 303"/>
                  <a:gd name="T5" fmla="*/ 60 h 307"/>
                  <a:gd name="T6" fmla="*/ 244 w 303"/>
                  <a:gd name="T7" fmla="*/ 294 h 307"/>
                  <a:gd name="T8" fmla="*/ 291 w 303"/>
                  <a:gd name="T9" fmla="*/ 294 h 307"/>
                  <a:gd name="T10" fmla="*/ 291 w 303"/>
                  <a:gd name="T11" fmla="*/ 294 h 307"/>
                  <a:gd name="T12" fmla="*/ 290 w 303"/>
                  <a:gd name="T13" fmla="*/ 248 h 307"/>
                  <a:gd name="T14" fmla="*/ 59 w 303"/>
                  <a:gd name="T15" fmla="*/ 13 h 307"/>
                  <a:gd name="T16" fmla="*/ 12 w 303"/>
                  <a:gd name="T17" fmla="*/ 1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07">
                    <a:moveTo>
                      <a:pt x="12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0" y="26"/>
                      <a:pt x="0" y="47"/>
                      <a:pt x="13" y="60"/>
                    </a:cubicBezTo>
                    <a:cubicBezTo>
                      <a:pt x="244" y="294"/>
                      <a:pt x="244" y="294"/>
                      <a:pt x="244" y="294"/>
                    </a:cubicBezTo>
                    <a:cubicBezTo>
                      <a:pt x="257" y="307"/>
                      <a:pt x="278" y="307"/>
                      <a:pt x="291" y="294"/>
                    </a:cubicBezTo>
                    <a:cubicBezTo>
                      <a:pt x="291" y="294"/>
                      <a:pt x="291" y="294"/>
                      <a:pt x="291" y="294"/>
                    </a:cubicBezTo>
                    <a:cubicBezTo>
                      <a:pt x="303" y="281"/>
                      <a:pt x="303" y="261"/>
                      <a:pt x="290" y="248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46" y="0"/>
                      <a:pt x="25" y="1"/>
                      <a:pt x="12" y="1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399088" y="5218113"/>
                <a:ext cx="1828800" cy="2049463"/>
              </a:xfrm>
              <a:custGeom>
                <a:avLst/>
                <a:gdLst>
                  <a:gd name="T0" fmla="*/ 1152 w 1152"/>
                  <a:gd name="T1" fmla="*/ 1170 h 1291"/>
                  <a:gd name="T2" fmla="*/ 533 w 1152"/>
                  <a:gd name="T3" fmla="*/ 1291 h 1291"/>
                  <a:gd name="T4" fmla="*/ 435 w 1152"/>
                  <a:gd name="T5" fmla="*/ 805 h 1291"/>
                  <a:gd name="T6" fmla="*/ 0 w 1152"/>
                  <a:gd name="T7" fmla="*/ 177 h 1291"/>
                  <a:gd name="T8" fmla="*/ 922 w 1152"/>
                  <a:gd name="T9" fmla="*/ 0 h 1291"/>
                  <a:gd name="T10" fmla="*/ 1152 w 1152"/>
                  <a:gd name="T11" fmla="*/ 117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2" h="1291">
                    <a:moveTo>
                      <a:pt x="1152" y="1170"/>
                    </a:moveTo>
                    <a:lnTo>
                      <a:pt x="533" y="1291"/>
                    </a:lnTo>
                    <a:lnTo>
                      <a:pt x="435" y="805"/>
                    </a:lnTo>
                    <a:lnTo>
                      <a:pt x="0" y="177"/>
                    </a:lnTo>
                    <a:lnTo>
                      <a:pt x="922" y="0"/>
                    </a:lnTo>
                    <a:lnTo>
                      <a:pt x="1152" y="1170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913313" y="5256213"/>
                <a:ext cx="1673225" cy="1692275"/>
              </a:xfrm>
              <a:custGeom>
                <a:avLst/>
                <a:gdLst>
                  <a:gd name="T0" fmla="*/ 13 w 303"/>
                  <a:gd name="T1" fmla="*/ 13 h 307"/>
                  <a:gd name="T2" fmla="*/ 13 w 303"/>
                  <a:gd name="T3" fmla="*/ 13 h 307"/>
                  <a:gd name="T4" fmla="*/ 13 w 303"/>
                  <a:gd name="T5" fmla="*/ 59 h 307"/>
                  <a:gd name="T6" fmla="*/ 244 w 303"/>
                  <a:gd name="T7" fmla="*/ 294 h 307"/>
                  <a:gd name="T8" fmla="*/ 291 w 303"/>
                  <a:gd name="T9" fmla="*/ 294 h 307"/>
                  <a:gd name="T10" fmla="*/ 291 w 303"/>
                  <a:gd name="T11" fmla="*/ 294 h 307"/>
                  <a:gd name="T12" fmla="*/ 291 w 303"/>
                  <a:gd name="T13" fmla="*/ 247 h 307"/>
                  <a:gd name="T14" fmla="*/ 59 w 303"/>
                  <a:gd name="T15" fmla="*/ 13 h 307"/>
                  <a:gd name="T16" fmla="*/ 13 w 303"/>
                  <a:gd name="T17" fmla="*/ 1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07">
                    <a:moveTo>
                      <a:pt x="13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0" y="26"/>
                      <a:pt x="0" y="46"/>
                      <a:pt x="13" y="59"/>
                    </a:cubicBezTo>
                    <a:cubicBezTo>
                      <a:pt x="244" y="294"/>
                      <a:pt x="244" y="294"/>
                      <a:pt x="244" y="294"/>
                    </a:cubicBezTo>
                    <a:cubicBezTo>
                      <a:pt x="257" y="307"/>
                      <a:pt x="278" y="306"/>
                      <a:pt x="291" y="294"/>
                    </a:cubicBezTo>
                    <a:cubicBezTo>
                      <a:pt x="291" y="294"/>
                      <a:pt x="291" y="294"/>
                      <a:pt x="291" y="294"/>
                    </a:cubicBezTo>
                    <a:cubicBezTo>
                      <a:pt x="303" y="281"/>
                      <a:pt x="303" y="260"/>
                      <a:pt x="291" y="247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46" y="0"/>
                      <a:pt x="25" y="0"/>
                      <a:pt x="13" y="1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775201" y="3962401"/>
                <a:ext cx="1630363" cy="1641475"/>
              </a:xfrm>
              <a:custGeom>
                <a:avLst/>
                <a:gdLst>
                  <a:gd name="T0" fmla="*/ 13 w 295"/>
                  <a:gd name="T1" fmla="*/ 13 h 298"/>
                  <a:gd name="T2" fmla="*/ 13 w 295"/>
                  <a:gd name="T3" fmla="*/ 13 h 298"/>
                  <a:gd name="T4" fmla="*/ 13 w 295"/>
                  <a:gd name="T5" fmla="*/ 59 h 298"/>
                  <a:gd name="T6" fmla="*/ 236 w 295"/>
                  <a:gd name="T7" fmla="*/ 285 h 298"/>
                  <a:gd name="T8" fmla="*/ 282 w 295"/>
                  <a:gd name="T9" fmla="*/ 285 h 298"/>
                  <a:gd name="T10" fmla="*/ 282 w 295"/>
                  <a:gd name="T11" fmla="*/ 285 h 298"/>
                  <a:gd name="T12" fmla="*/ 282 w 295"/>
                  <a:gd name="T13" fmla="*/ 239 h 298"/>
                  <a:gd name="T14" fmla="*/ 59 w 295"/>
                  <a:gd name="T15" fmla="*/ 13 h 298"/>
                  <a:gd name="T16" fmla="*/ 13 w 295"/>
                  <a:gd name="T17" fmla="*/ 13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298">
                    <a:moveTo>
                      <a:pt x="13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0" y="26"/>
                      <a:pt x="0" y="47"/>
                      <a:pt x="13" y="59"/>
                    </a:cubicBezTo>
                    <a:cubicBezTo>
                      <a:pt x="236" y="285"/>
                      <a:pt x="236" y="285"/>
                      <a:pt x="236" y="285"/>
                    </a:cubicBezTo>
                    <a:cubicBezTo>
                      <a:pt x="249" y="298"/>
                      <a:pt x="270" y="298"/>
                      <a:pt x="282" y="285"/>
                    </a:cubicBezTo>
                    <a:cubicBezTo>
                      <a:pt x="282" y="285"/>
                      <a:pt x="282" y="285"/>
                      <a:pt x="282" y="285"/>
                    </a:cubicBezTo>
                    <a:cubicBezTo>
                      <a:pt x="295" y="272"/>
                      <a:pt x="295" y="252"/>
                      <a:pt x="282" y="239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46" y="0"/>
                      <a:pt x="25" y="0"/>
                      <a:pt x="13" y="1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222876" y="3213100"/>
                <a:ext cx="1524000" cy="3001963"/>
              </a:xfrm>
              <a:custGeom>
                <a:avLst/>
                <a:gdLst>
                  <a:gd name="T0" fmla="*/ 219 w 276"/>
                  <a:gd name="T1" fmla="*/ 0 h 545"/>
                  <a:gd name="T2" fmla="*/ 57 w 276"/>
                  <a:gd name="T3" fmla="*/ 0 h 545"/>
                  <a:gd name="T4" fmla="*/ 0 w 276"/>
                  <a:gd name="T5" fmla="*/ 57 h 545"/>
                  <a:gd name="T6" fmla="*/ 0 w 276"/>
                  <a:gd name="T7" fmla="*/ 488 h 545"/>
                  <a:gd name="T8" fmla="*/ 57 w 276"/>
                  <a:gd name="T9" fmla="*/ 545 h 545"/>
                  <a:gd name="T10" fmla="*/ 219 w 276"/>
                  <a:gd name="T11" fmla="*/ 545 h 545"/>
                  <a:gd name="T12" fmla="*/ 276 w 276"/>
                  <a:gd name="T13" fmla="*/ 488 h 545"/>
                  <a:gd name="T14" fmla="*/ 276 w 276"/>
                  <a:gd name="T15" fmla="*/ 57 h 545"/>
                  <a:gd name="T16" fmla="*/ 219 w 276"/>
                  <a:gd name="T17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6" h="545">
                    <a:moveTo>
                      <a:pt x="21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488"/>
                      <a:pt x="0" y="488"/>
                      <a:pt x="0" y="488"/>
                    </a:cubicBezTo>
                    <a:cubicBezTo>
                      <a:pt x="0" y="519"/>
                      <a:pt x="25" y="545"/>
                      <a:pt x="57" y="54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50" y="545"/>
                      <a:pt x="276" y="519"/>
                      <a:pt x="276" y="488"/>
                    </a:cubicBezTo>
                    <a:cubicBezTo>
                      <a:pt x="276" y="57"/>
                      <a:pt x="276" y="57"/>
                      <a:pt x="276" y="57"/>
                    </a:cubicBezTo>
                    <a:cubicBezTo>
                      <a:pt x="276" y="26"/>
                      <a:pt x="250" y="0"/>
                      <a:pt x="21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356226" y="3465513"/>
                <a:ext cx="1258888" cy="2474913"/>
              </a:xfrm>
              <a:custGeom>
                <a:avLst/>
                <a:gdLst>
                  <a:gd name="T0" fmla="*/ 227 w 228"/>
                  <a:gd name="T1" fmla="*/ 0 h 449"/>
                  <a:gd name="T2" fmla="*/ 1 w 228"/>
                  <a:gd name="T3" fmla="*/ 0 h 449"/>
                  <a:gd name="T4" fmla="*/ 0 w 228"/>
                  <a:gd name="T5" fmla="*/ 0 h 449"/>
                  <a:gd name="T6" fmla="*/ 0 w 228"/>
                  <a:gd name="T7" fmla="*/ 448 h 449"/>
                  <a:gd name="T8" fmla="*/ 1 w 228"/>
                  <a:gd name="T9" fmla="*/ 449 h 449"/>
                  <a:gd name="T10" fmla="*/ 227 w 228"/>
                  <a:gd name="T11" fmla="*/ 449 h 449"/>
                  <a:gd name="T12" fmla="*/ 228 w 228"/>
                  <a:gd name="T13" fmla="*/ 448 h 449"/>
                  <a:gd name="T14" fmla="*/ 228 w 228"/>
                  <a:gd name="T15" fmla="*/ 0 h 449"/>
                  <a:gd name="T16" fmla="*/ 227 w 228"/>
                  <a:gd name="T17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449">
                    <a:moveTo>
                      <a:pt x="2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48"/>
                      <a:pt x="0" y="449"/>
                      <a:pt x="1" y="449"/>
                    </a:cubicBezTo>
                    <a:cubicBezTo>
                      <a:pt x="227" y="449"/>
                      <a:pt x="227" y="449"/>
                      <a:pt x="227" y="449"/>
                    </a:cubicBezTo>
                    <a:cubicBezTo>
                      <a:pt x="227" y="449"/>
                      <a:pt x="228" y="448"/>
                      <a:pt x="228" y="448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730876" y="3284538"/>
                <a:ext cx="508000" cy="49213"/>
              </a:xfrm>
              <a:custGeom>
                <a:avLst/>
                <a:gdLst>
                  <a:gd name="T0" fmla="*/ 88 w 92"/>
                  <a:gd name="T1" fmla="*/ 0 h 9"/>
                  <a:gd name="T2" fmla="*/ 4 w 92"/>
                  <a:gd name="T3" fmla="*/ 0 h 9"/>
                  <a:gd name="T4" fmla="*/ 0 w 92"/>
                  <a:gd name="T5" fmla="*/ 5 h 9"/>
                  <a:gd name="T6" fmla="*/ 0 w 92"/>
                  <a:gd name="T7" fmla="*/ 5 h 9"/>
                  <a:gd name="T8" fmla="*/ 4 w 92"/>
                  <a:gd name="T9" fmla="*/ 9 h 9"/>
                  <a:gd name="T10" fmla="*/ 88 w 92"/>
                  <a:gd name="T11" fmla="*/ 9 h 9"/>
                  <a:gd name="T12" fmla="*/ 92 w 92"/>
                  <a:gd name="T13" fmla="*/ 5 h 9"/>
                  <a:gd name="T14" fmla="*/ 92 w 92"/>
                  <a:gd name="T15" fmla="*/ 5 h 9"/>
                  <a:gd name="T16" fmla="*/ 88 w 9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9">
                    <a:moveTo>
                      <a:pt x="8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90" y="9"/>
                      <a:pt x="92" y="7"/>
                      <a:pt x="92" y="5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2"/>
                      <a:pt x="90" y="0"/>
                      <a:pt x="88" y="0"/>
                    </a:cubicBezTo>
                    <a:close/>
                  </a:path>
                </a:pathLst>
              </a:custGeom>
              <a:solidFill>
                <a:srgbClr val="7F7F7F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5908676" y="5995988"/>
                <a:ext cx="153988" cy="153988"/>
              </a:xfrm>
              <a:prstGeom prst="ellipse">
                <a:avLst/>
              </a:prstGeom>
              <a:solidFill>
                <a:srgbClr val="7F7F7F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792663" y="5135563"/>
                <a:ext cx="639763" cy="633413"/>
              </a:xfrm>
              <a:custGeom>
                <a:avLst/>
                <a:gdLst>
                  <a:gd name="T0" fmla="*/ 13 w 116"/>
                  <a:gd name="T1" fmla="*/ 13 h 115"/>
                  <a:gd name="T2" fmla="*/ 13 w 116"/>
                  <a:gd name="T3" fmla="*/ 13 h 115"/>
                  <a:gd name="T4" fmla="*/ 13 w 116"/>
                  <a:gd name="T5" fmla="*/ 60 h 115"/>
                  <a:gd name="T6" fmla="*/ 57 w 116"/>
                  <a:gd name="T7" fmla="*/ 103 h 115"/>
                  <a:gd name="T8" fmla="*/ 103 w 116"/>
                  <a:gd name="T9" fmla="*/ 102 h 115"/>
                  <a:gd name="T10" fmla="*/ 103 w 116"/>
                  <a:gd name="T11" fmla="*/ 102 h 115"/>
                  <a:gd name="T12" fmla="*/ 103 w 116"/>
                  <a:gd name="T13" fmla="*/ 56 h 115"/>
                  <a:gd name="T14" fmla="*/ 59 w 116"/>
                  <a:gd name="T15" fmla="*/ 13 h 115"/>
                  <a:gd name="T16" fmla="*/ 13 w 116"/>
                  <a:gd name="T17" fmla="*/ 1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5">
                    <a:moveTo>
                      <a:pt x="13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0" y="26"/>
                      <a:pt x="0" y="47"/>
                      <a:pt x="13" y="60"/>
                    </a:cubicBezTo>
                    <a:cubicBezTo>
                      <a:pt x="57" y="103"/>
                      <a:pt x="57" y="103"/>
                      <a:pt x="57" y="103"/>
                    </a:cubicBezTo>
                    <a:cubicBezTo>
                      <a:pt x="69" y="115"/>
                      <a:pt x="90" y="115"/>
                      <a:pt x="10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16" y="90"/>
                      <a:pt x="116" y="69"/>
                      <a:pt x="103" y="56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46" y="0"/>
                      <a:pt x="26" y="0"/>
                      <a:pt x="13" y="1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759326" y="4540251"/>
                <a:ext cx="601663" cy="601663"/>
              </a:xfrm>
              <a:custGeom>
                <a:avLst/>
                <a:gdLst>
                  <a:gd name="T0" fmla="*/ 13 w 109"/>
                  <a:gd name="T1" fmla="*/ 13 h 109"/>
                  <a:gd name="T2" fmla="*/ 13 w 109"/>
                  <a:gd name="T3" fmla="*/ 13 h 109"/>
                  <a:gd name="T4" fmla="*/ 13 w 109"/>
                  <a:gd name="T5" fmla="*/ 59 h 109"/>
                  <a:gd name="T6" fmla="*/ 50 w 109"/>
                  <a:gd name="T7" fmla="*/ 96 h 109"/>
                  <a:gd name="T8" fmla="*/ 96 w 109"/>
                  <a:gd name="T9" fmla="*/ 96 h 109"/>
                  <a:gd name="T10" fmla="*/ 96 w 109"/>
                  <a:gd name="T11" fmla="*/ 96 h 109"/>
                  <a:gd name="T12" fmla="*/ 96 w 109"/>
                  <a:gd name="T13" fmla="*/ 49 h 109"/>
                  <a:gd name="T14" fmla="*/ 59 w 109"/>
                  <a:gd name="T15" fmla="*/ 12 h 109"/>
                  <a:gd name="T16" fmla="*/ 13 w 109"/>
                  <a:gd name="T17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3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0" y="26"/>
                      <a:pt x="0" y="46"/>
                      <a:pt x="13" y="59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63" y="109"/>
                      <a:pt x="84" y="108"/>
                      <a:pt x="96" y="9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109" y="83"/>
                      <a:pt x="109" y="62"/>
                      <a:pt x="96" y="49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46" y="0"/>
                      <a:pt x="25" y="0"/>
                      <a:pt x="13" y="1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6056313" y="6756401"/>
                <a:ext cx="1370013" cy="666750"/>
              </a:xfrm>
              <a:custGeom>
                <a:avLst/>
                <a:gdLst>
                  <a:gd name="T0" fmla="*/ 783 w 863"/>
                  <a:gd name="T1" fmla="*/ 0 h 420"/>
                  <a:gd name="T2" fmla="*/ 0 w 863"/>
                  <a:gd name="T3" fmla="*/ 152 h 420"/>
                  <a:gd name="T4" fmla="*/ 53 w 863"/>
                  <a:gd name="T5" fmla="*/ 420 h 420"/>
                  <a:gd name="T6" fmla="*/ 863 w 863"/>
                  <a:gd name="T7" fmla="*/ 420 h 420"/>
                  <a:gd name="T8" fmla="*/ 783 w 863"/>
                  <a:gd name="T9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420">
                    <a:moveTo>
                      <a:pt x="783" y="0"/>
                    </a:moveTo>
                    <a:lnTo>
                      <a:pt x="0" y="152"/>
                    </a:lnTo>
                    <a:lnTo>
                      <a:pt x="53" y="420"/>
                    </a:lnTo>
                    <a:lnTo>
                      <a:pt x="863" y="42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6653213" y="4546601"/>
                <a:ext cx="503238" cy="1806575"/>
              </a:xfrm>
              <a:custGeom>
                <a:avLst/>
                <a:gdLst>
                  <a:gd name="T0" fmla="*/ 55 w 91"/>
                  <a:gd name="T1" fmla="*/ 323 h 328"/>
                  <a:gd name="T2" fmla="*/ 32 w 91"/>
                  <a:gd name="T3" fmla="*/ 328 h 328"/>
                  <a:gd name="T4" fmla="*/ 29 w 91"/>
                  <a:gd name="T5" fmla="*/ 299 h 328"/>
                  <a:gd name="T6" fmla="*/ 5 w 91"/>
                  <a:gd name="T7" fmla="*/ 70 h 328"/>
                  <a:gd name="T8" fmla="*/ 44 w 91"/>
                  <a:gd name="T9" fmla="*/ 8 h 328"/>
                  <a:gd name="T10" fmla="*/ 61 w 91"/>
                  <a:gd name="T11" fmla="*/ 12 h 328"/>
                  <a:gd name="T12" fmla="*/ 89 w 91"/>
                  <a:gd name="T13" fmla="*/ 275 h 328"/>
                  <a:gd name="T14" fmla="*/ 55 w 91"/>
                  <a:gd name="T15" fmla="*/ 323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328">
                    <a:moveTo>
                      <a:pt x="55" y="323"/>
                    </a:moveTo>
                    <a:cubicBezTo>
                      <a:pt x="32" y="328"/>
                      <a:pt x="32" y="328"/>
                      <a:pt x="32" y="328"/>
                    </a:cubicBezTo>
                    <a:cubicBezTo>
                      <a:pt x="29" y="299"/>
                      <a:pt x="29" y="299"/>
                      <a:pt x="29" y="299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0" y="31"/>
                      <a:pt x="20" y="15"/>
                      <a:pt x="44" y="8"/>
                    </a:cubicBezTo>
                    <a:cubicBezTo>
                      <a:pt x="56" y="3"/>
                      <a:pt x="60" y="0"/>
                      <a:pt x="61" y="12"/>
                    </a:cubicBezTo>
                    <a:cubicBezTo>
                      <a:pt x="89" y="275"/>
                      <a:pt x="89" y="275"/>
                      <a:pt x="89" y="275"/>
                    </a:cubicBezTo>
                    <a:cubicBezTo>
                      <a:pt x="91" y="297"/>
                      <a:pt x="76" y="319"/>
                      <a:pt x="55" y="32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995863" y="4767263"/>
                <a:ext cx="403225" cy="428625"/>
              </a:xfrm>
              <a:custGeom>
                <a:avLst/>
                <a:gdLst>
                  <a:gd name="T0" fmla="*/ 49 w 73"/>
                  <a:gd name="T1" fmla="*/ 11 h 78"/>
                  <a:gd name="T2" fmla="*/ 38 w 73"/>
                  <a:gd name="T3" fmla="*/ 0 h 78"/>
                  <a:gd name="T4" fmla="*/ 0 w 73"/>
                  <a:gd name="T5" fmla="*/ 39 h 78"/>
                  <a:gd name="T6" fmla="*/ 10 w 73"/>
                  <a:gd name="T7" fmla="*/ 49 h 78"/>
                  <a:gd name="T8" fmla="*/ 49 w 73"/>
                  <a:gd name="T9" fmla="*/ 1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8">
                    <a:moveTo>
                      <a:pt x="49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6" y="3"/>
                      <a:pt x="4" y="17"/>
                      <a:pt x="0" y="3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38" y="78"/>
                      <a:pt x="73" y="33"/>
                      <a:pt x="49" y="11"/>
                    </a:cubicBezTo>
                    <a:close/>
                  </a:path>
                </a:pathLst>
              </a:custGeom>
              <a:solidFill>
                <a:srgbClr val="FF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6913563" y="4551363"/>
                <a:ext cx="104775" cy="309563"/>
              </a:xfrm>
              <a:custGeom>
                <a:avLst/>
                <a:gdLst>
                  <a:gd name="T0" fmla="*/ 3 w 19"/>
                  <a:gd name="T1" fmla="*/ 5 h 56"/>
                  <a:gd name="T2" fmla="*/ 13 w 19"/>
                  <a:gd name="T3" fmla="*/ 8 h 56"/>
                  <a:gd name="T4" fmla="*/ 19 w 19"/>
                  <a:gd name="T5" fmla="*/ 56 h 56"/>
                  <a:gd name="T6" fmla="*/ 3 w 19"/>
                  <a:gd name="T7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6">
                    <a:moveTo>
                      <a:pt x="3" y="5"/>
                    </a:moveTo>
                    <a:cubicBezTo>
                      <a:pt x="11" y="3"/>
                      <a:pt x="13" y="0"/>
                      <a:pt x="13" y="8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0" y="54"/>
                      <a:pt x="1" y="24"/>
                      <a:pt x="3" y="5"/>
                    </a:cubicBezTo>
                    <a:close/>
                  </a:path>
                </a:pathLst>
              </a:custGeom>
              <a:solidFill>
                <a:srgbClr val="FF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068888" y="5411788"/>
                <a:ext cx="403225" cy="428625"/>
              </a:xfrm>
              <a:custGeom>
                <a:avLst/>
                <a:gdLst>
                  <a:gd name="T0" fmla="*/ 49 w 73"/>
                  <a:gd name="T1" fmla="*/ 11 h 78"/>
                  <a:gd name="T2" fmla="*/ 38 w 73"/>
                  <a:gd name="T3" fmla="*/ 0 h 78"/>
                  <a:gd name="T4" fmla="*/ 0 w 73"/>
                  <a:gd name="T5" fmla="*/ 39 h 78"/>
                  <a:gd name="T6" fmla="*/ 10 w 73"/>
                  <a:gd name="T7" fmla="*/ 50 h 78"/>
                  <a:gd name="T8" fmla="*/ 49 w 73"/>
                  <a:gd name="T9" fmla="*/ 1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8">
                    <a:moveTo>
                      <a:pt x="49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5" y="4"/>
                      <a:pt x="3" y="17"/>
                      <a:pt x="0" y="39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38" y="78"/>
                      <a:pt x="73" y="34"/>
                      <a:pt x="49" y="11"/>
                    </a:cubicBezTo>
                    <a:close/>
                  </a:path>
                </a:pathLst>
              </a:custGeom>
              <a:solidFill>
                <a:srgbClr val="FF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6604001" y="6756401"/>
                <a:ext cx="822325" cy="666750"/>
              </a:xfrm>
              <a:custGeom>
                <a:avLst/>
                <a:gdLst>
                  <a:gd name="T0" fmla="*/ 25 w 149"/>
                  <a:gd name="T1" fmla="*/ 121 h 121"/>
                  <a:gd name="T2" fmla="*/ 149 w 149"/>
                  <a:gd name="T3" fmla="*/ 121 h 121"/>
                  <a:gd name="T4" fmla="*/ 126 w 149"/>
                  <a:gd name="T5" fmla="*/ 0 h 121"/>
                  <a:gd name="T6" fmla="*/ 0 w 149"/>
                  <a:gd name="T7" fmla="*/ 24 h 121"/>
                  <a:gd name="T8" fmla="*/ 25 w 149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1">
                    <a:moveTo>
                      <a:pt x="25" y="121"/>
                    </a:move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49"/>
                      <a:pt x="17" y="89"/>
                      <a:pt x="25" y="121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Group 2"/>
            <p:cNvGrpSpPr/>
            <p:nvPr/>
          </p:nvGrpSpPr>
          <p:grpSpPr>
            <a:xfrm>
              <a:off x="2193748" y="3560589"/>
              <a:ext cx="1112682" cy="1951211"/>
              <a:chOff x="2193748" y="3560589"/>
              <a:chExt cx="1112682" cy="1951211"/>
            </a:xfrm>
          </p:grpSpPr>
          <p:grpSp>
            <p:nvGrpSpPr>
              <p:cNvPr id="27" name="Group 76"/>
              <p:cNvGrpSpPr/>
              <p:nvPr/>
            </p:nvGrpSpPr>
            <p:grpSpPr>
              <a:xfrm>
                <a:off x="2244332" y="3869596"/>
                <a:ext cx="1007447" cy="185308"/>
                <a:chOff x="5176838" y="3263900"/>
                <a:chExt cx="1838325" cy="338138"/>
              </a:xfrm>
            </p:grpSpPr>
            <p:sp>
              <p:nvSpPr>
                <p:cNvPr id="44" name="出自【趣你的PPT】(微信:qunideppt)：最优质的PPT资源库"/>
                <p:cNvSpPr>
                  <a:spLocks noChangeArrowheads="1"/>
                </p:cNvSpPr>
                <p:nvPr/>
              </p:nvSpPr>
              <p:spPr bwMode="auto">
                <a:xfrm>
                  <a:off x="5195888" y="3279775"/>
                  <a:ext cx="1800225" cy="3016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出自【趣你的PPT】(微信:qunideppt)：最优质的PPT资源库"/>
                <p:cNvSpPr>
                  <a:spLocks noEditPoints="1"/>
                </p:cNvSpPr>
                <p:nvPr/>
              </p:nvSpPr>
              <p:spPr bwMode="auto">
                <a:xfrm>
                  <a:off x="5176838" y="3263900"/>
                  <a:ext cx="1838325" cy="338138"/>
                </a:xfrm>
                <a:custGeom>
                  <a:avLst/>
                  <a:gdLst>
                    <a:gd name="T0" fmla="*/ 0 w 1158"/>
                    <a:gd name="T1" fmla="*/ 213 h 213"/>
                    <a:gd name="T2" fmla="*/ 0 w 1158"/>
                    <a:gd name="T3" fmla="*/ 0 h 213"/>
                    <a:gd name="T4" fmla="*/ 1158 w 1158"/>
                    <a:gd name="T5" fmla="*/ 0 h 213"/>
                    <a:gd name="T6" fmla="*/ 1158 w 1158"/>
                    <a:gd name="T7" fmla="*/ 213 h 213"/>
                    <a:gd name="T8" fmla="*/ 0 w 1158"/>
                    <a:gd name="T9" fmla="*/ 213 h 213"/>
                    <a:gd name="T10" fmla="*/ 1134 w 1158"/>
                    <a:gd name="T11" fmla="*/ 188 h 213"/>
                    <a:gd name="T12" fmla="*/ 1134 w 1158"/>
                    <a:gd name="T13" fmla="*/ 22 h 213"/>
                    <a:gd name="T14" fmla="*/ 24 w 1158"/>
                    <a:gd name="T15" fmla="*/ 22 h 213"/>
                    <a:gd name="T16" fmla="*/ 24 w 1158"/>
                    <a:gd name="T17" fmla="*/ 188 h 213"/>
                    <a:gd name="T18" fmla="*/ 1134 w 1158"/>
                    <a:gd name="T19" fmla="*/ 188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8" h="213">
                      <a:moveTo>
                        <a:pt x="0" y="213"/>
                      </a:moveTo>
                      <a:lnTo>
                        <a:pt x="0" y="0"/>
                      </a:lnTo>
                      <a:lnTo>
                        <a:pt x="1158" y="0"/>
                      </a:lnTo>
                      <a:lnTo>
                        <a:pt x="1158" y="213"/>
                      </a:lnTo>
                      <a:lnTo>
                        <a:pt x="0" y="213"/>
                      </a:lnTo>
                      <a:close/>
                      <a:moveTo>
                        <a:pt x="1134" y="188"/>
                      </a:moveTo>
                      <a:lnTo>
                        <a:pt x="1134" y="22"/>
                      </a:lnTo>
                      <a:lnTo>
                        <a:pt x="24" y="22"/>
                      </a:lnTo>
                      <a:lnTo>
                        <a:pt x="24" y="188"/>
                      </a:lnTo>
                      <a:lnTo>
                        <a:pt x="1134" y="188"/>
                      </a:lnTo>
                      <a:close/>
                    </a:path>
                  </a:pathLst>
                </a:custGeom>
                <a:solidFill>
                  <a:srgbClr val="31A8D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出自【趣你的PPT】(微信:qunideppt)：最优质的PPT资源库"/>
                <p:cNvSpPr>
                  <a:spLocks noChangeArrowheads="1"/>
                </p:cNvSpPr>
                <p:nvPr/>
              </p:nvSpPr>
              <p:spPr bwMode="auto">
                <a:xfrm>
                  <a:off x="6700838" y="3279775"/>
                  <a:ext cx="298450" cy="306388"/>
                </a:xfrm>
                <a:prstGeom prst="rect">
                  <a:avLst/>
                </a:prstGeom>
                <a:solidFill>
                  <a:srgbClr val="31A8D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出自【趣你的PPT】(微信:qunideppt)：最优质的PPT资源库"/>
                <p:cNvSpPr>
                  <a:spLocks noEditPoints="1"/>
                </p:cNvSpPr>
                <p:nvPr/>
              </p:nvSpPr>
              <p:spPr bwMode="auto">
                <a:xfrm>
                  <a:off x="6772276" y="3360738"/>
                  <a:ext cx="109538" cy="112713"/>
                </a:xfrm>
                <a:custGeom>
                  <a:avLst/>
                  <a:gdLst>
                    <a:gd name="T0" fmla="*/ 14 w 29"/>
                    <a:gd name="T1" fmla="*/ 0 h 29"/>
                    <a:gd name="T2" fmla="*/ 0 w 29"/>
                    <a:gd name="T3" fmla="*/ 15 h 29"/>
                    <a:gd name="T4" fmla="*/ 14 w 29"/>
                    <a:gd name="T5" fmla="*/ 29 h 29"/>
                    <a:gd name="T6" fmla="*/ 29 w 29"/>
                    <a:gd name="T7" fmla="*/ 15 h 29"/>
                    <a:gd name="T8" fmla="*/ 14 w 29"/>
                    <a:gd name="T9" fmla="*/ 0 h 29"/>
                    <a:gd name="T10" fmla="*/ 14 w 29"/>
                    <a:gd name="T11" fmla="*/ 24 h 29"/>
                    <a:gd name="T12" fmla="*/ 5 w 29"/>
                    <a:gd name="T13" fmla="*/ 15 h 29"/>
                    <a:gd name="T14" fmla="*/ 14 w 29"/>
                    <a:gd name="T15" fmla="*/ 5 h 29"/>
                    <a:gd name="T16" fmla="*/ 23 w 29"/>
                    <a:gd name="T17" fmla="*/ 15 h 29"/>
                    <a:gd name="T18" fmla="*/ 14 w 29"/>
                    <a:gd name="T19" fmla="*/ 2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" h="29">
                      <a:moveTo>
                        <a:pt x="14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29"/>
                        <a:pt x="14" y="29"/>
                      </a:cubicBezTo>
                      <a:cubicBezTo>
                        <a:pt x="22" y="29"/>
                        <a:pt x="29" y="23"/>
                        <a:pt x="29" y="15"/>
                      </a:cubicBezTo>
                      <a:cubicBezTo>
                        <a:pt x="29" y="7"/>
                        <a:pt x="22" y="0"/>
                        <a:pt x="14" y="0"/>
                      </a:cubicBezTo>
                      <a:moveTo>
                        <a:pt x="14" y="24"/>
                      </a:moveTo>
                      <a:cubicBezTo>
                        <a:pt x="9" y="24"/>
                        <a:pt x="5" y="20"/>
                        <a:pt x="5" y="15"/>
                      </a:cubicBezTo>
                      <a:cubicBezTo>
                        <a:pt x="5" y="10"/>
                        <a:pt x="9" y="5"/>
                        <a:pt x="14" y="5"/>
                      </a:cubicBezTo>
                      <a:cubicBezTo>
                        <a:pt x="19" y="5"/>
                        <a:pt x="23" y="10"/>
                        <a:pt x="23" y="15"/>
                      </a:cubicBezTo>
                      <a:cubicBezTo>
                        <a:pt x="23" y="20"/>
                        <a:pt x="19" y="24"/>
                        <a:pt x="14" y="2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出自【趣你的PPT】(微信:qunideppt)：最优质的PPT资源库"/>
                <p:cNvSpPr>
                  <a:spLocks/>
                </p:cNvSpPr>
                <p:nvPr/>
              </p:nvSpPr>
              <p:spPr bwMode="auto">
                <a:xfrm>
                  <a:off x="6851651" y="3449638"/>
                  <a:ext cx="53975" cy="58738"/>
                </a:xfrm>
                <a:custGeom>
                  <a:avLst/>
                  <a:gdLst>
                    <a:gd name="T0" fmla="*/ 13 w 14"/>
                    <a:gd name="T1" fmla="*/ 15 h 15"/>
                    <a:gd name="T2" fmla="*/ 12 w 14"/>
                    <a:gd name="T3" fmla="*/ 14 h 15"/>
                    <a:gd name="T4" fmla="*/ 0 w 14"/>
                    <a:gd name="T5" fmla="*/ 2 h 15"/>
                    <a:gd name="T6" fmla="*/ 1 w 14"/>
                    <a:gd name="T7" fmla="*/ 0 h 15"/>
                    <a:gd name="T8" fmla="*/ 3 w 14"/>
                    <a:gd name="T9" fmla="*/ 0 h 15"/>
                    <a:gd name="T10" fmla="*/ 14 w 14"/>
                    <a:gd name="T11" fmla="*/ 12 h 15"/>
                    <a:gd name="T12" fmla="*/ 14 w 14"/>
                    <a:gd name="T13" fmla="*/ 14 h 15"/>
                    <a:gd name="T14" fmla="*/ 13 w 14"/>
                    <a:gd name="T15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5">
                      <a:moveTo>
                        <a:pt x="13" y="15"/>
                      </a:moveTo>
                      <a:cubicBezTo>
                        <a:pt x="12" y="15"/>
                        <a:pt x="12" y="15"/>
                        <a:pt x="12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4" y="13"/>
                        <a:pt x="14" y="14"/>
                        <a:pt x="14" y="14"/>
                      </a:cubicBezTo>
                      <a:cubicBezTo>
                        <a:pt x="13" y="15"/>
                        <a:pt x="13" y="15"/>
                        <a:pt x="13" y="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出自【趣你的PPT】(微信:qunideppt)：最优质的PPT资源库"/>
                <p:cNvSpPr>
                  <a:spLocks/>
                </p:cNvSpPr>
                <p:nvPr/>
              </p:nvSpPr>
              <p:spPr bwMode="auto">
                <a:xfrm>
                  <a:off x="6859588" y="3457575"/>
                  <a:ext cx="52388" cy="53975"/>
                </a:xfrm>
                <a:custGeom>
                  <a:avLst/>
                  <a:gdLst>
                    <a:gd name="T0" fmla="*/ 11 w 14"/>
                    <a:gd name="T1" fmla="*/ 14 h 14"/>
                    <a:gd name="T2" fmla="*/ 8 w 14"/>
                    <a:gd name="T3" fmla="*/ 13 h 14"/>
                    <a:gd name="T4" fmla="*/ 1 w 14"/>
                    <a:gd name="T5" fmla="*/ 6 h 14"/>
                    <a:gd name="T6" fmla="*/ 2 w 14"/>
                    <a:gd name="T7" fmla="*/ 1 h 14"/>
                    <a:gd name="T8" fmla="*/ 6 w 14"/>
                    <a:gd name="T9" fmla="*/ 2 h 14"/>
                    <a:gd name="T10" fmla="*/ 13 w 14"/>
                    <a:gd name="T11" fmla="*/ 9 h 14"/>
                    <a:gd name="T12" fmla="*/ 13 w 14"/>
                    <a:gd name="T13" fmla="*/ 13 h 14"/>
                    <a:gd name="T14" fmla="*/ 11 w 14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4">
                      <a:moveTo>
                        <a:pt x="11" y="14"/>
                      </a:moveTo>
                      <a:cubicBezTo>
                        <a:pt x="10" y="14"/>
                        <a:pt x="9" y="14"/>
                        <a:pt x="8" y="13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3" y="0"/>
                        <a:pt x="5" y="0"/>
                        <a:pt x="6" y="2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10"/>
                        <a:pt x="14" y="12"/>
                        <a:pt x="13" y="13"/>
                      </a:cubicBezTo>
                      <a:cubicBezTo>
                        <a:pt x="12" y="14"/>
                        <a:pt x="12" y="14"/>
                        <a:pt x="11" y="1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8" name="出自【趣你的PPT】(微信:qunideppt)：最优质的PPT资源库"/>
              <p:cNvSpPr/>
              <p:nvPr/>
            </p:nvSpPr>
            <p:spPr>
              <a:xfrm>
                <a:off x="2193748" y="3560589"/>
                <a:ext cx="1112682" cy="201853"/>
              </a:xfrm>
              <a:prstGeom prst="rect">
                <a:avLst/>
              </a:prstGeom>
              <a:solidFill>
                <a:srgbClr val="7FBC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9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868336" y="3583403"/>
                <a:ext cx="165031" cy="142917"/>
              </a:xfrm>
              <a:custGeom>
                <a:avLst/>
                <a:gdLst>
                  <a:gd name="T0" fmla="*/ 396 w 461"/>
                  <a:gd name="T1" fmla="*/ 399 h 399"/>
                  <a:gd name="T2" fmla="*/ 378 w 461"/>
                  <a:gd name="T3" fmla="*/ 18 h 399"/>
                  <a:gd name="T4" fmla="*/ 444 w 461"/>
                  <a:gd name="T5" fmla="*/ 0 h 399"/>
                  <a:gd name="T6" fmla="*/ 461 w 461"/>
                  <a:gd name="T7" fmla="*/ 381 h 399"/>
                  <a:gd name="T8" fmla="*/ 398 w 461"/>
                  <a:gd name="T9" fmla="*/ 379 h 399"/>
                  <a:gd name="T10" fmla="*/ 442 w 461"/>
                  <a:gd name="T11" fmla="*/ 20 h 399"/>
                  <a:gd name="T12" fmla="*/ 398 w 461"/>
                  <a:gd name="T13" fmla="*/ 379 h 399"/>
                  <a:gd name="T14" fmla="*/ 302 w 461"/>
                  <a:gd name="T15" fmla="*/ 399 h 399"/>
                  <a:gd name="T16" fmla="*/ 284 w 461"/>
                  <a:gd name="T17" fmla="*/ 144 h 399"/>
                  <a:gd name="T18" fmla="*/ 349 w 461"/>
                  <a:gd name="T19" fmla="*/ 126 h 399"/>
                  <a:gd name="T20" fmla="*/ 367 w 461"/>
                  <a:gd name="T21" fmla="*/ 381 h 399"/>
                  <a:gd name="T22" fmla="*/ 304 w 461"/>
                  <a:gd name="T23" fmla="*/ 379 h 399"/>
                  <a:gd name="T24" fmla="*/ 347 w 461"/>
                  <a:gd name="T25" fmla="*/ 146 h 399"/>
                  <a:gd name="T26" fmla="*/ 304 w 461"/>
                  <a:gd name="T27" fmla="*/ 379 h 399"/>
                  <a:gd name="T28" fmla="*/ 207 w 461"/>
                  <a:gd name="T29" fmla="*/ 399 h 399"/>
                  <a:gd name="T30" fmla="*/ 189 w 461"/>
                  <a:gd name="T31" fmla="*/ 239 h 399"/>
                  <a:gd name="T32" fmla="*/ 254 w 461"/>
                  <a:gd name="T33" fmla="*/ 221 h 399"/>
                  <a:gd name="T34" fmla="*/ 272 w 461"/>
                  <a:gd name="T35" fmla="*/ 381 h 399"/>
                  <a:gd name="T36" fmla="*/ 209 w 461"/>
                  <a:gd name="T37" fmla="*/ 379 h 399"/>
                  <a:gd name="T38" fmla="*/ 252 w 461"/>
                  <a:gd name="T39" fmla="*/ 241 h 399"/>
                  <a:gd name="T40" fmla="*/ 209 w 461"/>
                  <a:gd name="T41" fmla="*/ 379 h 399"/>
                  <a:gd name="T42" fmla="*/ 112 w 461"/>
                  <a:gd name="T43" fmla="*/ 399 h 399"/>
                  <a:gd name="T44" fmla="*/ 94 w 461"/>
                  <a:gd name="T45" fmla="*/ 302 h 399"/>
                  <a:gd name="T46" fmla="*/ 159 w 461"/>
                  <a:gd name="T47" fmla="*/ 284 h 399"/>
                  <a:gd name="T48" fmla="*/ 177 w 461"/>
                  <a:gd name="T49" fmla="*/ 381 h 399"/>
                  <a:gd name="T50" fmla="*/ 114 w 461"/>
                  <a:gd name="T51" fmla="*/ 379 h 399"/>
                  <a:gd name="T52" fmla="*/ 157 w 461"/>
                  <a:gd name="T53" fmla="*/ 304 h 399"/>
                  <a:gd name="T54" fmla="*/ 114 w 461"/>
                  <a:gd name="T55" fmla="*/ 379 h 399"/>
                  <a:gd name="T56" fmla="*/ 17 w 461"/>
                  <a:gd name="T57" fmla="*/ 399 h 399"/>
                  <a:gd name="T58" fmla="*/ 0 w 461"/>
                  <a:gd name="T59" fmla="*/ 334 h 399"/>
                  <a:gd name="T60" fmla="*/ 65 w 461"/>
                  <a:gd name="T61" fmla="*/ 316 h 399"/>
                  <a:gd name="T62" fmla="*/ 83 w 461"/>
                  <a:gd name="T63" fmla="*/ 381 h 399"/>
                  <a:gd name="T64" fmla="*/ 19 w 461"/>
                  <a:gd name="T65" fmla="*/ 379 h 399"/>
                  <a:gd name="T66" fmla="*/ 63 w 461"/>
                  <a:gd name="T67" fmla="*/ 336 h 399"/>
                  <a:gd name="T68" fmla="*/ 19 w 461"/>
                  <a:gd name="T69" fmla="*/ 37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1" h="399">
                    <a:moveTo>
                      <a:pt x="444" y="399"/>
                    </a:moveTo>
                    <a:cubicBezTo>
                      <a:pt x="396" y="399"/>
                      <a:pt x="396" y="399"/>
                      <a:pt x="396" y="399"/>
                    </a:cubicBezTo>
                    <a:cubicBezTo>
                      <a:pt x="386" y="399"/>
                      <a:pt x="378" y="391"/>
                      <a:pt x="378" y="381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378" y="8"/>
                      <a:pt x="386" y="0"/>
                      <a:pt x="396" y="0"/>
                    </a:cubicBezTo>
                    <a:cubicBezTo>
                      <a:pt x="444" y="0"/>
                      <a:pt x="444" y="0"/>
                      <a:pt x="444" y="0"/>
                    </a:cubicBezTo>
                    <a:cubicBezTo>
                      <a:pt x="454" y="0"/>
                      <a:pt x="461" y="8"/>
                      <a:pt x="461" y="18"/>
                    </a:cubicBezTo>
                    <a:cubicBezTo>
                      <a:pt x="461" y="381"/>
                      <a:pt x="461" y="381"/>
                      <a:pt x="461" y="381"/>
                    </a:cubicBezTo>
                    <a:cubicBezTo>
                      <a:pt x="461" y="391"/>
                      <a:pt x="454" y="399"/>
                      <a:pt x="444" y="399"/>
                    </a:cubicBezTo>
                    <a:close/>
                    <a:moveTo>
                      <a:pt x="398" y="379"/>
                    </a:moveTo>
                    <a:cubicBezTo>
                      <a:pt x="442" y="379"/>
                      <a:pt x="442" y="379"/>
                      <a:pt x="442" y="379"/>
                    </a:cubicBezTo>
                    <a:cubicBezTo>
                      <a:pt x="442" y="20"/>
                      <a:pt x="442" y="20"/>
                      <a:pt x="442" y="20"/>
                    </a:cubicBezTo>
                    <a:cubicBezTo>
                      <a:pt x="398" y="20"/>
                      <a:pt x="398" y="20"/>
                      <a:pt x="398" y="20"/>
                    </a:cubicBezTo>
                    <a:lnTo>
                      <a:pt x="398" y="379"/>
                    </a:lnTo>
                    <a:close/>
                    <a:moveTo>
                      <a:pt x="349" y="399"/>
                    </a:moveTo>
                    <a:cubicBezTo>
                      <a:pt x="302" y="399"/>
                      <a:pt x="302" y="399"/>
                      <a:pt x="302" y="399"/>
                    </a:cubicBezTo>
                    <a:cubicBezTo>
                      <a:pt x="292" y="399"/>
                      <a:pt x="284" y="391"/>
                      <a:pt x="284" y="381"/>
                    </a:cubicBezTo>
                    <a:cubicBezTo>
                      <a:pt x="284" y="144"/>
                      <a:pt x="284" y="144"/>
                      <a:pt x="284" y="144"/>
                    </a:cubicBezTo>
                    <a:cubicBezTo>
                      <a:pt x="284" y="134"/>
                      <a:pt x="292" y="126"/>
                      <a:pt x="302" y="126"/>
                    </a:cubicBezTo>
                    <a:cubicBezTo>
                      <a:pt x="349" y="126"/>
                      <a:pt x="349" y="126"/>
                      <a:pt x="349" y="126"/>
                    </a:cubicBezTo>
                    <a:cubicBezTo>
                      <a:pt x="359" y="126"/>
                      <a:pt x="367" y="134"/>
                      <a:pt x="367" y="144"/>
                    </a:cubicBezTo>
                    <a:cubicBezTo>
                      <a:pt x="367" y="381"/>
                      <a:pt x="367" y="381"/>
                      <a:pt x="367" y="381"/>
                    </a:cubicBezTo>
                    <a:cubicBezTo>
                      <a:pt x="367" y="391"/>
                      <a:pt x="359" y="399"/>
                      <a:pt x="349" y="399"/>
                    </a:cubicBezTo>
                    <a:close/>
                    <a:moveTo>
                      <a:pt x="304" y="379"/>
                    </a:moveTo>
                    <a:cubicBezTo>
                      <a:pt x="347" y="379"/>
                      <a:pt x="347" y="379"/>
                      <a:pt x="347" y="379"/>
                    </a:cubicBezTo>
                    <a:cubicBezTo>
                      <a:pt x="347" y="146"/>
                      <a:pt x="347" y="146"/>
                      <a:pt x="347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lnTo>
                      <a:pt x="304" y="379"/>
                    </a:lnTo>
                    <a:close/>
                    <a:moveTo>
                      <a:pt x="254" y="399"/>
                    </a:moveTo>
                    <a:cubicBezTo>
                      <a:pt x="207" y="399"/>
                      <a:pt x="207" y="399"/>
                      <a:pt x="207" y="399"/>
                    </a:cubicBezTo>
                    <a:cubicBezTo>
                      <a:pt x="197" y="399"/>
                      <a:pt x="189" y="391"/>
                      <a:pt x="189" y="381"/>
                    </a:cubicBezTo>
                    <a:cubicBezTo>
                      <a:pt x="189" y="239"/>
                      <a:pt x="189" y="239"/>
                      <a:pt x="189" y="239"/>
                    </a:cubicBezTo>
                    <a:cubicBezTo>
                      <a:pt x="189" y="229"/>
                      <a:pt x="197" y="221"/>
                      <a:pt x="207" y="221"/>
                    </a:cubicBezTo>
                    <a:cubicBezTo>
                      <a:pt x="254" y="221"/>
                      <a:pt x="254" y="221"/>
                      <a:pt x="254" y="221"/>
                    </a:cubicBezTo>
                    <a:cubicBezTo>
                      <a:pt x="264" y="221"/>
                      <a:pt x="272" y="229"/>
                      <a:pt x="272" y="239"/>
                    </a:cubicBezTo>
                    <a:cubicBezTo>
                      <a:pt x="272" y="381"/>
                      <a:pt x="272" y="381"/>
                      <a:pt x="272" y="381"/>
                    </a:cubicBezTo>
                    <a:cubicBezTo>
                      <a:pt x="272" y="391"/>
                      <a:pt x="264" y="399"/>
                      <a:pt x="254" y="399"/>
                    </a:cubicBezTo>
                    <a:close/>
                    <a:moveTo>
                      <a:pt x="209" y="379"/>
                    </a:moveTo>
                    <a:cubicBezTo>
                      <a:pt x="252" y="379"/>
                      <a:pt x="252" y="379"/>
                      <a:pt x="252" y="379"/>
                    </a:cubicBezTo>
                    <a:cubicBezTo>
                      <a:pt x="252" y="241"/>
                      <a:pt x="252" y="241"/>
                      <a:pt x="252" y="241"/>
                    </a:cubicBezTo>
                    <a:cubicBezTo>
                      <a:pt x="209" y="241"/>
                      <a:pt x="209" y="241"/>
                      <a:pt x="209" y="241"/>
                    </a:cubicBezTo>
                    <a:lnTo>
                      <a:pt x="209" y="379"/>
                    </a:lnTo>
                    <a:close/>
                    <a:moveTo>
                      <a:pt x="159" y="399"/>
                    </a:moveTo>
                    <a:cubicBezTo>
                      <a:pt x="112" y="399"/>
                      <a:pt x="112" y="399"/>
                      <a:pt x="112" y="399"/>
                    </a:cubicBezTo>
                    <a:cubicBezTo>
                      <a:pt x="102" y="399"/>
                      <a:pt x="94" y="391"/>
                      <a:pt x="94" y="381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4" y="292"/>
                      <a:pt x="102" y="284"/>
                      <a:pt x="112" y="284"/>
                    </a:cubicBezTo>
                    <a:cubicBezTo>
                      <a:pt x="159" y="284"/>
                      <a:pt x="159" y="284"/>
                      <a:pt x="159" y="284"/>
                    </a:cubicBezTo>
                    <a:cubicBezTo>
                      <a:pt x="169" y="284"/>
                      <a:pt x="177" y="292"/>
                      <a:pt x="177" y="302"/>
                    </a:cubicBezTo>
                    <a:cubicBezTo>
                      <a:pt x="177" y="381"/>
                      <a:pt x="177" y="381"/>
                      <a:pt x="177" y="381"/>
                    </a:cubicBezTo>
                    <a:cubicBezTo>
                      <a:pt x="177" y="391"/>
                      <a:pt x="169" y="399"/>
                      <a:pt x="159" y="399"/>
                    </a:cubicBezTo>
                    <a:close/>
                    <a:moveTo>
                      <a:pt x="114" y="379"/>
                    </a:moveTo>
                    <a:cubicBezTo>
                      <a:pt x="157" y="379"/>
                      <a:pt x="157" y="379"/>
                      <a:pt x="157" y="379"/>
                    </a:cubicBezTo>
                    <a:cubicBezTo>
                      <a:pt x="157" y="304"/>
                      <a:pt x="157" y="304"/>
                      <a:pt x="157" y="304"/>
                    </a:cubicBezTo>
                    <a:cubicBezTo>
                      <a:pt x="114" y="304"/>
                      <a:pt x="114" y="304"/>
                      <a:pt x="114" y="304"/>
                    </a:cubicBezTo>
                    <a:lnTo>
                      <a:pt x="114" y="379"/>
                    </a:lnTo>
                    <a:close/>
                    <a:moveTo>
                      <a:pt x="65" y="399"/>
                    </a:moveTo>
                    <a:cubicBezTo>
                      <a:pt x="17" y="399"/>
                      <a:pt x="17" y="399"/>
                      <a:pt x="17" y="399"/>
                    </a:cubicBezTo>
                    <a:cubicBezTo>
                      <a:pt x="7" y="399"/>
                      <a:pt x="0" y="391"/>
                      <a:pt x="0" y="381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24"/>
                      <a:pt x="7" y="316"/>
                      <a:pt x="17" y="316"/>
                    </a:cubicBezTo>
                    <a:cubicBezTo>
                      <a:pt x="65" y="316"/>
                      <a:pt x="65" y="316"/>
                      <a:pt x="65" y="316"/>
                    </a:cubicBezTo>
                    <a:cubicBezTo>
                      <a:pt x="75" y="316"/>
                      <a:pt x="83" y="324"/>
                      <a:pt x="83" y="334"/>
                    </a:cubicBezTo>
                    <a:cubicBezTo>
                      <a:pt x="83" y="381"/>
                      <a:pt x="83" y="381"/>
                      <a:pt x="83" y="381"/>
                    </a:cubicBezTo>
                    <a:cubicBezTo>
                      <a:pt x="83" y="391"/>
                      <a:pt x="75" y="399"/>
                      <a:pt x="65" y="399"/>
                    </a:cubicBezTo>
                    <a:close/>
                    <a:moveTo>
                      <a:pt x="19" y="379"/>
                    </a:moveTo>
                    <a:cubicBezTo>
                      <a:pt x="63" y="379"/>
                      <a:pt x="63" y="379"/>
                      <a:pt x="63" y="379"/>
                    </a:cubicBezTo>
                    <a:cubicBezTo>
                      <a:pt x="63" y="336"/>
                      <a:pt x="63" y="336"/>
                      <a:pt x="63" y="336"/>
                    </a:cubicBezTo>
                    <a:cubicBezTo>
                      <a:pt x="19" y="336"/>
                      <a:pt x="19" y="336"/>
                      <a:pt x="19" y="336"/>
                    </a:cubicBezTo>
                    <a:lnTo>
                      <a:pt x="19" y="379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0" name="Group 80"/>
              <p:cNvGrpSpPr/>
              <p:nvPr/>
            </p:nvGrpSpPr>
            <p:grpSpPr>
              <a:xfrm>
                <a:off x="2695124" y="3589826"/>
                <a:ext cx="164596" cy="136494"/>
                <a:chOff x="6289676" y="3660775"/>
                <a:chExt cx="260350" cy="215900"/>
              </a:xfrm>
              <a:solidFill>
                <a:sysClr val="window" lastClr="FFFFFF"/>
              </a:solidFill>
            </p:grpSpPr>
            <p:sp>
              <p:nvSpPr>
                <p:cNvPr id="40" name="出自【趣你的PPT】(微信:qunideppt)：最优质的PPT资源库"/>
                <p:cNvSpPr>
                  <a:spLocks noChangeArrowheads="1"/>
                </p:cNvSpPr>
                <p:nvPr/>
              </p:nvSpPr>
              <p:spPr bwMode="auto">
                <a:xfrm>
                  <a:off x="6392864" y="3822700"/>
                  <a:ext cx="53975" cy="539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出自【趣你的PPT】(微信:qunideppt)：最优质的PPT资源库"/>
                <p:cNvSpPr>
                  <a:spLocks/>
                </p:cNvSpPr>
                <p:nvPr/>
              </p:nvSpPr>
              <p:spPr bwMode="auto">
                <a:xfrm>
                  <a:off x="6348414" y="3762375"/>
                  <a:ext cx="142875" cy="52388"/>
                </a:xfrm>
                <a:custGeom>
                  <a:avLst/>
                  <a:gdLst>
                    <a:gd name="T0" fmla="*/ 50 w 54"/>
                    <a:gd name="T1" fmla="*/ 20 h 20"/>
                    <a:gd name="T2" fmla="*/ 46 w 54"/>
                    <a:gd name="T3" fmla="*/ 18 h 20"/>
                    <a:gd name="T4" fmla="*/ 27 w 54"/>
                    <a:gd name="T5" fmla="*/ 8 h 20"/>
                    <a:gd name="T6" fmla="*/ 8 w 54"/>
                    <a:gd name="T7" fmla="*/ 18 h 20"/>
                    <a:gd name="T8" fmla="*/ 2 w 54"/>
                    <a:gd name="T9" fmla="*/ 19 h 20"/>
                    <a:gd name="T10" fmla="*/ 1 w 54"/>
                    <a:gd name="T11" fmla="*/ 13 h 20"/>
                    <a:gd name="T12" fmla="*/ 27 w 54"/>
                    <a:gd name="T13" fmla="*/ 0 h 20"/>
                    <a:gd name="T14" fmla="*/ 53 w 54"/>
                    <a:gd name="T15" fmla="*/ 13 h 20"/>
                    <a:gd name="T16" fmla="*/ 52 w 54"/>
                    <a:gd name="T17" fmla="*/ 19 h 20"/>
                    <a:gd name="T18" fmla="*/ 50 w 54"/>
                    <a:gd name="T1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20">
                      <a:moveTo>
                        <a:pt x="50" y="20"/>
                      </a:moveTo>
                      <a:cubicBezTo>
                        <a:pt x="48" y="20"/>
                        <a:pt x="47" y="19"/>
                        <a:pt x="46" y="18"/>
                      </a:cubicBezTo>
                      <a:cubicBezTo>
                        <a:pt x="42" y="12"/>
                        <a:pt x="35" y="8"/>
                        <a:pt x="27" y="8"/>
                      </a:cubicBezTo>
                      <a:cubicBezTo>
                        <a:pt x="19" y="8"/>
                        <a:pt x="12" y="12"/>
                        <a:pt x="8" y="18"/>
                      </a:cubicBezTo>
                      <a:cubicBezTo>
                        <a:pt x="6" y="20"/>
                        <a:pt x="4" y="20"/>
                        <a:pt x="2" y="19"/>
                      </a:cubicBezTo>
                      <a:cubicBezTo>
                        <a:pt x="0" y="17"/>
                        <a:pt x="0" y="15"/>
                        <a:pt x="1" y="13"/>
                      </a:cubicBezTo>
                      <a:cubicBezTo>
                        <a:pt x="7" y="5"/>
                        <a:pt x="17" y="0"/>
                        <a:pt x="27" y="0"/>
                      </a:cubicBezTo>
                      <a:cubicBezTo>
                        <a:pt x="37" y="0"/>
                        <a:pt x="47" y="5"/>
                        <a:pt x="53" y="13"/>
                      </a:cubicBezTo>
                      <a:cubicBezTo>
                        <a:pt x="54" y="15"/>
                        <a:pt x="54" y="17"/>
                        <a:pt x="52" y="19"/>
                      </a:cubicBezTo>
                      <a:cubicBezTo>
                        <a:pt x="51" y="19"/>
                        <a:pt x="50" y="20"/>
                        <a:pt x="5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出自【趣你的PPT】(微信:qunideppt)：最优质的PPT资源库"/>
                <p:cNvSpPr>
                  <a:spLocks/>
                </p:cNvSpPr>
                <p:nvPr/>
              </p:nvSpPr>
              <p:spPr bwMode="auto">
                <a:xfrm>
                  <a:off x="6289676" y="3660775"/>
                  <a:ext cx="260350" cy="69850"/>
                </a:xfrm>
                <a:custGeom>
                  <a:avLst/>
                  <a:gdLst>
                    <a:gd name="T0" fmla="*/ 4 w 98"/>
                    <a:gd name="T1" fmla="*/ 26 h 26"/>
                    <a:gd name="T2" fmla="*/ 1 w 98"/>
                    <a:gd name="T3" fmla="*/ 25 h 26"/>
                    <a:gd name="T4" fmla="*/ 2 w 98"/>
                    <a:gd name="T5" fmla="*/ 19 h 26"/>
                    <a:gd name="T6" fmla="*/ 49 w 98"/>
                    <a:gd name="T7" fmla="*/ 0 h 26"/>
                    <a:gd name="T8" fmla="*/ 96 w 98"/>
                    <a:gd name="T9" fmla="*/ 19 h 26"/>
                    <a:gd name="T10" fmla="*/ 97 w 98"/>
                    <a:gd name="T11" fmla="*/ 25 h 26"/>
                    <a:gd name="T12" fmla="*/ 91 w 98"/>
                    <a:gd name="T13" fmla="*/ 25 h 26"/>
                    <a:gd name="T14" fmla="*/ 49 w 98"/>
                    <a:gd name="T15" fmla="*/ 8 h 26"/>
                    <a:gd name="T16" fmla="*/ 7 w 98"/>
                    <a:gd name="T17" fmla="*/ 25 h 26"/>
                    <a:gd name="T18" fmla="*/ 4 w 98"/>
                    <a:gd name="T1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8" h="26">
                      <a:moveTo>
                        <a:pt x="4" y="26"/>
                      </a:moveTo>
                      <a:cubicBezTo>
                        <a:pt x="3" y="26"/>
                        <a:pt x="2" y="25"/>
                        <a:pt x="1" y="25"/>
                      </a:cubicBezTo>
                      <a:cubicBezTo>
                        <a:pt x="0" y="23"/>
                        <a:pt x="0" y="20"/>
                        <a:pt x="2" y="19"/>
                      </a:cubicBezTo>
                      <a:cubicBezTo>
                        <a:pt x="15" y="7"/>
                        <a:pt x="31" y="0"/>
                        <a:pt x="49" y="0"/>
                      </a:cubicBezTo>
                      <a:cubicBezTo>
                        <a:pt x="67" y="0"/>
                        <a:pt x="83" y="7"/>
                        <a:pt x="96" y="19"/>
                      </a:cubicBezTo>
                      <a:cubicBezTo>
                        <a:pt x="98" y="20"/>
                        <a:pt x="98" y="23"/>
                        <a:pt x="97" y="25"/>
                      </a:cubicBezTo>
                      <a:cubicBezTo>
                        <a:pt x="95" y="26"/>
                        <a:pt x="93" y="26"/>
                        <a:pt x="91" y="25"/>
                      </a:cubicBezTo>
                      <a:cubicBezTo>
                        <a:pt x="79" y="14"/>
                        <a:pt x="65" y="8"/>
                        <a:pt x="49" y="8"/>
                      </a:cubicBezTo>
                      <a:cubicBezTo>
                        <a:pt x="33" y="8"/>
                        <a:pt x="19" y="14"/>
                        <a:pt x="7" y="25"/>
                      </a:cubicBezTo>
                      <a:cubicBezTo>
                        <a:pt x="6" y="26"/>
                        <a:pt x="5" y="26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出自【趣你的PPT】(微信:qunideppt)：最优质的PPT资源库"/>
                <p:cNvSpPr>
                  <a:spLocks/>
                </p:cNvSpPr>
                <p:nvPr/>
              </p:nvSpPr>
              <p:spPr bwMode="auto">
                <a:xfrm>
                  <a:off x="6318251" y="3711575"/>
                  <a:ext cx="203200" cy="60325"/>
                </a:xfrm>
                <a:custGeom>
                  <a:avLst/>
                  <a:gdLst>
                    <a:gd name="T0" fmla="*/ 72 w 76"/>
                    <a:gd name="T1" fmla="*/ 22 h 23"/>
                    <a:gd name="T2" fmla="*/ 69 w 76"/>
                    <a:gd name="T3" fmla="*/ 21 h 23"/>
                    <a:gd name="T4" fmla="*/ 38 w 76"/>
                    <a:gd name="T5" fmla="*/ 8 h 23"/>
                    <a:gd name="T6" fmla="*/ 7 w 76"/>
                    <a:gd name="T7" fmla="*/ 21 h 23"/>
                    <a:gd name="T8" fmla="*/ 1 w 76"/>
                    <a:gd name="T9" fmla="*/ 21 h 23"/>
                    <a:gd name="T10" fmla="*/ 1 w 76"/>
                    <a:gd name="T11" fmla="*/ 15 h 23"/>
                    <a:gd name="T12" fmla="*/ 38 w 76"/>
                    <a:gd name="T13" fmla="*/ 0 h 23"/>
                    <a:gd name="T14" fmla="*/ 75 w 76"/>
                    <a:gd name="T15" fmla="*/ 15 h 23"/>
                    <a:gd name="T16" fmla="*/ 75 w 76"/>
                    <a:gd name="T17" fmla="*/ 21 h 23"/>
                    <a:gd name="T18" fmla="*/ 72 w 76"/>
                    <a:gd name="T1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" h="23">
                      <a:moveTo>
                        <a:pt x="72" y="22"/>
                      </a:moveTo>
                      <a:cubicBezTo>
                        <a:pt x="71" y="22"/>
                        <a:pt x="70" y="22"/>
                        <a:pt x="69" y="21"/>
                      </a:cubicBezTo>
                      <a:cubicBezTo>
                        <a:pt x="61" y="13"/>
                        <a:pt x="50" y="8"/>
                        <a:pt x="38" y="8"/>
                      </a:cubicBezTo>
                      <a:cubicBezTo>
                        <a:pt x="26" y="8"/>
                        <a:pt x="15" y="13"/>
                        <a:pt x="7" y="21"/>
                      </a:cubicBezTo>
                      <a:cubicBezTo>
                        <a:pt x="5" y="23"/>
                        <a:pt x="3" y="23"/>
                        <a:pt x="1" y="21"/>
                      </a:cubicBezTo>
                      <a:cubicBezTo>
                        <a:pt x="0" y="19"/>
                        <a:pt x="0" y="17"/>
                        <a:pt x="1" y="15"/>
                      </a:cubicBezTo>
                      <a:cubicBezTo>
                        <a:pt x="11" y="6"/>
                        <a:pt x="24" y="0"/>
                        <a:pt x="38" y="0"/>
                      </a:cubicBezTo>
                      <a:cubicBezTo>
                        <a:pt x="52" y="0"/>
                        <a:pt x="65" y="6"/>
                        <a:pt x="75" y="15"/>
                      </a:cubicBezTo>
                      <a:cubicBezTo>
                        <a:pt x="76" y="17"/>
                        <a:pt x="76" y="19"/>
                        <a:pt x="75" y="21"/>
                      </a:cubicBezTo>
                      <a:cubicBezTo>
                        <a:pt x="74" y="22"/>
                        <a:pt x="73" y="22"/>
                        <a:pt x="7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85"/>
              <p:cNvGrpSpPr/>
              <p:nvPr/>
            </p:nvGrpSpPr>
            <p:grpSpPr>
              <a:xfrm>
                <a:off x="3075938" y="3614710"/>
                <a:ext cx="176928" cy="101639"/>
                <a:chOff x="811214" y="4362450"/>
                <a:chExt cx="298450" cy="171450"/>
              </a:xfrm>
              <a:solidFill>
                <a:sysClr val="window" lastClr="FFFFFF"/>
              </a:solidFill>
            </p:grpSpPr>
            <p:sp>
              <p:nvSpPr>
                <p:cNvPr id="38" name="出自【趣你的PPT】(微信:qunideppt)：最优质的PPT资源库"/>
                <p:cNvSpPr>
                  <a:spLocks noEditPoints="1"/>
                </p:cNvSpPr>
                <p:nvPr/>
              </p:nvSpPr>
              <p:spPr bwMode="auto">
                <a:xfrm>
                  <a:off x="811214" y="4362450"/>
                  <a:ext cx="298450" cy="171450"/>
                </a:xfrm>
                <a:custGeom>
                  <a:avLst/>
                  <a:gdLst>
                    <a:gd name="T0" fmla="*/ 104 w 112"/>
                    <a:gd name="T1" fmla="*/ 16 h 64"/>
                    <a:gd name="T2" fmla="*/ 104 w 112"/>
                    <a:gd name="T3" fmla="*/ 8 h 64"/>
                    <a:gd name="T4" fmla="*/ 96 w 112"/>
                    <a:gd name="T5" fmla="*/ 0 h 64"/>
                    <a:gd name="T6" fmla="*/ 8 w 112"/>
                    <a:gd name="T7" fmla="*/ 0 h 64"/>
                    <a:gd name="T8" fmla="*/ 0 w 112"/>
                    <a:gd name="T9" fmla="*/ 8 h 64"/>
                    <a:gd name="T10" fmla="*/ 0 w 112"/>
                    <a:gd name="T11" fmla="*/ 56 h 64"/>
                    <a:gd name="T12" fmla="*/ 8 w 112"/>
                    <a:gd name="T13" fmla="*/ 64 h 64"/>
                    <a:gd name="T14" fmla="*/ 96 w 112"/>
                    <a:gd name="T15" fmla="*/ 64 h 64"/>
                    <a:gd name="T16" fmla="*/ 104 w 112"/>
                    <a:gd name="T17" fmla="*/ 56 h 64"/>
                    <a:gd name="T18" fmla="*/ 104 w 112"/>
                    <a:gd name="T19" fmla="*/ 48 h 64"/>
                    <a:gd name="T20" fmla="*/ 112 w 112"/>
                    <a:gd name="T21" fmla="*/ 40 h 64"/>
                    <a:gd name="T22" fmla="*/ 112 w 112"/>
                    <a:gd name="T23" fmla="*/ 24 h 64"/>
                    <a:gd name="T24" fmla="*/ 104 w 112"/>
                    <a:gd name="T25" fmla="*/ 16 h 64"/>
                    <a:gd name="T26" fmla="*/ 8 w 112"/>
                    <a:gd name="T27" fmla="*/ 56 h 64"/>
                    <a:gd name="T28" fmla="*/ 8 w 112"/>
                    <a:gd name="T29" fmla="*/ 8 h 64"/>
                    <a:gd name="T30" fmla="*/ 96 w 112"/>
                    <a:gd name="T31" fmla="*/ 8 h 64"/>
                    <a:gd name="T32" fmla="*/ 96 w 112"/>
                    <a:gd name="T33" fmla="*/ 20 h 64"/>
                    <a:gd name="T34" fmla="*/ 96 w 112"/>
                    <a:gd name="T35" fmla="*/ 44 h 64"/>
                    <a:gd name="T36" fmla="*/ 96 w 112"/>
                    <a:gd name="T37" fmla="*/ 56 h 64"/>
                    <a:gd name="T38" fmla="*/ 8 w 112"/>
                    <a:gd name="T39" fmla="*/ 56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64">
                      <a:moveTo>
                        <a:pt x="104" y="16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4" y="4"/>
                        <a:pt x="100" y="0"/>
                        <a:pt x="9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0"/>
                        <a:pt x="4" y="64"/>
                        <a:pt x="8" y="64"/>
                      </a:cubicBezTo>
                      <a:cubicBezTo>
                        <a:pt x="96" y="64"/>
                        <a:pt x="96" y="64"/>
                        <a:pt x="96" y="64"/>
                      </a:cubicBezTo>
                      <a:cubicBezTo>
                        <a:pt x="100" y="64"/>
                        <a:pt x="104" y="60"/>
                        <a:pt x="104" y="56"/>
                      </a:cubicBezTo>
                      <a:cubicBezTo>
                        <a:pt x="104" y="48"/>
                        <a:pt x="104" y="48"/>
                        <a:pt x="104" y="48"/>
                      </a:cubicBezTo>
                      <a:cubicBezTo>
                        <a:pt x="108" y="48"/>
                        <a:pt x="112" y="44"/>
                        <a:pt x="112" y="40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12" y="20"/>
                        <a:pt x="108" y="16"/>
                        <a:pt x="104" y="16"/>
                      </a:cubicBezTo>
                      <a:close/>
                      <a:moveTo>
                        <a:pt x="8" y="56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96" y="44"/>
                        <a:pt x="96" y="44"/>
                        <a:pt x="96" y="44"/>
                      </a:cubicBezTo>
                      <a:cubicBezTo>
                        <a:pt x="96" y="56"/>
                        <a:pt x="96" y="56"/>
                        <a:pt x="96" y="56"/>
                      </a:cubicBezTo>
                      <a:lnTo>
                        <a:pt x="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出自【趣你的PPT】(微信:qunideppt)：最优质的PPT资源库"/>
                <p:cNvSpPr>
                  <a:spLocks noChangeArrowheads="1"/>
                </p:cNvSpPr>
                <p:nvPr/>
              </p:nvSpPr>
              <p:spPr bwMode="auto">
                <a:xfrm>
                  <a:off x="854076" y="4405313"/>
                  <a:ext cx="190500" cy="857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245697" y="3610072"/>
                <a:ext cx="151071" cy="113304"/>
              </a:xfrm>
              <a:custGeom>
                <a:avLst/>
                <a:gdLst>
                  <a:gd name="T0" fmla="*/ 96 w 112"/>
                  <a:gd name="T1" fmla="*/ 0 h 84"/>
                  <a:gd name="T2" fmla="*/ 16 w 112"/>
                  <a:gd name="T3" fmla="*/ 0 h 84"/>
                  <a:gd name="T4" fmla="*/ 0 w 112"/>
                  <a:gd name="T5" fmla="*/ 16 h 84"/>
                  <a:gd name="T6" fmla="*/ 0 w 112"/>
                  <a:gd name="T7" fmla="*/ 68 h 84"/>
                  <a:gd name="T8" fmla="*/ 16 w 112"/>
                  <a:gd name="T9" fmla="*/ 84 h 84"/>
                  <a:gd name="T10" fmla="*/ 96 w 112"/>
                  <a:gd name="T11" fmla="*/ 84 h 84"/>
                  <a:gd name="T12" fmla="*/ 112 w 112"/>
                  <a:gd name="T13" fmla="*/ 68 h 84"/>
                  <a:gd name="T14" fmla="*/ 112 w 112"/>
                  <a:gd name="T15" fmla="*/ 16 h 84"/>
                  <a:gd name="T16" fmla="*/ 96 w 112"/>
                  <a:gd name="T17" fmla="*/ 0 h 84"/>
                  <a:gd name="T18" fmla="*/ 104 w 112"/>
                  <a:gd name="T19" fmla="*/ 16 h 84"/>
                  <a:gd name="T20" fmla="*/ 104 w 112"/>
                  <a:gd name="T21" fmla="*/ 68 h 84"/>
                  <a:gd name="T22" fmla="*/ 104 w 112"/>
                  <a:gd name="T23" fmla="*/ 69 h 84"/>
                  <a:gd name="T24" fmla="*/ 71 w 112"/>
                  <a:gd name="T25" fmla="*/ 38 h 84"/>
                  <a:gd name="T26" fmla="*/ 104 w 112"/>
                  <a:gd name="T27" fmla="*/ 14 h 84"/>
                  <a:gd name="T28" fmla="*/ 104 w 112"/>
                  <a:gd name="T29" fmla="*/ 16 h 84"/>
                  <a:gd name="T30" fmla="*/ 96 w 112"/>
                  <a:gd name="T31" fmla="*/ 8 h 84"/>
                  <a:gd name="T32" fmla="*/ 98 w 112"/>
                  <a:gd name="T33" fmla="*/ 8 h 84"/>
                  <a:gd name="T34" fmla="*/ 55 w 112"/>
                  <a:gd name="T35" fmla="*/ 41 h 84"/>
                  <a:gd name="T36" fmla="*/ 13 w 112"/>
                  <a:gd name="T37" fmla="*/ 9 h 84"/>
                  <a:gd name="T38" fmla="*/ 16 w 112"/>
                  <a:gd name="T39" fmla="*/ 8 h 84"/>
                  <a:gd name="T40" fmla="*/ 96 w 112"/>
                  <a:gd name="T41" fmla="*/ 8 h 84"/>
                  <a:gd name="T42" fmla="*/ 8 w 112"/>
                  <a:gd name="T43" fmla="*/ 69 h 84"/>
                  <a:gd name="T44" fmla="*/ 8 w 112"/>
                  <a:gd name="T45" fmla="*/ 68 h 84"/>
                  <a:gd name="T46" fmla="*/ 8 w 112"/>
                  <a:gd name="T47" fmla="*/ 16 h 84"/>
                  <a:gd name="T48" fmla="*/ 8 w 112"/>
                  <a:gd name="T49" fmla="*/ 15 h 84"/>
                  <a:gd name="T50" fmla="*/ 40 w 112"/>
                  <a:gd name="T51" fmla="*/ 39 h 84"/>
                  <a:gd name="T52" fmla="*/ 8 w 112"/>
                  <a:gd name="T53" fmla="*/ 69 h 84"/>
                  <a:gd name="T54" fmla="*/ 16 w 112"/>
                  <a:gd name="T55" fmla="*/ 76 h 84"/>
                  <a:gd name="T56" fmla="*/ 13 w 112"/>
                  <a:gd name="T57" fmla="*/ 75 h 84"/>
                  <a:gd name="T58" fmla="*/ 47 w 112"/>
                  <a:gd name="T59" fmla="*/ 43 h 84"/>
                  <a:gd name="T60" fmla="*/ 49 w 112"/>
                  <a:gd name="T61" fmla="*/ 45 h 84"/>
                  <a:gd name="T62" fmla="*/ 49 w 112"/>
                  <a:gd name="T63" fmla="*/ 45 h 84"/>
                  <a:gd name="T64" fmla="*/ 55 w 112"/>
                  <a:gd name="T65" fmla="*/ 48 h 84"/>
                  <a:gd name="T66" fmla="*/ 61 w 112"/>
                  <a:gd name="T67" fmla="*/ 45 h 84"/>
                  <a:gd name="T68" fmla="*/ 62 w 112"/>
                  <a:gd name="T69" fmla="*/ 45 h 84"/>
                  <a:gd name="T70" fmla="*/ 65 w 112"/>
                  <a:gd name="T71" fmla="*/ 43 h 84"/>
                  <a:gd name="T72" fmla="*/ 99 w 112"/>
                  <a:gd name="T73" fmla="*/ 75 h 84"/>
                  <a:gd name="T74" fmla="*/ 96 w 112"/>
                  <a:gd name="T75" fmla="*/ 76 h 84"/>
                  <a:gd name="T76" fmla="*/ 16 w 112"/>
                  <a:gd name="T77" fmla="*/ 7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2" h="84"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7"/>
                      <a:pt x="7" y="84"/>
                      <a:pt x="16" y="84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105" y="84"/>
                      <a:pt x="112" y="77"/>
                      <a:pt x="112" y="6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112" y="7"/>
                      <a:pt x="105" y="0"/>
                      <a:pt x="96" y="0"/>
                    </a:cubicBezTo>
                    <a:close/>
                    <a:moveTo>
                      <a:pt x="104" y="16"/>
                    </a:move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68"/>
                      <a:pt x="104" y="69"/>
                      <a:pt x="104" y="6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5"/>
                      <a:pt x="104" y="16"/>
                    </a:cubicBezTo>
                    <a:close/>
                    <a:moveTo>
                      <a:pt x="96" y="8"/>
                    </a:moveTo>
                    <a:cubicBezTo>
                      <a:pt x="97" y="8"/>
                      <a:pt x="98" y="8"/>
                      <a:pt x="98" y="8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lnTo>
                      <a:pt x="96" y="8"/>
                    </a:lnTo>
                    <a:close/>
                    <a:moveTo>
                      <a:pt x="8" y="69"/>
                    </a:moveTo>
                    <a:cubicBezTo>
                      <a:pt x="8" y="69"/>
                      <a:pt x="8" y="68"/>
                      <a:pt x="8" y="6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0" y="39"/>
                      <a:pt x="40" y="39"/>
                      <a:pt x="40" y="39"/>
                    </a:cubicBezTo>
                    <a:lnTo>
                      <a:pt x="8" y="69"/>
                    </a:lnTo>
                    <a:close/>
                    <a:moveTo>
                      <a:pt x="16" y="76"/>
                    </a:moveTo>
                    <a:cubicBezTo>
                      <a:pt x="15" y="76"/>
                      <a:pt x="13" y="76"/>
                      <a:pt x="13" y="7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1" y="47"/>
                      <a:pt x="53" y="48"/>
                      <a:pt x="55" y="48"/>
                    </a:cubicBezTo>
                    <a:cubicBezTo>
                      <a:pt x="58" y="48"/>
                      <a:pt x="60" y="47"/>
                      <a:pt x="61" y="45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76"/>
                      <a:pt x="97" y="76"/>
                      <a:pt x="96" y="76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363678" y="4142072"/>
                <a:ext cx="770062" cy="770062"/>
              </a:xfrm>
              <a:custGeom>
                <a:avLst/>
                <a:gdLst>
                  <a:gd name="T0" fmla="*/ 642 w 642"/>
                  <a:gd name="T1" fmla="*/ 618 h 642"/>
                  <a:gd name="T2" fmla="*/ 618 w 642"/>
                  <a:gd name="T3" fmla="*/ 642 h 642"/>
                  <a:gd name="T4" fmla="*/ 24 w 642"/>
                  <a:gd name="T5" fmla="*/ 642 h 642"/>
                  <a:gd name="T6" fmla="*/ 0 w 642"/>
                  <a:gd name="T7" fmla="*/ 618 h 642"/>
                  <a:gd name="T8" fmla="*/ 0 w 642"/>
                  <a:gd name="T9" fmla="*/ 24 h 642"/>
                  <a:gd name="T10" fmla="*/ 24 w 642"/>
                  <a:gd name="T11" fmla="*/ 0 h 642"/>
                  <a:gd name="T12" fmla="*/ 618 w 642"/>
                  <a:gd name="T13" fmla="*/ 0 h 642"/>
                  <a:gd name="T14" fmla="*/ 642 w 642"/>
                  <a:gd name="T15" fmla="*/ 24 h 642"/>
                  <a:gd name="T16" fmla="*/ 642 w 642"/>
                  <a:gd name="T17" fmla="*/ 618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642">
                    <a:moveTo>
                      <a:pt x="642" y="618"/>
                    </a:moveTo>
                    <a:cubicBezTo>
                      <a:pt x="642" y="632"/>
                      <a:pt x="631" y="642"/>
                      <a:pt x="618" y="642"/>
                    </a:cubicBezTo>
                    <a:cubicBezTo>
                      <a:pt x="24" y="642"/>
                      <a:pt x="24" y="642"/>
                      <a:pt x="24" y="642"/>
                    </a:cubicBezTo>
                    <a:cubicBezTo>
                      <a:pt x="11" y="642"/>
                      <a:pt x="0" y="632"/>
                      <a:pt x="0" y="61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618" y="0"/>
                      <a:pt x="618" y="0"/>
                      <a:pt x="618" y="0"/>
                    </a:cubicBezTo>
                    <a:cubicBezTo>
                      <a:pt x="631" y="0"/>
                      <a:pt x="642" y="11"/>
                      <a:pt x="642" y="24"/>
                    </a:cubicBezTo>
                    <a:lnTo>
                      <a:pt x="642" y="618"/>
                    </a:lnTo>
                    <a:close/>
                  </a:path>
                </a:pathLst>
              </a:custGeom>
              <a:solidFill>
                <a:srgbClr val="00AF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出自【趣你的PPT】(微信:qunideppt)：最优质的PPT资源库"/>
              <p:cNvSpPr/>
              <p:nvPr/>
            </p:nvSpPr>
            <p:spPr>
              <a:xfrm>
                <a:off x="2346318" y="5011997"/>
                <a:ext cx="792000" cy="36000"/>
              </a:xfrm>
              <a:prstGeom prst="rect">
                <a:avLst/>
              </a:prstGeom>
              <a:solidFill>
                <a:srgbClr val="7F7F7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5" name="出自【趣你的PPT】(微信:qunideppt)：最优质的PPT资源库"/>
              <p:cNvSpPr/>
              <p:nvPr/>
            </p:nvSpPr>
            <p:spPr>
              <a:xfrm>
                <a:off x="2346318" y="5107152"/>
                <a:ext cx="792000" cy="36000"/>
              </a:xfrm>
              <a:prstGeom prst="rect">
                <a:avLst/>
              </a:prstGeom>
              <a:solidFill>
                <a:srgbClr val="7F7F7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6" name="出自【趣你的PPT】(微信:qunideppt)：最优质的PPT资源库"/>
              <p:cNvSpPr/>
              <p:nvPr/>
            </p:nvSpPr>
            <p:spPr>
              <a:xfrm>
                <a:off x="2346318" y="5221203"/>
                <a:ext cx="792000" cy="36000"/>
              </a:xfrm>
              <a:prstGeom prst="rect">
                <a:avLst/>
              </a:prstGeom>
              <a:solidFill>
                <a:srgbClr val="7F7F7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出自【趣你的PPT】(微信:qunideppt)：最优质的PPT资源库"/>
              <p:cNvSpPr/>
              <p:nvPr/>
            </p:nvSpPr>
            <p:spPr>
              <a:xfrm>
                <a:off x="2506346" y="5359097"/>
                <a:ext cx="450855" cy="152703"/>
              </a:xfrm>
              <a:prstGeom prst="roundRect">
                <a:avLst/>
              </a:prstGeom>
              <a:solidFill>
                <a:srgbClr val="FDB81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Buy</a:t>
                </a:r>
              </a:p>
            </p:txBody>
          </p:sp>
        </p:grpSp>
        <p:sp>
          <p:nvSpPr>
            <p:cNvPr id="2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481047" y="4382659"/>
              <a:ext cx="532441" cy="400044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4924" tIns="57462" rIns="114924" bIns="5746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57"/>
            </a:p>
          </p:txBody>
        </p:sp>
      </p:grpSp>
    </p:spTree>
    <p:extLst>
      <p:ext uri="{BB962C8B-B14F-4D97-AF65-F5344CB8AC3E}">
        <p14:creationId xmlns:p14="http://schemas.microsoft.com/office/powerpoint/2010/main" val="24808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2283916" y="1404744"/>
            <a:ext cx="1509118" cy="1634423"/>
          </a:xfrm>
          <a:custGeom>
            <a:avLst/>
            <a:gdLst>
              <a:gd name="connsiteX0" fmla="*/ 1441667 w 5342334"/>
              <a:gd name="connsiteY0" fmla="*/ 2934412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437887 w 5342334"/>
              <a:gd name="connsiteY3" fmla="*/ 2937382 h 5785910"/>
              <a:gd name="connsiteX4" fmla="*/ 1354605 w 5342334"/>
              <a:gd name="connsiteY4" fmla="*/ 2912708 h 5785910"/>
              <a:gd name="connsiteX5" fmla="*/ 1428080 w 5342334"/>
              <a:gd name="connsiteY5" fmla="*/ 2945087 h 5785910"/>
              <a:gd name="connsiteX6" fmla="*/ 1431904 w 5342334"/>
              <a:gd name="connsiteY6" fmla="*/ 2942083 h 5785910"/>
              <a:gd name="connsiteX7" fmla="*/ 1431050 w 5342334"/>
              <a:gd name="connsiteY7" fmla="*/ 3320849 h 5785910"/>
              <a:gd name="connsiteX8" fmla="*/ 2146318 w 5342334"/>
              <a:gd name="connsiteY8" fmla="*/ 5548257 h 5785910"/>
              <a:gd name="connsiteX9" fmla="*/ 2115204 w 5342334"/>
              <a:gd name="connsiteY9" fmla="*/ 5553206 h 5785910"/>
              <a:gd name="connsiteX10" fmla="*/ 1246460 w 5342334"/>
              <a:gd name="connsiteY10" fmla="*/ 5785910 h 5785910"/>
              <a:gd name="connsiteX11" fmla="*/ 0 w 5342334"/>
              <a:gd name="connsiteY11" fmla="*/ 3148605 h 5785910"/>
              <a:gd name="connsiteX12" fmla="*/ 1262428 w 5342334"/>
              <a:gd name="connsiteY12" fmla="*/ 2938106 h 5785910"/>
              <a:gd name="connsiteX13" fmla="*/ 3380735 w 5342334"/>
              <a:gd name="connsiteY13" fmla="*/ 118 h 5785910"/>
              <a:gd name="connsiteX14" fmla="*/ 3863622 w 5342334"/>
              <a:gd name="connsiteY14" fmla="*/ 912639 h 5785910"/>
              <a:gd name="connsiteX15" fmla="*/ 3674765 w 5342334"/>
              <a:gd name="connsiteY15" fmla="*/ 2045786 h 5785910"/>
              <a:gd name="connsiteX16" fmla="*/ 4585837 w 5342334"/>
              <a:gd name="connsiteY16" fmla="*/ 2046833 h 5785910"/>
              <a:gd name="connsiteX17" fmla="*/ 4775401 w 5342334"/>
              <a:gd name="connsiteY17" fmla="*/ 2003486 h 5785910"/>
              <a:gd name="connsiteX18" fmla="*/ 5203724 w 5342334"/>
              <a:gd name="connsiteY18" fmla="*/ 2381935 h 5785910"/>
              <a:gd name="connsiteX19" fmla="*/ 4980124 w 5342334"/>
              <a:gd name="connsiteY19" fmla="*/ 2705696 h 5785910"/>
              <a:gd name="connsiteX20" fmla="*/ 5342334 w 5342334"/>
              <a:gd name="connsiteY20" fmla="*/ 3258997 h 5785910"/>
              <a:gd name="connsiteX21" fmla="*/ 5107100 w 5342334"/>
              <a:gd name="connsiteY21" fmla="*/ 3754493 h 5785910"/>
              <a:gd name="connsiteX22" fmla="*/ 5342334 w 5342334"/>
              <a:gd name="connsiteY22" fmla="*/ 4140580 h 5785910"/>
              <a:gd name="connsiteX23" fmla="*/ 4844706 w 5342334"/>
              <a:gd name="connsiteY23" fmla="*/ 4606676 h 5785910"/>
              <a:gd name="connsiteX24" fmla="*/ 4790537 w 5342334"/>
              <a:gd name="connsiteY24" fmla="*/ 4596433 h 5785910"/>
              <a:gd name="connsiteX25" fmla="*/ 4802287 w 5342334"/>
              <a:gd name="connsiteY25" fmla="*/ 4606672 h 5785910"/>
              <a:gd name="connsiteX26" fmla="*/ 5191248 w 5342334"/>
              <a:gd name="connsiteY26" fmla="*/ 4997228 h 5785910"/>
              <a:gd name="connsiteX27" fmla="*/ 4866278 w 5342334"/>
              <a:gd name="connsiteY27" fmla="*/ 5435572 h 5785910"/>
              <a:gd name="connsiteX28" fmla="*/ 4581456 w 5342334"/>
              <a:gd name="connsiteY28" fmla="*/ 5443059 h 5785910"/>
              <a:gd name="connsiteX29" fmla="*/ 4593578 w 5342334"/>
              <a:gd name="connsiteY29" fmla="*/ 5444848 h 5785910"/>
              <a:gd name="connsiteX30" fmla="*/ 4581281 w 5342334"/>
              <a:gd name="connsiteY30" fmla="*/ 5445228 h 5785910"/>
              <a:gd name="connsiteX31" fmla="*/ 2168410 w 5342334"/>
              <a:gd name="connsiteY31" fmla="*/ 5525146 h 5785910"/>
              <a:gd name="connsiteX32" fmla="*/ 1445968 w 5342334"/>
              <a:gd name="connsiteY32" fmla="*/ 3310386 h 5785910"/>
              <a:gd name="connsiteX33" fmla="*/ 1441770 w 5342334"/>
              <a:gd name="connsiteY33" fmla="*/ 2943473 h 5785910"/>
              <a:gd name="connsiteX34" fmla="*/ 1514723 w 5342334"/>
              <a:gd name="connsiteY34" fmla="*/ 2929703 h 5785910"/>
              <a:gd name="connsiteX35" fmla="*/ 1975047 w 5342334"/>
              <a:gd name="connsiteY35" fmla="*/ 2725675 h 5785910"/>
              <a:gd name="connsiteX36" fmla="*/ 2654934 w 5342334"/>
              <a:gd name="connsiteY36" fmla="*/ 1630299 h 5785910"/>
              <a:gd name="connsiteX37" fmla="*/ 3108192 w 5342334"/>
              <a:gd name="connsiteY37" fmla="*/ 686009 h 5785910"/>
              <a:gd name="connsiteX38" fmla="*/ 3334821 w 5342334"/>
              <a:gd name="connsiteY38" fmla="*/ 6121 h 5785910"/>
              <a:gd name="connsiteX39" fmla="*/ 3380735 w 5342334"/>
              <a:gd name="connsiteY39" fmla="*/ 118 h 5785910"/>
              <a:gd name="connsiteX0" fmla="*/ 1441667 w 5342334"/>
              <a:gd name="connsiteY0" fmla="*/ 2934412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437887 w 5342334"/>
              <a:gd name="connsiteY3" fmla="*/ 2937382 h 5785910"/>
              <a:gd name="connsiteX4" fmla="*/ 1441667 w 5342334"/>
              <a:gd name="connsiteY4" fmla="*/ 2934412 h 5785910"/>
              <a:gd name="connsiteX5" fmla="*/ 1354605 w 5342334"/>
              <a:gd name="connsiteY5" fmla="*/ 2912708 h 5785910"/>
              <a:gd name="connsiteX6" fmla="*/ 1428080 w 5342334"/>
              <a:gd name="connsiteY6" fmla="*/ 2945087 h 5785910"/>
              <a:gd name="connsiteX7" fmla="*/ 1431050 w 5342334"/>
              <a:gd name="connsiteY7" fmla="*/ 3320849 h 5785910"/>
              <a:gd name="connsiteX8" fmla="*/ 2146318 w 5342334"/>
              <a:gd name="connsiteY8" fmla="*/ 5548257 h 5785910"/>
              <a:gd name="connsiteX9" fmla="*/ 2115204 w 5342334"/>
              <a:gd name="connsiteY9" fmla="*/ 5553206 h 5785910"/>
              <a:gd name="connsiteX10" fmla="*/ 1246460 w 5342334"/>
              <a:gd name="connsiteY10" fmla="*/ 5785910 h 5785910"/>
              <a:gd name="connsiteX11" fmla="*/ 0 w 5342334"/>
              <a:gd name="connsiteY11" fmla="*/ 3148605 h 5785910"/>
              <a:gd name="connsiteX12" fmla="*/ 1262428 w 5342334"/>
              <a:gd name="connsiteY12" fmla="*/ 2938106 h 5785910"/>
              <a:gd name="connsiteX13" fmla="*/ 1354605 w 5342334"/>
              <a:gd name="connsiteY13" fmla="*/ 2912708 h 5785910"/>
              <a:gd name="connsiteX14" fmla="*/ 3380735 w 5342334"/>
              <a:gd name="connsiteY14" fmla="*/ 118 h 5785910"/>
              <a:gd name="connsiteX15" fmla="*/ 3863622 w 5342334"/>
              <a:gd name="connsiteY15" fmla="*/ 912639 h 5785910"/>
              <a:gd name="connsiteX16" fmla="*/ 3674765 w 5342334"/>
              <a:gd name="connsiteY16" fmla="*/ 2045786 h 5785910"/>
              <a:gd name="connsiteX17" fmla="*/ 4585837 w 5342334"/>
              <a:gd name="connsiteY17" fmla="*/ 2046833 h 5785910"/>
              <a:gd name="connsiteX18" fmla="*/ 4775401 w 5342334"/>
              <a:gd name="connsiteY18" fmla="*/ 2003486 h 5785910"/>
              <a:gd name="connsiteX19" fmla="*/ 5203724 w 5342334"/>
              <a:gd name="connsiteY19" fmla="*/ 2381935 h 5785910"/>
              <a:gd name="connsiteX20" fmla="*/ 4980124 w 5342334"/>
              <a:gd name="connsiteY20" fmla="*/ 2705696 h 5785910"/>
              <a:gd name="connsiteX21" fmla="*/ 5342334 w 5342334"/>
              <a:gd name="connsiteY21" fmla="*/ 3258997 h 5785910"/>
              <a:gd name="connsiteX22" fmla="*/ 5107100 w 5342334"/>
              <a:gd name="connsiteY22" fmla="*/ 3754493 h 5785910"/>
              <a:gd name="connsiteX23" fmla="*/ 5342334 w 5342334"/>
              <a:gd name="connsiteY23" fmla="*/ 4140580 h 5785910"/>
              <a:gd name="connsiteX24" fmla="*/ 4844706 w 5342334"/>
              <a:gd name="connsiteY24" fmla="*/ 4606676 h 5785910"/>
              <a:gd name="connsiteX25" fmla="*/ 4790537 w 5342334"/>
              <a:gd name="connsiteY25" fmla="*/ 4596433 h 5785910"/>
              <a:gd name="connsiteX26" fmla="*/ 4802287 w 5342334"/>
              <a:gd name="connsiteY26" fmla="*/ 4606672 h 5785910"/>
              <a:gd name="connsiteX27" fmla="*/ 5191248 w 5342334"/>
              <a:gd name="connsiteY27" fmla="*/ 4997228 h 5785910"/>
              <a:gd name="connsiteX28" fmla="*/ 4866278 w 5342334"/>
              <a:gd name="connsiteY28" fmla="*/ 5435572 h 5785910"/>
              <a:gd name="connsiteX29" fmla="*/ 4581456 w 5342334"/>
              <a:gd name="connsiteY29" fmla="*/ 5443059 h 5785910"/>
              <a:gd name="connsiteX30" fmla="*/ 4593578 w 5342334"/>
              <a:gd name="connsiteY30" fmla="*/ 5444848 h 5785910"/>
              <a:gd name="connsiteX31" fmla="*/ 4581281 w 5342334"/>
              <a:gd name="connsiteY31" fmla="*/ 5445228 h 5785910"/>
              <a:gd name="connsiteX32" fmla="*/ 2168410 w 5342334"/>
              <a:gd name="connsiteY32" fmla="*/ 5525146 h 5785910"/>
              <a:gd name="connsiteX33" fmla="*/ 1445968 w 5342334"/>
              <a:gd name="connsiteY33" fmla="*/ 3310386 h 5785910"/>
              <a:gd name="connsiteX34" fmla="*/ 1441770 w 5342334"/>
              <a:gd name="connsiteY34" fmla="*/ 2943473 h 5785910"/>
              <a:gd name="connsiteX35" fmla="*/ 1514723 w 5342334"/>
              <a:gd name="connsiteY35" fmla="*/ 2929703 h 5785910"/>
              <a:gd name="connsiteX36" fmla="*/ 1975047 w 5342334"/>
              <a:gd name="connsiteY36" fmla="*/ 2725675 h 5785910"/>
              <a:gd name="connsiteX37" fmla="*/ 2654934 w 5342334"/>
              <a:gd name="connsiteY37" fmla="*/ 1630299 h 5785910"/>
              <a:gd name="connsiteX38" fmla="*/ 3108192 w 5342334"/>
              <a:gd name="connsiteY38" fmla="*/ 686009 h 5785910"/>
              <a:gd name="connsiteX39" fmla="*/ 3334821 w 5342334"/>
              <a:gd name="connsiteY39" fmla="*/ 6121 h 5785910"/>
              <a:gd name="connsiteX40" fmla="*/ 3380735 w 5342334"/>
              <a:gd name="connsiteY40" fmla="*/ 118 h 5785910"/>
              <a:gd name="connsiteX0" fmla="*/ 1437887 w 5342334"/>
              <a:gd name="connsiteY0" fmla="*/ 2937382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437887 w 5342334"/>
              <a:gd name="connsiteY3" fmla="*/ 2937382 h 5785910"/>
              <a:gd name="connsiteX4" fmla="*/ 1354605 w 5342334"/>
              <a:gd name="connsiteY4" fmla="*/ 2912708 h 5785910"/>
              <a:gd name="connsiteX5" fmla="*/ 1428080 w 5342334"/>
              <a:gd name="connsiteY5" fmla="*/ 2945087 h 5785910"/>
              <a:gd name="connsiteX6" fmla="*/ 1431050 w 5342334"/>
              <a:gd name="connsiteY6" fmla="*/ 3320849 h 5785910"/>
              <a:gd name="connsiteX7" fmla="*/ 2146318 w 5342334"/>
              <a:gd name="connsiteY7" fmla="*/ 5548257 h 5785910"/>
              <a:gd name="connsiteX8" fmla="*/ 2115204 w 5342334"/>
              <a:gd name="connsiteY8" fmla="*/ 5553206 h 5785910"/>
              <a:gd name="connsiteX9" fmla="*/ 1246460 w 5342334"/>
              <a:gd name="connsiteY9" fmla="*/ 5785910 h 5785910"/>
              <a:gd name="connsiteX10" fmla="*/ 0 w 5342334"/>
              <a:gd name="connsiteY10" fmla="*/ 3148605 h 5785910"/>
              <a:gd name="connsiteX11" fmla="*/ 1262428 w 5342334"/>
              <a:gd name="connsiteY11" fmla="*/ 2938106 h 5785910"/>
              <a:gd name="connsiteX12" fmla="*/ 1354605 w 5342334"/>
              <a:gd name="connsiteY12" fmla="*/ 2912708 h 5785910"/>
              <a:gd name="connsiteX13" fmla="*/ 3380735 w 5342334"/>
              <a:gd name="connsiteY13" fmla="*/ 118 h 5785910"/>
              <a:gd name="connsiteX14" fmla="*/ 3863622 w 5342334"/>
              <a:gd name="connsiteY14" fmla="*/ 912639 h 5785910"/>
              <a:gd name="connsiteX15" fmla="*/ 3674765 w 5342334"/>
              <a:gd name="connsiteY15" fmla="*/ 2045786 h 5785910"/>
              <a:gd name="connsiteX16" fmla="*/ 4585837 w 5342334"/>
              <a:gd name="connsiteY16" fmla="*/ 2046833 h 5785910"/>
              <a:gd name="connsiteX17" fmla="*/ 4775401 w 5342334"/>
              <a:gd name="connsiteY17" fmla="*/ 2003486 h 5785910"/>
              <a:gd name="connsiteX18" fmla="*/ 5203724 w 5342334"/>
              <a:gd name="connsiteY18" fmla="*/ 2381935 h 5785910"/>
              <a:gd name="connsiteX19" fmla="*/ 4980124 w 5342334"/>
              <a:gd name="connsiteY19" fmla="*/ 2705696 h 5785910"/>
              <a:gd name="connsiteX20" fmla="*/ 5342334 w 5342334"/>
              <a:gd name="connsiteY20" fmla="*/ 3258997 h 5785910"/>
              <a:gd name="connsiteX21" fmla="*/ 5107100 w 5342334"/>
              <a:gd name="connsiteY21" fmla="*/ 3754493 h 5785910"/>
              <a:gd name="connsiteX22" fmla="*/ 5342334 w 5342334"/>
              <a:gd name="connsiteY22" fmla="*/ 4140580 h 5785910"/>
              <a:gd name="connsiteX23" fmla="*/ 4844706 w 5342334"/>
              <a:gd name="connsiteY23" fmla="*/ 4606676 h 5785910"/>
              <a:gd name="connsiteX24" fmla="*/ 4790537 w 5342334"/>
              <a:gd name="connsiteY24" fmla="*/ 4596433 h 5785910"/>
              <a:gd name="connsiteX25" fmla="*/ 4802287 w 5342334"/>
              <a:gd name="connsiteY25" fmla="*/ 4606672 h 5785910"/>
              <a:gd name="connsiteX26" fmla="*/ 5191248 w 5342334"/>
              <a:gd name="connsiteY26" fmla="*/ 4997228 h 5785910"/>
              <a:gd name="connsiteX27" fmla="*/ 4866278 w 5342334"/>
              <a:gd name="connsiteY27" fmla="*/ 5435572 h 5785910"/>
              <a:gd name="connsiteX28" fmla="*/ 4581456 w 5342334"/>
              <a:gd name="connsiteY28" fmla="*/ 5443059 h 5785910"/>
              <a:gd name="connsiteX29" fmla="*/ 4593578 w 5342334"/>
              <a:gd name="connsiteY29" fmla="*/ 5444848 h 5785910"/>
              <a:gd name="connsiteX30" fmla="*/ 4581281 w 5342334"/>
              <a:gd name="connsiteY30" fmla="*/ 5445228 h 5785910"/>
              <a:gd name="connsiteX31" fmla="*/ 2168410 w 5342334"/>
              <a:gd name="connsiteY31" fmla="*/ 5525146 h 5785910"/>
              <a:gd name="connsiteX32" fmla="*/ 1445968 w 5342334"/>
              <a:gd name="connsiteY32" fmla="*/ 3310386 h 5785910"/>
              <a:gd name="connsiteX33" fmla="*/ 1441770 w 5342334"/>
              <a:gd name="connsiteY33" fmla="*/ 2943473 h 5785910"/>
              <a:gd name="connsiteX34" fmla="*/ 1514723 w 5342334"/>
              <a:gd name="connsiteY34" fmla="*/ 2929703 h 5785910"/>
              <a:gd name="connsiteX35" fmla="*/ 1975047 w 5342334"/>
              <a:gd name="connsiteY35" fmla="*/ 2725675 h 5785910"/>
              <a:gd name="connsiteX36" fmla="*/ 2654934 w 5342334"/>
              <a:gd name="connsiteY36" fmla="*/ 1630299 h 5785910"/>
              <a:gd name="connsiteX37" fmla="*/ 3108192 w 5342334"/>
              <a:gd name="connsiteY37" fmla="*/ 686009 h 5785910"/>
              <a:gd name="connsiteX38" fmla="*/ 3334821 w 5342334"/>
              <a:gd name="connsiteY38" fmla="*/ 6121 h 5785910"/>
              <a:gd name="connsiteX39" fmla="*/ 3380735 w 5342334"/>
              <a:gd name="connsiteY39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6532 w 5342334"/>
              <a:gd name="connsiteY32" fmla="*/ 2941092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6532 w 5342334"/>
              <a:gd name="connsiteY32" fmla="*/ 2941092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6532 w 5342334"/>
              <a:gd name="connsiteY31" fmla="*/ 2941092 h 5785910"/>
              <a:gd name="connsiteX32" fmla="*/ 1514723 w 5342334"/>
              <a:gd name="connsiteY32" fmla="*/ 2929703 h 5785910"/>
              <a:gd name="connsiteX33" fmla="*/ 1975047 w 5342334"/>
              <a:gd name="connsiteY33" fmla="*/ 2725675 h 5785910"/>
              <a:gd name="connsiteX34" fmla="*/ 2654934 w 5342334"/>
              <a:gd name="connsiteY34" fmla="*/ 1630299 h 5785910"/>
              <a:gd name="connsiteX35" fmla="*/ 3108192 w 5342334"/>
              <a:gd name="connsiteY35" fmla="*/ 686009 h 5785910"/>
              <a:gd name="connsiteX36" fmla="*/ 3334821 w 5342334"/>
              <a:gd name="connsiteY36" fmla="*/ 6121 h 5785910"/>
              <a:gd name="connsiteX37" fmla="*/ 3380735 w 5342334"/>
              <a:gd name="connsiteY37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6532 w 5342334"/>
              <a:gd name="connsiteY31" fmla="*/ 2941092 h 5785910"/>
              <a:gd name="connsiteX32" fmla="*/ 1514723 w 5342334"/>
              <a:gd name="connsiteY32" fmla="*/ 2929703 h 5785910"/>
              <a:gd name="connsiteX33" fmla="*/ 1975047 w 5342334"/>
              <a:gd name="connsiteY33" fmla="*/ 2725675 h 5785910"/>
              <a:gd name="connsiteX34" fmla="*/ 2654934 w 5342334"/>
              <a:gd name="connsiteY34" fmla="*/ 1630299 h 5785910"/>
              <a:gd name="connsiteX35" fmla="*/ 3108192 w 5342334"/>
              <a:gd name="connsiteY35" fmla="*/ 686009 h 5785910"/>
              <a:gd name="connsiteX36" fmla="*/ 3334821 w 5342334"/>
              <a:gd name="connsiteY36" fmla="*/ 6121 h 5785910"/>
              <a:gd name="connsiteX37" fmla="*/ 3380735 w 5342334"/>
              <a:gd name="connsiteY37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3355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51927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67871 w 5342334"/>
              <a:gd name="connsiteY31" fmla="*/ 2924388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67871 w 5342334"/>
              <a:gd name="connsiteY31" fmla="*/ 2924388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42334" h="5785910">
                <a:moveTo>
                  <a:pt x="1438934" y="2944008"/>
                </a:moveTo>
                <a:lnTo>
                  <a:pt x="1441770" y="2943473"/>
                </a:lnTo>
                <a:lnTo>
                  <a:pt x="1438934" y="2944008"/>
                </a:lnTo>
                <a:close/>
                <a:moveTo>
                  <a:pt x="1354605" y="2912708"/>
                </a:moveTo>
                <a:cubicBezTo>
                  <a:pt x="1381420" y="2914268"/>
                  <a:pt x="1412164" y="2879445"/>
                  <a:pt x="1423317" y="2947468"/>
                </a:cubicBezTo>
                <a:cubicBezTo>
                  <a:pt x="1434470" y="3015491"/>
                  <a:pt x="1420535" y="3195595"/>
                  <a:pt x="1421525" y="3320849"/>
                </a:cubicBezTo>
                <a:cubicBezTo>
                  <a:pt x="1438368" y="4219980"/>
                  <a:pt x="1608134" y="5048330"/>
                  <a:pt x="2146318" y="5548257"/>
                </a:cubicBezTo>
                <a:cubicBezTo>
                  <a:pt x="2132082" y="5546972"/>
                  <a:pt x="2129659" y="5554867"/>
                  <a:pt x="2115204" y="5553206"/>
                </a:cubicBezTo>
                <a:lnTo>
                  <a:pt x="1246460" y="5785910"/>
                </a:lnTo>
                <a:cubicBezTo>
                  <a:pt x="37772" y="4518970"/>
                  <a:pt x="415487" y="4027706"/>
                  <a:pt x="0" y="3148605"/>
                </a:cubicBezTo>
                <a:cubicBezTo>
                  <a:pt x="396729" y="3102488"/>
                  <a:pt x="860213" y="3040376"/>
                  <a:pt x="1262428" y="2938106"/>
                </a:cubicBezTo>
                <a:lnTo>
                  <a:pt x="1354605" y="2912708"/>
                </a:lnTo>
                <a:close/>
                <a:moveTo>
                  <a:pt x="3380735" y="118"/>
                </a:moveTo>
                <a:cubicBezTo>
                  <a:pt x="3615010" y="9662"/>
                  <a:pt x="3910837" y="593941"/>
                  <a:pt x="3863622" y="912639"/>
                </a:cubicBezTo>
                <a:cubicBezTo>
                  <a:pt x="3800670" y="1290355"/>
                  <a:pt x="3548860" y="1856928"/>
                  <a:pt x="3674765" y="2045786"/>
                </a:cubicBezTo>
                <a:cubicBezTo>
                  <a:pt x="3797827" y="2230377"/>
                  <a:pt x="4501324" y="2071126"/>
                  <a:pt x="4585837" y="2046833"/>
                </a:cubicBezTo>
                <a:cubicBezTo>
                  <a:pt x="4670350" y="2022540"/>
                  <a:pt x="4615047" y="2013011"/>
                  <a:pt x="4775401" y="2003486"/>
                </a:cubicBezTo>
                <a:cubicBezTo>
                  <a:pt x="4935754" y="1993961"/>
                  <a:pt x="5203724" y="2172925"/>
                  <a:pt x="5203724" y="2381935"/>
                </a:cubicBezTo>
                <a:cubicBezTo>
                  <a:pt x="5203724" y="2524417"/>
                  <a:pt x="5114611" y="2648510"/>
                  <a:pt x="4980124" y="2705696"/>
                </a:cubicBezTo>
                <a:cubicBezTo>
                  <a:pt x="5186442" y="2738785"/>
                  <a:pt x="5342334" y="2974614"/>
                  <a:pt x="5342334" y="3258997"/>
                </a:cubicBezTo>
                <a:cubicBezTo>
                  <a:pt x="5342334" y="3478715"/>
                  <a:pt x="5249280" y="3669449"/>
                  <a:pt x="5107100" y="3754493"/>
                </a:cubicBezTo>
                <a:cubicBezTo>
                  <a:pt x="5250279" y="3829786"/>
                  <a:pt x="5342334" y="3975115"/>
                  <a:pt x="5342334" y="4140580"/>
                </a:cubicBezTo>
                <a:cubicBezTo>
                  <a:pt x="5342334" y="4397998"/>
                  <a:pt x="5119540" y="4606676"/>
                  <a:pt x="4844706" y="4606676"/>
                </a:cubicBezTo>
                <a:lnTo>
                  <a:pt x="4790537" y="4596433"/>
                </a:lnTo>
                <a:lnTo>
                  <a:pt x="4802287" y="4606672"/>
                </a:lnTo>
                <a:cubicBezTo>
                  <a:pt x="5095775" y="4623426"/>
                  <a:pt x="5180585" y="4859077"/>
                  <a:pt x="5191248" y="4997228"/>
                </a:cubicBezTo>
                <a:cubicBezTo>
                  <a:pt x="5201911" y="5135379"/>
                  <a:pt x="5088613" y="5385095"/>
                  <a:pt x="4866278" y="5435572"/>
                </a:cubicBezTo>
                <a:lnTo>
                  <a:pt x="4581456" y="5443059"/>
                </a:lnTo>
                <a:lnTo>
                  <a:pt x="4593578" y="5444848"/>
                </a:lnTo>
                <a:lnTo>
                  <a:pt x="4581281" y="5445228"/>
                </a:lnTo>
                <a:cubicBezTo>
                  <a:pt x="3769354" y="5470211"/>
                  <a:pt x="4031718" y="5729575"/>
                  <a:pt x="2276075" y="5536459"/>
                </a:cubicBezTo>
                <a:cubicBezTo>
                  <a:pt x="1740041" y="5125519"/>
                  <a:pt x="1434982" y="3948583"/>
                  <a:pt x="1567871" y="2924388"/>
                </a:cubicBezTo>
                <a:cubicBezTo>
                  <a:pt x="1736241" y="2898340"/>
                  <a:pt x="1793870" y="2941357"/>
                  <a:pt x="1975047" y="2725675"/>
                </a:cubicBezTo>
                <a:cubicBezTo>
                  <a:pt x="2156224" y="2509993"/>
                  <a:pt x="2466077" y="1970243"/>
                  <a:pt x="2654934" y="1630299"/>
                </a:cubicBezTo>
                <a:cubicBezTo>
                  <a:pt x="2843792" y="1290355"/>
                  <a:pt x="2994878" y="956704"/>
                  <a:pt x="3108192" y="686009"/>
                </a:cubicBezTo>
                <a:cubicBezTo>
                  <a:pt x="3221507" y="415315"/>
                  <a:pt x="3095602" y="81664"/>
                  <a:pt x="3334821" y="6121"/>
                </a:cubicBezTo>
                <a:cubicBezTo>
                  <a:pt x="3349773" y="1399"/>
                  <a:pt x="3365117" y="-519"/>
                  <a:pt x="3380735" y="118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81" dirty="0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 flipV="1">
            <a:off x="8479978" y="1491917"/>
            <a:ext cx="1492648" cy="1616586"/>
          </a:xfrm>
          <a:custGeom>
            <a:avLst/>
            <a:gdLst>
              <a:gd name="connsiteX0" fmla="*/ 1441667 w 5342334"/>
              <a:gd name="connsiteY0" fmla="*/ 2934412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437887 w 5342334"/>
              <a:gd name="connsiteY3" fmla="*/ 2937382 h 5785910"/>
              <a:gd name="connsiteX4" fmla="*/ 1354605 w 5342334"/>
              <a:gd name="connsiteY4" fmla="*/ 2912708 h 5785910"/>
              <a:gd name="connsiteX5" fmla="*/ 1428080 w 5342334"/>
              <a:gd name="connsiteY5" fmla="*/ 2945087 h 5785910"/>
              <a:gd name="connsiteX6" fmla="*/ 1431904 w 5342334"/>
              <a:gd name="connsiteY6" fmla="*/ 2942083 h 5785910"/>
              <a:gd name="connsiteX7" fmla="*/ 1431050 w 5342334"/>
              <a:gd name="connsiteY7" fmla="*/ 3320849 h 5785910"/>
              <a:gd name="connsiteX8" fmla="*/ 2146318 w 5342334"/>
              <a:gd name="connsiteY8" fmla="*/ 5548257 h 5785910"/>
              <a:gd name="connsiteX9" fmla="*/ 2115204 w 5342334"/>
              <a:gd name="connsiteY9" fmla="*/ 5553206 h 5785910"/>
              <a:gd name="connsiteX10" fmla="*/ 1246460 w 5342334"/>
              <a:gd name="connsiteY10" fmla="*/ 5785910 h 5785910"/>
              <a:gd name="connsiteX11" fmla="*/ 0 w 5342334"/>
              <a:gd name="connsiteY11" fmla="*/ 3148605 h 5785910"/>
              <a:gd name="connsiteX12" fmla="*/ 1262428 w 5342334"/>
              <a:gd name="connsiteY12" fmla="*/ 2938106 h 5785910"/>
              <a:gd name="connsiteX13" fmla="*/ 3380735 w 5342334"/>
              <a:gd name="connsiteY13" fmla="*/ 118 h 5785910"/>
              <a:gd name="connsiteX14" fmla="*/ 3863622 w 5342334"/>
              <a:gd name="connsiteY14" fmla="*/ 912639 h 5785910"/>
              <a:gd name="connsiteX15" fmla="*/ 3674765 w 5342334"/>
              <a:gd name="connsiteY15" fmla="*/ 2045786 h 5785910"/>
              <a:gd name="connsiteX16" fmla="*/ 4585837 w 5342334"/>
              <a:gd name="connsiteY16" fmla="*/ 2046833 h 5785910"/>
              <a:gd name="connsiteX17" fmla="*/ 4775401 w 5342334"/>
              <a:gd name="connsiteY17" fmla="*/ 2003486 h 5785910"/>
              <a:gd name="connsiteX18" fmla="*/ 5203724 w 5342334"/>
              <a:gd name="connsiteY18" fmla="*/ 2381935 h 5785910"/>
              <a:gd name="connsiteX19" fmla="*/ 4980124 w 5342334"/>
              <a:gd name="connsiteY19" fmla="*/ 2705696 h 5785910"/>
              <a:gd name="connsiteX20" fmla="*/ 5342334 w 5342334"/>
              <a:gd name="connsiteY20" fmla="*/ 3258997 h 5785910"/>
              <a:gd name="connsiteX21" fmla="*/ 5107100 w 5342334"/>
              <a:gd name="connsiteY21" fmla="*/ 3754493 h 5785910"/>
              <a:gd name="connsiteX22" fmla="*/ 5342334 w 5342334"/>
              <a:gd name="connsiteY22" fmla="*/ 4140580 h 5785910"/>
              <a:gd name="connsiteX23" fmla="*/ 4844706 w 5342334"/>
              <a:gd name="connsiteY23" fmla="*/ 4606676 h 5785910"/>
              <a:gd name="connsiteX24" fmla="*/ 4790537 w 5342334"/>
              <a:gd name="connsiteY24" fmla="*/ 4596433 h 5785910"/>
              <a:gd name="connsiteX25" fmla="*/ 4802287 w 5342334"/>
              <a:gd name="connsiteY25" fmla="*/ 4606672 h 5785910"/>
              <a:gd name="connsiteX26" fmla="*/ 5191248 w 5342334"/>
              <a:gd name="connsiteY26" fmla="*/ 4997228 h 5785910"/>
              <a:gd name="connsiteX27" fmla="*/ 4866278 w 5342334"/>
              <a:gd name="connsiteY27" fmla="*/ 5435572 h 5785910"/>
              <a:gd name="connsiteX28" fmla="*/ 4581456 w 5342334"/>
              <a:gd name="connsiteY28" fmla="*/ 5443059 h 5785910"/>
              <a:gd name="connsiteX29" fmla="*/ 4593578 w 5342334"/>
              <a:gd name="connsiteY29" fmla="*/ 5444848 h 5785910"/>
              <a:gd name="connsiteX30" fmla="*/ 4581281 w 5342334"/>
              <a:gd name="connsiteY30" fmla="*/ 5445228 h 5785910"/>
              <a:gd name="connsiteX31" fmla="*/ 2168410 w 5342334"/>
              <a:gd name="connsiteY31" fmla="*/ 5525146 h 5785910"/>
              <a:gd name="connsiteX32" fmla="*/ 1445968 w 5342334"/>
              <a:gd name="connsiteY32" fmla="*/ 3310386 h 5785910"/>
              <a:gd name="connsiteX33" fmla="*/ 1441770 w 5342334"/>
              <a:gd name="connsiteY33" fmla="*/ 2943473 h 5785910"/>
              <a:gd name="connsiteX34" fmla="*/ 1514723 w 5342334"/>
              <a:gd name="connsiteY34" fmla="*/ 2929703 h 5785910"/>
              <a:gd name="connsiteX35" fmla="*/ 1975047 w 5342334"/>
              <a:gd name="connsiteY35" fmla="*/ 2725675 h 5785910"/>
              <a:gd name="connsiteX36" fmla="*/ 2654934 w 5342334"/>
              <a:gd name="connsiteY36" fmla="*/ 1630299 h 5785910"/>
              <a:gd name="connsiteX37" fmla="*/ 3108192 w 5342334"/>
              <a:gd name="connsiteY37" fmla="*/ 686009 h 5785910"/>
              <a:gd name="connsiteX38" fmla="*/ 3334821 w 5342334"/>
              <a:gd name="connsiteY38" fmla="*/ 6121 h 5785910"/>
              <a:gd name="connsiteX39" fmla="*/ 3380735 w 5342334"/>
              <a:gd name="connsiteY39" fmla="*/ 118 h 5785910"/>
              <a:gd name="connsiteX0" fmla="*/ 1441667 w 5342334"/>
              <a:gd name="connsiteY0" fmla="*/ 2934412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437887 w 5342334"/>
              <a:gd name="connsiteY3" fmla="*/ 2937382 h 5785910"/>
              <a:gd name="connsiteX4" fmla="*/ 1441667 w 5342334"/>
              <a:gd name="connsiteY4" fmla="*/ 2934412 h 5785910"/>
              <a:gd name="connsiteX5" fmla="*/ 1354605 w 5342334"/>
              <a:gd name="connsiteY5" fmla="*/ 2912708 h 5785910"/>
              <a:gd name="connsiteX6" fmla="*/ 1428080 w 5342334"/>
              <a:gd name="connsiteY6" fmla="*/ 2945087 h 5785910"/>
              <a:gd name="connsiteX7" fmla="*/ 1431050 w 5342334"/>
              <a:gd name="connsiteY7" fmla="*/ 3320849 h 5785910"/>
              <a:gd name="connsiteX8" fmla="*/ 2146318 w 5342334"/>
              <a:gd name="connsiteY8" fmla="*/ 5548257 h 5785910"/>
              <a:gd name="connsiteX9" fmla="*/ 2115204 w 5342334"/>
              <a:gd name="connsiteY9" fmla="*/ 5553206 h 5785910"/>
              <a:gd name="connsiteX10" fmla="*/ 1246460 w 5342334"/>
              <a:gd name="connsiteY10" fmla="*/ 5785910 h 5785910"/>
              <a:gd name="connsiteX11" fmla="*/ 0 w 5342334"/>
              <a:gd name="connsiteY11" fmla="*/ 3148605 h 5785910"/>
              <a:gd name="connsiteX12" fmla="*/ 1262428 w 5342334"/>
              <a:gd name="connsiteY12" fmla="*/ 2938106 h 5785910"/>
              <a:gd name="connsiteX13" fmla="*/ 1354605 w 5342334"/>
              <a:gd name="connsiteY13" fmla="*/ 2912708 h 5785910"/>
              <a:gd name="connsiteX14" fmla="*/ 3380735 w 5342334"/>
              <a:gd name="connsiteY14" fmla="*/ 118 h 5785910"/>
              <a:gd name="connsiteX15" fmla="*/ 3863622 w 5342334"/>
              <a:gd name="connsiteY15" fmla="*/ 912639 h 5785910"/>
              <a:gd name="connsiteX16" fmla="*/ 3674765 w 5342334"/>
              <a:gd name="connsiteY16" fmla="*/ 2045786 h 5785910"/>
              <a:gd name="connsiteX17" fmla="*/ 4585837 w 5342334"/>
              <a:gd name="connsiteY17" fmla="*/ 2046833 h 5785910"/>
              <a:gd name="connsiteX18" fmla="*/ 4775401 w 5342334"/>
              <a:gd name="connsiteY18" fmla="*/ 2003486 h 5785910"/>
              <a:gd name="connsiteX19" fmla="*/ 5203724 w 5342334"/>
              <a:gd name="connsiteY19" fmla="*/ 2381935 h 5785910"/>
              <a:gd name="connsiteX20" fmla="*/ 4980124 w 5342334"/>
              <a:gd name="connsiteY20" fmla="*/ 2705696 h 5785910"/>
              <a:gd name="connsiteX21" fmla="*/ 5342334 w 5342334"/>
              <a:gd name="connsiteY21" fmla="*/ 3258997 h 5785910"/>
              <a:gd name="connsiteX22" fmla="*/ 5107100 w 5342334"/>
              <a:gd name="connsiteY22" fmla="*/ 3754493 h 5785910"/>
              <a:gd name="connsiteX23" fmla="*/ 5342334 w 5342334"/>
              <a:gd name="connsiteY23" fmla="*/ 4140580 h 5785910"/>
              <a:gd name="connsiteX24" fmla="*/ 4844706 w 5342334"/>
              <a:gd name="connsiteY24" fmla="*/ 4606676 h 5785910"/>
              <a:gd name="connsiteX25" fmla="*/ 4790537 w 5342334"/>
              <a:gd name="connsiteY25" fmla="*/ 4596433 h 5785910"/>
              <a:gd name="connsiteX26" fmla="*/ 4802287 w 5342334"/>
              <a:gd name="connsiteY26" fmla="*/ 4606672 h 5785910"/>
              <a:gd name="connsiteX27" fmla="*/ 5191248 w 5342334"/>
              <a:gd name="connsiteY27" fmla="*/ 4997228 h 5785910"/>
              <a:gd name="connsiteX28" fmla="*/ 4866278 w 5342334"/>
              <a:gd name="connsiteY28" fmla="*/ 5435572 h 5785910"/>
              <a:gd name="connsiteX29" fmla="*/ 4581456 w 5342334"/>
              <a:gd name="connsiteY29" fmla="*/ 5443059 h 5785910"/>
              <a:gd name="connsiteX30" fmla="*/ 4593578 w 5342334"/>
              <a:gd name="connsiteY30" fmla="*/ 5444848 h 5785910"/>
              <a:gd name="connsiteX31" fmla="*/ 4581281 w 5342334"/>
              <a:gd name="connsiteY31" fmla="*/ 5445228 h 5785910"/>
              <a:gd name="connsiteX32" fmla="*/ 2168410 w 5342334"/>
              <a:gd name="connsiteY32" fmla="*/ 5525146 h 5785910"/>
              <a:gd name="connsiteX33" fmla="*/ 1445968 w 5342334"/>
              <a:gd name="connsiteY33" fmla="*/ 3310386 h 5785910"/>
              <a:gd name="connsiteX34" fmla="*/ 1441770 w 5342334"/>
              <a:gd name="connsiteY34" fmla="*/ 2943473 h 5785910"/>
              <a:gd name="connsiteX35" fmla="*/ 1514723 w 5342334"/>
              <a:gd name="connsiteY35" fmla="*/ 2929703 h 5785910"/>
              <a:gd name="connsiteX36" fmla="*/ 1975047 w 5342334"/>
              <a:gd name="connsiteY36" fmla="*/ 2725675 h 5785910"/>
              <a:gd name="connsiteX37" fmla="*/ 2654934 w 5342334"/>
              <a:gd name="connsiteY37" fmla="*/ 1630299 h 5785910"/>
              <a:gd name="connsiteX38" fmla="*/ 3108192 w 5342334"/>
              <a:gd name="connsiteY38" fmla="*/ 686009 h 5785910"/>
              <a:gd name="connsiteX39" fmla="*/ 3334821 w 5342334"/>
              <a:gd name="connsiteY39" fmla="*/ 6121 h 5785910"/>
              <a:gd name="connsiteX40" fmla="*/ 3380735 w 5342334"/>
              <a:gd name="connsiteY40" fmla="*/ 118 h 5785910"/>
              <a:gd name="connsiteX0" fmla="*/ 1437887 w 5342334"/>
              <a:gd name="connsiteY0" fmla="*/ 2937382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437887 w 5342334"/>
              <a:gd name="connsiteY3" fmla="*/ 2937382 h 5785910"/>
              <a:gd name="connsiteX4" fmla="*/ 1354605 w 5342334"/>
              <a:gd name="connsiteY4" fmla="*/ 2912708 h 5785910"/>
              <a:gd name="connsiteX5" fmla="*/ 1428080 w 5342334"/>
              <a:gd name="connsiteY5" fmla="*/ 2945087 h 5785910"/>
              <a:gd name="connsiteX6" fmla="*/ 1431050 w 5342334"/>
              <a:gd name="connsiteY6" fmla="*/ 3320849 h 5785910"/>
              <a:gd name="connsiteX7" fmla="*/ 2146318 w 5342334"/>
              <a:gd name="connsiteY7" fmla="*/ 5548257 h 5785910"/>
              <a:gd name="connsiteX8" fmla="*/ 2115204 w 5342334"/>
              <a:gd name="connsiteY8" fmla="*/ 5553206 h 5785910"/>
              <a:gd name="connsiteX9" fmla="*/ 1246460 w 5342334"/>
              <a:gd name="connsiteY9" fmla="*/ 5785910 h 5785910"/>
              <a:gd name="connsiteX10" fmla="*/ 0 w 5342334"/>
              <a:gd name="connsiteY10" fmla="*/ 3148605 h 5785910"/>
              <a:gd name="connsiteX11" fmla="*/ 1262428 w 5342334"/>
              <a:gd name="connsiteY11" fmla="*/ 2938106 h 5785910"/>
              <a:gd name="connsiteX12" fmla="*/ 1354605 w 5342334"/>
              <a:gd name="connsiteY12" fmla="*/ 2912708 h 5785910"/>
              <a:gd name="connsiteX13" fmla="*/ 3380735 w 5342334"/>
              <a:gd name="connsiteY13" fmla="*/ 118 h 5785910"/>
              <a:gd name="connsiteX14" fmla="*/ 3863622 w 5342334"/>
              <a:gd name="connsiteY14" fmla="*/ 912639 h 5785910"/>
              <a:gd name="connsiteX15" fmla="*/ 3674765 w 5342334"/>
              <a:gd name="connsiteY15" fmla="*/ 2045786 h 5785910"/>
              <a:gd name="connsiteX16" fmla="*/ 4585837 w 5342334"/>
              <a:gd name="connsiteY16" fmla="*/ 2046833 h 5785910"/>
              <a:gd name="connsiteX17" fmla="*/ 4775401 w 5342334"/>
              <a:gd name="connsiteY17" fmla="*/ 2003486 h 5785910"/>
              <a:gd name="connsiteX18" fmla="*/ 5203724 w 5342334"/>
              <a:gd name="connsiteY18" fmla="*/ 2381935 h 5785910"/>
              <a:gd name="connsiteX19" fmla="*/ 4980124 w 5342334"/>
              <a:gd name="connsiteY19" fmla="*/ 2705696 h 5785910"/>
              <a:gd name="connsiteX20" fmla="*/ 5342334 w 5342334"/>
              <a:gd name="connsiteY20" fmla="*/ 3258997 h 5785910"/>
              <a:gd name="connsiteX21" fmla="*/ 5107100 w 5342334"/>
              <a:gd name="connsiteY21" fmla="*/ 3754493 h 5785910"/>
              <a:gd name="connsiteX22" fmla="*/ 5342334 w 5342334"/>
              <a:gd name="connsiteY22" fmla="*/ 4140580 h 5785910"/>
              <a:gd name="connsiteX23" fmla="*/ 4844706 w 5342334"/>
              <a:gd name="connsiteY23" fmla="*/ 4606676 h 5785910"/>
              <a:gd name="connsiteX24" fmla="*/ 4790537 w 5342334"/>
              <a:gd name="connsiteY24" fmla="*/ 4596433 h 5785910"/>
              <a:gd name="connsiteX25" fmla="*/ 4802287 w 5342334"/>
              <a:gd name="connsiteY25" fmla="*/ 4606672 h 5785910"/>
              <a:gd name="connsiteX26" fmla="*/ 5191248 w 5342334"/>
              <a:gd name="connsiteY26" fmla="*/ 4997228 h 5785910"/>
              <a:gd name="connsiteX27" fmla="*/ 4866278 w 5342334"/>
              <a:gd name="connsiteY27" fmla="*/ 5435572 h 5785910"/>
              <a:gd name="connsiteX28" fmla="*/ 4581456 w 5342334"/>
              <a:gd name="connsiteY28" fmla="*/ 5443059 h 5785910"/>
              <a:gd name="connsiteX29" fmla="*/ 4593578 w 5342334"/>
              <a:gd name="connsiteY29" fmla="*/ 5444848 h 5785910"/>
              <a:gd name="connsiteX30" fmla="*/ 4581281 w 5342334"/>
              <a:gd name="connsiteY30" fmla="*/ 5445228 h 5785910"/>
              <a:gd name="connsiteX31" fmla="*/ 2168410 w 5342334"/>
              <a:gd name="connsiteY31" fmla="*/ 5525146 h 5785910"/>
              <a:gd name="connsiteX32" fmla="*/ 1445968 w 5342334"/>
              <a:gd name="connsiteY32" fmla="*/ 3310386 h 5785910"/>
              <a:gd name="connsiteX33" fmla="*/ 1441770 w 5342334"/>
              <a:gd name="connsiteY33" fmla="*/ 2943473 h 5785910"/>
              <a:gd name="connsiteX34" fmla="*/ 1514723 w 5342334"/>
              <a:gd name="connsiteY34" fmla="*/ 2929703 h 5785910"/>
              <a:gd name="connsiteX35" fmla="*/ 1975047 w 5342334"/>
              <a:gd name="connsiteY35" fmla="*/ 2725675 h 5785910"/>
              <a:gd name="connsiteX36" fmla="*/ 2654934 w 5342334"/>
              <a:gd name="connsiteY36" fmla="*/ 1630299 h 5785910"/>
              <a:gd name="connsiteX37" fmla="*/ 3108192 w 5342334"/>
              <a:gd name="connsiteY37" fmla="*/ 686009 h 5785910"/>
              <a:gd name="connsiteX38" fmla="*/ 3334821 w 5342334"/>
              <a:gd name="connsiteY38" fmla="*/ 6121 h 5785910"/>
              <a:gd name="connsiteX39" fmla="*/ 3380735 w 5342334"/>
              <a:gd name="connsiteY39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31050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8080 w 5342334"/>
              <a:gd name="connsiteY4" fmla="*/ 2945087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3906 w 5342334"/>
              <a:gd name="connsiteY5" fmla="*/ 3323230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1770 w 5342334"/>
              <a:gd name="connsiteY32" fmla="*/ 2943473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6532 w 5342334"/>
              <a:gd name="connsiteY32" fmla="*/ 2941092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5968 w 5342334"/>
              <a:gd name="connsiteY31" fmla="*/ 3310386 h 5785910"/>
              <a:gd name="connsiteX32" fmla="*/ 1446532 w 5342334"/>
              <a:gd name="connsiteY32" fmla="*/ 2941092 h 5785910"/>
              <a:gd name="connsiteX33" fmla="*/ 1514723 w 5342334"/>
              <a:gd name="connsiteY33" fmla="*/ 2929703 h 5785910"/>
              <a:gd name="connsiteX34" fmla="*/ 1975047 w 5342334"/>
              <a:gd name="connsiteY34" fmla="*/ 2725675 h 5785910"/>
              <a:gd name="connsiteX35" fmla="*/ 2654934 w 5342334"/>
              <a:gd name="connsiteY35" fmla="*/ 1630299 h 5785910"/>
              <a:gd name="connsiteX36" fmla="*/ 3108192 w 5342334"/>
              <a:gd name="connsiteY36" fmla="*/ 686009 h 5785910"/>
              <a:gd name="connsiteX37" fmla="*/ 3334821 w 5342334"/>
              <a:gd name="connsiteY37" fmla="*/ 6121 h 5785910"/>
              <a:gd name="connsiteX38" fmla="*/ 3380735 w 5342334"/>
              <a:gd name="connsiteY38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6532 w 5342334"/>
              <a:gd name="connsiteY31" fmla="*/ 2941092 h 5785910"/>
              <a:gd name="connsiteX32" fmla="*/ 1514723 w 5342334"/>
              <a:gd name="connsiteY32" fmla="*/ 2929703 h 5785910"/>
              <a:gd name="connsiteX33" fmla="*/ 1975047 w 5342334"/>
              <a:gd name="connsiteY33" fmla="*/ 2725675 h 5785910"/>
              <a:gd name="connsiteX34" fmla="*/ 2654934 w 5342334"/>
              <a:gd name="connsiteY34" fmla="*/ 1630299 h 5785910"/>
              <a:gd name="connsiteX35" fmla="*/ 3108192 w 5342334"/>
              <a:gd name="connsiteY35" fmla="*/ 686009 h 5785910"/>
              <a:gd name="connsiteX36" fmla="*/ 3334821 w 5342334"/>
              <a:gd name="connsiteY36" fmla="*/ 6121 h 5785910"/>
              <a:gd name="connsiteX37" fmla="*/ 3380735 w 5342334"/>
              <a:gd name="connsiteY37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446532 w 5342334"/>
              <a:gd name="connsiteY31" fmla="*/ 2941092 h 5785910"/>
              <a:gd name="connsiteX32" fmla="*/ 1514723 w 5342334"/>
              <a:gd name="connsiteY32" fmla="*/ 2929703 h 5785910"/>
              <a:gd name="connsiteX33" fmla="*/ 1975047 w 5342334"/>
              <a:gd name="connsiteY33" fmla="*/ 2725675 h 5785910"/>
              <a:gd name="connsiteX34" fmla="*/ 2654934 w 5342334"/>
              <a:gd name="connsiteY34" fmla="*/ 1630299 h 5785910"/>
              <a:gd name="connsiteX35" fmla="*/ 3108192 w 5342334"/>
              <a:gd name="connsiteY35" fmla="*/ 686009 h 5785910"/>
              <a:gd name="connsiteX36" fmla="*/ 3334821 w 5342334"/>
              <a:gd name="connsiteY36" fmla="*/ 6121 h 5785910"/>
              <a:gd name="connsiteX37" fmla="*/ 3380735 w 5342334"/>
              <a:gd name="connsiteY37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168410 w 5342334"/>
              <a:gd name="connsiteY30" fmla="*/ 5525146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0166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33555 w 5342334"/>
              <a:gd name="connsiteY30" fmla="*/ 5541774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14723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51927 w 5342334"/>
              <a:gd name="connsiteY31" fmla="*/ 2929703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67871 w 5342334"/>
              <a:gd name="connsiteY31" fmla="*/ 2924388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  <a:gd name="connsiteX0" fmla="*/ 1438934 w 5342334"/>
              <a:gd name="connsiteY0" fmla="*/ 2944008 h 5785910"/>
              <a:gd name="connsiteX1" fmla="*/ 1441770 w 5342334"/>
              <a:gd name="connsiteY1" fmla="*/ 2943473 h 5785910"/>
              <a:gd name="connsiteX2" fmla="*/ 1438934 w 5342334"/>
              <a:gd name="connsiteY2" fmla="*/ 2944008 h 5785910"/>
              <a:gd name="connsiteX3" fmla="*/ 1354605 w 5342334"/>
              <a:gd name="connsiteY3" fmla="*/ 2912708 h 5785910"/>
              <a:gd name="connsiteX4" fmla="*/ 1423317 w 5342334"/>
              <a:gd name="connsiteY4" fmla="*/ 2947468 h 5785910"/>
              <a:gd name="connsiteX5" fmla="*/ 1421525 w 5342334"/>
              <a:gd name="connsiteY5" fmla="*/ 3320849 h 5785910"/>
              <a:gd name="connsiteX6" fmla="*/ 2146318 w 5342334"/>
              <a:gd name="connsiteY6" fmla="*/ 5548257 h 5785910"/>
              <a:gd name="connsiteX7" fmla="*/ 2115204 w 5342334"/>
              <a:gd name="connsiteY7" fmla="*/ 5553206 h 5785910"/>
              <a:gd name="connsiteX8" fmla="*/ 1246460 w 5342334"/>
              <a:gd name="connsiteY8" fmla="*/ 5785910 h 5785910"/>
              <a:gd name="connsiteX9" fmla="*/ 0 w 5342334"/>
              <a:gd name="connsiteY9" fmla="*/ 3148605 h 5785910"/>
              <a:gd name="connsiteX10" fmla="*/ 1262428 w 5342334"/>
              <a:gd name="connsiteY10" fmla="*/ 2938106 h 5785910"/>
              <a:gd name="connsiteX11" fmla="*/ 1354605 w 5342334"/>
              <a:gd name="connsiteY11" fmla="*/ 2912708 h 5785910"/>
              <a:gd name="connsiteX12" fmla="*/ 3380735 w 5342334"/>
              <a:gd name="connsiteY12" fmla="*/ 118 h 5785910"/>
              <a:gd name="connsiteX13" fmla="*/ 3863622 w 5342334"/>
              <a:gd name="connsiteY13" fmla="*/ 912639 h 5785910"/>
              <a:gd name="connsiteX14" fmla="*/ 3674765 w 5342334"/>
              <a:gd name="connsiteY14" fmla="*/ 2045786 h 5785910"/>
              <a:gd name="connsiteX15" fmla="*/ 4585837 w 5342334"/>
              <a:gd name="connsiteY15" fmla="*/ 2046833 h 5785910"/>
              <a:gd name="connsiteX16" fmla="*/ 4775401 w 5342334"/>
              <a:gd name="connsiteY16" fmla="*/ 2003486 h 5785910"/>
              <a:gd name="connsiteX17" fmla="*/ 5203724 w 5342334"/>
              <a:gd name="connsiteY17" fmla="*/ 2381935 h 5785910"/>
              <a:gd name="connsiteX18" fmla="*/ 4980124 w 5342334"/>
              <a:gd name="connsiteY18" fmla="*/ 2705696 h 5785910"/>
              <a:gd name="connsiteX19" fmla="*/ 5342334 w 5342334"/>
              <a:gd name="connsiteY19" fmla="*/ 3258997 h 5785910"/>
              <a:gd name="connsiteX20" fmla="*/ 5107100 w 5342334"/>
              <a:gd name="connsiteY20" fmla="*/ 3754493 h 5785910"/>
              <a:gd name="connsiteX21" fmla="*/ 5342334 w 5342334"/>
              <a:gd name="connsiteY21" fmla="*/ 4140580 h 5785910"/>
              <a:gd name="connsiteX22" fmla="*/ 4844706 w 5342334"/>
              <a:gd name="connsiteY22" fmla="*/ 4606676 h 5785910"/>
              <a:gd name="connsiteX23" fmla="*/ 4790537 w 5342334"/>
              <a:gd name="connsiteY23" fmla="*/ 4596433 h 5785910"/>
              <a:gd name="connsiteX24" fmla="*/ 4802287 w 5342334"/>
              <a:gd name="connsiteY24" fmla="*/ 4606672 h 5785910"/>
              <a:gd name="connsiteX25" fmla="*/ 5191248 w 5342334"/>
              <a:gd name="connsiteY25" fmla="*/ 4997228 h 5785910"/>
              <a:gd name="connsiteX26" fmla="*/ 4866278 w 5342334"/>
              <a:gd name="connsiteY26" fmla="*/ 5435572 h 5785910"/>
              <a:gd name="connsiteX27" fmla="*/ 4581456 w 5342334"/>
              <a:gd name="connsiteY27" fmla="*/ 5443059 h 5785910"/>
              <a:gd name="connsiteX28" fmla="*/ 4593578 w 5342334"/>
              <a:gd name="connsiteY28" fmla="*/ 5444848 h 5785910"/>
              <a:gd name="connsiteX29" fmla="*/ 4581281 w 5342334"/>
              <a:gd name="connsiteY29" fmla="*/ 5445228 h 5785910"/>
              <a:gd name="connsiteX30" fmla="*/ 2276075 w 5342334"/>
              <a:gd name="connsiteY30" fmla="*/ 5536459 h 5785910"/>
              <a:gd name="connsiteX31" fmla="*/ 1567871 w 5342334"/>
              <a:gd name="connsiteY31" fmla="*/ 2924388 h 5785910"/>
              <a:gd name="connsiteX32" fmla="*/ 1975047 w 5342334"/>
              <a:gd name="connsiteY32" fmla="*/ 2725675 h 5785910"/>
              <a:gd name="connsiteX33" fmla="*/ 2654934 w 5342334"/>
              <a:gd name="connsiteY33" fmla="*/ 1630299 h 5785910"/>
              <a:gd name="connsiteX34" fmla="*/ 3108192 w 5342334"/>
              <a:gd name="connsiteY34" fmla="*/ 686009 h 5785910"/>
              <a:gd name="connsiteX35" fmla="*/ 3334821 w 5342334"/>
              <a:gd name="connsiteY35" fmla="*/ 6121 h 5785910"/>
              <a:gd name="connsiteX36" fmla="*/ 3380735 w 5342334"/>
              <a:gd name="connsiteY36" fmla="*/ 118 h 57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42334" h="5785910">
                <a:moveTo>
                  <a:pt x="1438934" y="2944008"/>
                </a:moveTo>
                <a:lnTo>
                  <a:pt x="1441770" y="2943473"/>
                </a:lnTo>
                <a:lnTo>
                  <a:pt x="1438934" y="2944008"/>
                </a:lnTo>
                <a:close/>
                <a:moveTo>
                  <a:pt x="1354605" y="2912708"/>
                </a:moveTo>
                <a:cubicBezTo>
                  <a:pt x="1381420" y="2914268"/>
                  <a:pt x="1412164" y="2879445"/>
                  <a:pt x="1423317" y="2947468"/>
                </a:cubicBezTo>
                <a:cubicBezTo>
                  <a:pt x="1434470" y="3015491"/>
                  <a:pt x="1420535" y="3195595"/>
                  <a:pt x="1421525" y="3320849"/>
                </a:cubicBezTo>
                <a:cubicBezTo>
                  <a:pt x="1438368" y="4219980"/>
                  <a:pt x="1608134" y="5048330"/>
                  <a:pt x="2146318" y="5548257"/>
                </a:cubicBezTo>
                <a:cubicBezTo>
                  <a:pt x="2132082" y="5546972"/>
                  <a:pt x="2129659" y="5554867"/>
                  <a:pt x="2115204" y="5553206"/>
                </a:cubicBezTo>
                <a:lnTo>
                  <a:pt x="1246460" y="5785910"/>
                </a:lnTo>
                <a:cubicBezTo>
                  <a:pt x="37772" y="4518970"/>
                  <a:pt x="415487" y="4027706"/>
                  <a:pt x="0" y="3148605"/>
                </a:cubicBezTo>
                <a:cubicBezTo>
                  <a:pt x="396729" y="3102488"/>
                  <a:pt x="860213" y="3040376"/>
                  <a:pt x="1262428" y="2938106"/>
                </a:cubicBezTo>
                <a:lnTo>
                  <a:pt x="1354605" y="2912708"/>
                </a:lnTo>
                <a:close/>
                <a:moveTo>
                  <a:pt x="3380735" y="118"/>
                </a:moveTo>
                <a:cubicBezTo>
                  <a:pt x="3615010" y="9662"/>
                  <a:pt x="3910837" y="593941"/>
                  <a:pt x="3863622" y="912639"/>
                </a:cubicBezTo>
                <a:cubicBezTo>
                  <a:pt x="3800670" y="1290355"/>
                  <a:pt x="3548860" y="1856928"/>
                  <a:pt x="3674765" y="2045786"/>
                </a:cubicBezTo>
                <a:cubicBezTo>
                  <a:pt x="3797827" y="2230377"/>
                  <a:pt x="4501324" y="2071126"/>
                  <a:pt x="4585837" y="2046833"/>
                </a:cubicBezTo>
                <a:cubicBezTo>
                  <a:pt x="4670350" y="2022540"/>
                  <a:pt x="4615047" y="2013011"/>
                  <a:pt x="4775401" y="2003486"/>
                </a:cubicBezTo>
                <a:cubicBezTo>
                  <a:pt x="4935754" y="1993961"/>
                  <a:pt x="5203724" y="2172925"/>
                  <a:pt x="5203724" y="2381935"/>
                </a:cubicBezTo>
                <a:cubicBezTo>
                  <a:pt x="5203724" y="2524417"/>
                  <a:pt x="5114611" y="2648510"/>
                  <a:pt x="4980124" y="2705696"/>
                </a:cubicBezTo>
                <a:cubicBezTo>
                  <a:pt x="5186442" y="2738785"/>
                  <a:pt x="5342334" y="2974614"/>
                  <a:pt x="5342334" y="3258997"/>
                </a:cubicBezTo>
                <a:cubicBezTo>
                  <a:pt x="5342334" y="3478715"/>
                  <a:pt x="5249280" y="3669449"/>
                  <a:pt x="5107100" y="3754493"/>
                </a:cubicBezTo>
                <a:cubicBezTo>
                  <a:pt x="5250279" y="3829786"/>
                  <a:pt x="5342334" y="3975115"/>
                  <a:pt x="5342334" y="4140580"/>
                </a:cubicBezTo>
                <a:cubicBezTo>
                  <a:pt x="5342334" y="4397998"/>
                  <a:pt x="5119540" y="4606676"/>
                  <a:pt x="4844706" y="4606676"/>
                </a:cubicBezTo>
                <a:lnTo>
                  <a:pt x="4790537" y="4596433"/>
                </a:lnTo>
                <a:lnTo>
                  <a:pt x="4802287" y="4606672"/>
                </a:lnTo>
                <a:cubicBezTo>
                  <a:pt x="5095775" y="4623426"/>
                  <a:pt x="5180585" y="4859077"/>
                  <a:pt x="5191248" y="4997228"/>
                </a:cubicBezTo>
                <a:cubicBezTo>
                  <a:pt x="5201911" y="5135379"/>
                  <a:pt x="5088613" y="5385095"/>
                  <a:pt x="4866278" y="5435572"/>
                </a:cubicBezTo>
                <a:lnTo>
                  <a:pt x="4581456" y="5443059"/>
                </a:lnTo>
                <a:lnTo>
                  <a:pt x="4593578" y="5444848"/>
                </a:lnTo>
                <a:lnTo>
                  <a:pt x="4581281" y="5445228"/>
                </a:lnTo>
                <a:cubicBezTo>
                  <a:pt x="3769354" y="5470211"/>
                  <a:pt x="4031718" y="5729575"/>
                  <a:pt x="2276075" y="5536459"/>
                </a:cubicBezTo>
                <a:cubicBezTo>
                  <a:pt x="1740041" y="5125519"/>
                  <a:pt x="1434982" y="3948583"/>
                  <a:pt x="1567871" y="2924388"/>
                </a:cubicBezTo>
                <a:cubicBezTo>
                  <a:pt x="1736241" y="2898340"/>
                  <a:pt x="1793870" y="2941357"/>
                  <a:pt x="1975047" y="2725675"/>
                </a:cubicBezTo>
                <a:cubicBezTo>
                  <a:pt x="2156224" y="2509993"/>
                  <a:pt x="2466077" y="1970243"/>
                  <a:pt x="2654934" y="1630299"/>
                </a:cubicBezTo>
                <a:cubicBezTo>
                  <a:pt x="2843792" y="1290355"/>
                  <a:pt x="2994878" y="956704"/>
                  <a:pt x="3108192" y="686009"/>
                </a:cubicBezTo>
                <a:cubicBezTo>
                  <a:pt x="3221507" y="415315"/>
                  <a:pt x="3095602" y="81664"/>
                  <a:pt x="3334821" y="6121"/>
                </a:cubicBezTo>
                <a:cubicBezTo>
                  <a:pt x="3349773" y="1399"/>
                  <a:pt x="3365117" y="-519"/>
                  <a:pt x="3380735" y="1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81" dirty="0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1471931" y="3607194"/>
            <a:ext cx="28660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的美化，并为您提供专业的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7793264" y="3607194"/>
            <a:ext cx="28660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的美化，并为您提供专业的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93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出自【趣你的PPT】(微信:qunideppt)：最优质的PPT资源库"/>
          <p:cNvGrpSpPr/>
          <p:nvPr/>
        </p:nvGrpSpPr>
        <p:grpSpPr>
          <a:xfrm>
            <a:off x="4549158" y="2052646"/>
            <a:ext cx="781050" cy="3206750"/>
            <a:chOff x="4549158" y="2052646"/>
            <a:chExt cx="781050" cy="3206750"/>
          </a:xfrm>
          <a:solidFill>
            <a:srgbClr val="7ACDEF"/>
          </a:solidFill>
        </p:grpSpPr>
        <p:sp>
          <p:nvSpPr>
            <p:cNvPr id="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549158" y="2052646"/>
              <a:ext cx="781050" cy="3206750"/>
            </a:xfrm>
            <a:custGeom>
              <a:avLst/>
              <a:gdLst>
                <a:gd name="T0" fmla="*/ 22 w 21346"/>
                <a:gd name="T1" fmla="*/ 0 h 21600"/>
                <a:gd name="T2" fmla="*/ 30 w 21346"/>
                <a:gd name="T3" fmla="*/ 30 h 21600"/>
                <a:gd name="T4" fmla="*/ 31 w 21346"/>
                <a:gd name="T5" fmla="*/ 52 h 21600"/>
                <a:gd name="T6" fmla="*/ 33 w 21346"/>
                <a:gd name="T7" fmla="*/ 81 h 21600"/>
                <a:gd name="T8" fmla="*/ 35 w 21346"/>
                <a:gd name="T9" fmla="*/ 111 h 21600"/>
                <a:gd name="T10" fmla="*/ 36 w 21346"/>
                <a:gd name="T11" fmla="*/ 126 h 21600"/>
                <a:gd name="T12" fmla="*/ 43 w 21346"/>
                <a:gd name="T13" fmla="*/ 141 h 21600"/>
                <a:gd name="T14" fmla="*/ 45 w 21346"/>
                <a:gd name="T15" fmla="*/ 197 h 21600"/>
                <a:gd name="T16" fmla="*/ 44 w 21346"/>
                <a:gd name="T17" fmla="*/ 247 h 21600"/>
                <a:gd name="T18" fmla="*/ 39 w 21346"/>
                <a:gd name="T19" fmla="*/ 261 h 21600"/>
                <a:gd name="T20" fmla="*/ 40 w 21346"/>
                <a:gd name="T21" fmla="*/ 309 h 21600"/>
                <a:gd name="T22" fmla="*/ 42 w 21346"/>
                <a:gd name="T23" fmla="*/ 345 h 21600"/>
                <a:gd name="T24" fmla="*/ 40 w 21346"/>
                <a:gd name="T25" fmla="*/ 347 h 21600"/>
                <a:gd name="T26" fmla="*/ 39 w 21346"/>
                <a:gd name="T27" fmla="*/ 396 h 21600"/>
                <a:gd name="T28" fmla="*/ 35 w 21346"/>
                <a:gd name="T29" fmla="*/ 476 h 21600"/>
                <a:gd name="T30" fmla="*/ 34 w 21346"/>
                <a:gd name="T31" fmla="*/ 486 h 21600"/>
                <a:gd name="T32" fmla="*/ 32 w 21346"/>
                <a:gd name="T33" fmla="*/ 486 h 21600"/>
                <a:gd name="T34" fmla="*/ 32 w 21346"/>
                <a:gd name="T35" fmla="*/ 510 h 21600"/>
                <a:gd name="T36" fmla="*/ 30 w 21346"/>
                <a:gd name="T37" fmla="*/ 559 h 21600"/>
                <a:gd name="T38" fmla="*/ 25 w 21346"/>
                <a:gd name="T39" fmla="*/ 637 h 21600"/>
                <a:gd name="T40" fmla="*/ 29 w 21346"/>
                <a:gd name="T41" fmla="*/ 683 h 21600"/>
                <a:gd name="T42" fmla="*/ 32 w 21346"/>
                <a:gd name="T43" fmla="*/ 711 h 21600"/>
                <a:gd name="T44" fmla="*/ 27 w 21346"/>
                <a:gd name="T45" fmla="*/ 713 h 21600"/>
                <a:gd name="T46" fmla="*/ 25 w 21346"/>
                <a:gd name="T47" fmla="*/ 706 h 21600"/>
                <a:gd name="T48" fmla="*/ 25 w 21346"/>
                <a:gd name="T49" fmla="*/ 721 h 21600"/>
                <a:gd name="T50" fmla="*/ 23 w 21346"/>
                <a:gd name="T51" fmla="*/ 756 h 21600"/>
                <a:gd name="T52" fmla="*/ 22 w 21346"/>
                <a:gd name="T53" fmla="*/ 756 h 21600"/>
                <a:gd name="T54" fmla="*/ 22 w 21346"/>
                <a:gd name="T55" fmla="*/ 531 h 21600"/>
                <a:gd name="T56" fmla="*/ 22 w 21346"/>
                <a:gd name="T57" fmla="*/ 518 h 21600"/>
                <a:gd name="T58" fmla="*/ 22 w 21346"/>
                <a:gd name="T59" fmla="*/ 484 h 21600"/>
                <a:gd name="T60" fmla="*/ 22 w 21346"/>
                <a:gd name="T61" fmla="*/ 497 h 21600"/>
                <a:gd name="T62" fmla="*/ 22 w 21346"/>
                <a:gd name="T63" fmla="*/ 0 h 21600"/>
                <a:gd name="T64" fmla="*/ 22 w 21346"/>
                <a:gd name="T65" fmla="*/ 0 h 21600"/>
                <a:gd name="T66" fmla="*/ 22 w 21346"/>
                <a:gd name="T67" fmla="*/ 0 h 21600"/>
                <a:gd name="T68" fmla="*/ 22 w 21346"/>
                <a:gd name="T69" fmla="*/ 497 h 21600"/>
                <a:gd name="T70" fmla="*/ 21 w 21346"/>
                <a:gd name="T71" fmla="*/ 511 h 21600"/>
                <a:gd name="T72" fmla="*/ 21 w 21346"/>
                <a:gd name="T73" fmla="*/ 527 h 21600"/>
                <a:gd name="T74" fmla="*/ 22 w 21346"/>
                <a:gd name="T75" fmla="*/ 538 h 21600"/>
                <a:gd name="T76" fmla="*/ 22 w 21346"/>
                <a:gd name="T77" fmla="*/ 531 h 21600"/>
                <a:gd name="T78" fmla="*/ 22 w 21346"/>
                <a:gd name="T79" fmla="*/ 756 h 21600"/>
                <a:gd name="T80" fmla="*/ 18 w 21346"/>
                <a:gd name="T81" fmla="*/ 725 h 21600"/>
                <a:gd name="T82" fmla="*/ 18 w 21346"/>
                <a:gd name="T83" fmla="*/ 693 h 21600"/>
                <a:gd name="T84" fmla="*/ 16 w 21346"/>
                <a:gd name="T85" fmla="*/ 659 h 21600"/>
                <a:gd name="T86" fmla="*/ 10 w 21346"/>
                <a:gd name="T87" fmla="*/ 553 h 21600"/>
                <a:gd name="T88" fmla="*/ 11 w 21346"/>
                <a:gd name="T89" fmla="*/ 506 h 21600"/>
                <a:gd name="T90" fmla="*/ 10 w 21346"/>
                <a:gd name="T91" fmla="*/ 483 h 21600"/>
                <a:gd name="T92" fmla="*/ 7 w 21346"/>
                <a:gd name="T93" fmla="*/ 472 h 21600"/>
                <a:gd name="T94" fmla="*/ 6 w 21346"/>
                <a:gd name="T95" fmla="*/ 387 h 21600"/>
                <a:gd name="T96" fmla="*/ 6 w 21346"/>
                <a:gd name="T97" fmla="*/ 342 h 21600"/>
                <a:gd name="T98" fmla="*/ 2 w 21346"/>
                <a:gd name="T99" fmla="*/ 340 h 21600"/>
                <a:gd name="T100" fmla="*/ 5 w 21346"/>
                <a:gd name="T101" fmla="*/ 301 h 21600"/>
                <a:gd name="T102" fmla="*/ 6 w 21346"/>
                <a:gd name="T103" fmla="*/ 271 h 21600"/>
                <a:gd name="T104" fmla="*/ 0 w 21346"/>
                <a:gd name="T105" fmla="*/ 251 h 21600"/>
                <a:gd name="T106" fmla="*/ 0 w 21346"/>
                <a:gd name="T107" fmla="*/ 194 h 21600"/>
                <a:gd name="T108" fmla="*/ 1 w 21346"/>
                <a:gd name="T109" fmla="*/ 170 h 21600"/>
                <a:gd name="T110" fmla="*/ 5 w 21346"/>
                <a:gd name="T111" fmla="*/ 128 h 21600"/>
                <a:gd name="T112" fmla="*/ 10 w 21346"/>
                <a:gd name="T113" fmla="*/ 120 h 21600"/>
                <a:gd name="T114" fmla="*/ 10 w 21346"/>
                <a:gd name="T115" fmla="*/ 105 h 21600"/>
                <a:gd name="T116" fmla="*/ 13 w 21346"/>
                <a:gd name="T117" fmla="*/ 83 h 21600"/>
                <a:gd name="T118" fmla="*/ 13 w 21346"/>
                <a:gd name="T119" fmla="*/ 53 h 21600"/>
                <a:gd name="T120" fmla="*/ 22 w 21346"/>
                <a:gd name="T121" fmla="*/ 0 h 21600"/>
                <a:gd name="T122" fmla="*/ 22 w 21346"/>
                <a:gd name="T123" fmla="*/ 0 h 2160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46" h="21600">
                  <a:moveTo>
                    <a:pt x="10270" y="0"/>
                  </a:moveTo>
                  <a:cubicBezTo>
                    <a:pt x="12100" y="0"/>
                    <a:pt x="13809" y="422"/>
                    <a:pt x="14175" y="845"/>
                  </a:cubicBezTo>
                  <a:cubicBezTo>
                    <a:pt x="14541" y="1267"/>
                    <a:pt x="14785" y="1237"/>
                    <a:pt x="14785" y="1478"/>
                  </a:cubicBezTo>
                  <a:cubicBezTo>
                    <a:pt x="14785" y="1689"/>
                    <a:pt x="15151" y="1961"/>
                    <a:pt x="15395" y="2323"/>
                  </a:cubicBezTo>
                  <a:cubicBezTo>
                    <a:pt x="15639" y="2685"/>
                    <a:pt x="15761" y="2926"/>
                    <a:pt x="16494" y="3168"/>
                  </a:cubicBezTo>
                  <a:cubicBezTo>
                    <a:pt x="17226" y="3379"/>
                    <a:pt x="17104" y="3590"/>
                    <a:pt x="17104" y="3590"/>
                  </a:cubicBezTo>
                  <a:cubicBezTo>
                    <a:pt x="17104" y="3590"/>
                    <a:pt x="19544" y="3620"/>
                    <a:pt x="20277" y="4042"/>
                  </a:cubicBezTo>
                  <a:cubicBezTo>
                    <a:pt x="20887" y="4465"/>
                    <a:pt x="21009" y="5189"/>
                    <a:pt x="21253" y="5641"/>
                  </a:cubicBezTo>
                  <a:cubicBezTo>
                    <a:pt x="21497" y="6124"/>
                    <a:pt x="21253" y="6697"/>
                    <a:pt x="20643" y="7059"/>
                  </a:cubicBezTo>
                  <a:cubicBezTo>
                    <a:pt x="19911" y="7421"/>
                    <a:pt x="18446" y="7451"/>
                    <a:pt x="18446" y="7451"/>
                  </a:cubicBezTo>
                  <a:cubicBezTo>
                    <a:pt x="18446" y="7451"/>
                    <a:pt x="18202" y="8206"/>
                    <a:pt x="19056" y="8839"/>
                  </a:cubicBezTo>
                  <a:cubicBezTo>
                    <a:pt x="19911" y="9503"/>
                    <a:pt x="20521" y="9835"/>
                    <a:pt x="19789" y="9865"/>
                  </a:cubicBezTo>
                  <a:cubicBezTo>
                    <a:pt x="19056" y="9895"/>
                    <a:pt x="18690" y="9925"/>
                    <a:pt x="18690" y="9925"/>
                  </a:cubicBezTo>
                  <a:cubicBezTo>
                    <a:pt x="18690" y="9925"/>
                    <a:pt x="18690" y="10770"/>
                    <a:pt x="18202" y="11313"/>
                  </a:cubicBezTo>
                  <a:cubicBezTo>
                    <a:pt x="17714" y="11856"/>
                    <a:pt x="16494" y="13244"/>
                    <a:pt x="16494" y="13606"/>
                  </a:cubicBezTo>
                  <a:cubicBezTo>
                    <a:pt x="16494" y="13937"/>
                    <a:pt x="16494" y="13877"/>
                    <a:pt x="15883" y="13877"/>
                  </a:cubicBezTo>
                  <a:cubicBezTo>
                    <a:pt x="15395" y="13877"/>
                    <a:pt x="15029" y="13877"/>
                    <a:pt x="15029" y="13877"/>
                  </a:cubicBezTo>
                  <a:cubicBezTo>
                    <a:pt x="15029" y="13877"/>
                    <a:pt x="15151" y="14420"/>
                    <a:pt x="14907" y="14571"/>
                  </a:cubicBezTo>
                  <a:cubicBezTo>
                    <a:pt x="14663" y="14692"/>
                    <a:pt x="15029" y="15325"/>
                    <a:pt x="14297" y="15989"/>
                  </a:cubicBezTo>
                  <a:cubicBezTo>
                    <a:pt x="13443" y="16653"/>
                    <a:pt x="11856" y="17739"/>
                    <a:pt x="11856" y="18221"/>
                  </a:cubicBezTo>
                  <a:cubicBezTo>
                    <a:pt x="11856" y="18704"/>
                    <a:pt x="12589" y="19277"/>
                    <a:pt x="13565" y="19518"/>
                  </a:cubicBezTo>
                  <a:cubicBezTo>
                    <a:pt x="14419" y="19730"/>
                    <a:pt x="15639" y="20212"/>
                    <a:pt x="15029" y="20333"/>
                  </a:cubicBezTo>
                  <a:cubicBezTo>
                    <a:pt x="14297" y="20454"/>
                    <a:pt x="13443" y="20423"/>
                    <a:pt x="12711" y="20393"/>
                  </a:cubicBezTo>
                  <a:cubicBezTo>
                    <a:pt x="12100" y="20333"/>
                    <a:pt x="11734" y="20182"/>
                    <a:pt x="11734" y="20182"/>
                  </a:cubicBezTo>
                  <a:cubicBezTo>
                    <a:pt x="11734" y="20182"/>
                    <a:pt x="11734" y="20423"/>
                    <a:pt x="11978" y="20604"/>
                  </a:cubicBezTo>
                  <a:cubicBezTo>
                    <a:pt x="12344" y="20816"/>
                    <a:pt x="11978" y="21600"/>
                    <a:pt x="10758" y="21600"/>
                  </a:cubicBezTo>
                  <a:cubicBezTo>
                    <a:pt x="10514" y="21600"/>
                    <a:pt x="10392" y="21600"/>
                    <a:pt x="10270" y="21600"/>
                  </a:cubicBezTo>
                  <a:cubicBezTo>
                    <a:pt x="10270" y="15174"/>
                    <a:pt x="10270" y="15174"/>
                    <a:pt x="10270" y="15174"/>
                  </a:cubicBezTo>
                  <a:cubicBezTo>
                    <a:pt x="10270" y="15054"/>
                    <a:pt x="10392" y="14903"/>
                    <a:pt x="10514" y="14812"/>
                  </a:cubicBezTo>
                  <a:cubicBezTo>
                    <a:pt x="10758" y="14661"/>
                    <a:pt x="10514" y="14330"/>
                    <a:pt x="10514" y="13847"/>
                  </a:cubicBezTo>
                  <a:cubicBezTo>
                    <a:pt x="10514" y="13847"/>
                    <a:pt x="10392" y="14028"/>
                    <a:pt x="10270" y="14209"/>
                  </a:cubicBezTo>
                  <a:lnTo>
                    <a:pt x="10270" y="0"/>
                  </a:lnTo>
                  <a:close/>
                  <a:moveTo>
                    <a:pt x="10148" y="0"/>
                  </a:moveTo>
                  <a:cubicBezTo>
                    <a:pt x="10270" y="0"/>
                    <a:pt x="10270" y="0"/>
                    <a:pt x="10270" y="0"/>
                  </a:cubicBezTo>
                  <a:cubicBezTo>
                    <a:pt x="10270" y="14209"/>
                    <a:pt x="10270" y="14209"/>
                    <a:pt x="10270" y="14209"/>
                  </a:cubicBezTo>
                  <a:cubicBezTo>
                    <a:pt x="10148" y="14360"/>
                    <a:pt x="10026" y="14511"/>
                    <a:pt x="9904" y="14601"/>
                  </a:cubicBezTo>
                  <a:cubicBezTo>
                    <a:pt x="9782" y="14782"/>
                    <a:pt x="10026" y="14933"/>
                    <a:pt x="10026" y="15054"/>
                  </a:cubicBezTo>
                  <a:cubicBezTo>
                    <a:pt x="10026" y="15204"/>
                    <a:pt x="10148" y="15385"/>
                    <a:pt x="10148" y="15385"/>
                  </a:cubicBezTo>
                  <a:cubicBezTo>
                    <a:pt x="10148" y="15385"/>
                    <a:pt x="10148" y="15295"/>
                    <a:pt x="10270" y="15174"/>
                  </a:cubicBezTo>
                  <a:cubicBezTo>
                    <a:pt x="10270" y="21600"/>
                    <a:pt x="10270" y="21600"/>
                    <a:pt x="10270" y="21600"/>
                  </a:cubicBezTo>
                  <a:cubicBezTo>
                    <a:pt x="9172" y="21509"/>
                    <a:pt x="8439" y="21178"/>
                    <a:pt x="8439" y="20725"/>
                  </a:cubicBezTo>
                  <a:cubicBezTo>
                    <a:pt x="8561" y="20212"/>
                    <a:pt x="8073" y="20122"/>
                    <a:pt x="8439" y="19820"/>
                  </a:cubicBezTo>
                  <a:cubicBezTo>
                    <a:pt x="8805" y="19518"/>
                    <a:pt x="8317" y="19307"/>
                    <a:pt x="7707" y="18825"/>
                  </a:cubicBezTo>
                  <a:cubicBezTo>
                    <a:pt x="7097" y="18372"/>
                    <a:pt x="4778" y="16321"/>
                    <a:pt x="4900" y="15808"/>
                  </a:cubicBezTo>
                  <a:cubicBezTo>
                    <a:pt x="5022" y="15265"/>
                    <a:pt x="5266" y="14812"/>
                    <a:pt x="5022" y="14480"/>
                  </a:cubicBezTo>
                  <a:cubicBezTo>
                    <a:pt x="4900" y="14118"/>
                    <a:pt x="4778" y="13817"/>
                    <a:pt x="4778" y="13817"/>
                  </a:cubicBezTo>
                  <a:cubicBezTo>
                    <a:pt x="4778" y="13817"/>
                    <a:pt x="3192" y="13968"/>
                    <a:pt x="3192" y="13485"/>
                  </a:cubicBezTo>
                  <a:cubicBezTo>
                    <a:pt x="3192" y="12972"/>
                    <a:pt x="2948" y="11524"/>
                    <a:pt x="2704" y="11072"/>
                  </a:cubicBezTo>
                  <a:cubicBezTo>
                    <a:pt x="2582" y="10649"/>
                    <a:pt x="2948" y="9774"/>
                    <a:pt x="2948" y="9774"/>
                  </a:cubicBezTo>
                  <a:cubicBezTo>
                    <a:pt x="2948" y="9774"/>
                    <a:pt x="1483" y="9744"/>
                    <a:pt x="995" y="9714"/>
                  </a:cubicBezTo>
                  <a:cubicBezTo>
                    <a:pt x="507" y="9654"/>
                    <a:pt x="2216" y="8899"/>
                    <a:pt x="2582" y="8598"/>
                  </a:cubicBezTo>
                  <a:cubicBezTo>
                    <a:pt x="2948" y="8296"/>
                    <a:pt x="2826" y="7753"/>
                    <a:pt x="2826" y="7753"/>
                  </a:cubicBezTo>
                  <a:cubicBezTo>
                    <a:pt x="2826" y="7753"/>
                    <a:pt x="263" y="7723"/>
                    <a:pt x="141" y="7180"/>
                  </a:cubicBezTo>
                  <a:cubicBezTo>
                    <a:pt x="19" y="6667"/>
                    <a:pt x="-103" y="5883"/>
                    <a:pt x="141" y="5551"/>
                  </a:cubicBezTo>
                  <a:cubicBezTo>
                    <a:pt x="263" y="5249"/>
                    <a:pt x="385" y="5279"/>
                    <a:pt x="629" y="4857"/>
                  </a:cubicBezTo>
                  <a:cubicBezTo>
                    <a:pt x="751" y="4435"/>
                    <a:pt x="1605" y="3680"/>
                    <a:pt x="2582" y="3650"/>
                  </a:cubicBezTo>
                  <a:cubicBezTo>
                    <a:pt x="3436" y="3620"/>
                    <a:pt x="4534" y="3439"/>
                    <a:pt x="4534" y="3439"/>
                  </a:cubicBezTo>
                  <a:cubicBezTo>
                    <a:pt x="4534" y="3439"/>
                    <a:pt x="3680" y="3198"/>
                    <a:pt x="4778" y="2987"/>
                  </a:cubicBezTo>
                  <a:cubicBezTo>
                    <a:pt x="5877" y="2775"/>
                    <a:pt x="6487" y="2685"/>
                    <a:pt x="5999" y="2383"/>
                  </a:cubicBezTo>
                  <a:cubicBezTo>
                    <a:pt x="5511" y="2112"/>
                    <a:pt x="5877" y="1901"/>
                    <a:pt x="6121" y="1508"/>
                  </a:cubicBezTo>
                  <a:cubicBezTo>
                    <a:pt x="6365" y="1146"/>
                    <a:pt x="7097" y="0"/>
                    <a:pt x="10148" y="0"/>
                  </a:cubicBezTo>
                  <a:close/>
                  <a:moveTo>
                    <a:pt x="10148" y="0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867452" y="2504290"/>
              <a:ext cx="184150" cy="348456"/>
            </a:xfrm>
            <a:custGeom>
              <a:avLst/>
              <a:gdLst>
                <a:gd name="T0" fmla="*/ 0 w 21314"/>
                <a:gd name="T1" fmla="*/ 0 h 20729"/>
                <a:gd name="T2" fmla="*/ 1 w 21314"/>
                <a:gd name="T3" fmla="*/ 2 h 20729"/>
                <a:gd name="T4" fmla="*/ 1 w 21314"/>
                <a:gd name="T5" fmla="*/ 7 h 20729"/>
                <a:gd name="T6" fmla="*/ 2 w 21314"/>
                <a:gd name="T7" fmla="*/ 5 h 20729"/>
                <a:gd name="T8" fmla="*/ 2 w 21314"/>
                <a:gd name="T9" fmla="*/ 3 h 20729"/>
                <a:gd name="T10" fmla="*/ 3 w 21314"/>
                <a:gd name="T11" fmla="*/ 0 h 20729"/>
                <a:gd name="T12" fmla="*/ 3 w 21314"/>
                <a:gd name="T13" fmla="*/ 2 h 20729"/>
                <a:gd name="T14" fmla="*/ 2 w 21314"/>
                <a:gd name="T15" fmla="*/ 6 h 20729"/>
                <a:gd name="T16" fmla="*/ 1 w 21314"/>
                <a:gd name="T17" fmla="*/ 9 h 20729"/>
                <a:gd name="T18" fmla="*/ 1 w 21314"/>
                <a:gd name="T19" fmla="*/ 6 h 20729"/>
                <a:gd name="T20" fmla="*/ 0 w 21314"/>
                <a:gd name="T21" fmla="*/ 0 h 20729"/>
                <a:gd name="T22" fmla="*/ 0 w 21314"/>
                <a:gd name="T23" fmla="*/ 0 h 207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314" h="20729">
                  <a:moveTo>
                    <a:pt x="0" y="533"/>
                  </a:moveTo>
                  <a:cubicBezTo>
                    <a:pt x="0" y="533"/>
                    <a:pt x="5657" y="2933"/>
                    <a:pt x="5657" y="4800"/>
                  </a:cubicBezTo>
                  <a:cubicBezTo>
                    <a:pt x="5657" y="6933"/>
                    <a:pt x="8229" y="13333"/>
                    <a:pt x="9257" y="15200"/>
                  </a:cubicBezTo>
                  <a:cubicBezTo>
                    <a:pt x="10800" y="17067"/>
                    <a:pt x="11314" y="12800"/>
                    <a:pt x="13371" y="10933"/>
                  </a:cubicBezTo>
                  <a:cubicBezTo>
                    <a:pt x="15429" y="9067"/>
                    <a:pt x="15943" y="7200"/>
                    <a:pt x="14914" y="5867"/>
                  </a:cubicBezTo>
                  <a:cubicBezTo>
                    <a:pt x="13886" y="4267"/>
                    <a:pt x="18000" y="3733"/>
                    <a:pt x="21086" y="0"/>
                  </a:cubicBezTo>
                  <a:cubicBezTo>
                    <a:pt x="21600" y="1333"/>
                    <a:pt x="21086" y="2400"/>
                    <a:pt x="21086" y="4000"/>
                  </a:cubicBezTo>
                  <a:cubicBezTo>
                    <a:pt x="21086" y="5333"/>
                    <a:pt x="16457" y="12267"/>
                    <a:pt x="14914" y="13600"/>
                  </a:cubicBezTo>
                  <a:cubicBezTo>
                    <a:pt x="13886" y="14933"/>
                    <a:pt x="10286" y="19200"/>
                    <a:pt x="10286" y="20533"/>
                  </a:cubicBezTo>
                  <a:cubicBezTo>
                    <a:pt x="9771" y="21600"/>
                    <a:pt x="6686" y="18133"/>
                    <a:pt x="4629" y="14133"/>
                  </a:cubicBezTo>
                  <a:cubicBezTo>
                    <a:pt x="3086" y="10133"/>
                    <a:pt x="0" y="4267"/>
                    <a:pt x="0" y="533"/>
                  </a:cubicBezTo>
                  <a:close/>
                  <a:moveTo>
                    <a:pt x="0" y="533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031758" y="3167865"/>
              <a:ext cx="41275" cy="71438"/>
            </a:xfrm>
            <a:custGeom>
              <a:avLst/>
              <a:gdLst>
                <a:gd name="T0" fmla="*/ 0 w 21600"/>
                <a:gd name="T1" fmla="*/ 0 h 18933"/>
                <a:gd name="T2" fmla="*/ 0 w 21600"/>
                <a:gd name="T3" fmla="*/ 0 h 18933"/>
                <a:gd name="T4" fmla="*/ 0 w 21600"/>
                <a:gd name="T5" fmla="*/ 0 h 18933"/>
                <a:gd name="T6" fmla="*/ 0 w 21600"/>
                <a:gd name="T7" fmla="*/ 0 h 18933"/>
                <a:gd name="T8" fmla="*/ 0 w 21600"/>
                <a:gd name="T9" fmla="*/ 0 h 18933"/>
                <a:gd name="T10" fmla="*/ 0 w 21600"/>
                <a:gd name="T11" fmla="*/ 0 h 189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8933">
                  <a:moveTo>
                    <a:pt x="4800" y="0"/>
                  </a:moveTo>
                  <a:cubicBezTo>
                    <a:pt x="4800" y="0"/>
                    <a:pt x="2400" y="13200"/>
                    <a:pt x="0" y="16800"/>
                  </a:cubicBezTo>
                  <a:cubicBezTo>
                    <a:pt x="0" y="21600"/>
                    <a:pt x="21600" y="16800"/>
                    <a:pt x="21600" y="168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4800" y="0"/>
                  </a:lnTo>
                  <a:close/>
                  <a:moveTo>
                    <a:pt x="4800" y="0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出自【趣你的PPT】(微信:qunideppt)：最优质的PPT资源库"/>
          <p:cNvGrpSpPr/>
          <p:nvPr/>
        </p:nvGrpSpPr>
        <p:grpSpPr>
          <a:xfrm>
            <a:off x="6612761" y="2052646"/>
            <a:ext cx="946150" cy="3352800"/>
            <a:chOff x="6612761" y="2052646"/>
            <a:chExt cx="946150" cy="3352800"/>
          </a:xfrm>
          <a:solidFill>
            <a:srgbClr val="00AFF0"/>
          </a:solidFill>
        </p:grpSpPr>
        <p:sp>
          <p:nvSpPr>
            <p:cNvPr id="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612761" y="2052646"/>
              <a:ext cx="946150" cy="3352800"/>
            </a:xfrm>
            <a:custGeom>
              <a:avLst/>
              <a:gdLst>
                <a:gd name="T0" fmla="*/ 40 w 20967"/>
                <a:gd name="T1" fmla="*/ 0 h 21600"/>
                <a:gd name="T2" fmla="*/ 28 w 20967"/>
                <a:gd name="T3" fmla="*/ 40 h 21600"/>
                <a:gd name="T4" fmla="*/ 29 w 20967"/>
                <a:gd name="T5" fmla="*/ 84 h 21600"/>
                <a:gd name="T6" fmla="*/ 31 w 20967"/>
                <a:gd name="T7" fmla="*/ 92 h 21600"/>
                <a:gd name="T8" fmla="*/ 32 w 20967"/>
                <a:gd name="T9" fmla="*/ 111 h 21600"/>
                <a:gd name="T10" fmla="*/ 34 w 20967"/>
                <a:gd name="T11" fmla="*/ 121 h 21600"/>
                <a:gd name="T12" fmla="*/ 31 w 20967"/>
                <a:gd name="T13" fmla="*/ 137 h 21600"/>
                <a:gd name="T14" fmla="*/ 22 w 20967"/>
                <a:gd name="T15" fmla="*/ 152 h 21600"/>
                <a:gd name="T16" fmla="*/ 14 w 20967"/>
                <a:gd name="T17" fmla="*/ 176 h 21600"/>
                <a:gd name="T18" fmla="*/ 6 w 20967"/>
                <a:gd name="T19" fmla="*/ 217 h 21600"/>
                <a:gd name="T20" fmla="*/ 0 w 20967"/>
                <a:gd name="T21" fmla="*/ 264 h 21600"/>
                <a:gd name="T22" fmla="*/ 12 w 20967"/>
                <a:gd name="T23" fmla="*/ 287 h 21600"/>
                <a:gd name="T24" fmla="*/ 18 w 20967"/>
                <a:gd name="T25" fmla="*/ 278 h 21600"/>
                <a:gd name="T26" fmla="*/ 14 w 20967"/>
                <a:gd name="T27" fmla="*/ 354 h 21600"/>
                <a:gd name="T28" fmla="*/ 11 w 20967"/>
                <a:gd name="T29" fmla="*/ 432 h 21600"/>
                <a:gd name="T30" fmla="*/ 16 w 20967"/>
                <a:gd name="T31" fmla="*/ 440 h 21600"/>
                <a:gd name="T32" fmla="*/ 19 w 20967"/>
                <a:gd name="T33" fmla="*/ 539 h 21600"/>
                <a:gd name="T34" fmla="*/ 23 w 20967"/>
                <a:gd name="T35" fmla="*/ 634 h 21600"/>
                <a:gd name="T36" fmla="*/ 24 w 20967"/>
                <a:gd name="T37" fmla="*/ 694 h 21600"/>
                <a:gd name="T38" fmla="*/ 15 w 20967"/>
                <a:gd name="T39" fmla="*/ 733 h 21600"/>
                <a:gd name="T40" fmla="*/ 6 w 20967"/>
                <a:gd name="T41" fmla="*/ 740 h 21600"/>
                <a:gd name="T42" fmla="*/ 7 w 20967"/>
                <a:gd name="T43" fmla="*/ 754 h 21600"/>
                <a:gd name="T44" fmla="*/ 22 w 20967"/>
                <a:gd name="T45" fmla="*/ 749 h 21600"/>
                <a:gd name="T46" fmla="*/ 28 w 20967"/>
                <a:gd name="T47" fmla="*/ 742 h 21600"/>
                <a:gd name="T48" fmla="*/ 31 w 20967"/>
                <a:gd name="T49" fmla="*/ 750 h 21600"/>
                <a:gd name="T50" fmla="*/ 37 w 20967"/>
                <a:gd name="T51" fmla="*/ 738 h 21600"/>
                <a:gd name="T52" fmla="*/ 38 w 20967"/>
                <a:gd name="T53" fmla="*/ 706 h 21600"/>
                <a:gd name="T54" fmla="*/ 37 w 20967"/>
                <a:gd name="T55" fmla="*/ 669 h 21600"/>
                <a:gd name="T56" fmla="*/ 39 w 20967"/>
                <a:gd name="T57" fmla="*/ 616 h 21600"/>
                <a:gd name="T58" fmla="*/ 39 w 20967"/>
                <a:gd name="T59" fmla="*/ 574 h 21600"/>
                <a:gd name="T60" fmla="*/ 38 w 20967"/>
                <a:gd name="T61" fmla="*/ 534 h 21600"/>
                <a:gd name="T62" fmla="*/ 38 w 20967"/>
                <a:gd name="T63" fmla="*/ 507 h 21600"/>
                <a:gd name="T64" fmla="*/ 42 w 20967"/>
                <a:gd name="T65" fmla="*/ 583 h 21600"/>
                <a:gd name="T66" fmla="*/ 45 w 20967"/>
                <a:gd name="T67" fmla="*/ 673 h 21600"/>
                <a:gd name="T68" fmla="*/ 48 w 20967"/>
                <a:gd name="T69" fmla="*/ 727 h 21600"/>
                <a:gd name="T70" fmla="*/ 50 w 20967"/>
                <a:gd name="T71" fmla="*/ 752 h 21600"/>
                <a:gd name="T72" fmla="*/ 48 w 20967"/>
                <a:gd name="T73" fmla="*/ 784 h 21600"/>
                <a:gd name="T74" fmla="*/ 49 w 20967"/>
                <a:gd name="T75" fmla="*/ 826 h 21600"/>
                <a:gd name="T76" fmla="*/ 60 w 20967"/>
                <a:gd name="T77" fmla="*/ 800 h 21600"/>
                <a:gd name="T78" fmla="*/ 61 w 20967"/>
                <a:gd name="T79" fmla="*/ 757 h 21600"/>
                <a:gd name="T80" fmla="*/ 63 w 20967"/>
                <a:gd name="T81" fmla="*/ 724 h 21600"/>
                <a:gd name="T82" fmla="*/ 63 w 20967"/>
                <a:gd name="T83" fmla="*/ 678 h 21600"/>
                <a:gd name="T84" fmla="*/ 61 w 20967"/>
                <a:gd name="T85" fmla="*/ 595 h 21600"/>
                <a:gd name="T86" fmla="*/ 58 w 20967"/>
                <a:gd name="T87" fmla="*/ 497 h 21600"/>
                <a:gd name="T88" fmla="*/ 58 w 20967"/>
                <a:gd name="T89" fmla="*/ 444 h 21600"/>
                <a:gd name="T90" fmla="*/ 65 w 20967"/>
                <a:gd name="T91" fmla="*/ 433 h 21600"/>
                <a:gd name="T92" fmla="*/ 62 w 20967"/>
                <a:gd name="T93" fmla="*/ 372 h 21600"/>
                <a:gd name="T94" fmla="*/ 59 w 20967"/>
                <a:gd name="T95" fmla="*/ 308 h 21600"/>
                <a:gd name="T96" fmla="*/ 60 w 20967"/>
                <a:gd name="T97" fmla="*/ 266 h 21600"/>
                <a:gd name="T98" fmla="*/ 66 w 20967"/>
                <a:gd name="T99" fmla="*/ 211 h 21600"/>
                <a:gd name="T100" fmla="*/ 66 w 20967"/>
                <a:gd name="T101" fmla="*/ 150 h 21600"/>
                <a:gd name="T102" fmla="*/ 56 w 20967"/>
                <a:gd name="T103" fmla="*/ 137 h 21600"/>
                <a:gd name="T104" fmla="*/ 50 w 20967"/>
                <a:gd name="T105" fmla="*/ 114 h 21600"/>
                <a:gd name="T106" fmla="*/ 48 w 20967"/>
                <a:gd name="T107" fmla="*/ 106 h 21600"/>
                <a:gd name="T108" fmla="*/ 49 w 20967"/>
                <a:gd name="T109" fmla="*/ 92 h 21600"/>
                <a:gd name="T110" fmla="*/ 52 w 20967"/>
                <a:gd name="T111" fmla="*/ 77 h 21600"/>
                <a:gd name="T112" fmla="*/ 52 w 20967"/>
                <a:gd name="T113" fmla="*/ 33 h 21600"/>
                <a:gd name="T114" fmla="*/ 40 w 20967"/>
                <a:gd name="T115" fmla="*/ 0 h 21600"/>
                <a:gd name="T116" fmla="*/ 40 w 20967"/>
                <a:gd name="T117" fmla="*/ 0 h 21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967" h="21600">
                  <a:moveTo>
                    <a:pt x="12347" y="0"/>
                  </a:moveTo>
                  <a:cubicBezTo>
                    <a:pt x="10928" y="0"/>
                    <a:pt x="8721" y="414"/>
                    <a:pt x="8721" y="1059"/>
                  </a:cubicBezTo>
                  <a:cubicBezTo>
                    <a:pt x="8721" y="1704"/>
                    <a:pt x="8879" y="1980"/>
                    <a:pt x="9036" y="2211"/>
                  </a:cubicBezTo>
                  <a:cubicBezTo>
                    <a:pt x="9194" y="2395"/>
                    <a:pt x="9509" y="2395"/>
                    <a:pt x="9509" y="2395"/>
                  </a:cubicBezTo>
                  <a:cubicBezTo>
                    <a:pt x="9509" y="2395"/>
                    <a:pt x="9352" y="2809"/>
                    <a:pt x="9824" y="2901"/>
                  </a:cubicBezTo>
                  <a:cubicBezTo>
                    <a:pt x="10297" y="3040"/>
                    <a:pt x="10455" y="3040"/>
                    <a:pt x="10455" y="3178"/>
                  </a:cubicBezTo>
                  <a:cubicBezTo>
                    <a:pt x="10455" y="3316"/>
                    <a:pt x="10140" y="3454"/>
                    <a:pt x="9667" y="3592"/>
                  </a:cubicBezTo>
                  <a:cubicBezTo>
                    <a:pt x="9352" y="3730"/>
                    <a:pt x="7617" y="3869"/>
                    <a:pt x="6671" y="3961"/>
                  </a:cubicBezTo>
                  <a:cubicBezTo>
                    <a:pt x="5568" y="4099"/>
                    <a:pt x="4937" y="4237"/>
                    <a:pt x="4306" y="4606"/>
                  </a:cubicBezTo>
                  <a:cubicBezTo>
                    <a:pt x="3833" y="4928"/>
                    <a:pt x="3045" y="5388"/>
                    <a:pt x="1941" y="5665"/>
                  </a:cubicBezTo>
                  <a:cubicBezTo>
                    <a:pt x="995" y="5987"/>
                    <a:pt x="-266" y="6448"/>
                    <a:pt x="49" y="6908"/>
                  </a:cubicBezTo>
                  <a:cubicBezTo>
                    <a:pt x="522" y="7323"/>
                    <a:pt x="2572" y="7691"/>
                    <a:pt x="3833" y="7507"/>
                  </a:cubicBezTo>
                  <a:cubicBezTo>
                    <a:pt x="4937" y="7323"/>
                    <a:pt x="5410" y="7277"/>
                    <a:pt x="5410" y="7277"/>
                  </a:cubicBezTo>
                  <a:cubicBezTo>
                    <a:pt x="5410" y="7277"/>
                    <a:pt x="4622" y="8290"/>
                    <a:pt x="4306" y="9257"/>
                  </a:cubicBezTo>
                  <a:cubicBezTo>
                    <a:pt x="3991" y="10270"/>
                    <a:pt x="3045" y="11238"/>
                    <a:pt x="3518" y="11284"/>
                  </a:cubicBezTo>
                  <a:cubicBezTo>
                    <a:pt x="4149" y="11376"/>
                    <a:pt x="4937" y="11514"/>
                    <a:pt x="4937" y="11514"/>
                  </a:cubicBezTo>
                  <a:cubicBezTo>
                    <a:pt x="4937" y="11514"/>
                    <a:pt x="5095" y="12896"/>
                    <a:pt x="5883" y="14093"/>
                  </a:cubicBezTo>
                  <a:cubicBezTo>
                    <a:pt x="6671" y="15290"/>
                    <a:pt x="6987" y="15843"/>
                    <a:pt x="7144" y="16580"/>
                  </a:cubicBezTo>
                  <a:cubicBezTo>
                    <a:pt x="7302" y="17317"/>
                    <a:pt x="7460" y="17823"/>
                    <a:pt x="7302" y="18146"/>
                  </a:cubicBezTo>
                  <a:cubicBezTo>
                    <a:pt x="7144" y="18422"/>
                    <a:pt x="5725" y="19021"/>
                    <a:pt x="4779" y="19159"/>
                  </a:cubicBezTo>
                  <a:cubicBezTo>
                    <a:pt x="3991" y="19251"/>
                    <a:pt x="2572" y="19251"/>
                    <a:pt x="1941" y="19343"/>
                  </a:cubicBezTo>
                  <a:cubicBezTo>
                    <a:pt x="1311" y="19389"/>
                    <a:pt x="838" y="19620"/>
                    <a:pt x="2257" y="19712"/>
                  </a:cubicBezTo>
                  <a:cubicBezTo>
                    <a:pt x="3676" y="19758"/>
                    <a:pt x="6198" y="19666"/>
                    <a:pt x="6829" y="19574"/>
                  </a:cubicBezTo>
                  <a:cubicBezTo>
                    <a:pt x="7460" y="19528"/>
                    <a:pt x="8563" y="19389"/>
                    <a:pt x="8563" y="19389"/>
                  </a:cubicBezTo>
                  <a:cubicBezTo>
                    <a:pt x="8563" y="19389"/>
                    <a:pt x="8248" y="19620"/>
                    <a:pt x="9667" y="19620"/>
                  </a:cubicBezTo>
                  <a:cubicBezTo>
                    <a:pt x="11243" y="19620"/>
                    <a:pt x="11401" y="19574"/>
                    <a:pt x="11559" y="19297"/>
                  </a:cubicBezTo>
                  <a:cubicBezTo>
                    <a:pt x="11559" y="19021"/>
                    <a:pt x="11559" y="18652"/>
                    <a:pt x="11716" y="18468"/>
                  </a:cubicBezTo>
                  <a:cubicBezTo>
                    <a:pt x="12032" y="18284"/>
                    <a:pt x="10928" y="17777"/>
                    <a:pt x="11401" y="17501"/>
                  </a:cubicBezTo>
                  <a:cubicBezTo>
                    <a:pt x="12032" y="17271"/>
                    <a:pt x="12505" y="16534"/>
                    <a:pt x="12032" y="16119"/>
                  </a:cubicBezTo>
                  <a:cubicBezTo>
                    <a:pt x="11559" y="15705"/>
                    <a:pt x="12189" y="15290"/>
                    <a:pt x="12032" y="15014"/>
                  </a:cubicBezTo>
                  <a:cubicBezTo>
                    <a:pt x="11874" y="14738"/>
                    <a:pt x="11716" y="14369"/>
                    <a:pt x="11716" y="13955"/>
                  </a:cubicBezTo>
                  <a:cubicBezTo>
                    <a:pt x="11716" y="13540"/>
                    <a:pt x="11716" y="13264"/>
                    <a:pt x="11716" y="13264"/>
                  </a:cubicBezTo>
                  <a:cubicBezTo>
                    <a:pt x="11716" y="13264"/>
                    <a:pt x="12662" y="14830"/>
                    <a:pt x="12978" y="15244"/>
                  </a:cubicBezTo>
                  <a:cubicBezTo>
                    <a:pt x="13293" y="15659"/>
                    <a:pt x="13766" y="17133"/>
                    <a:pt x="13766" y="17593"/>
                  </a:cubicBezTo>
                  <a:cubicBezTo>
                    <a:pt x="13766" y="18054"/>
                    <a:pt x="14870" y="18652"/>
                    <a:pt x="14870" y="19021"/>
                  </a:cubicBezTo>
                  <a:cubicBezTo>
                    <a:pt x="15027" y="19435"/>
                    <a:pt x="15027" y="19666"/>
                    <a:pt x="15343" y="19666"/>
                  </a:cubicBezTo>
                  <a:cubicBezTo>
                    <a:pt x="15816" y="19666"/>
                    <a:pt x="15027" y="20126"/>
                    <a:pt x="14712" y="20495"/>
                  </a:cubicBezTo>
                  <a:cubicBezTo>
                    <a:pt x="14554" y="20817"/>
                    <a:pt x="13608" y="21600"/>
                    <a:pt x="15185" y="21600"/>
                  </a:cubicBezTo>
                  <a:cubicBezTo>
                    <a:pt x="16919" y="21600"/>
                    <a:pt x="18654" y="21416"/>
                    <a:pt x="18654" y="20909"/>
                  </a:cubicBezTo>
                  <a:cubicBezTo>
                    <a:pt x="18811" y="20449"/>
                    <a:pt x="18496" y="19988"/>
                    <a:pt x="18969" y="19804"/>
                  </a:cubicBezTo>
                  <a:cubicBezTo>
                    <a:pt x="19442" y="19620"/>
                    <a:pt x="19442" y="19205"/>
                    <a:pt x="19442" y="18929"/>
                  </a:cubicBezTo>
                  <a:cubicBezTo>
                    <a:pt x="19284" y="18699"/>
                    <a:pt x="19600" y="18238"/>
                    <a:pt x="19442" y="17731"/>
                  </a:cubicBezTo>
                  <a:cubicBezTo>
                    <a:pt x="19127" y="17179"/>
                    <a:pt x="19127" y="16258"/>
                    <a:pt x="18811" y="15567"/>
                  </a:cubicBezTo>
                  <a:cubicBezTo>
                    <a:pt x="18338" y="14876"/>
                    <a:pt x="18181" y="13817"/>
                    <a:pt x="18023" y="12988"/>
                  </a:cubicBezTo>
                  <a:cubicBezTo>
                    <a:pt x="17708" y="12159"/>
                    <a:pt x="17550" y="11744"/>
                    <a:pt x="17865" y="11606"/>
                  </a:cubicBezTo>
                  <a:cubicBezTo>
                    <a:pt x="18181" y="11514"/>
                    <a:pt x="19757" y="11376"/>
                    <a:pt x="20230" y="11330"/>
                  </a:cubicBezTo>
                  <a:cubicBezTo>
                    <a:pt x="20703" y="11330"/>
                    <a:pt x="19757" y="10455"/>
                    <a:pt x="19284" y="9718"/>
                  </a:cubicBezTo>
                  <a:cubicBezTo>
                    <a:pt x="18969" y="9027"/>
                    <a:pt x="18496" y="8566"/>
                    <a:pt x="18181" y="8060"/>
                  </a:cubicBezTo>
                  <a:cubicBezTo>
                    <a:pt x="17708" y="7553"/>
                    <a:pt x="17708" y="7323"/>
                    <a:pt x="18496" y="6954"/>
                  </a:cubicBezTo>
                  <a:cubicBezTo>
                    <a:pt x="19127" y="6586"/>
                    <a:pt x="20073" y="6356"/>
                    <a:pt x="20388" y="5527"/>
                  </a:cubicBezTo>
                  <a:cubicBezTo>
                    <a:pt x="20861" y="4698"/>
                    <a:pt x="21334" y="4145"/>
                    <a:pt x="20546" y="3915"/>
                  </a:cubicBezTo>
                  <a:cubicBezTo>
                    <a:pt x="19757" y="3730"/>
                    <a:pt x="18338" y="3823"/>
                    <a:pt x="17235" y="3592"/>
                  </a:cubicBezTo>
                  <a:cubicBezTo>
                    <a:pt x="16131" y="3316"/>
                    <a:pt x="15973" y="3040"/>
                    <a:pt x="15500" y="2994"/>
                  </a:cubicBezTo>
                  <a:cubicBezTo>
                    <a:pt x="15027" y="2948"/>
                    <a:pt x="14870" y="2948"/>
                    <a:pt x="14870" y="2763"/>
                  </a:cubicBezTo>
                  <a:cubicBezTo>
                    <a:pt x="14870" y="2579"/>
                    <a:pt x="15027" y="2395"/>
                    <a:pt x="15027" y="2395"/>
                  </a:cubicBezTo>
                  <a:cubicBezTo>
                    <a:pt x="15027" y="2395"/>
                    <a:pt x="15816" y="2257"/>
                    <a:pt x="15973" y="2026"/>
                  </a:cubicBezTo>
                  <a:cubicBezTo>
                    <a:pt x="16131" y="1796"/>
                    <a:pt x="16289" y="1243"/>
                    <a:pt x="16131" y="875"/>
                  </a:cubicBezTo>
                  <a:cubicBezTo>
                    <a:pt x="15816" y="507"/>
                    <a:pt x="14712" y="0"/>
                    <a:pt x="12347" y="0"/>
                  </a:cubicBezTo>
                  <a:close/>
                  <a:moveTo>
                    <a:pt x="12347" y="0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063611" y="2490002"/>
              <a:ext cx="240506" cy="184150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2 h 21600"/>
                <a:gd name="T6" fmla="*/ 1 w 21600"/>
                <a:gd name="T7" fmla="*/ 1 h 21600"/>
                <a:gd name="T8" fmla="*/ 2 w 21600"/>
                <a:gd name="T9" fmla="*/ 2 h 21600"/>
                <a:gd name="T10" fmla="*/ 2 w 21600"/>
                <a:gd name="T11" fmla="*/ 2 h 21600"/>
                <a:gd name="T12" fmla="*/ 4 w 21600"/>
                <a:gd name="T13" fmla="*/ 0 h 21600"/>
                <a:gd name="T14" fmla="*/ 4 w 21600"/>
                <a:gd name="T15" fmla="*/ 0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1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271" y="9969"/>
                  </a:moveTo>
                  <a:cubicBezTo>
                    <a:pt x="635" y="10800"/>
                    <a:pt x="635" y="11631"/>
                    <a:pt x="0" y="12462"/>
                  </a:cubicBezTo>
                  <a:cubicBezTo>
                    <a:pt x="635" y="15785"/>
                    <a:pt x="635" y="19108"/>
                    <a:pt x="635" y="21600"/>
                  </a:cubicBezTo>
                  <a:cubicBezTo>
                    <a:pt x="4447" y="19108"/>
                    <a:pt x="2541" y="13292"/>
                    <a:pt x="5082" y="12462"/>
                  </a:cubicBezTo>
                  <a:cubicBezTo>
                    <a:pt x="8259" y="12462"/>
                    <a:pt x="8259" y="14123"/>
                    <a:pt x="8894" y="16615"/>
                  </a:cubicBezTo>
                  <a:cubicBezTo>
                    <a:pt x="9529" y="18277"/>
                    <a:pt x="9529" y="20769"/>
                    <a:pt x="9529" y="20769"/>
                  </a:cubicBezTo>
                  <a:cubicBezTo>
                    <a:pt x="9529" y="20769"/>
                    <a:pt x="19059" y="7477"/>
                    <a:pt x="21600" y="3323"/>
                  </a:cubicBezTo>
                  <a:cubicBezTo>
                    <a:pt x="20329" y="2492"/>
                    <a:pt x="19694" y="1662"/>
                    <a:pt x="19694" y="0"/>
                  </a:cubicBezTo>
                  <a:cubicBezTo>
                    <a:pt x="16518" y="4154"/>
                    <a:pt x="9529" y="11631"/>
                    <a:pt x="5718" y="11631"/>
                  </a:cubicBezTo>
                  <a:cubicBezTo>
                    <a:pt x="3812" y="11631"/>
                    <a:pt x="2541" y="10800"/>
                    <a:pt x="1271" y="9969"/>
                  </a:cubicBezTo>
                  <a:close/>
                  <a:moveTo>
                    <a:pt x="1271" y="9969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48517" y="2990859"/>
              <a:ext cx="100013" cy="142081"/>
            </a:xfrm>
            <a:custGeom>
              <a:avLst/>
              <a:gdLst>
                <a:gd name="T0" fmla="*/ 0 w 20000"/>
                <a:gd name="T1" fmla="*/ 0 h 21600"/>
                <a:gd name="T2" fmla="*/ 1 w 20000"/>
                <a:gd name="T3" fmla="*/ 0 h 21600"/>
                <a:gd name="T4" fmla="*/ 0 w 20000"/>
                <a:gd name="T5" fmla="*/ 1 h 21600"/>
                <a:gd name="T6" fmla="*/ 0 w 20000"/>
                <a:gd name="T7" fmla="*/ 1 h 21600"/>
                <a:gd name="T8" fmla="*/ 0 w 20000"/>
                <a:gd name="T9" fmla="*/ 1 h 21600"/>
                <a:gd name="T10" fmla="*/ 0 w 20000"/>
                <a:gd name="T11" fmla="*/ 1 h 21600"/>
                <a:gd name="T12" fmla="*/ 0 w 20000"/>
                <a:gd name="T13" fmla="*/ 0 h 21600"/>
                <a:gd name="T14" fmla="*/ 0 w 200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00" h="21600">
                  <a:moveTo>
                    <a:pt x="8480" y="108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20000" y="0"/>
                    <a:pt x="9920" y="5400"/>
                    <a:pt x="9920" y="11880"/>
                  </a:cubicBezTo>
                  <a:cubicBezTo>
                    <a:pt x="9920" y="17280"/>
                    <a:pt x="9920" y="19440"/>
                    <a:pt x="9920" y="19440"/>
                  </a:cubicBezTo>
                  <a:cubicBezTo>
                    <a:pt x="1280" y="21600"/>
                    <a:pt x="1280" y="21600"/>
                    <a:pt x="1280" y="21600"/>
                  </a:cubicBezTo>
                  <a:cubicBezTo>
                    <a:pt x="1280" y="21600"/>
                    <a:pt x="-1600" y="15120"/>
                    <a:pt x="1280" y="9720"/>
                  </a:cubicBezTo>
                  <a:cubicBezTo>
                    <a:pt x="4160" y="4320"/>
                    <a:pt x="7040" y="2160"/>
                    <a:pt x="8480" y="1080"/>
                  </a:cubicBezTo>
                  <a:close/>
                  <a:moveTo>
                    <a:pt x="8480" y="1080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49311" y="3332171"/>
              <a:ext cx="42069" cy="1230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4400" y="0"/>
                  </a:moveTo>
                  <a:cubicBezTo>
                    <a:pt x="14400" y="0"/>
                    <a:pt x="18000" y="11435"/>
                    <a:pt x="18000" y="16518"/>
                  </a:cubicBezTo>
                  <a:cubicBezTo>
                    <a:pt x="21600" y="20329"/>
                    <a:pt x="21600" y="21600"/>
                    <a:pt x="21600" y="21600"/>
                  </a:cubicBezTo>
                  <a:cubicBezTo>
                    <a:pt x="0" y="20329"/>
                    <a:pt x="0" y="20329"/>
                    <a:pt x="0" y="20329"/>
                  </a:cubicBezTo>
                  <a:cubicBezTo>
                    <a:pt x="0" y="20329"/>
                    <a:pt x="3600" y="10165"/>
                    <a:pt x="14400" y="0"/>
                  </a:cubicBezTo>
                  <a:close/>
                  <a:moveTo>
                    <a:pt x="14400" y="0"/>
                  </a:move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出自【趣你的PPT】(微信:qunideppt)：最优质的PPT资源库"/>
          <p:cNvSpPr/>
          <p:nvPr/>
        </p:nvSpPr>
        <p:spPr>
          <a:xfrm>
            <a:off x="5648502" y="2307534"/>
            <a:ext cx="860331" cy="86033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>
          <a:xfrm>
            <a:off x="5786923" y="2506866"/>
            <a:ext cx="595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>
          <a:xfrm>
            <a:off x="1448820" y="2459590"/>
            <a:ext cx="2532807" cy="2711221"/>
          </a:xfrm>
          <a:prstGeom prst="roundRect">
            <a:avLst>
              <a:gd name="adj" fmla="val 9083"/>
            </a:avLst>
          </a:prstGeom>
          <a:solidFill>
            <a:schemeClr val="bg1">
              <a:alpha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出自【趣你的PPT】(微信:qunideppt)：最优质的PPT资源库"/>
          <p:cNvSpPr/>
          <p:nvPr/>
        </p:nvSpPr>
        <p:spPr>
          <a:xfrm>
            <a:off x="8155768" y="2517864"/>
            <a:ext cx="2532807" cy="2711221"/>
          </a:xfrm>
          <a:prstGeom prst="roundRect">
            <a:avLst>
              <a:gd name="adj" fmla="val 9083"/>
            </a:avLst>
          </a:prstGeom>
          <a:solidFill>
            <a:schemeClr val="bg1">
              <a:alpha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出自【趣你的PPT】(微信:qunideppt)：最优质的PPT资源库"/>
          <p:cNvSpPr/>
          <p:nvPr/>
        </p:nvSpPr>
        <p:spPr>
          <a:xfrm>
            <a:off x="1993498" y="2259063"/>
            <a:ext cx="1421430" cy="401053"/>
          </a:xfrm>
          <a:prstGeom prst="roundRect">
            <a:avLst/>
          </a:prstGeom>
          <a:solidFill>
            <a:srgbClr val="7A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出自【趣你的PPT】(微信:qunideppt)：最优质的PPT资源库"/>
          <p:cNvSpPr txBox="1"/>
          <p:nvPr/>
        </p:nvSpPr>
        <p:spPr>
          <a:xfrm>
            <a:off x="2266414" y="2290312"/>
            <a:ext cx="897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8711456" y="2264211"/>
            <a:ext cx="1421430" cy="401053"/>
          </a:xfrm>
          <a:prstGeom prst="roundRect">
            <a:avLst/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出自【趣你的PPT】(微信:qunideppt)：最优质的PPT资源库"/>
          <p:cNvSpPr txBox="1"/>
          <p:nvPr/>
        </p:nvSpPr>
        <p:spPr>
          <a:xfrm>
            <a:off x="9025691" y="2299118"/>
            <a:ext cx="92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>
            <a:off x="1715435" y="2968611"/>
            <a:ext cx="1977555" cy="18097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>
            <a:off x="8465477" y="2968611"/>
            <a:ext cx="1977555" cy="18097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4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出自【趣你的PPT】(微信:qunideppt)：最优质的PPT资源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96752"/>
            <a:ext cx="11568608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出自【趣你的PPT】(微信:qunideppt)：最优质的PPT资源库"/>
          <p:cNvGrpSpPr/>
          <p:nvPr/>
        </p:nvGrpSpPr>
        <p:grpSpPr>
          <a:xfrm>
            <a:off x="3625941" y="5013154"/>
            <a:ext cx="2380010" cy="969496"/>
            <a:chOff x="9482174" y="1484713"/>
            <a:chExt cx="2380010" cy="969496"/>
          </a:xfrm>
        </p:grpSpPr>
        <p:sp>
          <p:nvSpPr>
            <p:cNvPr id="6" name="出自【趣你的PPT】(微信:qunideppt)：最优质的PPT资源库"/>
            <p:cNvSpPr txBox="1"/>
            <p:nvPr/>
          </p:nvSpPr>
          <p:spPr>
            <a:xfrm>
              <a:off x="9482174" y="1484713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7" name="出自【趣你的PPT】(微信:qunideppt)：最优质的PPT资源库"/>
            <p:cNvSpPr/>
            <p:nvPr/>
          </p:nvSpPr>
          <p:spPr>
            <a:xfrm>
              <a:off x="9482174" y="1854045"/>
              <a:ext cx="238001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我们工作室致力于专业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模板的发布，课件及汇报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的美化，并为您提供专业的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个性定制服务。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Group 7出自【趣你的PPT】(微信:qunideppt)：最优质的PPT资源库"/>
          <p:cNvGrpSpPr/>
          <p:nvPr/>
        </p:nvGrpSpPr>
        <p:grpSpPr>
          <a:xfrm>
            <a:off x="778520" y="5013154"/>
            <a:ext cx="2380010" cy="969496"/>
            <a:chOff x="9482174" y="1484713"/>
            <a:chExt cx="2380010" cy="969496"/>
          </a:xfrm>
        </p:grpSpPr>
        <p:sp>
          <p:nvSpPr>
            <p:cNvPr id="9" name="出自【趣你的PPT】(微信:qunideppt)：最优质的PPT资源库"/>
            <p:cNvSpPr txBox="1"/>
            <p:nvPr/>
          </p:nvSpPr>
          <p:spPr>
            <a:xfrm>
              <a:off x="9482174" y="1484713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10" name="出自【趣你的PPT】(微信:qunideppt)：最优质的PPT资源库"/>
            <p:cNvSpPr/>
            <p:nvPr/>
          </p:nvSpPr>
          <p:spPr>
            <a:xfrm>
              <a:off x="9482174" y="1854045"/>
              <a:ext cx="238001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我们工作室致力于专业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模板的发布，课件及汇报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的美化，并为您提供专业的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个性定制服务。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" name="Group 10出自【趣你的PPT】(微信:qunideppt)：最优质的PPT资源库"/>
          <p:cNvGrpSpPr/>
          <p:nvPr/>
        </p:nvGrpSpPr>
        <p:grpSpPr>
          <a:xfrm>
            <a:off x="9101013" y="5013154"/>
            <a:ext cx="2380010" cy="969496"/>
            <a:chOff x="9482174" y="1484713"/>
            <a:chExt cx="2380010" cy="969496"/>
          </a:xfrm>
        </p:grpSpPr>
        <p:sp>
          <p:nvSpPr>
            <p:cNvPr id="12" name="出自【趣你的PPT】(微信:qunideppt)：最优质的PPT资源库"/>
            <p:cNvSpPr txBox="1"/>
            <p:nvPr/>
          </p:nvSpPr>
          <p:spPr>
            <a:xfrm>
              <a:off x="9482174" y="1484713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13" name="出自【趣你的PPT】(微信:qunideppt)：最优质的PPT资源库"/>
            <p:cNvSpPr/>
            <p:nvPr/>
          </p:nvSpPr>
          <p:spPr>
            <a:xfrm>
              <a:off x="9482174" y="1854045"/>
              <a:ext cx="238001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我们工作室致力于专业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模板的发布，课件及汇报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的美化，并为您提供专业的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个性定制服务。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Group 13出自【趣你的PPT】(微信:qunideppt)：最优质的PPT资源库"/>
          <p:cNvGrpSpPr/>
          <p:nvPr/>
        </p:nvGrpSpPr>
        <p:grpSpPr>
          <a:xfrm>
            <a:off x="6253592" y="5013154"/>
            <a:ext cx="2380010" cy="969496"/>
            <a:chOff x="9482174" y="1484713"/>
            <a:chExt cx="2380010" cy="969496"/>
          </a:xfrm>
        </p:grpSpPr>
        <p:sp>
          <p:nvSpPr>
            <p:cNvPr id="15" name="出自【趣你的PPT】(微信:qunideppt)：最优质的PPT资源库"/>
            <p:cNvSpPr txBox="1"/>
            <p:nvPr/>
          </p:nvSpPr>
          <p:spPr>
            <a:xfrm>
              <a:off x="9482174" y="1484713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>
            <a:xfrm>
              <a:off x="9482174" y="1854045"/>
              <a:ext cx="238001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我们工作室致力于专业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模板的发布，课件及汇报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的美化，并为您提供专业的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个性定制服务。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23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出自【趣你的PPT】(微信:qunideppt)：最优质的PPT资源库"/>
          <p:cNvGrpSpPr/>
          <p:nvPr/>
        </p:nvGrpSpPr>
        <p:grpSpPr>
          <a:xfrm>
            <a:off x="4616465" y="1741959"/>
            <a:ext cx="2808289" cy="4428221"/>
            <a:chOff x="4616465" y="1741959"/>
            <a:chExt cx="2808289" cy="4428221"/>
          </a:xfrm>
        </p:grpSpPr>
        <p:sp>
          <p:nvSpPr>
            <p:cNvPr id="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010290" y="4159722"/>
              <a:ext cx="26988" cy="857250"/>
            </a:xfrm>
            <a:prstGeom prst="rect">
              <a:avLst/>
            </a:pr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19815" y="5001097"/>
              <a:ext cx="398463" cy="42863"/>
            </a:xfrm>
            <a:custGeom>
              <a:avLst/>
              <a:gdLst>
                <a:gd name="T0" fmla="*/ 251 w 251"/>
                <a:gd name="T1" fmla="*/ 27 h 27"/>
                <a:gd name="T2" fmla="*/ 0 w 251"/>
                <a:gd name="T3" fmla="*/ 17 h 27"/>
                <a:gd name="T4" fmla="*/ 0 w 251"/>
                <a:gd name="T5" fmla="*/ 0 h 27"/>
                <a:gd name="T6" fmla="*/ 251 w 251"/>
                <a:gd name="T7" fmla="*/ 12 h 27"/>
                <a:gd name="T8" fmla="*/ 251 w 251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7">
                  <a:moveTo>
                    <a:pt x="251" y="2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51" y="12"/>
                  </a:lnTo>
                  <a:lnTo>
                    <a:pt x="251" y="2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24540" y="4629622"/>
              <a:ext cx="301625" cy="396875"/>
            </a:xfrm>
            <a:custGeom>
              <a:avLst/>
              <a:gdLst>
                <a:gd name="T0" fmla="*/ 178 w 190"/>
                <a:gd name="T1" fmla="*/ 250 h 250"/>
                <a:gd name="T2" fmla="*/ 0 w 190"/>
                <a:gd name="T3" fmla="*/ 10 h 250"/>
                <a:gd name="T4" fmla="*/ 14 w 190"/>
                <a:gd name="T5" fmla="*/ 0 h 250"/>
                <a:gd name="T6" fmla="*/ 190 w 190"/>
                <a:gd name="T7" fmla="*/ 240 h 250"/>
                <a:gd name="T8" fmla="*/ 178 w 190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50">
                  <a:moveTo>
                    <a:pt x="178" y="250"/>
                  </a:moveTo>
                  <a:lnTo>
                    <a:pt x="0" y="10"/>
                  </a:lnTo>
                  <a:lnTo>
                    <a:pt x="14" y="0"/>
                  </a:lnTo>
                  <a:lnTo>
                    <a:pt x="190" y="240"/>
                  </a:lnTo>
                  <a:lnTo>
                    <a:pt x="178" y="25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03940" y="4674072"/>
              <a:ext cx="446088" cy="352425"/>
            </a:xfrm>
            <a:custGeom>
              <a:avLst/>
              <a:gdLst>
                <a:gd name="T0" fmla="*/ 11 w 281"/>
                <a:gd name="T1" fmla="*/ 222 h 222"/>
                <a:gd name="T2" fmla="*/ 0 w 281"/>
                <a:gd name="T3" fmla="*/ 208 h 222"/>
                <a:gd name="T4" fmla="*/ 271 w 281"/>
                <a:gd name="T5" fmla="*/ 0 h 222"/>
                <a:gd name="T6" fmla="*/ 281 w 281"/>
                <a:gd name="T7" fmla="*/ 12 h 222"/>
                <a:gd name="T8" fmla="*/ 11 w 281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22">
                  <a:moveTo>
                    <a:pt x="11" y="222"/>
                  </a:moveTo>
                  <a:lnTo>
                    <a:pt x="0" y="208"/>
                  </a:lnTo>
                  <a:lnTo>
                    <a:pt x="271" y="0"/>
                  </a:lnTo>
                  <a:lnTo>
                    <a:pt x="281" y="12"/>
                  </a:lnTo>
                  <a:lnTo>
                    <a:pt x="11" y="22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97515" y="5009034"/>
              <a:ext cx="620713" cy="41275"/>
            </a:xfrm>
            <a:custGeom>
              <a:avLst/>
              <a:gdLst>
                <a:gd name="T0" fmla="*/ 0 w 391"/>
                <a:gd name="T1" fmla="*/ 26 h 26"/>
                <a:gd name="T2" fmla="*/ 0 w 391"/>
                <a:gd name="T3" fmla="*/ 11 h 26"/>
                <a:gd name="T4" fmla="*/ 389 w 391"/>
                <a:gd name="T5" fmla="*/ 0 h 26"/>
                <a:gd name="T6" fmla="*/ 391 w 391"/>
                <a:gd name="T7" fmla="*/ 16 h 26"/>
                <a:gd name="T8" fmla="*/ 0 w 39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26">
                  <a:moveTo>
                    <a:pt x="0" y="26"/>
                  </a:moveTo>
                  <a:lnTo>
                    <a:pt x="0" y="11"/>
                  </a:lnTo>
                  <a:lnTo>
                    <a:pt x="389" y="0"/>
                  </a:lnTo>
                  <a:lnTo>
                    <a:pt x="391" y="1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257815" y="4572472"/>
              <a:ext cx="152400" cy="469900"/>
            </a:xfrm>
            <a:custGeom>
              <a:avLst/>
              <a:gdLst>
                <a:gd name="T0" fmla="*/ 79 w 96"/>
                <a:gd name="T1" fmla="*/ 296 h 296"/>
                <a:gd name="T2" fmla="*/ 0 w 96"/>
                <a:gd name="T3" fmla="*/ 5 h 296"/>
                <a:gd name="T4" fmla="*/ 16 w 96"/>
                <a:gd name="T5" fmla="*/ 0 h 296"/>
                <a:gd name="T6" fmla="*/ 96 w 96"/>
                <a:gd name="T7" fmla="*/ 291 h 296"/>
                <a:gd name="T8" fmla="*/ 79 w 96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96">
                  <a:moveTo>
                    <a:pt x="79" y="296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96" y="291"/>
                  </a:lnTo>
                  <a:lnTo>
                    <a:pt x="79" y="29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83228" y="4634384"/>
              <a:ext cx="358775" cy="404813"/>
            </a:xfrm>
            <a:custGeom>
              <a:avLst/>
              <a:gdLst>
                <a:gd name="T0" fmla="*/ 13 w 226"/>
                <a:gd name="T1" fmla="*/ 255 h 255"/>
                <a:gd name="T2" fmla="*/ 0 w 226"/>
                <a:gd name="T3" fmla="*/ 245 h 255"/>
                <a:gd name="T4" fmla="*/ 214 w 226"/>
                <a:gd name="T5" fmla="*/ 0 h 255"/>
                <a:gd name="T6" fmla="*/ 226 w 226"/>
                <a:gd name="T7" fmla="*/ 11 h 255"/>
                <a:gd name="T8" fmla="*/ 13 w 226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55">
                  <a:moveTo>
                    <a:pt x="13" y="255"/>
                  </a:moveTo>
                  <a:lnTo>
                    <a:pt x="0" y="245"/>
                  </a:lnTo>
                  <a:lnTo>
                    <a:pt x="214" y="0"/>
                  </a:lnTo>
                  <a:lnTo>
                    <a:pt x="226" y="11"/>
                  </a:lnTo>
                  <a:lnTo>
                    <a:pt x="13" y="25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24021" y="4523095"/>
              <a:ext cx="477838" cy="84138"/>
            </a:xfrm>
            <a:custGeom>
              <a:avLst/>
              <a:gdLst>
                <a:gd name="T0" fmla="*/ 298 w 301"/>
                <a:gd name="T1" fmla="*/ 53 h 53"/>
                <a:gd name="T2" fmla="*/ 0 w 301"/>
                <a:gd name="T3" fmla="*/ 15 h 53"/>
                <a:gd name="T4" fmla="*/ 3 w 301"/>
                <a:gd name="T5" fmla="*/ 0 h 53"/>
                <a:gd name="T6" fmla="*/ 301 w 301"/>
                <a:gd name="T7" fmla="*/ 37 h 53"/>
                <a:gd name="T8" fmla="*/ 298 w 30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3">
                  <a:moveTo>
                    <a:pt x="298" y="53"/>
                  </a:moveTo>
                  <a:lnTo>
                    <a:pt x="0" y="15"/>
                  </a:lnTo>
                  <a:lnTo>
                    <a:pt x="3" y="0"/>
                  </a:lnTo>
                  <a:lnTo>
                    <a:pt x="301" y="37"/>
                  </a:lnTo>
                  <a:lnTo>
                    <a:pt x="298" y="5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22953" y="4159722"/>
              <a:ext cx="312738" cy="476250"/>
            </a:xfrm>
            <a:custGeom>
              <a:avLst/>
              <a:gdLst>
                <a:gd name="T0" fmla="*/ 14 w 197"/>
                <a:gd name="T1" fmla="*/ 300 h 300"/>
                <a:gd name="T2" fmla="*/ 0 w 197"/>
                <a:gd name="T3" fmla="*/ 292 h 300"/>
                <a:gd name="T4" fmla="*/ 183 w 197"/>
                <a:gd name="T5" fmla="*/ 0 h 300"/>
                <a:gd name="T6" fmla="*/ 197 w 197"/>
                <a:gd name="T7" fmla="*/ 10 h 300"/>
                <a:gd name="T8" fmla="*/ 14 w 197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00">
                  <a:moveTo>
                    <a:pt x="14" y="300"/>
                  </a:moveTo>
                  <a:lnTo>
                    <a:pt x="0" y="292"/>
                  </a:lnTo>
                  <a:lnTo>
                    <a:pt x="183" y="0"/>
                  </a:lnTo>
                  <a:lnTo>
                    <a:pt x="197" y="10"/>
                  </a:lnTo>
                  <a:lnTo>
                    <a:pt x="14" y="30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32566" y="4416897"/>
              <a:ext cx="358775" cy="276225"/>
            </a:xfrm>
            <a:custGeom>
              <a:avLst/>
              <a:gdLst>
                <a:gd name="T0" fmla="*/ 10 w 226"/>
                <a:gd name="T1" fmla="*/ 174 h 174"/>
                <a:gd name="T2" fmla="*/ 0 w 226"/>
                <a:gd name="T3" fmla="*/ 162 h 174"/>
                <a:gd name="T4" fmla="*/ 216 w 226"/>
                <a:gd name="T5" fmla="*/ 0 h 174"/>
                <a:gd name="T6" fmla="*/ 226 w 226"/>
                <a:gd name="T7" fmla="*/ 12 h 174"/>
                <a:gd name="T8" fmla="*/ 10 w 22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74">
                  <a:moveTo>
                    <a:pt x="10" y="174"/>
                  </a:moveTo>
                  <a:lnTo>
                    <a:pt x="0" y="162"/>
                  </a:lnTo>
                  <a:lnTo>
                    <a:pt x="216" y="0"/>
                  </a:lnTo>
                  <a:lnTo>
                    <a:pt x="226" y="12"/>
                  </a:lnTo>
                  <a:lnTo>
                    <a:pt x="10" y="174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10341" y="4686772"/>
              <a:ext cx="41275" cy="339725"/>
            </a:xfrm>
            <a:custGeom>
              <a:avLst/>
              <a:gdLst>
                <a:gd name="T0" fmla="*/ 15 w 26"/>
                <a:gd name="T1" fmla="*/ 214 h 214"/>
                <a:gd name="T2" fmla="*/ 0 w 26"/>
                <a:gd name="T3" fmla="*/ 212 h 214"/>
                <a:gd name="T4" fmla="*/ 10 w 26"/>
                <a:gd name="T5" fmla="*/ 0 h 214"/>
                <a:gd name="T6" fmla="*/ 26 w 26"/>
                <a:gd name="T7" fmla="*/ 0 h 214"/>
                <a:gd name="T8" fmla="*/ 15 w 26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4">
                  <a:moveTo>
                    <a:pt x="15" y="214"/>
                  </a:moveTo>
                  <a:lnTo>
                    <a:pt x="0" y="212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15" y="214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38828" y="4608984"/>
              <a:ext cx="698500" cy="93663"/>
            </a:xfrm>
            <a:custGeom>
              <a:avLst/>
              <a:gdLst>
                <a:gd name="T0" fmla="*/ 438 w 440"/>
                <a:gd name="T1" fmla="*/ 59 h 59"/>
                <a:gd name="T2" fmla="*/ 0 w 440"/>
                <a:gd name="T3" fmla="*/ 17 h 59"/>
                <a:gd name="T4" fmla="*/ 1 w 440"/>
                <a:gd name="T5" fmla="*/ 0 h 59"/>
                <a:gd name="T6" fmla="*/ 440 w 440"/>
                <a:gd name="T7" fmla="*/ 44 h 59"/>
                <a:gd name="T8" fmla="*/ 438 w 44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59">
                  <a:moveTo>
                    <a:pt x="438" y="59"/>
                  </a:moveTo>
                  <a:lnTo>
                    <a:pt x="0" y="17"/>
                  </a:lnTo>
                  <a:lnTo>
                    <a:pt x="1" y="0"/>
                  </a:lnTo>
                  <a:lnTo>
                    <a:pt x="440" y="44"/>
                  </a:lnTo>
                  <a:lnTo>
                    <a:pt x="438" y="59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18278" y="4216872"/>
              <a:ext cx="33338" cy="468313"/>
            </a:xfrm>
            <a:custGeom>
              <a:avLst/>
              <a:gdLst>
                <a:gd name="T0" fmla="*/ 5 w 21"/>
                <a:gd name="T1" fmla="*/ 295 h 295"/>
                <a:gd name="T2" fmla="*/ 0 w 21"/>
                <a:gd name="T3" fmla="*/ 0 h 295"/>
                <a:gd name="T4" fmla="*/ 17 w 21"/>
                <a:gd name="T5" fmla="*/ 0 h 295"/>
                <a:gd name="T6" fmla="*/ 21 w 21"/>
                <a:gd name="T7" fmla="*/ 293 h 295"/>
                <a:gd name="T8" fmla="*/ 5 w 21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95">
                  <a:moveTo>
                    <a:pt x="5" y="29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21" y="293"/>
                  </a:lnTo>
                  <a:lnTo>
                    <a:pt x="5" y="295"/>
                  </a:lnTo>
                  <a:close/>
                </a:path>
              </a:pathLst>
            </a:custGeom>
            <a:solidFill>
              <a:srgbClr val="FDB8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29391" y="4659784"/>
              <a:ext cx="288925" cy="312738"/>
            </a:xfrm>
            <a:custGeom>
              <a:avLst/>
              <a:gdLst>
                <a:gd name="T0" fmla="*/ 122 w 130"/>
                <a:gd name="T1" fmla="*/ 141 h 141"/>
                <a:gd name="T2" fmla="*/ 0 w 130"/>
                <a:gd name="T3" fmla="*/ 5 h 141"/>
                <a:gd name="T4" fmla="*/ 11 w 130"/>
                <a:gd name="T5" fmla="*/ 1 h 141"/>
                <a:gd name="T6" fmla="*/ 6 w 130"/>
                <a:gd name="T7" fmla="*/ 3 h 141"/>
                <a:gd name="T8" fmla="*/ 11 w 130"/>
                <a:gd name="T9" fmla="*/ 0 h 141"/>
                <a:gd name="T10" fmla="*/ 130 w 130"/>
                <a:gd name="T11" fmla="*/ 133 h 141"/>
                <a:gd name="T12" fmla="*/ 122 w 130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41">
                  <a:moveTo>
                    <a:pt x="122" y="141"/>
                  </a:moveTo>
                  <a:cubicBezTo>
                    <a:pt x="2" y="10"/>
                    <a:pt x="0" y="6"/>
                    <a:pt x="0" y="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6"/>
                    <a:pt x="84" y="83"/>
                    <a:pt x="130" y="133"/>
                  </a:cubicBezTo>
                  <a:lnTo>
                    <a:pt x="122" y="141"/>
                  </a:lnTo>
                  <a:close/>
                </a:path>
              </a:pathLst>
            </a:custGeom>
            <a:solidFill>
              <a:srgbClr val="FDB8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23041" y="4953472"/>
              <a:ext cx="288925" cy="95250"/>
            </a:xfrm>
            <a:custGeom>
              <a:avLst/>
              <a:gdLst>
                <a:gd name="T0" fmla="*/ 3 w 182"/>
                <a:gd name="T1" fmla="*/ 60 h 60"/>
                <a:gd name="T2" fmla="*/ 0 w 182"/>
                <a:gd name="T3" fmla="*/ 43 h 60"/>
                <a:gd name="T4" fmla="*/ 179 w 182"/>
                <a:gd name="T5" fmla="*/ 0 h 60"/>
                <a:gd name="T6" fmla="*/ 182 w 182"/>
                <a:gd name="T7" fmla="*/ 16 h 60"/>
                <a:gd name="T8" fmla="*/ 3 w 18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0">
                  <a:moveTo>
                    <a:pt x="3" y="60"/>
                  </a:moveTo>
                  <a:lnTo>
                    <a:pt x="0" y="43"/>
                  </a:lnTo>
                  <a:lnTo>
                    <a:pt x="179" y="0"/>
                  </a:lnTo>
                  <a:lnTo>
                    <a:pt x="182" y="16"/>
                  </a:lnTo>
                  <a:lnTo>
                    <a:pt x="3" y="6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02441" y="4429597"/>
              <a:ext cx="90488" cy="541338"/>
            </a:xfrm>
            <a:custGeom>
              <a:avLst/>
              <a:gdLst>
                <a:gd name="T0" fmla="*/ 17 w 57"/>
                <a:gd name="T1" fmla="*/ 341 h 341"/>
                <a:gd name="T2" fmla="*/ 0 w 57"/>
                <a:gd name="T3" fmla="*/ 339 h 341"/>
                <a:gd name="T4" fmla="*/ 41 w 57"/>
                <a:gd name="T5" fmla="*/ 0 h 341"/>
                <a:gd name="T6" fmla="*/ 57 w 57"/>
                <a:gd name="T7" fmla="*/ 2 h 341"/>
                <a:gd name="T8" fmla="*/ 17 w 57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41">
                  <a:moveTo>
                    <a:pt x="17" y="341"/>
                  </a:moveTo>
                  <a:lnTo>
                    <a:pt x="0" y="339"/>
                  </a:lnTo>
                  <a:lnTo>
                    <a:pt x="41" y="0"/>
                  </a:lnTo>
                  <a:lnTo>
                    <a:pt x="57" y="2"/>
                  </a:lnTo>
                  <a:lnTo>
                    <a:pt x="17" y="34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70703" y="3942234"/>
              <a:ext cx="260350" cy="496888"/>
            </a:xfrm>
            <a:custGeom>
              <a:avLst/>
              <a:gdLst>
                <a:gd name="T0" fmla="*/ 16 w 164"/>
                <a:gd name="T1" fmla="*/ 313 h 313"/>
                <a:gd name="T2" fmla="*/ 0 w 164"/>
                <a:gd name="T3" fmla="*/ 306 h 313"/>
                <a:gd name="T4" fmla="*/ 150 w 164"/>
                <a:gd name="T5" fmla="*/ 0 h 313"/>
                <a:gd name="T6" fmla="*/ 164 w 164"/>
                <a:gd name="T7" fmla="*/ 7 h 313"/>
                <a:gd name="T8" fmla="*/ 16 w 164"/>
                <a:gd name="T9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313">
                  <a:moveTo>
                    <a:pt x="16" y="313"/>
                  </a:moveTo>
                  <a:lnTo>
                    <a:pt x="0" y="306"/>
                  </a:lnTo>
                  <a:lnTo>
                    <a:pt x="150" y="0"/>
                  </a:lnTo>
                  <a:lnTo>
                    <a:pt x="164" y="7"/>
                  </a:lnTo>
                  <a:lnTo>
                    <a:pt x="16" y="31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004066" y="3342159"/>
              <a:ext cx="306388" cy="611188"/>
            </a:xfrm>
            <a:custGeom>
              <a:avLst/>
              <a:gdLst>
                <a:gd name="T0" fmla="*/ 15 w 193"/>
                <a:gd name="T1" fmla="*/ 385 h 385"/>
                <a:gd name="T2" fmla="*/ 0 w 193"/>
                <a:gd name="T3" fmla="*/ 378 h 385"/>
                <a:gd name="T4" fmla="*/ 179 w 193"/>
                <a:gd name="T5" fmla="*/ 0 h 385"/>
                <a:gd name="T6" fmla="*/ 193 w 193"/>
                <a:gd name="T7" fmla="*/ 7 h 385"/>
                <a:gd name="T8" fmla="*/ 15 w 193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385">
                  <a:moveTo>
                    <a:pt x="15" y="385"/>
                  </a:moveTo>
                  <a:lnTo>
                    <a:pt x="0" y="378"/>
                  </a:lnTo>
                  <a:lnTo>
                    <a:pt x="179" y="0"/>
                  </a:lnTo>
                  <a:lnTo>
                    <a:pt x="193" y="7"/>
                  </a:lnTo>
                  <a:lnTo>
                    <a:pt x="15" y="38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02441" y="3612034"/>
              <a:ext cx="325438" cy="344488"/>
            </a:xfrm>
            <a:custGeom>
              <a:avLst/>
              <a:gdLst>
                <a:gd name="T0" fmla="*/ 194 w 205"/>
                <a:gd name="T1" fmla="*/ 217 h 217"/>
                <a:gd name="T2" fmla="*/ 0 w 205"/>
                <a:gd name="T3" fmla="*/ 11 h 217"/>
                <a:gd name="T4" fmla="*/ 13 w 205"/>
                <a:gd name="T5" fmla="*/ 0 h 217"/>
                <a:gd name="T6" fmla="*/ 205 w 205"/>
                <a:gd name="T7" fmla="*/ 205 h 217"/>
                <a:gd name="T8" fmla="*/ 194 w 20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17">
                  <a:moveTo>
                    <a:pt x="194" y="217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205" y="205"/>
                  </a:lnTo>
                  <a:lnTo>
                    <a:pt x="194" y="21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23041" y="3612034"/>
              <a:ext cx="301625" cy="619125"/>
            </a:xfrm>
            <a:custGeom>
              <a:avLst/>
              <a:gdLst>
                <a:gd name="T0" fmla="*/ 16 w 190"/>
                <a:gd name="T1" fmla="*/ 390 h 390"/>
                <a:gd name="T2" fmla="*/ 0 w 190"/>
                <a:gd name="T3" fmla="*/ 383 h 390"/>
                <a:gd name="T4" fmla="*/ 175 w 190"/>
                <a:gd name="T5" fmla="*/ 0 h 390"/>
                <a:gd name="T6" fmla="*/ 190 w 190"/>
                <a:gd name="T7" fmla="*/ 6 h 390"/>
                <a:gd name="T8" fmla="*/ 16 w 190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390">
                  <a:moveTo>
                    <a:pt x="16" y="390"/>
                  </a:moveTo>
                  <a:lnTo>
                    <a:pt x="0" y="383"/>
                  </a:lnTo>
                  <a:lnTo>
                    <a:pt x="175" y="0"/>
                  </a:lnTo>
                  <a:lnTo>
                    <a:pt x="190" y="6"/>
                  </a:lnTo>
                  <a:lnTo>
                    <a:pt x="16" y="39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21403" y="4150197"/>
              <a:ext cx="407988" cy="87313"/>
            </a:xfrm>
            <a:custGeom>
              <a:avLst/>
              <a:gdLst>
                <a:gd name="T0" fmla="*/ 256 w 257"/>
                <a:gd name="T1" fmla="*/ 55 h 55"/>
                <a:gd name="T2" fmla="*/ 0 w 257"/>
                <a:gd name="T3" fmla="*/ 17 h 55"/>
                <a:gd name="T4" fmla="*/ 3 w 257"/>
                <a:gd name="T5" fmla="*/ 0 h 55"/>
                <a:gd name="T6" fmla="*/ 257 w 257"/>
                <a:gd name="T7" fmla="*/ 39 h 55"/>
                <a:gd name="T8" fmla="*/ 256 w 257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5">
                  <a:moveTo>
                    <a:pt x="256" y="55"/>
                  </a:moveTo>
                  <a:lnTo>
                    <a:pt x="0" y="17"/>
                  </a:lnTo>
                  <a:lnTo>
                    <a:pt x="3" y="0"/>
                  </a:lnTo>
                  <a:lnTo>
                    <a:pt x="257" y="39"/>
                  </a:lnTo>
                  <a:lnTo>
                    <a:pt x="256" y="5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32566" y="4205759"/>
              <a:ext cx="354013" cy="228600"/>
            </a:xfrm>
            <a:custGeom>
              <a:avLst/>
              <a:gdLst>
                <a:gd name="T0" fmla="*/ 215 w 223"/>
                <a:gd name="T1" fmla="*/ 144 h 144"/>
                <a:gd name="T2" fmla="*/ 0 w 223"/>
                <a:gd name="T3" fmla="*/ 14 h 144"/>
                <a:gd name="T4" fmla="*/ 8 w 223"/>
                <a:gd name="T5" fmla="*/ 0 h 144"/>
                <a:gd name="T6" fmla="*/ 223 w 223"/>
                <a:gd name="T7" fmla="*/ 130 h 144"/>
                <a:gd name="T8" fmla="*/ 215 w 223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44">
                  <a:moveTo>
                    <a:pt x="215" y="144"/>
                  </a:moveTo>
                  <a:lnTo>
                    <a:pt x="0" y="14"/>
                  </a:lnTo>
                  <a:lnTo>
                    <a:pt x="8" y="0"/>
                  </a:lnTo>
                  <a:lnTo>
                    <a:pt x="223" y="130"/>
                  </a:lnTo>
                  <a:lnTo>
                    <a:pt x="215" y="144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37328" y="3935884"/>
              <a:ext cx="582613" cy="290513"/>
            </a:xfrm>
            <a:custGeom>
              <a:avLst/>
              <a:gdLst>
                <a:gd name="T0" fmla="*/ 7 w 367"/>
                <a:gd name="T1" fmla="*/ 183 h 183"/>
                <a:gd name="T2" fmla="*/ 0 w 367"/>
                <a:gd name="T3" fmla="*/ 167 h 183"/>
                <a:gd name="T4" fmla="*/ 360 w 367"/>
                <a:gd name="T5" fmla="*/ 0 h 183"/>
                <a:gd name="T6" fmla="*/ 367 w 367"/>
                <a:gd name="T7" fmla="*/ 15 h 183"/>
                <a:gd name="T8" fmla="*/ 7 w 367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183">
                  <a:moveTo>
                    <a:pt x="7" y="183"/>
                  </a:moveTo>
                  <a:lnTo>
                    <a:pt x="0" y="167"/>
                  </a:lnTo>
                  <a:lnTo>
                    <a:pt x="360" y="0"/>
                  </a:lnTo>
                  <a:lnTo>
                    <a:pt x="367" y="15"/>
                  </a:lnTo>
                  <a:lnTo>
                    <a:pt x="7" y="18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42078" y="3716809"/>
              <a:ext cx="106363" cy="495300"/>
            </a:xfrm>
            <a:custGeom>
              <a:avLst/>
              <a:gdLst>
                <a:gd name="T0" fmla="*/ 51 w 67"/>
                <a:gd name="T1" fmla="*/ 312 h 312"/>
                <a:gd name="T2" fmla="*/ 0 w 67"/>
                <a:gd name="T3" fmla="*/ 3 h 312"/>
                <a:gd name="T4" fmla="*/ 16 w 67"/>
                <a:gd name="T5" fmla="*/ 0 h 312"/>
                <a:gd name="T6" fmla="*/ 67 w 67"/>
                <a:gd name="T7" fmla="*/ 310 h 312"/>
                <a:gd name="T8" fmla="*/ 51 w 67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12">
                  <a:moveTo>
                    <a:pt x="51" y="312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67" y="310"/>
                  </a:lnTo>
                  <a:lnTo>
                    <a:pt x="51" y="31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07115" y="3724747"/>
              <a:ext cx="30163" cy="434975"/>
            </a:xfrm>
            <a:custGeom>
              <a:avLst/>
              <a:gdLst>
                <a:gd name="T0" fmla="*/ 2 w 19"/>
                <a:gd name="T1" fmla="*/ 274 h 274"/>
                <a:gd name="T2" fmla="*/ 0 w 19"/>
                <a:gd name="T3" fmla="*/ 0 h 274"/>
                <a:gd name="T4" fmla="*/ 16 w 19"/>
                <a:gd name="T5" fmla="*/ 0 h 274"/>
                <a:gd name="T6" fmla="*/ 19 w 19"/>
                <a:gd name="T7" fmla="*/ 274 h 274"/>
                <a:gd name="T8" fmla="*/ 2 w 19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4">
                  <a:moveTo>
                    <a:pt x="2" y="27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9" y="274"/>
                  </a:lnTo>
                  <a:lnTo>
                    <a:pt x="2" y="274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80128" y="3050059"/>
              <a:ext cx="52388" cy="682625"/>
            </a:xfrm>
            <a:custGeom>
              <a:avLst/>
              <a:gdLst>
                <a:gd name="T0" fmla="*/ 17 w 33"/>
                <a:gd name="T1" fmla="*/ 430 h 430"/>
                <a:gd name="T2" fmla="*/ 0 w 33"/>
                <a:gd name="T3" fmla="*/ 0 h 430"/>
                <a:gd name="T4" fmla="*/ 17 w 33"/>
                <a:gd name="T5" fmla="*/ 0 h 430"/>
                <a:gd name="T6" fmla="*/ 33 w 33"/>
                <a:gd name="T7" fmla="*/ 430 h 430"/>
                <a:gd name="T8" fmla="*/ 17 w 33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0">
                  <a:moveTo>
                    <a:pt x="17" y="43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3" y="430"/>
                  </a:lnTo>
                  <a:lnTo>
                    <a:pt x="17" y="43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26166" y="3700934"/>
              <a:ext cx="333375" cy="50800"/>
            </a:xfrm>
            <a:custGeom>
              <a:avLst/>
              <a:gdLst>
                <a:gd name="T0" fmla="*/ 2 w 210"/>
                <a:gd name="T1" fmla="*/ 32 h 32"/>
                <a:gd name="T2" fmla="*/ 0 w 210"/>
                <a:gd name="T3" fmla="*/ 15 h 32"/>
                <a:gd name="T4" fmla="*/ 208 w 210"/>
                <a:gd name="T5" fmla="*/ 0 h 32"/>
                <a:gd name="T6" fmla="*/ 210 w 210"/>
                <a:gd name="T7" fmla="*/ 17 h 32"/>
                <a:gd name="T8" fmla="*/ 2 w 21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2">
                  <a:moveTo>
                    <a:pt x="2" y="32"/>
                  </a:moveTo>
                  <a:lnTo>
                    <a:pt x="0" y="15"/>
                  </a:lnTo>
                  <a:lnTo>
                    <a:pt x="208" y="0"/>
                  </a:lnTo>
                  <a:lnTo>
                    <a:pt x="210" y="17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549915" y="3732684"/>
              <a:ext cx="476250" cy="320675"/>
            </a:xfrm>
            <a:custGeom>
              <a:avLst/>
              <a:gdLst>
                <a:gd name="T0" fmla="*/ 10 w 300"/>
                <a:gd name="T1" fmla="*/ 202 h 202"/>
                <a:gd name="T2" fmla="*/ 0 w 300"/>
                <a:gd name="T3" fmla="*/ 188 h 202"/>
                <a:gd name="T4" fmla="*/ 292 w 300"/>
                <a:gd name="T5" fmla="*/ 0 h 202"/>
                <a:gd name="T6" fmla="*/ 300 w 300"/>
                <a:gd name="T7" fmla="*/ 12 h 202"/>
                <a:gd name="T8" fmla="*/ 10 w 300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02">
                  <a:moveTo>
                    <a:pt x="10" y="202"/>
                  </a:moveTo>
                  <a:lnTo>
                    <a:pt x="0" y="188"/>
                  </a:lnTo>
                  <a:lnTo>
                    <a:pt x="292" y="0"/>
                  </a:lnTo>
                  <a:lnTo>
                    <a:pt x="300" y="12"/>
                  </a:lnTo>
                  <a:lnTo>
                    <a:pt x="10" y="20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254640" y="4035897"/>
              <a:ext cx="315913" cy="539750"/>
            </a:xfrm>
            <a:custGeom>
              <a:avLst/>
              <a:gdLst>
                <a:gd name="T0" fmla="*/ 16 w 199"/>
                <a:gd name="T1" fmla="*/ 340 h 340"/>
                <a:gd name="T2" fmla="*/ 0 w 199"/>
                <a:gd name="T3" fmla="*/ 332 h 340"/>
                <a:gd name="T4" fmla="*/ 183 w 199"/>
                <a:gd name="T5" fmla="*/ 0 h 340"/>
                <a:gd name="T6" fmla="*/ 199 w 199"/>
                <a:gd name="T7" fmla="*/ 8 h 340"/>
                <a:gd name="T8" fmla="*/ 16 w 199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0">
                  <a:moveTo>
                    <a:pt x="16" y="340"/>
                  </a:moveTo>
                  <a:lnTo>
                    <a:pt x="0" y="332"/>
                  </a:lnTo>
                  <a:lnTo>
                    <a:pt x="183" y="0"/>
                  </a:lnTo>
                  <a:lnTo>
                    <a:pt x="199" y="8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260990" y="4154959"/>
              <a:ext cx="765175" cy="412750"/>
            </a:xfrm>
            <a:custGeom>
              <a:avLst/>
              <a:gdLst>
                <a:gd name="T0" fmla="*/ 7 w 482"/>
                <a:gd name="T1" fmla="*/ 260 h 260"/>
                <a:gd name="T2" fmla="*/ 0 w 482"/>
                <a:gd name="T3" fmla="*/ 246 h 260"/>
                <a:gd name="T4" fmla="*/ 474 w 482"/>
                <a:gd name="T5" fmla="*/ 0 h 260"/>
                <a:gd name="T6" fmla="*/ 482 w 482"/>
                <a:gd name="T7" fmla="*/ 16 h 260"/>
                <a:gd name="T8" fmla="*/ 7 w 482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60">
                  <a:moveTo>
                    <a:pt x="7" y="260"/>
                  </a:moveTo>
                  <a:lnTo>
                    <a:pt x="0" y="246"/>
                  </a:lnTo>
                  <a:lnTo>
                    <a:pt x="474" y="0"/>
                  </a:lnTo>
                  <a:lnTo>
                    <a:pt x="482" y="16"/>
                  </a:lnTo>
                  <a:lnTo>
                    <a:pt x="7" y="26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548328" y="4035897"/>
              <a:ext cx="193675" cy="590550"/>
            </a:xfrm>
            <a:custGeom>
              <a:avLst/>
              <a:gdLst>
                <a:gd name="T0" fmla="*/ 106 w 122"/>
                <a:gd name="T1" fmla="*/ 372 h 372"/>
                <a:gd name="T2" fmla="*/ 0 w 122"/>
                <a:gd name="T3" fmla="*/ 4 h 372"/>
                <a:gd name="T4" fmla="*/ 16 w 122"/>
                <a:gd name="T5" fmla="*/ 0 h 372"/>
                <a:gd name="T6" fmla="*/ 122 w 122"/>
                <a:gd name="T7" fmla="*/ 367 h 372"/>
                <a:gd name="T8" fmla="*/ 106 w 122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72">
                  <a:moveTo>
                    <a:pt x="106" y="372"/>
                  </a:moveTo>
                  <a:lnTo>
                    <a:pt x="0" y="4"/>
                  </a:lnTo>
                  <a:lnTo>
                    <a:pt x="16" y="0"/>
                  </a:lnTo>
                  <a:lnTo>
                    <a:pt x="122" y="367"/>
                  </a:lnTo>
                  <a:lnTo>
                    <a:pt x="106" y="37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867290" y="3745384"/>
              <a:ext cx="407988" cy="815975"/>
            </a:xfrm>
            <a:custGeom>
              <a:avLst/>
              <a:gdLst>
                <a:gd name="T0" fmla="*/ 243 w 257"/>
                <a:gd name="T1" fmla="*/ 514 h 514"/>
                <a:gd name="T2" fmla="*/ 0 w 257"/>
                <a:gd name="T3" fmla="*/ 7 h 514"/>
                <a:gd name="T4" fmla="*/ 15 w 257"/>
                <a:gd name="T5" fmla="*/ 0 h 514"/>
                <a:gd name="T6" fmla="*/ 257 w 257"/>
                <a:gd name="T7" fmla="*/ 507 h 514"/>
                <a:gd name="T8" fmla="*/ 243 w 257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14">
                  <a:moveTo>
                    <a:pt x="243" y="514"/>
                  </a:moveTo>
                  <a:lnTo>
                    <a:pt x="0" y="7"/>
                  </a:lnTo>
                  <a:lnTo>
                    <a:pt x="15" y="0"/>
                  </a:lnTo>
                  <a:lnTo>
                    <a:pt x="257" y="507"/>
                  </a:lnTo>
                  <a:lnTo>
                    <a:pt x="243" y="514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694253" y="2902422"/>
              <a:ext cx="196850" cy="858838"/>
            </a:xfrm>
            <a:custGeom>
              <a:avLst/>
              <a:gdLst>
                <a:gd name="T0" fmla="*/ 109 w 124"/>
                <a:gd name="T1" fmla="*/ 541 h 541"/>
                <a:gd name="T2" fmla="*/ 0 w 124"/>
                <a:gd name="T3" fmla="*/ 3 h 541"/>
                <a:gd name="T4" fmla="*/ 15 w 124"/>
                <a:gd name="T5" fmla="*/ 0 h 541"/>
                <a:gd name="T6" fmla="*/ 124 w 124"/>
                <a:gd name="T7" fmla="*/ 536 h 541"/>
                <a:gd name="T8" fmla="*/ 109 w 124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541">
                  <a:moveTo>
                    <a:pt x="109" y="541"/>
                  </a:moveTo>
                  <a:lnTo>
                    <a:pt x="0" y="3"/>
                  </a:lnTo>
                  <a:lnTo>
                    <a:pt x="15" y="0"/>
                  </a:lnTo>
                  <a:lnTo>
                    <a:pt x="124" y="536"/>
                  </a:lnTo>
                  <a:lnTo>
                    <a:pt x="109" y="54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700603" y="2900834"/>
              <a:ext cx="388938" cy="328613"/>
            </a:xfrm>
            <a:custGeom>
              <a:avLst/>
              <a:gdLst>
                <a:gd name="T0" fmla="*/ 235 w 245"/>
                <a:gd name="T1" fmla="*/ 207 h 207"/>
                <a:gd name="T2" fmla="*/ 0 w 245"/>
                <a:gd name="T3" fmla="*/ 13 h 207"/>
                <a:gd name="T4" fmla="*/ 11 w 245"/>
                <a:gd name="T5" fmla="*/ 0 h 207"/>
                <a:gd name="T6" fmla="*/ 245 w 245"/>
                <a:gd name="T7" fmla="*/ 194 h 207"/>
                <a:gd name="T8" fmla="*/ 235 w 245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07">
                  <a:moveTo>
                    <a:pt x="235" y="207"/>
                  </a:moveTo>
                  <a:lnTo>
                    <a:pt x="0" y="13"/>
                  </a:lnTo>
                  <a:lnTo>
                    <a:pt x="11" y="0"/>
                  </a:lnTo>
                  <a:lnTo>
                    <a:pt x="245" y="194"/>
                  </a:lnTo>
                  <a:lnTo>
                    <a:pt x="235" y="20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864115" y="3218334"/>
              <a:ext cx="233363" cy="527050"/>
            </a:xfrm>
            <a:custGeom>
              <a:avLst/>
              <a:gdLst>
                <a:gd name="T0" fmla="*/ 16 w 147"/>
                <a:gd name="T1" fmla="*/ 332 h 332"/>
                <a:gd name="T2" fmla="*/ 0 w 147"/>
                <a:gd name="T3" fmla="*/ 326 h 332"/>
                <a:gd name="T4" fmla="*/ 132 w 147"/>
                <a:gd name="T5" fmla="*/ 0 h 332"/>
                <a:gd name="T6" fmla="*/ 147 w 147"/>
                <a:gd name="T7" fmla="*/ 5 h 332"/>
                <a:gd name="T8" fmla="*/ 16 w 147"/>
                <a:gd name="T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32">
                  <a:moveTo>
                    <a:pt x="16" y="332"/>
                  </a:moveTo>
                  <a:lnTo>
                    <a:pt x="0" y="326"/>
                  </a:lnTo>
                  <a:lnTo>
                    <a:pt x="132" y="0"/>
                  </a:lnTo>
                  <a:lnTo>
                    <a:pt x="147" y="5"/>
                  </a:lnTo>
                  <a:lnTo>
                    <a:pt x="16" y="33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075253" y="3207222"/>
              <a:ext cx="417513" cy="247650"/>
            </a:xfrm>
            <a:custGeom>
              <a:avLst/>
              <a:gdLst>
                <a:gd name="T0" fmla="*/ 256 w 263"/>
                <a:gd name="T1" fmla="*/ 156 h 156"/>
                <a:gd name="T2" fmla="*/ 0 w 263"/>
                <a:gd name="T3" fmla="*/ 14 h 156"/>
                <a:gd name="T4" fmla="*/ 7 w 263"/>
                <a:gd name="T5" fmla="*/ 0 h 156"/>
                <a:gd name="T6" fmla="*/ 263 w 263"/>
                <a:gd name="T7" fmla="*/ 142 h 156"/>
                <a:gd name="T8" fmla="*/ 256 w 26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56">
                  <a:moveTo>
                    <a:pt x="256" y="156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263" y="142"/>
                  </a:lnTo>
                  <a:lnTo>
                    <a:pt x="256" y="15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67365" y="3438997"/>
              <a:ext cx="100013" cy="608013"/>
            </a:xfrm>
            <a:custGeom>
              <a:avLst/>
              <a:gdLst>
                <a:gd name="T0" fmla="*/ 46 w 63"/>
                <a:gd name="T1" fmla="*/ 383 h 383"/>
                <a:gd name="T2" fmla="*/ 0 w 63"/>
                <a:gd name="T3" fmla="*/ 3 h 383"/>
                <a:gd name="T4" fmla="*/ 16 w 63"/>
                <a:gd name="T5" fmla="*/ 0 h 383"/>
                <a:gd name="T6" fmla="*/ 63 w 63"/>
                <a:gd name="T7" fmla="*/ 381 h 383"/>
                <a:gd name="T8" fmla="*/ 46 w 63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3">
                  <a:moveTo>
                    <a:pt x="46" y="383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63" y="381"/>
                  </a:lnTo>
                  <a:lnTo>
                    <a:pt x="46" y="38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81653" y="3431059"/>
              <a:ext cx="539750" cy="315913"/>
            </a:xfrm>
            <a:custGeom>
              <a:avLst/>
              <a:gdLst>
                <a:gd name="T0" fmla="*/ 333 w 340"/>
                <a:gd name="T1" fmla="*/ 199 h 199"/>
                <a:gd name="T2" fmla="*/ 0 w 340"/>
                <a:gd name="T3" fmla="*/ 14 h 199"/>
                <a:gd name="T4" fmla="*/ 7 w 340"/>
                <a:gd name="T5" fmla="*/ 0 h 199"/>
                <a:gd name="T6" fmla="*/ 340 w 340"/>
                <a:gd name="T7" fmla="*/ 184 h 199"/>
                <a:gd name="T8" fmla="*/ 333 w 340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9">
                  <a:moveTo>
                    <a:pt x="333" y="199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340" y="184"/>
                  </a:lnTo>
                  <a:lnTo>
                    <a:pt x="333" y="199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19740" y="3123084"/>
              <a:ext cx="76200" cy="322263"/>
            </a:xfrm>
            <a:custGeom>
              <a:avLst/>
              <a:gdLst>
                <a:gd name="T0" fmla="*/ 32 w 48"/>
                <a:gd name="T1" fmla="*/ 203 h 203"/>
                <a:gd name="T2" fmla="*/ 0 w 48"/>
                <a:gd name="T3" fmla="*/ 2 h 203"/>
                <a:gd name="T4" fmla="*/ 16 w 48"/>
                <a:gd name="T5" fmla="*/ 0 h 203"/>
                <a:gd name="T6" fmla="*/ 48 w 48"/>
                <a:gd name="T7" fmla="*/ 201 h 203"/>
                <a:gd name="T8" fmla="*/ 32 w 48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03">
                  <a:moveTo>
                    <a:pt x="32" y="203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48" y="201"/>
                  </a:lnTo>
                  <a:lnTo>
                    <a:pt x="32" y="20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873640" y="3426297"/>
              <a:ext cx="611188" cy="317500"/>
            </a:xfrm>
            <a:custGeom>
              <a:avLst/>
              <a:gdLst>
                <a:gd name="T0" fmla="*/ 7 w 385"/>
                <a:gd name="T1" fmla="*/ 200 h 200"/>
                <a:gd name="T2" fmla="*/ 0 w 385"/>
                <a:gd name="T3" fmla="*/ 184 h 200"/>
                <a:gd name="T4" fmla="*/ 378 w 385"/>
                <a:gd name="T5" fmla="*/ 0 h 200"/>
                <a:gd name="T6" fmla="*/ 385 w 385"/>
                <a:gd name="T7" fmla="*/ 15 h 200"/>
                <a:gd name="T8" fmla="*/ 7 w 385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00">
                  <a:moveTo>
                    <a:pt x="7" y="200"/>
                  </a:moveTo>
                  <a:lnTo>
                    <a:pt x="0" y="184"/>
                  </a:lnTo>
                  <a:lnTo>
                    <a:pt x="378" y="0"/>
                  </a:lnTo>
                  <a:lnTo>
                    <a:pt x="385" y="15"/>
                  </a:lnTo>
                  <a:lnTo>
                    <a:pt x="7" y="20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878403" y="3723159"/>
              <a:ext cx="677863" cy="317500"/>
            </a:xfrm>
            <a:custGeom>
              <a:avLst/>
              <a:gdLst>
                <a:gd name="T0" fmla="*/ 420 w 427"/>
                <a:gd name="T1" fmla="*/ 200 h 200"/>
                <a:gd name="T2" fmla="*/ 0 w 427"/>
                <a:gd name="T3" fmla="*/ 14 h 200"/>
                <a:gd name="T4" fmla="*/ 7 w 427"/>
                <a:gd name="T5" fmla="*/ 0 h 200"/>
                <a:gd name="T6" fmla="*/ 427 w 427"/>
                <a:gd name="T7" fmla="*/ 186 h 200"/>
                <a:gd name="T8" fmla="*/ 420 w 427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00">
                  <a:moveTo>
                    <a:pt x="420" y="200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427" y="186"/>
                  </a:lnTo>
                  <a:lnTo>
                    <a:pt x="420" y="20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562615" y="3935884"/>
              <a:ext cx="1447801" cy="119063"/>
            </a:xfrm>
            <a:custGeom>
              <a:avLst/>
              <a:gdLst>
                <a:gd name="T0" fmla="*/ 2 w 912"/>
                <a:gd name="T1" fmla="*/ 75 h 75"/>
                <a:gd name="T2" fmla="*/ 0 w 912"/>
                <a:gd name="T3" fmla="*/ 59 h 75"/>
                <a:gd name="T4" fmla="*/ 911 w 912"/>
                <a:gd name="T5" fmla="*/ 0 h 75"/>
                <a:gd name="T6" fmla="*/ 912 w 912"/>
                <a:gd name="T7" fmla="*/ 15 h 75"/>
                <a:gd name="T8" fmla="*/ 2 w 912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75">
                  <a:moveTo>
                    <a:pt x="2" y="75"/>
                  </a:moveTo>
                  <a:lnTo>
                    <a:pt x="0" y="59"/>
                  </a:lnTo>
                  <a:lnTo>
                    <a:pt x="911" y="0"/>
                  </a:lnTo>
                  <a:lnTo>
                    <a:pt x="912" y="15"/>
                  </a:lnTo>
                  <a:lnTo>
                    <a:pt x="2" y="7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07203" y="3338984"/>
              <a:ext cx="596900" cy="287338"/>
            </a:xfrm>
            <a:custGeom>
              <a:avLst/>
              <a:gdLst>
                <a:gd name="T0" fmla="*/ 7 w 376"/>
                <a:gd name="T1" fmla="*/ 181 h 181"/>
                <a:gd name="T2" fmla="*/ 0 w 376"/>
                <a:gd name="T3" fmla="*/ 165 h 181"/>
                <a:gd name="T4" fmla="*/ 370 w 376"/>
                <a:gd name="T5" fmla="*/ 0 h 181"/>
                <a:gd name="T6" fmla="*/ 376 w 376"/>
                <a:gd name="T7" fmla="*/ 16 h 181"/>
                <a:gd name="T8" fmla="*/ 7 w 376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1">
                  <a:moveTo>
                    <a:pt x="7" y="181"/>
                  </a:moveTo>
                  <a:lnTo>
                    <a:pt x="0" y="165"/>
                  </a:lnTo>
                  <a:lnTo>
                    <a:pt x="370" y="0"/>
                  </a:lnTo>
                  <a:lnTo>
                    <a:pt x="376" y="16"/>
                  </a:lnTo>
                  <a:lnTo>
                    <a:pt x="7" y="18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50016" y="3600922"/>
              <a:ext cx="366713" cy="122238"/>
            </a:xfrm>
            <a:custGeom>
              <a:avLst/>
              <a:gdLst>
                <a:gd name="T0" fmla="*/ 4 w 231"/>
                <a:gd name="T1" fmla="*/ 77 h 77"/>
                <a:gd name="T2" fmla="*/ 0 w 231"/>
                <a:gd name="T3" fmla="*/ 62 h 77"/>
                <a:gd name="T4" fmla="*/ 226 w 231"/>
                <a:gd name="T5" fmla="*/ 0 h 77"/>
                <a:gd name="T6" fmla="*/ 231 w 231"/>
                <a:gd name="T7" fmla="*/ 16 h 77"/>
                <a:gd name="T8" fmla="*/ 4 w 231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77">
                  <a:moveTo>
                    <a:pt x="4" y="77"/>
                  </a:moveTo>
                  <a:lnTo>
                    <a:pt x="0" y="62"/>
                  </a:lnTo>
                  <a:lnTo>
                    <a:pt x="226" y="0"/>
                  </a:lnTo>
                  <a:lnTo>
                    <a:pt x="231" y="16"/>
                  </a:lnTo>
                  <a:lnTo>
                    <a:pt x="4" y="7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251716" y="2581747"/>
              <a:ext cx="60325" cy="771525"/>
            </a:xfrm>
            <a:custGeom>
              <a:avLst/>
              <a:gdLst>
                <a:gd name="T0" fmla="*/ 21 w 38"/>
                <a:gd name="T1" fmla="*/ 486 h 486"/>
                <a:gd name="T2" fmla="*/ 0 w 38"/>
                <a:gd name="T3" fmla="*/ 1 h 486"/>
                <a:gd name="T4" fmla="*/ 16 w 38"/>
                <a:gd name="T5" fmla="*/ 0 h 486"/>
                <a:gd name="T6" fmla="*/ 38 w 38"/>
                <a:gd name="T7" fmla="*/ 484 h 486"/>
                <a:gd name="T8" fmla="*/ 21 w 38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6">
                  <a:moveTo>
                    <a:pt x="21" y="486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8" y="484"/>
                  </a:lnTo>
                  <a:lnTo>
                    <a:pt x="21" y="48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837378" y="2099147"/>
              <a:ext cx="436563" cy="495300"/>
            </a:xfrm>
            <a:custGeom>
              <a:avLst/>
              <a:gdLst>
                <a:gd name="T0" fmla="*/ 263 w 275"/>
                <a:gd name="T1" fmla="*/ 312 h 312"/>
                <a:gd name="T2" fmla="*/ 0 w 275"/>
                <a:gd name="T3" fmla="*/ 11 h 312"/>
                <a:gd name="T4" fmla="*/ 13 w 275"/>
                <a:gd name="T5" fmla="*/ 0 h 312"/>
                <a:gd name="T6" fmla="*/ 275 w 275"/>
                <a:gd name="T7" fmla="*/ 301 h 312"/>
                <a:gd name="T8" fmla="*/ 263 w 275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312">
                  <a:moveTo>
                    <a:pt x="263" y="312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275" y="301"/>
                  </a:lnTo>
                  <a:lnTo>
                    <a:pt x="263" y="31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19928" y="2580159"/>
              <a:ext cx="347663" cy="271463"/>
            </a:xfrm>
            <a:custGeom>
              <a:avLst/>
              <a:gdLst>
                <a:gd name="T0" fmla="*/ 11 w 219"/>
                <a:gd name="T1" fmla="*/ 171 h 171"/>
                <a:gd name="T2" fmla="*/ 0 w 219"/>
                <a:gd name="T3" fmla="*/ 157 h 171"/>
                <a:gd name="T4" fmla="*/ 209 w 219"/>
                <a:gd name="T5" fmla="*/ 0 h 171"/>
                <a:gd name="T6" fmla="*/ 219 w 219"/>
                <a:gd name="T7" fmla="*/ 12 h 171"/>
                <a:gd name="T8" fmla="*/ 11 w 219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71">
                  <a:moveTo>
                    <a:pt x="11" y="171"/>
                  </a:moveTo>
                  <a:lnTo>
                    <a:pt x="0" y="157"/>
                  </a:lnTo>
                  <a:lnTo>
                    <a:pt x="209" y="0"/>
                  </a:lnTo>
                  <a:lnTo>
                    <a:pt x="219" y="12"/>
                  </a:lnTo>
                  <a:lnTo>
                    <a:pt x="11" y="17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569091" y="2832572"/>
              <a:ext cx="371475" cy="320675"/>
            </a:xfrm>
            <a:custGeom>
              <a:avLst/>
              <a:gdLst>
                <a:gd name="T0" fmla="*/ 10 w 234"/>
                <a:gd name="T1" fmla="*/ 202 h 202"/>
                <a:gd name="T2" fmla="*/ 0 w 234"/>
                <a:gd name="T3" fmla="*/ 190 h 202"/>
                <a:gd name="T4" fmla="*/ 224 w 234"/>
                <a:gd name="T5" fmla="*/ 0 h 202"/>
                <a:gd name="T6" fmla="*/ 234 w 234"/>
                <a:gd name="T7" fmla="*/ 12 h 202"/>
                <a:gd name="T8" fmla="*/ 10 w 234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02">
                  <a:moveTo>
                    <a:pt x="10" y="202"/>
                  </a:moveTo>
                  <a:lnTo>
                    <a:pt x="0" y="190"/>
                  </a:lnTo>
                  <a:lnTo>
                    <a:pt x="224" y="0"/>
                  </a:lnTo>
                  <a:lnTo>
                    <a:pt x="234" y="12"/>
                  </a:lnTo>
                  <a:lnTo>
                    <a:pt x="10" y="20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91240" y="3050059"/>
              <a:ext cx="592138" cy="103188"/>
            </a:xfrm>
            <a:custGeom>
              <a:avLst/>
              <a:gdLst>
                <a:gd name="T0" fmla="*/ 370 w 373"/>
                <a:gd name="T1" fmla="*/ 65 h 65"/>
                <a:gd name="T2" fmla="*/ 0 w 373"/>
                <a:gd name="T3" fmla="*/ 16 h 65"/>
                <a:gd name="T4" fmla="*/ 3 w 373"/>
                <a:gd name="T5" fmla="*/ 0 h 65"/>
                <a:gd name="T6" fmla="*/ 373 w 373"/>
                <a:gd name="T7" fmla="*/ 48 h 65"/>
                <a:gd name="T8" fmla="*/ 370 w 37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65">
                  <a:moveTo>
                    <a:pt x="370" y="65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373" y="48"/>
                  </a:lnTo>
                  <a:lnTo>
                    <a:pt x="370" y="6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30853" y="3056409"/>
              <a:ext cx="560388" cy="79375"/>
            </a:xfrm>
            <a:custGeom>
              <a:avLst/>
              <a:gdLst>
                <a:gd name="T0" fmla="*/ 2 w 353"/>
                <a:gd name="T1" fmla="*/ 50 h 50"/>
                <a:gd name="T2" fmla="*/ 0 w 353"/>
                <a:gd name="T3" fmla="*/ 35 h 50"/>
                <a:gd name="T4" fmla="*/ 351 w 353"/>
                <a:gd name="T5" fmla="*/ 0 h 50"/>
                <a:gd name="T6" fmla="*/ 353 w 353"/>
                <a:gd name="T7" fmla="*/ 17 h 50"/>
                <a:gd name="T8" fmla="*/ 2 w 35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50">
                  <a:moveTo>
                    <a:pt x="2" y="50"/>
                  </a:moveTo>
                  <a:lnTo>
                    <a:pt x="0" y="35"/>
                  </a:lnTo>
                  <a:lnTo>
                    <a:pt x="351" y="0"/>
                  </a:lnTo>
                  <a:lnTo>
                    <a:pt x="353" y="17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705365" y="2896072"/>
              <a:ext cx="731838" cy="246063"/>
            </a:xfrm>
            <a:custGeom>
              <a:avLst/>
              <a:gdLst>
                <a:gd name="T0" fmla="*/ 455 w 461"/>
                <a:gd name="T1" fmla="*/ 155 h 155"/>
                <a:gd name="T2" fmla="*/ 0 w 461"/>
                <a:gd name="T3" fmla="*/ 16 h 155"/>
                <a:gd name="T4" fmla="*/ 5 w 461"/>
                <a:gd name="T5" fmla="*/ 0 h 155"/>
                <a:gd name="T6" fmla="*/ 461 w 461"/>
                <a:gd name="T7" fmla="*/ 140 h 155"/>
                <a:gd name="T8" fmla="*/ 455 w 461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155">
                  <a:moveTo>
                    <a:pt x="455" y="155"/>
                  </a:moveTo>
                  <a:lnTo>
                    <a:pt x="0" y="16"/>
                  </a:lnTo>
                  <a:lnTo>
                    <a:pt x="5" y="0"/>
                  </a:lnTo>
                  <a:lnTo>
                    <a:pt x="461" y="140"/>
                  </a:lnTo>
                  <a:lnTo>
                    <a:pt x="455" y="15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081603" y="3123084"/>
              <a:ext cx="346075" cy="112713"/>
            </a:xfrm>
            <a:custGeom>
              <a:avLst/>
              <a:gdLst>
                <a:gd name="T0" fmla="*/ 5 w 218"/>
                <a:gd name="T1" fmla="*/ 71 h 71"/>
                <a:gd name="T2" fmla="*/ 0 w 218"/>
                <a:gd name="T3" fmla="*/ 54 h 71"/>
                <a:gd name="T4" fmla="*/ 215 w 218"/>
                <a:gd name="T5" fmla="*/ 0 h 71"/>
                <a:gd name="T6" fmla="*/ 218 w 218"/>
                <a:gd name="T7" fmla="*/ 15 h 71"/>
                <a:gd name="T8" fmla="*/ 5 w 218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71">
                  <a:moveTo>
                    <a:pt x="5" y="71"/>
                  </a:moveTo>
                  <a:lnTo>
                    <a:pt x="0" y="54"/>
                  </a:lnTo>
                  <a:lnTo>
                    <a:pt x="215" y="0"/>
                  </a:lnTo>
                  <a:lnTo>
                    <a:pt x="218" y="15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76890" y="3129434"/>
              <a:ext cx="1100138" cy="309563"/>
            </a:xfrm>
            <a:custGeom>
              <a:avLst/>
              <a:gdLst>
                <a:gd name="T0" fmla="*/ 0 w 496"/>
                <a:gd name="T1" fmla="*/ 140 h 140"/>
                <a:gd name="T2" fmla="*/ 0 w 496"/>
                <a:gd name="T3" fmla="*/ 140 h 140"/>
                <a:gd name="T4" fmla="*/ 1 w 496"/>
                <a:gd name="T5" fmla="*/ 135 h 140"/>
                <a:gd name="T6" fmla="*/ 1 w 496"/>
                <a:gd name="T7" fmla="*/ 129 h 140"/>
                <a:gd name="T8" fmla="*/ 493 w 496"/>
                <a:gd name="T9" fmla="*/ 0 h 140"/>
                <a:gd name="T10" fmla="*/ 496 w 496"/>
                <a:gd name="T11" fmla="*/ 11 h 140"/>
                <a:gd name="T12" fmla="*/ 0 w 496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40">
                  <a:moveTo>
                    <a:pt x="0" y="14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5" y="127"/>
                    <a:pt x="361" y="35"/>
                    <a:pt x="493" y="0"/>
                  </a:cubicBezTo>
                  <a:cubicBezTo>
                    <a:pt x="496" y="11"/>
                    <a:pt x="496" y="11"/>
                    <a:pt x="496" y="11"/>
                  </a:cubicBezTo>
                  <a:cubicBezTo>
                    <a:pt x="44" y="132"/>
                    <a:pt x="5" y="140"/>
                    <a:pt x="0" y="140"/>
                  </a:cubicBez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76890" y="3062759"/>
              <a:ext cx="522288" cy="379413"/>
            </a:xfrm>
            <a:custGeom>
              <a:avLst/>
              <a:gdLst>
                <a:gd name="T0" fmla="*/ 8 w 329"/>
                <a:gd name="T1" fmla="*/ 239 h 239"/>
                <a:gd name="T2" fmla="*/ 0 w 329"/>
                <a:gd name="T3" fmla="*/ 225 h 239"/>
                <a:gd name="T4" fmla="*/ 321 w 329"/>
                <a:gd name="T5" fmla="*/ 0 h 239"/>
                <a:gd name="T6" fmla="*/ 329 w 329"/>
                <a:gd name="T7" fmla="*/ 14 h 239"/>
                <a:gd name="T8" fmla="*/ 8 w 32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239">
                  <a:moveTo>
                    <a:pt x="8" y="239"/>
                  </a:moveTo>
                  <a:lnTo>
                    <a:pt x="0" y="225"/>
                  </a:lnTo>
                  <a:lnTo>
                    <a:pt x="321" y="0"/>
                  </a:lnTo>
                  <a:lnTo>
                    <a:pt x="329" y="14"/>
                  </a:lnTo>
                  <a:lnTo>
                    <a:pt x="8" y="239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03940" y="2832572"/>
              <a:ext cx="925513" cy="230188"/>
            </a:xfrm>
            <a:custGeom>
              <a:avLst/>
              <a:gdLst>
                <a:gd name="T0" fmla="*/ 3 w 583"/>
                <a:gd name="T1" fmla="*/ 145 h 145"/>
                <a:gd name="T2" fmla="*/ 0 w 583"/>
                <a:gd name="T3" fmla="*/ 128 h 145"/>
                <a:gd name="T4" fmla="*/ 578 w 583"/>
                <a:gd name="T5" fmla="*/ 0 h 145"/>
                <a:gd name="T6" fmla="*/ 583 w 583"/>
                <a:gd name="T7" fmla="*/ 15 h 145"/>
                <a:gd name="T8" fmla="*/ 3 w 58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145">
                  <a:moveTo>
                    <a:pt x="3" y="145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583" y="15"/>
                  </a:lnTo>
                  <a:lnTo>
                    <a:pt x="3" y="14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567503" y="3145309"/>
              <a:ext cx="161925" cy="465138"/>
            </a:xfrm>
            <a:custGeom>
              <a:avLst/>
              <a:gdLst>
                <a:gd name="T0" fmla="*/ 85 w 102"/>
                <a:gd name="T1" fmla="*/ 293 h 293"/>
                <a:gd name="T2" fmla="*/ 0 w 102"/>
                <a:gd name="T3" fmla="*/ 4 h 293"/>
                <a:gd name="T4" fmla="*/ 17 w 102"/>
                <a:gd name="T5" fmla="*/ 0 h 293"/>
                <a:gd name="T6" fmla="*/ 102 w 102"/>
                <a:gd name="T7" fmla="*/ 289 h 293"/>
                <a:gd name="T8" fmla="*/ 85 w 102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93">
                  <a:moveTo>
                    <a:pt x="85" y="293"/>
                  </a:moveTo>
                  <a:lnTo>
                    <a:pt x="0" y="4"/>
                  </a:lnTo>
                  <a:lnTo>
                    <a:pt x="17" y="0"/>
                  </a:lnTo>
                  <a:lnTo>
                    <a:pt x="102" y="289"/>
                  </a:lnTo>
                  <a:lnTo>
                    <a:pt x="85" y="29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19853" y="2473797"/>
              <a:ext cx="935038" cy="123825"/>
            </a:xfrm>
            <a:custGeom>
              <a:avLst/>
              <a:gdLst>
                <a:gd name="T0" fmla="*/ 587 w 589"/>
                <a:gd name="T1" fmla="*/ 78 h 78"/>
                <a:gd name="T2" fmla="*/ 0 w 589"/>
                <a:gd name="T3" fmla="*/ 16 h 78"/>
                <a:gd name="T4" fmla="*/ 1 w 589"/>
                <a:gd name="T5" fmla="*/ 0 h 78"/>
                <a:gd name="T6" fmla="*/ 589 w 589"/>
                <a:gd name="T7" fmla="*/ 61 h 78"/>
                <a:gd name="T8" fmla="*/ 587 w 589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78">
                  <a:moveTo>
                    <a:pt x="587" y="78"/>
                  </a:moveTo>
                  <a:lnTo>
                    <a:pt x="0" y="16"/>
                  </a:lnTo>
                  <a:lnTo>
                    <a:pt x="1" y="0"/>
                  </a:lnTo>
                  <a:lnTo>
                    <a:pt x="589" y="61"/>
                  </a:lnTo>
                  <a:lnTo>
                    <a:pt x="587" y="78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16678" y="2100734"/>
              <a:ext cx="534988" cy="392113"/>
            </a:xfrm>
            <a:custGeom>
              <a:avLst/>
              <a:gdLst>
                <a:gd name="T0" fmla="*/ 10 w 337"/>
                <a:gd name="T1" fmla="*/ 247 h 247"/>
                <a:gd name="T2" fmla="*/ 0 w 337"/>
                <a:gd name="T3" fmla="*/ 233 h 247"/>
                <a:gd name="T4" fmla="*/ 327 w 337"/>
                <a:gd name="T5" fmla="*/ 0 h 247"/>
                <a:gd name="T6" fmla="*/ 337 w 337"/>
                <a:gd name="T7" fmla="*/ 13 h 247"/>
                <a:gd name="T8" fmla="*/ 10 w 337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47">
                  <a:moveTo>
                    <a:pt x="10" y="247"/>
                  </a:moveTo>
                  <a:lnTo>
                    <a:pt x="0" y="233"/>
                  </a:lnTo>
                  <a:lnTo>
                    <a:pt x="327" y="0"/>
                  </a:lnTo>
                  <a:lnTo>
                    <a:pt x="337" y="13"/>
                  </a:lnTo>
                  <a:lnTo>
                    <a:pt x="10" y="24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694253" y="2322984"/>
              <a:ext cx="257175" cy="582613"/>
            </a:xfrm>
            <a:custGeom>
              <a:avLst/>
              <a:gdLst>
                <a:gd name="T0" fmla="*/ 15 w 162"/>
                <a:gd name="T1" fmla="*/ 367 h 367"/>
                <a:gd name="T2" fmla="*/ 0 w 162"/>
                <a:gd name="T3" fmla="*/ 361 h 367"/>
                <a:gd name="T4" fmla="*/ 147 w 162"/>
                <a:gd name="T5" fmla="*/ 0 h 367"/>
                <a:gd name="T6" fmla="*/ 162 w 162"/>
                <a:gd name="T7" fmla="*/ 5 h 367"/>
                <a:gd name="T8" fmla="*/ 15 w 162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67">
                  <a:moveTo>
                    <a:pt x="15" y="367"/>
                  </a:moveTo>
                  <a:lnTo>
                    <a:pt x="0" y="361"/>
                  </a:lnTo>
                  <a:lnTo>
                    <a:pt x="147" y="0"/>
                  </a:lnTo>
                  <a:lnTo>
                    <a:pt x="162" y="5"/>
                  </a:lnTo>
                  <a:lnTo>
                    <a:pt x="15" y="36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940315" y="2311872"/>
              <a:ext cx="404813" cy="558800"/>
            </a:xfrm>
            <a:custGeom>
              <a:avLst/>
              <a:gdLst>
                <a:gd name="T0" fmla="*/ 242 w 255"/>
                <a:gd name="T1" fmla="*/ 352 h 352"/>
                <a:gd name="T2" fmla="*/ 0 w 255"/>
                <a:gd name="T3" fmla="*/ 10 h 352"/>
                <a:gd name="T4" fmla="*/ 13 w 255"/>
                <a:gd name="T5" fmla="*/ 0 h 352"/>
                <a:gd name="T6" fmla="*/ 255 w 255"/>
                <a:gd name="T7" fmla="*/ 343 h 352"/>
                <a:gd name="T8" fmla="*/ 242 w 255"/>
                <a:gd name="T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52">
                  <a:moveTo>
                    <a:pt x="242" y="352"/>
                  </a:moveTo>
                  <a:lnTo>
                    <a:pt x="0" y="10"/>
                  </a:lnTo>
                  <a:lnTo>
                    <a:pt x="13" y="0"/>
                  </a:lnTo>
                  <a:lnTo>
                    <a:pt x="255" y="343"/>
                  </a:lnTo>
                  <a:lnTo>
                    <a:pt x="242" y="35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43540" y="2840509"/>
              <a:ext cx="666750" cy="231775"/>
            </a:xfrm>
            <a:custGeom>
              <a:avLst/>
              <a:gdLst>
                <a:gd name="T0" fmla="*/ 415 w 420"/>
                <a:gd name="T1" fmla="*/ 146 h 146"/>
                <a:gd name="T2" fmla="*/ 0 w 420"/>
                <a:gd name="T3" fmla="*/ 16 h 146"/>
                <a:gd name="T4" fmla="*/ 6 w 420"/>
                <a:gd name="T5" fmla="*/ 0 h 146"/>
                <a:gd name="T6" fmla="*/ 420 w 420"/>
                <a:gd name="T7" fmla="*/ 130 h 146"/>
                <a:gd name="T8" fmla="*/ 415 w 420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146">
                  <a:moveTo>
                    <a:pt x="415" y="146"/>
                  </a:moveTo>
                  <a:lnTo>
                    <a:pt x="0" y="16"/>
                  </a:lnTo>
                  <a:lnTo>
                    <a:pt x="6" y="0"/>
                  </a:lnTo>
                  <a:lnTo>
                    <a:pt x="420" y="130"/>
                  </a:lnTo>
                  <a:lnTo>
                    <a:pt x="415" y="14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27665" y="2850034"/>
              <a:ext cx="111125" cy="280988"/>
            </a:xfrm>
            <a:custGeom>
              <a:avLst/>
              <a:gdLst>
                <a:gd name="T0" fmla="*/ 53 w 70"/>
                <a:gd name="T1" fmla="*/ 177 h 177"/>
                <a:gd name="T2" fmla="*/ 0 w 70"/>
                <a:gd name="T3" fmla="*/ 4 h 177"/>
                <a:gd name="T4" fmla="*/ 17 w 70"/>
                <a:gd name="T5" fmla="*/ 0 h 177"/>
                <a:gd name="T6" fmla="*/ 70 w 70"/>
                <a:gd name="T7" fmla="*/ 172 h 177"/>
                <a:gd name="T8" fmla="*/ 53 w 70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77">
                  <a:moveTo>
                    <a:pt x="53" y="177"/>
                  </a:moveTo>
                  <a:lnTo>
                    <a:pt x="0" y="4"/>
                  </a:lnTo>
                  <a:lnTo>
                    <a:pt x="17" y="0"/>
                  </a:lnTo>
                  <a:lnTo>
                    <a:pt x="70" y="172"/>
                  </a:lnTo>
                  <a:lnTo>
                    <a:pt x="53" y="17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070490" y="2843684"/>
              <a:ext cx="277813" cy="382588"/>
            </a:xfrm>
            <a:custGeom>
              <a:avLst/>
              <a:gdLst>
                <a:gd name="T0" fmla="*/ 13 w 175"/>
                <a:gd name="T1" fmla="*/ 241 h 241"/>
                <a:gd name="T2" fmla="*/ 0 w 175"/>
                <a:gd name="T3" fmla="*/ 231 h 241"/>
                <a:gd name="T4" fmla="*/ 162 w 175"/>
                <a:gd name="T5" fmla="*/ 0 h 241"/>
                <a:gd name="T6" fmla="*/ 175 w 175"/>
                <a:gd name="T7" fmla="*/ 10 h 241"/>
                <a:gd name="T8" fmla="*/ 13 w 175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1">
                  <a:moveTo>
                    <a:pt x="13" y="241"/>
                  </a:moveTo>
                  <a:lnTo>
                    <a:pt x="0" y="231"/>
                  </a:lnTo>
                  <a:lnTo>
                    <a:pt x="162" y="0"/>
                  </a:lnTo>
                  <a:lnTo>
                    <a:pt x="175" y="10"/>
                  </a:lnTo>
                  <a:lnTo>
                    <a:pt x="13" y="24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927615" y="1959447"/>
              <a:ext cx="458788" cy="374650"/>
            </a:xfrm>
            <a:custGeom>
              <a:avLst/>
              <a:gdLst>
                <a:gd name="T0" fmla="*/ 9 w 289"/>
                <a:gd name="T1" fmla="*/ 236 h 236"/>
                <a:gd name="T2" fmla="*/ 0 w 289"/>
                <a:gd name="T3" fmla="*/ 223 h 236"/>
                <a:gd name="T4" fmla="*/ 279 w 289"/>
                <a:gd name="T5" fmla="*/ 0 h 236"/>
                <a:gd name="T6" fmla="*/ 289 w 289"/>
                <a:gd name="T7" fmla="*/ 12 h 236"/>
                <a:gd name="T8" fmla="*/ 9 w 289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36">
                  <a:moveTo>
                    <a:pt x="9" y="236"/>
                  </a:moveTo>
                  <a:lnTo>
                    <a:pt x="0" y="223"/>
                  </a:lnTo>
                  <a:lnTo>
                    <a:pt x="279" y="0"/>
                  </a:lnTo>
                  <a:lnTo>
                    <a:pt x="289" y="12"/>
                  </a:lnTo>
                  <a:lnTo>
                    <a:pt x="9" y="23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61003" y="1964209"/>
              <a:ext cx="485775" cy="579438"/>
            </a:xfrm>
            <a:custGeom>
              <a:avLst/>
              <a:gdLst>
                <a:gd name="T0" fmla="*/ 294 w 306"/>
                <a:gd name="T1" fmla="*/ 365 h 365"/>
                <a:gd name="T2" fmla="*/ 0 w 306"/>
                <a:gd name="T3" fmla="*/ 11 h 365"/>
                <a:gd name="T4" fmla="*/ 13 w 306"/>
                <a:gd name="T5" fmla="*/ 0 h 365"/>
                <a:gd name="T6" fmla="*/ 306 w 306"/>
                <a:gd name="T7" fmla="*/ 356 h 365"/>
                <a:gd name="T8" fmla="*/ 294 w 306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65">
                  <a:moveTo>
                    <a:pt x="294" y="365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306" y="356"/>
                  </a:lnTo>
                  <a:lnTo>
                    <a:pt x="294" y="36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27665" y="2515072"/>
              <a:ext cx="512763" cy="344488"/>
            </a:xfrm>
            <a:custGeom>
              <a:avLst/>
              <a:gdLst>
                <a:gd name="T0" fmla="*/ 9 w 323"/>
                <a:gd name="T1" fmla="*/ 217 h 217"/>
                <a:gd name="T2" fmla="*/ 0 w 323"/>
                <a:gd name="T3" fmla="*/ 203 h 217"/>
                <a:gd name="T4" fmla="*/ 315 w 323"/>
                <a:gd name="T5" fmla="*/ 0 h 217"/>
                <a:gd name="T6" fmla="*/ 323 w 323"/>
                <a:gd name="T7" fmla="*/ 14 h 217"/>
                <a:gd name="T8" fmla="*/ 9 w 323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17">
                  <a:moveTo>
                    <a:pt x="9" y="217"/>
                  </a:moveTo>
                  <a:lnTo>
                    <a:pt x="0" y="203"/>
                  </a:lnTo>
                  <a:lnTo>
                    <a:pt x="315" y="0"/>
                  </a:lnTo>
                  <a:lnTo>
                    <a:pt x="323" y="14"/>
                  </a:lnTo>
                  <a:lnTo>
                    <a:pt x="9" y="21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710128" y="2840509"/>
              <a:ext cx="628650" cy="66675"/>
            </a:xfrm>
            <a:custGeom>
              <a:avLst/>
              <a:gdLst>
                <a:gd name="T0" fmla="*/ 0 w 396"/>
                <a:gd name="T1" fmla="*/ 42 h 42"/>
                <a:gd name="T2" fmla="*/ 0 w 396"/>
                <a:gd name="T3" fmla="*/ 25 h 42"/>
                <a:gd name="T4" fmla="*/ 395 w 396"/>
                <a:gd name="T5" fmla="*/ 0 h 42"/>
                <a:gd name="T6" fmla="*/ 396 w 396"/>
                <a:gd name="T7" fmla="*/ 17 h 42"/>
                <a:gd name="T8" fmla="*/ 0 w 39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2">
                  <a:moveTo>
                    <a:pt x="0" y="42"/>
                  </a:moveTo>
                  <a:lnTo>
                    <a:pt x="0" y="25"/>
                  </a:lnTo>
                  <a:lnTo>
                    <a:pt x="395" y="0"/>
                  </a:lnTo>
                  <a:lnTo>
                    <a:pt x="396" y="1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35665" y="2469034"/>
              <a:ext cx="490538" cy="71438"/>
            </a:xfrm>
            <a:custGeom>
              <a:avLst/>
              <a:gdLst>
                <a:gd name="T0" fmla="*/ 2 w 309"/>
                <a:gd name="T1" fmla="*/ 45 h 45"/>
                <a:gd name="T2" fmla="*/ 0 w 309"/>
                <a:gd name="T3" fmla="*/ 28 h 45"/>
                <a:gd name="T4" fmla="*/ 307 w 309"/>
                <a:gd name="T5" fmla="*/ 0 h 45"/>
                <a:gd name="T6" fmla="*/ 309 w 309"/>
                <a:gd name="T7" fmla="*/ 17 h 45"/>
                <a:gd name="T8" fmla="*/ 2 w 309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45">
                  <a:moveTo>
                    <a:pt x="2" y="45"/>
                  </a:moveTo>
                  <a:lnTo>
                    <a:pt x="0" y="28"/>
                  </a:lnTo>
                  <a:lnTo>
                    <a:pt x="307" y="0"/>
                  </a:lnTo>
                  <a:lnTo>
                    <a:pt x="309" y="17"/>
                  </a:lnTo>
                  <a:lnTo>
                    <a:pt x="2" y="4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30941" y="1797522"/>
              <a:ext cx="717550" cy="320675"/>
            </a:xfrm>
            <a:custGeom>
              <a:avLst/>
              <a:gdLst>
                <a:gd name="T0" fmla="*/ 447 w 452"/>
                <a:gd name="T1" fmla="*/ 202 h 202"/>
                <a:gd name="T2" fmla="*/ 0 w 452"/>
                <a:gd name="T3" fmla="*/ 14 h 202"/>
                <a:gd name="T4" fmla="*/ 7 w 452"/>
                <a:gd name="T5" fmla="*/ 0 h 202"/>
                <a:gd name="T6" fmla="*/ 452 w 452"/>
                <a:gd name="T7" fmla="*/ 188 h 202"/>
                <a:gd name="T8" fmla="*/ 447 w 452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202">
                  <a:moveTo>
                    <a:pt x="447" y="202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452" y="188"/>
                  </a:lnTo>
                  <a:lnTo>
                    <a:pt x="447" y="20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65765" y="1794347"/>
              <a:ext cx="773113" cy="184150"/>
            </a:xfrm>
            <a:custGeom>
              <a:avLst/>
              <a:gdLst>
                <a:gd name="T0" fmla="*/ 3 w 487"/>
                <a:gd name="T1" fmla="*/ 116 h 116"/>
                <a:gd name="T2" fmla="*/ 0 w 487"/>
                <a:gd name="T3" fmla="*/ 100 h 116"/>
                <a:gd name="T4" fmla="*/ 483 w 487"/>
                <a:gd name="T5" fmla="*/ 0 h 116"/>
                <a:gd name="T6" fmla="*/ 487 w 487"/>
                <a:gd name="T7" fmla="*/ 17 h 116"/>
                <a:gd name="T8" fmla="*/ 3 w 48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116">
                  <a:moveTo>
                    <a:pt x="3" y="116"/>
                  </a:moveTo>
                  <a:lnTo>
                    <a:pt x="0" y="100"/>
                  </a:lnTo>
                  <a:lnTo>
                    <a:pt x="483" y="0"/>
                  </a:lnTo>
                  <a:lnTo>
                    <a:pt x="487" y="17"/>
                  </a:lnTo>
                  <a:lnTo>
                    <a:pt x="3" y="11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24591" y="1803872"/>
              <a:ext cx="214313" cy="682625"/>
            </a:xfrm>
            <a:custGeom>
              <a:avLst/>
              <a:gdLst>
                <a:gd name="T0" fmla="*/ 120 w 135"/>
                <a:gd name="T1" fmla="*/ 430 h 430"/>
                <a:gd name="T2" fmla="*/ 0 w 135"/>
                <a:gd name="T3" fmla="*/ 6 h 430"/>
                <a:gd name="T4" fmla="*/ 15 w 135"/>
                <a:gd name="T5" fmla="*/ 0 h 430"/>
                <a:gd name="T6" fmla="*/ 135 w 135"/>
                <a:gd name="T7" fmla="*/ 426 h 430"/>
                <a:gd name="T8" fmla="*/ 120 w 135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30">
                  <a:moveTo>
                    <a:pt x="120" y="430"/>
                  </a:moveTo>
                  <a:lnTo>
                    <a:pt x="0" y="6"/>
                  </a:lnTo>
                  <a:lnTo>
                    <a:pt x="15" y="0"/>
                  </a:lnTo>
                  <a:lnTo>
                    <a:pt x="135" y="426"/>
                  </a:lnTo>
                  <a:lnTo>
                    <a:pt x="120" y="43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11853" y="1816572"/>
              <a:ext cx="330200" cy="712788"/>
            </a:xfrm>
            <a:custGeom>
              <a:avLst/>
              <a:gdLst>
                <a:gd name="T0" fmla="*/ 15 w 208"/>
                <a:gd name="T1" fmla="*/ 449 h 449"/>
                <a:gd name="T2" fmla="*/ 0 w 208"/>
                <a:gd name="T3" fmla="*/ 442 h 449"/>
                <a:gd name="T4" fmla="*/ 192 w 208"/>
                <a:gd name="T5" fmla="*/ 0 h 449"/>
                <a:gd name="T6" fmla="*/ 208 w 208"/>
                <a:gd name="T7" fmla="*/ 6 h 449"/>
                <a:gd name="T8" fmla="*/ 15 w 208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449">
                  <a:moveTo>
                    <a:pt x="15" y="449"/>
                  </a:moveTo>
                  <a:lnTo>
                    <a:pt x="0" y="442"/>
                  </a:lnTo>
                  <a:lnTo>
                    <a:pt x="192" y="0"/>
                  </a:lnTo>
                  <a:lnTo>
                    <a:pt x="208" y="6"/>
                  </a:lnTo>
                  <a:lnTo>
                    <a:pt x="15" y="449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16553" y="1967384"/>
              <a:ext cx="65088" cy="869950"/>
            </a:xfrm>
            <a:custGeom>
              <a:avLst/>
              <a:gdLst>
                <a:gd name="T0" fmla="*/ 17 w 41"/>
                <a:gd name="T1" fmla="*/ 548 h 548"/>
                <a:gd name="T2" fmla="*/ 0 w 41"/>
                <a:gd name="T3" fmla="*/ 548 h 548"/>
                <a:gd name="T4" fmla="*/ 24 w 41"/>
                <a:gd name="T5" fmla="*/ 0 h 548"/>
                <a:gd name="T6" fmla="*/ 41 w 41"/>
                <a:gd name="T7" fmla="*/ 2 h 548"/>
                <a:gd name="T8" fmla="*/ 17 w 41"/>
                <a:gd name="T9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48">
                  <a:moveTo>
                    <a:pt x="17" y="548"/>
                  </a:moveTo>
                  <a:lnTo>
                    <a:pt x="0" y="548"/>
                  </a:lnTo>
                  <a:lnTo>
                    <a:pt x="24" y="0"/>
                  </a:lnTo>
                  <a:lnTo>
                    <a:pt x="41" y="2"/>
                  </a:lnTo>
                  <a:lnTo>
                    <a:pt x="17" y="548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15091" y="2476972"/>
              <a:ext cx="276225" cy="658813"/>
            </a:xfrm>
            <a:custGeom>
              <a:avLst/>
              <a:gdLst>
                <a:gd name="T0" fmla="*/ 160 w 174"/>
                <a:gd name="T1" fmla="*/ 415 h 415"/>
                <a:gd name="T2" fmla="*/ 0 w 174"/>
                <a:gd name="T3" fmla="*/ 6 h 415"/>
                <a:gd name="T4" fmla="*/ 15 w 174"/>
                <a:gd name="T5" fmla="*/ 0 h 415"/>
                <a:gd name="T6" fmla="*/ 174 w 174"/>
                <a:gd name="T7" fmla="*/ 409 h 415"/>
                <a:gd name="T8" fmla="*/ 160 w 174"/>
                <a:gd name="T9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15">
                  <a:moveTo>
                    <a:pt x="160" y="415"/>
                  </a:moveTo>
                  <a:lnTo>
                    <a:pt x="0" y="6"/>
                  </a:lnTo>
                  <a:lnTo>
                    <a:pt x="15" y="0"/>
                  </a:lnTo>
                  <a:lnTo>
                    <a:pt x="174" y="409"/>
                  </a:lnTo>
                  <a:lnTo>
                    <a:pt x="160" y="415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30903" y="2524597"/>
              <a:ext cx="168275" cy="522288"/>
            </a:xfrm>
            <a:custGeom>
              <a:avLst/>
              <a:gdLst>
                <a:gd name="T0" fmla="*/ 90 w 106"/>
                <a:gd name="T1" fmla="*/ 329 h 329"/>
                <a:gd name="T2" fmla="*/ 0 w 106"/>
                <a:gd name="T3" fmla="*/ 5 h 329"/>
                <a:gd name="T4" fmla="*/ 16 w 106"/>
                <a:gd name="T5" fmla="*/ 0 h 329"/>
                <a:gd name="T6" fmla="*/ 106 w 106"/>
                <a:gd name="T7" fmla="*/ 325 h 329"/>
                <a:gd name="T8" fmla="*/ 90 w 106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29">
                  <a:moveTo>
                    <a:pt x="90" y="329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106" y="325"/>
                  </a:lnTo>
                  <a:lnTo>
                    <a:pt x="90" y="329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81715" y="2486497"/>
              <a:ext cx="350838" cy="576263"/>
            </a:xfrm>
            <a:custGeom>
              <a:avLst/>
              <a:gdLst>
                <a:gd name="T0" fmla="*/ 14 w 221"/>
                <a:gd name="T1" fmla="*/ 363 h 363"/>
                <a:gd name="T2" fmla="*/ 0 w 221"/>
                <a:gd name="T3" fmla="*/ 355 h 363"/>
                <a:gd name="T4" fmla="*/ 207 w 221"/>
                <a:gd name="T5" fmla="*/ 0 h 363"/>
                <a:gd name="T6" fmla="*/ 221 w 221"/>
                <a:gd name="T7" fmla="*/ 8 h 363"/>
                <a:gd name="T8" fmla="*/ 14 w 221"/>
                <a:gd name="T9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63">
                  <a:moveTo>
                    <a:pt x="14" y="363"/>
                  </a:moveTo>
                  <a:lnTo>
                    <a:pt x="0" y="355"/>
                  </a:lnTo>
                  <a:lnTo>
                    <a:pt x="207" y="0"/>
                  </a:lnTo>
                  <a:lnTo>
                    <a:pt x="221" y="8"/>
                  </a:lnTo>
                  <a:lnTo>
                    <a:pt x="14" y="363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34141" y="2475384"/>
              <a:ext cx="598488" cy="374650"/>
            </a:xfrm>
            <a:custGeom>
              <a:avLst/>
              <a:gdLst>
                <a:gd name="T0" fmla="*/ 368 w 377"/>
                <a:gd name="T1" fmla="*/ 236 h 236"/>
                <a:gd name="T2" fmla="*/ 0 w 377"/>
                <a:gd name="T3" fmla="*/ 14 h 236"/>
                <a:gd name="T4" fmla="*/ 9 w 377"/>
                <a:gd name="T5" fmla="*/ 0 h 236"/>
                <a:gd name="T6" fmla="*/ 377 w 377"/>
                <a:gd name="T7" fmla="*/ 222 h 236"/>
                <a:gd name="T8" fmla="*/ 368 w 377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236">
                  <a:moveTo>
                    <a:pt x="368" y="236"/>
                  </a:moveTo>
                  <a:lnTo>
                    <a:pt x="0" y="14"/>
                  </a:lnTo>
                  <a:lnTo>
                    <a:pt x="9" y="0"/>
                  </a:lnTo>
                  <a:lnTo>
                    <a:pt x="377" y="222"/>
                  </a:lnTo>
                  <a:lnTo>
                    <a:pt x="368" y="23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15166" y="2843684"/>
              <a:ext cx="384175" cy="509588"/>
            </a:xfrm>
            <a:custGeom>
              <a:avLst/>
              <a:gdLst>
                <a:gd name="T0" fmla="*/ 229 w 242"/>
                <a:gd name="T1" fmla="*/ 321 h 321"/>
                <a:gd name="T2" fmla="*/ 0 w 242"/>
                <a:gd name="T3" fmla="*/ 10 h 321"/>
                <a:gd name="T4" fmla="*/ 13 w 242"/>
                <a:gd name="T5" fmla="*/ 0 h 321"/>
                <a:gd name="T6" fmla="*/ 242 w 242"/>
                <a:gd name="T7" fmla="*/ 311 h 321"/>
                <a:gd name="T8" fmla="*/ 229 w 242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21">
                  <a:moveTo>
                    <a:pt x="229" y="321"/>
                  </a:moveTo>
                  <a:lnTo>
                    <a:pt x="0" y="10"/>
                  </a:lnTo>
                  <a:lnTo>
                    <a:pt x="13" y="0"/>
                  </a:lnTo>
                  <a:lnTo>
                    <a:pt x="242" y="311"/>
                  </a:lnTo>
                  <a:lnTo>
                    <a:pt x="229" y="32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13553" y="2861147"/>
              <a:ext cx="222250" cy="746125"/>
            </a:xfrm>
            <a:custGeom>
              <a:avLst/>
              <a:gdLst>
                <a:gd name="T0" fmla="*/ 15 w 140"/>
                <a:gd name="T1" fmla="*/ 470 h 470"/>
                <a:gd name="T2" fmla="*/ 0 w 140"/>
                <a:gd name="T3" fmla="*/ 466 h 470"/>
                <a:gd name="T4" fmla="*/ 124 w 140"/>
                <a:gd name="T5" fmla="*/ 0 h 470"/>
                <a:gd name="T6" fmla="*/ 140 w 140"/>
                <a:gd name="T7" fmla="*/ 4 h 470"/>
                <a:gd name="T8" fmla="*/ 15 w 140"/>
                <a:gd name="T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470">
                  <a:moveTo>
                    <a:pt x="15" y="470"/>
                  </a:moveTo>
                  <a:lnTo>
                    <a:pt x="0" y="466"/>
                  </a:lnTo>
                  <a:lnTo>
                    <a:pt x="124" y="0"/>
                  </a:lnTo>
                  <a:lnTo>
                    <a:pt x="140" y="4"/>
                  </a:lnTo>
                  <a:lnTo>
                    <a:pt x="15" y="47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88065" y="3062759"/>
              <a:ext cx="368300" cy="660400"/>
            </a:xfrm>
            <a:custGeom>
              <a:avLst/>
              <a:gdLst>
                <a:gd name="T0" fmla="*/ 218 w 232"/>
                <a:gd name="T1" fmla="*/ 416 h 416"/>
                <a:gd name="T2" fmla="*/ 0 w 232"/>
                <a:gd name="T3" fmla="*/ 7 h 416"/>
                <a:gd name="T4" fmla="*/ 14 w 232"/>
                <a:gd name="T5" fmla="*/ 0 h 416"/>
                <a:gd name="T6" fmla="*/ 232 w 232"/>
                <a:gd name="T7" fmla="*/ 408 h 416"/>
                <a:gd name="T8" fmla="*/ 218 w 232"/>
                <a:gd name="T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416">
                  <a:moveTo>
                    <a:pt x="218" y="416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232" y="408"/>
                  </a:lnTo>
                  <a:lnTo>
                    <a:pt x="218" y="416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334141" y="3140547"/>
              <a:ext cx="257175" cy="573088"/>
            </a:xfrm>
            <a:custGeom>
              <a:avLst/>
              <a:gdLst>
                <a:gd name="T0" fmla="*/ 14 w 162"/>
                <a:gd name="T1" fmla="*/ 361 h 361"/>
                <a:gd name="T2" fmla="*/ 0 w 162"/>
                <a:gd name="T3" fmla="*/ 354 h 361"/>
                <a:gd name="T4" fmla="*/ 147 w 162"/>
                <a:gd name="T5" fmla="*/ 0 h 361"/>
                <a:gd name="T6" fmla="*/ 162 w 162"/>
                <a:gd name="T7" fmla="*/ 7 h 361"/>
                <a:gd name="T8" fmla="*/ 14 w 162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61">
                  <a:moveTo>
                    <a:pt x="14" y="361"/>
                  </a:moveTo>
                  <a:lnTo>
                    <a:pt x="0" y="354"/>
                  </a:lnTo>
                  <a:lnTo>
                    <a:pt x="147" y="0"/>
                  </a:lnTo>
                  <a:lnTo>
                    <a:pt x="162" y="7"/>
                  </a:lnTo>
                  <a:lnTo>
                    <a:pt x="14" y="361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15053" y="3710459"/>
              <a:ext cx="333375" cy="455613"/>
            </a:xfrm>
            <a:custGeom>
              <a:avLst/>
              <a:gdLst>
                <a:gd name="T0" fmla="*/ 13 w 210"/>
                <a:gd name="T1" fmla="*/ 287 h 287"/>
                <a:gd name="T2" fmla="*/ 0 w 210"/>
                <a:gd name="T3" fmla="*/ 277 h 287"/>
                <a:gd name="T4" fmla="*/ 196 w 210"/>
                <a:gd name="T5" fmla="*/ 0 h 287"/>
                <a:gd name="T6" fmla="*/ 210 w 210"/>
                <a:gd name="T7" fmla="*/ 9 h 287"/>
                <a:gd name="T8" fmla="*/ 13 w 21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87">
                  <a:moveTo>
                    <a:pt x="13" y="287"/>
                  </a:moveTo>
                  <a:lnTo>
                    <a:pt x="0" y="277"/>
                  </a:lnTo>
                  <a:lnTo>
                    <a:pt x="196" y="0"/>
                  </a:lnTo>
                  <a:lnTo>
                    <a:pt x="210" y="9"/>
                  </a:lnTo>
                  <a:lnTo>
                    <a:pt x="13" y="287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15053" y="4183534"/>
              <a:ext cx="411163" cy="476250"/>
            </a:xfrm>
            <a:custGeom>
              <a:avLst/>
              <a:gdLst>
                <a:gd name="T0" fmla="*/ 246 w 259"/>
                <a:gd name="T1" fmla="*/ 300 h 300"/>
                <a:gd name="T2" fmla="*/ 0 w 259"/>
                <a:gd name="T3" fmla="*/ 11 h 300"/>
                <a:gd name="T4" fmla="*/ 13 w 259"/>
                <a:gd name="T5" fmla="*/ 0 h 300"/>
                <a:gd name="T6" fmla="*/ 259 w 259"/>
                <a:gd name="T7" fmla="*/ 289 h 300"/>
                <a:gd name="T8" fmla="*/ 246 w 259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300">
                  <a:moveTo>
                    <a:pt x="246" y="300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259" y="289"/>
                  </a:lnTo>
                  <a:lnTo>
                    <a:pt x="246" y="300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70540" y="3450109"/>
              <a:ext cx="565150" cy="749300"/>
            </a:xfrm>
            <a:custGeom>
              <a:avLst/>
              <a:gdLst>
                <a:gd name="T0" fmla="*/ 343 w 356"/>
                <a:gd name="T1" fmla="*/ 472 h 472"/>
                <a:gd name="T2" fmla="*/ 0 w 356"/>
                <a:gd name="T3" fmla="*/ 10 h 472"/>
                <a:gd name="T4" fmla="*/ 12 w 356"/>
                <a:gd name="T5" fmla="*/ 0 h 472"/>
                <a:gd name="T6" fmla="*/ 356 w 356"/>
                <a:gd name="T7" fmla="*/ 462 h 472"/>
                <a:gd name="T8" fmla="*/ 343 w 356"/>
                <a:gd name="T9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72">
                  <a:moveTo>
                    <a:pt x="343" y="472"/>
                  </a:moveTo>
                  <a:lnTo>
                    <a:pt x="0" y="10"/>
                  </a:lnTo>
                  <a:lnTo>
                    <a:pt x="12" y="0"/>
                  </a:lnTo>
                  <a:lnTo>
                    <a:pt x="356" y="462"/>
                  </a:lnTo>
                  <a:lnTo>
                    <a:pt x="343" y="472"/>
                  </a:ln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869003" y="2910359"/>
              <a:ext cx="258763" cy="25876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749815" y="3612034"/>
              <a:ext cx="258763" cy="25876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895990" y="4882034"/>
              <a:ext cx="258763" cy="25876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895990" y="3581872"/>
              <a:ext cx="258763" cy="25876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7165991" y="3213572"/>
              <a:ext cx="258763" cy="25876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254640" y="1846734"/>
              <a:ext cx="260350" cy="258763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253053" y="2764309"/>
              <a:ext cx="185738" cy="185738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616465" y="2811934"/>
              <a:ext cx="185738" cy="185738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851415" y="2230909"/>
              <a:ext cx="188913" cy="187325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230953" y="2391247"/>
              <a:ext cx="185738" cy="185738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7175516" y="2484909"/>
              <a:ext cx="185738" cy="185738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624653" y="3531072"/>
              <a:ext cx="187325" cy="185738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840553" y="2753197"/>
              <a:ext cx="187325" cy="185738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176853" y="4477222"/>
              <a:ext cx="187325" cy="185738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684978" y="4327997"/>
              <a:ext cx="188913" cy="18891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773753" y="2469034"/>
              <a:ext cx="133350" cy="134938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019690" y="3153247"/>
              <a:ext cx="133350" cy="133350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370528" y="3064347"/>
              <a:ext cx="133350" cy="136525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518291" y="3073872"/>
              <a:ext cx="134938" cy="134938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289691" y="3654897"/>
              <a:ext cx="136525" cy="131763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069028" y="1741959"/>
              <a:ext cx="134938" cy="134938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781816" y="2048347"/>
              <a:ext cx="133350" cy="134938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958028" y="3880322"/>
              <a:ext cx="134938" cy="13493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642116" y="4888384"/>
              <a:ext cx="133350" cy="134938"/>
            </a:xfrm>
            <a:prstGeom prst="ellipse">
              <a:avLst/>
            </a:prstGeom>
            <a:solidFill>
              <a:srgbClr val="114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351603" y="4959822"/>
              <a:ext cx="136525" cy="134938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332428" y="4966172"/>
              <a:ext cx="134938" cy="133350"/>
            </a:xfrm>
            <a:prstGeom prst="ellipse">
              <a:avLst/>
            </a:prstGeom>
            <a:solidFill>
              <a:srgbClr val="EC57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473715" y="3942234"/>
              <a:ext cx="188913" cy="1857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343666" y="4116859"/>
              <a:ext cx="185738" cy="188913"/>
            </a:xfrm>
            <a:prstGeom prst="ellipse">
              <a:avLst/>
            </a:prstGeom>
            <a:solidFill>
              <a:srgbClr val="31A8D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351603" y="4583584"/>
              <a:ext cx="187325" cy="185738"/>
            </a:xfrm>
            <a:prstGeom prst="ellipse">
              <a:avLst/>
            </a:prstGeom>
            <a:solidFill>
              <a:srgbClr val="FDB8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·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649928" y="4539134"/>
              <a:ext cx="188913" cy="187325"/>
            </a:xfrm>
            <a:prstGeom prst="ellipse">
              <a:avLst/>
            </a:prstGeom>
            <a:solidFill>
              <a:srgbClr val="7FBC4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397515" y="3354859"/>
              <a:ext cx="185738" cy="185738"/>
            </a:xfrm>
            <a:prstGeom prst="ellipse">
              <a:avLst/>
            </a:prstGeom>
            <a:solidFill>
              <a:srgbClr val="FDB8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384362" y="5223347"/>
              <a:ext cx="1278224" cy="946833"/>
            </a:xfrm>
            <a:custGeom>
              <a:avLst/>
              <a:gdLst>
                <a:gd name="connsiteX0" fmla="*/ 349982 w 1278224"/>
                <a:gd name="connsiteY0" fmla="*/ 843168 h 946833"/>
                <a:gd name="connsiteX1" fmla="*/ 354345 w 1278224"/>
                <a:gd name="connsiteY1" fmla="*/ 844034 h 946833"/>
                <a:gd name="connsiteX2" fmla="*/ 363774 w 1278224"/>
                <a:gd name="connsiteY2" fmla="*/ 844962 h 946833"/>
                <a:gd name="connsiteX3" fmla="*/ 0 w 1278224"/>
                <a:gd name="connsiteY3" fmla="*/ 0 h 946833"/>
                <a:gd name="connsiteX4" fmla="*/ 1278224 w 1278224"/>
                <a:gd name="connsiteY4" fmla="*/ 0 h 946833"/>
                <a:gd name="connsiteX5" fmla="*/ 1253836 w 1278224"/>
                <a:gd name="connsiteY5" fmla="*/ 151493 h 946833"/>
                <a:gd name="connsiteX6" fmla="*/ 1252401 w 1278224"/>
                <a:gd name="connsiteY6" fmla="*/ 159068 h 946833"/>
                <a:gd name="connsiteX7" fmla="*/ 1248098 w 1278224"/>
                <a:gd name="connsiteY7" fmla="*/ 164478 h 946833"/>
                <a:gd name="connsiteX8" fmla="*/ 1239490 w 1278224"/>
                <a:gd name="connsiteY8" fmla="*/ 169889 h 946833"/>
                <a:gd name="connsiteX9" fmla="*/ 1232317 w 1278224"/>
                <a:gd name="connsiteY9" fmla="*/ 174217 h 946833"/>
                <a:gd name="connsiteX10" fmla="*/ 1225144 w 1278224"/>
                <a:gd name="connsiteY10" fmla="*/ 177463 h 946833"/>
                <a:gd name="connsiteX11" fmla="*/ 1215102 w 1278224"/>
                <a:gd name="connsiteY11" fmla="*/ 180710 h 946833"/>
                <a:gd name="connsiteX12" fmla="*/ 1205060 w 1278224"/>
                <a:gd name="connsiteY12" fmla="*/ 181792 h 946833"/>
                <a:gd name="connsiteX13" fmla="*/ 1197887 w 1278224"/>
                <a:gd name="connsiteY13" fmla="*/ 181792 h 946833"/>
                <a:gd name="connsiteX14" fmla="*/ 1192148 w 1278224"/>
                <a:gd name="connsiteY14" fmla="*/ 183956 h 946833"/>
                <a:gd name="connsiteX15" fmla="*/ 1189279 w 1278224"/>
                <a:gd name="connsiteY15" fmla="*/ 186120 h 946833"/>
                <a:gd name="connsiteX16" fmla="*/ 1189279 w 1278224"/>
                <a:gd name="connsiteY16" fmla="*/ 190448 h 946833"/>
                <a:gd name="connsiteX17" fmla="*/ 1193583 w 1278224"/>
                <a:gd name="connsiteY17" fmla="*/ 194777 h 946833"/>
                <a:gd name="connsiteX18" fmla="*/ 1200756 w 1278224"/>
                <a:gd name="connsiteY18" fmla="*/ 208844 h 946833"/>
                <a:gd name="connsiteX19" fmla="*/ 1203625 w 1278224"/>
                <a:gd name="connsiteY19" fmla="*/ 214255 h 946833"/>
                <a:gd name="connsiteX20" fmla="*/ 1203625 w 1278224"/>
                <a:gd name="connsiteY20" fmla="*/ 221829 h 946833"/>
                <a:gd name="connsiteX21" fmla="*/ 1200756 w 1278224"/>
                <a:gd name="connsiteY21" fmla="*/ 227240 h 946833"/>
                <a:gd name="connsiteX22" fmla="*/ 1197887 w 1278224"/>
                <a:gd name="connsiteY22" fmla="*/ 233732 h 946833"/>
                <a:gd name="connsiteX23" fmla="*/ 1193583 w 1278224"/>
                <a:gd name="connsiteY23" fmla="*/ 242389 h 946833"/>
                <a:gd name="connsiteX24" fmla="*/ 1193583 w 1278224"/>
                <a:gd name="connsiteY24" fmla="*/ 246717 h 946833"/>
                <a:gd name="connsiteX25" fmla="*/ 1195018 w 1278224"/>
                <a:gd name="connsiteY25" fmla="*/ 251046 h 946833"/>
                <a:gd name="connsiteX26" fmla="*/ 1203625 w 1278224"/>
                <a:gd name="connsiteY26" fmla="*/ 254292 h 946833"/>
                <a:gd name="connsiteX27" fmla="*/ 1216537 w 1278224"/>
                <a:gd name="connsiteY27" fmla="*/ 256456 h 946833"/>
                <a:gd name="connsiteX28" fmla="*/ 1230883 w 1278224"/>
                <a:gd name="connsiteY28" fmla="*/ 259702 h 946833"/>
                <a:gd name="connsiteX29" fmla="*/ 1239490 w 1278224"/>
                <a:gd name="connsiteY29" fmla="*/ 264031 h 946833"/>
                <a:gd name="connsiteX30" fmla="*/ 1245229 w 1278224"/>
                <a:gd name="connsiteY30" fmla="*/ 269441 h 946833"/>
                <a:gd name="connsiteX31" fmla="*/ 1249532 w 1278224"/>
                <a:gd name="connsiteY31" fmla="*/ 274852 h 946833"/>
                <a:gd name="connsiteX32" fmla="*/ 1248098 w 1278224"/>
                <a:gd name="connsiteY32" fmla="*/ 280262 h 946833"/>
                <a:gd name="connsiteX33" fmla="*/ 1243794 w 1278224"/>
                <a:gd name="connsiteY33" fmla="*/ 284591 h 946833"/>
                <a:gd name="connsiteX34" fmla="*/ 1236621 w 1278224"/>
                <a:gd name="connsiteY34" fmla="*/ 288919 h 946833"/>
                <a:gd name="connsiteX35" fmla="*/ 1225144 w 1278224"/>
                <a:gd name="connsiteY35" fmla="*/ 293247 h 946833"/>
                <a:gd name="connsiteX36" fmla="*/ 1215102 w 1278224"/>
                <a:gd name="connsiteY36" fmla="*/ 296494 h 946833"/>
                <a:gd name="connsiteX37" fmla="*/ 1209364 w 1278224"/>
                <a:gd name="connsiteY37" fmla="*/ 299740 h 946833"/>
                <a:gd name="connsiteX38" fmla="*/ 1206494 w 1278224"/>
                <a:gd name="connsiteY38" fmla="*/ 304068 h 946833"/>
                <a:gd name="connsiteX39" fmla="*/ 1205060 w 1278224"/>
                <a:gd name="connsiteY39" fmla="*/ 309479 h 946833"/>
                <a:gd name="connsiteX40" fmla="*/ 1209364 w 1278224"/>
                <a:gd name="connsiteY40" fmla="*/ 321382 h 946833"/>
                <a:gd name="connsiteX41" fmla="*/ 1210798 w 1278224"/>
                <a:gd name="connsiteY41" fmla="*/ 328957 h 946833"/>
                <a:gd name="connsiteX42" fmla="*/ 1212233 w 1278224"/>
                <a:gd name="connsiteY42" fmla="*/ 335449 h 946833"/>
                <a:gd name="connsiteX43" fmla="*/ 1210798 w 1278224"/>
                <a:gd name="connsiteY43" fmla="*/ 343024 h 946833"/>
                <a:gd name="connsiteX44" fmla="*/ 1209364 w 1278224"/>
                <a:gd name="connsiteY44" fmla="*/ 350598 h 946833"/>
                <a:gd name="connsiteX45" fmla="*/ 1206494 w 1278224"/>
                <a:gd name="connsiteY45" fmla="*/ 363584 h 946833"/>
                <a:gd name="connsiteX46" fmla="*/ 1206494 w 1278224"/>
                <a:gd name="connsiteY46" fmla="*/ 370076 h 946833"/>
                <a:gd name="connsiteX47" fmla="*/ 1210798 w 1278224"/>
                <a:gd name="connsiteY47" fmla="*/ 375487 h 946833"/>
                <a:gd name="connsiteX48" fmla="*/ 1216537 w 1278224"/>
                <a:gd name="connsiteY48" fmla="*/ 379815 h 946833"/>
                <a:gd name="connsiteX49" fmla="*/ 1228013 w 1278224"/>
                <a:gd name="connsiteY49" fmla="*/ 384143 h 946833"/>
                <a:gd name="connsiteX50" fmla="*/ 1242359 w 1278224"/>
                <a:gd name="connsiteY50" fmla="*/ 388472 h 946833"/>
                <a:gd name="connsiteX51" fmla="*/ 1252401 w 1278224"/>
                <a:gd name="connsiteY51" fmla="*/ 392800 h 946833"/>
                <a:gd name="connsiteX52" fmla="*/ 1258140 w 1278224"/>
                <a:gd name="connsiteY52" fmla="*/ 399293 h 946833"/>
                <a:gd name="connsiteX53" fmla="*/ 1259574 w 1278224"/>
                <a:gd name="connsiteY53" fmla="*/ 404703 h 946833"/>
                <a:gd name="connsiteX54" fmla="*/ 1258140 w 1278224"/>
                <a:gd name="connsiteY54" fmla="*/ 409032 h 946833"/>
                <a:gd name="connsiteX55" fmla="*/ 1249532 w 1278224"/>
                <a:gd name="connsiteY55" fmla="*/ 415524 h 946833"/>
                <a:gd name="connsiteX56" fmla="*/ 1238056 w 1278224"/>
                <a:gd name="connsiteY56" fmla="*/ 417688 h 946833"/>
                <a:gd name="connsiteX57" fmla="*/ 1222275 w 1278224"/>
                <a:gd name="connsiteY57" fmla="*/ 419853 h 946833"/>
                <a:gd name="connsiteX58" fmla="*/ 1206494 w 1278224"/>
                <a:gd name="connsiteY58" fmla="*/ 420935 h 946833"/>
                <a:gd name="connsiteX59" fmla="*/ 1199321 w 1278224"/>
                <a:gd name="connsiteY59" fmla="*/ 422017 h 946833"/>
                <a:gd name="connsiteX60" fmla="*/ 1195018 w 1278224"/>
                <a:gd name="connsiteY60" fmla="*/ 424181 h 946833"/>
                <a:gd name="connsiteX61" fmla="*/ 1197887 w 1278224"/>
                <a:gd name="connsiteY61" fmla="*/ 428509 h 946833"/>
                <a:gd name="connsiteX62" fmla="*/ 1205060 w 1278224"/>
                <a:gd name="connsiteY62" fmla="*/ 437166 h 946833"/>
                <a:gd name="connsiteX63" fmla="*/ 1209364 w 1278224"/>
                <a:gd name="connsiteY63" fmla="*/ 444741 h 946833"/>
                <a:gd name="connsiteX64" fmla="*/ 1209364 w 1278224"/>
                <a:gd name="connsiteY64" fmla="*/ 453397 h 946833"/>
                <a:gd name="connsiteX65" fmla="*/ 1209364 w 1278224"/>
                <a:gd name="connsiteY65" fmla="*/ 463136 h 946833"/>
                <a:gd name="connsiteX66" fmla="*/ 1206494 w 1278224"/>
                <a:gd name="connsiteY66" fmla="*/ 470711 h 946833"/>
                <a:gd name="connsiteX67" fmla="*/ 1203625 w 1278224"/>
                <a:gd name="connsiteY67" fmla="*/ 485860 h 946833"/>
                <a:gd name="connsiteX68" fmla="*/ 1203625 w 1278224"/>
                <a:gd name="connsiteY68" fmla="*/ 492353 h 946833"/>
                <a:gd name="connsiteX69" fmla="*/ 1205060 w 1278224"/>
                <a:gd name="connsiteY69" fmla="*/ 496681 h 946833"/>
                <a:gd name="connsiteX70" fmla="*/ 1210798 w 1278224"/>
                <a:gd name="connsiteY70" fmla="*/ 501010 h 946833"/>
                <a:gd name="connsiteX71" fmla="*/ 1222275 w 1278224"/>
                <a:gd name="connsiteY71" fmla="*/ 505338 h 946833"/>
                <a:gd name="connsiteX72" fmla="*/ 1233752 w 1278224"/>
                <a:gd name="connsiteY72" fmla="*/ 510748 h 946833"/>
                <a:gd name="connsiteX73" fmla="*/ 1243794 w 1278224"/>
                <a:gd name="connsiteY73" fmla="*/ 512913 h 946833"/>
                <a:gd name="connsiteX74" fmla="*/ 1249532 w 1278224"/>
                <a:gd name="connsiteY74" fmla="*/ 517241 h 946833"/>
                <a:gd name="connsiteX75" fmla="*/ 1252401 w 1278224"/>
                <a:gd name="connsiteY75" fmla="*/ 521569 h 946833"/>
                <a:gd name="connsiteX76" fmla="*/ 1252401 w 1278224"/>
                <a:gd name="connsiteY76" fmla="*/ 525898 h 946833"/>
                <a:gd name="connsiteX77" fmla="*/ 1248098 w 1278224"/>
                <a:gd name="connsiteY77" fmla="*/ 530226 h 946833"/>
                <a:gd name="connsiteX78" fmla="*/ 1238056 w 1278224"/>
                <a:gd name="connsiteY78" fmla="*/ 535637 h 946833"/>
                <a:gd name="connsiteX79" fmla="*/ 1225144 w 1278224"/>
                <a:gd name="connsiteY79" fmla="*/ 539965 h 946833"/>
                <a:gd name="connsiteX80" fmla="*/ 1212233 w 1278224"/>
                <a:gd name="connsiteY80" fmla="*/ 544293 h 946833"/>
                <a:gd name="connsiteX81" fmla="*/ 1205060 w 1278224"/>
                <a:gd name="connsiteY81" fmla="*/ 549704 h 946833"/>
                <a:gd name="connsiteX82" fmla="*/ 1203625 w 1278224"/>
                <a:gd name="connsiteY82" fmla="*/ 555114 h 946833"/>
                <a:gd name="connsiteX83" fmla="*/ 1200756 w 1278224"/>
                <a:gd name="connsiteY83" fmla="*/ 562689 h 946833"/>
                <a:gd name="connsiteX84" fmla="*/ 1206494 w 1278224"/>
                <a:gd name="connsiteY84" fmla="*/ 578920 h 946833"/>
                <a:gd name="connsiteX85" fmla="*/ 1209364 w 1278224"/>
                <a:gd name="connsiteY85" fmla="*/ 587577 h 946833"/>
                <a:gd name="connsiteX86" fmla="*/ 1209364 w 1278224"/>
                <a:gd name="connsiteY86" fmla="*/ 596234 h 946833"/>
                <a:gd name="connsiteX87" fmla="*/ 1210798 w 1278224"/>
                <a:gd name="connsiteY87" fmla="*/ 599480 h 946833"/>
                <a:gd name="connsiteX88" fmla="*/ 1212233 w 1278224"/>
                <a:gd name="connsiteY88" fmla="*/ 602727 h 946833"/>
                <a:gd name="connsiteX89" fmla="*/ 1222275 w 1278224"/>
                <a:gd name="connsiteY89" fmla="*/ 610301 h 946833"/>
                <a:gd name="connsiteX90" fmla="*/ 1226579 w 1278224"/>
                <a:gd name="connsiteY90" fmla="*/ 614630 h 946833"/>
                <a:gd name="connsiteX91" fmla="*/ 1230883 w 1278224"/>
                <a:gd name="connsiteY91" fmla="*/ 618958 h 946833"/>
                <a:gd name="connsiteX92" fmla="*/ 1232317 w 1278224"/>
                <a:gd name="connsiteY92" fmla="*/ 623286 h 946833"/>
                <a:gd name="connsiteX93" fmla="*/ 1232317 w 1278224"/>
                <a:gd name="connsiteY93" fmla="*/ 628697 h 946833"/>
                <a:gd name="connsiteX94" fmla="*/ 1228013 w 1278224"/>
                <a:gd name="connsiteY94" fmla="*/ 643846 h 946833"/>
                <a:gd name="connsiteX95" fmla="*/ 1222266 w 1278224"/>
                <a:gd name="connsiteY95" fmla="*/ 654685 h 946833"/>
                <a:gd name="connsiteX96" fmla="*/ 1220839 w 1278224"/>
                <a:gd name="connsiteY96" fmla="*/ 657913 h 946833"/>
                <a:gd name="connsiteX97" fmla="*/ 1220126 w 1278224"/>
                <a:gd name="connsiteY97" fmla="*/ 658720 h 946833"/>
                <a:gd name="connsiteX98" fmla="*/ 1219406 w 1278224"/>
                <a:gd name="connsiteY98" fmla="*/ 660078 h 946833"/>
                <a:gd name="connsiteX99" fmla="*/ 1206494 w 1278224"/>
                <a:gd name="connsiteY99" fmla="*/ 676309 h 946833"/>
                <a:gd name="connsiteX100" fmla="*/ 1199439 w 1278224"/>
                <a:gd name="connsiteY100" fmla="*/ 683997 h 946833"/>
                <a:gd name="connsiteX101" fmla="*/ 1197885 w 1278224"/>
                <a:gd name="connsiteY101" fmla="*/ 686047 h 946833"/>
                <a:gd name="connsiteX102" fmla="*/ 1195944 w 1278224"/>
                <a:gd name="connsiteY102" fmla="*/ 687804 h 946833"/>
                <a:gd name="connsiteX103" fmla="*/ 1193583 w 1278224"/>
                <a:gd name="connsiteY103" fmla="*/ 690377 h 946833"/>
                <a:gd name="connsiteX104" fmla="*/ 1176368 w 1278224"/>
                <a:gd name="connsiteY104" fmla="*/ 706608 h 946833"/>
                <a:gd name="connsiteX105" fmla="*/ 1157568 w 1278224"/>
                <a:gd name="connsiteY105" fmla="*/ 721802 h 946833"/>
                <a:gd name="connsiteX106" fmla="*/ 1151978 w 1278224"/>
                <a:gd name="connsiteY106" fmla="*/ 727167 h 946833"/>
                <a:gd name="connsiteX107" fmla="*/ 1142313 w 1278224"/>
                <a:gd name="connsiteY107" fmla="*/ 733378 h 946833"/>
                <a:gd name="connsiteX108" fmla="*/ 1137634 w 1278224"/>
                <a:gd name="connsiteY108" fmla="*/ 736907 h 946833"/>
                <a:gd name="connsiteX109" fmla="*/ 1113246 w 1278224"/>
                <a:gd name="connsiteY109" fmla="*/ 752056 h 946833"/>
                <a:gd name="connsiteX110" fmla="*/ 1091727 w 1278224"/>
                <a:gd name="connsiteY110" fmla="*/ 765041 h 946833"/>
                <a:gd name="connsiteX111" fmla="*/ 1071643 w 1278224"/>
                <a:gd name="connsiteY111" fmla="*/ 776944 h 946833"/>
                <a:gd name="connsiteX112" fmla="*/ 1035778 w 1278224"/>
                <a:gd name="connsiteY112" fmla="*/ 794258 h 946833"/>
                <a:gd name="connsiteX113" fmla="*/ 1019997 w 1278224"/>
                <a:gd name="connsiteY113" fmla="*/ 802914 h 946833"/>
                <a:gd name="connsiteX114" fmla="*/ 1008520 w 1278224"/>
                <a:gd name="connsiteY114" fmla="*/ 810489 h 946833"/>
                <a:gd name="connsiteX115" fmla="*/ 1001347 w 1278224"/>
                <a:gd name="connsiteY115" fmla="*/ 818064 h 946833"/>
                <a:gd name="connsiteX116" fmla="*/ 997044 w 1278224"/>
                <a:gd name="connsiteY116" fmla="*/ 826721 h 946833"/>
                <a:gd name="connsiteX117" fmla="*/ 995609 w 1278224"/>
                <a:gd name="connsiteY117" fmla="*/ 827803 h 946833"/>
                <a:gd name="connsiteX118" fmla="*/ 992740 w 1278224"/>
                <a:gd name="connsiteY118" fmla="*/ 831049 h 946833"/>
                <a:gd name="connsiteX119" fmla="*/ 984132 w 1278224"/>
                <a:gd name="connsiteY119" fmla="*/ 835377 h 946833"/>
                <a:gd name="connsiteX120" fmla="*/ 972155 w 1278224"/>
                <a:gd name="connsiteY120" fmla="*/ 837841 h 946833"/>
                <a:gd name="connsiteX121" fmla="*/ 968350 w 1278224"/>
                <a:gd name="connsiteY121" fmla="*/ 848362 h 946833"/>
                <a:gd name="connsiteX122" fmla="*/ 964047 w 1278224"/>
                <a:gd name="connsiteY122" fmla="*/ 852691 h 946833"/>
                <a:gd name="connsiteX123" fmla="*/ 954005 w 1278224"/>
                <a:gd name="connsiteY123" fmla="*/ 855937 h 946833"/>
                <a:gd name="connsiteX124" fmla="*/ 942528 w 1278224"/>
                <a:gd name="connsiteY124" fmla="*/ 859184 h 946833"/>
                <a:gd name="connsiteX125" fmla="*/ 925313 w 1278224"/>
                <a:gd name="connsiteY125" fmla="*/ 861348 h 946833"/>
                <a:gd name="connsiteX126" fmla="*/ 902282 w 1278224"/>
                <a:gd name="connsiteY126" fmla="*/ 864710 h 946833"/>
                <a:gd name="connsiteX127" fmla="*/ 898055 w 1278224"/>
                <a:gd name="connsiteY127" fmla="*/ 871087 h 946833"/>
                <a:gd name="connsiteX128" fmla="*/ 892316 w 1278224"/>
                <a:gd name="connsiteY128" fmla="*/ 875416 h 946833"/>
                <a:gd name="connsiteX129" fmla="*/ 882274 w 1278224"/>
                <a:gd name="connsiteY129" fmla="*/ 879744 h 946833"/>
                <a:gd name="connsiteX130" fmla="*/ 872232 w 1278224"/>
                <a:gd name="connsiteY130" fmla="*/ 885155 h 946833"/>
                <a:gd name="connsiteX131" fmla="*/ 859321 w 1278224"/>
                <a:gd name="connsiteY131" fmla="*/ 889483 h 946833"/>
                <a:gd name="connsiteX132" fmla="*/ 827760 w 1278224"/>
                <a:gd name="connsiteY132" fmla="*/ 897058 h 946833"/>
                <a:gd name="connsiteX133" fmla="*/ 794764 w 1278224"/>
                <a:gd name="connsiteY133" fmla="*/ 902035 h 946833"/>
                <a:gd name="connsiteX134" fmla="*/ 794764 w 1278224"/>
                <a:gd name="connsiteY134" fmla="*/ 904631 h 946833"/>
                <a:gd name="connsiteX135" fmla="*/ 793330 w 1278224"/>
                <a:gd name="connsiteY135" fmla="*/ 908960 h 946833"/>
                <a:gd name="connsiteX136" fmla="*/ 789026 w 1278224"/>
                <a:gd name="connsiteY136" fmla="*/ 913288 h 946833"/>
                <a:gd name="connsiteX137" fmla="*/ 783287 w 1278224"/>
                <a:gd name="connsiteY137" fmla="*/ 917617 h 946833"/>
                <a:gd name="connsiteX138" fmla="*/ 770376 w 1278224"/>
                <a:gd name="connsiteY138" fmla="*/ 926273 h 946833"/>
                <a:gd name="connsiteX139" fmla="*/ 753161 w 1278224"/>
                <a:gd name="connsiteY139" fmla="*/ 933848 h 946833"/>
                <a:gd name="connsiteX140" fmla="*/ 731642 w 1278224"/>
                <a:gd name="connsiteY140" fmla="*/ 939259 h 946833"/>
                <a:gd name="connsiteX141" fmla="*/ 705819 w 1278224"/>
                <a:gd name="connsiteY141" fmla="*/ 943587 h 946833"/>
                <a:gd name="connsiteX142" fmla="*/ 678562 w 1278224"/>
                <a:gd name="connsiteY142" fmla="*/ 946833 h 946833"/>
                <a:gd name="connsiteX143" fmla="*/ 649870 w 1278224"/>
                <a:gd name="connsiteY143" fmla="*/ 946833 h 946833"/>
                <a:gd name="connsiteX144" fmla="*/ 619744 w 1278224"/>
                <a:gd name="connsiteY144" fmla="*/ 946833 h 946833"/>
                <a:gd name="connsiteX145" fmla="*/ 592486 w 1278224"/>
                <a:gd name="connsiteY145" fmla="*/ 943587 h 946833"/>
                <a:gd name="connsiteX146" fmla="*/ 568098 w 1278224"/>
                <a:gd name="connsiteY146" fmla="*/ 939259 h 946833"/>
                <a:gd name="connsiteX147" fmla="*/ 546579 w 1278224"/>
                <a:gd name="connsiteY147" fmla="*/ 933848 h 946833"/>
                <a:gd name="connsiteX148" fmla="*/ 529364 w 1278224"/>
                <a:gd name="connsiteY148" fmla="*/ 926273 h 946833"/>
                <a:gd name="connsiteX149" fmla="*/ 515018 w 1278224"/>
                <a:gd name="connsiteY149" fmla="*/ 917617 h 946833"/>
                <a:gd name="connsiteX150" fmla="*/ 509280 w 1278224"/>
                <a:gd name="connsiteY150" fmla="*/ 913288 h 946833"/>
                <a:gd name="connsiteX151" fmla="*/ 506410 w 1278224"/>
                <a:gd name="connsiteY151" fmla="*/ 908960 h 946833"/>
                <a:gd name="connsiteX152" fmla="*/ 503541 w 1278224"/>
                <a:gd name="connsiteY152" fmla="*/ 904631 h 946833"/>
                <a:gd name="connsiteX153" fmla="*/ 503541 w 1278224"/>
                <a:gd name="connsiteY153" fmla="*/ 901844 h 946833"/>
                <a:gd name="connsiteX154" fmla="*/ 470546 w 1278224"/>
                <a:gd name="connsiteY154" fmla="*/ 897058 h 946833"/>
                <a:gd name="connsiteX155" fmla="*/ 438985 w 1278224"/>
                <a:gd name="connsiteY155" fmla="*/ 889483 h 946833"/>
                <a:gd name="connsiteX156" fmla="*/ 426073 w 1278224"/>
                <a:gd name="connsiteY156" fmla="*/ 885155 h 946833"/>
                <a:gd name="connsiteX157" fmla="*/ 416031 w 1278224"/>
                <a:gd name="connsiteY157" fmla="*/ 879744 h 946833"/>
                <a:gd name="connsiteX158" fmla="*/ 405989 w 1278224"/>
                <a:gd name="connsiteY158" fmla="*/ 875416 h 946833"/>
                <a:gd name="connsiteX159" fmla="*/ 400251 w 1278224"/>
                <a:gd name="connsiteY159" fmla="*/ 871087 h 946833"/>
                <a:gd name="connsiteX160" fmla="*/ 398457 w 1278224"/>
                <a:gd name="connsiteY160" fmla="*/ 867028 h 946833"/>
                <a:gd name="connsiteX161" fmla="*/ 365821 w 1278224"/>
                <a:gd name="connsiteY161" fmla="*/ 861348 h 946833"/>
                <a:gd name="connsiteX162" fmla="*/ 352910 w 1278224"/>
                <a:gd name="connsiteY162" fmla="*/ 859184 h 946833"/>
                <a:gd name="connsiteX163" fmla="*/ 339999 w 1278224"/>
                <a:gd name="connsiteY163" fmla="*/ 855937 h 946833"/>
                <a:gd name="connsiteX164" fmla="*/ 334260 w 1278224"/>
                <a:gd name="connsiteY164" fmla="*/ 852691 h 946833"/>
                <a:gd name="connsiteX165" fmla="*/ 331391 w 1278224"/>
                <a:gd name="connsiteY165" fmla="*/ 848362 h 946833"/>
                <a:gd name="connsiteX166" fmla="*/ 327088 w 1278224"/>
                <a:gd name="connsiteY166" fmla="*/ 838624 h 946833"/>
                <a:gd name="connsiteX167" fmla="*/ 327086 w 1278224"/>
                <a:gd name="connsiteY167" fmla="*/ 838624 h 946833"/>
                <a:gd name="connsiteX168" fmla="*/ 315609 w 1278224"/>
                <a:gd name="connsiteY168" fmla="*/ 835377 h 946833"/>
                <a:gd name="connsiteX169" fmla="*/ 308487 w 1278224"/>
                <a:gd name="connsiteY169" fmla="*/ 832307 h 946833"/>
                <a:gd name="connsiteX170" fmla="*/ 305569 w 1278224"/>
                <a:gd name="connsiteY170" fmla="*/ 831049 h 946833"/>
                <a:gd name="connsiteX171" fmla="*/ 305569 w 1278224"/>
                <a:gd name="connsiteY171" fmla="*/ 831049 h 946833"/>
                <a:gd name="connsiteX172" fmla="*/ 305567 w 1278224"/>
                <a:gd name="connsiteY172" fmla="*/ 831048 h 946833"/>
                <a:gd name="connsiteX173" fmla="*/ 304132 w 1278224"/>
                <a:gd name="connsiteY173" fmla="*/ 826720 h 946833"/>
                <a:gd name="connsiteX174" fmla="*/ 299828 w 1278224"/>
                <a:gd name="connsiteY174" fmla="*/ 818063 h 946833"/>
                <a:gd name="connsiteX175" fmla="*/ 294090 w 1278224"/>
                <a:gd name="connsiteY175" fmla="*/ 810489 h 946833"/>
                <a:gd name="connsiteX176" fmla="*/ 284048 w 1278224"/>
                <a:gd name="connsiteY176" fmla="*/ 801832 h 946833"/>
                <a:gd name="connsiteX177" fmla="*/ 272571 w 1278224"/>
                <a:gd name="connsiteY177" fmla="*/ 794257 h 946833"/>
                <a:gd name="connsiteX178" fmla="*/ 248147 w 1278224"/>
                <a:gd name="connsiteY178" fmla="*/ 782211 h 946833"/>
                <a:gd name="connsiteX179" fmla="*/ 235274 w 1278224"/>
                <a:gd name="connsiteY179" fmla="*/ 775862 h 946833"/>
                <a:gd name="connsiteX180" fmla="*/ 185063 w 1278224"/>
                <a:gd name="connsiteY180" fmla="*/ 752056 h 946833"/>
                <a:gd name="connsiteX181" fmla="*/ 185053 w 1278224"/>
                <a:gd name="connsiteY181" fmla="*/ 752052 h 946833"/>
                <a:gd name="connsiteX182" fmla="*/ 167846 w 1278224"/>
                <a:gd name="connsiteY182" fmla="*/ 744481 h 946833"/>
                <a:gd name="connsiteX183" fmla="*/ 162910 w 1278224"/>
                <a:gd name="connsiteY183" fmla="*/ 741502 h 946833"/>
                <a:gd name="connsiteX184" fmla="*/ 157806 w 1278224"/>
                <a:gd name="connsiteY184" fmla="*/ 739071 h 946833"/>
                <a:gd name="connsiteX185" fmla="*/ 147071 w 1278224"/>
                <a:gd name="connsiteY185" fmla="*/ 731514 h 946833"/>
                <a:gd name="connsiteX186" fmla="*/ 140588 w 1278224"/>
                <a:gd name="connsiteY186" fmla="*/ 727167 h 946833"/>
                <a:gd name="connsiteX187" fmla="*/ 126242 w 1278224"/>
                <a:gd name="connsiteY187" fmla="*/ 718510 h 946833"/>
                <a:gd name="connsiteX188" fmla="*/ 119824 w 1278224"/>
                <a:gd name="connsiteY188" fmla="*/ 712459 h 946833"/>
                <a:gd name="connsiteX189" fmla="*/ 117637 w 1278224"/>
                <a:gd name="connsiteY189" fmla="*/ 710936 h 946833"/>
                <a:gd name="connsiteX190" fmla="*/ 112872 w 1278224"/>
                <a:gd name="connsiteY190" fmla="*/ 705904 h 946833"/>
                <a:gd name="connsiteX191" fmla="*/ 109027 w 1278224"/>
                <a:gd name="connsiteY191" fmla="*/ 702279 h 946833"/>
                <a:gd name="connsiteX192" fmla="*/ 93247 w 1278224"/>
                <a:gd name="connsiteY192" fmla="*/ 684965 h 946833"/>
                <a:gd name="connsiteX193" fmla="*/ 94877 w 1278224"/>
                <a:gd name="connsiteY193" fmla="*/ 684908 h 946833"/>
                <a:gd name="connsiteX194" fmla="*/ 93249 w 1278224"/>
                <a:gd name="connsiteY194" fmla="*/ 682802 h 946833"/>
                <a:gd name="connsiteX195" fmla="*/ 86075 w 1278224"/>
                <a:gd name="connsiteY195" fmla="*/ 669817 h 946833"/>
                <a:gd name="connsiteX196" fmla="*/ 81772 w 1278224"/>
                <a:gd name="connsiteY196" fmla="*/ 657914 h 946833"/>
                <a:gd name="connsiteX197" fmla="*/ 80337 w 1278224"/>
                <a:gd name="connsiteY197" fmla="*/ 646011 h 946833"/>
                <a:gd name="connsiteX198" fmla="*/ 81772 w 1278224"/>
                <a:gd name="connsiteY198" fmla="*/ 637354 h 946833"/>
                <a:gd name="connsiteX199" fmla="*/ 84641 w 1278224"/>
                <a:gd name="connsiteY199" fmla="*/ 628697 h 946833"/>
                <a:gd name="connsiteX200" fmla="*/ 87510 w 1278224"/>
                <a:gd name="connsiteY200" fmla="*/ 612465 h 946833"/>
                <a:gd name="connsiteX201" fmla="*/ 87510 w 1278224"/>
                <a:gd name="connsiteY201" fmla="*/ 605973 h 946833"/>
                <a:gd name="connsiteX202" fmla="*/ 84641 w 1278224"/>
                <a:gd name="connsiteY202" fmla="*/ 599480 h 946833"/>
                <a:gd name="connsiteX203" fmla="*/ 78902 w 1278224"/>
                <a:gd name="connsiteY203" fmla="*/ 594070 h 946833"/>
                <a:gd name="connsiteX204" fmla="*/ 64557 w 1278224"/>
                <a:gd name="connsiteY204" fmla="*/ 589741 h 946833"/>
                <a:gd name="connsiteX205" fmla="*/ 51645 w 1278224"/>
                <a:gd name="connsiteY205" fmla="*/ 585413 h 946833"/>
                <a:gd name="connsiteX206" fmla="*/ 43038 w 1278224"/>
                <a:gd name="connsiteY206" fmla="*/ 581085 h 946833"/>
                <a:gd name="connsiteX207" fmla="*/ 40168 w 1278224"/>
                <a:gd name="connsiteY207" fmla="*/ 575674 h 946833"/>
                <a:gd name="connsiteX208" fmla="*/ 37299 w 1278224"/>
                <a:gd name="connsiteY208" fmla="*/ 571346 h 946833"/>
                <a:gd name="connsiteX209" fmla="*/ 41603 w 1278224"/>
                <a:gd name="connsiteY209" fmla="*/ 567017 h 946833"/>
                <a:gd name="connsiteX210" fmla="*/ 47341 w 1278224"/>
                <a:gd name="connsiteY210" fmla="*/ 564853 h 946833"/>
                <a:gd name="connsiteX211" fmla="*/ 57384 w 1278224"/>
                <a:gd name="connsiteY211" fmla="*/ 560525 h 946833"/>
                <a:gd name="connsiteX212" fmla="*/ 68860 w 1278224"/>
                <a:gd name="connsiteY212" fmla="*/ 555114 h 946833"/>
                <a:gd name="connsiteX213" fmla="*/ 78902 w 1278224"/>
                <a:gd name="connsiteY213" fmla="*/ 552950 h 946833"/>
                <a:gd name="connsiteX214" fmla="*/ 84641 w 1278224"/>
                <a:gd name="connsiteY214" fmla="*/ 546458 h 946833"/>
                <a:gd name="connsiteX215" fmla="*/ 87510 w 1278224"/>
                <a:gd name="connsiteY215" fmla="*/ 542129 h 946833"/>
                <a:gd name="connsiteX216" fmla="*/ 87510 w 1278224"/>
                <a:gd name="connsiteY216" fmla="*/ 536719 h 946833"/>
                <a:gd name="connsiteX217" fmla="*/ 84641 w 1278224"/>
                <a:gd name="connsiteY217" fmla="*/ 521569 h 946833"/>
                <a:gd name="connsiteX218" fmla="*/ 81772 w 1278224"/>
                <a:gd name="connsiteY218" fmla="*/ 512913 h 946833"/>
                <a:gd name="connsiteX219" fmla="*/ 80337 w 1278224"/>
                <a:gd name="connsiteY219" fmla="*/ 503174 h 946833"/>
                <a:gd name="connsiteX220" fmla="*/ 81772 w 1278224"/>
                <a:gd name="connsiteY220" fmla="*/ 494517 h 946833"/>
                <a:gd name="connsiteX221" fmla="*/ 86075 w 1278224"/>
                <a:gd name="connsiteY221" fmla="*/ 486942 h 946833"/>
                <a:gd name="connsiteX222" fmla="*/ 93249 w 1278224"/>
                <a:gd name="connsiteY222" fmla="*/ 478286 h 946833"/>
                <a:gd name="connsiteX223" fmla="*/ 93249 w 1278224"/>
                <a:gd name="connsiteY223" fmla="*/ 475039 h 946833"/>
                <a:gd name="connsiteX224" fmla="*/ 91814 w 1278224"/>
                <a:gd name="connsiteY224" fmla="*/ 471793 h 946833"/>
                <a:gd name="connsiteX225" fmla="*/ 84641 w 1278224"/>
                <a:gd name="connsiteY225" fmla="*/ 470711 h 946833"/>
                <a:gd name="connsiteX226" fmla="*/ 68860 w 1278224"/>
                <a:gd name="connsiteY226" fmla="*/ 470711 h 946833"/>
                <a:gd name="connsiteX227" fmla="*/ 51645 w 1278224"/>
                <a:gd name="connsiteY227" fmla="*/ 467465 h 946833"/>
                <a:gd name="connsiteX228" fmla="*/ 40168 w 1278224"/>
                <a:gd name="connsiteY228" fmla="*/ 465300 h 946833"/>
                <a:gd name="connsiteX229" fmla="*/ 32995 w 1278224"/>
                <a:gd name="connsiteY229" fmla="*/ 459890 h 946833"/>
                <a:gd name="connsiteX230" fmla="*/ 31561 w 1278224"/>
                <a:gd name="connsiteY230" fmla="*/ 454480 h 946833"/>
                <a:gd name="connsiteX231" fmla="*/ 32995 w 1278224"/>
                <a:gd name="connsiteY231" fmla="*/ 449069 h 946833"/>
                <a:gd name="connsiteX232" fmla="*/ 40168 w 1278224"/>
                <a:gd name="connsiteY232" fmla="*/ 442576 h 946833"/>
                <a:gd name="connsiteX233" fmla="*/ 48776 w 1278224"/>
                <a:gd name="connsiteY233" fmla="*/ 438248 h 946833"/>
                <a:gd name="connsiteX234" fmla="*/ 60253 w 1278224"/>
                <a:gd name="connsiteY234" fmla="*/ 433920 h 946833"/>
                <a:gd name="connsiteX235" fmla="*/ 73164 w 1278224"/>
                <a:gd name="connsiteY235" fmla="*/ 429591 h 946833"/>
                <a:gd name="connsiteX236" fmla="*/ 80337 w 1278224"/>
                <a:gd name="connsiteY236" fmla="*/ 425263 h 946833"/>
                <a:gd name="connsiteX237" fmla="*/ 84641 w 1278224"/>
                <a:gd name="connsiteY237" fmla="*/ 420935 h 946833"/>
                <a:gd name="connsiteX238" fmla="*/ 84641 w 1278224"/>
                <a:gd name="connsiteY238" fmla="*/ 415524 h 946833"/>
                <a:gd name="connsiteX239" fmla="*/ 80337 w 1278224"/>
                <a:gd name="connsiteY239" fmla="*/ 401457 h 946833"/>
                <a:gd name="connsiteX240" fmla="*/ 78902 w 1278224"/>
                <a:gd name="connsiteY240" fmla="*/ 394964 h 946833"/>
                <a:gd name="connsiteX241" fmla="*/ 78902 w 1278224"/>
                <a:gd name="connsiteY241" fmla="*/ 385225 h 946833"/>
                <a:gd name="connsiteX242" fmla="*/ 78902 w 1278224"/>
                <a:gd name="connsiteY242" fmla="*/ 378733 h 946833"/>
                <a:gd name="connsiteX243" fmla="*/ 80337 w 1278224"/>
                <a:gd name="connsiteY243" fmla="*/ 371158 h 946833"/>
                <a:gd name="connsiteX244" fmla="*/ 84641 w 1278224"/>
                <a:gd name="connsiteY244" fmla="*/ 359255 h 946833"/>
                <a:gd name="connsiteX245" fmla="*/ 84641 w 1278224"/>
                <a:gd name="connsiteY245" fmla="*/ 354927 h 946833"/>
                <a:gd name="connsiteX246" fmla="*/ 81772 w 1278224"/>
                <a:gd name="connsiteY246" fmla="*/ 350598 h 946833"/>
                <a:gd name="connsiteX247" fmla="*/ 76033 w 1278224"/>
                <a:gd name="connsiteY247" fmla="*/ 346270 h 946833"/>
                <a:gd name="connsiteX248" fmla="*/ 64557 w 1278224"/>
                <a:gd name="connsiteY248" fmla="*/ 343024 h 946833"/>
                <a:gd name="connsiteX249" fmla="*/ 53080 w 1278224"/>
                <a:gd name="connsiteY249" fmla="*/ 339778 h 946833"/>
                <a:gd name="connsiteX250" fmla="*/ 45907 w 1278224"/>
                <a:gd name="connsiteY250" fmla="*/ 335449 h 946833"/>
                <a:gd name="connsiteX251" fmla="*/ 41603 w 1278224"/>
                <a:gd name="connsiteY251" fmla="*/ 330039 h 946833"/>
                <a:gd name="connsiteX252" fmla="*/ 41603 w 1278224"/>
                <a:gd name="connsiteY252" fmla="*/ 325710 h 946833"/>
                <a:gd name="connsiteX253" fmla="*/ 43038 w 1278224"/>
                <a:gd name="connsiteY253" fmla="*/ 320300 h 946833"/>
                <a:gd name="connsiteX254" fmla="*/ 51645 w 1278224"/>
                <a:gd name="connsiteY254" fmla="*/ 314889 h 946833"/>
                <a:gd name="connsiteX255" fmla="*/ 60253 w 1278224"/>
                <a:gd name="connsiteY255" fmla="*/ 310561 h 946833"/>
                <a:gd name="connsiteX256" fmla="*/ 74599 w 1278224"/>
                <a:gd name="connsiteY256" fmla="*/ 306233 h 946833"/>
                <a:gd name="connsiteX257" fmla="*/ 86075 w 1278224"/>
                <a:gd name="connsiteY257" fmla="*/ 304068 h 946833"/>
                <a:gd name="connsiteX258" fmla="*/ 93249 w 1278224"/>
                <a:gd name="connsiteY258" fmla="*/ 300822 h 946833"/>
                <a:gd name="connsiteX259" fmla="*/ 97553 w 1278224"/>
                <a:gd name="connsiteY259" fmla="*/ 297576 h 946833"/>
                <a:gd name="connsiteX260" fmla="*/ 97553 w 1278224"/>
                <a:gd name="connsiteY260" fmla="*/ 293247 h 946833"/>
                <a:gd name="connsiteX261" fmla="*/ 91814 w 1278224"/>
                <a:gd name="connsiteY261" fmla="*/ 283509 h 946833"/>
                <a:gd name="connsiteX262" fmla="*/ 90379 w 1278224"/>
                <a:gd name="connsiteY262" fmla="*/ 277016 h 946833"/>
                <a:gd name="connsiteX263" fmla="*/ 87510 w 1278224"/>
                <a:gd name="connsiteY263" fmla="*/ 271606 h 946833"/>
                <a:gd name="connsiteX264" fmla="*/ 87510 w 1278224"/>
                <a:gd name="connsiteY264" fmla="*/ 265113 h 946833"/>
                <a:gd name="connsiteX265" fmla="*/ 90379 w 1278224"/>
                <a:gd name="connsiteY265" fmla="*/ 258620 h 946833"/>
                <a:gd name="connsiteX266" fmla="*/ 97553 w 1278224"/>
                <a:gd name="connsiteY266" fmla="*/ 246717 h 946833"/>
                <a:gd name="connsiteX267" fmla="*/ 100422 w 1278224"/>
                <a:gd name="connsiteY267" fmla="*/ 240225 h 946833"/>
                <a:gd name="connsiteX268" fmla="*/ 101856 w 1278224"/>
                <a:gd name="connsiteY268" fmla="*/ 235896 h 946833"/>
                <a:gd name="connsiteX269" fmla="*/ 100422 w 1278224"/>
                <a:gd name="connsiteY269" fmla="*/ 233732 h 946833"/>
                <a:gd name="connsiteX270" fmla="*/ 93249 w 1278224"/>
                <a:gd name="connsiteY270" fmla="*/ 233732 h 946833"/>
                <a:gd name="connsiteX271" fmla="*/ 84641 w 1278224"/>
                <a:gd name="connsiteY271" fmla="*/ 231568 h 946833"/>
                <a:gd name="connsiteX272" fmla="*/ 76033 w 1278224"/>
                <a:gd name="connsiteY272" fmla="*/ 230486 h 946833"/>
                <a:gd name="connsiteX273" fmla="*/ 65991 w 1278224"/>
                <a:gd name="connsiteY273" fmla="*/ 227240 h 946833"/>
                <a:gd name="connsiteX274" fmla="*/ 57384 w 1278224"/>
                <a:gd name="connsiteY274" fmla="*/ 223993 h 946833"/>
                <a:gd name="connsiteX275" fmla="*/ 48776 w 1278224"/>
                <a:gd name="connsiteY275" fmla="*/ 219665 h 946833"/>
                <a:gd name="connsiteX276" fmla="*/ 43038 w 1278224"/>
                <a:gd name="connsiteY276" fmla="*/ 214255 h 946833"/>
                <a:gd name="connsiteX277" fmla="*/ 40168 w 1278224"/>
                <a:gd name="connsiteY277" fmla="*/ 208844 h 946833"/>
                <a:gd name="connsiteX278" fmla="*/ 35865 w 1278224"/>
                <a:gd name="connsiteY278" fmla="*/ 202351 h 9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</a:cxnLst>
              <a:rect l="l" t="t" r="r" b="b"/>
              <a:pathLst>
                <a:path w="1278224" h="946833">
                  <a:moveTo>
                    <a:pt x="349982" y="843168"/>
                  </a:moveTo>
                  <a:lnTo>
                    <a:pt x="354345" y="844034"/>
                  </a:lnTo>
                  <a:lnTo>
                    <a:pt x="363774" y="844962"/>
                  </a:lnTo>
                  <a:close/>
                  <a:moveTo>
                    <a:pt x="0" y="0"/>
                  </a:moveTo>
                  <a:lnTo>
                    <a:pt x="1278224" y="0"/>
                  </a:lnTo>
                  <a:lnTo>
                    <a:pt x="1253836" y="151493"/>
                  </a:lnTo>
                  <a:lnTo>
                    <a:pt x="1252401" y="159068"/>
                  </a:lnTo>
                  <a:lnTo>
                    <a:pt x="1248098" y="164478"/>
                  </a:lnTo>
                  <a:lnTo>
                    <a:pt x="1239490" y="169889"/>
                  </a:lnTo>
                  <a:lnTo>
                    <a:pt x="1232317" y="174217"/>
                  </a:lnTo>
                  <a:lnTo>
                    <a:pt x="1225144" y="177463"/>
                  </a:lnTo>
                  <a:lnTo>
                    <a:pt x="1215102" y="180710"/>
                  </a:lnTo>
                  <a:lnTo>
                    <a:pt x="1205060" y="181792"/>
                  </a:lnTo>
                  <a:lnTo>
                    <a:pt x="1197887" y="181792"/>
                  </a:lnTo>
                  <a:lnTo>
                    <a:pt x="1192148" y="183956"/>
                  </a:lnTo>
                  <a:lnTo>
                    <a:pt x="1189279" y="186120"/>
                  </a:lnTo>
                  <a:lnTo>
                    <a:pt x="1189279" y="190448"/>
                  </a:lnTo>
                  <a:lnTo>
                    <a:pt x="1193583" y="194777"/>
                  </a:lnTo>
                  <a:lnTo>
                    <a:pt x="1200756" y="208844"/>
                  </a:lnTo>
                  <a:lnTo>
                    <a:pt x="1203625" y="214255"/>
                  </a:lnTo>
                  <a:lnTo>
                    <a:pt x="1203625" y="221829"/>
                  </a:lnTo>
                  <a:lnTo>
                    <a:pt x="1200756" y="227240"/>
                  </a:lnTo>
                  <a:lnTo>
                    <a:pt x="1197887" y="233732"/>
                  </a:lnTo>
                  <a:lnTo>
                    <a:pt x="1193583" y="242389"/>
                  </a:lnTo>
                  <a:lnTo>
                    <a:pt x="1193583" y="246717"/>
                  </a:lnTo>
                  <a:lnTo>
                    <a:pt x="1195018" y="251046"/>
                  </a:lnTo>
                  <a:lnTo>
                    <a:pt x="1203625" y="254292"/>
                  </a:lnTo>
                  <a:lnTo>
                    <a:pt x="1216537" y="256456"/>
                  </a:lnTo>
                  <a:lnTo>
                    <a:pt x="1230883" y="259702"/>
                  </a:lnTo>
                  <a:lnTo>
                    <a:pt x="1239490" y="264031"/>
                  </a:lnTo>
                  <a:lnTo>
                    <a:pt x="1245229" y="269441"/>
                  </a:lnTo>
                  <a:lnTo>
                    <a:pt x="1249532" y="274852"/>
                  </a:lnTo>
                  <a:lnTo>
                    <a:pt x="1248098" y="280262"/>
                  </a:lnTo>
                  <a:lnTo>
                    <a:pt x="1243794" y="284591"/>
                  </a:lnTo>
                  <a:lnTo>
                    <a:pt x="1236621" y="288919"/>
                  </a:lnTo>
                  <a:lnTo>
                    <a:pt x="1225144" y="293247"/>
                  </a:lnTo>
                  <a:lnTo>
                    <a:pt x="1215102" y="296494"/>
                  </a:lnTo>
                  <a:lnTo>
                    <a:pt x="1209364" y="299740"/>
                  </a:lnTo>
                  <a:lnTo>
                    <a:pt x="1206494" y="304068"/>
                  </a:lnTo>
                  <a:lnTo>
                    <a:pt x="1205060" y="309479"/>
                  </a:lnTo>
                  <a:lnTo>
                    <a:pt x="1209364" y="321382"/>
                  </a:lnTo>
                  <a:lnTo>
                    <a:pt x="1210798" y="328957"/>
                  </a:lnTo>
                  <a:lnTo>
                    <a:pt x="1212233" y="335449"/>
                  </a:lnTo>
                  <a:lnTo>
                    <a:pt x="1210798" y="343024"/>
                  </a:lnTo>
                  <a:lnTo>
                    <a:pt x="1209364" y="350598"/>
                  </a:lnTo>
                  <a:lnTo>
                    <a:pt x="1206494" y="363584"/>
                  </a:lnTo>
                  <a:lnTo>
                    <a:pt x="1206494" y="370076"/>
                  </a:lnTo>
                  <a:lnTo>
                    <a:pt x="1210798" y="375487"/>
                  </a:lnTo>
                  <a:lnTo>
                    <a:pt x="1216537" y="379815"/>
                  </a:lnTo>
                  <a:lnTo>
                    <a:pt x="1228013" y="384143"/>
                  </a:lnTo>
                  <a:lnTo>
                    <a:pt x="1242359" y="388472"/>
                  </a:lnTo>
                  <a:lnTo>
                    <a:pt x="1252401" y="392800"/>
                  </a:lnTo>
                  <a:lnTo>
                    <a:pt x="1258140" y="399293"/>
                  </a:lnTo>
                  <a:lnTo>
                    <a:pt x="1259574" y="404703"/>
                  </a:lnTo>
                  <a:lnTo>
                    <a:pt x="1258140" y="409032"/>
                  </a:lnTo>
                  <a:lnTo>
                    <a:pt x="1249532" y="415524"/>
                  </a:lnTo>
                  <a:lnTo>
                    <a:pt x="1238056" y="417688"/>
                  </a:lnTo>
                  <a:lnTo>
                    <a:pt x="1222275" y="419853"/>
                  </a:lnTo>
                  <a:lnTo>
                    <a:pt x="1206494" y="420935"/>
                  </a:lnTo>
                  <a:lnTo>
                    <a:pt x="1199321" y="422017"/>
                  </a:lnTo>
                  <a:lnTo>
                    <a:pt x="1195018" y="424181"/>
                  </a:lnTo>
                  <a:lnTo>
                    <a:pt x="1197887" y="428509"/>
                  </a:lnTo>
                  <a:lnTo>
                    <a:pt x="1205060" y="437166"/>
                  </a:lnTo>
                  <a:lnTo>
                    <a:pt x="1209364" y="444741"/>
                  </a:lnTo>
                  <a:lnTo>
                    <a:pt x="1209364" y="453397"/>
                  </a:lnTo>
                  <a:lnTo>
                    <a:pt x="1209364" y="463136"/>
                  </a:lnTo>
                  <a:lnTo>
                    <a:pt x="1206494" y="470711"/>
                  </a:lnTo>
                  <a:lnTo>
                    <a:pt x="1203625" y="485860"/>
                  </a:lnTo>
                  <a:lnTo>
                    <a:pt x="1203625" y="492353"/>
                  </a:lnTo>
                  <a:lnTo>
                    <a:pt x="1205060" y="496681"/>
                  </a:lnTo>
                  <a:lnTo>
                    <a:pt x="1210798" y="501010"/>
                  </a:lnTo>
                  <a:lnTo>
                    <a:pt x="1222275" y="505338"/>
                  </a:lnTo>
                  <a:lnTo>
                    <a:pt x="1233752" y="510748"/>
                  </a:lnTo>
                  <a:lnTo>
                    <a:pt x="1243794" y="512913"/>
                  </a:lnTo>
                  <a:lnTo>
                    <a:pt x="1249532" y="517241"/>
                  </a:lnTo>
                  <a:lnTo>
                    <a:pt x="1252401" y="521569"/>
                  </a:lnTo>
                  <a:lnTo>
                    <a:pt x="1252401" y="525898"/>
                  </a:lnTo>
                  <a:lnTo>
                    <a:pt x="1248098" y="530226"/>
                  </a:lnTo>
                  <a:lnTo>
                    <a:pt x="1238056" y="535637"/>
                  </a:lnTo>
                  <a:lnTo>
                    <a:pt x="1225144" y="539965"/>
                  </a:lnTo>
                  <a:lnTo>
                    <a:pt x="1212233" y="544293"/>
                  </a:lnTo>
                  <a:lnTo>
                    <a:pt x="1205060" y="549704"/>
                  </a:lnTo>
                  <a:lnTo>
                    <a:pt x="1203625" y="555114"/>
                  </a:lnTo>
                  <a:lnTo>
                    <a:pt x="1200756" y="562689"/>
                  </a:lnTo>
                  <a:lnTo>
                    <a:pt x="1206494" y="578920"/>
                  </a:lnTo>
                  <a:lnTo>
                    <a:pt x="1209364" y="587577"/>
                  </a:lnTo>
                  <a:lnTo>
                    <a:pt x="1209364" y="596234"/>
                  </a:lnTo>
                  <a:lnTo>
                    <a:pt x="1210798" y="599480"/>
                  </a:lnTo>
                  <a:lnTo>
                    <a:pt x="1212233" y="602727"/>
                  </a:lnTo>
                  <a:lnTo>
                    <a:pt x="1222275" y="610301"/>
                  </a:lnTo>
                  <a:lnTo>
                    <a:pt x="1226579" y="614630"/>
                  </a:lnTo>
                  <a:lnTo>
                    <a:pt x="1230883" y="618958"/>
                  </a:lnTo>
                  <a:lnTo>
                    <a:pt x="1232317" y="623286"/>
                  </a:lnTo>
                  <a:lnTo>
                    <a:pt x="1232317" y="628697"/>
                  </a:lnTo>
                  <a:lnTo>
                    <a:pt x="1228013" y="643846"/>
                  </a:lnTo>
                  <a:lnTo>
                    <a:pt x="1222266" y="654685"/>
                  </a:lnTo>
                  <a:lnTo>
                    <a:pt x="1220839" y="657913"/>
                  </a:lnTo>
                  <a:lnTo>
                    <a:pt x="1220126" y="658720"/>
                  </a:lnTo>
                  <a:lnTo>
                    <a:pt x="1219406" y="660078"/>
                  </a:lnTo>
                  <a:lnTo>
                    <a:pt x="1206494" y="676309"/>
                  </a:lnTo>
                  <a:lnTo>
                    <a:pt x="1199439" y="683997"/>
                  </a:lnTo>
                  <a:lnTo>
                    <a:pt x="1197885" y="686047"/>
                  </a:lnTo>
                  <a:lnTo>
                    <a:pt x="1195944" y="687804"/>
                  </a:lnTo>
                  <a:lnTo>
                    <a:pt x="1193583" y="690377"/>
                  </a:lnTo>
                  <a:lnTo>
                    <a:pt x="1176368" y="706608"/>
                  </a:lnTo>
                  <a:lnTo>
                    <a:pt x="1157568" y="721802"/>
                  </a:lnTo>
                  <a:lnTo>
                    <a:pt x="1151978" y="727167"/>
                  </a:lnTo>
                  <a:lnTo>
                    <a:pt x="1142313" y="733378"/>
                  </a:lnTo>
                  <a:lnTo>
                    <a:pt x="1137634" y="736907"/>
                  </a:lnTo>
                  <a:lnTo>
                    <a:pt x="1113246" y="752056"/>
                  </a:lnTo>
                  <a:lnTo>
                    <a:pt x="1091727" y="765041"/>
                  </a:lnTo>
                  <a:lnTo>
                    <a:pt x="1071643" y="776944"/>
                  </a:lnTo>
                  <a:lnTo>
                    <a:pt x="1035778" y="794258"/>
                  </a:lnTo>
                  <a:lnTo>
                    <a:pt x="1019997" y="802914"/>
                  </a:lnTo>
                  <a:lnTo>
                    <a:pt x="1008520" y="810489"/>
                  </a:lnTo>
                  <a:lnTo>
                    <a:pt x="1001347" y="818064"/>
                  </a:lnTo>
                  <a:lnTo>
                    <a:pt x="997044" y="826721"/>
                  </a:lnTo>
                  <a:lnTo>
                    <a:pt x="995609" y="827803"/>
                  </a:lnTo>
                  <a:lnTo>
                    <a:pt x="992740" y="831049"/>
                  </a:lnTo>
                  <a:lnTo>
                    <a:pt x="984132" y="835377"/>
                  </a:lnTo>
                  <a:lnTo>
                    <a:pt x="972155" y="837841"/>
                  </a:lnTo>
                  <a:lnTo>
                    <a:pt x="968350" y="848362"/>
                  </a:lnTo>
                  <a:lnTo>
                    <a:pt x="964047" y="852691"/>
                  </a:lnTo>
                  <a:lnTo>
                    <a:pt x="954005" y="855937"/>
                  </a:lnTo>
                  <a:lnTo>
                    <a:pt x="942528" y="859184"/>
                  </a:lnTo>
                  <a:lnTo>
                    <a:pt x="925313" y="861348"/>
                  </a:lnTo>
                  <a:lnTo>
                    <a:pt x="902282" y="864710"/>
                  </a:lnTo>
                  <a:lnTo>
                    <a:pt x="898055" y="871087"/>
                  </a:lnTo>
                  <a:lnTo>
                    <a:pt x="892316" y="875416"/>
                  </a:lnTo>
                  <a:lnTo>
                    <a:pt x="882274" y="879744"/>
                  </a:lnTo>
                  <a:lnTo>
                    <a:pt x="872232" y="885155"/>
                  </a:lnTo>
                  <a:lnTo>
                    <a:pt x="859321" y="889483"/>
                  </a:lnTo>
                  <a:lnTo>
                    <a:pt x="827760" y="897058"/>
                  </a:lnTo>
                  <a:lnTo>
                    <a:pt x="794764" y="902035"/>
                  </a:lnTo>
                  <a:lnTo>
                    <a:pt x="794764" y="904631"/>
                  </a:lnTo>
                  <a:lnTo>
                    <a:pt x="793330" y="908960"/>
                  </a:lnTo>
                  <a:lnTo>
                    <a:pt x="789026" y="913288"/>
                  </a:lnTo>
                  <a:lnTo>
                    <a:pt x="783287" y="917617"/>
                  </a:lnTo>
                  <a:lnTo>
                    <a:pt x="770376" y="926273"/>
                  </a:lnTo>
                  <a:lnTo>
                    <a:pt x="753161" y="933848"/>
                  </a:lnTo>
                  <a:lnTo>
                    <a:pt x="731642" y="939259"/>
                  </a:lnTo>
                  <a:lnTo>
                    <a:pt x="705819" y="943587"/>
                  </a:lnTo>
                  <a:lnTo>
                    <a:pt x="678562" y="946833"/>
                  </a:lnTo>
                  <a:lnTo>
                    <a:pt x="649870" y="946833"/>
                  </a:lnTo>
                  <a:lnTo>
                    <a:pt x="619744" y="946833"/>
                  </a:lnTo>
                  <a:lnTo>
                    <a:pt x="592486" y="943587"/>
                  </a:lnTo>
                  <a:lnTo>
                    <a:pt x="568098" y="939259"/>
                  </a:lnTo>
                  <a:lnTo>
                    <a:pt x="546579" y="933848"/>
                  </a:lnTo>
                  <a:lnTo>
                    <a:pt x="529364" y="926273"/>
                  </a:lnTo>
                  <a:lnTo>
                    <a:pt x="515018" y="917617"/>
                  </a:lnTo>
                  <a:lnTo>
                    <a:pt x="509280" y="913288"/>
                  </a:lnTo>
                  <a:lnTo>
                    <a:pt x="506410" y="908960"/>
                  </a:lnTo>
                  <a:lnTo>
                    <a:pt x="503541" y="904631"/>
                  </a:lnTo>
                  <a:lnTo>
                    <a:pt x="503541" y="901844"/>
                  </a:lnTo>
                  <a:lnTo>
                    <a:pt x="470546" y="897058"/>
                  </a:lnTo>
                  <a:lnTo>
                    <a:pt x="438985" y="889483"/>
                  </a:lnTo>
                  <a:lnTo>
                    <a:pt x="426073" y="885155"/>
                  </a:lnTo>
                  <a:lnTo>
                    <a:pt x="416031" y="879744"/>
                  </a:lnTo>
                  <a:lnTo>
                    <a:pt x="405989" y="875416"/>
                  </a:lnTo>
                  <a:lnTo>
                    <a:pt x="400251" y="871087"/>
                  </a:lnTo>
                  <a:lnTo>
                    <a:pt x="398457" y="867028"/>
                  </a:lnTo>
                  <a:lnTo>
                    <a:pt x="365821" y="861348"/>
                  </a:lnTo>
                  <a:lnTo>
                    <a:pt x="352910" y="859184"/>
                  </a:lnTo>
                  <a:lnTo>
                    <a:pt x="339999" y="855937"/>
                  </a:lnTo>
                  <a:lnTo>
                    <a:pt x="334260" y="852691"/>
                  </a:lnTo>
                  <a:lnTo>
                    <a:pt x="331391" y="848362"/>
                  </a:lnTo>
                  <a:lnTo>
                    <a:pt x="327088" y="838624"/>
                  </a:lnTo>
                  <a:lnTo>
                    <a:pt x="327086" y="838624"/>
                  </a:lnTo>
                  <a:lnTo>
                    <a:pt x="315609" y="835377"/>
                  </a:lnTo>
                  <a:lnTo>
                    <a:pt x="308487" y="832307"/>
                  </a:lnTo>
                  <a:lnTo>
                    <a:pt x="305569" y="831049"/>
                  </a:lnTo>
                  <a:lnTo>
                    <a:pt x="305569" y="831049"/>
                  </a:lnTo>
                  <a:lnTo>
                    <a:pt x="305567" y="831048"/>
                  </a:lnTo>
                  <a:lnTo>
                    <a:pt x="304132" y="826720"/>
                  </a:lnTo>
                  <a:lnTo>
                    <a:pt x="299828" y="818063"/>
                  </a:lnTo>
                  <a:lnTo>
                    <a:pt x="294090" y="810489"/>
                  </a:lnTo>
                  <a:lnTo>
                    <a:pt x="284048" y="801832"/>
                  </a:lnTo>
                  <a:lnTo>
                    <a:pt x="272571" y="794257"/>
                  </a:lnTo>
                  <a:lnTo>
                    <a:pt x="248147" y="782211"/>
                  </a:lnTo>
                  <a:lnTo>
                    <a:pt x="235274" y="775862"/>
                  </a:lnTo>
                  <a:lnTo>
                    <a:pt x="185063" y="752056"/>
                  </a:lnTo>
                  <a:lnTo>
                    <a:pt x="185053" y="752052"/>
                  </a:lnTo>
                  <a:lnTo>
                    <a:pt x="167846" y="744481"/>
                  </a:lnTo>
                  <a:lnTo>
                    <a:pt x="162910" y="741502"/>
                  </a:lnTo>
                  <a:lnTo>
                    <a:pt x="157806" y="739071"/>
                  </a:lnTo>
                  <a:lnTo>
                    <a:pt x="147071" y="731514"/>
                  </a:lnTo>
                  <a:lnTo>
                    <a:pt x="140588" y="727167"/>
                  </a:lnTo>
                  <a:lnTo>
                    <a:pt x="126242" y="718510"/>
                  </a:lnTo>
                  <a:lnTo>
                    <a:pt x="119824" y="712459"/>
                  </a:lnTo>
                  <a:lnTo>
                    <a:pt x="117637" y="710936"/>
                  </a:lnTo>
                  <a:lnTo>
                    <a:pt x="112872" y="705904"/>
                  </a:lnTo>
                  <a:lnTo>
                    <a:pt x="109027" y="702279"/>
                  </a:lnTo>
                  <a:lnTo>
                    <a:pt x="93247" y="684965"/>
                  </a:lnTo>
                  <a:lnTo>
                    <a:pt x="94877" y="684908"/>
                  </a:lnTo>
                  <a:lnTo>
                    <a:pt x="93249" y="682802"/>
                  </a:lnTo>
                  <a:lnTo>
                    <a:pt x="86075" y="669817"/>
                  </a:lnTo>
                  <a:lnTo>
                    <a:pt x="81772" y="657914"/>
                  </a:lnTo>
                  <a:lnTo>
                    <a:pt x="80337" y="646011"/>
                  </a:lnTo>
                  <a:lnTo>
                    <a:pt x="81772" y="637354"/>
                  </a:lnTo>
                  <a:lnTo>
                    <a:pt x="84641" y="628697"/>
                  </a:lnTo>
                  <a:lnTo>
                    <a:pt x="87510" y="612465"/>
                  </a:lnTo>
                  <a:lnTo>
                    <a:pt x="87510" y="605973"/>
                  </a:lnTo>
                  <a:lnTo>
                    <a:pt x="84641" y="599480"/>
                  </a:lnTo>
                  <a:lnTo>
                    <a:pt x="78902" y="594070"/>
                  </a:lnTo>
                  <a:lnTo>
                    <a:pt x="64557" y="589741"/>
                  </a:lnTo>
                  <a:lnTo>
                    <a:pt x="51645" y="585413"/>
                  </a:lnTo>
                  <a:lnTo>
                    <a:pt x="43038" y="581085"/>
                  </a:lnTo>
                  <a:lnTo>
                    <a:pt x="40168" y="575674"/>
                  </a:lnTo>
                  <a:lnTo>
                    <a:pt x="37299" y="571346"/>
                  </a:lnTo>
                  <a:lnTo>
                    <a:pt x="41603" y="567017"/>
                  </a:lnTo>
                  <a:lnTo>
                    <a:pt x="47341" y="564853"/>
                  </a:lnTo>
                  <a:lnTo>
                    <a:pt x="57384" y="560525"/>
                  </a:lnTo>
                  <a:lnTo>
                    <a:pt x="68860" y="555114"/>
                  </a:lnTo>
                  <a:lnTo>
                    <a:pt x="78902" y="552950"/>
                  </a:lnTo>
                  <a:lnTo>
                    <a:pt x="84641" y="546458"/>
                  </a:lnTo>
                  <a:lnTo>
                    <a:pt x="87510" y="542129"/>
                  </a:lnTo>
                  <a:lnTo>
                    <a:pt x="87510" y="536719"/>
                  </a:lnTo>
                  <a:lnTo>
                    <a:pt x="84641" y="521569"/>
                  </a:lnTo>
                  <a:lnTo>
                    <a:pt x="81772" y="512913"/>
                  </a:lnTo>
                  <a:lnTo>
                    <a:pt x="80337" y="503174"/>
                  </a:lnTo>
                  <a:lnTo>
                    <a:pt x="81772" y="494517"/>
                  </a:lnTo>
                  <a:lnTo>
                    <a:pt x="86075" y="486942"/>
                  </a:lnTo>
                  <a:lnTo>
                    <a:pt x="93249" y="478286"/>
                  </a:lnTo>
                  <a:lnTo>
                    <a:pt x="93249" y="475039"/>
                  </a:lnTo>
                  <a:lnTo>
                    <a:pt x="91814" y="471793"/>
                  </a:lnTo>
                  <a:lnTo>
                    <a:pt x="84641" y="470711"/>
                  </a:lnTo>
                  <a:lnTo>
                    <a:pt x="68860" y="470711"/>
                  </a:lnTo>
                  <a:lnTo>
                    <a:pt x="51645" y="467465"/>
                  </a:lnTo>
                  <a:lnTo>
                    <a:pt x="40168" y="465300"/>
                  </a:lnTo>
                  <a:lnTo>
                    <a:pt x="32995" y="459890"/>
                  </a:lnTo>
                  <a:lnTo>
                    <a:pt x="31561" y="454480"/>
                  </a:lnTo>
                  <a:lnTo>
                    <a:pt x="32995" y="449069"/>
                  </a:lnTo>
                  <a:lnTo>
                    <a:pt x="40168" y="442576"/>
                  </a:lnTo>
                  <a:lnTo>
                    <a:pt x="48776" y="438248"/>
                  </a:lnTo>
                  <a:lnTo>
                    <a:pt x="60253" y="433920"/>
                  </a:lnTo>
                  <a:lnTo>
                    <a:pt x="73164" y="429591"/>
                  </a:lnTo>
                  <a:lnTo>
                    <a:pt x="80337" y="425263"/>
                  </a:lnTo>
                  <a:lnTo>
                    <a:pt x="84641" y="420935"/>
                  </a:lnTo>
                  <a:lnTo>
                    <a:pt x="84641" y="415524"/>
                  </a:lnTo>
                  <a:lnTo>
                    <a:pt x="80337" y="401457"/>
                  </a:lnTo>
                  <a:lnTo>
                    <a:pt x="78902" y="394964"/>
                  </a:lnTo>
                  <a:lnTo>
                    <a:pt x="78902" y="385225"/>
                  </a:lnTo>
                  <a:lnTo>
                    <a:pt x="78902" y="378733"/>
                  </a:lnTo>
                  <a:lnTo>
                    <a:pt x="80337" y="371158"/>
                  </a:lnTo>
                  <a:lnTo>
                    <a:pt x="84641" y="359255"/>
                  </a:lnTo>
                  <a:lnTo>
                    <a:pt x="84641" y="354927"/>
                  </a:lnTo>
                  <a:lnTo>
                    <a:pt x="81772" y="350598"/>
                  </a:lnTo>
                  <a:lnTo>
                    <a:pt x="76033" y="346270"/>
                  </a:lnTo>
                  <a:lnTo>
                    <a:pt x="64557" y="343024"/>
                  </a:lnTo>
                  <a:lnTo>
                    <a:pt x="53080" y="339778"/>
                  </a:lnTo>
                  <a:lnTo>
                    <a:pt x="45907" y="335449"/>
                  </a:lnTo>
                  <a:lnTo>
                    <a:pt x="41603" y="330039"/>
                  </a:lnTo>
                  <a:lnTo>
                    <a:pt x="41603" y="325710"/>
                  </a:lnTo>
                  <a:lnTo>
                    <a:pt x="43038" y="320300"/>
                  </a:lnTo>
                  <a:lnTo>
                    <a:pt x="51645" y="314889"/>
                  </a:lnTo>
                  <a:lnTo>
                    <a:pt x="60253" y="310561"/>
                  </a:lnTo>
                  <a:lnTo>
                    <a:pt x="74599" y="306233"/>
                  </a:lnTo>
                  <a:lnTo>
                    <a:pt x="86075" y="304068"/>
                  </a:lnTo>
                  <a:lnTo>
                    <a:pt x="93249" y="300822"/>
                  </a:lnTo>
                  <a:lnTo>
                    <a:pt x="97553" y="297576"/>
                  </a:lnTo>
                  <a:lnTo>
                    <a:pt x="97553" y="293247"/>
                  </a:lnTo>
                  <a:lnTo>
                    <a:pt x="91814" y="283509"/>
                  </a:lnTo>
                  <a:lnTo>
                    <a:pt x="90379" y="277016"/>
                  </a:lnTo>
                  <a:lnTo>
                    <a:pt x="87510" y="271606"/>
                  </a:lnTo>
                  <a:lnTo>
                    <a:pt x="87510" y="265113"/>
                  </a:lnTo>
                  <a:lnTo>
                    <a:pt x="90379" y="258620"/>
                  </a:lnTo>
                  <a:lnTo>
                    <a:pt x="97553" y="246717"/>
                  </a:lnTo>
                  <a:lnTo>
                    <a:pt x="100422" y="240225"/>
                  </a:lnTo>
                  <a:lnTo>
                    <a:pt x="101856" y="235896"/>
                  </a:lnTo>
                  <a:lnTo>
                    <a:pt x="100422" y="233732"/>
                  </a:lnTo>
                  <a:lnTo>
                    <a:pt x="93249" y="233732"/>
                  </a:lnTo>
                  <a:lnTo>
                    <a:pt x="84641" y="231568"/>
                  </a:lnTo>
                  <a:lnTo>
                    <a:pt x="76033" y="230486"/>
                  </a:lnTo>
                  <a:lnTo>
                    <a:pt x="65991" y="227240"/>
                  </a:lnTo>
                  <a:lnTo>
                    <a:pt x="57384" y="223993"/>
                  </a:lnTo>
                  <a:lnTo>
                    <a:pt x="48776" y="219665"/>
                  </a:lnTo>
                  <a:lnTo>
                    <a:pt x="43038" y="214255"/>
                  </a:lnTo>
                  <a:lnTo>
                    <a:pt x="40168" y="208844"/>
                  </a:lnTo>
                  <a:lnTo>
                    <a:pt x="35865" y="20235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47484" y="5466819"/>
              <a:ext cx="1180672" cy="66008"/>
            </a:xfrm>
            <a:custGeom>
              <a:avLst/>
              <a:gdLst>
                <a:gd name="T0" fmla="*/ 20 w 823"/>
                <a:gd name="T1" fmla="*/ 37 h 61"/>
                <a:gd name="T2" fmla="*/ 788 w 823"/>
                <a:gd name="T3" fmla="*/ 0 h 61"/>
                <a:gd name="T4" fmla="*/ 788 w 823"/>
                <a:gd name="T5" fmla="*/ 0 h 61"/>
                <a:gd name="T6" fmla="*/ 788 w 823"/>
                <a:gd name="T7" fmla="*/ 4 h 61"/>
                <a:gd name="T8" fmla="*/ 791 w 823"/>
                <a:gd name="T9" fmla="*/ 7 h 61"/>
                <a:gd name="T10" fmla="*/ 795 w 823"/>
                <a:gd name="T11" fmla="*/ 10 h 61"/>
                <a:gd name="T12" fmla="*/ 804 w 823"/>
                <a:gd name="T13" fmla="*/ 12 h 61"/>
                <a:gd name="T14" fmla="*/ 804 w 823"/>
                <a:gd name="T15" fmla="*/ 12 h 61"/>
                <a:gd name="T16" fmla="*/ 810 w 823"/>
                <a:gd name="T17" fmla="*/ 15 h 61"/>
                <a:gd name="T18" fmla="*/ 816 w 823"/>
                <a:gd name="T19" fmla="*/ 16 h 61"/>
                <a:gd name="T20" fmla="*/ 820 w 823"/>
                <a:gd name="T21" fmla="*/ 19 h 61"/>
                <a:gd name="T22" fmla="*/ 823 w 823"/>
                <a:gd name="T23" fmla="*/ 23 h 61"/>
                <a:gd name="T24" fmla="*/ 0 w 823"/>
                <a:gd name="T25" fmla="*/ 61 h 61"/>
                <a:gd name="T26" fmla="*/ 0 w 823"/>
                <a:gd name="T27" fmla="*/ 61 h 61"/>
                <a:gd name="T28" fmla="*/ 8 w 823"/>
                <a:gd name="T29" fmla="*/ 58 h 61"/>
                <a:gd name="T30" fmla="*/ 8 w 823"/>
                <a:gd name="T31" fmla="*/ 58 h 61"/>
                <a:gd name="T32" fmla="*/ 15 w 823"/>
                <a:gd name="T33" fmla="*/ 57 h 61"/>
                <a:gd name="T34" fmla="*/ 20 w 823"/>
                <a:gd name="T35" fmla="*/ 54 h 61"/>
                <a:gd name="T36" fmla="*/ 23 w 823"/>
                <a:gd name="T37" fmla="*/ 52 h 61"/>
                <a:gd name="T38" fmla="*/ 24 w 823"/>
                <a:gd name="T39" fmla="*/ 49 h 61"/>
                <a:gd name="T40" fmla="*/ 24 w 823"/>
                <a:gd name="T41" fmla="*/ 46 h 61"/>
                <a:gd name="T42" fmla="*/ 23 w 823"/>
                <a:gd name="T43" fmla="*/ 43 h 61"/>
                <a:gd name="T44" fmla="*/ 20 w 823"/>
                <a:gd name="T45" fmla="*/ 37 h 61"/>
                <a:gd name="T46" fmla="*/ 20 w 823"/>
                <a:gd name="T47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lnTo>
                    <a:pt x="20" y="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25965" y="5393236"/>
              <a:ext cx="1197887" cy="68172"/>
            </a:xfrm>
            <a:custGeom>
              <a:avLst/>
              <a:gdLst>
                <a:gd name="T0" fmla="*/ 0 w 835"/>
                <a:gd name="T1" fmla="*/ 40 h 63"/>
                <a:gd name="T2" fmla="*/ 835 w 835"/>
                <a:gd name="T3" fmla="*/ 0 h 63"/>
                <a:gd name="T4" fmla="*/ 835 w 835"/>
                <a:gd name="T5" fmla="*/ 0 h 63"/>
                <a:gd name="T6" fmla="*/ 829 w 835"/>
                <a:gd name="T7" fmla="*/ 6 h 63"/>
                <a:gd name="T8" fmla="*/ 821 w 835"/>
                <a:gd name="T9" fmla="*/ 9 h 63"/>
                <a:gd name="T10" fmla="*/ 812 w 835"/>
                <a:gd name="T11" fmla="*/ 11 h 63"/>
                <a:gd name="T12" fmla="*/ 806 w 835"/>
                <a:gd name="T13" fmla="*/ 11 h 63"/>
                <a:gd name="T14" fmla="*/ 806 w 835"/>
                <a:gd name="T15" fmla="*/ 11 h 63"/>
                <a:gd name="T16" fmla="*/ 800 w 835"/>
                <a:gd name="T17" fmla="*/ 13 h 63"/>
                <a:gd name="T18" fmla="*/ 800 w 835"/>
                <a:gd name="T19" fmla="*/ 14 h 63"/>
                <a:gd name="T20" fmla="*/ 800 w 835"/>
                <a:gd name="T21" fmla="*/ 17 h 63"/>
                <a:gd name="T22" fmla="*/ 802 w 835"/>
                <a:gd name="T23" fmla="*/ 21 h 63"/>
                <a:gd name="T24" fmla="*/ 804 w 835"/>
                <a:gd name="T25" fmla="*/ 26 h 63"/>
                <a:gd name="T26" fmla="*/ 42 w 835"/>
                <a:gd name="T27" fmla="*/ 63 h 63"/>
                <a:gd name="T28" fmla="*/ 42 w 835"/>
                <a:gd name="T29" fmla="*/ 63 h 63"/>
                <a:gd name="T30" fmla="*/ 42 w 835"/>
                <a:gd name="T31" fmla="*/ 60 h 63"/>
                <a:gd name="T32" fmla="*/ 41 w 835"/>
                <a:gd name="T33" fmla="*/ 60 h 63"/>
                <a:gd name="T34" fmla="*/ 36 w 835"/>
                <a:gd name="T35" fmla="*/ 59 h 63"/>
                <a:gd name="T36" fmla="*/ 36 w 835"/>
                <a:gd name="T37" fmla="*/ 59 h 63"/>
                <a:gd name="T38" fmla="*/ 27 w 835"/>
                <a:gd name="T39" fmla="*/ 57 h 63"/>
                <a:gd name="T40" fmla="*/ 16 w 835"/>
                <a:gd name="T41" fmla="*/ 53 h 63"/>
                <a:gd name="T42" fmla="*/ 7 w 835"/>
                <a:gd name="T43" fmla="*/ 48 h 63"/>
                <a:gd name="T44" fmla="*/ 3 w 835"/>
                <a:gd name="T45" fmla="*/ 44 h 63"/>
                <a:gd name="T46" fmla="*/ 0 w 835"/>
                <a:gd name="T47" fmla="*/ 40 h 63"/>
                <a:gd name="T48" fmla="*/ 0 w 835"/>
                <a:gd name="T49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50353" y="5527416"/>
              <a:ext cx="1146241" cy="66008"/>
            </a:xfrm>
            <a:custGeom>
              <a:avLst/>
              <a:gdLst>
                <a:gd name="T0" fmla="*/ 0 w 799"/>
                <a:gd name="T1" fmla="*/ 36 h 61"/>
                <a:gd name="T2" fmla="*/ 795 w 799"/>
                <a:gd name="T3" fmla="*/ 0 h 61"/>
                <a:gd name="T4" fmla="*/ 795 w 799"/>
                <a:gd name="T5" fmla="*/ 0 h 61"/>
                <a:gd name="T6" fmla="*/ 794 w 799"/>
                <a:gd name="T7" fmla="*/ 4 h 61"/>
                <a:gd name="T8" fmla="*/ 795 w 799"/>
                <a:gd name="T9" fmla="*/ 10 h 61"/>
                <a:gd name="T10" fmla="*/ 799 w 799"/>
                <a:gd name="T11" fmla="*/ 23 h 61"/>
                <a:gd name="T12" fmla="*/ 11 w 799"/>
                <a:gd name="T13" fmla="*/ 61 h 61"/>
                <a:gd name="T14" fmla="*/ 11 w 799"/>
                <a:gd name="T15" fmla="*/ 61 h 61"/>
                <a:gd name="T16" fmla="*/ 13 w 799"/>
                <a:gd name="T17" fmla="*/ 52 h 61"/>
                <a:gd name="T18" fmla="*/ 13 w 799"/>
                <a:gd name="T19" fmla="*/ 46 h 61"/>
                <a:gd name="T20" fmla="*/ 11 w 799"/>
                <a:gd name="T21" fmla="*/ 43 h 61"/>
                <a:gd name="T22" fmla="*/ 10 w 799"/>
                <a:gd name="T23" fmla="*/ 40 h 61"/>
                <a:gd name="T24" fmla="*/ 6 w 799"/>
                <a:gd name="T25" fmla="*/ 39 h 61"/>
                <a:gd name="T26" fmla="*/ 0 w 799"/>
                <a:gd name="T27" fmla="*/ 36 h 61"/>
                <a:gd name="T28" fmla="*/ 0 w 799"/>
                <a:gd name="T2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60395" y="5585849"/>
              <a:ext cx="1162021" cy="66008"/>
            </a:xfrm>
            <a:custGeom>
              <a:avLst/>
              <a:gdLst>
                <a:gd name="T0" fmla="*/ 3 w 810"/>
                <a:gd name="T1" fmla="*/ 36 h 61"/>
                <a:gd name="T2" fmla="*/ 788 w 810"/>
                <a:gd name="T3" fmla="*/ 0 h 61"/>
                <a:gd name="T4" fmla="*/ 788 w 810"/>
                <a:gd name="T5" fmla="*/ 0 h 61"/>
                <a:gd name="T6" fmla="*/ 788 w 810"/>
                <a:gd name="T7" fmla="*/ 5 h 61"/>
                <a:gd name="T8" fmla="*/ 790 w 810"/>
                <a:gd name="T9" fmla="*/ 11 h 61"/>
                <a:gd name="T10" fmla="*/ 795 w 810"/>
                <a:gd name="T11" fmla="*/ 16 h 61"/>
                <a:gd name="T12" fmla="*/ 803 w 810"/>
                <a:gd name="T13" fmla="*/ 20 h 61"/>
                <a:gd name="T14" fmla="*/ 803 w 810"/>
                <a:gd name="T15" fmla="*/ 20 h 61"/>
                <a:gd name="T16" fmla="*/ 810 w 810"/>
                <a:gd name="T17" fmla="*/ 23 h 61"/>
                <a:gd name="T18" fmla="*/ 0 w 810"/>
                <a:gd name="T19" fmla="*/ 61 h 61"/>
                <a:gd name="T20" fmla="*/ 0 w 810"/>
                <a:gd name="T21" fmla="*/ 61 h 61"/>
                <a:gd name="T22" fmla="*/ 4 w 810"/>
                <a:gd name="T23" fmla="*/ 55 h 61"/>
                <a:gd name="T24" fmla="*/ 6 w 810"/>
                <a:gd name="T25" fmla="*/ 50 h 61"/>
                <a:gd name="T26" fmla="*/ 4 w 810"/>
                <a:gd name="T27" fmla="*/ 43 h 61"/>
                <a:gd name="T28" fmla="*/ 3 w 810"/>
                <a:gd name="T29" fmla="*/ 36 h 61"/>
                <a:gd name="T30" fmla="*/ 3 w 810"/>
                <a:gd name="T3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lnTo>
                    <a:pt x="3" y="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53223" y="5652939"/>
              <a:ext cx="1140503" cy="66008"/>
            </a:xfrm>
            <a:custGeom>
              <a:avLst/>
              <a:gdLst>
                <a:gd name="T0" fmla="*/ 0 w 795"/>
                <a:gd name="T1" fmla="*/ 38 h 61"/>
                <a:gd name="T2" fmla="*/ 788 w 795"/>
                <a:gd name="T3" fmla="*/ 0 h 61"/>
                <a:gd name="T4" fmla="*/ 788 w 795"/>
                <a:gd name="T5" fmla="*/ 0 h 61"/>
                <a:gd name="T6" fmla="*/ 792 w 795"/>
                <a:gd name="T7" fmla="*/ 8 h 61"/>
                <a:gd name="T8" fmla="*/ 795 w 795"/>
                <a:gd name="T9" fmla="*/ 15 h 61"/>
                <a:gd name="T10" fmla="*/ 795 w 795"/>
                <a:gd name="T11" fmla="*/ 22 h 61"/>
                <a:gd name="T12" fmla="*/ 795 w 795"/>
                <a:gd name="T13" fmla="*/ 22 h 61"/>
                <a:gd name="T14" fmla="*/ 795 w 795"/>
                <a:gd name="T15" fmla="*/ 24 h 61"/>
                <a:gd name="T16" fmla="*/ 9 w 795"/>
                <a:gd name="T17" fmla="*/ 61 h 61"/>
                <a:gd name="T18" fmla="*/ 9 w 795"/>
                <a:gd name="T19" fmla="*/ 61 h 61"/>
                <a:gd name="T20" fmla="*/ 11 w 795"/>
                <a:gd name="T21" fmla="*/ 56 h 61"/>
                <a:gd name="T22" fmla="*/ 13 w 795"/>
                <a:gd name="T23" fmla="*/ 50 h 61"/>
                <a:gd name="T24" fmla="*/ 17 w 795"/>
                <a:gd name="T25" fmla="*/ 43 h 61"/>
                <a:gd name="T26" fmla="*/ 17 w 795"/>
                <a:gd name="T27" fmla="*/ 41 h 61"/>
                <a:gd name="T28" fmla="*/ 15 w 795"/>
                <a:gd name="T29" fmla="*/ 39 h 61"/>
                <a:gd name="T30" fmla="*/ 9 w 795"/>
                <a:gd name="T31" fmla="*/ 38 h 61"/>
                <a:gd name="T32" fmla="*/ 0 w 795"/>
                <a:gd name="T33" fmla="*/ 38 h 61"/>
                <a:gd name="T34" fmla="*/ 0 w 795"/>
                <a:gd name="T3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48918" y="5714618"/>
              <a:ext cx="1180672" cy="66008"/>
            </a:xfrm>
            <a:custGeom>
              <a:avLst/>
              <a:gdLst>
                <a:gd name="T0" fmla="*/ 15 w 823"/>
                <a:gd name="T1" fmla="*/ 36 h 61"/>
                <a:gd name="T2" fmla="*/ 794 w 823"/>
                <a:gd name="T3" fmla="*/ 0 h 61"/>
                <a:gd name="T4" fmla="*/ 794 w 823"/>
                <a:gd name="T5" fmla="*/ 0 h 61"/>
                <a:gd name="T6" fmla="*/ 794 w 823"/>
                <a:gd name="T7" fmla="*/ 4 h 61"/>
                <a:gd name="T8" fmla="*/ 796 w 823"/>
                <a:gd name="T9" fmla="*/ 7 h 61"/>
                <a:gd name="T10" fmla="*/ 800 w 823"/>
                <a:gd name="T11" fmla="*/ 11 h 61"/>
                <a:gd name="T12" fmla="*/ 807 w 823"/>
                <a:gd name="T13" fmla="*/ 13 h 61"/>
                <a:gd name="T14" fmla="*/ 807 w 823"/>
                <a:gd name="T15" fmla="*/ 13 h 61"/>
                <a:gd name="T16" fmla="*/ 817 w 823"/>
                <a:gd name="T17" fmla="*/ 18 h 61"/>
                <a:gd name="T18" fmla="*/ 823 w 823"/>
                <a:gd name="T19" fmla="*/ 22 h 61"/>
                <a:gd name="T20" fmla="*/ 0 w 823"/>
                <a:gd name="T21" fmla="*/ 61 h 61"/>
                <a:gd name="T22" fmla="*/ 0 w 823"/>
                <a:gd name="T23" fmla="*/ 61 h 61"/>
                <a:gd name="T24" fmla="*/ 3 w 823"/>
                <a:gd name="T25" fmla="*/ 59 h 61"/>
                <a:gd name="T26" fmla="*/ 3 w 823"/>
                <a:gd name="T27" fmla="*/ 59 h 61"/>
                <a:gd name="T28" fmla="*/ 11 w 823"/>
                <a:gd name="T29" fmla="*/ 55 h 61"/>
                <a:gd name="T30" fmla="*/ 14 w 823"/>
                <a:gd name="T31" fmla="*/ 53 h 61"/>
                <a:gd name="T32" fmla="*/ 15 w 823"/>
                <a:gd name="T33" fmla="*/ 50 h 61"/>
                <a:gd name="T34" fmla="*/ 16 w 823"/>
                <a:gd name="T35" fmla="*/ 43 h 61"/>
                <a:gd name="T36" fmla="*/ 15 w 823"/>
                <a:gd name="T37" fmla="*/ 36 h 61"/>
                <a:gd name="T38" fmla="*/ 15 w 823"/>
                <a:gd name="T3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60395" y="5777379"/>
              <a:ext cx="1130460" cy="66008"/>
            </a:xfrm>
            <a:custGeom>
              <a:avLst/>
              <a:gdLst>
                <a:gd name="T0" fmla="*/ 0 w 788"/>
                <a:gd name="T1" fmla="*/ 37 h 61"/>
                <a:gd name="T2" fmla="*/ 786 w 788"/>
                <a:gd name="T3" fmla="*/ 0 h 61"/>
                <a:gd name="T4" fmla="*/ 786 w 788"/>
                <a:gd name="T5" fmla="*/ 0 h 61"/>
                <a:gd name="T6" fmla="*/ 784 w 788"/>
                <a:gd name="T7" fmla="*/ 6 h 61"/>
                <a:gd name="T8" fmla="*/ 786 w 788"/>
                <a:gd name="T9" fmla="*/ 11 h 61"/>
                <a:gd name="T10" fmla="*/ 788 w 788"/>
                <a:gd name="T11" fmla="*/ 25 h 61"/>
                <a:gd name="T12" fmla="*/ 7 w 788"/>
                <a:gd name="T13" fmla="*/ 61 h 61"/>
                <a:gd name="T14" fmla="*/ 7 w 788"/>
                <a:gd name="T15" fmla="*/ 61 h 61"/>
                <a:gd name="T16" fmla="*/ 8 w 788"/>
                <a:gd name="T17" fmla="*/ 54 h 61"/>
                <a:gd name="T18" fmla="*/ 8 w 788"/>
                <a:gd name="T19" fmla="*/ 48 h 61"/>
                <a:gd name="T20" fmla="*/ 6 w 788"/>
                <a:gd name="T21" fmla="*/ 42 h 61"/>
                <a:gd name="T22" fmla="*/ 0 w 788"/>
                <a:gd name="T23" fmla="*/ 37 h 61"/>
                <a:gd name="T24" fmla="*/ 0 w 788"/>
                <a:gd name="T25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8" name="出自【趣你的PPT】(微信:qunideppt)：最优质的PPT资源库"/>
          <p:cNvSpPr/>
          <p:nvPr/>
        </p:nvSpPr>
        <p:spPr>
          <a:xfrm>
            <a:off x="7716258" y="2094092"/>
            <a:ext cx="507127" cy="507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9" name="出自【趣你的PPT】(微信:qunideppt)：最优质的PPT资源库"/>
          <p:cNvSpPr/>
          <p:nvPr/>
        </p:nvSpPr>
        <p:spPr>
          <a:xfrm>
            <a:off x="3462618" y="2161088"/>
            <a:ext cx="507127" cy="507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0" name="出自【趣你的PPT】(微信:qunideppt)：最优质的PPT资源库"/>
          <p:cNvSpPr txBox="1"/>
          <p:nvPr/>
        </p:nvSpPr>
        <p:spPr>
          <a:xfrm>
            <a:off x="3216326" y="2234640"/>
            <a:ext cx="96411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31" name="出自【趣你的PPT】(微信:qunideppt)：最优质的PPT资源库"/>
          <p:cNvSpPr txBox="1"/>
          <p:nvPr/>
        </p:nvSpPr>
        <p:spPr>
          <a:xfrm>
            <a:off x="7482538" y="2162131"/>
            <a:ext cx="96411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32" name="出自【趣你的PPT】(微信:qunideppt)：最优质的PPT资源库"/>
          <p:cNvSpPr txBox="1"/>
          <p:nvPr/>
        </p:nvSpPr>
        <p:spPr>
          <a:xfrm>
            <a:off x="7716258" y="2736449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出自【趣你的PPT】(微信:qunideppt)：最优质的PPT资源库"/>
          <p:cNvSpPr txBox="1"/>
          <p:nvPr/>
        </p:nvSpPr>
        <p:spPr>
          <a:xfrm>
            <a:off x="1646714" y="2850034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出自【趣你的PPT】(微信:qunideppt)：最优质的PPT资源库"/>
          <p:cNvSpPr/>
          <p:nvPr/>
        </p:nvSpPr>
        <p:spPr>
          <a:xfrm>
            <a:off x="4232232" y="4602376"/>
            <a:ext cx="507127" cy="507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</a:p>
        </p:txBody>
      </p:sp>
      <p:sp>
        <p:nvSpPr>
          <p:cNvPr id="135" name="出自【趣你的PPT】(微信:qunideppt)：最优质的PPT资源库"/>
          <p:cNvSpPr/>
          <p:nvPr/>
        </p:nvSpPr>
        <p:spPr>
          <a:xfrm>
            <a:off x="7425743" y="4602376"/>
            <a:ext cx="507127" cy="507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出自【趣你的PPT】(微信:qunideppt)：最优质的PPT资源库"/>
          <p:cNvSpPr txBox="1"/>
          <p:nvPr/>
        </p:nvSpPr>
        <p:spPr>
          <a:xfrm>
            <a:off x="4019761" y="4676453"/>
            <a:ext cx="96411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37" name="出自【趣你的PPT】(微信:qunideppt)：最优质的PPT资源库"/>
          <p:cNvSpPr txBox="1"/>
          <p:nvPr/>
        </p:nvSpPr>
        <p:spPr>
          <a:xfrm>
            <a:off x="7201846" y="4669865"/>
            <a:ext cx="96411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38" name="出自【趣你的PPT】(微信:qunideppt)：最优质的PPT资源库"/>
          <p:cNvSpPr txBox="1"/>
          <p:nvPr/>
        </p:nvSpPr>
        <p:spPr>
          <a:xfrm>
            <a:off x="7424754" y="528419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出自【趣你的PPT】(微信:qunideppt)：最优质的PPT资源库"/>
          <p:cNvSpPr txBox="1"/>
          <p:nvPr/>
        </p:nvSpPr>
        <p:spPr>
          <a:xfrm>
            <a:off x="2407964" y="5278303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出自【趣你的PPT】(微信:qunideppt)：最优质的PPT资源库"/>
          <p:cNvSpPr txBox="1"/>
          <p:nvPr/>
        </p:nvSpPr>
        <p:spPr>
          <a:xfrm>
            <a:off x="1960606" y="3198426"/>
            <a:ext cx="203867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出自【趣你的PPT】(微信:qunideppt)：最优质的PPT资源库"/>
          <p:cNvSpPr txBox="1"/>
          <p:nvPr/>
        </p:nvSpPr>
        <p:spPr>
          <a:xfrm>
            <a:off x="2754004" y="5625717"/>
            <a:ext cx="203867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2" name="出自【趣你的PPT】(微信:qunideppt)：最优质的PPT资源库"/>
          <p:cNvSpPr txBox="1"/>
          <p:nvPr/>
        </p:nvSpPr>
        <p:spPr>
          <a:xfrm>
            <a:off x="7719998" y="3198426"/>
            <a:ext cx="203867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出自【趣你的PPT】(微信:qunideppt)：最优质的PPT资源库"/>
          <p:cNvSpPr txBox="1"/>
          <p:nvPr/>
        </p:nvSpPr>
        <p:spPr>
          <a:xfrm>
            <a:off x="7424754" y="5625717"/>
            <a:ext cx="203867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4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/>
          <p:nvPr/>
        </p:nvSpPr>
        <p:spPr>
          <a:xfrm>
            <a:off x="975754" y="1870405"/>
            <a:ext cx="1935959" cy="1935705"/>
          </a:xfrm>
          <a:prstGeom prst="ellipse">
            <a:avLst/>
          </a:prstGeom>
          <a:solidFill>
            <a:srgbClr val="00AFF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3640112" y="1877312"/>
            <a:ext cx="1935959" cy="1935705"/>
          </a:xfrm>
          <a:prstGeom prst="ellipse">
            <a:avLst/>
          </a:prstGeom>
          <a:solidFill>
            <a:srgbClr val="7ACDE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6308210" y="1877312"/>
            <a:ext cx="1935959" cy="1935705"/>
          </a:xfrm>
          <a:prstGeom prst="ellipse">
            <a:avLst/>
          </a:prstGeom>
          <a:solidFill>
            <a:srgbClr val="00AFF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8972833" y="1877312"/>
            <a:ext cx="1935959" cy="1935705"/>
          </a:xfrm>
          <a:prstGeom prst="ellipse">
            <a:avLst/>
          </a:prstGeom>
          <a:solidFill>
            <a:srgbClr val="7ACDE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 txBox="1"/>
          <p:nvPr/>
        </p:nvSpPr>
        <p:spPr>
          <a:xfrm>
            <a:off x="2755685" y="2189628"/>
            <a:ext cx="1045125" cy="115959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544211"/>
            <a:r>
              <a:rPr lang="en-US" sz="7199" b="1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endParaRPr lang="ru-RU" sz="7199" b="1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>
            <a:off x="5422045" y="2189628"/>
            <a:ext cx="1045125" cy="115959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544211"/>
            <a:r>
              <a:rPr lang="en-US" sz="7199" b="1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endParaRPr lang="ru-RU" sz="7199" b="1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出自【趣你的PPT】(微信:qunideppt)：最优质的PPT资源库"/>
          <p:cNvSpPr txBox="1"/>
          <p:nvPr/>
        </p:nvSpPr>
        <p:spPr>
          <a:xfrm>
            <a:off x="8073594" y="2202437"/>
            <a:ext cx="1045125" cy="115959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544211"/>
            <a:r>
              <a:rPr lang="en-US" sz="7199" b="1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endParaRPr lang="ru-RU" sz="7199" b="1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1458475" y="2388575"/>
            <a:ext cx="824623" cy="796427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44211"/>
            <a:endParaRPr lang="en-US" sz="2150" dirty="0">
              <a:solidFill>
                <a:srgbClr val="E2E3E9"/>
              </a:solidFill>
            </a:endParaRPr>
          </a:p>
        </p:txBody>
      </p:sp>
      <p:sp>
        <p:nvSpPr>
          <p:cNvPr id="12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95590" y="2475562"/>
            <a:ext cx="570893" cy="669567"/>
          </a:xfrm>
          <a:custGeom>
            <a:avLst/>
            <a:gdLst>
              <a:gd name="T0" fmla="*/ 319 w 355"/>
              <a:gd name="T1" fmla="*/ 141 h 417"/>
              <a:gd name="T2" fmla="*/ 319 w 355"/>
              <a:gd name="T3" fmla="*/ 141 h 417"/>
              <a:gd name="T4" fmla="*/ 274 w 355"/>
              <a:gd name="T5" fmla="*/ 141 h 417"/>
              <a:gd name="T6" fmla="*/ 274 w 355"/>
              <a:gd name="T7" fmla="*/ 106 h 417"/>
              <a:gd name="T8" fmla="*/ 176 w 355"/>
              <a:gd name="T9" fmla="*/ 0 h 417"/>
              <a:gd name="T10" fmla="*/ 79 w 355"/>
              <a:gd name="T11" fmla="*/ 106 h 417"/>
              <a:gd name="T12" fmla="*/ 79 w 355"/>
              <a:gd name="T13" fmla="*/ 141 h 417"/>
              <a:gd name="T14" fmla="*/ 25 w 355"/>
              <a:gd name="T15" fmla="*/ 141 h 417"/>
              <a:gd name="T16" fmla="*/ 0 w 355"/>
              <a:gd name="T17" fmla="*/ 177 h 417"/>
              <a:gd name="T18" fmla="*/ 0 w 355"/>
              <a:gd name="T19" fmla="*/ 372 h 417"/>
              <a:gd name="T20" fmla="*/ 25 w 355"/>
              <a:gd name="T21" fmla="*/ 398 h 417"/>
              <a:gd name="T22" fmla="*/ 53 w 355"/>
              <a:gd name="T23" fmla="*/ 407 h 417"/>
              <a:gd name="T24" fmla="*/ 106 w 355"/>
              <a:gd name="T25" fmla="*/ 416 h 417"/>
              <a:gd name="T26" fmla="*/ 247 w 355"/>
              <a:gd name="T27" fmla="*/ 416 h 417"/>
              <a:gd name="T28" fmla="*/ 300 w 355"/>
              <a:gd name="T29" fmla="*/ 407 h 417"/>
              <a:gd name="T30" fmla="*/ 327 w 355"/>
              <a:gd name="T31" fmla="*/ 398 h 417"/>
              <a:gd name="T32" fmla="*/ 354 w 355"/>
              <a:gd name="T33" fmla="*/ 372 h 417"/>
              <a:gd name="T34" fmla="*/ 354 w 355"/>
              <a:gd name="T35" fmla="*/ 177 h 417"/>
              <a:gd name="T36" fmla="*/ 319 w 355"/>
              <a:gd name="T37" fmla="*/ 141 h 417"/>
              <a:gd name="T38" fmla="*/ 123 w 355"/>
              <a:gd name="T39" fmla="*/ 97 h 417"/>
              <a:gd name="T40" fmla="*/ 123 w 355"/>
              <a:gd name="T41" fmla="*/ 97 h 417"/>
              <a:gd name="T42" fmla="*/ 176 w 355"/>
              <a:gd name="T43" fmla="*/ 44 h 417"/>
              <a:gd name="T44" fmla="*/ 229 w 355"/>
              <a:gd name="T45" fmla="*/ 97 h 417"/>
              <a:gd name="T46" fmla="*/ 229 w 355"/>
              <a:gd name="T47" fmla="*/ 141 h 417"/>
              <a:gd name="T48" fmla="*/ 123 w 355"/>
              <a:gd name="T49" fmla="*/ 141 h 417"/>
              <a:gd name="T50" fmla="*/ 123 w 355"/>
              <a:gd name="T51" fmla="*/ 9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44211"/>
            <a:endParaRPr lang="en-US" sz="2150" dirty="0">
              <a:solidFill>
                <a:srgbClr val="E2E3E9"/>
              </a:solidFill>
            </a:endParaRPr>
          </a:p>
        </p:txBody>
      </p:sp>
      <p:sp>
        <p:nvSpPr>
          <p:cNvPr id="13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4219620" y="2458698"/>
            <a:ext cx="796427" cy="669561"/>
          </a:xfrm>
          <a:custGeom>
            <a:avLst/>
            <a:gdLst>
              <a:gd name="T0" fmla="*/ 124 w 498"/>
              <a:gd name="T1" fmla="*/ 81 h 418"/>
              <a:gd name="T2" fmla="*/ 124 w 498"/>
              <a:gd name="T3" fmla="*/ 81 h 418"/>
              <a:gd name="T4" fmla="*/ 36 w 498"/>
              <a:gd name="T5" fmla="*/ 258 h 418"/>
              <a:gd name="T6" fmla="*/ 346 w 498"/>
              <a:gd name="T7" fmla="*/ 116 h 418"/>
              <a:gd name="T8" fmla="*/ 9 w 498"/>
              <a:gd name="T9" fmla="*/ 382 h 418"/>
              <a:gd name="T10" fmla="*/ 44 w 498"/>
              <a:gd name="T11" fmla="*/ 400 h 418"/>
              <a:gd name="T12" fmla="*/ 97 w 498"/>
              <a:gd name="T13" fmla="*/ 311 h 418"/>
              <a:gd name="T14" fmla="*/ 293 w 498"/>
              <a:gd name="T15" fmla="*/ 311 h 418"/>
              <a:gd name="T16" fmla="*/ 469 w 498"/>
              <a:gd name="T17" fmla="*/ 72 h 418"/>
              <a:gd name="T18" fmla="*/ 124 w 498"/>
              <a:gd name="T19" fmla="*/ 81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44211"/>
            <a:endParaRPr lang="en-US" sz="2150" dirty="0">
              <a:solidFill>
                <a:srgbClr val="E2E3E9"/>
              </a:solidFill>
            </a:endParaRPr>
          </a:p>
        </p:txBody>
      </p:sp>
      <p:sp>
        <p:nvSpPr>
          <p:cNvPr id="14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645333" y="2409719"/>
            <a:ext cx="659956" cy="775284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544211"/>
            <a:endParaRPr lang="en-US" sz="2150" dirty="0">
              <a:solidFill>
                <a:srgbClr val="E2E3E9"/>
              </a:solidFill>
            </a:endParaRPr>
          </a:p>
        </p:txBody>
      </p:sp>
      <p:sp>
        <p:nvSpPr>
          <p:cNvPr id="15" name="出自【趣你的PPT】(微信:qunideppt)：最优质的PPT资源库"/>
          <p:cNvSpPr txBox="1"/>
          <p:nvPr/>
        </p:nvSpPr>
        <p:spPr>
          <a:xfrm>
            <a:off x="1403611" y="4310684"/>
            <a:ext cx="9327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极致无岸，向天而歌。向天歌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，是集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模板开发、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设计定制、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培训于一体的专业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服务提供商。向天歌由多位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领域的资深设计师创立，致力于为客户奉献最用心的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作品、最实用的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培训和最贴心的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服务。因为专业、愈逐极致，我们力求为客户提供兼顾商业价值体现与视觉艺术并重的作品。更多关于向天歌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，请访问：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www.topppt.cn</a:t>
            </a:r>
          </a:p>
        </p:txBody>
      </p:sp>
    </p:spTree>
    <p:extLst>
      <p:ext uri="{BB962C8B-B14F-4D97-AF65-F5344CB8AC3E}">
        <p14:creationId xmlns:p14="http://schemas.microsoft.com/office/powerpoint/2010/main" val="40019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出自【趣你的PPT】(微信:qunideppt)：最优质的PPT资源库"/>
          <p:cNvGrpSpPr/>
          <p:nvPr/>
        </p:nvGrpSpPr>
        <p:grpSpPr>
          <a:xfrm>
            <a:off x="6727417" y="327853"/>
            <a:ext cx="1913982" cy="2088511"/>
            <a:chOff x="8394293" y="1556577"/>
            <a:chExt cx="1913982" cy="2088511"/>
          </a:xfrm>
        </p:grpSpPr>
        <p:sp>
          <p:nvSpPr>
            <p:cNvPr id="5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753176" y="2831285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753176" y="2831285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394293" y="2219105"/>
              <a:ext cx="612422" cy="661635"/>
            </a:xfrm>
            <a:custGeom>
              <a:avLst/>
              <a:gdLst>
                <a:gd name="T0" fmla="*/ 95 w 95"/>
                <a:gd name="T1" fmla="*/ 26 h 102"/>
                <a:gd name="T2" fmla="*/ 82 w 95"/>
                <a:gd name="T3" fmla="*/ 0 h 102"/>
                <a:gd name="T4" fmla="*/ 0 w 95"/>
                <a:gd name="T5" fmla="*/ 102 h 102"/>
                <a:gd name="T6" fmla="*/ 82 w 95"/>
                <a:gd name="T7" fmla="*/ 67 h 102"/>
                <a:gd name="T8" fmla="*/ 95 w 95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2">
                  <a:moveTo>
                    <a:pt x="95" y="26"/>
                  </a:moveTo>
                  <a:cubicBezTo>
                    <a:pt x="95" y="26"/>
                    <a:pt x="79" y="15"/>
                    <a:pt x="82" y="0"/>
                  </a:cubicBezTo>
                  <a:cubicBezTo>
                    <a:pt x="82" y="0"/>
                    <a:pt x="16" y="28"/>
                    <a:pt x="0" y="102"/>
                  </a:cubicBezTo>
                  <a:cubicBezTo>
                    <a:pt x="0" y="102"/>
                    <a:pt x="46" y="60"/>
                    <a:pt x="82" y="67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00B0F0">
                <a:alpha val="7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143906" y="2906901"/>
              <a:ext cx="464785" cy="738187"/>
            </a:xfrm>
            <a:custGeom>
              <a:avLst/>
              <a:gdLst>
                <a:gd name="T0" fmla="*/ 44 w 72"/>
                <a:gd name="T1" fmla="*/ 0 h 114"/>
                <a:gd name="T2" fmla="*/ 72 w 72"/>
                <a:gd name="T3" fmla="*/ 4 h 114"/>
                <a:gd name="T4" fmla="*/ 0 w 72"/>
                <a:gd name="T5" fmla="*/ 114 h 114"/>
                <a:gd name="T6" fmla="*/ 8 w 72"/>
                <a:gd name="T7" fmla="*/ 25 h 114"/>
                <a:gd name="T8" fmla="*/ 44 w 7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4">
                  <a:moveTo>
                    <a:pt x="44" y="0"/>
                  </a:moveTo>
                  <a:cubicBezTo>
                    <a:pt x="44" y="0"/>
                    <a:pt x="58" y="12"/>
                    <a:pt x="72" y="4"/>
                  </a:cubicBezTo>
                  <a:cubicBezTo>
                    <a:pt x="72" y="4"/>
                    <a:pt x="66" y="76"/>
                    <a:pt x="0" y="114"/>
                  </a:cubicBezTo>
                  <a:cubicBezTo>
                    <a:pt x="0" y="114"/>
                    <a:pt x="26" y="57"/>
                    <a:pt x="8" y="2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925021" y="1556577"/>
              <a:ext cx="1254919" cy="1604874"/>
            </a:xfrm>
            <a:custGeom>
              <a:avLst/>
              <a:gdLst>
                <a:gd name="T0" fmla="*/ 50 w 194"/>
                <a:gd name="T1" fmla="*/ 248 h 248"/>
                <a:gd name="T2" fmla="*/ 140 w 194"/>
                <a:gd name="T3" fmla="*/ 167 h 248"/>
                <a:gd name="T4" fmla="*/ 193 w 194"/>
                <a:gd name="T5" fmla="*/ 0 h 248"/>
                <a:gd name="T6" fmla="*/ 50 w 194"/>
                <a:gd name="T7" fmla="*/ 101 h 248"/>
                <a:gd name="T8" fmla="*/ 0 w 194"/>
                <a:gd name="T9" fmla="*/ 212 h 248"/>
                <a:gd name="T10" fmla="*/ 50 w 194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8">
                  <a:moveTo>
                    <a:pt x="50" y="248"/>
                  </a:moveTo>
                  <a:cubicBezTo>
                    <a:pt x="80" y="233"/>
                    <a:pt x="106" y="213"/>
                    <a:pt x="140" y="167"/>
                  </a:cubicBezTo>
                  <a:cubicBezTo>
                    <a:pt x="194" y="92"/>
                    <a:pt x="193" y="0"/>
                    <a:pt x="193" y="0"/>
                  </a:cubicBezTo>
                  <a:cubicBezTo>
                    <a:pt x="193" y="0"/>
                    <a:pt x="105" y="27"/>
                    <a:pt x="50" y="101"/>
                  </a:cubicBezTo>
                  <a:cubicBezTo>
                    <a:pt x="17" y="148"/>
                    <a:pt x="6" y="179"/>
                    <a:pt x="0" y="212"/>
                  </a:cubicBezTo>
                  <a:cubicBezTo>
                    <a:pt x="50" y="248"/>
                    <a:pt x="50" y="248"/>
                    <a:pt x="50" y="24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819369" y="2749687"/>
              <a:ext cx="415572" cy="328083"/>
            </a:xfrm>
            <a:custGeom>
              <a:avLst/>
              <a:gdLst>
                <a:gd name="T0" fmla="*/ 3 w 64"/>
                <a:gd name="T1" fmla="*/ 0 h 51"/>
                <a:gd name="T2" fmla="*/ 0 w 64"/>
                <a:gd name="T3" fmla="*/ 15 h 51"/>
                <a:gd name="T4" fmla="*/ 50 w 64"/>
                <a:gd name="T5" fmla="*/ 51 h 51"/>
                <a:gd name="T6" fmla="*/ 64 w 64"/>
                <a:gd name="T7" fmla="*/ 44 h 51"/>
                <a:gd name="T8" fmla="*/ 3 w 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3" y="0"/>
                  </a:moveTo>
                  <a:cubicBezTo>
                    <a:pt x="2" y="5"/>
                    <a:pt x="1" y="10"/>
                    <a:pt x="0" y="1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9"/>
                    <a:pt x="59" y="46"/>
                    <a:pt x="64" y="4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811242" y="1635054"/>
              <a:ext cx="459317" cy="503061"/>
            </a:xfrm>
            <a:custGeom>
              <a:avLst/>
              <a:gdLst>
                <a:gd name="T0" fmla="*/ 59 w 71"/>
                <a:gd name="T1" fmla="*/ 78 h 78"/>
                <a:gd name="T2" fmla="*/ 70 w 71"/>
                <a:gd name="T3" fmla="*/ 0 h 78"/>
                <a:gd name="T4" fmla="*/ 0 w 71"/>
                <a:gd name="T5" fmla="*/ 34 h 78"/>
                <a:gd name="T6" fmla="*/ 59 w 7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8">
                  <a:moveTo>
                    <a:pt x="59" y="78"/>
                  </a:moveTo>
                  <a:cubicBezTo>
                    <a:pt x="71" y="34"/>
                    <a:pt x="70" y="0"/>
                    <a:pt x="70" y="0"/>
                  </a:cubicBezTo>
                  <a:cubicBezTo>
                    <a:pt x="70" y="0"/>
                    <a:pt x="37" y="10"/>
                    <a:pt x="0" y="34"/>
                  </a:cubicBezTo>
                  <a:cubicBezTo>
                    <a:pt x="59" y="78"/>
                    <a:pt x="59" y="78"/>
                    <a:pt x="59" y="78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767903" y="2561081"/>
              <a:ext cx="519465" cy="699911"/>
            </a:xfrm>
            <a:custGeom>
              <a:avLst/>
              <a:gdLst>
                <a:gd name="T0" fmla="*/ 33 w 80"/>
                <a:gd name="T1" fmla="*/ 52 h 108"/>
                <a:gd name="T2" fmla="*/ 0 w 80"/>
                <a:gd name="T3" fmla="*/ 108 h 108"/>
                <a:gd name="T4" fmla="*/ 43 w 80"/>
                <a:gd name="T5" fmla="*/ 59 h 108"/>
                <a:gd name="T6" fmla="*/ 77 w 80"/>
                <a:gd name="T7" fmla="*/ 2 h 108"/>
                <a:gd name="T8" fmla="*/ 33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33" y="52"/>
                  </a:moveTo>
                  <a:cubicBezTo>
                    <a:pt x="12" y="81"/>
                    <a:pt x="0" y="108"/>
                    <a:pt x="0" y="108"/>
                  </a:cubicBezTo>
                  <a:cubicBezTo>
                    <a:pt x="0" y="108"/>
                    <a:pt x="22" y="88"/>
                    <a:pt x="43" y="59"/>
                  </a:cubicBezTo>
                  <a:cubicBezTo>
                    <a:pt x="65" y="30"/>
                    <a:pt x="80" y="4"/>
                    <a:pt x="77" y="2"/>
                  </a:cubicBezTo>
                  <a:cubicBezTo>
                    <a:pt x="74" y="0"/>
                    <a:pt x="55" y="22"/>
                    <a:pt x="33" y="52"/>
                  </a:cubicBezTo>
                </a:path>
              </a:pathLst>
            </a:custGeom>
            <a:solidFill>
              <a:srgbClr val="92D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525371" y="2048862"/>
              <a:ext cx="388232" cy="382764"/>
            </a:xfrm>
            <a:custGeom>
              <a:avLst/>
              <a:gdLst>
                <a:gd name="T0" fmla="*/ 51 w 60"/>
                <a:gd name="T1" fmla="*/ 45 h 59"/>
                <a:gd name="T2" fmla="*/ 15 w 60"/>
                <a:gd name="T3" fmla="*/ 51 h 59"/>
                <a:gd name="T4" fmla="*/ 9 w 60"/>
                <a:gd name="T5" fmla="*/ 14 h 59"/>
                <a:gd name="T6" fmla="*/ 45 w 60"/>
                <a:gd name="T7" fmla="*/ 8 h 59"/>
                <a:gd name="T8" fmla="*/ 51 w 60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1" y="45"/>
                  </a:moveTo>
                  <a:cubicBezTo>
                    <a:pt x="43" y="57"/>
                    <a:pt x="26" y="59"/>
                    <a:pt x="15" y="51"/>
                  </a:cubicBezTo>
                  <a:cubicBezTo>
                    <a:pt x="3" y="42"/>
                    <a:pt x="0" y="26"/>
                    <a:pt x="9" y="14"/>
                  </a:cubicBezTo>
                  <a:cubicBezTo>
                    <a:pt x="17" y="2"/>
                    <a:pt x="34" y="0"/>
                    <a:pt x="45" y="8"/>
                  </a:cubicBezTo>
                  <a:cubicBezTo>
                    <a:pt x="57" y="17"/>
                    <a:pt x="60" y="33"/>
                    <a:pt x="5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577318" y="2100808"/>
              <a:ext cx="284339" cy="278871"/>
            </a:xfrm>
            <a:custGeom>
              <a:avLst/>
              <a:gdLst>
                <a:gd name="T0" fmla="*/ 38 w 44"/>
                <a:gd name="T1" fmla="*/ 33 h 43"/>
                <a:gd name="T2" fmla="*/ 11 w 44"/>
                <a:gd name="T3" fmla="*/ 37 h 43"/>
                <a:gd name="T4" fmla="*/ 6 w 44"/>
                <a:gd name="T5" fmla="*/ 10 h 43"/>
                <a:gd name="T6" fmla="*/ 33 w 44"/>
                <a:gd name="T7" fmla="*/ 6 h 43"/>
                <a:gd name="T8" fmla="*/ 38 w 44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38" y="33"/>
                  </a:moveTo>
                  <a:cubicBezTo>
                    <a:pt x="31" y="41"/>
                    <a:pt x="19" y="43"/>
                    <a:pt x="11" y="37"/>
                  </a:cubicBezTo>
                  <a:cubicBezTo>
                    <a:pt x="2" y="31"/>
                    <a:pt x="0" y="19"/>
                    <a:pt x="6" y="10"/>
                  </a:cubicBezTo>
                  <a:cubicBezTo>
                    <a:pt x="13" y="2"/>
                    <a:pt x="25" y="0"/>
                    <a:pt x="33" y="6"/>
                  </a:cubicBezTo>
                  <a:cubicBezTo>
                    <a:pt x="42" y="12"/>
                    <a:pt x="44" y="24"/>
                    <a:pt x="38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022671" y="3016456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022671" y="3016456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933290" y="2989403"/>
              <a:ext cx="180446" cy="169510"/>
            </a:xfrm>
            <a:custGeom>
              <a:avLst/>
              <a:gdLst>
                <a:gd name="T0" fmla="*/ 8 w 28"/>
                <a:gd name="T1" fmla="*/ 0 h 26"/>
                <a:gd name="T2" fmla="*/ 3 w 28"/>
                <a:gd name="T3" fmla="*/ 7 h 26"/>
                <a:gd name="T4" fmla="*/ 0 w 28"/>
                <a:gd name="T5" fmla="*/ 11 h 26"/>
                <a:gd name="T6" fmla="*/ 20 w 28"/>
                <a:gd name="T7" fmla="*/ 26 h 26"/>
                <a:gd name="T8" fmla="*/ 28 w 28"/>
                <a:gd name="T9" fmla="*/ 14 h 26"/>
                <a:gd name="T10" fmla="*/ 13 w 28"/>
                <a:gd name="T11" fmla="*/ 3 h 26"/>
                <a:gd name="T12" fmla="*/ 8 w 2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6" y="2"/>
                    <a:pt x="5" y="5"/>
                    <a:pt x="3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991841" y="2994104"/>
              <a:ext cx="123031" cy="90223"/>
            </a:xfrm>
            <a:custGeom>
              <a:avLst/>
              <a:gdLst>
                <a:gd name="T0" fmla="*/ 0 w 19"/>
                <a:gd name="T1" fmla="*/ 0 h 14"/>
                <a:gd name="T2" fmla="*/ 0 w 19"/>
                <a:gd name="T3" fmla="*/ 0 h 14"/>
                <a:gd name="T4" fmla="*/ 19 w 19"/>
                <a:gd name="T5" fmla="*/ 14 h 14"/>
                <a:gd name="T6" fmla="*/ 0 w 1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8964089" y="2980751"/>
              <a:ext cx="32808" cy="46478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  <a:gd name="T8" fmla="*/ 5 w 5"/>
                <a:gd name="T9" fmla="*/ 0 h 7"/>
                <a:gd name="T10" fmla="*/ 5 w 5"/>
                <a:gd name="T11" fmla="*/ 0 h 7"/>
                <a:gd name="T12" fmla="*/ 5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  <a:cubicBezTo>
                    <a:pt x="2" y="5"/>
                    <a:pt x="3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541" y="1678583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10305803" y="16783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301" y="1678562"/>
              <a:ext cx="2734" cy="5468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301" y="1678562"/>
              <a:ext cx="2734" cy="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4580" y="1683966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10304842" y="16837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541" y="1678583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10305803" y="16783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541" y="1678583"/>
              <a:ext cx="2734" cy="2734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541" y="1678583"/>
              <a:ext cx="2734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607256">
              <a:off x="10305541" y="1678583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10305803" y="16783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出自【趣你的PPT】(微信:qunideppt)：最优质的PPT资源库"/>
            <p:cNvSpPr>
              <a:spLocks noEditPoints="1"/>
            </p:cNvSpPr>
            <p:nvPr/>
          </p:nvSpPr>
          <p:spPr bwMode="auto">
            <a:xfrm rot="607256">
              <a:off x="9867256" y="1683274"/>
              <a:ext cx="341753" cy="1044398"/>
            </a:xfrm>
            <a:custGeom>
              <a:avLst/>
              <a:gdLst>
                <a:gd name="T0" fmla="*/ 0 w 53"/>
                <a:gd name="T1" fmla="*/ 161 h 161"/>
                <a:gd name="T2" fmla="*/ 0 w 53"/>
                <a:gd name="T3" fmla="*/ 161 h 161"/>
                <a:gd name="T4" fmla="*/ 0 w 53"/>
                <a:gd name="T5" fmla="*/ 161 h 161"/>
                <a:gd name="T6" fmla="*/ 0 w 53"/>
                <a:gd name="T7" fmla="*/ 160 h 161"/>
                <a:gd name="T8" fmla="*/ 0 w 53"/>
                <a:gd name="T9" fmla="*/ 160 h 161"/>
                <a:gd name="T10" fmla="*/ 0 w 53"/>
                <a:gd name="T11" fmla="*/ 160 h 161"/>
                <a:gd name="T12" fmla="*/ 0 w 53"/>
                <a:gd name="T13" fmla="*/ 160 h 161"/>
                <a:gd name="T14" fmla="*/ 0 w 53"/>
                <a:gd name="T15" fmla="*/ 160 h 161"/>
                <a:gd name="T16" fmla="*/ 0 w 53"/>
                <a:gd name="T17" fmla="*/ 160 h 161"/>
                <a:gd name="T18" fmla="*/ 0 w 53"/>
                <a:gd name="T19" fmla="*/ 160 h 161"/>
                <a:gd name="T20" fmla="*/ 0 w 53"/>
                <a:gd name="T21" fmla="*/ 160 h 161"/>
                <a:gd name="T22" fmla="*/ 0 w 53"/>
                <a:gd name="T23" fmla="*/ 160 h 161"/>
                <a:gd name="T24" fmla="*/ 0 w 53"/>
                <a:gd name="T25" fmla="*/ 160 h 161"/>
                <a:gd name="T26" fmla="*/ 0 w 53"/>
                <a:gd name="T27" fmla="*/ 160 h 161"/>
                <a:gd name="T28" fmla="*/ 0 w 53"/>
                <a:gd name="T29" fmla="*/ 160 h 161"/>
                <a:gd name="T30" fmla="*/ 1 w 53"/>
                <a:gd name="T31" fmla="*/ 159 h 161"/>
                <a:gd name="T32" fmla="*/ 1 w 53"/>
                <a:gd name="T33" fmla="*/ 159 h 161"/>
                <a:gd name="T34" fmla="*/ 1 w 53"/>
                <a:gd name="T35" fmla="*/ 159 h 161"/>
                <a:gd name="T36" fmla="*/ 7 w 53"/>
                <a:gd name="T37" fmla="*/ 150 h 161"/>
                <a:gd name="T38" fmla="*/ 7 w 53"/>
                <a:gd name="T39" fmla="*/ 150 h 161"/>
                <a:gd name="T40" fmla="*/ 7 w 53"/>
                <a:gd name="T41" fmla="*/ 150 h 161"/>
                <a:gd name="T42" fmla="*/ 7 w 53"/>
                <a:gd name="T43" fmla="*/ 149 h 161"/>
                <a:gd name="T44" fmla="*/ 7 w 53"/>
                <a:gd name="T45" fmla="*/ 149 h 161"/>
                <a:gd name="T46" fmla="*/ 7 w 53"/>
                <a:gd name="T47" fmla="*/ 149 h 161"/>
                <a:gd name="T48" fmla="*/ 8 w 53"/>
                <a:gd name="T49" fmla="*/ 149 h 161"/>
                <a:gd name="T50" fmla="*/ 8 w 53"/>
                <a:gd name="T51" fmla="*/ 149 h 161"/>
                <a:gd name="T52" fmla="*/ 8 w 53"/>
                <a:gd name="T53" fmla="*/ 149 h 161"/>
                <a:gd name="T54" fmla="*/ 8 w 53"/>
                <a:gd name="T55" fmla="*/ 149 h 161"/>
                <a:gd name="T56" fmla="*/ 8 w 53"/>
                <a:gd name="T57" fmla="*/ 149 h 161"/>
                <a:gd name="T58" fmla="*/ 8 w 53"/>
                <a:gd name="T59" fmla="*/ 149 h 161"/>
                <a:gd name="T60" fmla="*/ 8 w 53"/>
                <a:gd name="T61" fmla="*/ 149 h 161"/>
                <a:gd name="T62" fmla="*/ 8 w 53"/>
                <a:gd name="T63" fmla="*/ 149 h 161"/>
                <a:gd name="T64" fmla="*/ 8 w 53"/>
                <a:gd name="T65" fmla="*/ 149 h 161"/>
                <a:gd name="T66" fmla="*/ 8 w 53"/>
                <a:gd name="T67" fmla="*/ 148 h 161"/>
                <a:gd name="T68" fmla="*/ 8 w 53"/>
                <a:gd name="T69" fmla="*/ 148 h 161"/>
                <a:gd name="T70" fmla="*/ 8 w 53"/>
                <a:gd name="T71" fmla="*/ 148 h 161"/>
                <a:gd name="T72" fmla="*/ 53 w 53"/>
                <a:gd name="T73" fmla="*/ 0 h 161"/>
                <a:gd name="T74" fmla="*/ 8 w 53"/>
                <a:gd name="T75" fmla="*/ 148 h 161"/>
                <a:gd name="T76" fmla="*/ 53 w 53"/>
                <a:gd name="T7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161">
                  <a:moveTo>
                    <a:pt x="0" y="161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1" y="159"/>
                  </a:moveTo>
                  <a:cubicBezTo>
                    <a:pt x="1" y="159"/>
                    <a:pt x="1" y="159"/>
                    <a:pt x="1" y="159"/>
                  </a:cubicBezTo>
                  <a:cubicBezTo>
                    <a:pt x="1" y="159"/>
                    <a:pt x="1" y="159"/>
                    <a:pt x="1" y="159"/>
                  </a:cubicBezTo>
                  <a:moveTo>
                    <a:pt x="7" y="150"/>
                  </a:move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moveTo>
                    <a:pt x="7" y="149"/>
                  </a:move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8"/>
                  </a:moveTo>
                  <a:cubicBezTo>
                    <a:pt x="8" y="148"/>
                    <a:pt x="8" y="148"/>
                    <a:pt x="8" y="148"/>
                  </a:cubicBezTo>
                  <a:cubicBezTo>
                    <a:pt x="8" y="148"/>
                    <a:pt x="8" y="148"/>
                    <a:pt x="8" y="148"/>
                  </a:cubicBezTo>
                  <a:moveTo>
                    <a:pt x="53" y="0"/>
                  </a:moveTo>
                  <a:cubicBezTo>
                    <a:pt x="52" y="21"/>
                    <a:pt x="46" y="89"/>
                    <a:pt x="8" y="148"/>
                  </a:cubicBezTo>
                  <a:cubicBezTo>
                    <a:pt x="46" y="89"/>
                    <a:pt x="52" y="21"/>
                    <a:pt x="53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176800" y="1597527"/>
              <a:ext cx="997920" cy="1541991"/>
            </a:xfrm>
            <a:custGeom>
              <a:avLst/>
              <a:gdLst>
                <a:gd name="T0" fmla="*/ 154 w 154"/>
                <a:gd name="T1" fmla="*/ 9 h 238"/>
                <a:gd name="T2" fmla="*/ 154 w 154"/>
                <a:gd name="T3" fmla="*/ 9 h 238"/>
                <a:gd name="T4" fmla="*/ 152 w 154"/>
                <a:gd name="T5" fmla="*/ 27 h 238"/>
                <a:gd name="T6" fmla="*/ 152 w 154"/>
                <a:gd name="T7" fmla="*/ 27 h 238"/>
                <a:gd name="T8" fmla="*/ 152 w 154"/>
                <a:gd name="T9" fmla="*/ 27 h 238"/>
                <a:gd name="T10" fmla="*/ 152 w 154"/>
                <a:gd name="T11" fmla="*/ 28 h 238"/>
                <a:gd name="T12" fmla="*/ 143 w 154"/>
                <a:gd name="T13" fmla="*/ 74 h 238"/>
                <a:gd name="T14" fmla="*/ 143 w 154"/>
                <a:gd name="T15" fmla="*/ 74 h 238"/>
                <a:gd name="T16" fmla="*/ 143 w 154"/>
                <a:gd name="T17" fmla="*/ 74 h 238"/>
                <a:gd name="T18" fmla="*/ 143 w 154"/>
                <a:gd name="T19" fmla="*/ 75 h 238"/>
                <a:gd name="T20" fmla="*/ 95 w 154"/>
                <a:gd name="T21" fmla="*/ 77 h 238"/>
                <a:gd name="T22" fmla="*/ 106 w 154"/>
                <a:gd name="T23" fmla="*/ 98 h 238"/>
                <a:gd name="T24" fmla="*/ 101 w 154"/>
                <a:gd name="T25" fmla="*/ 114 h 238"/>
                <a:gd name="T26" fmla="*/ 101 w 154"/>
                <a:gd name="T27" fmla="*/ 114 h 238"/>
                <a:gd name="T28" fmla="*/ 80 w 154"/>
                <a:gd name="T29" fmla="*/ 125 h 238"/>
                <a:gd name="T30" fmla="*/ 80 w 154"/>
                <a:gd name="T31" fmla="*/ 125 h 238"/>
                <a:gd name="T32" fmla="*/ 65 w 154"/>
                <a:gd name="T33" fmla="*/ 120 h 238"/>
                <a:gd name="T34" fmla="*/ 65 w 154"/>
                <a:gd name="T35" fmla="*/ 120 h 238"/>
                <a:gd name="T36" fmla="*/ 30 w 154"/>
                <a:gd name="T37" fmla="*/ 167 h 238"/>
                <a:gd name="T38" fmla="*/ 30 w 154"/>
                <a:gd name="T39" fmla="*/ 167 h 238"/>
                <a:gd name="T40" fmla="*/ 30 w 154"/>
                <a:gd name="T41" fmla="*/ 167 h 238"/>
                <a:gd name="T42" fmla="*/ 30 w 154"/>
                <a:gd name="T43" fmla="*/ 167 h 238"/>
                <a:gd name="T44" fmla="*/ 30 w 154"/>
                <a:gd name="T45" fmla="*/ 167 h 238"/>
                <a:gd name="T46" fmla="*/ 30 w 154"/>
                <a:gd name="T47" fmla="*/ 167 h 238"/>
                <a:gd name="T48" fmla="*/ 30 w 154"/>
                <a:gd name="T49" fmla="*/ 167 h 238"/>
                <a:gd name="T50" fmla="*/ 30 w 154"/>
                <a:gd name="T51" fmla="*/ 167 h 238"/>
                <a:gd name="T52" fmla="*/ 30 w 154"/>
                <a:gd name="T53" fmla="*/ 167 h 238"/>
                <a:gd name="T54" fmla="*/ 30 w 154"/>
                <a:gd name="T55" fmla="*/ 167 h 238"/>
                <a:gd name="T56" fmla="*/ 30 w 154"/>
                <a:gd name="T57" fmla="*/ 167 h 238"/>
                <a:gd name="T58" fmla="*/ 30 w 154"/>
                <a:gd name="T59" fmla="*/ 167 h 238"/>
                <a:gd name="T60" fmla="*/ 30 w 154"/>
                <a:gd name="T61" fmla="*/ 167 h 238"/>
                <a:gd name="T62" fmla="*/ 30 w 154"/>
                <a:gd name="T63" fmla="*/ 167 h 238"/>
                <a:gd name="T64" fmla="*/ 20 w 154"/>
                <a:gd name="T65" fmla="*/ 189 h 238"/>
                <a:gd name="T66" fmla="*/ 20 w 154"/>
                <a:gd name="T67" fmla="*/ 189 h 238"/>
                <a:gd name="T68" fmla="*/ 20 w 154"/>
                <a:gd name="T69" fmla="*/ 190 h 238"/>
                <a:gd name="T70" fmla="*/ 9 w 154"/>
                <a:gd name="T71" fmla="*/ 206 h 238"/>
                <a:gd name="T72" fmla="*/ 9 w 154"/>
                <a:gd name="T73" fmla="*/ 206 h 238"/>
                <a:gd name="T74" fmla="*/ 9 w 154"/>
                <a:gd name="T75" fmla="*/ 206 h 238"/>
                <a:gd name="T76" fmla="*/ 25 w 154"/>
                <a:gd name="T77" fmla="*/ 238 h 238"/>
                <a:gd name="T78" fmla="*/ 64 w 154"/>
                <a:gd name="T79" fmla="*/ 208 h 238"/>
                <a:gd name="T80" fmla="*/ 101 w 154"/>
                <a:gd name="T81" fmla="*/ 165 h 238"/>
                <a:gd name="T82" fmla="*/ 101 w 154"/>
                <a:gd name="T83" fmla="*/ 164 h 238"/>
                <a:gd name="T84" fmla="*/ 101 w 154"/>
                <a:gd name="T85" fmla="*/ 164 h 238"/>
                <a:gd name="T86" fmla="*/ 101 w 154"/>
                <a:gd name="T87" fmla="*/ 164 h 238"/>
                <a:gd name="T88" fmla="*/ 101 w 154"/>
                <a:gd name="T89" fmla="*/ 164 h 238"/>
                <a:gd name="T90" fmla="*/ 102 w 154"/>
                <a:gd name="T91" fmla="*/ 163 h 238"/>
                <a:gd name="T92" fmla="*/ 108 w 154"/>
                <a:gd name="T93" fmla="*/ 154 h 238"/>
                <a:gd name="T94" fmla="*/ 108 w 154"/>
                <a:gd name="T95" fmla="*/ 153 h 238"/>
                <a:gd name="T96" fmla="*/ 109 w 154"/>
                <a:gd name="T97" fmla="*/ 153 h 238"/>
                <a:gd name="T98" fmla="*/ 109 w 154"/>
                <a:gd name="T99" fmla="*/ 153 h 238"/>
                <a:gd name="T100" fmla="*/ 109 w 154"/>
                <a:gd name="T101" fmla="*/ 153 h 238"/>
                <a:gd name="T102" fmla="*/ 109 w 154"/>
                <a:gd name="T103" fmla="*/ 152 h 238"/>
                <a:gd name="T104" fmla="*/ 109 w 154"/>
                <a:gd name="T105" fmla="*/ 152 h 238"/>
                <a:gd name="T106" fmla="*/ 154 w 154"/>
                <a:gd name="T10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238">
                  <a:moveTo>
                    <a:pt x="154" y="0"/>
                  </a:moveTo>
                  <a:cubicBezTo>
                    <a:pt x="154" y="2"/>
                    <a:pt x="154" y="5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3" y="14"/>
                    <a:pt x="153" y="20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0" y="40"/>
                    <a:pt x="148" y="56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102" y="82"/>
                    <a:pt x="106" y="90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104"/>
                    <a:pt x="105" y="109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96" y="121"/>
                    <a:pt x="88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75" y="125"/>
                    <a:pt x="69" y="123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9"/>
                    <a:pt x="27" y="177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90"/>
                    <a:pt x="20" y="190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7" y="195"/>
                    <a:pt x="13" y="200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6" y="210"/>
                    <a:pt x="3" y="215"/>
                    <a:pt x="0" y="219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6" y="237"/>
                    <a:pt x="28" y="236"/>
                    <a:pt x="29" y="235"/>
                  </a:cubicBezTo>
                  <a:cubicBezTo>
                    <a:pt x="41" y="228"/>
                    <a:pt x="52" y="219"/>
                    <a:pt x="64" y="208"/>
                  </a:cubicBezTo>
                  <a:cubicBezTo>
                    <a:pt x="75" y="197"/>
                    <a:pt x="87" y="183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3"/>
                    <a:pt x="101" y="163"/>
                    <a:pt x="102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0"/>
                    <a:pt x="106" y="157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47" y="93"/>
                    <a:pt x="153" y="25"/>
                    <a:pt x="154" y="4"/>
                  </a:cubicBezTo>
                  <a:cubicBezTo>
                    <a:pt x="154" y="2"/>
                    <a:pt x="154" y="1"/>
                    <a:pt x="1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出自【趣你的PPT】(微信:qunideppt)：最优质的PPT资源库"/>
            <p:cNvSpPr>
              <a:spLocks noEditPoints="1"/>
            </p:cNvSpPr>
            <p:nvPr/>
          </p:nvSpPr>
          <p:spPr bwMode="auto">
            <a:xfrm rot="607256">
              <a:off x="10184344" y="1744162"/>
              <a:ext cx="71085" cy="426508"/>
            </a:xfrm>
            <a:custGeom>
              <a:avLst/>
              <a:gdLst>
                <a:gd name="T0" fmla="*/ 0 w 11"/>
                <a:gd name="T1" fmla="*/ 65 h 66"/>
                <a:gd name="T2" fmla="*/ 0 w 11"/>
                <a:gd name="T3" fmla="*/ 66 h 66"/>
                <a:gd name="T4" fmla="*/ 0 w 11"/>
                <a:gd name="T5" fmla="*/ 66 h 66"/>
                <a:gd name="T6" fmla="*/ 0 w 11"/>
                <a:gd name="T7" fmla="*/ 65 h 66"/>
                <a:gd name="T8" fmla="*/ 0 w 11"/>
                <a:gd name="T9" fmla="*/ 65 h 66"/>
                <a:gd name="T10" fmla="*/ 0 w 11"/>
                <a:gd name="T11" fmla="*/ 65 h 66"/>
                <a:gd name="T12" fmla="*/ 0 w 11"/>
                <a:gd name="T13" fmla="*/ 65 h 66"/>
                <a:gd name="T14" fmla="*/ 0 w 11"/>
                <a:gd name="T15" fmla="*/ 65 h 66"/>
                <a:gd name="T16" fmla="*/ 0 w 11"/>
                <a:gd name="T17" fmla="*/ 65 h 66"/>
                <a:gd name="T18" fmla="*/ 0 w 11"/>
                <a:gd name="T19" fmla="*/ 65 h 66"/>
                <a:gd name="T20" fmla="*/ 9 w 11"/>
                <a:gd name="T21" fmla="*/ 19 h 66"/>
                <a:gd name="T22" fmla="*/ 9 w 11"/>
                <a:gd name="T23" fmla="*/ 19 h 66"/>
                <a:gd name="T24" fmla="*/ 9 w 11"/>
                <a:gd name="T25" fmla="*/ 19 h 66"/>
                <a:gd name="T26" fmla="*/ 9 w 11"/>
                <a:gd name="T27" fmla="*/ 18 h 66"/>
                <a:gd name="T28" fmla="*/ 9 w 11"/>
                <a:gd name="T29" fmla="*/ 18 h 66"/>
                <a:gd name="T30" fmla="*/ 9 w 11"/>
                <a:gd name="T31" fmla="*/ 18 h 66"/>
                <a:gd name="T32" fmla="*/ 9 w 11"/>
                <a:gd name="T33" fmla="*/ 18 h 66"/>
                <a:gd name="T34" fmla="*/ 9 w 11"/>
                <a:gd name="T35" fmla="*/ 18 h 66"/>
                <a:gd name="T36" fmla="*/ 9 w 11"/>
                <a:gd name="T37" fmla="*/ 18 h 66"/>
                <a:gd name="T38" fmla="*/ 9 w 11"/>
                <a:gd name="T39" fmla="*/ 18 h 66"/>
                <a:gd name="T40" fmla="*/ 9 w 11"/>
                <a:gd name="T41" fmla="*/ 18 h 66"/>
                <a:gd name="T42" fmla="*/ 9 w 11"/>
                <a:gd name="T43" fmla="*/ 18 h 66"/>
                <a:gd name="T44" fmla="*/ 11 w 11"/>
                <a:gd name="T45" fmla="*/ 0 h 66"/>
                <a:gd name="T46" fmla="*/ 9 w 11"/>
                <a:gd name="T47" fmla="*/ 18 h 66"/>
                <a:gd name="T48" fmla="*/ 11 w 11"/>
                <a:gd name="T49" fmla="*/ 0 h 66"/>
                <a:gd name="T50" fmla="*/ 11 w 11"/>
                <a:gd name="T51" fmla="*/ 0 h 66"/>
                <a:gd name="T52" fmla="*/ 11 w 11"/>
                <a:gd name="T53" fmla="*/ 0 h 66"/>
                <a:gd name="T54" fmla="*/ 11 w 11"/>
                <a:gd name="T5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" h="66">
                  <a:moveTo>
                    <a:pt x="0" y="65"/>
                  </a:moveTo>
                  <a:cubicBezTo>
                    <a:pt x="0" y="65"/>
                    <a:pt x="0" y="65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11" y="0"/>
                  </a:moveTo>
                  <a:cubicBezTo>
                    <a:pt x="10" y="5"/>
                    <a:pt x="10" y="11"/>
                    <a:pt x="9" y="18"/>
                  </a:cubicBezTo>
                  <a:cubicBezTo>
                    <a:pt x="10" y="11"/>
                    <a:pt x="10" y="5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出自【趣你的PPT】(微信:qunideppt)：最优质的PPT资源库"/>
            <p:cNvSpPr>
              <a:spLocks noEditPoints="1"/>
            </p:cNvSpPr>
            <p:nvPr/>
          </p:nvSpPr>
          <p:spPr bwMode="auto">
            <a:xfrm rot="607256">
              <a:off x="9165863" y="2608055"/>
              <a:ext cx="133967" cy="251531"/>
            </a:xfrm>
            <a:custGeom>
              <a:avLst/>
              <a:gdLst>
                <a:gd name="T0" fmla="*/ 0 w 21"/>
                <a:gd name="T1" fmla="*/ 39 h 39"/>
                <a:gd name="T2" fmla="*/ 0 w 21"/>
                <a:gd name="T3" fmla="*/ 39 h 39"/>
                <a:gd name="T4" fmla="*/ 0 w 21"/>
                <a:gd name="T5" fmla="*/ 39 h 39"/>
                <a:gd name="T6" fmla="*/ 0 w 21"/>
                <a:gd name="T7" fmla="*/ 39 h 39"/>
                <a:gd name="T8" fmla="*/ 0 w 21"/>
                <a:gd name="T9" fmla="*/ 39 h 39"/>
                <a:gd name="T10" fmla="*/ 0 w 21"/>
                <a:gd name="T11" fmla="*/ 39 h 39"/>
                <a:gd name="T12" fmla="*/ 11 w 21"/>
                <a:gd name="T13" fmla="*/ 23 h 39"/>
                <a:gd name="T14" fmla="*/ 0 w 21"/>
                <a:gd name="T15" fmla="*/ 39 h 39"/>
                <a:gd name="T16" fmla="*/ 11 w 21"/>
                <a:gd name="T17" fmla="*/ 23 h 39"/>
                <a:gd name="T18" fmla="*/ 11 w 21"/>
                <a:gd name="T19" fmla="*/ 22 h 39"/>
                <a:gd name="T20" fmla="*/ 11 w 21"/>
                <a:gd name="T21" fmla="*/ 23 h 39"/>
                <a:gd name="T22" fmla="*/ 11 w 21"/>
                <a:gd name="T23" fmla="*/ 22 h 39"/>
                <a:gd name="T24" fmla="*/ 11 w 21"/>
                <a:gd name="T25" fmla="*/ 22 h 39"/>
                <a:gd name="T26" fmla="*/ 11 w 21"/>
                <a:gd name="T27" fmla="*/ 22 h 39"/>
                <a:gd name="T28" fmla="*/ 11 w 21"/>
                <a:gd name="T29" fmla="*/ 22 h 39"/>
                <a:gd name="T30" fmla="*/ 11 w 21"/>
                <a:gd name="T31" fmla="*/ 22 h 39"/>
                <a:gd name="T32" fmla="*/ 11 w 21"/>
                <a:gd name="T33" fmla="*/ 22 h 39"/>
                <a:gd name="T34" fmla="*/ 11 w 21"/>
                <a:gd name="T35" fmla="*/ 22 h 39"/>
                <a:gd name="T36" fmla="*/ 21 w 21"/>
                <a:gd name="T37" fmla="*/ 0 h 39"/>
                <a:gd name="T38" fmla="*/ 21 w 21"/>
                <a:gd name="T39" fmla="*/ 0 h 39"/>
                <a:gd name="T40" fmla="*/ 21 w 21"/>
                <a:gd name="T41" fmla="*/ 0 h 39"/>
                <a:gd name="T42" fmla="*/ 21 w 21"/>
                <a:gd name="T43" fmla="*/ 0 h 39"/>
                <a:gd name="T44" fmla="*/ 21 w 21"/>
                <a:gd name="T45" fmla="*/ 0 h 39"/>
                <a:gd name="T46" fmla="*/ 21 w 21"/>
                <a:gd name="T47" fmla="*/ 0 h 39"/>
                <a:gd name="T48" fmla="*/ 21 w 21"/>
                <a:gd name="T49" fmla="*/ 0 h 39"/>
                <a:gd name="T50" fmla="*/ 21 w 21"/>
                <a:gd name="T51" fmla="*/ 0 h 39"/>
                <a:gd name="T52" fmla="*/ 21 w 21"/>
                <a:gd name="T53" fmla="*/ 0 h 39"/>
                <a:gd name="T54" fmla="*/ 21 w 21"/>
                <a:gd name="T55" fmla="*/ 0 h 39"/>
                <a:gd name="T56" fmla="*/ 21 w 21"/>
                <a:gd name="T57" fmla="*/ 0 h 39"/>
                <a:gd name="T58" fmla="*/ 21 w 21"/>
                <a:gd name="T59" fmla="*/ 0 h 39"/>
                <a:gd name="T60" fmla="*/ 21 w 21"/>
                <a:gd name="T61" fmla="*/ 0 h 39"/>
                <a:gd name="T62" fmla="*/ 21 w 21"/>
                <a:gd name="T63" fmla="*/ 0 h 39"/>
                <a:gd name="T64" fmla="*/ 21 w 21"/>
                <a:gd name="T65" fmla="*/ 0 h 39"/>
                <a:gd name="T66" fmla="*/ 21 w 21"/>
                <a:gd name="T67" fmla="*/ 0 h 39"/>
                <a:gd name="T68" fmla="*/ 21 w 21"/>
                <a:gd name="T69" fmla="*/ 0 h 39"/>
                <a:gd name="T70" fmla="*/ 21 w 21"/>
                <a:gd name="T71" fmla="*/ 0 h 39"/>
                <a:gd name="T72" fmla="*/ 21 w 21"/>
                <a:gd name="T73" fmla="*/ 0 h 39"/>
                <a:gd name="T74" fmla="*/ 21 w 21"/>
                <a:gd name="T75" fmla="*/ 0 h 39"/>
                <a:gd name="T76" fmla="*/ 21 w 21"/>
                <a:gd name="T77" fmla="*/ 0 h 39"/>
                <a:gd name="T78" fmla="*/ 21 w 21"/>
                <a:gd name="T79" fmla="*/ 0 h 39"/>
                <a:gd name="T80" fmla="*/ 21 w 21"/>
                <a:gd name="T81" fmla="*/ 0 h 39"/>
                <a:gd name="T82" fmla="*/ 21 w 21"/>
                <a:gd name="T83" fmla="*/ 0 h 39"/>
                <a:gd name="T84" fmla="*/ 21 w 21"/>
                <a:gd name="T85" fmla="*/ 0 h 39"/>
                <a:gd name="T86" fmla="*/ 21 w 21"/>
                <a:gd name="T87" fmla="*/ 0 h 39"/>
                <a:gd name="T88" fmla="*/ 21 w 21"/>
                <a:gd name="T89" fmla="*/ 0 h 39"/>
                <a:gd name="T90" fmla="*/ 21 w 21"/>
                <a:gd name="T91" fmla="*/ 0 h 39"/>
                <a:gd name="T92" fmla="*/ 21 w 21"/>
                <a:gd name="T93" fmla="*/ 0 h 39"/>
                <a:gd name="T94" fmla="*/ 21 w 21"/>
                <a:gd name="T95" fmla="*/ 0 h 39"/>
                <a:gd name="T96" fmla="*/ 21 w 21"/>
                <a:gd name="T97" fmla="*/ 0 h 39"/>
                <a:gd name="T98" fmla="*/ 21 w 21"/>
                <a:gd name="T99" fmla="*/ 0 h 39"/>
                <a:gd name="T100" fmla="*/ 21 w 21"/>
                <a:gd name="T101" fmla="*/ 0 h 39"/>
                <a:gd name="T102" fmla="*/ 21 w 21"/>
                <a:gd name="T103" fmla="*/ 0 h 39"/>
                <a:gd name="T104" fmla="*/ 21 w 21"/>
                <a:gd name="T105" fmla="*/ 0 h 39"/>
                <a:gd name="T106" fmla="*/ 21 w 21"/>
                <a:gd name="T107" fmla="*/ 0 h 39"/>
                <a:gd name="T108" fmla="*/ 21 w 21"/>
                <a:gd name="T109" fmla="*/ 0 h 39"/>
                <a:gd name="T110" fmla="*/ 21 w 21"/>
                <a:gd name="T111" fmla="*/ 0 h 39"/>
                <a:gd name="T112" fmla="*/ 21 w 21"/>
                <a:gd name="T1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" h="39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11" y="23"/>
                  </a:moveTo>
                  <a:cubicBezTo>
                    <a:pt x="8" y="28"/>
                    <a:pt x="4" y="33"/>
                    <a:pt x="0" y="39"/>
                  </a:cubicBezTo>
                  <a:cubicBezTo>
                    <a:pt x="4" y="33"/>
                    <a:pt x="8" y="28"/>
                    <a:pt x="11" y="23"/>
                  </a:cubicBezTo>
                  <a:moveTo>
                    <a:pt x="11" y="22"/>
                  </a:moveTo>
                  <a:cubicBezTo>
                    <a:pt x="11" y="22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5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111307" y="3096116"/>
              <a:ext cx="820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112691" y="3080490"/>
              <a:ext cx="46478" cy="19138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3 h 3"/>
                <a:gd name="T4" fmla="*/ 0 w 7"/>
                <a:gd name="T5" fmla="*/ 3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201949" y="3067904"/>
              <a:ext cx="8202" cy="546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196107" y="3072128"/>
              <a:ext cx="546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161915" y="3068616"/>
              <a:ext cx="32808" cy="19138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出自【趣你的PPT】(微信:qunideppt)：最优质的PPT资源库"/>
            <p:cNvSpPr>
              <a:spLocks noEditPoints="1"/>
            </p:cNvSpPr>
            <p:nvPr/>
          </p:nvSpPr>
          <p:spPr bwMode="auto">
            <a:xfrm rot="607256">
              <a:off x="10305803" y="16783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出自【趣你的PPT】(微信:qunideppt)：最优质的PPT资源库"/>
            <p:cNvSpPr>
              <a:spLocks noEditPoints="1"/>
            </p:cNvSpPr>
            <p:nvPr/>
          </p:nvSpPr>
          <p:spPr bwMode="auto">
            <a:xfrm rot="607256">
              <a:off x="9998464" y="1651149"/>
              <a:ext cx="265201" cy="503061"/>
            </a:xfrm>
            <a:custGeom>
              <a:avLst/>
              <a:gdLst>
                <a:gd name="T0" fmla="*/ 30 w 41"/>
                <a:gd name="T1" fmla="*/ 77 h 78"/>
                <a:gd name="T2" fmla="*/ 30 w 41"/>
                <a:gd name="T3" fmla="*/ 77 h 78"/>
                <a:gd name="T4" fmla="*/ 30 w 41"/>
                <a:gd name="T5" fmla="*/ 77 h 78"/>
                <a:gd name="T6" fmla="*/ 30 w 41"/>
                <a:gd name="T7" fmla="*/ 77 h 78"/>
                <a:gd name="T8" fmla="*/ 30 w 41"/>
                <a:gd name="T9" fmla="*/ 77 h 78"/>
                <a:gd name="T10" fmla="*/ 30 w 41"/>
                <a:gd name="T11" fmla="*/ 77 h 78"/>
                <a:gd name="T12" fmla="*/ 0 w 41"/>
                <a:gd name="T13" fmla="*/ 56 h 78"/>
                <a:gd name="T14" fmla="*/ 0 w 41"/>
                <a:gd name="T15" fmla="*/ 56 h 78"/>
                <a:gd name="T16" fmla="*/ 30 w 41"/>
                <a:gd name="T17" fmla="*/ 78 h 78"/>
                <a:gd name="T18" fmla="*/ 0 w 41"/>
                <a:gd name="T19" fmla="*/ 56 h 78"/>
                <a:gd name="T20" fmla="*/ 39 w 41"/>
                <a:gd name="T21" fmla="*/ 31 h 78"/>
                <a:gd name="T22" fmla="*/ 30 w 41"/>
                <a:gd name="T23" fmla="*/ 77 h 78"/>
                <a:gd name="T24" fmla="*/ 39 w 41"/>
                <a:gd name="T25" fmla="*/ 31 h 78"/>
                <a:gd name="T26" fmla="*/ 39 w 41"/>
                <a:gd name="T27" fmla="*/ 30 h 78"/>
                <a:gd name="T28" fmla="*/ 39 w 41"/>
                <a:gd name="T29" fmla="*/ 31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39 w 41"/>
                <a:gd name="T39" fmla="*/ 30 h 78"/>
                <a:gd name="T40" fmla="*/ 39 w 41"/>
                <a:gd name="T41" fmla="*/ 30 h 78"/>
                <a:gd name="T42" fmla="*/ 39 w 41"/>
                <a:gd name="T43" fmla="*/ 30 h 78"/>
                <a:gd name="T44" fmla="*/ 39 w 41"/>
                <a:gd name="T45" fmla="*/ 30 h 78"/>
                <a:gd name="T46" fmla="*/ 39 w 41"/>
                <a:gd name="T47" fmla="*/ 30 h 78"/>
                <a:gd name="T48" fmla="*/ 39 w 41"/>
                <a:gd name="T49" fmla="*/ 30 h 78"/>
                <a:gd name="T50" fmla="*/ 41 w 41"/>
                <a:gd name="T51" fmla="*/ 12 h 78"/>
                <a:gd name="T52" fmla="*/ 41 w 41"/>
                <a:gd name="T53" fmla="*/ 12 h 78"/>
                <a:gd name="T54" fmla="*/ 41 w 41"/>
                <a:gd name="T55" fmla="*/ 12 h 78"/>
                <a:gd name="T56" fmla="*/ 41 w 41"/>
                <a:gd name="T57" fmla="*/ 2 h 78"/>
                <a:gd name="T58" fmla="*/ 41 w 41"/>
                <a:gd name="T59" fmla="*/ 12 h 78"/>
                <a:gd name="T60" fmla="*/ 41 w 41"/>
                <a:gd name="T61" fmla="*/ 3 h 78"/>
                <a:gd name="T62" fmla="*/ 41 w 41"/>
                <a:gd name="T63" fmla="*/ 3 h 78"/>
                <a:gd name="T64" fmla="*/ 41 w 41"/>
                <a:gd name="T65" fmla="*/ 3 h 78"/>
                <a:gd name="T66" fmla="*/ 41 w 41"/>
                <a:gd name="T67" fmla="*/ 2 h 78"/>
                <a:gd name="T68" fmla="*/ 41 w 41"/>
                <a:gd name="T69" fmla="*/ 0 h 78"/>
                <a:gd name="T70" fmla="*/ 41 w 41"/>
                <a:gd name="T71" fmla="*/ 1 h 78"/>
                <a:gd name="T72" fmla="*/ 41 w 41"/>
                <a:gd name="T73" fmla="*/ 0 h 78"/>
                <a:gd name="T74" fmla="*/ 41 w 41"/>
                <a:gd name="T75" fmla="*/ 0 h 78"/>
                <a:gd name="T76" fmla="*/ 41 w 41"/>
                <a:gd name="T77" fmla="*/ 0 h 78"/>
                <a:gd name="T78" fmla="*/ 41 w 41"/>
                <a:gd name="T79" fmla="*/ 0 h 78"/>
                <a:gd name="T80" fmla="*/ 41 w 41"/>
                <a:gd name="T81" fmla="*/ 0 h 78"/>
                <a:gd name="T82" fmla="*/ 41 w 41"/>
                <a:gd name="T83" fmla="*/ 0 h 78"/>
                <a:gd name="T84" fmla="*/ 41 w 41"/>
                <a:gd name="T85" fmla="*/ 0 h 78"/>
                <a:gd name="T86" fmla="*/ 41 w 41"/>
                <a:gd name="T87" fmla="*/ 0 h 78"/>
                <a:gd name="T88" fmla="*/ 41 w 41"/>
                <a:gd name="T89" fmla="*/ 0 h 78"/>
                <a:gd name="T90" fmla="*/ 41 w 41"/>
                <a:gd name="T9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8"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39" y="31"/>
                  </a:moveTo>
                  <a:cubicBezTo>
                    <a:pt x="37" y="43"/>
                    <a:pt x="35" y="59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moveTo>
                    <a:pt x="39" y="30"/>
                  </a:moveTo>
                  <a:cubicBezTo>
                    <a:pt x="39" y="30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moveTo>
                    <a:pt x="41" y="2"/>
                  </a:moveTo>
                  <a:cubicBezTo>
                    <a:pt x="41" y="4"/>
                    <a:pt x="41" y="7"/>
                    <a:pt x="41" y="12"/>
                  </a:cubicBezTo>
                  <a:cubicBezTo>
                    <a:pt x="41" y="8"/>
                    <a:pt x="41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2"/>
                    <a:pt x="41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998464" y="1651149"/>
              <a:ext cx="265201" cy="503061"/>
            </a:xfrm>
            <a:custGeom>
              <a:avLst/>
              <a:gdLst>
                <a:gd name="T0" fmla="*/ 41 w 41"/>
                <a:gd name="T1" fmla="*/ 0 h 78"/>
                <a:gd name="T2" fmla="*/ 41 w 41"/>
                <a:gd name="T3" fmla="*/ 0 h 78"/>
                <a:gd name="T4" fmla="*/ 41 w 41"/>
                <a:gd name="T5" fmla="*/ 0 h 78"/>
                <a:gd name="T6" fmla="*/ 0 w 41"/>
                <a:gd name="T7" fmla="*/ 56 h 78"/>
                <a:gd name="T8" fmla="*/ 30 w 41"/>
                <a:gd name="T9" fmla="*/ 78 h 78"/>
                <a:gd name="T10" fmla="*/ 30 w 41"/>
                <a:gd name="T11" fmla="*/ 77 h 78"/>
                <a:gd name="T12" fmla="*/ 30 w 41"/>
                <a:gd name="T13" fmla="*/ 77 h 78"/>
                <a:gd name="T14" fmla="*/ 30 w 41"/>
                <a:gd name="T15" fmla="*/ 77 h 78"/>
                <a:gd name="T16" fmla="*/ 30 w 41"/>
                <a:gd name="T17" fmla="*/ 77 h 78"/>
                <a:gd name="T18" fmla="*/ 30 w 41"/>
                <a:gd name="T19" fmla="*/ 77 h 78"/>
                <a:gd name="T20" fmla="*/ 39 w 41"/>
                <a:gd name="T21" fmla="*/ 31 h 78"/>
                <a:gd name="T22" fmla="*/ 39 w 41"/>
                <a:gd name="T23" fmla="*/ 31 h 78"/>
                <a:gd name="T24" fmla="*/ 39 w 41"/>
                <a:gd name="T25" fmla="*/ 30 h 78"/>
                <a:gd name="T26" fmla="*/ 39 w 41"/>
                <a:gd name="T27" fmla="*/ 30 h 78"/>
                <a:gd name="T28" fmla="*/ 39 w 41"/>
                <a:gd name="T29" fmla="*/ 30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41 w 41"/>
                <a:gd name="T39" fmla="*/ 12 h 78"/>
                <a:gd name="T40" fmla="*/ 41 w 41"/>
                <a:gd name="T41" fmla="*/ 12 h 78"/>
                <a:gd name="T42" fmla="*/ 41 w 41"/>
                <a:gd name="T43" fmla="*/ 12 h 78"/>
                <a:gd name="T44" fmla="*/ 41 w 41"/>
                <a:gd name="T45" fmla="*/ 2 h 78"/>
                <a:gd name="T46" fmla="*/ 41 w 41"/>
                <a:gd name="T47" fmla="*/ 1 h 78"/>
                <a:gd name="T48" fmla="*/ 41 w 41"/>
                <a:gd name="T49" fmla="*/ 1 h 78"/>
                <a:gd name="T50" fmla="*/ 41 w 41"/>
                <a:gd name="T51" fmla="*/ 1 h 78"/>
                <a:gd name="T52" fmla="*/ 41 w 41"/>
                <a:gd name="T53" fmla="*/ 1 h 78"/>
                <a:gd name="T54" fmla="*/ 41 w 41"/>
                <a:gd name="T55" fmla="*/ 0 h 78"/>
                <a:gd name="T56" fmla="*/ 41 w 41"/>
                <a:gd name="T57" fmla="*/ 0 h 78"/>
                <a:gd name="T58" fmla="*/ 41 w 41"/>
                <a:gd name="T59" fmla="*/ 0 h 78"/>
                <a:gd name="T60" fmla="*/ 41 w 41"/>
                <a:gd name="T61" fmla="*/ 0 h 78"/>
                <a:gd name="T62" fmla="*/ 41 w 41"/>
                <a:gd name="T63" fmla="*/ 0 h 78"/>
                <a:gd name="T64" fmla="*/ 41 w 41"/>
                <a:gd name="T65" fmla="*/ 0 h 78"/>
                <a:gd name="T66" fmla="*/ 41 w 41"/>
                <a:gd name="T6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8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3"/>
                    <a:pt x="40" y="17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 noEditPoints="1"/>
            </p:cNvSpPr>
            <p:nvPr/>
          </p:nvSpPr>
          <p:spPr bwMode="auto">
            <a:xfrm rot="607256">
              <a:off x="9596742" y="2342638"/>
              <a:ext cx="235126" cy="71085"/>
            </a:xfrm>
            <a:custGeom>
              <a:avLst/>
              <a:gdLst>
                <a:gd name="T0" fmla="*/ 15 w 36"/>
                <a:gd name="T1" fmla="*/ 11 h 11"/>
                <a:gd name="T2" fmla="*/ 15 w 36"/>
                <a:gd name="T3" fmla="*/ 11 h 11"/>
                <a:gd name="T4" fmla="*/ 15 w 36"/>
                <a:gd name="T5" fmla="*/ 11 h 11"/>
                <a:gd name="T6" fmla="*/ 15 w 36"/>
                <a:gd name="T7" fmla="*/ 11 h 11"/>
                <a:gd name="T8" fmla="*/ 0 w 36"/>
                <a:gd name="T9" fmla="*/ 6 h 11"/>
                <a:gd name="T10" fmla="*/ 0 w 36"/>
                <a:gd name="T11" fmla="*/ 6 h 11"/>
                <a:gd name="T12" fmla="*/ 0 w 36"/>
                <a:gd name="T13" fmla="*/ 6 h 11"/>
                <a:gd name="T14" fmla="*/ 36 w 36"/>
                <a:gd name="T15" fmla="*/ 0 h 11"/>
                <a:gd name="T16" fmla="*/ 15 w 36"/>
                <a:gd name="T17" fmla="*/ 11 h 11"/>
                <a:gd name="T18" fmla="*/ 36 w 36"/>
                <a:gd name="T19" fmla="*/ 0 h 11"/>
                <a:gd name="T20" fmla="*/ 36 w 36"/>
                <a:gd name="T21" fmla="*/ 0 h 11"/>
                <a:gd name="T22" fmla="*/ 36 w 36"/>
                <a:gd name="T23" fmla="*/ 0 h 11"/>
                <a:gd name="T24" fmla="*/ 36 w 3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"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6" y="0"/>
                  </a:moveTo>
                  <a:cubicBezTo>
                    <a:pt x="31" y="7"/>
                    <a:pt x="23" y="11"/>
                    <a:pt x="15" y="11"/>
                  </a:cubicBezTo>
                  <a:cubicBezTo>
                    <a:pt x="23" y="11"/>
                    <a:pt x="31" y="7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 rot="607256">
              <a:off x="9617648" y="2106558"/>
              <a:ext cx="265201" cy="311679"/>
            </a:xfrm>
            <a:custGeom>
              <a:avLst/>
              <a:gdLst>
                <a:gd name="T0" fmla="*/ 30 w 41"/>
                <a:gd name="T1" fmla="*/ 0 h 48"/>
                <a:gd name="T2" fmla="*/ 26 w 41"/>
                <a:gd name="T3" fmla="*/ 6 h 48"/>
                <a:gd name="T4" fmla="*/ 34 w 41"/>
                <a:gd name="T5" fmla="*/ 21 h 48"/>
                <a:gd name="T6" fmla="*/ 31 w 41"/>
                <a:gd name="T7" fmla="*/ 33 h 48"/>
                <a:gd name="T8" fmla="*/ 15 w 41"/>
                <a:gd name="T9" fmla="*/ 41 h 48"/>
                <a:gd name="T10" fmla="*/ 4 w 41"/>
                <a:gd name="T11" fmla="*/ 37 h 48"/>
                <a:gd name="T12" fmla="*/ 4 w 41"/>
                <a:gd name="T13" fmla="*/ 37 h 48"/>
                <a:gd name="T14" fmla="*/ 0 w 41"/>
                <a:gd name="T15" fmla="*/ 43 h 48"/>
                <a:gd name="T16" fmla="*/ 0 w 41"/>
                <a:gd name="T17" fmla="*/ 43 h 48"/>
                <a:gd name="T18" fmla="*/ 0 w 41"/>
                <a:gd name="T19" fmla="*/ 43 h 48"/>
                <a:gd name="T20" fmla="*/ 0 w 41"/>
                <a:gd name="T21" fmla="*/ 43 h 48"/>
                <a:gd name="T22" fmla="*/ 0 w 41"/>
                <a:gd name="T23" fmla="*/ 43 h 48"/>
                <a:gd name="T24" fmla="*/ 15 w 41"/>
                <a:gd name="T25" fmla="*/ 48 h 48"/>
                <a:gd name="T26" fmla="*/ 15 w 41"/>
                <a:gd name="T27" fmla="*/ 48 h 48"/>
                <a:gd name="T28" fmla="*/ 15 w 41"/>
                <a:gd name="T29" fmla="*/ 48 h 48"/>
                <a:gd name="T30" fmla="*/ 15 w 41"/>
                <a:gd name="T31" fmla="*/ 48 h 48"/>
                <a:gd name="T32" fmla="*/ 15 w 41"/>
                <a:gd name="T33" fmla="*/ 48 h 48"/>
                <a:gd name="T34" fmla="*/ 15 w 41"/>
                <a:gd name="T35" fmla="*/ 48 h 48"/>
                <a:gd name="T36" fmla="*/ 36 w 41"/>
                <a:gd name="T37" fmla="*/ 37 h 48"/>
                <a:gd name="T38" fmla="*/ 36 w 41"/>
                <a:gd name="T39" fmla="*/ 37 h 48"/>
                <a:gd name="T40" fmla="*/ 36 w 41"/>
                <a:gd name="T41" fmla="*/ 37 h 48"/>
                <a:gd name="T42" fmla="*/ 36 w 41"/>
                <a:gd name="T43" fmla="*/ 37 h 48"/>
                <a:gd name="T44" fmla="*/ 36 w 41"/>
                <a:gd name="T45" fmla="*/ 37 h 48"/>
                <a:gd name="T46" fmla="*/ 36 w 41"/>
                <a:gd name="T47" fmla="*/ 37 h 48"/>
                <a:gd name="T48" fmla="*/ 36 w 41"/>
                <a:gd name="T49" fmla="*/ 37 h 48"/>
                <a:gd name="T50" fmla="*/ 41 w 41"/>
                <a:gd name="T51" fmla="*/ 21 h 48"/>
                <a:gd name="T52" fmla="*/ 30 w 41"/>
                <a:gd name="T53" fmla="*/ 0 h 48"/>
                <a:gd name="T54" fmla="*/ 30 w 41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48">
                  <a:moveTo>
                    <a:pt x="30" y="0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2" y="10"/>
                    <a:pt x="34" y="16"/>
                    <a:pt x="34" y="21"/>
                  </a:cubicBezTo>
                  <a:cubicBezTo>
                    <a:pt x="34" y="25"/>
                    <a:pt x="33" y="29"/>
                    <a:pt x="31" y="33"/>
                  </a:cubicBezTo>
                  <a:cubicBezTo>
                    <a:pt x="27" y="38"/>
                    <a:pt x="21" y="41"/>
                    <a:pt x="15" y="41"/>
                  </a:cubicBezTo>
                  <a:cubicBezTo>
                    <a:pt x="11" y="41"/>
                    <a:pt x="7" y="40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6"/>
                    <a:pt x="10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3" y="48"/>
                    <a:pt x="31" y="4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32"/>
                    <a:pt x="41" y="27"/>
                    <a:pt x="41" y="21"/>
                  </a:cubicBezTo>
                  <a:cubicBezTo>
                    <a:pt x="41" y="13"/>
                    <a:pt x="37" y="5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出自【趣你的PPT】(微信:qunideppt)：最优质的PPT资源库"/>
          <p:cNvSpPr/>
          <p:nvPr/>
        </p:nvSpPr>
        <p:spPr>
          <a:xfrm rot="2051682">
            <a:off x="3848834" y="1095636"/>
            <a:ext cx="1356752" cy="6724873"/>
          </a:xfrm>
          <a:custGeom>
            <a:avLst/>
            <a:gdLst>
              <a:gd name="connsiteX0" fmla="*/ 1288631 w 1356752"/>
              <a:gd name="connsiteY0" fmla="*/ 0 h 6724873"/>
              <a:gd name="connsiteX1" fmla="*/ 1356752 w 1356752"/>
              <a:gd name="connsiteY1" fmla="*/ 2021 h 6724873"/>
              <a:gd name="connsiteX2" fmla="*/ 466516 w 1356752"/>
              <a:gd name="connsiteY2" fmla="*/ 6407893 h 6724873"/>
              <a:gd name="connsiteX3" fmla="*/ 0 w 1356752"/>
              <a:gd name="connsiteY3" fmla="*/ 6724873 h 67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752" h="6724873">
                <a:moveTo>
                  <a:pt x="1288631" y="0"/>
                </a:moveTo>
                <a:lnTo>
                  <a:pt x="1356752" y="2021"/>
                </a:lnTo>
                <a:lnTo>
                  <a:pt x="466516" y="6407893"/>
                </a:lnTo>
                <a:lnTo>
                  <a:pt x="0" y="67248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出自【趣你的PPT】(微信:qunideppt)：最优质的PPT资源库"/>
          <p:cNvSpPr/>
          <p:nvPr/>
        </p:nvSpPr>
        <p:spPr>
          <a:xfrm>
            <a:off x="4527210" y="5429817"/>
            <a:ext cx="4571702" cy="5170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Group 47出自【趣你的PPT】(微信:qunideppt)：最优质的PPT资源库"/>
          <p:cNvGrpSpPr/>
          <p:nvPr/>
        </p:nvGrpSpPr>
        <p:grpSpPr>
          <a:xfrm>
            <a:off x="2638976" y="4361137"/>
            <a:ext cx="1096472" cy="458922"/>
            <a:chOff x="2887842" y="4400230"/>
            <a:chExt cx="1096472" cy="458922"/>
          </a:xfrm>
        </p:grpSpPr>
        <p:sp>
          <p:nvSpPr>
            <p:cNvPr id="49" name="出自【趣你的PPT】(微信:qunideppt)：最优质的PPT资源库"/>
            <p:cNvSpPr/>
            <p:nvPr/>
          </p:nvSpPr>
          <p:spPr>
            <a:xfrm>
              <a:off x="2887842" y="4400230"/>
              <a:ext cx="1089233" cy="458922"/>
            </a:xfrm>
            <a:prstGeom prst="rect">
              <a:avLst/>
            </a:prstGeom>
            <a:solidFill>
              <a:srgbClr val="00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出自【趣你的PPT】(微信:qunideppt)：最优质的PPT资源库"/>
            <p:cNvSpPr txBox="1"/>
            <p:nvPr/>
          </p:nvSpPr>
          <p:spPr>
            <a:xfrm>
              <a:off x="3033814" y="4418960"/>
              <a:ext cx="95050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出自【趣你的PPT】(微信:qunideppt)：最优质的PPT资源库"/>
          <p:cNvSpPr/>
          <p:nvPr/>
        </p:nvSpPr>
        <p:spPr>
          <a:xfrm>
            <a:off x="5307808" y="4361137"/>
            <a:ext cx="4571702" cy="5170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" name="Group 51出自【趣你的PPT】(微信:qunideppt)：最优质的PPT资源库"/>
          <p:cNvGrpSpPr/>
          <p:nvPr/>
        </p:nvGrpSpPr>
        <p:grpSpPr>
          <a:xfrm>
            <a:off x="3888560" y="3209986"/>
            <a:ext cx="1089233" cy="458922"/>
            <a:chOff x="4137426" y="3209986"/>
            <a:chExt cx="1089233" cy="458922"/>
          </a:xfrm>
        </p:grpSpPr>
        <p:sp>
          <p:nvSpPr>
            <p:cNvPr id="53" name="出自【趣你的PPT】(微信:qunideppt)：最优质的PPT资源库"/>
            <p:cNvSpPr/>
            <p:nvPr/>
          </p:nvSpPr>
          <p:spPr>
            <a:xfrm>
              <a:off x="4137426" y="3209986"/>
              <a:ext cx="1089233" cy="458922"/>
            </a:xfrm>
            <a:prstGeom prst="rect">
              <a:avLst/>
            </a:prstGeom>
            <a:solidFill>
              <a:srgbClr val="00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出自【趣你的PPT】(微信:qunideppt)：最优质的PPT资源库"/>
            <p:cNvSpPr txBox="1"/>
            <p:nvPr/>
          </p:nvSpPr>
          <p:spPr>
            <a:xfrm>
              <a:off x="4356752" y="3259273"/>
              <a:ext cx="83180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2016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" name="出自【趣你的PPT】(微信:qunideppt)：最优质的PPT资源库"/>
          <p:cNvSpPr/>
          <p:nvPr/>
        </p:nvSpPr>
        <p:spPr>
          <a:xfrm>
            <a:off x="6339624" y="3194932"/>
            <a:ext cx="4571702" cy="5170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6" name="Group 55出自【趣你的PPT】(微信:qunideppt)：最优质的PPT资源库"/>
          <p:cNvGrpSpPr/>
          <p:nvPr/>
        </p:nvGrpSpPr>
        <p:grpSpPr>
          <a:xfrm>
            <a:off x="1609226" y="5429817"/>
            <a:ext cx="1096472" cy="458922"/>
            <a:chOff x="2887842" y="4400230"/>
            <a:chExt cx="1096472" cy="458922"/>
          </a:xfrm>
        </p:grpSpPr>
        <p:sp>
          <p:nvSpPr>
            <p:cNvPr id="57" name="出自【趣你的PPT】(微信:qunideppt)：最优质的PPT资源库"/>
            <p:cNvSpPr/>
            <p:nvPr/>
          </p:nvSpPr>
          <p:spPr>
            <a:xfrm>
              <a:off x="2887842" y="4400230"/>
              <a:ext cx="1089233" cy="458922"/>
            </a:xfrm>
            <a:prstGeom prst="rect">
              <a:avLst/>
            </a:prstGeom>
            <a:solidFill>
              <a:srgbClr val="00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出自【趣你的PPT】(微信:qunideppt)：最优质的PPT资源库"/>
            <p:cNvSpPr txBox="1"/>
            <p:nvPr/>
          </p:nvSpPr>
          <p:spPr>
            <a:xfrm>
              <a:off x="3033814" y="4418960"/>
              <a:ext cx="95050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76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46660" y="2859610"/>
            <a:ext cx="3871386" cy="1417273"/>
          </a:xfrm>
          <a:custGeom>
            <a:avLst/>
            <a:gdLst>
              <a:gd name="T0" fmla="*/ 983 w 1203"/>
              <a:gd name="T1" fmla="*/ 0 h 440"/>
              <a:gd name="T2" fmla="*/ 784 w 1203"/>
              <a:gd name="T3" fmla="*/ 125 h 440"/>
              <a:gd name="T4" fmla="*/ 784 w 1203"/>
              <a:gd name="T5" fmla="*/ 125 h 440"/>
              <a:gd name="T6" fmla="*/ 740 w 1203"/>
              <a:gd name="T7" fmla="*/ 125 h 440"/>
              <a:gd name="T8" fmla="*/ 740 w 1203"/>
              <a:gd name="T9" fmla="*/ 144 h 440"/>
              <a:gd name="T10" fmla="*/ 699 w 1203"/>
              <a:gd name="T11" fmla="*/ 144 h 440"/>
              <a:gd name="T12" fmla="*/ 699 w 1203"/>
              <a:gd name="T13" fmla="*/ 158 h 440"/>
              <a:gd name="T14" fmla="*/ 334 w 1203"/>
              <a:gd name="T15" fmla="*/ 158 h 440"/>
              <a:gd name="T16" fmla="*/ 309 w 1203"/>
              <a:gd name="T17" fmla="*/ 182 h 440"/>
              <a:gd name="T18" fmla="*/ 282 w 1203"/>
              <a:gd name="T19" fmla="*/ 160 h 440"/>
              <a:gd name="T20" fmla="*/ 56 w 1203"/>
              <a:gd name="T21" fmla="*/ 160 h 440"/>
              <a:gd name="T22" fmla="*/ 31 w 1203"/>
              <a:gd name="T23" fmla="*/ 185 h 440"/>
              <a:gd name="T24" fmla="*/ 698 w 1203"/>
              <a:gd name="T25" fmla="*/ 185 h 440"/>
              <a:gd name="T26" fmla="*/ 698 w 1203"/>
              <a:gd name="T27" fmla="*/ 198 h 440"/>
              <a:gd name="T28" fmla="*/ 18 w 1203"/>
              <a:gd name="T29" fmla="*/ 198 h 440"/>
              <a:gd name="T30" fmla="*/ 0 w 1203"/>
              <a:gd name="T31" fmla="*/ 217 h 440"/>
              <a:gd name="T32" fmla="*/ 0 w 1203"/>
              <a:gd name="T33" fmla="*/ 232 h 440"/>
              <a:gd name="T34" fmla="*/ 40 w 1203"/>
              <a:gd name="T35" fmla="*/ 272 h 440"/>
              <a:gd name="T36" fmla="*/ 86 w 1203"/>
              <a:gd name="T37" fmla="*/ 272 h 440"/>
              <a:gd name="T38" fmla="*/ 110 w 1203"/>
              <a:gd name="T39" fmla="*/ 247 h 440"/>
              <a:gd name="T40" fmla="*/ 142 w 1203"/>
              <a:gd name="T41" fmla="*/ 278 h 440"/>
              <a:gd name="T42" fmla="*/ 173 w 1203"/>
              <a:gd name="T43" fmla="*/ 278 h 440"/>
              <a:gd name="T44" fmla="*/ 188 w 1203"/>
              <a:gd name="T45" fmla="*/ 262 h 440"/>
              <a:gd name="T46" fmla="*/ 205 w 1203"/>
              <a:gd name="T47" fmla="*/ 278 h 440"/>
              <a:gd name="T48" fmla="*/ 247 w 1203"/>
              <a:gd name="T49" fmla="*/ 278 h 440"/>
              <a:gd name="T50" fmla="*/ 275 w 1203"/>
              <a:gd name="T51" fmla="*/ 244 h 440"/>
              <a:gd name="T52" fmla="*/ 300 w 1203"/>
              <a:gd name="T53" fmla="*/ 244 h 440"/>
              <a:gd name="T54" fmla="*/ 326 w 1203"/>
              <a:gd name="T55" fmla="*/ 282 h 440"/>
              <a:gd name="T56" fmla="*/ 699 w 1203"/>
              <a:gd name="T57" fmla="*/ 282 h 440"/>
              <a:gd name="T58" fmla="*/ 699 w 1203"/>
              <a:gd name="T59" fmla="*/ 295 h 440"/>
              <a:gd name="T60" fmla="*/ 740 w 1203"/>
              <a:gd name="T61" fmla="*/ 295 h 440"/>
              <a:gd name="T62" fmla="*/ 740 w 1203"/>
              <a:gd name="T63" fmla="*/ 314 h 440"/>
              <a:gd name="T64" fmla="*/ 784 w 1203"/>
              <a:gd name="T65" fmla="*/ 314 h 440"/>
              <a:gd name="T66" fmla="*/ 784 w 1203"/>
              <a:gd name="T67" fmla="*/ 314 h 440"/>
              <a:gd name="T68" fmla="*/ 983 w 1203"/>
              <a:gd name="T69" fmla="*/ 440 h 440"/>
              <a:gd name="T70" fmla="*/ 1203 w 1203"/>
              <a:gd name="T71" fmla="*/ 220 h 440"/>
              <a:gd name="T72" fmla="*/ 983 w 1203"/>
              <a:gd name="T73" fmla="*/ 0 h 440"/>
              <a:gd name="T74" fmla="*/ 1104 w 1203"/>
              <a:gd name="T75" fmla="*/ 269 h 440"/>
              <a:gd name="T76" fmla="*/ 1055 w 1203"/>
              <a:gd name="T77" fmla="*/ 220 h 440"/>
              <a:gd name="T78" fmla="*/ 1104 w 1203"/>
              <a:gd name="T79" fmla="*/ 171 h 440"/>
              <a:gd name="T80" fmla="*/ 1154 w 1203"/>
              <a:gd name="T81" fmla="*/ 220 h 440"/>
              <a:gd name="T82" fmla="*/ 1104 w 1203"/>
              <a:gd name="T83" fmla="*/ 26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3" h="440">
                <a:moveTo>
                  <a:pt x="983" y="0"/>
                </a:moveTo>
                <a:cubicBezTo>
                  <a:pt x="895" y="0"/>
                  <a:pt x="819" y="51"/>
                  <a:pt x="784" y="125"/>
                </a:cubicBezTo>
                <a:cubicBezTo>
                  <a:pt x="784" y="125"/>
                  <a:pt x="784" y="125"/>
                  <a:pt x="784" y="125"/>
                </a:cubicBezTo>
                <a:cubicBezTo>
                  <a:pt x="740" y="125"/>
                  <a:pt x="740" y="125"/>
                  <a:pt x="740" y="125"/>
                </a:cubicBezTo>
                <a:cubicBezTo>
                  <a:pt x="740" y="144"/>
                  <a:pt x="740" y="144"/>
                  <a:pt x="740" y="144"/>
                </a:cubicBezTo>
                <a:cubicBezTo>
                  <a:pt x="699" y="144"/>
                  <a:pt x="699" y="144"/>
                  <a:pt x="699" y="144"/>
                </a:cubicBezTo>
                <a:cubicBezTo>
                  <a:pt x="699" y="158"/>
                  <a:pt x="699" y="158"/>
                  <a:pt x="699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09" y="182"/>
                  <a:pt x="309" y="182"/>
                  <a:pt x="309" y="182"/>
                </a:cubicBezTo>
                <a:cubicBezTo>
                  <a:pt x="282" y="160"/>
                  <a:pt x="282" y="160"/>
                  <a:pt x="282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698" y="185"/>
                  <a:pt x="698" y="185"/>
                  <a:pt x="698" y="185"/>
                </a:cubicBezTo>
                <a:cubicBezTo>
                  <a:pt x="698" y="198"/>
                  <a:pt x="698" y="198"/>
                  <a:pt x="698" y="198"/>
                </a:cubicBezTo>
                <a:cubicBezTo>
                  <a:pt x="18" y="198"/>
                  <a:pt x="18" y="198"/>
                  <a:pt x="18" y="19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32"/>
                  <a:pt x="0" y="232"/>
                  <a:pt x="0" y="232"/>
                </a:cubicBezTo>
                <a:cubicBezTo>
                  <a:pt x="40" y="272"/>
                  <a:pt x="40" y="272"/>
                  <a:pt x="40" y="272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110" y="247"/>
                  <a:pt x="110" y="247"/>
                  <a:pt x="110" y="247"/>
                </a:cubicBezTo>
                <a:cubicBezTo>
                  <a:pt x="142" y="278"/>
                  <a:pt x="142" y="278"/>
                  <a:pt x="142" y="278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205" y="278"/>
                  <a:pt x="205" y="278"/>
                  <a:pt x="205" y="278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75" y="244"/>
                  <a:pt x="275" y="244"/>
                  <a:pt x="275" y="244"/>
                </a:cubicBezTo>
                <a:cubicBezTo>
                  <a:pt x="300" y="244"/>
                  <a:pt x="300" y="244"/>
                  <a:pt x="300" y="244"/>
                </a:cubicBezTo>
                <a:cubicBezTo>
                  <a:pt x="326" y="282"/>
                  <a:pt x="326" y="282"/>
                  <a:pt x="326" y="282"/>
                </a:cubicBezTo>
                <a:cubicBezTo>
                  <a:pt x="699" y="282"/>
                  <a:pt x="699" y="282"/>
                  <a:pt x="699" y="282"/>
                </a:cubicBezTo>
                <a:cubicBezTo>
                  <a:pt x="699" y="295"/>
                  <a:pt x="699" y="295"/>
                  <a:pt x="699" y="295"/>
                </a:cubicBezTo>
                <a:cubicBezTo>
                  <a:pt x="740" y="295"/>
                  <a:pt x="740" y="295"/>
                  <a:pt x="740" y="295"/>
                </a:cubicBezTo>
                <a:cubicBezTo>
                  <a:pt x="740" y="314"/>
                  <a:pt x="740" y="314"/>
                  <a:pt x="740" y="314"/>
                </a:cubicBezTo>
                <a:cubicBezTo>
                  <a:pt x="784" y="314"/>
                  <a:pt x="784" y="314"/>
                  <a:pt x="784" y="314"/>
                </a:cubicBezTo>
                <a:cubicBezTo>
                  <a:pt x="784" y="314"/>
                  <a:pt x="784" y="314"/>
                  <a:pt x="784" y="314"/>
                </a:cubicBezTo>
                <a:cubicBezTo>
                  <a:pt x="819" y="389"/>
                  <a:pt x="895" y="440"/>
                  <a:pt x="983" y="440"/>
                </a:cubicBezTo>
                <a:cubicBezTo>
                  <a:pt x="1104" y="440"/>
                  <a:pt x="1203" y="341"/>
                  <a:pt x="1203" y="220"/>
                </a:cubicBezTo>
                <a:cubicBezTo>
                  <a:pt x="1203" y="98"/>
                  <a:pt x="1104" y="0"/>
                  <a:pt x="983" y="0"/>
                </a:cubicBezTo>
                <a:close/>
                <a:moveTo>
                  <a:pt x="1104" y="269"/>
                </a:moveTo>
                <a:cubicBezTo>
                  <a:pt x="1077" y="269"/>
                  <a:pt x="1055" y="247"/>
                  <a:pt x="1055" y="220"/>
                </a:cubicBezTo>
                <a:cubicBezTo>
                  <a:pt x="1055" y="193"/>
                  <a:pt x="1077" y="171"/>
                  <a:pt x="1104" y="171"/>
                </a:cubicBezTo>
                <a:cubicBezTo>
                  <a:pt x="1131" y="171"/>
                  <a:pt x="1154" y="193"/>
                  <a:pt x="1154" y="220"/>
                </a:cubicBezTo>
                <a:cubicBezTo>
                  <a:pt x="1154" y="247"/>
                  <a:pt x="1131" y="269"/>
                  <a:pt x="1104" y="26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出自【趣你的PPT】(微信:qunideppt)：最优质的PPT资源库"/>
          <p:cNvSpPr>
            <a:spLocks/>
          </p:cNvSpPr>
          <p:nvPr/>
        </p:nvSpPr>
        <p:spPr bwMode="auto">
          <a:xfrm>
            <a:off x="5496154" y="2995018"/>
            <a:ext cx="12896" cy="15475"/>
          </a:xfrm>
          <a:custGeom>
            <a:avLst/>
            <a:gdLst>
              <a:gd name="T0" fmla="*/ 0 w 4"/>
              <a:gd name="T1" fmla="*/ 5 h 5"/>
              <a:gd name="T2" fmla="*/ 1 w 4"/>
              <a:gd name="T3" fmla="*/ 5 h 5"/>
              <a:gd name="T4" fmla="*/ 4 w 4"/>
              <a:gd name="T5" fmla="*/ 0 h 5"/>
              <a:gd name="T6" fmla="*/ 3 w 4"/>
              <a:gd name="T7" fmla="*/ 2 h 5"/>
              <a:gd name="T8" fmla="*/ 0 w 4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5"/>
                </a:moveTo>
                <a:cubicBezTo>
                  <a:pt x="0" y="5"/>
                  <a:pt x="0" y="5"/>
                  <a:pt x="1" y="5"/>
                </a:cubicBezTo>
                <a:cubicBezTo>
                  <a:pt x="3" y="4"/>
                  <a:pt x="4" y="2"/>
                  <a:pt x="4" y="0"/>
                </a:cubicBezTo>
                <a:cubicBezTo>
                  <a:pt x="3" y="1"/>
                  <a:pt x="3" y="1"/>
                  <a:pt x="3" y="2"/>
                </a:cubicBezTo>
                <a:cubicBezTo>
                  <a:pt x="2" y="4"/>
                  <a:pt x="1" y="5"/>
                  <a:pt x="0" y="5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出自【趣你的PPT】(微信:qunideppt)：最优质的PPT资源库"/>
          <p:cNvSpPr>
            <a:spLocks/>
          </p:cNvSpPr>
          <p:nvPr/>
        </p:nvSpPr>
        <p:spPr bwMode="auto">
          <a:xfrm>
            <a:off x="5674119" y="3700431"/>
            <a:ext cx="2579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出自【趣你的PPT】(微信:qunideppt)：最优质的PPT资源库"/>
          <p:cNvSpPr>
            <a:spLocks/>
          </p:cNvSpPr>
          <p:nvPr/>
        </p:nvSpPr>
        <p:spPr bwMode="auto">
          <a:xfrm>
            <a:off x="5676698" y="3690114"/>
            <a:ext cx="16764" cy="10317"/>
          </a:xfrm>
          <a:custGeom>
            <a:avLst/>
            <a:gdLst>
              <a:gd name="T0" fmla="*/ 0 w 5"/>
              <a:gd name="T1" fmla="*/ 3 h 3"/>
              <a:gd name="T2" fmla="*/ 1 w 5"/>
              <a:gd name="T3" fmla="*/ 3 h 3"/>
              <a:gd name="T4" fmla="*/ 5 w 5"/>
              <a:gd name="T5" fmla="*/ 0 h 3"/>
              <a:gd name="T6" fmla="*/ 4 w 5"/>
              <a:gd name="T7" fmla="*/ 1 h 3"/>
              <a:gd name="T8" fmla="*/ 0 w 5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0" y="3"/>
                </a:moveTo>
                <a:cubicBezTo>
                  <a:pt x="0" y="3"/>
                  <a:pt x="0" y="3"/>
                  <a:pt x="1" y="3"/>
                </a:cubicBezTo>
                <a:cubicBezTo>
                  <a:pt x="3" y="3"/>
                  <a:pt x="5" y="2"/>
                  <a:pt x="5" y="0"/>
                </a:cubicBezTo>
                <a:cubicBezTo>
                  <a:pt x="5" y="0"/>
                  <a:pt x="4" y="1"/>
                  <a:pt x="4" y="1"/>
                </a:cubicBezTo>
                <a:cubicBezTo>
                  <a:pt x="3" y="3"/>
                  <a:pt x="1" y="3"/>
                  <a:pt x="0" y="3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出自【趣你的PPT】(微信:qunideppt)：最优质的PPT资源库"/>
          <p:cNvSpPr>
            <a:spLocks/>
          </p:cNvSpPr>
          <p:nvPr/>
        </p:nvSpPr>
        <p:spPr bwMode="auto">
          <a:xfrm>
            <a:off x="5467783" y="4283331"/>
            <a:ext cx="386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出自【趣你的PPT】(微信:qunideppt)：最优质的PPT资源库"/>
          <p:cNvSpPr>
            <a:spLocks/>
          </p:cNvSpPr>
          <p:nvPr/>
        </p:nvSpPr>
        <p:spPr bwMode="auto">
          <a:xfrm>
            <a:off x="5471651" y="4280752"/>
            <a:ext cx="18054" cy="6448"/>
          </a:xfrm>
          <a:custGeom>
            <a:avLst/>
            <a:gdLst>
              <a:gd name="T0" fmla="*/ 0 w 6"/>
              <a:gd name="T1" fmla="*/ 1 h 2"/>
              <a:gd name="T2" fmla="*/ 0 w 6"/>
              <a:gd name="T3" fmla="*/ 1 h 2"/>
              <a:gd name="T4" fmla="*/ 6 w 6"/>
              <a:gd name="T5" fmla="*/ 0 h 2"/>
              <a:gd name="T6" fmla="*/ 4 w 6"/>
              <a:gd name="T7" fmla="*/ 1 h 2"/>
              <a:gd name="T8" fmla="*/ 0 w 6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2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2" y="2"/>
                  <a:pt x="4" y="1"/>
                  <a:pt x="6" y="0"/>
                </a:cubicBezTo>
                <a:cubicBezTo>
                  <a:pt x="5" y="0"/>
                  <a:pt x="5" y="0"/>
                  <a:pt x="4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出自【趣你的PPT】(微信:qunideppt)：最优质的PPT资源库"/>
          <p:cNvSpPr>
            <a:spLocks/>
          </p:cNvSpPr>
          <p:nvPr/>
        </p:nvSpPr>
        <p:spPr bwMode="auto">
          <a:xfrm>
            <a:off x="4411598" y="3648847"/>
            <a:ext cx="6448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出自【趣你的PPT】(微信:qunideppt)：最优质的PPT资源库"/>
          <p:cNvSpPr>
            <a:spLocks/>
          </p:cNvSpPr>
          <p:nvPr/>
        </p:nvSpPr>
        <p:spPr bwMode="auto">
          <a:xfrm>
            <a:off x="4176890" y="3427035"/>
            <a:ext cx="0" cy="6448"/>
          </a:xfrm>
          <a:custGeom>
            <a:avLst/>
            <a:gdLst>
              <a:gd name="T0" fmla="*/ 2 h 2"/>
              <a:gd name="T1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">
                <a:moveTo>
                  <a:pt x="0" y="2"/>
                </a:moveTo>
                <a:cubicBezTo>
                  <a:pt x="0" y="0"/>
                  <a:pt x="0" y="2"/>
                  <a:pt x="0" y="2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出自【趣你的PPT】(微信:qunideppt)：最优质的PPT资源库"/>
          <p:cNvSpPr>
            <a:spLocks/>
          </p:cNvSpPr>
          <p:nvPr/>
        </p:nvSpPr>
        <p:spPr bwMode="auto">
          <a:xfrm>
            <a:off x="4222027" y="3487646"/>
            <a:ext cx="16764" cy="6448"/>
          </a:xfrm>
          <a:custGeom>
            <a:avLst/>
            <a:gdLst>
              <a:gd name="T0" fmla="*/ 5 w 5"/>
              <a:gd name="T1" fmla="*/ 1 h 2"/>
              <a:gd name="T2" fmla="*/ 5 w 5"/>
              <a:gd name="T3" fmla="*/ 0 h 2"/>
              <a:gd name="T4" fmla="*/ 0 w 5"/>
              <a:gd name="T5" fmla="*/ 2 h 2"/>
              <a:gd name="T6" fmla="*/ 5 w 5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5" y="1"/>
                </a:moveTo>
                <a:cubicBezTo>
                  <a:pt x="5" y="1"/>
                  <a:pt x="5" y="0"/>
                  <a:pt x="5" y="0"/>
                </a:cubicBezTo>
                <a:cubicBezTo>
                  <a:pt x="3" y="1"/>
                  <a:pt x="1" y="1"/>
                  <a:pt x="0" y="2"/>
                </a:cubicBezTo>
                <a:cubicBezTo>
                  <a:pt x="2" y="2"/>
                  <a:pt x="4" y="2"/>
                  <a:pt x="5" y="1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出自【趣你的PPT】(微信:qunideppt)：最优质的PPT资源库"/>
          <p:cNvSpPr>
            <a:spLocks/>
          </p:cNvSpPr>
          <p:nvPr/>
        </p:nvSpPr>
        <p:spPr bwMode="auto">
          <a:xfrm>
            <a:off x="4222027" y="3655294"/>
            <a:ext cx="3868" cy="2579"/>
          </a:xfrm>
          <a:custGeom>
            <a:avLst/>
            <a:gdLst>
              <a:gd name="T0" fmla="*/ 1 w 1"/>
              <a:gd name="T1" fmla="*/ 1 h 1"/>
              <a:gd name="T2" fmla="*/ 1 w 1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0" y="1"/>
                  <a:pt x="1" y="1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出自【趣你的PPT】(微信:qunideppt)：最优质的PPT资源库"/>
          <p:cNvSpPr>
            <a:spLocks/>
          </p:cNvSpPr>
          <p:nvPr/>
        </p:nvSpPr>
        <p:spPr bwMode="auto">
          <a:xfrm>
            <a:off x="4238791" y="3485067"/>
            <a:ext cx="24502" cy="5158"/>
          </a:xfrm>
          <a:custGeom>
            <a:avLst/>
            <a:gdLst>
              <a:gd name="T0" fmla="*/ 3 w 8"/>
              <a:gd name="T1" fmla="*/ 1 h 2"/>
              <a:gd name="T2" fmla="*/ 8 w 8"/>
              <a:gd name="T3" fmla="*/ 0 h 2"/>
              <a:gd name="T4" fmla="*/ 0 w 8"/>
              <a:gd name="T5" fmla="*/ 1 h 2"/>
              <a:gd name="T6" fmla="*/ 0 w 8"/>
              <a:gd name="T7" fmla="*/ 2 h 2"/>
              <a:gd name="T8" fmla="*/ 3 w 8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">
                <a:moveTo>
                  <a:pt x="3" y="1"/>
                </a:moveTo>
                <a:cubicBezTo>
                  <a:pt x="5" y="1"/>
                  <a:pt x="6" y="0"/>
                  <a:pt x="8" y="0"/>
                </a:cubicBezTo>
                <a:cubicBezTo>
                  <a:pt x="5" y="0"/>
                  <a:pt x="2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2"/>
                  <a:pt x="3" y="2"/>
                  <a:pt x="3" y="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846194" y="4345232"/>
            <a:ext cx="1523020" cy="1523020"/>
          </a:xfrm>
          <a:custGeom>
            <a:avLst/>
            <a:gdLst>
              <a:gd name="T0" fmla="*/ 107 w 473"/>
              <a:gd name="T1" fmla="*/ 7 h 473"/>
              <a:gd name="T2" fmla="*/ 7 w 473"/>
              <a:gd name="T3" fmla="*/ 107 h 473"/>
              <a:gd name="T4" fmla="*/ 7 w 473"/>
              <a:gd name="T5" fmla="*/ 135 h 473"/>
              <a:gd name="T6" fmla="*/ 338 w 473"/>
              <a:gd name="T7" fmla="*/ 465 h 473"/>
              <a:gd name="T8" fmla="*/ 366 w 473"/>
              <a:gd name="T9" fmla="*/ 465 h 473"/>
              <a:gd name="T10" fmla="*/ 466 w 473"/>
              <a:gd name="T11" fmla="*/ 366 h 473"/>
              <a:gd name="T12" fmla="*/ 466 w 473"/>
              <a:gd name="T13" fmla="*/ 338 h 473"/>
              <a:gd name="T14" fmla="*/ 135 w 473"/>
              <a:gd name="T15" fmla="*/ 7 h 473"/>
              <a:gd name="T16" fmla="*/ 107 w 473"/>
              <a:gd name="T17" fmla="*/ 7 h 473"/>
              <a:gd name="T18" fmla="*/ 117 w 473"/>
              <a:gd name="T19" fmla="*/ 117 h 473"/>
              <a:gd name="T20" fmla="*/ 75 w 473"/>
              <a:gd name="T21" fmla="*/ 117 h 473"/>
              <a:gd name="T22" fmla="*/ 75 w 473"/>
              <a:gd name="T23" fmla="*/ 75 h 473"/>
              <a:gd name="T24" fmla="*/ 117 w 473"/>
              <a:gd name="T25" fmla="*/ 75 h 473"/>
              <a:gd name="T26" fmla="*/ 117 w 473"/>
              <a:gd name="T27" fmla="*/ 11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3" h="473">
                <a:moveTo>
                  <a:pt x="107" y="7"/>
                </a:moveTo>
                <a:cubicBezTo>
                  <a:pt x="7" y="107"/>
                  <a:pt x="7" y="107"/>
                  <a:pt x="7" y="107"/>
                </a:cubicBezTo>
                <a:cubicBezTo>
                  <a:pt x="0" y="115"/>
                  <a:pt x="0" y="127"/>
                  <a:pt x="7" y="135"/>
                </a:cubicBezTo>
                <a:cubicBezTo>
                  <a:pt x="338" y="465"/>
                  <a:pt x="338" y="465"/>
                  <a:pt x="338" y="465"/>
                </a:cubicBezTo>
                <a:cubicBezTo>
                  <a:pt x="346" y="473"/>
                  <a:pt x="358" y="473"/>
                  <a:pt x="366" y="465"/>
                </a:cubicBezTo>
                <a:cubicBezTo>
                  <a:pt x="466" y="366"/>
                  <a:pt x="466" y="366"/>
                  <a:pt x="466" y="366"/>
                </a:cubicBezTo>
                <a:cubicBezTo>
                  <a:pt x="473" y="358"/>
                  <a:pt x="473" y="346"/>
                  <a:pt x="466" y="338"/>
                </a:cubicBezTo>
                <a:cubicBezTo>
                  <a:pt x="135" y="7"/>
                  <a:pt x="135" y="7"/>
                  <a:pt x="135" y="7"/>
                </a:cubicBezTo>
                <a:cubicBezTo>
                  <a:pt x="127" y="0"/>
                  <a:pt x="115" y="0"/>
                  <a:pt x="107" y="7"/>
                </a:cubicBezTo>
                <a:close/>
                <a:moveTo>
                  <a:pt x="117" y="117"/>
                </a:moveTo>
                <a:cubicBezTo>
                  <a:pt x="106" y="129"/>
                  <a:pt x="87" y="129"/>
                  <a:pt x="75" y="117"/>
                </a:cubicBezTo>
                <a:cubicBezTo>
                  <a:pt x="64" y="106"/>
                  <a:pt x="64" y="87"/>
                  <a:pt x="75" y="75"/>
                </a:cubicBezTo>
                <a:cubicBezTo>
                  <a:pt x="87" y="63"/>
                  <a:pt x="106" y="63"/>
                  <a:pt x="117" y="75"/>
                </a:cubicBezTo>
                <a:cubicBezTo>
                  <a:pt x="129" y="87"/>
                  <a:pt x="129" y="106"/>
                  <a:pt x="117" y="117"/>
                </a:cubicBezTo>
                <a:close/>
              </a:path>
            </a:pathLst>
          </a:custGeom>
          <a:solidFill>
            <a:srgbClr val="00AF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出自【趣你的PPT】(微信:qunideppt)：最优质的PPT资源库"/>
          <p:cNvSpPr>
            <a:spLocks noChangeShapeType="1"/>
          </p:cNvSpPr>
          <p:nvPr/>
        </p:nvSpPr>
        <p:spPr bwMode="auto">
          <a:xfrm>
            <a:off x="4968706" y="459025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出自【趣你的PPT】(微信:qunideppt)：最优质的PPT资源库"/>
          <p:cNvSpPr>
            <a:spLocks noChangeShapeType="1"/>
          </p:cNvSpPr>
          <p:nvPr/>
        </p:nvSpPr>
        <p:spPr bwMode="auto">
          <a:xfrm>
            <a:off x="4968706" y="459025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30出自【趣你的PPT】(微信:qunideppt)：最优质的PPT资源库"/>
          <p:cNvGrpSpPr/>
          <p:nvPr/>
        </p:nvGrpSpPr>
        <p:grpSpPr>
          <a:xfrm>
            <a:off x="4047930" y="3642398"/>
            <a:ext cx="1159352" cy="1062632"/>
            <a:chOff x="6530975" y="3590925"/>
            <a:chExt cx="1427162" cy="1308100"/>
          </a:xfrm>
          <a:solidFill>
            <a:schemeClr val="bg1">
              <a:lumMod val="65000"/>
            </a:schemeClr>
          </a:solidFill>
        </p:grpSpPr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816725" y="3948113"/>
              <a:ext cx="908050" cy="809625"/>
            </a:xfrm>
            <a:custGeom>
              <a:avLst/>
              <a:gdLst>
                <a:gd name="T0" fmla="*/ 229 w 229"/>
                <a:gd name="T1" fmla="*/ 190 h 204"/>
                <a:gd name="T2" fmla="*/ 46 w 229"/>
                <a:gd name="T3" fmla="*/ 30 h 204"/>
                <a:gd name="T4" fmla="*/ 11 w 229"/>
                <a:gd name="T5" fmla="*/ 0 h 204"/>
                <a:gd name="T6" fmla="*/ 12 w 229"/>
                <a:gd name="T7" fmla="*/ 0 h 204"/>
                <a:gd name="T8" fmla="*/ 0 w 229"/>
                <a:gd name="T9" fmla="*/ 17 h 204"/>
                <a:gd name="T10" fmla="*/ 112 w 229"/>
                <a:gd name="T11" fmla="*/ 114 h 204"/>
                <a:gd name="T12" fmla="*/ 214 w 229"/>
                <a:gd name="T13" fmla="*/ 204 h 204"/>
                <a:gd name="T14" fmla="*/ 228 w 229"/>
                <a:gd name="T15" fmla="*/ 190 h 204"/>
                <a:gd name="T16" fmla="*/ 229 w 229"/>
                <a:gd name="T17" fmla="*/ 19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04">
                  <a:moveTo>
                    <a:pt x="229" y="190"/>
                  </a:moveTo>
                  <a:cubicBezTo>
                    <a:pt x="168" y="137"/>
                    <a:pt x="107" y="84"/>
                    <a:pt x="46" y="30"/>
                  </a:cubicBezTo>
                  <a:cubicBezTo>
                    <a:pt x="35" y="20"/>
                    <a:pt x="23" y="1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8" y="6"/>
                    <a:pt x="4" y="11"/>
                    <a:pt x="0" y="17"/>
                  </a:cubicBezTo>
                  <a:cubicBezTo>
                    <a:pt x="37" y="50"/>
                    <a:pt x="75" y="82"/>
                    <a:pt x="112" y="114"/>
                  </a:cubicBezTo>
                  <a:cubicBezTo>
                    <a:pt x="146" y="144"/>
                    <a:pt x="180" y="174"/>
                    <a:pt x="214" y="204"/>
                  </a:cubicBezTo>
                  <a:cubicBezTo>
                    <a:pt x="228" y="190"/>
                    <a:pt x="228" y="190"/>
                    <a:pt x="228" y="190"/>
                  </a:cubicBezTo>
                  <a:cubicBezTo>
                    <a:pt x="229" y="190"/>
                    <a:pt x="229" y="190"/>
                    <a:pt x="229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530975" y="3590925"/>
              <a:ext cx="1427162" cy="1308100"/>
            </a:xfrm>
            <a:custGeom>
              <a:avLst/>
              <a:gdLst>
                <a:gd name="T0" fmla="*/ 320 w 360"/>
                <a:gd name="T1" fmla="*/ 251 h 330"/>
                <a:gd name="T2" fmla="*/ 180 w 360"/>
                <a:gd name="T3" fmla="*/ 126 h 330"/>
                <a:gd name="T4" fmla="*/ 44 w 360"/>
                <a:gd name="T5" fmla="*/ 14 h 330"/>
                <a:gd name="T6" fmla="*/ 8 w 360"/>
                <a:gd name="T7" fmla="*/ 11 h 330"/>
                <a:gd name="T8" fmla="*/ 0 w 360"/>
                <a:gd name="T9" fmla="*/ 23 h 330"/>
                <a:gd name="T10" fmla="*/ 16 w 360"/>
                <a:gd name="T11" fmla="*/ 26 h 330"/>
                <a:gd name="T12" fmla="*/ 18 w 360"/>
                <a:gd name="T13" fmla="*/ 26 h 330"/>
                <a:gd name="T14" fmla="*/ 16 w 360"/>
                <a:gd name="T15" fmla="*/ 23 h 330"/>
                <a:gd name="T16" fmla="*/ 18 w 360"/>
                <a:gd name="T17" fmla="*/ 22 h 330"/>
                <a:gd name="T18" fmla="*/ 18 w 360"/>
                <a:gd name="T19" fmla="*/ 22 h 330"/>
                <a:gd name="T20" fmla="*/ 33 w 360"/>
                <a:gd name="T21" fmla="*/ 31 h 330"/>
                <a:gd name="T22" fmla="*/ 91 w 360"/>
                <a:gd name="T23" fmla="*/ 76 h 330"/>
                <a:gd name="T24" fmla="*/ 254 w 360"/>
                <a:gd name="T25" fmla="*/ 218 h 330"/>
                <a:gd name="T26" fmla="*/ 314 w 360"/>
                <a:gd name="T27" fmla="*/ 272 h 330"/>
                <a:gd name="T28" fmla="*/ 341 w 360"/>
                <a:gd name="T29" fmla="*/ 301 h 330"/>
                <a:gd name="T30" fmla="*/ 335 w 360"/>
                <a:gd name="T31" fmla="*/ 310 h 330"/>
                <a:gd name="T32" fmla="*/ 320 w 360"/>
                <a:gd name="T33" fmla="*/ 297 h 330"/>
                <a:gd name="T34" fmla="*/ 315 w 360"/>
                <a:gd name="T35" fmla="*/ 319 h 330"/>
                <a:gd name="T36" fmla="*/ 324 w 360"/>
                <a:gd name="T37" fmla="*/ 327 h 330"/>
                <a:gd name="T38" fmla="*/ 325 w 360"/>
                <a:gd name="T39" fmla="*/ 328 h 330"/>
                <a:gd name="T40" fmla="*/ 325 w 360"/>
                <a:gd name="T41" fmla="*/ 328 h 330"/>
                <a:gd name="T42" fmla="*/ 331 w 360"/>
                <a:gd name="T43" fmla="*/ 328 h 330"/>
                <a:gd name="T44" fmla="*/ 359 w 360"/>
                <a:gd name="T45" fmla="*/ 303 h 330"/>
                <a:gd name="T46" fmla="*/ 320 w 360"/>
                <a:gd name="T47" fmla="*/ 25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0" h="330">
                  <a:moveTo>
                    <a:pt x="320" y="251"/>
                  </a:moveTo>
                  <a:cubicBezTo>
                    <a:pt x="274" y="209"/>
                    <a:pt x="227" y="167"/>
                    <a:pt x="180" y="126"/>
                  </a:cubicBezTo>
                  <a:cubicBezTo>
                    <a:pt x="136" y="88"/>
                    <a:pt x="92" y="48"/>
                    <a:pt x="44" y="14"/>
                  </a:cubicBezTo>
                  <a:cubicBezTo>
                    <a:pt x="31" y="5"/>
                    <a:pt x="23" y="0"/>
                    <a:pt x="8" y="11"/>
                  </a:cubicBezTo>
                  <a:cubicBezTo>
                    <a:pt x="3" y="15"/>
                    <a:pt x="1" y="19"/>
                    <a:pt x="0" y="23"/>
                  </a:cubicBezTo>
                  <a:cubicBezTo>
                    <a:pt x="5" y="25"/>
                    <a:pt x="11" y="26"/>
                    <a:pt x="16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7" y="23"/>
                    <a:pt x="18" y="22"/>
                    <a:pt x="16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3"/>
                    <a:pt x="29" y="28"/>
                    <a:pt x="33" y="31"/>
                  </a:cubicBezTo>
                  <a:cubicBezTo>
                    <a:pt x="53" y="45"/>
                    <a:pt x="72" y="61"/>
                    <a:pt x="91" y="76"/>
                  </a:cubicBezTo>
                  <a:cubicBezTo>
                    <a:pt x="146" y="122"/>
                    <a:pt x="200" y="170"/>
                    <a:pt x="254" y="218"/>
                  </a:cubicBezTo>
                  <a:cubicBezTo>
                    <a:pt x="274" y="236"/>
                    <a:pt x="294" y="254"/>
                    <a:pt x="314" y="272"/>
                  </a:cubicBezTo>
                  <a:cubicBezTo>
                    <a:pt x="324" y="281"/>
                    <a:pt x="334" y="290"/>
                    <a:pt x="341" y="301"/>
                  </a:cubicBezTo>
                  <a:cubicBezTo>
                    <a:pt x="346" y="308"/>
                    <a:pt x="342" y="310"/>
                    <a:pt x="335" y="310"/>
                  </a:cubicBezTo>
                  <a:cubicBezTo>
                    <a:pt x="327" y="303"/>
                    <a:pt x="317" y="294"/>
                    <a:pt x="320" y="297"/>
                  </a:cubicBezTo>
                  <a:cubicBezTo>
                    <a:pt x="315" y="304"/>
                    <a:pt x="314" y="311"/>
                    <a:pt x="315" y="319"/>
                  </a:cubicBezTo>
                  <a:cubicBezTo>
                    <a:pt x="312" y="316"/>
                    <a:pt x="318" y="322"/>
                    <a:pt x="324" y="327"/>
                  </a:cubicBezTo>
                  <a:cubicBezTo>
                    <a:pt x="324" y="327"/>
                    <a:pt x="325" y="327"/>
                    <a:pt x="325" y="328"/>
                  </a:cubicBezTo>
                  <a:cubicBezTo>
                    <a:pt x="325" y="328"/>
                    <a:pt x="325" y="328"/>
                    <a:pt x="325" y="328"/>
                  </a:cubicBezTo>
                  <a:cubicBezTo>
                    <a:pt x="327" y="330"/>
                    <a:pt x="329" y="329"/>
                    <a:pt x="331" y="328"/>
                  </a:cubicBezTo>
                  <a:cubicBezTo>
                    <a:pt x="345" y="327"/>
                    <a:pt x="359" y="318"/>
                    <a:pt x="359" y="303"/>
                  </a:cubicBezTo>
                  <a:cubicBezTo>
                    <a:pt x="360" y="281"/>
                    <a:pt x="335" y="264"/>
                    <a:pt x="320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323347" y="3900319"/>
            <a:ext cx="1695827" cy="847268"/>
          </a:xfrm>
          <a:custGeom>
            <a:avLst/>
            <a:gdLst>
              <a:gd name="T0" fmla="*/ 26 w 527"/>
              <a:gd name="T1" fmla="*/ 18 h 263"/>
              <a:gd name="T2" fmla="*/ 1 w 527"/>
              <a:gd name="T3" fmla="*/ 157 h 263"/>
              <a:gd name="T4" fmla="*/ 17 w 527"/>
              <a:gd name="T5" fmla="*/ 180 h 263"/>
              <a:gd name="T6" fmla="*/ 478 w 527"/>
              <a:gd name="T7" fmla="*/ 261 h 263"/>
              <a:gd name="T8" fmla="*/ 500 w 527"/>
              <a:gd name="T9" fmla="*/ 245 h 263"/>
              <a:gd name="T10" fmla="*/ 525 w 527"/>
              <a:gd name="T11" fmla="*/ 106 h 263"/>
              <a:gd name="T12" fmla="*/ 509 w 527"/>
              <a:gd name="T13" fmla="*/ 84 h 263"/>
              <a:gd name="T14" fmla="*/ 49 w 527"/>
              <a:gd name="T15" fmla="*/ 2 h 263"/>
              <a:gd name="T16" fmla="*/ 26 w 527"/>
              <a:gd name="T17" fmla="*/ 18 h 263"/>
              <a:gd name="T18" fmla="*/ 97 w 527"/>
              <a:gd name="T19" fmla="*/ 102 h 263"/>
              <a:gd name="T20" fmla="*/ 63 w 527"/>
              <a:gd name="T21" fmla="*/ 126 h 263"/>
              <a:gd name="T22" fmla="*/ 39 w 527"/>
              <a:gd name="T23" fmla="*/ 92 h 263"/>
              <a:gd name="T24" fmla="*/ 73 w 527"/>
              <a:gd name="T25" fmla="*/ 68 h 263"/>
              <a:gd name="T26" fmla="*/ 97 w 527"/>
              <a:gd name="T27" fmla="*/ 10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7" h="263">
                <a:moveTo>
                  <a:pt x="26" y="18"/>
                </a:moveTo>
                <a:cubicBezTo>
                  <a:pt x="1" y="157"/>
                  <a:pt x="1" y="157"/>
                  <a:pt x="1" y="157"/>
                </a:cubicBezTo>
                <a:cubicBezTo>
                  <a:pt x="0" y="168"/>
                  <a:pt x="7" y="178"/>
                  <a:pt x="17" y="180"/>
                </a:cubicBezTo>
                <a:cubicBezTo>
                  <a:pt x="478" y="261"/>
                  <a:pt x="478" y="261"/>
                  <a:pt x="478" y="261"/>
                </a:cubicBezTo>
                <a:cubicBezTo>
                  <a:pt x="488" y="263"/>
                  <a:pt x="498" y="256"/>
                  <a:pt x="500" y="245"/>
                </a:cubicBezTo>
                <a:cubicBezTo>
                  <a:pt x="525" y="106"/>
                  <a:pt x="525" y="106"/>
                  <a:pt x="525" y="106"/>
                </a:cubicBezTo>
                <a:cubicBezTo>
                  <a:pt x="527" y="96"/>
                  <a:pt x="520" y="86"/>
                  <a:pt x="509" y="84"/>
                </a:cubicBezTo>
                <a:cubicBezTo>
                  <a:pt x="49" y="2"/>
                  <a:pt x="49" y="2"/>
                  <a:pt x="49" y="2"/>
                </a:cubicBezTo>
                <a:cubicBezTo>
                  <a:pt x="38" y="0"/>
                  <a:pt x="28" y="7"/>
                  <a:pt x="26" y="18"/>
                </a:cubicBezTo>
                <a:close/>
                <a:moveTo>
                  <a:pt x="97" y="102"/>
                </a:moveTo>
                <a:cubicBezTo>
                  <a:pt x="94" y="119"/>
                  <a:pt x="79" y="129"/>
                  <a:pt x="63" y="126"/>
                </a:cubicBezTo>
                <a:cubicBezTo>
                  <a:pt x="47" y="124"/>
                  <a:pt x="36" y="108"/>
                  <a:pt x="39" y="92"/>
                </a:cubicBezTo>
                <a:cubicBezTo>
                  <a:pt x="41" y="76"/>
                  <a:pt x="57" y="65"/>
                  <a:pt x="73" y="68"/>
                </a:cubicBezTo>
                <a:cubicBezTo>
                  <a:pt x="89" y="71"/>
                  <a:pt x="100" y="86"/>
                  <a:pt x="97" y="102"/>
                </a:cubicBezTo>
                <a:close/>
              </a:path>
            </a:pathLst>
          </a:custGeom>
          <a:solidFill>
            <a:srgbClr val="7ACD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528394" y="3336763"/>
            <a:ext cx="1641663" cy="617719"/>
          </a:xfrm>
          <a:custGeom>
            <a:avLst/>
            <a:gdLst>
              <a:gd name="T0" fmla="*/ 4 w 510"/>
              <a:gd name="T1" fmla="*/ 19 h 192"/>
              <a:gd name="T2" fmla="*/ 0 w 510"/>
              <a:gd name="T3" fmla="*/ 160 h 192"/>
              <a:gd name="T4" fmla="*/ 19 w 510"/>
              <a:gd name="T5" fmla="*/ 180 h 192"/>
              <a:gd name="T6" fmla="*/ 487 w 510"/>
              <a:gd name="T7" fmla="*/ 192 h 192"/>
              <a:gd name="T8" fmla="*/ 507 w 510"/>
              <a:gd name="T9" fmla="*/ 173 h 192"/>
              <a:gd name="T10" fmla="*/ 510 w 510"/>
              <a:gd name="T11" fmla="*/ 32 h 192"/>
              <a:gd name="T12" fmla="*/ 491 w 510"/>
              <a:gd name="T13" fmla="*/ 12 h 192"/>
              <a:gd name="T14" fmla="*/ 24 w 510"/>
              <a:gd name="T15" fmla="*/ 0 h 192"/>
              <a:gd name="T16" fmla="*/ 4 w 510"/>
              <a:gd name="T17" fmla="*/ 19 h 192"/>
              <a:gd name="T18" fmla="*/ 87 w 510"/>
              <a:gd name="T19" fmla="*/ 92 h 192"/>
              <a:gd name="T20" fmla="*/ 56 w 510"/>
              <a:gd name="T21" fmla="*/ 121 h 192"/>
              <a:gd name="T22" fmla="*/ 27 w 510"/>
              <a:gd name="T23" fmla="*/ 90 h 192"/>
              <a:gd name="T24" fmla="*/ 58 w 510"/>
              <a:gd name="T25" fmla="*/ 61 h 192"/>
              <a:gd name="T26" fmla="*/ 87 w 510"/>
              <a:gd name="T2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0" h="192">
                <a:moveTo>
                  <a:pt x="4" y="19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71"/>
                  <a:pt x="8" y="180"/>
                  <a:pt x="19" y="180"/>
                </a:cubicBezTo>
                <a:cubicBezTo>
                  <a:pt x="487" y="192"/>
                  <a:pt x="487" y="192"/>
                  <a:pt x="487" y="192"/>
                </a:cubicBezTo>
                <a:cubicBezTo>
                  <a:pt x="497" y="192"/>
                  <a:pt x="506" y="184"/>
                  <a:pt x="507" y="173"/>
                </a:cubicBezTo>
                <a:cubicBezTo>
                  <a:pt x="510" y="32"/>
                  <a:pt x="510" y="32"/>
                  <a:pt x="510" y="32"/>
                </a:cubicBezTo>
                <a:cubicBezTo>
                  <a:pt x="510" y="21"/>
                  <a:pt x="502" y="12"/>
                  <a:pt x="491" y="12"/>
                </a:cubicBezTo>
                <a:cubicBezTo>
                  <a:pt x="24" y="0"/>
                  <a:pt x="24" y="0"/>
                  <a:pt x="24" y="0"/>
                </a:cubicBezTo>
                <a:cubicBezTo>
                  <a:pt x="13" y="0"/>
                  <a:pt x="4" y="8"/>
                  <a:pt x="4" y="19"/>
                </a:cubicBezTo>
                <a:close/>
                <a:moveTo>
                  <a:pt x="87" y="92"/>
                </a:moveTo>
                <a:cubicBezTo>
                  <a:pt x="86" y="108"/>
                  <a:pt x="73" y="121"/>
                  <a:pt x="56" y="121"/>
                </a:cubicBezTo>
                <a:cubicBezTo>
                  <a:pt x="40" y="120"/>
                  <a:pt x="27" y="107"/>
                  <a:pt x="27" y="90"/>
                </a:cubicBezTo>
                <a:cubicBezTo>
                  <a:pt x="28" y="74"/>
                  <a:pt x="41" y="61"/>
                  <a:pt x="58" y="61"/>
                </a:cubicBezTo>
                <a:cubicBezTo>
                  <a:pt x="74" y="62"/>
                  <a:pt x="87" y="75"/>
                  <a:pt x="87" y="92"/>
                </a:cubicBezTo>
                <a:close/>
              </a:path>
            </a:pathLst>
          </a:custGeom>
          <a:solidFill>
            <a:srgbClr val="00AF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出自【趣你的PPT】(微信:qunideppt)：最优质的PPT资源库"/>
          <p:cNvSpPr>
            <a:spLocks/>
          </p:cNvSpPr>
          <p:nvPr/>
        </p:nvSpPr>
        <p:spPr bwMode="auto">
          <a:xfrm>
            <a:off x="4174311" y="3468302"/>
            <a:ext cx="1566866" cy="232128"/>
          </a:xfrm>
          <a:custGeom>
            <a:avLst/>
            <a:gdLst>
              <a:gd name="T0" fmla="*/ 478 w 487"/>
              <a:gd name="T1" fmla="*/ 31 h 72"/>
              <a:gd name="T2" fmla="*/ 411 w 487"/>
              <a:gd name="T3" fmla="*/ 15 h 72"/>
              <a:gd name="T4" fmla="*/ 217 w 487"/>
              <a:gd name="T5" fmla="*/ 6 h 72"/>
              <a:gd name="T6" fmla="*/ 35 w 487"/>
              <a:gd name="T7" fmla="*/ 4 h 72"/>
              <a:gd name="T8" fmla="*/ 4 w 487"/>
              <a:gd name="T9" fmla="*/ 25 h 72"/>
              <a:gd name="T10" fmla="*/ 34 w 487"/>
              <a:gd name="T11" fmla="*/ 52 h 72"/>
              <a:gd name="T12" fmla="*/ 273 w 487"/>
              <a:gd name="T13" fmla="*/ 65 h 72"/>
              <a:gd name="T14" fmla="*/ 422 w 487"/>
              <a:gd name="T15" fmla="*/ 71 h 72"/>
              <a:gd name="T16" fmla="*/ 423 w 487"/>
              <a:gd name="T17" fmla="*/ 51 h 72"/>
              <a:gd name="T18" fmla="*/ 164 w 487"/>
              <a:gd name="T19" fmla="*/ 40 h 72"/>
              <a:gd name="T20" fmla="*/ 76 w 487"/>
              <a:gd name="T21" fmla="*/ 37 h 72"/>
              <a:gd name="T22" fmla="*/ 74 w 487"/>
              <a:gd name="T23" fmla="*/ 56 h 72"/>
              <a:gd name="T24" fmla="*/ 38 w 487"/>
              <a:gd name="T25" fmla="*/ 44 h 72"/>
              <a:gd name="T26" fmla="*/ 26 w 487"/>
              <a:gd name="T27" fmla="*/ 41 h 72"/>
              <a:gd name="T28" fmla="*/ 26 w 487"/>
              <a:gd name="T29" fmla="*/ 32 h 72"/>
              <a:gd name="T30" fmla="*/ 25 w 487"/>
              <a:gd name="T31" fmla="*/ 31 h 72"/>
              <a:gd name="T32" fmla="*/ 19 w 487"/>
              <a:gd name="T33" fmla="*/ 29 h 72"/>
              <a:gd name="T34" fmla="*/ 20 w 487"/>
              <a:gd name="T35" fmla="*/ 27 h 72"/>
              <a:gd name="T36" fmla="*/ 20 w 487"/>
              <a:gd name="T37" fmla="*/ 27 h 72"/>
              <a:gd name="T38" fmla="*/ 26 w 487"/>
              <a:gd name="T39" fmla="*/ 25 h 72"/>
              <a:gd name="T40" fmla="*/ 26 w 487"/>
              <a:gd name="T41" fmla="*/ 25 h 72"/>
              <a:gd name="T42" fmla="*/ 27 w 487"/>
              <a:gd name="T43" fmla="*/ 25 h 72"/>
              <a:gd name="T44" fmla="*/ 29 w 487"/>
              <a:gd name="T45" fmla="*/ 25 h 72"/>
              <a:gd name="T46" fmla="*/ 30 w 487"/>
              <a:gd name="T47" fmla="*/ 25 h 72"/>
              <a:gd name="T48" fmla="*/ 32 w 487"/>
              <a:gd name="T49" fmla="*/ 25 h 72"/>
              <a:gd name="T50" fmla="*/ 32 w 487"/>
              <a:gd name="T51" fmla="*/ 25 h 72"/>
              <a:gd name="T52" fmla="*/ 35 w 487"/>
              <a:gd name="T53" fmla="*/ 24 h 72"/>
              <a:gd name="T54" fmla="*/ 38 w 487"/>
              <a:gd name="T55" fmla="*/ 24 h 72"/>
              <a:gd name="T56" fmla="*/ 62 w 487"/>
              <a:gd name="T57" fmla="*/ 23 h 72"/>
              <a:gd name="T58" fmla="*/ 114 w 487"/>
              <a:gd name="T59" fmla="*/ 23 h 72"/>
              <a:gd name="T60" fmla="*/ 337 w 487"/>
              <a:gd name="T61" fmla="*/ 31 h 72"/>
              <a:gd name="T62" fmla="*/ 421 w 487"/>
              <a:gd name="T63" fmla="*/ 36 h 72"/>
              <a:gd name="T64" fmla="*/ 462 w 487"/>
              <a:gd name="T65" fmla="*/ 41 h 72"/>
              <a:gd name="T66" fmla="*/ 463 w 487"/>
              <a:gd name="T67" fmla="*/ 52 h 72"/>
              <a:gd name="T68" fmla="*/ 448 w 487"/>
              <a:gd name="T69" fmla="*/ 52 h 72"/>
              <a:gd name="T70" fmla="*/ 458 w 487"/>
              <a:gd name="T71" fmla="*/ 72 h 72"/>
              <a:gd name="T72" fmla="*/ 466 w 487"/>
              <a:gd name="T73" fmla="*/ 72 h 72"/>
              <a:gd name="T74" fmla="*/ 467 w 487"/>
              <a:gd name="T75" fmla="*/ 72 h 72"/>
              <a:gd name="T76" fmla="*/ 468 w 487"/>
              <a:gd name="T77" fmla="*/ 72 h 72"/>
              <a:gd name="T78" fmla="*/ 472 w 487"/>
              <a:gd name="T79" fmla="*/ 69 h 72"/>
              <a:gd name="T80" fmla="*/ 478 w 487"/>
              <a:gd name="T81" fmla="*/ 3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7" h="72">
                <a:moveTo>
                  <a:pt x="478" y="31"/>
                </a:moveTo>
                <a:cubicBezTo>
                  <a:pt x="464" y="13"/>
                  <a:pt x="432" y="16"/>
                  <a:pt x="411" y="15"/>
                </a:cubicBezTo>
                <a:cubicBezTo>
                  <a:pt x="346" y="11"/>
                  <a:pt x="282" y="8"/>
                  <a:pt x="217" y="6"/>
                </a:cubicBezTo>
                <a:cubicBezTo>
                  <a:pt x="156" y="4"/>
                  <a:pt x="95" y="0"/>
                  <a:pt x="35" y="4"/>
                </a:cubicBezTo>
                <a:cubicBezTo>
                  <a:pt x="18" y="5"/>
                  <a:pt x="9" y="7"/>
                  <a:pt x="4" y="25"/>
                </a:cubicBezTo>
                <a:cubicBezTo>
                  <a:pt x="0" y="43"/>
                  <a:pt x="19" y="51"/>
                  <a:pt x="34" y="52"/>
                </a:cubicBezTo>
                <a:cubicBezTo>
                  <a:pt x="113" y="61"/>
                  <a:pt x="193" y="62"/>
                  <a:pt x="273" y="65"/>
                </a:cubicBezTo>
                <a:cubicBezTo>
                  <a:pt x="323" y="67"/>
                  <a:pt x="373" y="69"/>
                  <a:pt x="422" y="71"/>
                </a:cubicBezTo>
                <a:cubicBezTo>
                  <a:pt x="423" y="51"/>
                  <a:pt x="423" y="51"/>
                  <a:pt x="423" y="51"/>
                </a:cubicBezTo>
                <a:cubicBezTo>
                  <a:pt x="337" y="48"/>
                  <a:pt x="251" y="44"/>
                  <a:pt x="164" y="40"/>
                </a:cubicBezTo>
                <a:cubicBezTo>
                  <a:pt x="135" y="39"/>
                  <a:pt x="105" y="38"/>
                  <a:pt x="76" y="37"/>
                </a:cubicBezTo>
                <a:cubicBezTo>
                  <a:pt x="75" y="43"/>
                  <a:pt x="75" y="49"/>
                  <a:pt x="74" y="56"/>
                </a:cubicBezTo>
                <a:cubicBezTo>
                  <a:pt x="62" y="51"/>
                  <a:pt x="50" y="47"/>
                  <a:pt x="38" y="44"/>
                </a:cubicBezTo>
                <a:cubicBezTo>
                  <a:pt x="33" y="42"/>
                  <a:pt x="29" y="41"/>
                  <a:pt x="26" y="41"/>
                </a:cubicBezTo>
                <a:cubicBezTo>
                  <a:pt x="26" y="38"/>
                  <a:pt x="26" y="35"/>
                  <a:pt x="26" y="32"/>
                </a:cubicBezTo>
                <a:cubicBezTo>
                  <a:pt x="26" y="32"/>
                  <a:pt x="26" y="31"/>
                  <a:pt x="25" y="31"/>
                </a:cubicBezTo>
                <a:cubicBezTo>
                  <a:pt x="20" y="30"/>
                  <a:pt x="20" y="26"/>
                  <a:pt x="19" y="29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2" y="26"/>
                  <a:pt x="24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5"/>
                  <a:pt x="29" y="25"/>
                </a:cubicBezTo>
                <a:cubicBezTo>
                  <a:pt x="29" y="25"/>
                  <a:pt x="29" y="25"/>
                  <a:pt x="30" y="25"/>
                </a:cubicBezTo>
                <a:cubicBezTo>
                  <a:pt x="30" y="25"/>
                  <a:pt x="31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3" y="24"/>
                  <a:pt x="34" y="24"/>
                  <a:pt x="35" y="24"/>
                </a:cubicBezTo>
                <a:cubicBezTo>
                  <a:pt x="36" y="24"/>
                  <a:pt x="37" y="24"/>
                  <a:pt x="38" y="24"/>
                </a:cubicBezTo>
                <a:cubicBezTo>
                  <a:pt x="46" y="24"/>
                  <a:pt x="54" y="23"/>
                  <a:pt x="62" y="23"/>
                </a:cubicBezTo>
                <a:cubicBezTo>
                  <a:pt x="80" y="23"/>
                  <a:pt x="97" y="23"/>
                  <a:pt x="114" y="23"/>
                </a:cubicBezTo>
                <a:cubicBezTo>
                  <a:pt x="188" y="24"/>
                  <a:pt x="262" y="27"/>
                  <a:pt x="337" y="31"/>
                </a:cubicBezTo>
                <a:cubicBezTo>
                  <a:pt x="365" y="32"/>
                  <a:pt x="393" y="34"/>
                  <a:pt x="421" y="36"/>
                </a:cubicBezTo>
                <a:cubicBezTo>
                  <a:pt x="435" y="36"/>
                  <a:pt x="449" y="37"/>
                  <a:pt x="462" y="41"/>
                </a:cubicBezTo>
                <a:cubicBezTo>
                  <a:pt x="470" y="44"/>
                  <a:pt x="468" y="47"/>
                  <a:pt x="463" y="52"/>
                </a:cubicBezTo>
                <a:cubicBezTo>
                  <a:pt x="454" y="52"/>
                  <a:pt x="444" y="51"/>
                  <a:pt x="448" y="52"/>
                </a:cubicBezTo>
                <a:cubicBezTo>
                  <a:pt x="449" y="60"/>
                  <a:pt x="452" y="67"/>
                  <a:pt x="458" y="72"/>
                </a:cubicBezTo>
                <a:cubicBezTo>
                  <a:pt x="460" y="72"/>
                  <a:pt x="463" y="72"/>
                  <a:pt x="466" y="72"/>
                </a:cubicBezTo>
                <a:cubicBezTo>
                  <a:pt x="466" y="72"/>
                  <a:pt x="467" y="72"/>
                  <a:pt x="467" y="72"/>
                </a:cubicBezTo>
                <a:cubicBezTo>
                  <a:pt x="467" y="72"/>
                  <a:pt x="467" y="72"/>
                  <a:pt x="468" y="72"/>
                </a:cubicBezTo>
                <a:cubicBezTo>
                  <a:pt x="470" y="72"/>
                  <a:pt x="472" y="71"/>
                  <a:pt x="472" y="69"/>
                </a:cubicBezTo>
                <a:cubicBezTo>
                  <a:pt x="482" y="59"/>
                  <a:pt x="487" y="43"/>
                  <a:pt x="478" y="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258867" y="2231574"/>
            <a:ext cx="1712592" cy="1040709"/>
          </a:xfrm>
          <a:custGeom>
            <a:avLst/>
            <a:gdLst>
              <a:gd name="T0" fmla="*/ 3 w 532"/>
              <a:gd name="T1" fmla="*/ 173 h 323"/>
              <a:gd name="T2" fmla="*/ 47 w 532"/>
              <a:gd name="T3" fmla="*/ 307 h 323"/>
              <a:gd name="T4" fmla="*/ 72 w 532"/>
              <a:gd name="T5" fmla="*/ 320 h 323"/>
              <a:gd name="T6" fmla="*/ 516 w 532"/>
              <a:gd name="T7" fmla="*/ 175 h 323"/>
              <a:gd name="T8" fmla="*/ 529 w 532"/>
              <a:gd name="T9" fmla="*/ 150 h 323"/>
              <a:gd name="T10" fmla="*/ 485 w 532"/>
              <a:gd name="T11" fmla="*/ 16 h 323"/>
              <a:gd name="T12" fmla="*/ 460 w 532"/>
              <a:gd name="T13" fmla="*/ 3 h 323"/>
              <a:gd name="T14" fmla="*/ 16 w 532"/>
              <a:gd name="T15" fmla="*/ 149 h 323"/>
              <a:gd name="T16" fmla="*/ 3 w 532"/>
              <a:gd name="T17" fmla="*/ 173 h 323"/>
              <a:gd name="T18" fmla="*/ 106 w 532"/>
              <a:gd name="T19" fmla="*/ 214 h 323"/>
              <a:gd name="T20" fmla="*/ 87 w 532"/>
              <a:gd name="T21" fmla="*/ 252 h 323"/>
              <a:gd name="T22" fmla="*/ 49 w 532"/>
              <a:gd name="T23" fmla="*/ 233 h 323"/>
              <a:gd name="T24" fmla="*/ 68 w 532"/>
              <a:gd name="T25" fmla="*/ 195 h 323"/>
              <a:gd name="T26" fmla="*/ 106 w 532"/>
              <a:gd name="T27" fmla="*/ 214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2" h="323">
                <a:moveTo>
                  <a:pt x="3" y="173"/>
                </a:moveTo>
                <a:cubicBezTo>
                  <a:pt x="47" y="307"/>
                  <a:pt x="47" y="307"/>
                  <a:pt x="47" y="307"/>
                </a:cubicBezTo>
                <a:cubicBezTo>
                  <a:pt x="50" y="318"/>
                  <a:pt x="61" y="323"/>
                  <a:pt x="72" y="320"/>
                </a:cubicBezTo>
                <a:cubicBezTo>
                  <a:pt x="516" y="175"/>
                  <a:pt x="516" y="175"/>
                  <a:pt x="516" y="175"/>
                </a:cubicBezTo>
                <a:cubicBezTo>
                  <a:pt x="526" y="171"/>
                  <a:pt x="532" y="160"/>
                  <a:pt x="529" y="150"/>
                </a:cubicBezTo>
                <a:cubicBezTo>
                  <a:pt x="485" y="16"/>
                  <a:pt x="485" y="16"/>
                  <a:pt x="485" y="16"/>
                </a:cubicBezTo>
                <a:cubicBezTo>
                  <a:pt x="481" y="6"/>
                  <a:pt x="470" y="0"/>
                  <a:pt x="460" y="3"/>
                </a:cubicBezTo>
                <a:cubicBezTo>
                  <a:pt x="16" y="149"/>
                  <a:pt x="16" y="149"/>
                  <a:pt x="16" y="149"/>
                </a:cubicBezTo>
                <a:cubicBezTo>
                  <a:pt x="5" y="152"/>
                  <a:pt x="0" y="163"/>
                  <a:pt x="3" y="173"/>
                </a:cubicBezTo>
                <a:close/>
                <a:moveTo>
                  <a:pt x="106" y="214"/>
                </a:moveTo>
                <a:cubicBezTo>
                  <a:pt x="111" y="230"/>
                  <a:pt x="102" y="246"/>
                  <a:pt x="87" y="252"/>
                </a:cubicBezTo>
                <a:cubicBezTo>
                  <a:pt x="71" y="257"/>
                  <a:pt x="54" y="248"/>
                  <a:pt x="49" y="233"/>
                </a:cubicBezTo>
                <a:cubicBezTo>
                  <a:pt x="44" y="217"/>
                  <a:pt x="53" y="200"/>
                  <a:pt x="68" y="195"/>
                </a:cubicBezTo>
                <a:cubicBezTo>
                  <a:pt x="84" y="190"/>
                  <a:pt x="101" y="198"/>
                  <a:pt x="106" y="214"/>
                </a:cubicBezTo>
                <a:close/>
              </a:path>
            </a:pathLst>
          </a:custGeom>
          <a:solidFill>
            <a:srgbClr val="7ACD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5" name="Group 31出自【趣你的PPT】(微信:qunideppt)：最优质的PPT资源库"/>
          <p:cNvGrpSpPr/>
          <p:nvPr/>
        </p:nvGrpSpPr>
        <p:grpSpPr>
          <a:xfrm>
            <a:off x="4163994" y="3586946"/>
            <a:ext cx="1400508" cy="700254"/>
            <a:chOff x="6673850" y="3522663"/>
            <a:chExt cx="1724025" cy="862012"/>
          </a:xfrm>
          <a:solidFill>
            <a:schemeClr val="bg1">
              <a:lumMod val="65000"/>
            </a:schemeClr>
          </a:solidFill>
        </p:grpSpPr>
        <p:sp>
          <p:nvSpPr>
            <p:cNvPr id="2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31025" y="3733800"/>
              <a:ext cx="1236662" cy="587375"/>
            </a:xfrm>
            <a:custGeom>
              <a:avLst/>
              <a:gdLst>
                <a:gd name="T0" fmla="*/ 79 w 312"/>
                <a:gd name="T1" fmla="*/ 31 h 148"/>
                <a:gd name="T2" fmla="*/ 6 w 312"/>
                <a:gd name="T3" fmla="*/ 0 h 148"/>
                <a:gd name="T4" fmla="*/ 0 w 312"/>
                <a:gd name="T5" fmla="*/ 18 h 148"/>
                <a:gd name="T6" fmla="*/ 168 w 312"/>
                <a:gd name="T7" fmla="*/ 90 h 148"/>
                <a:gd name="T8" fmla="*/ 306 w 312"/>
                <a:gd name="T9" fmla="*/ 148 h 148"/>
                <a:gd name="T10" fmla="*/ 309 w 312"/>
                <a:gd name="T11" fmla="*/ 129 h 148"/>
                <a:gd name="T12" fmla="*/ 79 w 312"/>
                <a:gd name="T13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148">
                  <a:moveTo>
                    <a:pt x="79" y="31"/>
                  </a:moveTo>
                  <a:cubicBezTo>
                    <a:pt x="55" y="20"/>
                    <a:pt x="30" y="10"/>
                    <a:pt x="6" y="0"/>
                  </a:cubicBezTo>
                  <a:cubicBezTo>
                    <a:pt x="4" y="6"/>
                    <a:pt x="2" y="12"/>
                    <a:pt x="0" y="18"/>
                  </a:cubicBezTo>
                  <a:cubicBezTo>
                    <a:pt x="55" y="44"/>
                    <a:pt x="112" y="67"/>
                    <a:pt x="168" y="90"/>
                  </a:cubicBezTo>
                  <a:cubicBezTo>
                    <a:pt x="214" y="110"/>
                    <a:pt x="260" y="129"/>
                    <a:pt x="306" y="148"/>
                  </a:cubicBezTo>
                  <a:cubicBezTo>
                    <a:pt x="309" y="129"/>
                    <a:pt x="309" y="129"/>
                    <a:pt x="309" y="129"/>
                  </a:cubicBezTo>
                  <a:cubicBezTo>
                    <a:pt x="312" y="130"/>
                    <a:pt x="158" y="65"/>
                    <a:pt x="7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673850" y="3522663"/>
              <a:ext cx="1724025" cy="862012"/>
            </a:xfrm>
            <a:custGeom>
              <a:avLst/>
              <a:gdLst>
                <a:gd name="T0" fmla="*/ 431 w 435"/>
                <a:gd name="T1" fmla="*/ 182 h 217"/>
                <a:gd name="T2" fmla="*/ 377 w 435"/>
                <a:gd name="T3" fmla="*/ 145 h 217"/>
                <a:gd name="T4" fmla="*/ 205 w 435"/>
                <a:gd name="T5" fmla="*/ 70 h 217"/>
                <a:gd name="T6" fmla="*/ 41 w 435"/>
                <a:gd name="T7" fmla="*/ 7 h 217"/>
                <a:gd name="T8" fmla="*/ 5 w 435"/>
                <a:gd name="T9" fmla="*/ 15 h 217"/>
                <a:gd name="T10" fmla="*/ 5 w 435"/>
                <a:gd name="T11" fmla="*/ 36 h 217"/>
                <a:gd name="T12" fmla="*/ 19 w 435"/>
                <a:gd name="T13" fmla="*/ 25 h 217"/>
                <a:gd name="T14" fmla="*/ 17 w 435"/>
                <a:gd name="T15" fmla="*/ 24 h 217"/>
                <a:gd name="T16" fmla="*/ 19 w 435"/>
                <a:gd name="T17" fmla="*/ 22 h 217"/>
                <a:gd name="T18" fmla="*/ 19 w 435"/>
                <a:gd name="T19" fmla="*/ 22 h 217"/>
                <a:gd name="T20" fmla="*/ 21 w 435"/>
                <a:gd name="T21" fmla="*/ 22 h 217"/>
                <a:gd name="T22" fmla="*/ 21 w 435"/>
                <a:gd name="T23" fmla="*/ 22 h 217"/>
                <a:gd name="T24" fmla="*/ 21 w 435"/>
                <a:gd name="T25" fmla="*/ 22 h 217"/>
                <a:gd name="T26" fmla="*/ 24 w 435"/>
                <a:gd name="T27" fmla="*/ 22 h 217"/>
                <a:gd name="T28" fmla="*/ 25 w 435"/>
                <a:gd name="T29" fmla="*/ 23 h 217"/>
                <a:gd name="T30" fmla="*/ 28 w 435"/>
                <a:gd name="T31" fmla="*/ 24 h 217"/>
                <a:gd name="T32" fmla="*/ 29 w 435"/>
                <a:gd name="T33" fmla="*/ 24 h 217"/>
                <a:gd name="T34" fmla="*/ 32 w 435"/>
                <a:gd name="T35" fmla="*/ 25 h 217"/>
                <a:gd name="T36" fmla="*/ 36 w 435"/>
                <a:gd name="T37" fmla="*/ 26 h 217"/>
                <a:gd name="T38" fmla="*/ 51 w 435"/>
                <a:gd name="T39" fmla="*/ 31 h 217"/>
                <a:gd name="T40" fmla="*/ 54 w 435"/>
                <a:gd name="T41" fmla="*/ 32 h 217"/>
                <a:gd name="T42" fmla="*/ 67 w 435"/>
                <a:gd name="T43" fmla="*/ 37 h 217"/>
                <a:gd name="T44" fmla="*/ 74 w 435"/>
                <a:gd name="T45" fmla="*/ 39 h 217"/>
                <a:gd name="T46" fmla="*/ 74 w 435"/>
                <a:gd name="T47" fmla="*/ 39 h 217"/>
                <a:gd name="T48" fmla="*/ 105 w 435"/>
                <a:gd name="T49" fmla="*/ 51 h 217"/>
                <a:gd name="T50" fmla="*/ 303 w 435"/>
                <a:gd name="T51" fmla="*/ 134 h 217"/>
                <a:gd name="T52" fmla="*/ 378 w 435"/>
                <a:gd name="T53" fmla="*/ 167 h 217"/>
                <a:gd name="T54" fmla="*/ 413 w 435"/>
                <a:gd name="T55" fmla="*/ 186 h 217"/>
                <a:gd name="T56" fmla="*/ 410 w 435"/>
                <a:gd name="T57" fmla="*/ 196 h 217"/>
                <a:gd name="T58" fmla="*/ 398 w 435"/>
                <a:gd name="T59" fmla="*/ 192 h 217"/>
                <a:gd name="T60" fmla="*/ 408 w 435"/>
                <a:gd name="T61" fmla="*/ 217 h 217"/>
                <a:gd name="T62" fmla="*/ 412 w 435"/>
                <a:gd name="T63" fmla="*/ 215 h 217"/>
                <a:gd name="T64" fmla="*/ 431 w 435"/>
                <a:gd name="T65" fmla="*/ 18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217">
                  <a:moveTo>
                    <a:pt x="431" y="182"/>
                  </a:moveTo>
                  <a:cubicBezTo>
                    <a:pt x="425" y="161"/>
                    <a:pt x="395" y="153"/>
                    <a:pt x="377" y="145"/>
                  </a:cubicBezTo>
                  <a:cubicBezTo>
                    <a:pt x="320" y="119"/>
                    <a:pt x="262" y="94"/>
                    <a:pt x="205" y="70"/>
                  </a:cubicBezTo>
                  <a:cubicBezTo>
                    <a:pt x="151" y="48"/>
                    <a:pt x="97" y="23"/>
                    <a:pt x="41" y="7"/>
                  </a:cubicBezTo>
                  <a:cubicBezTo>
                    <a:pt x="25" y="2"/>
                    <a:pt x="16" y="0"/>
                    <a:pt x="5" y="15"/>
                  </a:cubicBezTo>
                  <a:cubicBezTo>
                    <a:pt x="0" y="23"/>
                    <a:pt x="1" y="30"/>
                    <a:pt x="5" y="36"/>
                  </a:cubicBezTo>
                  <a:cubicBezTo>
                    <a:pt x="10" y="33"/>
                    <a:pt x="15" y="29"/>
                    <a:pt x="19" y="25"/>
                  </a:cubicBezTo>
                  <a:cubicBezTo>
                    <a:pt x="18" y="23"/>
                    <a:pt x="18" y="23"/>
                    <a:pt x="17" y="24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20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6" y="23"/>
                    <a:pt x="27" y="23"/>
                    <a:pt x="28" y="24"/>
                  </a:cubicBezTo>
                  <a:cubicBezTo>
                    <a:pt x="28" y="24"/>
                    <a:pt x="28" y="24"/>
                    <a:pt x="29" y="24"/>
                  </a:cubicBezTo>
                  <a:cubicBezTo>
                    <a:pt x="30" y="24"/>
                    <a:pt x="31" y="24"/>
                    <a:pt x="32" y="25"/>
                  </a:cubicBezTo>
                  <a:cubicBezTo>
                    <a:pt x="33" y="25"/>
                    <a:pt x="34" y="26"/>
                    <a:pt x="36" y="26"/>
                  </a:cubicBezTo>
                  <a:cubicBezTo>
                    <a:pt x="41" y="27"/>
                    <a:pt x="46" y="29"/>
                    <a:pt x="51" y="31"/>
                  </a:cubicBezTo>
                  <a:cubicBezTo>
                    <a:pt x="52" y="31"/>
                    <a:pt x="53" y="32"/>
                    <a:pt x="54" y="32"/>
                  </a:cubicBezTo>
                  <a:cubicBezTo>
                    <a:pt x="59" y="33"/>
                    <a:pt x="63" y="35"/>
                    <a:pt x="67" y="37"/>
                  </a:cubicBezTo>
                  <a:cubicBezTo>
                    <a:pt x="70" y="37"/>
                    <a:pt x="72" y="38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84" y="43"/>
                    <a:pt x="95" y="47"/>
                    <a:pt x="105" y="51"/>
                  </a:cubicBezTo>
                  <a:cubicBezTo>
                    <a:pt x="172" y="77"/>
                    <a:pt x="238" y="105"/>
                    <a:pt x="303" y="134"/>
                  </a:cubicBezTo>
                  <a:cubicBezTo>
                    <a:pt x="328" y="145"/>
                    <a:pt x="353" y="156"/>
                    <a:pt x="378" y="167"/>
                  </a:cubicBezTo>
                  <a:cubicBezTo>
                    <a:pt x="390" y="172"/>
                    <a:pt x="402" y="177"/>
                    <a:pt x="413" y="186"/>
                  </a:cubicBezTo>
                  <a:cubicBezTo>
                    <a:pt x="419" y="191"/>
                    <a:pt x="416" y="194"/>
                    <a:pt x="410" y="196"/>
                  </a:cubicBezTo>
                  <a:cubicBezTo>
                    <a:pt x="407" y="195"/>
                    <a:pt x="402" y="193"/>
                    <a:pt x="398" y="192"/>
                  </a:cubicBezTo>
                  <a:cubicBezTo>
                    <a:pt x="397" y="201"/>
                    <a:pt x="401" y="211"/>
                    <a:pt x="408" y="217"/>
                  </a:cubicBezTo>
                  <a:cubicBezTo>
                    <a:pt x="410" y="216"/>
                    <a:pt x="411" y="216"/>
                    <a:pt x="412" y="215"/>
                  </a:cubicBezTo>
                  <a:cubicBezTo>
                    <a:pt x="424" y="209"/>
                    <a:pt x="435" y="196"/>
                    <a:pt x="43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出自【趣你的PPT】(微信:qunideppt)：最优质的PPT资源库"/>
          <p:cNvSpPr>
            <a:spLocks/>
          </p:cNvSpPr>
          <p:nvPr/>
        </p:nvSpPr>
        <p:spPr bwMode="auto">
          <a:xfrm>
            <a:off x="5474230" y="4287199"/>
            <a:ext cx="2579" cy="0"/>
          </a:xfrm>
          <a:custGeom>
            <a:avLst/>
            <a:gdLst>
              <a:gd name="T0" fmla="*/ 1 w 1"/>
              <a:gd name="T1" fmla="*/ 1 w 1"/>
              <a:gd name="T2" fmla="*/ 0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" name="Group 32出自【趣你的PPT】(微信:qunideppt)：最优质的PPT资源库"/>
          <p:cNvGrpSpPr/>
          <p:nvPr/>
        </p:nvGrpSpPr>
        <p:grpSpPr>
          <a:xfrm>
            <a:off x="4122727" y="2846714"/>
            <a:ext cx="1399218" cy="656407"/>
            <a:chOff x="6623050" y="2611438"/>
            <a:chExt cx="1722437" cy="808037"/>
          </a:xfrm>
          <a:solidFill>
            <a:srgbClr val="FDB817">
              <a:lumMod val="75000"/>
            </a:srgbClr>
          </a:solidFill>
        </p:grpSpPr>
        <p:sp>
          <p:nvSpPr>
            <p:cNvPr id="3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51663" y="2801938"/>
              <a:ext cx="1196975" cy="534987"/>
            </a:xfrm>
            <a:custGeom>
              <a:avLst/>
              <a:gdLst>
                <a:gd name="T0" fmla="*/ 301 w 302"/>
                <a:gd name="T1" fmla="*/ 20 h 135"/>
                <a:gd name="T2" fmla="*/ 295 w 302"/>
                <a:gd name="T3" fmla="*/ 2 h 135"/>
                <a:gd name="T4" fmla="*/ 66 w 302"/>
                <a:gd name="T5" fmla="*/ 90 h 135"/>
                <a:gd name="T6" fmla="*/ 0 w 302"/>
                <a:gd name="T7" fmla="*/ 116 h 135"/>
                <a:gd name="T8" fmla="*/ 5 w 302"/>
                <a:gd name="T9" fmla="*/ 135 h 135"/>
                <a:gd name="T10" fmla="*/ 171 w 302"/>
                <a:gd name="T11" fmla="*/ 71 h 135"/>
                <a:gd name="T12" fmla="*/ 301 w 302"/>
                <a:gd name="T13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135">
                  <a:moveTo>
                    <a:pt x="301" y="20"/>
                  </a:moveTo>
                  <a:cubicBezTo>
                    <a:pt x="295" y="2"/>
                    <a:pt x="295" y="2"/>
                    <a:pt x="295" y="2"/>
                  </a:cubicBezTo>
                  <a:cubicBezTo>
                    <a:pt x="298" y="0"/>
                    <a:pt x="146" y="60"/>
                    <a:pt x="66" y="90"/>
                  </a:cubicBezTo>
                  <a:cubicBezTo>
                    <a:pt x="45" y="99"/>
                    <a:pt x="23" y="108"/>
                    <a:pt x="0" y="116"/>
                  </a:cubicBezTo>
                  <a:cubicBezTo>
                    <a:pt x="2" y="122"/>
                    <a:pt x="4" y="129"/>
                    <a:pt x="5" y="135"/>
                  </a:cubicBezTo>
                  <a:cubicBezTo>
                    <a:pt x="61" y="115"/>
                    <a:pt x="116" y="92"/>
                    <a:pt x="171" y="71"/>
                  </a:cubicBezTo>
                  <a:cubicBezTo>
                    <a:pt x="216" y="54"/>
                    <a:pt x="302" y="19"/>
                    <a:pt x="301" y="2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623050" y="2611438"/>
              <a:ext cx="1722437" cy="808037"/>
            </a:xfrm>
            <a:custGeom>
              <a:avLst/>
              <a:gdLst>
                <a:gd name="T0" fmla="*/ 421 w 435"/>
                <a:gd name="T1" fmla="*/ 11 h 204"/>
                <a:gd name="T2" fmla="*/ 357 w 435"/>
                <a:gd name="T3" fmla="*/ 22 h 204"/>
                <a:gd name="T4" fmla="*/ 183 w 435"/>
                <a:gd name="T5" fmla="*/ 88 h 204"/>
                <a:gd name="T6" fmla="*/ 22 w 435"/>
                <a:gd name="T7" fmla="*/ 156 h 204"/>
                <a:gd name="T8" fmla="*/ 3 w 435"/>
                <a:gd name="T9" fmla="*/ 186 h 204"/>
                <a:gd name="T10" fmla="*/ 39 w 435"/>
                <a:gd name="T11" fmla="*/ 199 h 204"/>
                <a:gd name="T12" fmla="*/ 44 w 435"/>
                <a:gd name="T13" fmla="*/ 198 h 204"/>
                <a:gd name="T14" fmla="*/ 36 w 435"/>
                <a:gd name="T15" fmla="*/ 199 h 204"/>
                <a:gd name="T16" fmla="*/ 22 w 435"/>
                <a:gd name="T17" fmla="*/ 184 h 204"/>
                <a:gd name="T18" fmla="*/ 22 w 435"/>
                <a:gd name="T19" fmla="*/ 184 h 204"/>
                <a:gd name="T20" fmla="*/ 17 w 435"/>
                <a:gd name="T21" fmla="*/ 184 h 204"/>
                <a:gd name="T22" fmla="*/ 17 w 435"/>
                <a:gd name="T23" fmla="*/ 182 h 204"/>
                <a:gd name="T24" fmla="*/ 17 w 435"/>
                <a:gd name="T25" fmla="*/ 182 h 204"/>
                <a:gd name="T26" fmla="*/ 18 w 435"/>
                <a:gd name="T27" fmla="*/ 181 h 204"/>
                <a:gd name="T28" fmla="*/ 18 w 435"/>
                <a:gd name="T29" fmla="*/ 181 h 204"/>
                <a:gd name="T30" fmla="*/ 18 w 435"/>
                <a:gd name="T31" fmla="*/ 181 h 204"/>
                <a:gd name="T32" fmla="*/ 32 w 435"/>
                <a:gd name="T33" fmla="*/ 173 h 204"/>
                <a:gd name="T34" fmla="*/ 47 w 435"/>
                <a:gd name="T35" fmla="*/ 165 h 204"/>
                <a:gd name="T36" fmla="*/ 51 w 435"/>
                <a:gd name="T37" fmla="*/ 163 h 204"/>
                <a:gd name="T38" fmla="*/ 62 w 435"/>
                <a:gd name="T39" fmla="*/ 158 h 204"/>
                <a:gd name="T40" fmla="*/ 67 w 435"/>
                <a:gd name="T41" fmla="*/ 156 h 204"/>
                <a:gd name="T42" fmla="*/ 79 w 435"/>
                <a:gd name="T43" fmla="*/ 151 h 204"/>
                <a:gd name="T44" fmla="*/ 98 w 435"/>
                <a:gd name="T45" fmla="*/ 143 h 204"/>
                <a:gd name="T46" fmla="*/ 297 w 435"/>
                <a:gd name="T47" fmla="*/ 64 h 204"/>
                <a:gd name="T48" fmla="*/ 373 w 435"/>
                <a:gd name="T49" fmla="*/ 36 h 204"/>
                <a:gd name="T50" fmla="*/ 411 w 435"/>
                <a:gd name="T51" fmla="*/ 25 h 204"/>
                <a:gd name="T52" fmla="*/ 416 w 435"/>
                <a:gd name="T53" fmla="*/ 35 h 204"/>
                <a:gd name="T54" fmla="*/ 402 w 435"/>
                <a:gd name="T55" fmla="*/ 40 h 204"/>
                <a:gd name="T56" fmla="*/ 402 w 435"/>
                <a:gd name="T57" fmla="*/ 42 h 204"/>
                <a:gd name="T58" fmla="*/ 413 w 435"/>
                <a:gd name="T59" fmla="*/ 57 h 204"/>
                <a:gd name="T60" fmla="*/ 426 w 435"/>
                <a:gd name="T61" fmla="*/ 51 h 204"/>
                <a:gd name="T62" fmla="*/ 427 w 435"/>
                <a:gd name="T63" fmla="*/ 51 h 204"/>
                <a:gd name="T64" fmla="*/ 428 w 435"/>
                <a:gd name="T65" fmla="*/ 51 h 204"/>
                <a:gd name="T66" fmla="*/ 431 w 435"/>
                <a:gd name="T67" fmla="*/ 46 h 204"/>
                <a:gd name="T68" fmla="*/ 421 w 435"/>
                <a:gd name="T69" fmla="*/ 1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5" h="204">
                  <a:moveTo>
                    <a:pt x="421" y="11"/>
                  </a:moveTo>
                  <a:cubicBezTo>
                    <a:pt x="402" y="0"/>
                    <a:pt x="375" y="15"/>
                    <a:pt x="357" y="22"/>
                  </a:cubicBezTo>
                  <a:cubicBezTo>
                    <a:pt x="298" y="43"/>
                    <a:pt x="240" y="65"/>
                    <a:pt x="183" y="88"/>
                  </a:cubicBezTo>
                  <a:cubicBezTo>
                    <a:pt x="129" y="109"/>
                    <a:pt x="74" y="129"/>
                    <a:pt x="22" y="156"/>
                  </a:cubicBezTo>
                  <a:cubicBezTo>
                    <a:pt x="8" y="163"/>
                    <a:pt x="0" y="168"/>
                    <a:pt x="3" y="186"/>
                  </a:cubicBezTo>
                  <a:cubicBezTo>
                    <a:pt x="6" y="204"/>
                    <a:pt x="26" y="203"/>
                    <a:pt x="39" y="199"/>
                  </a:cubicBezTo>
                  <a:cubicBezTo>
                    <a:pt x="41" y="199"/>
                    <a:pt x="42" y="198"/>
                    <a:pt x="44" y="198"/>
                  </a:cubicBezTo>
                  <a:cubicBezTo>
                    <a:pt x="41" y="198"/>
                    <a:pt x="38" y="199"/>
                    <a:pt x="36" y="199"/>
                  </a:cubicBezTo>
                  <a:cubicBezTo>
                    <a:pt x="32" y="193"/>
                    <a:pt x="28" y="188"/>
                    <a:pt x="22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18" y="184"/>
                    <a:pt x="17" y="182"/>
                    <a:pt x="17" y="184"/>
                  </a:cubicBezTo>
                  <a:cubicBezTo>
                    <a:pt x="17" y="183"/>
                    <a:pt x="17" y="182"/>
                    <a:pt x="17" y="182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21" y="178"/>
                    <a:pt x="28" y="175"/>
                    <a:pt x="32" y="173"/>
                  </a:cubicBezTo>
                  <a:cubicBezTo>
                    <a:pt x="37" y="170"/>
                    <a:pt x="42" y="168"/>
                    <a:pt x="47" y="165"/>
                  </a:cubicBezTo>
                  <a:cubicBezTo>
                    <a:pt x="48" y="165"/>
                    <a:pt x="50" y="164"/>
                    <a:pt x="51" y="163"/>
                  </a:cubicBezTo>
                  <a:cubicBezTo>
                    <a:pt x="55" y="162"/>
                    <a:pt x="58" y="160"/>
                    <a:pt x="62" y="158"/>
                  </a:cubicBezTo>
                  <a:cubicBezTo>
                    <a:pt x="63" y="158"/>
                    <a:pt x="65" y="157"/>
                    <a:pt x="67" y="156"/>
                  </a:cubicBezTo>
                  <a:cubicBezTo>
                    <a:pt x="71" y="154"/>
                    <a:pt x="75" y="152"/>
                    <a:pt x="79" y="151"/>
                  </a:cubicBezTo>
                  <a:cubicBezTo>
                    <a:pt x="86" y="148"/>
                    <a:pt x="92" y="145"/>
                    <a:pt x="98" y="143"/>
                  </a:cubicBezTo>
                  <a:cubicBezTo>
                    <a:pt x="164" y="115"/>
                    <a:pt x="231" y="89"/>
                    <a:pt x="297" y="64"/>
                  </a:cubicBezTo>
                  <a:cubicBezTo>
                    <a:pt x="323" y="55"/>
                    <a:pt x="348" y="45"/>
                    <a:pt x="373" y="36"/>
                  </a:cubicBezTo>
                  <a:cubicBezTo>
                    <a:pt x="385" y="31"/>
                    <a:pt x="398" y="27"/>
                    <a:pt x="411" y="25"/>
                  </a:cubicBezTo>
                  <a:cubicBezTo>
                    <a:pt x="419" y="25"/>
                    <a:pt x="419" y="29"/>
                    <a:pt x="416" y="35"/>
                  </a:cubicBezTo>
                  <a:cubicBezTo>
                    <a:pt x="412" y="37"/>
                    <a:pt x="407" y="38"/>
                    <a:pt x="402" y="40"/>
                  </a:cubicBezTo>
                  <a:cubicBezTo>
                    <a:pt x="402" y="41"/>
                    <a:pt x="402" y="41"/>
                    <a:pt x="402" y="42"/>
                  </a:cubicBezTo>
                  <a:cubicBezTo>
                    <a:pt x="404" y="48"/>
                    <a:pt x="408" y="53"/>
                    <a:pt x="413" y="57"/>
                  </a:cubicBezTo>
                  <a:cubicBezTo>
                    <a:pt x="409" y="58"/>
                    <a:pt x="418" y="55"/>
                    <a:pt x="426" y="51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427" y="51"/>
                    <a:pt x="427" y="51"/>
                    <a:pt x="428" y="51"/>
                  </a:cubicBezTo>
                  <a:cubicBezTo>
                    <a:pt x="430" y="50"/>
                    <a:pt x="431" y="48"/>
                    <a:pt x="431" y="46"/>
                  </a:cubicBezTo>
                  <a:cubicBezTo>
                    <a:pt x="435" y="34"/>
                    <a:pt x="434" y="18"/>
                    <a:pt x="421" y="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出自【趣你的PPT】(微信:qunideppt)：最优质的PPT资源库"/>
          <p:cNvSpPr txBox="1"/>
          <p:nvPr/>
        </p:nvSpPr>
        <p:spPr>
          <a:xfrm rot="20490134">
            <a:off x="5712649" y="2534947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出自【趣你的PPT】(微信:qunideppt)：最优质的PPT资源库"/>
          <p:cNvSpPr txBox="1"/>
          <p:nvPr/>
        </p:nvSpPr>
        <p:spPr>
          <a:xfrm rot="164884">
            <a:off x="5964999" y="3473224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出自【趣你的PPT】(微信:qunideppt)：最优质的PPT资源库"/>
          <p:cNvSpPr txBox="1"/>
          <p:nvPr/>
        </p:nvSpPr>
        <p:spPr>
          <a:xfrm rot="533412">
            <a:off x="5793501" y="4160032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 rot="2636807">
            <a:off x="5267280" y="5057729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出自【趣你的PPT】(微信:qunideppt)：最优质的PPT资源库"/>
          <p:cNvSpPr txBox="1"/>
          <p:nvPr/>
        </p:nvSpPr>
        <p:spPr>
          <a:xfrm>
            <a:off x="8129522" y="3238599"/>
            <a:ext cx="3212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模板的发布并为您提供专业的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个性定制服务。我们工作室致力于专业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模板的发布并为您提供专业的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个性定制服务。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2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073344" y="1323782"/>
            <a:ext cx="2045311" cy="976506"/>
            <a:chOff x="1140801" y="1247582"/>
            <a:chExt cx="2045311" cy="976506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black">
            <a:xfrm>
              <a:off x="1404272" y="1247582"/>
              <a:ext cx="1441464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zh-CN" altLang="en-US" sz="4400" b="1" dirty="0">
                  <a:solidFill>
                    <a:srgbClr val="3BABDD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black">
            <a:xfrm>
              <a:off x="1404272" y="1844940"/>
              <a:ext cx="1441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en-US" altLang="zh-CN" sz="1600" b="1" dirty="0">
                  <a:solidFill>
                    <a:srgbClr val="3BABDD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600" b="1" dirty="0">
                <a:solidFill>
                  <a:srgbClr val="3BABD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0801" y="1276611"/>
              <a:ext cx="2045311" cy="947477"/>
            </a:xfrm>
            <a:prstGeom prst="rect">
              <a:avLst/>
            </a:prstGeom>
            <a:noFill/>
            <a:ln w="19050">
              <a:solidFill>
                <a:srgbClr val="3BAB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BABDD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3582" y="2652859"/>
            <a:ext cx="3459377" cy="769441"/>
            <a:chOff x="4403582" y="2304460"/>
            <a:chExt cx="3459377" cy="769441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4403582" y="2974165"/>
              <a:ext cx="3459377" cy="0"/>
            </a:xfrm>
            <a:prstGeom prst="line">
              <a:avLst/>
            </a:prstGeom>
            <a:ln>
              <a:solidFill>
                <a:srgbClr val="3BABDD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"/>
            <p:cNvSpPr>
              <a:spLocks noChangeArrowheads="1"/>
            </p:cNvSpPr>
            <p:nvPr/>
          </p:nvSpPr>
          <p:spPr bwMode="black">
            <a:xfrm>
              <a:off x="5296314" y="2549839"/>
              <a:ext cx="24152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zh-CN" altLang="en-US" sz="2000" b="1" dirty="0">
                  <a:solidFill>
                    <a:srgbClr val="3BABDD"/>
                  </a:solidFill>
                  <a:latin typeface="微软雅黑" pitchFamily="34" charset="-122"/>
                  <a:ea typeface="微软雅黑" pitchFamily="34" charset="-122"/>
                </a:rPr>
                <a:t>研究背景及意义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black">
            <a:xfrm>
              <a:off x="4458778" y="2304460"/>
              <a:ext cx="757406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en-US" altLang="zh-CN" sz="4400" b="1" dirty="0">
                  <a:solidFill>
                    <a:srgbClr val="3BABDD"/>
                  </a:solidFill>
                  <a:latin typeface="Agency FB" panose="020B0503020202020204" pitchFamily="34" charset="0"/>
                  <a:ea typeface="微软雅黑" pitchFamily="34" charset="-122"/>
                </a:rPr>
                <a:t>01</a:t>
              </a:r>
              <a:endParaRPr lang="zh-CN" altLang="en-US" sz="4400" b="1" dirty="0">
                <a:solidFill>
                  <a:srgbClr val="3BABDD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03582" y="3296185"/>
            <a:ext cx="3459377" cy="769441"/>
            <a:chOff x="4403582" y="3084191"/>
            <a:chExt cx="3459377" cy="769441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4403582" y="3753896"/>
              <a:ext cx="3459377" cy="0"/>
            </a:xfrm>
            <a:prstGeom prst="line">
              <a:avLst/>
            </a:prstGeom>
            <a:ln>
              <a:solidFill>
                <a:srgbClr val="3BABDD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6"/>
            <p:cNvSpPr>
              <a:spLocks noChangeArrowheads="1"/>
            </p:cNvSpPr>
            <p:nvPr/>
          </p:nvSpPr>
          <p:spPr bwMode="black">
            <a:xfrm>
              <a:off x="5296314" y="3329570"/>
              <a:ext cx="24152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zh-CN" altLang="en-US" sz="2000" b="1" dirty="0">
                  <a:solidFill>
                    <a:srgbClr val="3BABDD"/>
                  </a:solidFill>
                  <a:latin typeface="微软雅黑" pitchFamily="34" charset="-122"/>
                  <a:ea typeface="微软雅黑" pitchFamily="34" charset="-122"/>
                </a:rPr>
                <a:t>研究过程与方法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black">
            <a:xfrm>
              <a:off x="4458778" y="3084191"/>
              <a:ext cx="757406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en-US" altLang="zh-CN" sz="4400" b="1" dirty="0">
                  <a:solidFill>
                    <a:srgbClr val="3BABDD"/>
                  </a:solidFill>
                  <a:latin typeface="Agency FB" panose="020B0503020202020204" pitchFamily="34" charset="0"/>
                  <a:ea typeface="微软雅黑" pitchFamily="34" charset="-122"/>
                </a:rPr>
                <a:t>02</a:t>
              </a:r>
              <a:endParaRPr lang="zh-CN" altLang="en-US" sz="4400" b="1" dirty="0">
                <a:solidFill>
                  <a:srgbClr val="3BABDD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403582" y="3939511"/>
            <a:ext cx="3459377" cy="769441"/>
            <a:chOff x="4403582" y="3863922"/>
            <a:chExt cx="3459377" cy="769441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4403582" y="4533627"/>
              <a:ext cx="3459377" cy="0"/>
            </a:xfrm>
            <a:prstGeom prst="line">
              <a:avLst/>
            </a:prstGeom>
            <a:ln>
              <a:solidFill>
                <a:srgbClr val="3BABDD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6"/>
            <p:cNvSpPr>
              <a:spLocks noChangeArrowheads="1"/>
            </p:cNvSpPr>
            <p:nvPr/>
          </p:nvSpPr>
          <p:spPr bwMode="black">
            <a:xfrm>
              <a:off x="5296314" y="4109301"/>
              <a:ext cx="24152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zh-CN" altLang="en-US" sz="2000" b="1" dirty="0">
                  <a:solidFill>
                    <a:srgbClr val="3BABDD"/>
                  </a:solidFill>
                  <a:latin typeface="微软雅黑" pitchFamily="34" charset="-122"/>
                  <a:ea typeface="微软雅黑" pitchFamily="34" charset="-122"/>
                </a:rPr>
                <a:t>文献综述与反思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black">
            <a:xfrm>
              <a:off x="4458778" y="3863922"/>
              <a:ext cx="757406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en-US" altLang="zh-CN" sz="4400" b="1" dirty="0">
                  <a:solidFill>
                    <a:srgbClr val="3BABDD"/>
                  </a:solidFill>
                  <a:latin typeface="Agency FB" panose="020B0503020202020204" pitchFamily="34" charset="0"/>
                  <a:ea typeface="微软雅黑" pitchFamily="34" charset="-122"/>
                </a:rPr>
                <a:t>03</a:t>
              </a:r>
              <a:endParaRPr lang="zh-CN" altLang="en-US" sz="4400" b="1" dirty="0">
                <a:solidFill>
                  <a:srgbClr val="3BABDD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03582" y="4582836"/>
            <a:ext cx="3459377" cy="769441"/>
            <a:chOff x="4403582" y="4643653"/>
            <a:chExt cx="3459377" cy="769441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4403582" y="5313358"/>
              <a:ext cx="3459377" cy="0"/>
            </a:xfrm>
            <a:prstGeom prst="line">
              <a:avLst/>
            </a:prstGeom>
            <a:ln>
              <a:solidFill>
                <a:srgbClr val="3BABDD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6"/>
            <p:cNvSpPr>
              <a:spLocks noChangeArrowheads="1"/>
            </p:cNvSpPr>
            <p:nvPr/>
          </p:nvSpPr>
          <p:spPr bwMode="black">
            <a:xfrm>
              <a:off x="5296314" y="4889032"/>
              <a:ext cx="24152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zh-CN" altLang="en-US" sz="2000" b="1" dirty="0">
                  <a:solidFill>
                    <a:srgbClr val="3BABDD"/>
                  </a:solidFill>
                  <a:latin typeface="微软雅黑" pitchFamily="34" charset="-122"/>
                  <a:ea typeface="微软雅黑" pitchFamily="34" charset="-122"/>
                </a:rPr>
                <a:t>论文总结与感恩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black">
            <a:xfrm>
              <a:off x="4458778" y="4643653"/>
              <a:ext cx="757406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 eaLnBrk="0" hangingPunct="0"/>
              <a:r>
                <a:rPr lang="en-US" altLang="zh-CN" sz="4400" b="1" dirty="0">
                  <a:solidFill>
                    <a:srgbClr val="3BABDD"/>
                  </a:solidFill>
                  <a:latin typeface="Agency FB" panose="020B0503020202020204" pitchFamily="34" charset="0"/>
                  <a:ea typeface="微软雅黑" pitchFamily="34" charset="-122"/>
                </a:rPr>
                <a:t>04</a:t>
              </a:r>
              <a:endParaRPr lang="zh-CN" altLang="en-US" sz="4400" b="1" dirty="0">
                <a:solidFill>
                  <a:srgbClr val="3BABDD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0" y="1505722"/>
            <a:ext cx="1919655" cy="3846556"/>
          </a:xfrm>
          <a:custGeom>
            <a:avLst/>
            <a:gdLst>
              <a:gd name="connsiteX0" fmla="*/ 0 w 1615580"/>
              <a:gd name="connsiteY0" fmla="*/ 0 h 3237257"/>
              <a:gd name="connsiteX1" fmla="*/ 1615580 w 1615580"/>
              <a:gd name="connsiteY1" fmla="*/ 0 h 3237257"/>
              <a:gd name="connsiteX2" fmla="*/ 1615580 w 1615580"/>
              <a:gd name="connsiteY2" fmla="*/ 3237257 h 3237257"/>
              <a:gd name="connsiteX3" fmla="*/ 0 w 1615580"/>
              <a:gd name="connsiteY3" fmla="*/ 3237257 h 323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5580" h="3237257">
                <a:moveTo>
                  <a:pt x="0" y="0"/>
                </a:moveTo>
                <a:lnTo>
                  <a:pt x="1615580" y="0"/>
                </a:lnTo>
                <a:lnTo>
                  <a:pt x="1615580" y="3237257"/>
                </a:lnTo>
                <a:lnTo>
                  <a:pt x="0" y="3237257"/>
                </a:lnTo>
                <a:close/>
              </a:path>
            </a:pathLst>
          </a:cu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10272344" y="1505722"/>
            <a:ext cx="1919656" cy="3846556"/>
          </a:xfrm>
          <a:custGeom>
            <a:avLst/>
            <a:gdLst>
              <a:gd name="connsiteX0" fmla="*/ 0 w 1615581"/>
              <a:gd name="connsiteY0" fmla="*/ 0 h 3237257"/>
              <a:gd name="connsiteX1" fmla="*/ 1615581 w 1615581"/>
              <a:gd name="connsiteY1" fmla="*/ 0 h 3237257"/>
              <a:gd name="connsiteX2" fmla="*/ 1615581 w 1615581"/>
              <a:gd name="connsiteY2" fmla="*/ 3237257 h 3237257"/>
              <a:gd name="connsiteX3" fmla="*/ 0 w 1615581"/>
              <a:gd name="connsiteY3" fmla="*/ 3237257 h 323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5581" h="3237257">
                <a:moveTo>
                  <a:pt x="0" y="0"/>
                </a:moveTo>
                <a:lnTo>
                  <a:pt x="1615581" y="0"/>
                </a:lnTo>
                <a:lnTo>
                  <a:pt x="1615581" y="3237257"/>
                </a:lnTo>
                <a:lnTo>
                  <a:pt x="0" y="323725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317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/>
          <p:nvPr/>
        </p:nvSpPr>
        <p:spPr>
          <a:xfrm>
            <a:off x="1315772" y="3566302"/>
            <a:ext cx="1113973" cy="1113970"/>
          </a:xfrm>
          <a:prstGeom prst="ellipse">
            <a:avLst/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r>
              <a:rPr lang="en-US" sz="4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2942218" y="1910272"/>
            <a:ext cx="1459644" cy="1459644"/>
          </a:xfrm>
          <a:prstGeom prst="ellipse">
            <a:avLst/>
          </a:prstGeom>
          <a:solidFill>
            <a:srgbClr val="7A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r>
              <a:rPr lang="en-US" sz="4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5449103" y="3117639"/>
            <a:ext cx="1788894" cy="1788891"/>
          </a:xfrm>
          <a:prstGeom prst="ellipse">
            <a:avLst/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r>
              <a:rPr lang="en-US" sz="4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8305834" y="1903449"/>
            <a:ext cx="1459644" cy="1459644"/>
          </a:xfrm>
          <a:prstGeom prst="ellipse">
            <a:avLst/>
          </a:prstGeom>
          <a:solidFill>
            <a:srgbClr val="7A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r>
              <a:rPr lang="en-US" sz="4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</a:p>
        </p:txBody>
      </p:sp>
      <p:cxnSp>
        <p:nvCxnSpPr>
          <p:cNvPr id="8" name="出自【趣你的PPT】(微信:qunideppt)：最优质的PPT资源库"/>
          <p:cNvCxnSpPr/>
          <p:nvPr/>
        </p:nvCxnSpPr>
        <p:spPr>
          <a:xfrm flipV="1">
            <a:off x="2403804" y="3143581"/>
            <a:ext cx="512472" cy="507516"/>
          </a:xfrm>
          <a:prstGeom prst="straightConnector1">
            <a:avLst/>
          </a:prstGeom>
          <a:ln w="25400">
            <a:solidFill>
              <a:srgbClr val="C1C7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出自【趣你的PPT】(微信:qunideppt)：最优质的PPT资源库"/>
          <p:cNvCxnSpPr/>
          <p:nvPr/>
        </p:nvCxnSpPr>
        <p:spPr>
          <a:xfrm flipV="1">
            <a:off x="7329471" y="3180663"/>
            <a:ext cx="975265" cy="965836"/>
          </a:xfrm>
          <a:prstGeom prst="straightConnector1">
            <a:avLst/>
          </a:prstGeom>
          <a:ln w="25400">
            <a:solidFill>
              <a:srgbClr val="C1C7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出自【趣你的PPT】(微信:qunideppt)：最优质的PPT资源库"/>
          <p:cNvCxnSpPr/>
          <p:nvPr/>
        </p:nvCxnSpPr>
        <p:spPr>
          <a:xfrm>
            <a:off x="4373235" y="3180663"/>
            <a:ext cx="975265" cy="965836"/>
          </a:xfrm>
          <a:prstGeom prst="straightConnector1">
            <a:avLst/>
          </a:prstGeom>
          <a:ln w="25400">
            <a:solidFill>
              <a:srgbClr val="C1C7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出自【趣你的PPT】(微信:qunideppt)：最优质的PPT资源库"/>
          <p:cNvSpPr txBox="1"/>
          <p:nvPr/>
        </p:nvSpPr>
        <p:spPr>
          <a:xfrm>
            <a:off x="1440346" y="4906530"/>
            <a:ext cx="85439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出自【趣你的PPT】(微信:qunideppt)：最优质的PPT资源库"/>
          <p:cNvSpPr txBox="1"/>
          <p:nvPr/>
        </p:nvSpPr>
        <p:spPr>
          <a:xfrm>
            <a:off x="972454" y="5192435"/>
            <a:ext cx="1790181" cy="1865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出自【趣你的PPT】(微信:qunideppt)：最优质的PPT资源库"/>
          <p:cNvSpPr txBox="1"/>
          <p:nvPr/>
        </p:nvSpPr>
        <p:spPr>
          <a:xfrm>
            <a:off x="3230527" y="3467333"/>
            <a:ext cx="85439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出自【趣你的PPT】(微信:qunideppt)：最优质的PPT资源库"/>
          <p:cNvSpPr txBox="1"/>
          <p:nvPr/>
        </p:nvSpPr>
        <p:spPr>
          <a:xfrm>
            <a:off x="2490727" y="3753238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出自【趣你的PPT】(微信:qunideppt)：最优质的PPT资源库"/>
          <p:cNvSpPr txBox="1"/>
          <p:nvPr/>
        </p:nvSpPr>
        <p:spPr>
          <a:xfrm>
            <a:off x="5916995" y="5029640"/>
            <a:ext cx="85439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出自【趣你的PPT】(微信:qunideppt)：最优质的PPT资源库"/>
          <p:cNvSpPr txBox="1"/>
          <p:nvPr/>
        </p:nvSpPr>
        <p:spPr>
          <a:xfrm>
            <a:off x="5449103" y="5315545"/>
            <a:ext cx="1790181" cy="1865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出自【趣你的PPT】(微信:qunideppt)：最优质的PPT资源库"/>
          <p:cNvSpPr txBox="1"/>
          <p:nvPr/>
        </p:nvSpPr>
        <p:spPr>
          <a:xfrm>
            <a:off x="8632153" y="3484071"/>
            <a:ext cx="85439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出自【趣你的PPT】(微信:qunideppt)：最优质的PPT资源库"/>
          <p:cNvSpPr txBox="1"/>
          <p:nvPr/>
        </p:nvSpPr>
        <p:spPr>
          <a:xfrm>
            <a:off x="8164261" y="3769976"/>
            <a:ext cx="1790181" cy="1865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出自【趣你的PPT】(微信:qunideppt)：最优质的PPT资源库"/>
          <p:cNvPicPr>
            <a:picLocks noChangeAspect="1"/>
          </p:cNvPicPr>
          <p:nvPr/>
        </p:nvPicPr>
        <p:blipFill rotWithShape="1">
          <a:blip r:embed="rId2"/>
          <a:srcRect l="26618" t="19857" r="30438" b="21975"/>
          <a:stretch/>
        </p:blipFill>
        <p:spPr>
          <a:xfrm>
            <a:off x="9848850" y="3733800"/>
            <a:ext cx="2343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3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/>
          <p:nvPr/>
        </p:nvSpPr>
        <p:spPr>
          <a:xfrm>
            <a:off x="0" y="1600200"/>
            <a:ext cx="8850086" cy="3652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8850086" y="1600200"/>
            <a:ext cx="3341914" cy="3652284"/>
          </a:xfrm>
          <a:prstGeom prst="rect">
            <a:avLst/>
          </a:prstGeom>
          <a:solidFill>
            <a:srgbClr val="51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0" y="1607684"/>
            <a:ext cx="8850086" cy="3652284"/>
          </a:xfrm>
          <a:prstGeom prst="rect">
            <a:avLst/>
          </a:prstGeom>
          <a:solidFill>
            <a:srgbClr val="7A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出自【趣你的PPT】(微信:qunideppt)：最优质的PPT资源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582956"/>
            <a:ext cx="6795171" cy="3215701"/>
          </a:xfrm>
          <a:prstGeom prst="rect">
            <a:avLst/>
          </a:prstGeom>
        </p:spPr>
      </p:pic>
      <p:sp>
        <p:nvSpPr>
          <p:cNvPr id="8" name="出自【趣你的PPT】(微信:qunideppt)：最优质的PPT资源库"/>
          <p:cNvSpPr/>
          <p:nvPr/>
        </p:nvSpPr>
        <p:spPr>
          <a:xfrm>
            <a:off x="9109153" y="2582956"/>
            <a:ext cx="453081" cy="453081"/>
          </a:xfrm>
          <a:prstGeom prst="ellipse">
            <a:avLst/>
          </a:prstGeom>
          <a:solidFill>
            <a:srgbClr val="FDB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/>
          </p:cNvSpPr>
          <p:nvPr/>
        </p:nvSpPr>
        <p:spPr bwMode="auto">
          <a:xfrm>
            <a:off x="9136702" y="2663401"/>
            <a:ext cx="330004" cy="330003"/>
          </a:xfrm>
          <a:custGeom>
            <a:avLst/>
            <a:gdLst>
              <a:gd name="T0" fmla="*/ 0 w 175"/>
              <a:gd name="T1" fmla="*/ 93 h 175"/>
              <a:gd name="T2" fmla="*/ 82 w 175"/>
              <a:gd name="T3" fmla="*/ 93 h 175"/>
              <a:gd name="T4" fmla="*/ 82 w 175"/>
              <a:gd name="T5" fmla="*/ 175 h 175"/>
              <a:gd name="T6" fmla="*/ 175 w 175"/>
              <a:gd name="T7" fmla="*/ 0 h 175"/>
              <a:gd name="T8" fmla="*/ 0 w 175"/>
              <a:gd name="T9" fmla="*/ 9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75">
                <a:moveTo>
                  <a:pt x="0" y="93"/>
                </a:moveTo>
                <a:lnTo>
                  <a:pt x="82" y="93"/>
                </a:lnTo>
                <a:lnTo>
                  <a:pt x="82" y="175"/>
                </a:lnTo>
                <a:lnTo>
                  <a:pt x="175" y="0"/>
                </a:lnTo>
                <a:lnTo>
                  <a:pt x="0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>
            <a:off x="9698188" y="2916438"/>
            <a:ext cx="2319641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>
          <a:xfrm>
            <a:off x="9698188" y="2594488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出自【趣你的PPT】(微信:qunideppt)：最优质的PPT资源库"/>
          <p:cNvSpPr>
            <a:spLocks/>
          </p:cNvSpPr>
          <p:nvPr/>
        </p:nvSpPr>
        <p:spPr bwMode="auto">
          <a:xfrm>
            <a:off x="1764742" y="4364354"/>
            <a:ext cx="543673" cy="382270"/>
          </a:xfrm>
          <a:custGeom>
            <a:avLst/>
            <a:gdLst>
              <a:gd name="T0" fmla="*/ 253 w 288"/>
              <a:gd name="T1" fmla="*/ 91 h 200"/>
              <a:gd name="T2" fmla="*/ 253 w 288"/>
              <a:gd name="T3" fmla="*/ 86 h 200"/>
              <a:gd name="T4" fmla="*/ 167 w 288"/>
              <a:gd name="T5" fmla="*/ 0 h 200"/>
              <a:gd name="T6" fmla="*/ 90 w 288"/>
              <a:gd name="T7" fmla="*/ 49 h 200"/>
              <a:gd name="T8" fmla="*/ 66 w 288"/>
              <a:gd name="T9" fmla="*/ 41 h 200"/>
              <a:gd name="T10" fmla="*/ 26 w 288"/>
              <a:gd name="T11" fmla="*/ 80 h 200"/>
              <a:gd name="T12" fmla="*/ 28 w 288"/>
              <a:gd name="T13" fmla="*/ 92 h 200"/>
              <a:gd name="T14" fmla="*/ 0 w 288"/>
              <a:gd name="T15" fmla="*/ 142 h 200"/>
              <a:gd name="T16" fmla="*/ 57 w 288"/>
              <a:gd name="T17" fmla="*/ 200 h 200"/>
              <a:gd name="T18" fmla="*/ 57 w 288"/>
              <a:gd name="T19" fmla="*/ 200 h 200"/>
              <a:gd name="T20" fmla="*/ 57 w 288"/>
              <a:gd name="T21" fmla="*/ 200 h 200"/>
              <a:gd name="T22" fmla="*/ 58 w 288"/>
              <a:gd name="T23" fmla="*/ 200 h 200"/>
              <a:gd name="T24" fmla="*/ 58 w 288"/>
              <a:gd name="T25" fmla="*/ 200 h 200"/>
              <a:gd name="T26" fmla="*/ 126 w 288"/>
              <a:gd name="T27" fmla="*/ 200 h 200"/>
              <a:gd name="T28" fmla="*/ 126 w 288"/>
              <a:gd name="T29" fmla="*/ 144 h 200"/>
              <a:gd name="T30" fmla="*/ 116 w 288"/>
              <a:gd name="T31" fmla="*/ 144 h 200"/>
              <a:gd name="T32" fmla="*/ 90 w 288"/>
              <a:gd name="T33" fmla="*/ 144 h 200"/>
              <a:gd name="T34" fmla="*/ 86 w 288"/>
              <a:gd name="T35" fmla="*/ 136 h 200"/>
              <a:gd name="T36" fmla="*/ 136 w 288"/>
              <a:gd name="T37" fmla="*/ 76 h 200"/>
              <a:gd name="T38" fmla="*/ 149 w 288"/>
              <a:gd name="T39" fmla="*/ 76 h 200"/>
              <a:gd name="T40" fmla="*/ 200 w 288"/>
              <a:gd name="T41" fmla="*/ 136 h 200"/>
              <a:gd name="T42" fmla="*/ 196 w 288"/>
              <a:gd name="T43" fmla="*/ 144 h 200"/>
              <a:gd name="T44" fmla="*/ 170 w 288"/>
              <a:gd name="T45" fmla="*/ 144 h 200"/>
              <a:gd name="T46" fmla="*/ 159 w 288"/>
              <a:gd name="T47" fmla="*/ 144 h 200"/>
              <a:gd name="T48" fmla="*/ 159 w 288"/>
              <a:gd name="T49" fmla="*/ 200 h 200"/>
              <a:gd name="T50" fmla="*/ 228 w 288"/>
              <a:gd name="T51" fmla="*/ 200 h 200"/>
              <a:gd name="T52" fmla="*/ 231 w 288"/>
              <a:gd name="T53" fmla="*/ 200 h 200"/>
              <a:gd name="T54" fmla="*/ 288 w 288"/>
              <a:gd name="T55" fmla="*/ 143 h 200"/>
              <a:gd name="T56" fmla="*/ 253 w 288"/>
              <a:gd name="T57" fmla="*/ 9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00">
                <a:moveTo>
                  <a:pt x="253" y="91"/>
                </a:moveTo>
                <a:cubicBezTo>
                  <a:pt x="253" y="89"/>
                  <a:pt x="253" y="88"/>
                  <a:pt x="253" y="86"/>
                </a:cubicBezTo>
                <a:cubicBezTo>
                  <a:pt x="253" y="38"/>
                  <a:pt x="215" y="0"/>
                  <a:pt x="167" y="0"/>
                </a:cubicBezTo>
                <a:cubicBezTo>
                  <a:pt x="133" y="0"/>
                  <a:pt x="104" y="20"/>
                  <a:pt x="90" y="49"/>
                </a:cubicBezTo>
                <a:cubicBezTo>
                  <a:pt x="83" y="44"/>
                  <a:pt x="75" y="41"/>
                  <a:pt x="66" y="41"/>
                </a:cubicBezTo>
                <a:cubicBezTo>
                  <a:pt x="44" y="41"/>
                  <a:pt x="26" y="58"/>
                  <a:pt x="26" y="80"/>
                </a:cubicBezTo>
                <a:cubicBezTo>
                  <a:pt x="26" y="84"/>
                  <a:pt x="27" y="88"/>
                  <a:pt x="28" y="92"/>
                </a:cubicBezTo>
                <a:cubicBezTo>
                  <a:pt x="11" y="102"/>
                  <a:pt x="0" y="121"/>
                  <a:pt x="0" y="142"/>
                </a:cubicBezTo>
                <a:cubicBezTo>
                  <a:pt x="0" y="174"/>
                  <a:pt x="25" y="199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8" y="200"/>
                  <a:pt x="58" y="20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126" y="200"/>
                  <a:pt x="126" y="200"/>
                  <a:pt x="126" y="200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123" y="144"/>
                  <a:pt x="119" y="144"/>
                  <a:pt x="116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84" y="144"/>
                  <a:pt x="82" y="141"/>
                  <a:pt x="86" y="136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40" y="72"/>
                  <a:pt x="146" y="72"/>
                  <a:pt x="149" y="7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3" y="141"/>
                  <a:pt x="202" y="144"/>
                  <a:pt x="196" y="144"/>
                </a:cubicBezTo>
                <a:cubicBezTo>
                  <a:pt x="170" y="144"/>
                  <a:pt x="170" y="144"/>
                  <a:pt x="170" y="144"/>
                </a:cubicBezTo>
                <a:cubicBezTo>
                  <a:pt x="167" y="144"/>
                  <a:pt x="163" y="144"/>
                  <a:pt x="159" y="144"/>
                </a:cubicBezTo>
                <a:cubicBezTo>
                  <a:pt x="159" y="200"/>
                  <a:pt x="159" y="200"/>
                  <a:pt x="159" y="200"/>
                </a:cubicBezTo>
                <a:cubicBezTo>
                  <a:pt x="228" y="200"/>
                  <a:pt x="228" y="200"/>
                  <a:pt x="228" y="200"/>
                </a:cubicBezTo>
                <a:cubicBezTo>
                  <a:pt x="229" y="200"/>
                  <a:pt x="230" y="200"/>
                  <a:pt x="231" y="200"/>
                </a:cubicBezTo>
                <a:cubicBezTo>
                  <a:pt x="262" y="200"/>
                  <a:pt x="288" y="175"/>
                  <a:pt x="288" y="143"/>
                </a:cubicBezTo>
                <a:cubicBezTo>
                  <a:pt x="288" y="120"/>
                  <a:pt x="273" y="99"/>
                  <a:pt x="253" y="91"/>
                </a:cubicBezTo>
                <a:close/>
              </a:path>
            </a:pathLst>
          </a:custGeom>
          <a:solidFill>
            <a:srgbClr val="EC572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000547" y="3358531"/>
            <a:ext cx="974817" cy="967263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93 w 288"/>
              <a:gd name="T11" fmla="*/ 132 h 288"/>
              <a:gd name="T12" fmla="*/ 178 w 288"/>
              <a:gd name="T13" fmla="*/ 128 h 288"/>
              <a:gd name="T14" fmla="*/ 128 w 288"/>
              <a:gd name="T15" fmla="*/ 178 h 288"/>
              <a:gd name="T16" fmla="*/ 133 w 288"/>
              <a:gd name="T17" fmla="*/ 193 h 288"/>
              <a:gd name="T18" fmla="*/ 92 w 288"/>
              <a:gd name="T19" fmla="*/ 233 h 288"/>
              <a:gd name="T20" fmla="*/ 88 w 288"/>
              <a:gd name="T21" fmla="*/ 230 h 288"/>
              <a:gd name="T22" fmla="*/ 106 w 288"/>
              <a:gd name="T23" fmla="*/ 203 h 288"/>
              <a:gd name="T24" fmla="*/ 85 w 288"/>
              <a:gd name="T25" fmla="*/ 182 h 288"/>
              <a:gd name="T26" fmla="*/ 58 w 288"/>
              <a:gd name="T27" fmla="*/ 200 h 288"/>
              <a:gd name="T28" fmla="*/ 55 w 288"/>
              <a:gd name="T29" fmla="*/ 196 h 288"/>
              <a:gd name="T30" fmla="*/ 95 w 288"/>
              <a:gd name="T31" fmla="*/ 155 h 288"/>
              <a:gd name="T32" fmla="*/ 110 w 288"/>
              <a:gd name="T33" fmla="*/ 161 h 288"/>
              <a:gd name="T34" fmla="*/ 160 w 288"/>
              <a:gd name="T35" fmla="*/ 110 h 288"/>
              <a:gd name="T36" fmla="*/ 155 w 288"/>
              <a:gd name="T37" fmla="*/ 95 h 288"/>
              <a:gd name="T38" fmla="*/ 196 w 288"/>
              <a:gd name="T39" fmla="*/ 54 h 288"/>
              <a:gd name="T40" fmla="*/ 200 w 288"/>
              <a:gd name="T41" fmla="*/ 58 h 288"/>
              <a:gd name="T42" fmla="*/ 182 w 288"/>
              <a:gd name="T43" fmla="*/ 85 h 288"/>
              <a:gd name="T44" fmla="*/ 203 w 288"/>
              <a:gd name="T45" fmla="*/ 106 h 288"/>
              <a:gd name="T46" fmla="*/ 230 w 288"/>
              <a:gd name="T47" fmla="*/ 88 h 288"/>
              <a:gd name="T48" fmla="*/ 233 w 288"/>
              <a:gd name="T49" fmla="*/ 92 h 288"/>
              <a:gd name="T50" fmla="*/ 193 w 288"/>
              <a:gd name="T51" fmla="*/ 13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3" y="132"/>
                </a:moveTo>
                <a:cubicBezTo>
                  <a:pt x="188" y="132"/>
                  <a:pt x="183" y="131"/>
                  <a:pt x="178" y="128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31" y="183"/>
                  <a:pt x="133" y="188"/>
                  <a:pt x="133" y="193"/>
                </a:cubicBezTo>
                <a:cubicBezTo>
                  <a:pt x="133" y="214"/>
                  <a:pt x="113" y="233"/>
                  <a:pt x="92" y="233"/>
                </a:cubicBezTo>
                <a:cubicBezTo>
                  <a:pt x="92" y="233"/>
                  <a:pt x="90" y="231"/>
                  <a:pt x="88" y="230"/>
                </a:cubicBezTo>
                <a:cubicBezTo>
                  <a:pt x="105" y="213"/>
                  <a:pt x="106" y="214"/>
                  <a:pt x="106" y="203"/>
                </a:cubicBezTo>
                <a:cubicBezTo>
                  <a:pt x="106" y="195"/>
                  <a:pt x="93" y="182"/>
                  <a:pt x="85" y="182"/>
                </a:cubicBezTo>
                <a:cubicBezTo>
                  <a:pt x="75" y="182"/>
                  <a:pt x="75" y="183"/>
                  <a:pt x="58" y="200"/>
                </a:cubicBezTo>
                <a:cubicBezTo>
                  <a:pt x="57" y="198"/>
                  <a:pt x="55" y="196"/>
                  <a:pt x="55" y="196"/>
                </a:cubicBezTo>
                <a:cubicBezTo>
                  <a:pt x="54" y="175"/>
                  <a:pt x="74" y="155"/>
                  <a:pt x="95" y="155"/>
                </a:cubicBezTo>
                <a:cubicBezTo>
                  <a:pt x="100" y="155"/>
                  <a:pt x="105" y="157"/>
                  <a:pt x="110" y="161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05"/>
                  <a:pt x="155" y="100"/>
                  <a:pt x="155" y="95"/>
                </a:cubicBezTo>
                <a:cubicBezTo>
                  <a:pt x="155" y="74"/>
                  <a:pt x="175" y="55"/>
                  <a:pt x="196" y="54"/>
                </a:cubicBezTo>
                <a:cubicBezTo>
                  <a:pt x="196" y="54"/>
                  <a:pt x="198" y="57"/>
                  <a:pt x="200" y="58"/>
                </a:cubicBezTo>
                <a:cubicBezTo>
                  <a:pt x="183" y="75"/>
                  <a:pt x="182" y="74"/>
                  <a:pt x="182" y="85"/>
                </a:cubicBezTo>
                <a:cubicBezTo>
                  <a:pt x="182" y="93"/>
                  <a:pt x="195" y="106"/>
                  <a:pt x="203" y="106"/>
                </a:cubicBezTo>
                <a:cubicBezTo>
                  <a:pt x="213" y="106"/>
                  <a:pt x="213" y="105"/>
                  <a:pt x="230" y="88"/>
                </a:cubicBezTo>
                <a:cubicBezTo>
                  <a:pt x="231" y="90"/>
                  <a:pt x="233" y="92"/>
                  <a:pt x="233" y="92"/>
                </a:cubicBezTo>
                <a:cubicBezTo>
                  <a:pt x="234" y="113"/>
                  <a:pt x="214" y="132"/>
                  <a:pt x="193" y="132"/>
                </a:cubicBezTo>
                <a:close/>
              </a:path>
            </a:pathLst>
          </a:custGeom>
          <a:solidFill>
            <a:srgbClr val="FDB8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出自【趣你的PPT】(微信:qunideppt)：最优质的PPT资源库"/>
          <p:cNvSpPr>
            <a:spLocks/>
          </p:cNvSpPr>
          <p:nvPr/>
        </p:nvSpPr>
        <p:spPr bwMode="auto">
          <a:xfrm>
            <a:off x="6512429" y="4325794"/>
            <a:ext cx="739056" cy="552168"/>
          </a:xfrm>
          <a:custGeom>
            <a:avLst/>
            <a:gdLst>
              <a:gd name="T0" fmla="*/ 159 w 174"/>
              <a:gd name="T1" fmla="*/ 117 h 130"/>
              <a:gd name="T2" fmla="*/ 159 w 174"/>
              <a:gd name="T3" fmla="*/ 0 h 130"/>
              <a:gd name="T4" fmla="*/ 124 w 174"/>
              <a:gd name="T5" fmla="*/ 0 h 130"/>
              <a:gd name="T6" fmla="*/ 124 w 174"/>
              <a:gd name="T7" fmla="*/ 117 h 130"/>
              <a:gd name="T8" fmla="*/ 104 w 174"/>
              <a:gd name="T9" fmla="*/ 117 h 130"/>
              <a:gd name="T10" fmla="*/ 104 w 174"/>
              <a:gd name="T11" fmla="*/ 72 h 130"/>
              <a:gd name="T12" fmla="*/ 69 w 174"/>
              <a:gd name="T13" fmla="*/ 72 h 130"/>
              <a:gd name="T14" fmla="*/ 69 w 174"/>
              <a:gd name="T15" fmla="*/ 117 h 130"/>
              <a:gd name="T16" fmla="*/ 50 w 174"/>
              <a:gd name="T17" fmla="*/ 117 h 130"/>
              <a:gd name="T18" fmla="*/ 50 w 174"/>
              <a:gd name="T19" fmla="*/ 32 h 130"/>
              <a:gd name="T20" fmla="*/ 15 w 174"/>
              <a:gd name="T21" fmla="*/ 32 h 130"/>
              <a:gd name="T22" fmla="*/ 15 w 174"/>
              <a:gd name="T23" fmla="*/ 117 h 130"/>
              <a:gd name="T24" fmla="*/ 0 w 174"/>
              <a:gd name="T25" fmla="*/ 117 h 130"/>
              <a:gd name="T26" fmla="*/ 0 w 174"/>
              <a:gd name="T27" fmla="*/ 130 h 130"/>
              <a:gd name="T28" fmla="*/ 174 w 174"/>
              <a:gd name="T29" fmla="*/ 130 h 130"/>
              <a:gd name="T30" fmla="*/ 174 w 174"/>
              <a:gd name="T31" fmla="*/ 117 h 130"/>
              <a:gd name="T32" fmla="*/ 159 w 174"/>
              <a:gd name="T33" fmla="*/ 11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rgbClr val="7FBC4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出自【趣你的PPT】(微信:qunideppt)：最优质的PPT资源库"/>
          <p:cNvSpPr>
            <a:spLocks/>
          </p:cNvSpPr>
          <p:nvPr/>
        </p:nvSpPr>
        <p:spPr bwMode="auto">
          <a:xfrm>
            <a:off x="2706007" y="4804937"/>
            <a:ext cx="348394" cy="326619"/>
          </a:xfrm>
          <a:custGeom>
            <a:avLst/>
            <a:gdLst>
              <a:gd name="T0" fmla="*/ 215 w 288"/>
              <a:gd name="T1" fmla="*/ 0 h 270"/>
              <a:gd name="T2" fmla="*/ 213 w 288"/>
              <a:gd name="T3" fmla="*/ 0 h 270"/>
              <a:gd name="T4" fmla="*/ 212 w 288"/>
              <a:gd name="T5" fmla="*/ 0 h 270"/>
              <a:gd name="T6" fmla="*/ 139 w 288"/>
              <a:gd name="T7" fmla="*/ 74 h 270"/>
              <a:gd name="T8" fmla="*/ 139 w 288"/>
              <a:gd name="T9" fmla="*/ 118 h 270"/>
              <a:gd name="T10" fmla="*/ 0 w 288"/>
              <a:gd name="T11" fmla="*/ 118 h 270"/>
              <a:gd name="T12" fmla="*/ 0 w 288"/>
              <a:gd name="T13" fmla="*/ 270 h 270"/>
              <a:gd name="T14" fmla="*/ 202 w 288"/>
              <a:gd name="T15" fmla="*/ 270 h 270"/>
              <a:gd name="T16" fmla="*/ 202 w 288"/>
              <a:gd name="T17" fmla="*/ 118 h 270"/>
              <a:gd name="T18" fmla="*/ 175 w 288"/>
              <a:gd name="T19" fmla="*/ 118 h 270"/>
              <a:gd name="T20" fmla="*/ 175 w 288"/>
              <a:gd name="T21" fmla="*/ 74 h 270"/>
              <a:gd name="T22" fmla="*/ 212 w 288"/>
              <a:gd name="T23" fmla="*/ 37 h 270"/>
              <a:gd name="T24" fmla="*/ 214 w 288"/>
              <a:gd name="T25" fmla="*/ 37 h 270"/>
              <a:gd name="T26" fmla="*/ 215 w 288"/>
              <a:gd name="T27" fmla="*/ 37 h 270"/>
              <a:gd name="T28" fmla="*/ 251 w 288"/>
              <a:gd name="T29" fmla="*/ 74 h 270"/>
              <a:gd name="T30" fmla="*/ 251 w 288"/>
              <a:gd name="T31" fmla="*/ 91 h 270"/>
              <a:gd name="T32" fmla="*/ 264 w 288"/>
              <a:gd name="T33" fmla="*/ 91 h 270"/>
              <a:gd name="T34" fmla="*/ 264 w 288"/>
              <a:gd name="T35" fmla="*/ 96 h 270"/>
              <a:gd name="T36" fmla="*/ 251 w 288"/>
              <a:gd name="T37" fmla="*/ 108 h 270"/>
              <a:gd name="T38" fmla="*/ 251 w 288"/>
              <a:gd name="T39" fmla="*/ 118 h 270"/>
              <a:gd name="T40" fmla="*/ 288 w 288"/>
              <a:gd name="T41" fmla="*/ 118 h 270"/>
              <a:gd name="T42" fmla="*/ 288 w 288"/>
              <a:gd name="T43" fmla="*/ 74 h 270"/>
              <a:gd name="T44" fmla="*/ 215 w 288"/>
              <a:gd name="T4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70">
                <a:moveTo>
                  <a:pt x="215" y="0"/>
                </a:moveTo>
                <a:cubicBezTo>
                  <a:pt x="214" y="0"/>
                  <a:pt x="214" y="0"/>
                  <a:pt x="213" y="0"/>
                </a:cubicBezTo>
                <a:cubicBezTo>
                  <a:pt x="213" y="0"/>
                  <a:pt x="212" y="0"/>
                  <a:pt x="212" y="0"/>
                </a:cubicBezTo>
                <a:cubicBezTo>
                  <a:pt x="172" y="0"/>
                  <a:pt x="139" y="33"/>
                  <a:pt x="139" y="74"/>
                </a:cubicBezTo>
                <a:cubicBezTo>
                  <a:pt x="139" y="74"/>
                  <a:pt x="139" y="99"/>
                  <a:pt x="139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270"/>
                  <a:pt x="0" y="270"/>
                  <a:pt x="0" y="270"/>
                </a:cubicBezTo>
                <a:cubicBezTo>
                  <a:pt x="202" y="270"/>
                  <a:pt x="202" y="270"/>
                  <a:pt x="202" y="270"/>
                </a:cubicBezTo>
                <a:cubicBezTo>
                  <a:pt x="202" y="118"/>
                  <a:pt x="202" y="118"/>
                  <a:pt x="202" y="118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99"/>
                  <a:pt x="175" y="74"/>
                  <a:pt x="175" y="74"/>
                </a:cubicBezTo>
                <a:cubicBezTo>
                  <a:pt x="175" y="54"/>
                  <a:pt x="192" y="37"/>
                  <a:pt x="212" y="37"/>
                </a:cubicBezTo>
                <a:cubicBezTo>
                  <a:pt x="213" y="37"/>
                  <a:pt x="214" y="37"/>
                  <a:pt x="214" y="37"/>
                </a:cubicBezTo>
                <a:cubicBezTo>
                  <a:pt x="214" y="37"/>
                  <a:pt x="214" y="37"/>
                  <a:pt x="215" y="37"/>
                </a:cubicBezTo>
                <a:cubicBezTo>
                  <a:pt x="235" y="37"/>
                  <a:pt x="251" y="54"/>
                  <a:pt x="251" y="74"/>
                </a:cubicBezTo>
                <a:cubicBezTo>
                  <a:pt x="251" y="74"/>
                  <a:pt x="251" y="81"/>
                  <a:pt x="251" y="91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64" y="96"/>
                  <a:pt x="264" y="96"/>
                  <a:pt x="264" y="96"/>
                </a:cubicBezTo>
                <a:cubicBezTo>
                  <a:pt x="251" y="108"/>
                  <a:pt x="251" y="108"/>
                  <a:pt x="251" y="108"/>
                </a:cubicBezTo>
                <a:cubicBezTo>
                  <a:pt x="251" y="111"/>
                  <a:pt x="251" y="115"/>
                  <a:pt x="251" y="118"/>
                </a:cubicBezTo>
                <a:cubicBezTo>
                  <a:pt x="288" y="118"/>
                  <a:pt x="288" y="118"/>
                  <a:pt x="288" y="118"/>
                </a:cubicBezTo>
                <a:cubicBezTo>
                  <a:pt x="288" y="99"/>
                  <a:pt x="288" y="74"/>
                  <a:pt x="288" y="74"/>
                </a:cubicBezTo>
                <a:cubicBezTo>
                  <a:pt x="288" y="33"/>
                  <a:pt x="255" y="0"/>
                  <a:pt x="215" y="0"/>
                </a:cubicBezTo>
                <a:close/>
              </a:path>
            </a:pathLst>
          </a:custGeom>
          <a:solidFill>
            <a:srgbClr val="31A8D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出自【趣你的PPT】(微信:qunideppt)：最优质的PPT资源库"/>
          <p:cNvSpPr/>
          <p:nvPr/>
        </p:nvSpPr>
        <p:spPr>
          <a:xfrm>
            <a:off x="1757398" y="2119073"/>
            <a:ext cx="1767893" cy="1767663"/>
          </a:xfrm>
          <a:prstGeom prst="ellipse">
            <a:avLst/>
          </a:prstGeom>
          <a:solidFill>
            <a:srgbClr val="7ACDE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4211">
              <a:defRPr/>
            </a:pPr>
            <a:endParaRPr lang="en-US" sz="2150" kern="0" dirty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3100797" y="2119073"/>
            <a:ext cx="1767893" cy="1767663"/>
          </a:xfrm>
          <a:prstGeom prst="ellipse">
            <a:avLst/>
          </a:prstGeom>
          <a:solidFill>
            <a:srgbClr val="00AF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4211">
              <a:defRPr/>
            </a:pPr>
            <a:endParaRPr lang="en-US" sz="2150" kern="0" dirty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4469165" y="2119073"/>
            <a:ext cx="1767893" cy="1767663"/>
          </a:xfrm>
          <a:prstGeom prst="ellipse">
            <a:avLst/>
          </a:prstGeom>
          <a:solidFill>
            <a:srgbClr val="7ACDE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4211">
              <a:defRPr/>
            </a:pPr>
            <a:endParaRPr lang="en-US" sz="2150" kern="0" dirty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5817558" y="2119073"/>
            <a:ext cx="1767893" cy="1767663"/>
          </a:xfrm>
          <a:prstGeom prst="ellipse">
            <a:avLst/>
          </a:prstGeom>
          <a:solidFill>
            <a:srgbClr val="00AF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4211">
              <a:defRPr/>
            </a:pPr>
            <a:endParaRPr lang="en-US" sz="2150" kern="0" dirty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7186256" y="2119073"/>
            <a:ext cx="1767893" cy="1767663"/>
          </a:xfrm>
          <a:prstGeom prst="ellipse">
            <a:avLst/>
          </a:prstGeom>
          <a:solidFill>
            <a:srgbClr val="7ACDE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4211">
              <a:defRPr/>
            </a:pPr>
            <a:endParaRPr lang="en-US" sz="2150" kern="0" dirty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8549301" y="2119073"/>
            <a:ext cx="1767893" cy="1767663"/>
          </a:xfrm>
          <a:prstGeom prst="ellipse">
            <a:avLst/>
          </a:prstGeom>
          <a:solidFill>
            <a:srgbClr val="00AF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4211">
              <a:defRPr/>
            </a:pPr>
            <a:endParaRPr lang="en-US" sz="2150" kern="0" dirty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2224019" y="2495215"/>
            <a:ext cx="735046" cy="922155"/>
          </a:xfrm>
          <a:custGeom>
            <a:avLst/>
            <a:gdLst>
              <a:gd name="T0" fmla="*/ 192 w 937"/>
              <a:gd name="T1" fmla="*/ 452 h 1171"/>
              <a:gd name="T2" fmla="*/ 192 w 937"/>
              <a:gd name="T3" fmla="*/ 702 h 1171"/>
              <a:gd name="T4" fmla="*/ 744 w 937"/>
              <a:gd name="T5" fmla="*/ 702 h 1171"/>
              <a:gd name="T6" fmla="*/ 744 w 937"/>
              <a:gd name="T7" fmla="*/ 452 h 1171"/>
              <a:gd name="T8" fmla="*/ 744 w 937"/>
              <a:gd name="T9" fmla="*/ 702 h 1171"/>
              <a:gd name="T10" fmla="*/ 694 w 937"/>
              <a:gd name="T11" fmla="*/ 744 h 1171"/>
              <a:gd name="T12" fmla="*/ 552 w 937"/>
              <a:gd name="T13" fmla="*/ 961 h 1171"/>
              <a:gd name="T14" fmla="*/ 476 w 937"/>
              <a:gd name="T15" fmla="*/ 1028 h 1171"/>
              <a:gd name="T16" fmla="*/ 401 w 937"/>
              <a:gd name="T17" fmla="*/ 978 h 1171"/>
              <a:gd name="T18" fmla="*/ 384 w 937"/>
              <a:gd name="T19" fmla="*/ 878 h 1171"/>
              <a:gd name="T20" fmla="*/ 142 w 937"/>
              <a:gd name="T21" fmla="*/ 744 h 1171"/>
              <a:gd name="T22" fmla="*/ 0 w 937"/>
              <a:gd name="T23" fmla="*/ 1062 h 1171"/>
              <a:gd name="T24" fmla="*/ 66 w 937"/>
              <a:gd name="T25" fmla="*/ 1062 h 1171"/>
              <a:gd name="T26" fmla="*/ 317 w 937"/>
              <a:gd name="T27" fmla="*/ 1170 h 1171"/>
              <a:gd name="T28" fmla="*/ 384 w 937"/>
              <a:gd name="T29" fmla="*/ 1062 h 1171"/>
              <a:gd name="T30" fmla="*/ 501 w 937"/>
              <a:gd name="T31" fmla="*/ 1095 h 1171"/>
              <a:gd name="T32" fmla="*/ 618 w 937"/>
              <a:gd name="T33" fmla="*/ 1011 h 1171"/>
              <a:gd name="T34" fmla="*/ 869 w 937"/>
              <a:gd name="T35" fmla="*/ 1170 h 1171"/>
              <a:gd name="T36" fmla="*/ 903 w 937"/>
              <a:gd name="T37" fmla="*/ 1095 h 1171"/>
              <a:gd name="T38" fmla="*/ 936 w 937"/>
              <a:gd name="T39" fmla="*/ 878 h 1171"/>
              <a:gd name="T40" fmla="*/ 744 w 937"/>
              <a:gd name="T41" fmla="*/ 192 h 1171"/>
              <a:gd name="T42" fmla="*/ 409 w 937"/>
              <a:gd name="T43" fmla="*/ 376 h 1171"/>
              <a:gd name="T44" fmla="*/ 309 w 937"/>
              <a:gd name="T45" fmla="*/ 359 h 1171"/>
              <a:gd name="T46" fmla="*/ 460 w 937"/>
              <a:gd name="T47" fmla="*/ 0 h 1171"/>
              <a:gd name="T48" fmla="*/ 376 w 937"/>
              <a:gd name="T49" fmla="*/ 192 h 1171"/>
              <a:gd name="T50" fmla="*/ 301 w 937"/>
              <a:gd name="T51" fmla="*/ 192 h 1171"/>
              <a:gd name="T52" fmla="*/ 376 w 937"/>
              <a:gd name="T53" fmla="*/ 192 h 1171"/>
              <a:gd name="T54" fmla="*/ 460 w 937"/>
              <a:gd name="T55" fmla="*/ 151 h 1171"/>
              <a:gd name="T56" fmla="*/ 460 w 937"/>
              <a:gd name="T57" fmla="*/ 234 h 1171"/>
              <a:gd name="T58" fmla="*/ 627 w 937"/>
              <a:gd name="T59" fmla="*/ 192 h 1171"/>
              <a:gd name="T60" fmla="*/ 543 w 937"/>
              <a:gd name="T61" fmla="*/ 192 h 1171"/>
              <a:gd name="T62" fmla="*/ 627 w 937"/>
              <a:gd name="T63" fmla="*/ 192 h 1171"/>
              <a:gd name="T64" fmla="*/ 627 w 937"/>
              <a:gd name="T65" fmla="*/ 192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7" h="1171">
                <a:moveTo>
                  <a:pt x="66" y="577"/>
                </a:moveTo>
                <a:cubicBezTo>
                  <a:pt x="66" y="510"/>
                  <a:pt x="125" y="452"/>
                  <a:pt x="192" y="452"/>
                </a:cubicBezTo>
                <a:cubicBezTo>
                  <a:pt x="259" y="452"/>
                  <a:pt x="317" y="510"/>
                  <a:pt x="317" y="577"/>
                </a:cubicBezTo>
                <a:cubicBezTo>
                  <a:pt x="317" y="644"/>
                  <a:pt x="259" y="702"/>
                  <a:pt x="192" y="702"/>
                </a:cubicBezTo>
                <a:cubicBezTo>
                  <a:pt x="125" y="702"/>
                  <a:pt x="66" y="644"/>
                  <a:pt x="66" y="577"/>
                </a:cubicBezTo>
                <a:close/>
                <a:moveTo>
                  <a:pt x="744" y="702"/>
                </a:moveTo>
                <a:cubicBezTo>
                  <a:pt x="811" y="702"/>
                  <a:pt x="869" y="644"/>
                  <a:pt x="869" y="577"/>
                </a:cubicBezTo>
                <a:cubicBezTo>
                  <a:pt x="869" y="510"/>
                  <a:pt x="811" y="452"/>
                  <a:pt x="744" y="452"/>
                </a:cubicBezTo>
                <a:cubicBezTo>
                  <a:pt x="677" y="452"/>
                  <a:pt x="618" y="510"/>
                  <a:pt x="618" y="577"/>
                </a:cubicBezTo>
                <a:cubicBezTo>
                  <a:pt x="618" y="644"/>
                  <a:pt x="677" y="702"/>
                  <a:pt x="744" y="702"/>
                </a:cubicBezTo>
                <a:close/>
                <a:moveTo>
                  <a:pt x="802" y="744"/>
                </a:moveTo>
                <a:cubicBezTo>
                  <a:pt x="694" y="744"/>
                  <a:pt x="694" y="744"/>
                  <a:pt x="694" y="744"/>
                </a:cubicBezTo>
                <a:cubicBezTo>
                  <a:pt x="610" y="744"/>
                  <a:pt x="552" y="803"/>
                  <a:pt x="552" y="878"/>
                </a:cubicBezTo>
                <a:cubicBezTo>
                  <a:pt x="552" y="961"/>
                  <a:pt x="552" y="961"/>
                  <a:pt x="552" y="961"/>
                </a:cubicBezTo>
                <a:cubicBezTo>
                  <a:pt x="552" y="970"/>
                  <a:pt x="552" y="978"/>
                  <a:pt x="543" y="978"/>
                </a:cubicBezTo>
                <a:cubicBezTo>
                  <a:pt x="476" y="1028"/>
                  <a:pt x="476" y="1028"/>
                  <a:pt x="476" y="1028"/>
                </a:cubicBezTo>
                <a:cubicBezTo>
                  <a:pt x="468" y="1028"/>
                  <a:pt x="468" y="1028"/>
                  <a:pt x="460" y="1028"/>
                </a:cubicBezTo>
                <a:cubicBezTo>
                  <a:pt x="401" y="978"/>
                  <a:pt x="401" y="978"/>
                  <a:pt x="401" y="978"/>
                </a:cubicBezTo>
                <a:cubicBezTo>
                  <a:pt x="393" y="978"/>
                  <a:pt x="384" y="970"/>
                  <a:pt x="384" y="961"/>
                </a:cubicBezTo>
                <a:cubicBezTo>
                  <a:pt x="384" y="878"/>
                  <a:pt x="384" y="878"/>
                  <a:pt x="384" y="878"/>
                </a:cubicBezTo>
                <a:cubicBezTo>
                  <a:pt x="384" y="803"/>
                  <a:pt x="326" y="744"/>
                  <a:pt x="251" y="744"/>
                </a:cubicBezTo>
                <a:cubicBezTo>
                  <a:pt x="142" y="744"/>
                  <a:pt x="142" y="744"/>
                  <a:pt x="142" y="744"/>
                </a:cubicBezTo>
                <a:cubicBezTo>
                  <a:pt x="58" y="744"/>
                  <a:pt x="0" y="803"/>
                  <a:pt x="0" y="878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0" y="1078"/>
                  <a:pt x="16" y="1095"/>
                  <a:pt x="33" y="1095"/>
                </a:cubicBezTo>
                <a:cubicBezTo>
                  <a:pt x="50" y="1095"/>
                  <a:pt x="66" y="1078"/>
                  <a:pt x="66" y="1062"/>
                </a:cubicBezTo>
                <a:cubicBezTo>
                  <a:pt x="66" y="1170"/>
                  <a:pt x="66" y="1170"/>
                  <a:pt x="66" y="1170"/>
                </a:cubicBezTo>
                <a:cubicBezTo>
                  <a:pt x="317" y="1170"/>
                  <a:pt x="317" y="1170"/>
                  <a:pt x="317" y="1170"/>
                </a:cubicBezTo>
                <a:cubicBezTo>
                  <a:pt x="317" y="1011"/>
                  <a:pt x="317" y="1011"/>
                  <a:pt x="317" y="1011"/>
                </a:cubicBezTo>
                <a:cubicBezTo>
                  <a:pt x="384" y="1062"/>
                  <a:pt x="384" y="1062"/>
                  <a:pt x="384" y="1062"/>
                </a:cubicBezTo>
                <a:cubicBezTo>
                  <a:pt x="443" y="1095"/>
                  <a:pt x="443" y="1095"/>
                  <a:pt x="443" y="1095"/>
                </a:cubicBezTo>
                <a:cubicBezTo>
                  <a:pt x="460" y="1104"/>
                  <a:pt x="485" y="1104"/>
                  <a:pt x="501" y="1095"/>
                </a:cubicBezTo>
                <a:cubicBezTo>
                  <a:pt x="552" y="1062"/>
                  <a:pt x="552" y="1062"/>
                  <a:pt x="552" y="1062"/>
                </a:cubicBezTo>
                <a:cubicBezTo>
                  <a:pt x="618" y="1011"/>
                  <a:pt x="618" y="1011"/>
                  <a:pt x="618" y="1011"/>
                </a:cubicBezTo>
                <a:cubicBezTo>
                  <a:pt x="618" y="1170"/>
                  <a:pt x="618" y="1170"/>
                  <a:pt x="618" y="1170"/>
                </a:cubicBezTo>
                <a:cubicBezTo>
                  <a:pt x="869" y="1170"/>
                  <a:pt x="869" y="1170"/>
                  <a:pt x="869" y="1170"/>
                </a:cubicBezTo>
                <a:cubicBezTo>
                  <a:pt x="869" y="1062"/>
                  <a:pt x="869" y="1062"/>
                  <a:pt x="869" y="1062"/>
                </a:cubicBezTo>
                <a:cubicBezTo>
                  <a:pt x="869" y="1078"/>
                  <a:pt x="886" y="1095"/>
                  <a:pt x="903" y="1095"/>
                </a:cubicBezTo>
                <a:cubicBezTo>
                  <a:pt x="919" y="1095"/>
                  <a:pt x="936" y="1078"/>
                  <a:pt x="936" y="1062"/>
                </a:cubicBezTo>
                <a:cubicBezTo>
                  <a:pt x="936" y="878"/>
                  <a:pt x="936" y="878"/>
                  <a:pt x="936" y="878"/>
                </a:cubicBezTo>
                <a:cubicBezTo>
                  <a:pt x="936" y="803"/>
                  <a:pt x="878" y="744"/>
                  <a:pt x="802" y="744"/>
                </a:cubicBezTo>
                <a:close/>
                <a:moveTo>
                  <a:pt x="744" y="192"/>
                </a:moveTo>
                <a:cubicBezTo>
                  <a:pt x="744" y="293"/>
                  <a:pt x="618" y="385"/>
                  <a:pt x="460" y="385"/>
                </a:cubicBezTo>
                <a:cubicBezTo>
                  <a:pt x="434" y="385"/>
                  <a:pt x="418" y="385"/>
                  <a:pt x="409" y="376"/>
                </a:cubicBezTo>
                <a:cubicBezTo>
                  <a:pt x="367" y="426"/>
                  <a:pt x="284" y="435"/>
                  <a:pt x="284" y="435"/>
                </a:cubicBezTo>
                <a:cubicBezTo>
                  <a:pt x="301" y="401"/>
                  <a:pt x="309" y="376"/>
                  <a:pt x="309" y="359"/>
                </a:cubicBezTo>
                <a:cubicBezTo>
                  <a:pt x="225" y="326"/>
                  <a:pt x="167" y="259"/>
                  <a:pt x="167" y="192"/>
                </a:cubicBezTo>
                <a:cubicBezTo>
                  <a:pt x="167" y="84"/>
                  <a:pt x="292" y="0"/>
                  <a:pt x="460" y="0"/>
                </a:cubicBezTo>
                <a:cubicBezTo>
                  <a:pt x="618" y="0"/>
                  <a:pt x="744" y="84"/>
                  <a:pt x="744" y="192"/>
                </a:cubicBezTo>
                <a:close/>
                <a:moveTo>
                  <a:pt x="376" y="192"/>
                </a:moveTo>
                <a:cubicBezTo>
                  <a:pt x="376" y="167"/>
                  <a:pt x="359" y="151"/>
                  <a:pt x="343" y="151"/>
                </a:cubicBezTo>
                <a:cubicBezTo>
                  <a:pt x="317" y="151"/>
                  <a:pt x="301" y="167"/>
                  <a:pt x="301" y="192"/>
                </a:cubicBezTo>
                <a:cubicBezTo>
                  <a:pt x="301" y="209"/>
                  <a:pt x="317" y="234"/>
                  <a:pt x="343" y="234"/>
                </a:cubicBezTo>
                <a:cubicBezTo>
                  <a:pt x="359" y="234"/>
                  <a:pt x="376" y="209"/>
                  <a:pt x="376" y="192"/>
                </a:cubicBezTo>
                <a:close/>
                <a:moveTo>
                  <a:pt x="501" y="192"/>
                </a:moveTo>
                <a:cubicBezTo>
                  <a:pt x="501" y="167"/>
                  <a:pt x="485" y="151"/>
                  <a:pt x="460" y="151"/>
                </a:cubicBezTo>
                <a:cubicBezTo>
                  <a:pt x="443" y="151"/>
                  <a:pt x="418" y="167"/>
                  <a:pt x="418" y="192"/>
                </a:cubicBezTo>
                <a:cubicBezTo>
                  <a:pt x="418" y="209"/>
                  <a:pt x="443" y="234"/>
                  <a:pt x="460" y="234"/>
                </a:cubicBezTo>
                <a:cubicBezTo>
                  <a:pt x="485" y="234"/>
                  <a:pt x="501" y="209"/>
                  <a:pt x="501" y="192"/>
                </a:cubicBezTo>
                <a:close/>
                <a:moveTo>
                  <a:pt x="627" y="192"/>
                </a:moveTo>
                <a:cubicBezTo>
                  <a:pt x="627" y="167"/>
                  <a:pt x="610" y="151"/>
                  <a:pt x="585" y="151"/>
                </a:cubicBezTo>
                <a:cubicBezTo>
                  <a:pt x="560" y="151"/>
                  <a:pt x="543" y="167"/>
                  <a:pt x="543" y="192"/>
                </a:cubicBezTo>
                <a:cubicBezTo>
                  <a:pt x="543" y="209"/>
                  <a:pt x="560" y="234"/>
                  <a:pt x="585" y="234"/>
                </a:cubicBezTo>
                <a:cubicBezTo>
                  <a:pt x="610" y="234"/>
                  <a:pt x="627" y="209"/>
                  <a:pt x="627" y="192"/>
                </a:cubicBezTo>
                <a:close/>
                <a:moveTo>
                  <a:pt x="627" y="192"/>
                </a:moveTo>
                <a:lnTo>
                  <a:pt x="627" y="19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kern="0" dirty="0">
              <a:solidFill>
                <a:srgbClr val="E2E3E9"/>
              </a:solidFill>
              <a:latin typeface="Roboto Light"/>
            </a:endParaRPr>
          </a:p>
        </p:txBody>
      </p:sp>
      <p:sp>
        <p:nvSpPr>
          <p:cNvPr id="11" name="出自【趣你的PPT】(微信:qunideppt)：最优质的PPT资源库"/>
          <p:cNvSpPr>
            <a:spLocks noChangeAspect="1" noChangeArrowheads="1"/>
          </p:cNvSpPr>
          <p:nvPr/>
        </p:nvSpPr>
        <p:spPr bwMode="auto">
          <a:xfrm>
            <a:off x="3679650" y="2594030"/>
            <a:ext cx="586068" cy="817304"/>
          </a:xfrm>
          <a:custGeom>
            <a:avLst/>
            <a:gdLst>
              <a:gd name="T0" fmla="*/ 326 w 503"/>
              <a:gd name="T1" fmla="*/ 142 h 703"/>
              <a:gd name="T2" fmla="*/ 168 w 503"/>
              <a:gd name="T3" fmla="*/ 142 h 703"/>
              <a:gd name="T4" fmla="*/ 168 w 503"/>
              <a:gd name="T5" fmla="*/ 134 h 703"/>
              <a:gd name="T6" fmla="*/ 184 w 503"/>
              <a:gd name="T7" fmla="*/ 125 h 703"/>
              <a:gd name="T8" fmla="*/ 310 w 503"/>
              <a:gd name="T9" fmla="*/ 125 h 703"/>
              <a:gd name="T10" fmla="*/ 343 w 503"/>
              <a:gd name="T11" fmla="*/ 0 h 703"/>
              <a:gd name="T12" fmla="*/ 151 w 503"/>
              <a:gd name="T13" fmla="*/ 0 h 703"/>
              <a:gd name="T14" fmla="*/ 176 w 503"/>
              <a:gd name="T15" fmla="*/ 125 h 703"/>
              <a:gd name="T16" fmla="*/ 67 w 503"/>
              <a:gd name="T17" fmla="*/ 67 h 703"/>
              <a:gd name="T18" fmla="*/ 75 w 503"/>
              <a:gd name="T19" fmla="*/ 84 h 703"/>
              <a:gd name="T20" fmla="*/ 168 w 503"/>
              <a:gd name="T21" fmla="*/ 134 h 703"/>
              <a:gd name="T22" fmla="*/ 92 w 503"/>
              <a:gd name="T23" fmla="*/ 134 h 703"/>
              <a:gd name="T24" fmla="*/ 84 w 503"/>
              <a:gd name="T25" fmla="*/ 142 h 703"/>
              <a:gd name="T26" fmla="*/ 126 w 503"/>
              <a:gd name="T27" fmla="*/ 159 h 703"/>
              <a:gd name="T28" fmla="*/ 151 w 503"/>
              <a:gd name="T29" fmla="*/ 151 h 703"/>
              <a:gd name="T30" fmla="*/ 0 w 503"/>
              <a:gd name="T31" fmla="*/ 460 h 703"/>
              <a:gd name="T32" fmla="*/ 251 w 503"/>
              <a:gd name="T33" fmla="*/ 702 h 703"/>
              <a:gd name="T34" fmla="*/ 502 w 503"/>
              <a:gd name="T35" fmla="*/ 452 h 703"/>
              <a:gd name="T36" fmla="*/ 326 w 503"/>
              <a:gd name="T37" fmla="*/ 142 h 703"/>
              <a:gd name="T38" fmla="*/ 318 w 503"/>
              <a:gd name="T39" fmla="*/ 535 h 703"/>
              <a:gd name="T40" fmla="*/ 276 w 503"/>
              <a:gd name="T41" fmla="*/ 560 h 703"/>
              <a:gd name="T42" fmla="*/ 276 w 503"/>
              <a:gd name="T43" fmla="*/ 602 h 703"/>
              <a:gd name="T44" fmla="*/ 234 w 503"/>
              <a:gd name="T45" fmla="*/ 602 h 703"/>
              <a:gd name="T46" fmla="*/ 226 w 503"/>
              <a:gd name="T47" fmla="*/ 560 h 703"/>
              <a:gd name="T48" fmla="*/ 176 w 503"/>
              <a:gd name="T49" fmla="*/ 535 h 703"/>
              <a:gd name="T50" fmla="*/ 151 w 503"/>
              <a:gd name="T51" fmla="*/ 485 h 703"/>
              <a:gd name="T52" fmla="*/ 151 w 503"/>
              <a:gd name="T53" fmla="*/ 468 h 703"/>
              <a:gd name="T54" fmla="*/ 193 w 503"/>
              <a:gd name="T55" fmla="*/ 468 h 703"/>
              <a:gd name="T56" fmla="*/ 193 w 503"/>
              <a:gd name="T57" fmla="*/ 476 h 703"/>
              <a:gd name="T58" fmla="*/ 209 w 503"/>
              <a:gd name="T59" fmla="*/ 510 h 703"/>
              <a:gd name="T60" fmla="*/ 251 w 503"/>
              <a:gd name="T61" fmla="*/ 527 h 703"/>
              <a:gd name="T62" fmla="*/ 293 w 503"/>
              <a:gd name="T63" fmla="*/ 510 h 703"/>
              <a:gd name="T64" fmla="*/ 310 w 503"/>
              <a:gd name="T65" fmla="*/ 476 h 703"/>
              <a:gd name="T66" fmla="*/ 293 w 503"/>
              <a:gd name="T67" fmla="*/ 443 h 703"/>
              <a:gd name="T68" fmla="*/ 243 w 503"/>
              <a:gd name="T69" fmla="*/ 426 h 703"/>
              <a:gd name="T70" fmla="*/ 184 w 503"/>
              <a:gd name="T71" fmla="*/ 393 h 703"/>
              <a:gd name="T72" fmla="*/ 159 w 503"/>
              <a:gd name="T73" fmla="*/ 351 h 703"/>
              <a:gd name="T74" fmla="*/ 184 w 503"/>
              <a:gd name="T75" fmla="*/ 293 h 703"/>
              <a:gd name="T76" fmla="*/ 226 w 503"/>
              <a:gd name="T77" fmla="*/ 276 h 703"/>
              <a:gd name="T78" fmla="*/ 226 w 503"/>
              <a:gd name="T79" fmla="*/ 234 h 703"/>
              <a:gd name="T80" fmla="*/ 268 w 503"/>
              <a:gd name="T81" fmla="*/ 234 h 703"/>
              <a:gd name="T82" fmla="*/ 268 w 503"/>
              <a:gd name="T83" fmla="*/ 267 h 703"/>
              <a:gd name="T84" fmla="*/ 318 w 503"/>
              <a:gd name="T85" fmla="*/ 293 h 703"/>
              <a:gd name="T86" fmla="*/ 343 w 503"/>
              <a:gd name="T87" fmla="*/ 351 h 703"/>
              <a:gd name="T88" fmla="*/ 301 w 503"/>
              <a:gd name="T89" fmla="*/ 351 h 703"/>
              <a:gd name="T90" fmla="*/ 284 w 503"/>
              <a:gd name="T91" fmla="*/ 318 h 703"/>
              <a:gd name="T92" fmla="*/ 251 w 503"/>
              <a:gd name="T93" fmla="*/ 301 h 703"/>
              <a:gd name="T94" fmla="*/ 218 w 503"/>
              <a:gd name="T95" fmla="*/ 318 h 703"/>
              <a:gd name="T96" fmla="*/ 201 w 503"/>
              <a:gd name="T97" fmla="*/ 343 h 703"/>
              <a:gd name="T98" fmla="*/ 218 w 503"/>
              <a:gd name="T99" fmla="*/ 376 h 703"/>
              <a:gd name="T100" fmla="*/ 260 w 503"/>
              <a:gd name="T101" fmla="*/ 393 h 703"/>
              <a:gd name="T102" fmla="*/ 326 w 503"/>
              <a:gd name="T103" fmla="*/ 426 h 703"/>
              <a:gd name="T104" fmla="*/ 351 w 503"/>
              <a:gd name="T105" fmla="*/ 476 h 703"/>
              <a:gd name="T106" fmla="*/ 318 w 503"/>
              <a:gd name="T107" fmla="*/ 535 h 703"/>
              <a:gd name="T108" fmla="*/ 318 w 503"/>
              <a:gd name="T109" fmla="*/ 535 h 703"/>
              <a:gd name="T110" fmla="*/ 318 w 503"/>
              <a:gd name="T111" fmla="*/ 535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3" h="703">
                <a:moveTo>
                  <a:pt x="326" y="142"/>
                </a:moveTo>
                <a:cubicBezTo>
                  <a:pt x="168" y="142"/>
                  <a:pt x="168" y="142"/>
                  <a:pt x="168" y="142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84" y="125"/>
                  <a:pt x="184" y="125"/>
                  <a:pt x="184" y="125"/>
                </a:cubicBezTo>
                <a:cubicBezTo>
                  <a:pt x="310" y="125"/>
                  <a:pt x="310" y="125"/>
                  <a:pt x="310" y="125"/>
                </a:cubicBezTo>
                <a:cubicBezTo>
                  <a:pt x="343" y="0"/>
                  <a:pt x="343" y="0"/>
                  <a:pt x="343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59" y="100"/>
                  <a:pt x="109" y="50"/>
                  <a:pt x="67" y="67"/>
                </a:cubicBezTo>
                <a:cubicBezTo>
                  <a:pt x="75" y="84"/>
                  <a:pt x="75" y="84"/>
                  <a:pt x="75" y="84"/>
                </a:cubicBezTo>
                <a:cubicBezTo>
                  <a:pt x="109" y="67"/>
                  <a:pt x="159" y="117"/>
                  <a:pt x="168" y="134"/>
                </a:cubicBezTo>
                <a:cubicBezTo>
                  <a:pt x="142" y="142"/>
                  <a:pt x="109" y="151"/>
                  <a:pt x="92" y="134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92" y="151"/>
                  <a:pt x="109" y="159"/>
                  <a:pt x="126" y="159"/>
                </a:cubicBezTo>
                <a:cubicBezTo>
                  <a:pt x="134" y="159"/>
                  <a:pt x="142" y="159"/>
                  <a:pt x="151" y="151"/>
                </a:cubicBezTo>
                <a:cubicBezTo>
                  <a:pt x="67" y="217"/>
                  <a:pt x="0" y="351"/>
                  <a:pt x="0" y="460"/>
                </a:cubicBezTo>
                <a:cubicBezTo>
                  <a:pt x="0" y="594"/>
                  <a:pt x="117" y="702"/>
                  <a:pt x="251" y="702"/>
                </a:cubicBezTo>
                <a:cubicBezTo>
                  <a:pt x="393" y="702"/>
                  <a:pt x="502" y="594"/>
                  <a:pt x="502" y="452"/>
                </a:cubicBezTo>
                <a:cubicBezTo>
                  <a:pt x="502" y="343"/>
                  <a:pt x="427" y="192"/>
                  <a:pt x="326" y="142"/>
                </a:cubicBezTo>
                <a:close/>
                <a:moveTo>
                  <a:pt x="318" y="535"/>
                </a:moveTo>
                <a:cubicBezTo>
                  <a:pt x="310" y="552"/>
                  <a:pt x="293" y="552"/>
                  <a:pt x="276" y="560"/>
                </a:cubicBezTo>
                <a:cubicBezTo>
                  <a:pt x="276" y="602"/>
                  <a:pt x="276" y="602"/>
                  <a:pt x="276" y="602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26" y="560"/>
                  <a:pt x="226" y="560"/>
                  <a:pt x="226" y="560"/>
                </a:cubicBezTo>
                <a:cubicBezTo>
                  <a:pt x="209" y="560"/>
                  <a:pt x="193" y="552"/>
                  <a:pt x="176" y="535"/>
                </a:cubicBezTo>
                <a:cubicBezTo>
                  <a:pt x="159" y="518"/>
                  <a:pt x="151" y="502"/>
                  <a:pt x="151" y="485"/>
                </a:cubicBezTo>
                <a:cubicBezTo>
                  <a:pt x="151" y="468"/>
                  <a:pt x="151" y="468"/>
                  <a:pt x="151" y="468"/>
                </a:cubicBezTo>
                <a:cubicBezTo>
                  <a:pt x="193" y="468"/>
                  <a:pt x="193" y="468"/>
                  <a:pt x="193" y="468"/>
                </a:cubicBezTo>
                <a:cubicBezTo>
                  <a:pt x="193" y="476"/>
                  <a:pt x="193" y="476"/>
                  <a:pt x="193" y="476"/>
                </a:cubicBezTo>
                <a:cubicBezTo>
                  <a:pt x="193" y="493"/>
                  <a:pt x="201" y="502"/>
                  <a:pt x="209" y="510"/>
                </a:cubicBezTo>
                <a:cubicBezTo>
                  <a:pt x="218" y="518"/>
                  <a:pt x="234" y="527"/>
                  <a:pt x="251" y="527"/>
                </a:cubicBezTo>
                <a:cubicBezTo>
                  <a:pt x="268" y="527"/>
                  <a:pt x="284" y="518"/>
                  <a:pt x="293" y="510"/>
                </a:cubicBezTo>
                <a:cubicBezTo>
                  <a:pt x="301" y="502"/>
                  <a:pt x="310" y="493"/>
                  <a:pt x="310" y="476"/>
                </a:cubicBezTo>
                <a:cubicBezTo>
                  <a:pt x="310" y="460"/>
                  <a:pt x="301" y="452"/>
                  <a:pt x="293" y="443"/>
                </a:cubicBezTo>
                <a:cubicBezTo>
                  <a:pt x="284" y="435"/>
                  <a:pt x="268" y="426"/>
                  <a:pt x="243" y="426"/>
                </a:cubicBezTo>
                <a:cubicBezTo>
                  <a:pt x="218" y="418"/>
                  <a:pt x="193" y="410"/>
                  <a:pt x="184" y="393"/>
                </a:cubicBezTo>
                <a:cubicBezTo>
                  <a:pt x="168" y="385"/>
                  <a:pt x="159" y="368"/>
                  <a:pt x="159" y="351"/>
                </a:cubicBezTo>
                <a:cubicBezTo>
                  <a:pt x="159" y="326"/>
                  <a:pt x="168" y="309"/>
                  <a:pt x="184" y="293"/>
                </a:cubicBezTo>
                <a:cubicBezTo>
                  <a:pt x="201" y="284"/>
                  <a:pt x="209" y="276"/>
                  <a:pt x="226" y="276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68" y="267"/>
                  <a:pt x="268" y="267"/>
                  <a:pt x="268" y="267"/>
                </a:cubicBezTo>
                <a:cubicBezTo>
                  <a:pt x="293" y="276"/>
                  <a:pt x="310" y="276"/>
                  <a:pt x="318" y="293"/>
                </a:cubicBezTo>
                <a:cubicBezTo>
                  <a:pt x="335" y="301"/>
                  <a:pt x="343" y="326"/>
                  <a:pt x="343" y="351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01" y="334"/>
                  <a:pt x="293" y="326"/>
                  <a:pt x="284" y="318"/>
                </a:cubicBezTo>
                <a:cubicBezTo>
                  <a:pt x="284" y="309"/>
                  <a:pt x="268" y="301"/>
                  <a:pt x="251" y="301"/>
                </a:cubicBezTo>
                <a:cubicBezTo>
                  <a:pt x="234" y="301"/>
                  <a:pt x="226" y="309"/>
                  <a:pt x="218" y="318"/>
                </a:cubicBezTo>
                <a:cubicBezTo>
                  <a:pt x="209" y="326"/>
                  <a:pt x="201" y="334"/>
                  <a:pt x="201" y="343"/>
                </a:cubicBezTo>
                <a:cubicBezTo>
                  <a:pt x="201" y="360"/>
                  <a:pt x="209" y="368"/>
                  <a:pt x="218" y="376"/>
                </a:cubicBezTo>
                <a:cubicBezTo>
                  <a:pt x="226" y="385"/>
                  <a:pt x="234" y="385"/>
                  <a:pt x="260" y="393"/>
                </a:cubicBezTo>
                <a:cubicBezTo>
                  <a:pt x="284" y="401"/>
                  <a:pt x="310" y="410"/>
                  <a:pt x="326" y="426"/>
                </a:cubicBezTo>
                <a:cubicBezTo>
                  <a:pt x="343" y="435"/>
                  <a:pt x="351" y="452"/>
                  <a:pt x="351" y="476"/>
                </a:cubicBezTo>
                <a:cubicBezTo>
                  <a:pt x="351" y="502"/>
                  <a:pt x="343" y="518"/>
                  <a:pt x="318" y="535"/>
                </a:cubicBezTo>
                <a:close/>
                <a:moveTo>
                  <a:pt x="318" y="535"/>
                </a:moveTo>
                <a:lnTo>
                  <a:pt x="318" y="53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kern="0" dirty="0">
              <a:solidFill>
                <a:srgbClr val="E2E3E9"/>
              </a:solidFill>
              <a:latin typeface="Roboto Light"/>
            </a:endParaRPr>
          </a:p>
        </p:txBody>
      </p:sp>
      <p:grpSp>
        <p:nvGrpSpPr>
          <p:cNvPr id="12" name="Group 4681出自【趣你的PPT】(微信:qunideppt)：最优质的PPT资源库"/>
          <p:cNvGrpSpPr>
            <a:grpSpLocks/>
          </p:cNvGrpSpPr>
          <p:nvPr/>
        </p:nvGrpSpPr>
        <p:grpSpPr bwMode="auto">
          <a:xfrm>
            <a:off x="9087834" y="2539133"/>
            <a:ext cx="693367" cy="908432"/>
            <a:chOff x="4576763" y="2300287"/>
            <a:chExt cx="276225" cy="361950"/>
          </a:xfrm>
          <a:solidFill>
            <a:sysClr val="window" lastClr="FFFFFF"/>
          </a:solidFill>
        </p:grpSpPr>
        <p:sp>
          <p:nvSpPr>
            <p:cNvPr id="1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2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  <p:sp>
          <p:nvSpPr>
            <p:cNvPr id="2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>
                <a:defRPr/>
              </a:pPr>
              <a:endParaRPr lang="en-US" sz="2150" kern="0" dirty="0">
                <a:solidFill>
                  <a:srgbClr val="E2E3E9"/>
                </a:solidFill>
                <a:latin typeface="Roboto Light"/>
              </a:endParaRPr>
            </a:p>
          </p:txBody>
        </p:sp>
      </p:grpSp>
      <p:sp>
        <p:nvSpPr>
          <p:cNvPr id="23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379192" y="2641187"/>
            <a:ext cx="648547" cy="621015"/>
          </a:xfrm>
          <a:custGeom>
            <a:avLst/>
            <a:gdLst>
              <a:gd name="T0" fmla="*/ 1229 w 1665"/>
              <a:gd name="T1" fmla="*/ 561 h 1598"/>
              <a:gd name="T2" fmla="*/ 911 w 1665"/>
              <a:gd name="T3" fmla="*/ 686 h 1598"/>
              <a:gd name="T4" fmla="*/ 1246 w 1665"/>
              <a:gd name="T5" fmla="*/ 419 h 1598"/>
              <a:gd name="T6" fmla="*/ 1664 w 1665"/>
              <a:gd name="T7" fmla="*/ 76 h 1598"/>
              <a:gd name="T8" fmla="*/ 1597 w 1665"/>
              <a:gd name="T9" fmla="*/ 0 h 1598"/>
              <a:gd name="T10" fmla="*/ 1530 w 1665"/>
              <a:gd name="T11" fmla="*/ 76 h 1598"/>
              <a:gd name="T12" fmla="*/ 1246 w 1665"/>
              <a:gd name="T13" fmla="*/ 276 h 1598"/>
              <a:gd name="T14" fmla="*/ 769 w 1665"/>
              <a:gd name="T15" fmla="*/ 686 h 1598"/>
              <a:gd name="T16" fmla="*/ 435 w 1665"/>
              <a:gd name="T17" fmla="*/ 561 h 1598"/>
              <a:gd name="T18" fmla="*/ 0 w 1665"/>
              <a:gd name="T19" fmla="*/ 1288 h 1598"/>
              <a:gd name="T20" fmla="*/ 201 w 1665"/>
              <a:gd name="T21" fmla="*/ 1597 h 1598"/>
              <a:gd name="T22" fmla="*/ 836 w 1665"/>
              <a:gd name="T23" fmla="*/ 1255 h 1598"/>
              <a:gd name="T24" fmla="*/ 1463 w 1665"/>
              <a:gd name="T25" fmla="*/ 1597 h 1598"/>
              <a:gd name="T26" fmla="*/ 1664 w 1665"/>
              <a:gd name="T27" fmla="*/ 1288 h 1598"/>
              <a:gd name="T28" fmla="*/ 1229 w 1665"/>
              <a:gd name="T29" fmla="*/ 561 h 1598"/>
              <a:gd name="T30" fmla="*/ 1246 w 1665"/>
              <a:gd name="T31" fmla="*/ 811 h 1598"/>
              <a:gd name="T32" fmla="*/ 1338 w 1665"/>
              <a:gd name="T33" fmla="*/ 903 h 1598"/>
              <a:gd name="T34" fmla="*/ 1246 w 1665"/>
              <a:gd name="T35" fmla="*/ 995 h 1598"/>
              <a:gd name="T36" fmla="*/ 1162 w 1665"/>
              <a:gd name="T37" fmla="*/ 903 h 1598"/>
              <a:gd name="T38" fmla="*/ 1246 w 1665"/>
              <a:gd name="T39" fmla="*/ 811 h 1598"/>
              <a:gd name="T40" fmla="*/ 627 w 1665"/>
              <a:gd name="T41" fmla="*/ 1112 h 1598"/>
              <a:gd name="T42" fmla="*/ 485 w 1665"/>
              <a:gd name="T43" fmla="*/ 1112 h 1598"/>
              <a:gd name="T44" fmla="*/ 485 w 1665"/>
              <a:gd name="T45" fmla="*/ 1255 h 1598"/>
              <a:gd name="T46" fmla="*/ 351 w 1665"/>
              <a:gd name="T47" fmla="*/ 1255 h 1598"/>
              <a:gd name="T48" fmla="*/ 351 w 1665"/>
              <a:gd name="T49" fmla="*/ 1112 h 1598"/>
              <a:gd name="T50" fmla="*/ 209 w 1665"/>
              <a:gd name="T51" fmla="*/ 1112 h 1598"/>
              <a:gd name="T52" fmla="*/ 209 w 1665"/>
              <a:gd name="T53" fmla="*/ 970 h 1598"/>
              <a:gd name="T54" fmla="*/ 351 w 1665"/>
              <a:gd name="T55" fmla="*/ 970 h 1598"/>
              <a:gd name="T56" fmla="*/ 351 w 1665"/>
              <a:gd name="T57" fmla="*/ 836 h 1598"/>
              <a:gd name="T58" fmla="*/ 485 w 1665"/>
              <a:gd name="T59" fmla="*/ 836 h 1598"/>
              <a:gd name="T60" fmla="*/ 485 w 1665"/>
              <a:gd name="T61" fmla="*/ 970 h 1598"/>
              <a:gd name="T62" fmla="*/ 627 w 1665"/>
              <a:gd name="T63" fmla="*/ 970 h 1598"/>
              <a:gd name="T64" fmla="*/ 627 w 1665"/>
              <a:gd name="T65" fmla="*/ 1112 h 1598"/>
              <a:gd name="T66" fmla="*/ 1020 w 1665"/>
              <a:gd name="T67" fmla="*/ 1045 h 1598"/>
              <a:gd name="T68" fmla="*/ 1112 w 1665"/>
              <a:gd name="T69" fmla="*/ 954 h 1598"/>
              <a:gd name="T70" fmla="*/ 1204 w 1665"/>
              <a:gd name="T71" fmla="*/ 1045 h 1598"/>
              <a:gd name="T72" fmla="*/ 1112 w 1665"/>
              <a:gd name="T73" fmla="*/ 1129 h 1598"/>
              <a:gd name="T74" fmla="*/ 1020 w 1665"/>
              <a:gd name="T75" fmla="*/ 1045 h 1598"/>
              <a:gd name="T76" fmla="*/ 1246 w 1665"/>
              <a:gd name="T77" fmla="*/ 1271 h 1598"/>
              <a:gd name="T78" fmla="*/ 1162 w 1665"/>
              <a:gd name="T79" fmla="*/ 1179 h 1598"/>
              <a:gd name="T80" fmla="*/ 1246 w 1665"/>
              <a:gd name="T81" fmla="*/ 1087 h 1598"/>
              <a:gd name="T82" fmla="*/ 1338 w 1665"/>
              <a:gd name="T83" fmla="*/ 1179 h 1598"/>
              <a:gd name="T84" fmla="*/ 1246 w 1665"/>
              <a:gd name="T85" fmla="*/ 1271 h 1598"/>
              <a:gd name="T86" fmla="*/ 1480 w 1665"/>
              <a:gd name="T87" fmla="*/ 1045 h 1598"/>
              <a:gd name="T88" fmla="*/ 1388 w 1665"/>
              <a:gd name="T89" fmla="*/ 1129 h 1598"/>
              <a:gd name="T90" fmla="*/ 1296 w 1665"/>
              <a:gd name="T91" fmla="*/ 1045 h 1598"/>
              <a:gd name="T92" fmla="*/ 1388 w 1665"/>
              <a:gd name="T93" fmla="*/ 954 h 1598"/>
              <a:gd name="T94" fmla="*/ 1480 w 1665"/>
              <a:gd name="T95" fmla="*/ 1045 h 1598"/>
              <a:gd name="T96" fmla="*/ 1480 w 1665"/>
              <a:gd name="T97" fmla="*/ 1045 h 1598"/>
              <a:gd name="T98" fmla="*/ 1480 w 1665"/>
              <a:gd name="T99" fmla="*/ 1045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5" h="1598">
                <a:moveTo>
                  <a:pt x="1229" y="561"/>
                </a:moveTo>
                <a:cubicBezTo>
                  <a:pt x="1079" y="561"/>
                  <a:pt x="1028" y="653"/>
                  <a:pt x="911" y="686"/>
                </a:cubicBezTo>
                <a:cubicBezTo>
                  <a:pt x="928" y="552"/>
                  <a:pt x="1012" y="419"/>
                  <a:pt x="1246" y="419"/>
                </a:cubicBezTo>
                <a:cubicBezTo>
                  <a:pt x="1580" y="419"/>
                  <a:pt x="1664" y="193"/>
                  <a:pt x="1664" y="76"/>
                </a:cubicBezTo>
                <a:cubicBezTo>
                  <a:pt x="1664" y="34"/>
                  <a:pt x="1630" y="0"/>
                  <a:pt x="1597" y="0"/>
                </a:cubicBezTo>
                <a:cubicBezTo>
                  <a:pt x="1555" y="0"/>
                  <a:pt x="1530" y="34"/>
                  <a:pt x="1530" y="76"/>
                </a:cubicBezTo>
                <a:cubicBezTo>
                  <a:pt x="1530" y="84"/>
                  <a:pt x="1522" y="276"/>
                  <a:pt x="1246" y="276"/>
                </a:cubicBezTo>
                <a:cubicBezTo>
                  <a:pt x="870" y="276"/>
                  <a:pt x="786" y="535"/>
                  <a:pt x="769" y="686"/>
                </a:cubicBezTo>
                <a:cubicBezTo>
                  <a:pt x="644" y="661"/>
                  <a:pt x="594" y="561"/>
                  <a:pt x="435" y="561"/>
                </a:cubicBezTo>
                <a:cubicBezTo>
                  <a:pt x="268" y="561"/>
                  <a:pt x="0" y="887"/>
                  <a:pt x="0" y="1288"/>
                </a:cubicBezTo>
                <a:cubicBezTo>
                  <a:pt x="0" y="1489"/>
                  <a:pt x="100" y="1597"/>
                  <a:pt x="201" y="1597"/>
                </a:cubicBezTo>
                <a:cubicBezTo>
                  <a:pt x="418" y="1597"/>
                  <a:pt x="460" y="1255"/>
                  <a:pt x="836" y="1255"/>
                </a:cubicBezTo>
                <a:cubicBezTo>
                  <a:pt x="1204" y="1255"/>
                  <a:pt x="1246" y="1597"/>
                  <a:pt x="1463" y="1597"/>
                </a:cubicBezTo>
                <a:cubicBezTo>
                  <a:pt x="1564" y="1597"/>
                  <a:pt x="1664" y="1497"/>
                  <a:pt x="1664" y="1288"/>
                </a:cubicBezTo>
                <a:cubicBezTo>
                  <a:pt x="1664" y="887"/>
                  <a:pt x="1405" y="561"/>
                  <a:pt x="1229" y="561"/>
                </a:cubicBezTo>
                <a:close/>
                <a:moveTo>
                  <a:pt x="1246" y="811"/>
                </a:moveTo>
                <a:cubicBezTo>
                  <a:pt x="1296" y="811"/>
                  <a:pt x="1338" y="853"/>
                  <a:pt x="1338" y="903"/>
                </a:cubicBezTo>
                <a:cubicBezTo>
                  <a:pt x="1338" y="954"/>
                  <a:pt x="1296" y="995"/>
                  <a:pt x="1246" y="995"/>
                </a:cubicBezTo>
                <a:cubicBezTo>
                  <a:pt x="1204" y="995"/>
                  <a:pt x="1162" y="954"/>
                  <a:pt x="1162" y="903"/>
                </a:cubicBezTo>
                <a:cubicBezTo>
                  <a:pt x="1162" y="853"/>
                  <a:pt x="1204" y="811"/>
                  <a:pt x="1246" y="811"/>
                </a:cubicBezTo>
                <a:close/>
                <a:moveTo>
                  <a:pt x="627" y="1112"/>
                </a:moveTo>
                <a:cubicBezTo>
                  <a:pt x="485" y="1112"/>
                  <a:pt x="485" y="1112"/>
                  <a:pt x="485" y="1112"/>
                </a:cubicBezTo>
                <a:cubicBezTo>
                  <a:pt x="485" y="1255"/>
                  <a:pt x="485" y="1255"/>
                  <a:pt x="485" y="1255"/>
                </a:cubicBezTo>
                <a:cubicBezTo>
                  <a:pt x="351" y="1255"/>
                  <a:pt x="351" y="1255"/>
                  <a:pt x="351" y="1255"/>
                </a:cubicBezTo>
                <a:cubicBezTo>
                  <a:pt x="351" y="1112"/>
                  <a:pt x="351" y="1112"/>
                  <a:pt x="351" y="1112"/>
                </a:cubicBezTo>
                <a:cubicBezTo>
                  <a:pt x="209" y="1112"/>
                  <a:pt x="209" y="1112"/>
                  <a:pt x="209" y="1112"/>
                </a:cubicBezTo>
                <a:cubicBezTo>
                  <a:pt x="209" y="970"/>
                  <a:pt x="209" y="970"/>
                  <a:pt x="209" y="970"/>
                </a:cubicBezTo>
                <a:cubicBezTo>
                  <a:pt x="351" y="970"/>
                  <a:pt x="351" y="970"/>
                  <a:pt x="351" y="970"/>
                </a:cubicBezTo>
                <a:cubicBezTo>
                  <a:pt x="351" y="836"/>
                  <a:pt x="351" y="836"/>
                  <a:pt x="351" y="836"/>
                </a:cubicBezTo>
                <a:cubicBezTo>
                  <a:pt x="485" y="836"/>
                  <a:pt x="485" y="836"/>
                  <a:pt x="485" y="836"/>
                </a:cubicBezTo>
                <a:cubicBezTo>
                  <a:pt x="485" y="970"/>
                  <a:pt x="485" y="970"/>
                  <a:pt x="485" y="970"/>
                </a:cubicBezTo>
                <a:cubicBezTo>
                  <a:pt x="627" y="970"/>
                  <a:pt x="627" y="970"/>
                  <a:pt x="627" y="970"/>
                </a:cubicBezTo>
                <a:lnTo>
                  <a:pt x="627" y="1112"/>
                </a:lnTo>
                <a:close/>
                <a:moveTo>
                  <a:pt x="1020" y="1045"/>
                </a:moveTo>
                <a:cubicBezTo>
                  <a:pt x="1020" y="995"/>
                  <a:pt x="1062" y="954"/>
                  <a:pt x="1112" y="954"/>
                </a:cubicBezTo>
                <a:cubicBezTo>
                  <a:pt x="1162" y="954"/>
                  <a:pt x="1204" y="995"/>
                  <a:pt x="1204" y="1045"/>
                </a:cubicBezTo>
                <a:cubicBezTo>
                  <a:pt x="1204" y="1087"/>
                  <a:pt x="1162" y="1129"/>
                  <a:pt x="1112" y="1129"/>
                </a:cubicBezTo>
                <a:cubicBezTo>
                  <a:pt x="1062" y="1129"/>
                  <a:pt x="1020" y="1087"/>
                  <a:pt x="1020" y="1045"/>
                </a:cubicBezTo>
                <a:close/>
                <a:moveTo>
                  <a:pt x="1246" y="1271"/>
                </a:moveTo>
                <a:cubicBezTo>
                  <a:pt x="1204" y="1271"/>
                  <a:pt x="1162" y="1229"/>
                  <a:pt x="1162" y="1179"/>
                </a:cubicBezTo>
                <a:cubicBezTo>
                  <a:pt x="1162" y="1129"/>
                  <a:pt x="1204" y="1087"/>
                  <a:pt x="1246" y="1087"/>
                </a:cubicBezTo>
                <a:cubicBezTo>
                  <a:pt x="1296" y="1087"/>
                  <a:pt x="1338" y="1129"/>
                  <a:pt x="1338" y="1179"/>
                </a:cubicBezTo>
                <a:cubicBezTo>
                  <a:pt x="1338" y="1229"/>
                  <a:pt x="1296" y="1271"/>
                  <a:pt x="1246" y="1271"/>
                </a:cubicBezTo>
                <a:close/>
                <a:moveTo>
                  <a:pt x="1480" y="1045"/>
                </a:moveTo>
                <a:cubicBezTo>
                  <a:pt x="1480" y="1087"/>
                  <a:pt x="1438" y="1129"/>
                  <a:pt x="1388" y="1129"/>
                </a:cubicBezTo>
                <a:cubicBezTo>
                  <a:pt x="1338" y="1129"/>
                  <a:pt x="1296" y="1087"/>
                  <a:pt x="1296" y="1045"/>
                </a:cubicBezTo>
                <a:cubicBezTo>
                  <a:pt x="1296" y="995"/>
                  <a:pt x="1338" y="954"/>
                  <a:pt x="1388" y="954"/>
                </a:cubicBezTo>
                <a:cubicBezTo>
                  <a:pt x="1438" y="954"/>
                  <a:pt x="1480" y="995"/>
                  <a:pt x="1480" y="1045"/>
                </a:cubicBezTo>
                <a:close/>
                <a:moveTo>
                  <a:pt x="1480" y="1045"/>
                </a:moveTo>
                <a:lnTo>
                  <a:pt x="1480" y="104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kern="0" dirty="0">
              <a:solidFill>
                <a:srgbClr val="E2E3E9"/>
              </a:solidFill>
              <a:latin typeface="Roboto Light"/>
            </a:endParaRPr>
          </a:p>
        </p:txBody>
      </p:sp>
      <p:sp>
        <p:nvSpPr>
          <p:cNvPr id="24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061566" y="2721502"/>
            <a:ext cx="616298" cy="533164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kern="0" dirty="0">
              <a:solidFill>
                <a:srgbClr val="E2E3E9"/>
              </a:solidFill>
              <a:latin typeface="Roboto Light"/>
            </a:endParaRPr>
          </a:p>
        </p:txBody>
      </p:sp>
      <p:sp>
        <p:nvSpPr>
          <p:cNvPr id="25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762419" y="2664042"/>
            <a:ext cx="658154" cy="655917"/>
          </a:xfrm>
          <a:custGeom>
            <a:avLst/>
            <a:gdLst>
              <a:gd name="T0" fmla="*/ 1271 w 1348"/>
              <a:gd name="T1" fmla="*/ 677 h 1347"/>
              <a:gd name="T2" fmla="*/ 1196 w 1348"/>
              <a:gd name="T3" fmla="*/ 618 h 1347"/>
              <a:gd name="T4" fmla="*/ 1062 w 1348"/>
              <a:gd name="T5" fmla="*/ 451 h 1347"/>
              <a:gd name="T6" fmla="*/ 1012 w 1348"/>
              <a:gd name="T7" fmla="*/ 585 h 1347"/>
              <a:gd name="T8" fmla="*/ 1062 w 1348"/>
              <a:gd name="T9" fmla="*/ 167 h 1347"/>
              <a:gd name="T10" fmla="*/ 837 w 1348"/>
              <a:gd name="T11" fmla="*/ 359 h 1347"/>
              <a:gd name="T12" fmla="*/ 745 w 1348"/>
              <a:gd name="T13" fmla="*/ 334 h 1347"/>
              <a:gd name="T14" fmla="*/ 552 w 1348"/>
              <a:gd name="T15" fmla="*/ 334 h 1347"/>
              <a:gd name="T16" fmla="*/ 117 w 1348"/>
              <a:gd name="T17" fmla="*/ 694 h 1347"/>
              <a:gd name="T18" fmla="*/ 59 w 1348"/>
              <a:gd name="T19" fmla="*/ 644 h 1347"/>
              <a:gd name="T20" fmla="*/ 126 w 1348"/>
              <a:gd name="T21" fmla="*/ 618 h 1347"/>
              <a:gd name="T22" fmla="*/ 0 w 1348"/>
              <a:gd name="T23" fmla="*/ 652 h 1347"/>
              <a:gd name="T24" fmla="*/ 109 w 1348"/>
              <a:gd name="T25" fmla="*/ 786 h 1347"/>
              <a:gd name="T26" fmla="*/ 259 w 1348"/>
              <a:gd name="T27" fmla="*/ 1095 h 1347"/>
              <a:gd name="T28" fmla="*/ 293 w 1348"/>
              <a:gd name="T29" fmla="*/ 1179 h 1347"/>
              <a:gd name="T30" fmla="*/ 268 w 1348"/>
              <a:gd name="T31" fmla="*/ 1304 h 1347"/>
              <a:gd name="T32" fmla="*/ 510 w 1348"/>
              <a:gd name="T33" fmla="*/ 1346 h 1347"/>
              <a:gd name="T34" fmla="*/ 527 w 1348"/>
              <a:gd name="T35" fmla="*/ 1271 h 1347"/>
              <a:gd name="T36" fmla="*/ 602 w 1348"/>
              <a:gd name="T37" fmla="*/ 1229 h 1347"/>
              <a:gd name="T38" fmla="*/ 678 w 1348"/>
              <a:gd name="T39" fmla="*/ 1237 h 1347"/>
              <a:gd name="T40" fmla="*/ 761 w 1348"/>
              <a:gd name="T41" fmla="*/ 1229 h 1347"/>
              <a:gd name="T42" fmla="*/ 820 w 1348"/>
              <a:gd name="T43" fmla="*/ 1262 h 1347"/>
              <a:gd name="T44" fmla="*/ 837 w 1348"/>
              <a:gd name="T45" fmla="*/ 1346 h 1347"/>
              <a:gd name="T46" fmla="*/ 1079 w 1348"/>
              <a:gd name="T47" fmla="*/ 1304 h 1347"/>
              <a:gd name="T48" fmla="*/ 1054 w 1348"/>
              <a:gd name="T49" fmla="*/ 1170 h 1347"/>
              <a:gd name="T50" fmla="*/ 1079 w 1348"/>
              <a:gd name="T51" fmla="*/ 1112 h 1347"/>
              <a:gd name="T52" fmla="*/ 1162 w 1348"/>
              <a:gd name="T53" fmla="*/ 1011 h 1347"/>
              <a:gd name="T54" fmla="*/ 1254 w 1348"/>
              <a:gd name="T55" fmla="*/ 953 h 1347"/>
              <a:gd name="T56" fmla="*/ 1347 w 1348"/>
              <a:gd name="T57" fmla="*/ 953 h 1347"/>
              <a:gd name="T58" fmla="*/ 1347 w 1348"/>
              <a:gd name="T59" fmla="*/ 677 h 1347"/>
              <a:gd name="T60" fmla="*/ 1271 w 1348"/>
              <a:gd name="T61" fmla="*/ 677 h 1347"/>
              <a:gd name="T62" fmla="*/ 1037 w 1348"/>
              <a:gd name="T63" fmla="*/ 844 h 1347"/>
              <a:gd name="T64" fmla="*/ 954 w 1348"/>
              <a:gd name="T65" fmla="*/ 761 h 1347"/>
              <a:gd name="T66" fmla="*/ 1037 w 1348"/>
              <a:gd name="T67" fmla="*/ 677 h 1347"/>
              <a:gd name="T68" fmla="*/ 1121 w 1348"/>
              <a:gd name="T69" fmla="*/ 761 h 1347"/>
              <a:gd name="T70" fmla="*/ 1037 w 1348"/>
              <a:gd name="T71" fmla="*/ 844 h 1347"/>
              <a:gd name="T72" fmla="*/ 410 w 1348"/>
              <a:gd name="T73" fmla="*/ 276 h 1347"/>
              <a:gd name="T74" fmla="*/ 393 w 1348"/>
              <a:gd name="T75" fmla="*/ 192 h 1347"/>
              <a:gd name="T76" fmla="*/ 586 w 1348"/>
              <a:gd name="T77" fmla="*/ 0 h 1347"/>
              <a:gd name="T78" fmla="*/ 786 w 1348"/>
              <a:gd name="T79" fmla="*/ 192 h 1347"/>
              <a:gd name="T80" fmla="*/ 770 w 1348"/>
              <a:gd name="T81" fmla="*/ 276 h 1347"/>
              <a:gd name="T82" fmla="*/ 410 w 1348"/>
              <a:gd name="T83" fmla="*/ 276 h 1347"/>
              <a:gd name="T84" fmla="*/ 410 w 1348"/>
              <a:gd name="T85" fmla="*/ 276 h 1347"/>
              <a:gd name="T86" fmla="*/ 410 w 1348"/>
              <a:gd name="T87" fmla="*/ 27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8" h="1347">
                <a:moveTo>
                  <a:pt x="1271" y="677"/>
                </a:moveTo>
                <a:cubicBezTo>
                  <a:pt x="1221" y="677"/>
                  <a:pt x="1204" y="635"/>
                  <a:pt x="1196" y="618"/>
                </a:cubicBezTo>
                <a:cubicBezTo>
                  <a:pt x="1171" y="568"/>
                  <a:pt x="1129" y="493"/>
                  <a:pt x="1062" y="451"/>
                </a:cubicBezTo>
                <a:cubicBezTo>
                  <a:pt x="1037" y="493"/>
                  <a:pt x="1029" y="518"/>
                  <a:pt x="1012" y="585"/>
                </a:cubicBezTo>
                <a:cubicBezTo>
                  <a:pt x="970" y="368"/>
                  <a:pt x="1054" y="234"/>
                  <a:pt x="1062" y="167"/>
                </a:cubicBezTo>
                <a:cubicBezTo>
                  <a:pt x="987" y="184"/>
                  <a:pt x="878" y="259"/>
                  <a:pt x="837" y="359"/>
                </a:cubicBezTo>
                <a:cubicBezTo>
                  <a:pt x="820" y="343"/>
                  <a:pt x="761" y="334"/>
                  <a:pt x="745" y="334"/>
                </a:cubicBezTo>
                <a:cubicBezTo>
                  <a:pt x="552" y="334"/>
                  <a:pt x="552" y="334"/>
                  <a:pt x="552" y="334"/>
                </a:cubicBezTo>
                <a:cubicBezTo>
                  <a:pt x="360" y="334"/>
                  <a:pt x="159" y="476"/>
                  <a:pt x="117" y="694"/>
                </a:cubicBezTo>
                <a:cubicBezTo>
                  <a:pt x="92" y="702"/>
                  <a:pt x="59" y="685"/>
                  <a:pt x="59" y="644"/>
                </a:cubicBezTo>
                <a:cubicBezTo>
                  <a:pt x="59" y="585"/>
                  <a:pt x="126" y="594"/>
                  <a:pt x="126" y="618"/>
                </a:cubicBezTo>
                <a:cubicBezTo>
                  <a:pt x="126" y="535"/>
                  <a:pt x="0" y="543"/>
                  <a:pt x="0" y="652"/>
                </a:cubicBezTo>
                <a:cubicBezTo>
                  <a:pt x="0" y="761"/>
                  <a:pt x="67" y="786"/>
                  <a:pt x="109" y="786"/>
                </a:cubicBezTo>
                <a:cubicBezTo>
                  <a:pt x="109" y="903"/>
                  <a:pt x="168" y="1011"/>
                  <a:pt x="259" y="1095"/>
                </a:cubicBezTo>
                <a:cubicBezTo>
                  <a:pt x="276" y="1103"/>
                  <a:pt x="301" y="1129"/>
                  <a:pt x="293" y="1179"/>
                </a:cubicBezTo>
                <a:cubicBezTo>
                  <a:pt x="285" y="1220"/>
                  <a:pt x="268" y="1304"/>
                  <a:pt x="268" y="1304"/>
                </a:cubicBezTo>
                <a:cubicBezTo>
                  <a:pt x="510" y="1346"/>
                  <a:pt x="510" y="1346"/>
                  <a:pt x="510" y="1346"/>
                </a:cubicBezTo>
                <a:cubicBezTo>
                  <a:pt x="510" y="1346"/>
                  <a:pt x="519" y="1312"/>
                  <a:pt x="527" y="1271"/>
                </a:cubicBezTo>
                <a:cubicBezTo>
                  <a:pt x="536" y="1237"/>
                  <a:pt x="569" y="1229"/>
                  <a:pt x="602" y="1229"/>
                </a:cubicBezTo>
                <a:cubicBezTo>
                  <a:pt x="627" y="1237"/>
                  <a:pt x="653" y="1237"/>
                  <a:pt x="678" y="1237"/>
                </a:cubicBezTo>
                <a:cubicBezTo>
                  <a:pt x="703" y="1237"/>
                  <a:pt x="736" y="1237"/>
                  <a:pt x="761" y="1229"/>
                </a:cubicBezTo>
                <a:cubicBezTo>
                  <a:pt x="778" y="1229"/>
                  <a:pt x="811" y="1229"/>
                  <a:pt x="820" y="1262"/>
                </a:cubicBezTo>
                <a:cubicBezTo>
                  <a:pt x="828" y="1296"/>
                  <a:pt x="837" y="1346"/>
                  <a:pt x="837" y="1346"/>
                </a:cubicBezTo>
                <a:cubicBezTo>
                  <a:pt x="1079" y="1304"/>
                  <a:pt x="1079" y="1304"/>
                  <a:pt x="1079" y="1304"/>
                </a:cubicBezTo>
                <a:cubicBezTo>
                  <a:pt x="1079" y="1304"/>
                  <a:pt x="1062" y="1204"/>
                  <a:pt x="1054" y="1170"/>
                </a:cubicBezTo>
                <a:cubicBezTo>
                  <a:pt x="1046" y="1145"/>
                  <a:pt x="1071" y="1120"/>
                  <a:pt x="1079" y="1112"/>
                </a:cubicBezTo>
                <a:cubicBezTo>
                  <a:pt x="1121" y="1078"/>
                  <a:pt x="1146" y="1045"/>
                  <a:pt x="1162" y="1011"/>
                </a:cubicBezTo>
                <a:cubicBezTo>
                  <a:pt x="1171" y="986"/>
                  <a:pt x="1204" y="953"/>
                  <a:pt x="1254" y="953"/>
                </a:cubicBezTo>
                <a:cubicBezTo>
                  <a:pt x="1347" y="953"/>
                  <a:pt x="1347" y="953"/>
                  <a:pt x="1347" y="953"/>
                </a:cubicBezTo>
                <a:cubicBezTo>
                  <a:pt x="1347" y="677"/>
                  <a:pt x="1347" y="677"/>
                  <a:pt x="1347" y="677"/>
                </a:cubicBezTo>
                <a:lnTo>
                  <a:pt x="1271" y="677"/>
                </a:lnTo>
                <a:close/>
                <a:moveTo>
                  <a:pt x="1037" y="844"/>
                </a:moveTo>
                <a:cubicBezTo>
                  <a:pt x="995" y="844"/>
                  <a:pt x="954" y="802"/>
                  <a:pt x="954" y="761"/>
                </a:cubicBezTo>
                <a:cubicBezTo>
                  <a:pt x="954" y="710"/>
                  <a:pt x="995" y="677"/>
                  <a:pt x="1037" y="677"/>
                </a:cubicBezTo>
                <a:cubicBezTo>
                  <a:pt x="1087" y="677"/>
                  <a:pt x="1121" y="710"/>
                  <a:pt x="1121" y="761"/>
                </a:cubicBezTo>
                <a:cubicBezTo>
                  <a:pt x="1121" y="802"/>
                  <a:pt x="1087" y="844"/>
                  <a:pt x="1037" y="844"/>
                </a:cubicBezTo>
                <a:close/>
                <a:moveTo>
                  <a:pt x="410" y="276"/>
                </a:moveTo>
                <a:cubicBezTo>
                  <a:pt x="402" y="251"/>
                  <a:pt x="393" y="226"/>
                  <a:pt x="393" y="192"/>
                </a:cubicBezTo>
                <a:cubicBezTo>
                  <a:pt x="393" y="83"/>
                  <a:pt x="477" y="0"/>
                  <a:pt x="586" y="0"/>
                </a:cubicBezTo>
                <a:cubicBezTo>
                  <a:pt x="694" y="0"/>
                  <a:pt x="786" y="83"/>
                  <a:pt x="786" y="192"/>
                </a:cubicBezTo>
                <a:cubicBezTo>
                  <a:pt x="786" y="226"/>
                  <a:pt x="778" y="251"/>
                  <a:pt x="770" y="276"/>
                </a:cubicBezTo>
                <a:lnTo>
                  <a:pt x="410" y="276"/>
                </a:lnTo>
                <a:close/>
                <a:moveTo>
                  <a:pt x="410" y="276"/>
                </a:moveTo>
                <a:lnTo>
                  <a:pt x="410" y="27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>
              <a:defRPr/>
            </a:pPr>
            <a:endParaRPr lang="en-US" sz="2150" kern="0" dirty="0">
              <a:solidFill>
                <a:srgbClr val="E2E3E9"/>
              </a:solidFill>
              <a:latin typeface="Roboto Light"/>
            </a:endParaRPr>
          </a:p>
        </p:txBody>
      </p:sp>
      <p:sp>
        <p:nvSpPr>
          <p:cNvPr id="26" name="出自【趣你的PPT】(微信:qunideppt)：最优质的PPT资源库"/>
          <p:cNvSpPr txBox="1"/>
          <p:nvPr/>
        </p:nvSpPr>
        <p:spPr>
          <a:xfrm>
            <a:off x="1757922" y="4431705"/>
            <a:ext cx="8601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极致无岸，向天而歌。向天歌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，是集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模板开发、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设计定制、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培训于一体的专业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服务提供商。向天歌由多位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领域的资深设计师创立，致力于为客户奉献最用心的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作品、最实用的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培训和最贴心的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服务。因为专业、愈逐极致，我们力求为客户提供兼顾商业价值体现与视觉艺术并重的作品。更多关于向天歌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，请访问：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www.topppt.cn</a:t>
            </a:r>
          </a:p>
        </p:txBody>
      </p:sp>
    </p:spTree>
    <p:extLst>
      <p:ext uri="{BB962C8B-B14F-4D97-AF65-F5344CB8AC3E}">
        <p14:creationId xmlns:p14="http://schemas.microsoft.com/office/powerpoint/2010/main" val="46657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793654" y="1795070"/>
            <a:ext cx="4111846" cy="1214118"/>
            <a:chOff x="4160426" y="1539928"/>
            <a:chExt cx="4111846" cy="1214118"/>
          </a:xfrm>
        </p:grpSpPr>
        <p:sp>
          <p:nvSpPr>
            <p:cNvPr id="56" name="任意多边形 55"/>
            <p:cNvSpPr/>
            <p:nvPr/>
          </p:nvSpPr>
          <p:spPr>
            <a:xfrm flipH="1">
              <a:off x="4160426" y="15399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六边形 43"/>
            <p:cNvSpPr/>
            <p:nvPr/>
          </p:nvSpPr>
          <p:spPr>
            <a:xfrm flipH="1">
              <a:off x="6861990" y="1539928"/>
              <a:ext cx="1408377" cy="1214118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95325" y="1795070"/>
            <a:ext cx="4111846" cy="1216753"/>
            <a:chOff x="3062097" y="1347904"/>
            <a:chExt cx="4111846" cy="1216753"/>
          </a:xfrm>
        </p:grpSpPr>
        <p:sp>
          <p:nvSpPr>
            <p:cNvPr id="60" name="任意多边形 59"/>
            <p:cNvSpPr/>
            <p:nvPr/>
          </p:nvSpPr>
          <p:spPr>
            <a:xfrm flipH="1">
              <a:off x="3062097" y="19552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六边形 45"/>
            <p:cNvSpPr/>
            <p:nvPr/>
          </p:nvSpPr>
          <p:spPr>
            <a:xfrm flipV="1">
              <a:off x="3062097" y="1347904"/>
              <a:ext cx="1408377" cy="12141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52"/>
          <p:cNvSpPr txBox="1"/>
          <p:nvPr/>
        </p:nvSpPr>
        <p:spPr>
          <a:xfrm>
            <a:off x="2310230" y="1905154"/>
            <a:ext cx="2318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34" name="TextBox 118"/>
          <p:cNvSpPr txBox="1"/>
          <p:nvPr/>
        </p:nvSpPr>
        <p:spPr>
          <a:xfrm>
            <a:off x="4720045" y="1984260"/>
            <a:ext cx="97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Rectangle 53"/>
          <p:cNvSpPr/>
          <p:nvPr/>
        </p:nvSpPr>
        <p:spPr>
          <a:xfrm>
            <a:off x="1571731" y="2449785"/>
            <a:ext cx="2720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380734" y="1792435"/>
            <a:ext cx="4111846" cy="1214118"/>
            <a:chOff x="4160426" y="1539928"/>
            <a:chExt cx="4111846" cy="1214118"/>
          </a:xfrm>
          <a:solidFill>
            <a:schemeClr val="bg1">
              <a:lumMod val="85000"/>
            </a:schemeClr>
          </a:solidFill>
        </p:grpSpPr>
        <p:sp>
          <p:nvSpPr>
            <p:cNvPr id="63" name="任意多边形 62"/>
            <p:cNvSpPr/>
            <p:nvPr/>
          </p:nvSpPr>
          <p:spPr>
            <a:xfrm flipH="1">
              <a:off x="4160426" y="15399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 flipH="1">
              <a:off x="6861990" y="1539928"/>
              <a:ext cx="1408377" cy="121411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282405" y="1792435"/>
            <a:ext cx="4111846" cy="1216753"/>
            <a:chOff x="3062097" y="1347904"/>
            <a:chExt cx="4111846" cy="1216753"/>
          </a:xfrm>
          <a:solidFill>
            <a:schemeClr val="accent1"/>
          </a:solidFill>
        </p:grpSpPr>
        <p:sp>
          <p:nvSpPr>
            <p:cNvPr id="66" name="任意多边形 65"/>
            <p:cNvSpPr/>
            <p:nvPr/>
          </p:nvSpPr>
          <p:spPr>
            <a:xfrm flipH="1">
              <a:off x="3062097" y="19552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 flipV="1">
              <a:off x="3062097" y="1347904"/>
              <a:ext cx="1408377" cy="121411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52"/>
          <p:cNvSpPr txBox="1"/>
          <p:nvPr/>
        </p:nvSpPr>
        <p:spPr>
          <a:xfrm>
            <a:off x="7762235" y="2504153"/>
            <a:ext cx="2318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69" name="TextBox 118"/>
          <p:cNvSpPr txBox="1"/>
          <p:nvPr/>
        </p:nvSpPr>
        <p:spPr>
          <a:xfrm>
            <a:off x="6501341" y="1981625"/>
            <a:ext cx="97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0" name="Rectangle 53"/>
          <p:cNvSpPr/>
          <p:nvPr/>
        </p:nvSpPr>
        <p:spPr>
          <a:xfrm>
            <a:off x="8172692" y="1892325"/>
            <a:ext cx="2720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793654" y="3814129"/>
            <a:ext cx="4111846" cy="1214118"/>
            <a:chOff x="4160426" y="1539928"/>
            <a:chExt cx="4111846" cy="1214118"/>
          </a:xfrm>
        </p:grpSpPr>
        <p:sp>
          <p:nvSpPr>
            <p:cNvPr id="72" name="任意多边形 71"/>
            <p:cNvSpPr/>
            <p:nvPr/>
          </p:nvSpPr>
          <p:spPr>
            <a:xfrm flipH="1">
              <a:off x="4160426" y="15399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六边形 72"/>
            <p:cNvSpPr/>
            <p:nvPr/>
          </p:nvSpPr>
          <p:spPr>
            <a:xfrm flipH="1">
              <a:off x="6861990" y="1539928"/>
              <a:ext cx="1408377" cy="1214118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5325" y="3814129"/>
            <a:ext cx="4111846" cy="1216753"/>
            <a:chOff x="3062097" y="1347904"/>
            <a:chExt cx="4111846" cy="1216753"/>
          </a:xfrm>
        </p:grpSpPr>
        <p:sp>
          <p:nvSpPr>
            <p:cNvPr id="75" name="任意多边形 74"/>
            <p:cNvSpPr/>
            <p:nvPr/>
          </p:nvSpPr>
          <p:spPr>
            <a:xfrm flipH="1">
              <a:off x="3062097" y="19552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六边形 75"/>
            <p:cNvSpPr/>
            <p:nvPr/>
          </p:nvSpPr>
          <p:spPr>
            <a:xfrm flipV="1">
              <a:off x="3062097" y="1347904"/>
              <a:ext cx="1408377" cy="1214118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TextBox 52"/>
          <p:cNvSpPr txBox="1"/>
          <p:nvPr/>
        </p:nvSpPr>
        <p:spPr>
          <a:xfrm>
            <a:off x="2310230" y="3924213"/>
            <a:ext cx="2318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4720045" y="4003319"/>
            <a:ext cx="97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79" name="Rectangle 53"/>
          <p:cNvSpPr/>
          <p:nvPr/>
        </p:nvSpPr>
        <p:spPr>
          <a:xfrm>
            <a:off x="1571731" y="4468844"/>
            <a:ext cx="2720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7380734" y="3792896"/>
            <a:ext cx="4111846" cy="1214118"/>
            <a:chOff x="4160426" y="1539928"/>
            <a:chExt cx="4111846" cy="1214118"/>
          </a:xfrm>
          <a:solidFill>
            <a:schemeClr val="bg1">
              <a:lumMod val="85000"/>
            </a:schemeClr>
          </a:solidFill>
        </p:grpSpPr>
        <p:sp>
          <p:nvSpPr>
            <p:cNvPr id="108" name="任意多边形 107"/>
            <p:cNvSpPr/>
            <p:nvPr/>
          </p:nvSpPr>
          <p:spPr>
            <a:xfrm flipH="1">
              <a:off x="4160426" y="15399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六边形 108"/>
            <p:cNvSpPr/>
            <p:nvPr/>
          </p:nvSpPr>
          <p:spPr>
            <a:xfrm flipH="1">
              <a:off x="6861990" y="1539928"/>
              <a:ext cx="1408377" cy="121411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282405" y="3792896"/>
            <a:ext cx="4111846" cy="1216753"/>
            <a:chOff x="3062097" y="1347904"/>
            <a:chExt cx="4111846" cy="1216753"/>
          </a:xfrm>
          <a:solidFill>
            <a:schemeClr val="accent1"/>
          </a:solidFill>
        </p:grpSpPr>
        <p:sp>
          <p:nvSpPr>
            <p:cNvPr id="111" name="任意多边形 110"/>
            <p:cNvSpPr/>
            <p:nvPr/>
          </p:nvSpPr>
          <p:spPr>
            <a:xfrm flipH="1">
              <a:off x="3062097" y="1955228"/>
              <a:ext cx="4111846" cy="609429"/>
            </a:xfrm>
            <a:custGeom>
              <a:avLst/>
              <a:gdLst>
                <a:gd name="connsiteX0" fmla="*/ 4111846 w 4111846"/>
                <a:gd name="connsiteY0" fmla="*/ 0 h 609429"/>
                <a:gd name="connsiteX1" fmla="*/ 305702 w 4111846"/>
                <a:gd name="connsiteY1" fmla="*/ 0 h 609429"/>
                <a:gd name="connsiteX2" fmla="*/ 0 w 4111846"/>
                <a:gd name="connsiteY2" fmla="*/ 609429 h 609429"/>
                <a:gd name="connsiteX3" fmla="*/ 3809502 w 4111846"/>
                <a:gd name="connsiteY3" fmla="*/ 609429 h 609429"/>
                <a:gd name="connsiteX4" fmla="*/ 3808317 w 4111846"/>
                <a:gd name="connsiteY4" fmla="*/ 607059 h 60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846" h="609429">
                  <a:moveTo>
                    <a:pt x="4111846" y="0"/>
                  </a:moveTo>
                  <a:lnTo>
                    <a:pt x="305702" y="0"/>
                  </a:lnTo>
                  <a:lnTo>
                    <a:pt x="0" y="609429"/>
                  </a:lnTo>
                  <a:lnTo>
                    <a:pt x="3809502" y="609429"/>
                  </a:lnTo>
                  <a:lnTo>
                    <a:pt x="3808317" y="607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六边形 111"/>
            <p:cNvSpPr/>
            <p:nvPr/>
          </p:nvSpPr>
          <p:spPr>
            <a:xfrm flipV="1">
              <a:off x="3062097" y="1347904"/>
              <a:ext cx="1408377" cy="121411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7762235" y="4504614"/>
            <a:ext cx="2318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114" name="TextBox 118"/>
          <p:cNvSpPr txBox="1"/>
          <p:nvPr/>
        </p:nvSpPr>
        <p:spPr>
          <a:xfrm>
            <a:off x="6501341" y="3982086"/>
            <a:ext cx="97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15" name="Rectangle 53"/>
          <p:cNvSpPr/>
          <p:nvPr/>
        </p:nvSpPr>
        <p:spPr>
          <a:xfrm>
            <a:off x="8172692" y="3892786"/>
            <a:ext cx="2720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请在这里输入您的内容，并建议您将字体设置为微软雅黑</a:t>
            </a:r>
          </a:p>
        </p:txBody>
      </p:sp>
    </p:spTree>
    <p:extLst>
      <p:ext uri="{BB962C8B-B14F-4D97-AF65-F5344CB8AC3E}">
        <p14:creationId xmlns:p14="http://schemas.microsoft.com/office/powerpoint/2010/main" val="8141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  <p:bldP spid="34" grpId="0"/>
          <p:bldP spid="41" grpId="0"/>
          <p:bldP spid="68" grpId="0"/>
          <p:bldP spid="69" grpId="0"/>
          <p:bldP spid="70" grpId="0"/>
          <p:bldP spid="77" grpId="0"/>
          <p:bldP spid="78" grpId="0"/>
          <p:bldP spid="79" grpId="0"/>
          <p:bldP spid="113" grpId="0"/>
          <p:bldP spid="114" grpId="0"/>
          <p:bldP spid="1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  <p:bldP spid="34" grpId="0"/>
          <p:bldP spid="41" grpId="0"/>
          <p:bldP spid="68" grpId="0"/>
          <p:bldP spid="69" grpId="0"/>
          <p:bldP spid="70" grpId="0"/>
          <p:bldP spid="77" grpId="0"/>
          <p:bldP spid="78" grpId="0"/>
          <p:bldP spid="79" grpId="0"/>
          <p:bldP spid="113" grpId="0"/>
          <p:bldP spid="114" grpId="0"/>
          <p:bldP spid="115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17421" y="2061328"/>
            <a:ext cx="3721243" cy="1014015"/>
          </a:xfrm>
          <a:prstGeom prst="roundRect">
            <a:avLst>
              <a:gd name="adj" fmla="val 50000"/>
            </a:avLst>
          </a:prstGeom>
          <a:noFill/>
          <a:ln w="31750" cap="rnd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algn="ctr" defTabSz="1217615"/>
            <a:endParaRPr lang="zh-CN" altLang="en-US" sz="3190" kern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"/>
          <p:cNvSpPr/>
          <p:nvPr/>
        </p:nvSpPr>
        <p:spPr bwMode="auto">
          <a:xfrm>
            <a:off x="1512459" y="2061328"/>
            <a:ext cx="1014015" cy="101401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76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"/>
          <p:cNvSpPr txBox="1"/>
          <p:nvPr/>
        </p:nvSpPr>
        <p:spPr>
          <a:xfrm>
            <a:off x="2717482" y="2260782"/>
            <a:ext cx="1793293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点击此处编辑</a:t>
            </a:r>
            <a:endParaRPr lang="en-US" sz="2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"/>
          <p:cNvSpPr txBox="1"/>
          <p:nvPr/>
        </p:nvSpPr>
        <p:spPr>
          <a:xfrm>
            <a:off x="2717482" y="2630408"/>
            <a:ext cx="20716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单击此处添加您的内容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27"/>
          <p:cNvSpPr>
            <a:spLocks noEditPoints="1"/>
          </p:cNvSpPr>
          <p:nvPr/>
        </p:nvSpPr>
        <p:spPr bwMode="auto">
          <a:xfrm>
            <a:off x="1760017" y="2305151"/>
            <a:ext cx="526368" cy="526368"/>
          </a:xfrm>
          <a:custGeom>
            <a:avLst/>
            <a:gdLst>
              <a:gd name="T0" fmla="*/ 360685 w 256"/>
              <a:gd name="T1" fmla="*/ 250205 h 256"/>
              <a:gd name="T2" fmla="*/ 346063 w 256"/>
              <a:gd name="T3" fmla="*/ 285948 h 256"/>
              <a:gd name="T4" fmla="*/ 359060 w 256"/>
              <a:gd name="T5" fmla="*/ 349312 h 256"/>
              <a:gd name="T6" fmla="*/ 349312 w 256"/>
              <a:gd name="T7" fmla="*/ 360685 h 256"/>
              <a:gd name="T8" fmla="*/ 285948 w 256"/>
              <a:gd name="T9" fmla="*/ 344438 h 256"/>
              <a:gd name="T10" fmla="*/ 246955 w 256"/>
              <a:gd name="T11" fmla="*/ 360685 h 256"/>
              <a:gd name="T12" fmla="*/ 250205 w 256"/>
              <a:gd name="T13" fmla="*/ 360685 h 256"/>
              <a:gd name="T14" fmla="*/ 212837 w 256"/>
              <a:gd name="T15" fmla="*/ 415925 h 256"/>
              <a:gd name="T16" fmla="*/ 203088 w 256"/>
              <a:gd name="T17" fmla="*/ 415925 h 256"/>
              <a:gd name="T18" fmla="*/ 165720 w 256"/>
              <a:gd name="T19" fmla="*/ 359060 h 256"/>
              <a:gd name="T20" fmla="*/ 128352 w 256"/>
              <a:gd name="T21" fmla="*/ 342813 h 256"/>
              <a:gd name="T22" fmla="*/ 129977 w 256"/>
              <a:gd name="T23" fmla="*/ 346063 h 256"/>
              <a:gd name="T24" fmla="*/ 64988 w 256"/>
              <a:gd name="T25" fmla="*/ 359060 h 256"/>
              <a:gd name="T26" fmla="*/ 56865 w 256"/>
              <a:gd name="T27" fmla="*/ 350937 h 256"/>
              <a:gd name="T28" fmla="*/ 71487 w 256"/>
              <a:gd name="T29" fmla="*/ 284324 h 256"/>
              <a:gd name="T30" fmla="*/ 56865 w 256"/>
              <a:gd name="T31" fmla="*/ 250205 h 256"/>
              <a:gd name="T32" fmla="*/ 0 w 256"/>
              <a:gd name="T33" fmla="*/ 212837 h 256"/>
              <a:gd name="T34" fmla="*/ 0 w 256"/>
              <a:gd name="T35" fmla="*/ 203088 h 256"/>
              <a:gd name="T36" fmla="*/ 56865 w 256"/>
              <a:gd name="T37" fmla="*/ 165720 h 256"/>
              <a:gd name="T38" fmla="*/ 71487 w 256"/>
              <a:gd name="T39" fmla="*/ 129977 h 256"/>
              <a:gd name="T40" fmla="*/ 55240 w 256"/>
              <a:gd name="T41" fmla="*/ 64988 h 256"/>
              <a:gd name="T42" fmla="*/ 64988 w 256"/>
              <a:gd name="T43" fmla="*/ 56865 h 256"/>
              <a:gd name="T44" fmla="*/ 129977 w 256"/>
              <a:gd name="T45" fmla="*/ 69862 h 256"/>
              <a:gd name="T46" fmla="*/ 165720 w 256"/>
              <a:gd name="T47" fmla="*/ 55240 h 256"/>
              <a:gd name="T48" fmla="*/ 203088 w 256"/>
              <a:gd name="T49" fmla="*/ 0 h 256"/>
              <a:gd name="T50" fmla="*/ 212837 w 256"/>
              <a:gd name="T51" fmla="*/ 0 h 256"/>
              <a:gd name="T52" fmla="*/ 250205 w 256"/>
              <a:gd name="T53" fmla="*/ 55240 h 256"/>
              <a:gd name="T54" fmla="*/ 285948 w 256"/>
              <a:gd name="T55" fmla="*/ 69862 h 256"/>
              <a:gd name="T56" fmla="*/ 350937 w 256"/>
              <a:gd name="T57" fmla="*/ 55240 h 256"/>
              <a:gd name="T58" fmla="*/ 360685 w 256"/>
              <a:gd name="T59" fmla="*/ 64988 h 256"/>
              <a:gd name="T60" fmla="*/ 346063 w 256"/>
              <a:gd name="T61" fmla="*/ 129977 h 256"/>
              <a:gd name="T62" fmla="*/ 360685 w 256"/>
              <a:gd name="T63" fmla="*/ 165720 h 256"/>
              <a:gd name="T64" fmla="*/ 415925 w 256"/>
              <a:gd name="T65" fmla="*/ 203088 h 256"/>
              <a:gd name="T66" fmla="*/ 415925 w 256"/>
              <a:gd name="T67" fmla="*/ 212837 h 256"/>
              <a:gd name="T68" fmla="*/ 360685 w 256"/>
              <a:gd name="T69" fmla="*/ 250205 h 256"/>
              <a:gd name="T70" fmla="*/ 207963 w 256"/>
              <a:gd name="T71" fmla="*/ 90984 h 256"/>
              <a:gd name="T72" fmla="*/ 90984 w 256"/>
              <a:gd name="T73" fmla="*/ 207963 h 256"/>
              <a:gd name="T74" fmla="*/ 207963 w 256"/>
              <a:gd name="T75" fmla="*/ 324941 h 256"/>
              <a:gd name="T76" fmla="*/ 324941 w 256"/>
              <a:gd name="T77" fmla="*/ 207963 h 256"/>
              <a:gd name="T78" fmla="*/ 207963 w 256"/>
              <a:gd name="T79" fmla="*/ 90984 h 256"/>
              <a:gd name="T80" fmla="*/ 207963 w 256"/>
              <a:gd name="T81" fmla="*/ 285948 h 256"/>
              <a:gd name="T82" fmla="*/ 129977 w 256"/>
              <a:gd name="T83" fmla="*/ 207963 h 256"/>
              <a:gd name="T84" fmla="*/ 207963 w 256"/>
              <a:gd name="T85" fmla="*/ 129977 h 256"/>
              <a:gd name="T86" fmla="*/ 285948 w 256"/>
              <a:gd name="T87" fmla="*/ 207963 h 256"/>
              <a:gd name="T88" fmla="*/ 207963 w 256"/>
              <a:gd name="T89" fmla="*/ 285948 h 256"/>
              <a:gd name="T90" fmla="*/ 207963 w 256"/>
              <a:gd name="T91" fmla="*/ 168970 h 256"/>
              <a:gd name="T92" fmla="*/ 168970 w 256"/>
              <a:gd name="T93" fmla="*/ 207963 h 256"/>
              <a:gd name="T94" fmla="*/ 207963 w 256"/>
              <a:gd name="T95" fmla="*/ 246955 h 256"/>
              <a:gd name="T96" fmla="*/ 246955 w 256"/>
              <a:gd name="T97" fmla="*/ 207963 h 256"/>
              <a:gd name="T98" fmla="*/ 207963 w 256"/>
              <a:gd name="T99" fmla="*/ 168970 h 2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6" h="256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909188" y="2061328"/>
            <a:ext cx="3721243" cy="1014015"/>
          </a:xfrm>
          <a:prstGeom prst="roundRect">
            <a:avLst>
              <a:gd name="adj" fmla="val 50000"/>
            </a:avLst>
          </a:prstGeom>
          <a:noFill/>
          <a:ln w="31750" cap="rnd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algn="ctr" defTabSz="1217615"/>
            <a:endParaRPr lang="zh-CN" altLang="en-US" sz="3190" kern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"/>
          <p:cNvSpPr/>
          <p:nvPr/>
        </p:nvSpPr>
        <p:spPr bwMode="auto">
          <a:xfrm>
            <a:off x="6904226" y="2061328"/>
            <a:ext cx="1014015" cy="101401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76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"/>
          <p:cNvSpPr txBox="1"/>
          <p:nvPr/>
        </p:nvSpPr>
        <p:spPr>
          <a:xfrm>
            <a:off x="8109249" y="2260782"/>
            <a:ext cx="1793293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点击此处编辑</a:t>
            </a:r>
            <a:endParaRPr lang="en-US" sz="2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"/>
          <p:cNvSpPr txBox="1"/>
          <p:nvPr/>
        </p:nvSpPr>
        <p:spPr>
          <a:xfrm>
            <a:off x="8109249" y="2630408"/>
            <a:ext cx="20716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单击此处添加您的内容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54"/>
          <p:cNvSpPr>
            <a:spLocks noEditPoints="1"/>
          </p:cNvSpPr>
          <p:nvPr/>
        </p:nvSpPr>
        <p:spPr bwMode="auto">
          <a:xfrm>
            <a:off x="7197270" y="2305151"/>
            <a:ext cx="427926" cy="528377"/>
          </a:xfrm>
          <a:custGeom>
            <a:avLst/>
            <a:gdLst>
              <a:gd name="T0" fmla="*/ 318630 w 208"/>
              <a:gd name="T1" fmla="*/ 417512 h 256"/>
              <a:gd name="T2" fmla="*/ 19508 w 208"/>
              <a:gd name="T3" fmla="*/ 417512 h 256"/>
              <a:gd name="T4" fmla="*/ 0 w 208"/>
              <a:gd name="T5" fmla="*/ 397941 h 256"/>
              <a:gd name="T6" fmla="*/ 0 w 208"/>
              <a:gd name="T7" fmla="*/ 228327 h 256"/>
              <a:gd name="T8" fmla="*/ 19508 w 208"/>
              <a:gd name="T9" fmla="*/ 208756 h 256"/>
              <a:gd name="T10" fmla="*/ 52021 w 208"/>
              <a:gd name="T11" fmla="*/ 208756 h 256"/>
              <a:gd name="T12" fmla="*/ 52021 w 208"/>
              <a:gd name="T13" fmla="*/ 117425 h 256"/>
              <a:gd name="T14" fmla="*/ 169069 w 208"/>
              <a:gd name="T15" fmla="*/ 0 h 256"/>
              <a:gd name="T16" fmla="*/ 286117 w 208"/>
              <a:gd name="T17" fmla="*/ 117425 h 256"/>
              <a:gd name="T18" fmla="*/ 286117 w 208"/>
              <a:gd name="T19" fmla="*/ 208756 h 256"/>
              <a:gd name="T20" fmla="*/ 318630 w 208"/>
              <a:gd name="T21" fmla="*/ 208756 h 256"/>
              <a:gd name="T22" fmla="*/ 338138 w 208"/>
              <a:gd name="T23" fmla="*/ 228327 h 256"/>
              <a:gd name="T24" fmla="*/ 338138 w 208"/>
              <a:gd name="T25" fmla="*/ 397941 h 256"/>
              <a:gd name="T26" fmla="*/ 318630 w 208"/>
              <a:gd name="T27" fmla="*/ 417512 h 256"/>
              <a:gd name="T28" fmla="*/ 149561 w 208"/>
              <a:gd name="T29" fmla="*/ 321289 h 256"/>
              <a:gd name="T30" fmla="*/ 149561 w 208"/>
              <a:gd name="T31" fmla="*/ 358799 h 256"/>
              <a:gd name="T32" fmla="*/ 169069 w 208"/>
              <a:gd name="T33" fmla="*/ 378370 h 256"/>
              <a:gd name="T34" fmla="*/ 188577 w 208"/>
              <a:gd name="T35" fmla="*/ 358799 h 256"/>
              <a:gd name="T36" fmla="*/ 188577 w 208"/>
              <a:gd name="T37" fmla="*/ 321289 h 256"/>
              <a:gd name="T38" fmla="*/ 208085 w 208"/>
              <a:gd name="T39" fmla="*/ 287040 h 256"/>
              <a:gd name="T40" fmla="*/ 169069 w 208"/>
              <a:gd name="T41" fmla="*/ 247898 h 256"/>
              <a:gd name="T42" fmla="*/ 130053 w 208"/>
              <a:gd name="T43" fmla="*/ 287040 h 256"/>
              <a:gd name="T44" fmla="*/ 149561 w 208"/>
              <a:gd name="T45" fmla="*/ 321289 h 256"/>
              <a:gd name="T46" fmla="*/ 247101 w 208"/>
              <a:gd name="T47" fmla="*/ 117425 h 256"/>
              <a:gd name="T48" fmla="*/ 169069 w 208"/>
              <a:gd name="T49" fmla="*/ 39142 h 256"/>
              <a:gd name="T50" fmla="*/ 91037 w 208"/>
              <a:gd name="T51" fmla="*/ 117425 h 256"/>
              <a:gd name="T52" fmla="*/ 91037 w 208"/>
              <a:gd name="T53" fmla="*/ 208756 h 256"/>
              <a:gd name="T54" fmla="*/ 247101 w 208"/>
              <a:gd name="T55" fmla="*/ 208756 h 256"/>
              <a:gd name="T56" fmla="*/ 247101 w 208"/>
              <a:gd name="T57" fmla="*/ 117425 h 2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08" h="256">
                <a:moveTo>
                  <a:pt x="196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3"/>
                  <a:pt x="5" y="128"/>
                  <a:pt x="12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32"/>
                  <a:pt x="64" y="0"/>
                  <a:pt x="104" y="0"/>
                </a:cubicBezTo>
                <a:cubicBezTo>
                  <a:pt x="144" y="0"/>
                  <a:pt x="176" y="32"/>
                  <a:pt x="176" y="72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96" y="128"/>
                  <a:pt x="196" y="128"/>
                  <a:pt x="196" y="128"/>
                </a:cubicBezTo>
                <a:cubicBezTo>
                  <a:pt x="203" y="128"/>
                  <a:pt x="208" y="133"/>
                  <a:pt x="208" y="140"/>
                </a:cubicBezTo>
                <a:cubicBezTo>
                  <a:pt x="208" y="244"/>
                  <a:pt x="208" y="244"/>
                  <a:pt x="208" y="244"/>
                </a:cubicBezTo>
                <a:cubicBezTo>
                  <a:pt x="208" y="251"/>
                  <a:pt x="203" y="256"/>
                  <a:pt x="196" y="256"/>
                </a:cubicBezTo>
                <a:moveTo>
                  <a:pt x="92" y="197"/>
                </a:moveTo>
                <a:cubicBezTo>
                  <a:pt x="92" y="220"/>
                  <a:pt x="92" y="220"/>
                  <a:pt x="92" y="220"/>
                </a:cubicBezTo>
                <a:cubicBezTo>
                  <a:pt x="92" y="227"/>
                  <a:pt x="97" y="232"/>
                  <a:pt x="104" y="232"/>
                </a:cubicBezTo>
                <a:cubicBezTo>
                  <a:pt x="111" y="232"/>
                  <a:pt x="116" y="227"/>
                  <a:pt x="116" y="220"/>
                </a:cubicBezTo>
                <a:cubicBezTo>
                  <a:pt x="116" y="197"/>
                  <a:pt x="116" y="197"/>
                  <a:pt x="116" y="197"/>
                </a:cubicBezTo>
                <a:cubicBezTo>
                  <a:pt x="123" y="193"/>
                  <a:pt x="128" y="185"/>
                  <a:pt x="128" y="176"/>
                </a:cubicBezTo>
                <a:cubicBezTo>
                  <a:pt x="128" y="163"/>
                  <a:pt x="117" y="152"/>
                  <a:pt x="104" y="152"/>
                </a:cubicBezTo>
                <a:cubicBezTo>
                  <a:pt x="91" y="152"/>
                  <a:pt x="80" y="163"/>
                  <a:pt x="80" y="176"/>
                </a:cubicBezTo>
                <a:cubicBezTo>
                  <a:pt x="80" y="185"/>
                  <a:pt x="85" y="193"/>
                  <a:pt x="92" y="197"/>
                </a:cubicBezTo>
                <a:moveTo>
                  <a:pt x="152" y="72"/>
                </a:moveTo>
                <a:cubicBezTo>
                  <a:pt x="152" y="45"/>
                  <a:pt x="131" y="24"/>
                  <a:pt x="104" y="24"/>
                </a:cubicBezTo>
                <a:cubicBezTo>
                  <a:pt x="77" y="24"/>
                  <a:pt x="56" y="45"/>
                  <a:pt x="56" y="72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152" y="128"/>
                  <a:pt x="152" y="128"/>
                  <a:pt x="152" y="128"/>
                </a:cubicBezTo>
                <a:lnTo>
                  <a:pt x="152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17421" y="3653512"/>
            <a:ext cx="3721243" cy="1014015"/>
          </a:xfrm>
          <a:prstGeom prst="roundRect">
            <a:avLst>
              <a:gd name="adj" fmla="val 50000"/>
            </a:avLst>
          </a:prstGeom>
          <a:noFill/>
          <a:ln w="31750" cap="rnd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algn="ctr" defTabSz="1217615"/>
            <a:endParaRPr lang="zh-CN" altLang="en-US" sz="3190" kern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"/>
          <p:cNvSpPr/>
          <p:nvPr/>
        </p:nvSpPr>
        <p:spPr bwMode="auto">
          <a:xfrm>
            <a:off x="1512459" y="3653512"/>
            <a:ext cx="1014015" cy="101401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76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"/>
          <p:cNvSpPr txBox="1"/>
          <p:nvPr/>
        </p:nvSpPr>
        <p:spPr>
          <a:xfrm>
            <a:off x="2717482" y="3852966"/>
            <a:ext cx="1793293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点击此处编辑</a:t>
            </a:r>
            <a:endParaRPr lang="en-US" sz="2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"/>
          <p:cNvSpPr txBox="1"/>
          <p:nvPr/>
        </p:nvSpPr>
        <p:spPr>
          <a:xfrm>
            <a:off x="2717482" y="4222592"/>
            <a:ext cx="20716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单击此处添加您的内容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909188" y="3653512"/>
            <a:ext cx="3721243" cy="1014015"/>
          </a:xfrm>
          <a:prstGeom prst="roundRect">
            <a:avLst>
              <a:gd name="adj" fmla="val 50000"/>
            </a:avLst>
          </a:prstGeom>
          <a:noFill/>
          <a:ln w="31750" cap="rnd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algn="ctr" defTabSz="1217615"/>
            <a:endParaRPr lang="zh-CN" altLang="en-US" sz="3190" kern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"/>
          <p:cNvSpPr/>
          <p:nvPr/>
        </p:nvSpPr>
        <p:spPr bwMode="auto">
          <a:xfrm>
            <a:off x="6904226" y="3653512"/>
            <a:ext cx="1014015" cy="101401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76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"/>
          <p:cNvSpPr txBox="1"/>
          <p:nvPr/>
        </p:nvSpPr>
        <p:spPr>
          <a:xfrm>
            <a:off x="8109249" y="3852966"/>
            <a:ext cx="1793293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点击此处编辑</a:t>
            </a:r>
            <a:endParaRPr lang="en-US" sz="2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8109249" y="4222592"/>
            <a:ext cx="20716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单击此处添加您的内容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760017" y="3891967"/>
            <a:ext cx="526368" cy="476143"/>
          </a:xfrm>
          <a:custGeom>
            <a:avLst/>
            <a:gdLst>
              <a:gd name="T0" fmla="*/ 396429 w 256"/>
              <a:gd name="T1" fmla="*/ 376238 h 232"/>
              <a:gd name="T2" fmla="*/ 363934 w 256"/>
              <a:gd name="T3" fmla="*/ 376238 h 232"/>
              <a:gd name="T4" fmla="*/ 363934 w 256"/>
              <a:gd name="T5" fmla="*/ 220553 h 232"/>
              <a:gd name="T6" fmla="*/ 363934 w 256"/>
              <a:gd name="T7" fmla="*/ 97303 h 232"/>
              <a:gd name="T8" fmla="*/ 396429 w 256"/>
              <a:gd name="T9" fmla="*/ 97303 h 232"/>
              <a:gd name="T10" fmla="*/ 415925 w 256"/>
              <a:gd name="T11" fmla="*/ 116764 h 232"/>
              <a:gd name="T12" fmla="*/ 415925 w 256"/>
              <a:gd name="T13" fmla="*/ 240014 h 232"/>
              <a:gd name="T14" fmla="*/ 415925 w 256"/>
              <a:gd name="T15" fmla="*/ 317856 h 232"/>
              <a:gd name="T16" fmla="*/ 415925 w 256"/>
              <a:gd name="T17" fmla="*/ 356777 h 232"/>
              <a:gd name="T18" fmla="*/ 396429 w 256"/>
              <a:gd name="T19" fmla="*/ 376238 h 232"/>
              <a:gd name="T20" fmla="*/ 71487 w 256"/>
              <a:gd name="T21" fmla="*/ 376238 h 232"/>
              <a:gd name="T22" fmla="*/ 71487 w 256"/>
              <a:gd name="T23" fmla="*/ 220553 h 232"/>
              <a:gd name="T24" fmla="*/ 71487 w 256"/>
              <a:gd name="T25" fmla="*/ 214066 h 232"/>
              <a:gd name="T26" fmla="*/ 71487 w 256"/>
              <a:gd name="T27" fmla="*/ 97303 h 232"/>
              <a:gd name="T28" fmla="*/ 110480 w 256"/>
              <a:gd name="T29" fmla="*/ 97303 h 232"/>
              <a:gd name="T30" fmla="*/ 207963 w 256"/>
              <a:gd name="T31" fmla="*/ 0 h 232"/>
              <a:gd name="T32" fmla="*/ 305445 w 256"/>
              <a:gd name="T33" fmla="*/ 97303 h 232"/>
              <a:gd name="T34" fmla="*/ 344438 w 256"/>
              <a:gd name="T35" fmla="*/ 97303 h 232"/>
              <a:gd name="T36" fmla="*/ 344438 w 256"/>
              <a:gd name="T37" fmla="*/ 220553 h 232"/>
              <a:gd name="T38" fmla="*/ 344438 w 256"/>
              <a:gd name="T39" fmla="*/ 376238 h 232"/>
              <a:gd name="T40" fmla="*/ 71487 w 256"/>
              <a:gd name="T41" fmla="*/ 376238 h 232"/>
              <a:gd name="T42" fmla="*/ 207963 w 256"/>
              <a:gd name="T43" fmla="*/ 38921 h 232"/>
              <a:gd name="T44" fmla="*/ 149473 w 256"/>
              <a:gd name="T45" fmla="*/ 97303 h 232"/>
              <a:gd name="T46" fmla="*/ 266452 w 256"/>
              <a:gd name="T47" fmla="*/ 97303 h 232"/>
              <a:gd name="T48" fmla="*/ 207963 w 256"/>
              <a:gd name="T49" fmla="*/ 38921 h 232"/>
              <a:gd name="T50" fmla="*/ 0 w 256"/>
              <a:gd name="T51" fmla="*/ 356777 h 232"/>
              <a:gd name="T52" fmla="*/ 0 w 256"/>
              <a:gd name="T53" fmla="*/ 317856 h 232"/>
              <a:gd name="T54" fmla="*/ 0 w 256"/>
              <a:gd name="T55" fmla="*/ 240014 h 232"/>
              <a:gd name="T56" fmla="*/ 0 w 256"/>
              <a:gd name="T57" fmla="*/ 116764 h 232"/>
              <a:gd name="T58" fmla="*/ 19496 w 256"/>
              <a:gd name="T59" fmla="*/ 97303 h 232"/>
              <a:gd name="T60" fmla="*/ 51991 w 256"/>
              <a:gd name="T61" fmla="*/ 97303 h 232"/>
              <a:gd name="T62" fmla="*/ 51991 w 256"/>
              <a:gd name="T63" fmla="*/ 214066 h 232"/>
              <a:gd name="T64" fmla="*/ 51991 w 256"/>
              <a:gd name="T65" fmla="*/ 220553 h 232"/>
              <a:gd name="T66" fmla="*/ 51991 w 256"/>
              <a:gd name="T67" fmla="*/ 376238 h 232"/>
              <a:gd name="T68" fmla="*/ 19496 w 256"/>
              <a:gd name="T69" fmla="*/ 376238 h 232"/>
              <a:gd name="T70" fmla="*/ 0 w 256"/>
              <a:gd name="T71" fmla="*/ 356777 h 23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32">
                <a:moveTo>
                  <a:pt x="244" y="232"/>
                </a:moveTo>
                <a:cubicBezTo>
                  <a:pt x="224" y="232"/>
                  <a:pt x="224" y="232"/>
                  <a:pt x="224" y="232"/>
                </a:cubicBezTo>
                <a:cubicBezTo>
                  <a:pt x="224" y="136"/>
                  <a:pt x="224" y="136"/>
                  <a:pt x="224" y="136"/>
                </a:cubicBezTo>
                <a:cubicBezTo>
                  <a:pt x="224" y="60"/>
                  <a:pt x="224" y="60"/>
                  <a:pt x="224" y="60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51" y="60"/>
                  <a:pt x="256" y="65"/>
                  <a:pt x="256" y="72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220"/>
                  <a:pt x="256" y="220"/>
                  <a:pt x="256" y="220"/>
                </a:cubicBezTo>
                <a:cubicBezTo>
                  <a:pt x="256" y="227"/>
                  <a:pt x="251" y="232"/>
                  <a:pt x="244" y="232"/>
                </a:cubicBezTo>
                <a:moveTo>
                  <a:pt x="44" y="232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4" y="60"/>
                  <a:pt x="44" y="60"/>
                  <a:pt x="44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27"/>
                  <a:pt x="95" y="0"/>
                  <a:pt x="128" y="0"/>
                </a:cubicBezTo>
                <a:cubicBezTo>
                  <a:pt x="161" y="0"/>
                  <a:pt x="188" y="27"/>
                  <a:pt x="188" y="60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2" y="136"/>
                  <a:pt x="212" y="136"/>
                  <a:pt x="212" y="136"/>
                </a:cubicBezTo>
                <a:cubicBezTo>
                  <a:pt x="212" y="232"/>
                  <a:pt x="212" y="232"/>
                  <a:pt x="212" y="232"/>
                </a:cubicBezTo>
                <a:lnTo>
                  <a:pt x="44" y="232"/>
                </a:lnTo>
                <a:close/>
                <a:moveTo>
                  <a:pt x="128" y="24"/>
                </a:moveTo>
                <a:cubicBezTo>
                  <a:pt x="108" y="24"/>
                  <a:pt x="92" y="40"/>
                  <a:pt x="92" y="60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4" y="40"/>
                  <a:pt x="148" y="24"/>
                  <a:pt x="128" y="24"/>
                </a:cubicBezTo>
                <a:moveTo>
                  <a:pt x="0" y="220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5"/>
                  <a:pt x="5" y="60"/>
                  <a:pt x="12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2" y="232"/>
                  <a:pt x="32" y="232"/>
                  <a:pt x="32" y="232"/>
                </a:cubicBezTo>
                <a:cubicBezTo>
                  <a:pt x="12" y="232"/>
                  <a:pt x="12" y="232"/>
                  <a:pt x="12" y="232"/>
                </a:cubicBezTo>
                <a:cubicBezTo>
                  <a:pt x="5" y="232"/>
                  <a:pt x="0" y="227"/>
                  <a:pt x="0" y="22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61"/>
          <p:cNvSpPr>
            <a:spLocks noEditPoints="1"/>
          </p:cNvSpPr>
          <p:nvPr/>
        </p:nvSpPr>
        <p:spPr bwMode="auto">
          <a:xfrm>
            <a:off x="7148049" y="3878908"/>
            <a:ext cx="526368" cy="502260"/>
          </a:xfrm>
          <a:custGeom>
            <a:avLst/>
            <a:gdLst>
              <a:gd name="T0" fmla="*/ 415925 w 256"/>
              <a:gd name="T1" fmla="*/ 208197 h 244"/>
              <a:gd name="T2" fmla="*/ 396429 w 256"/>
              <a:gd name="T3" fmla="*/ 227715 h 244"/>
              <a:gd name="T4" fmla="*/ 383431 w 256"/>
              <a:gd name="T5" fmla="*/ 222836 h 244"/>
              <a:gd name="T6" fmla="*/ 383431 w 256"/>
              <a:gd name="T7" fmla="*/ 222836 h 244"/>
              <a:gd name="T8" fmla="*/ 207963 w 256"/>
              <a:gd name="T9" fmla="*/ 47170 h 244"/>
              <a:gd name="T10" fmla="*/ 207963 w 256"/>
              <a:gd name="T11" fmla="*/ 47170 h 244"/>
              <a:gd name="T12" fmla="*/ 207963 w 256"/>
              <a:gd name="T13" fmla="*/ 47170 h 244"/>
              <a:gd name="T14" fmla="*/ 32494 w 256"/>
              <a:gd name="T15" fmla="*/ 222836 h 244"/>
              <a:gd name="T16" fmla="*/ 32494 w 256"/>
              <a:gd name="T17" fmla="*/ 222836 h 244"/>
              <a:gd name="T18" fmla="*/ 19496 w 256"/>
              <a:gd name="T19" fmla="*/ 227715 h 244"/>
              <a:gd name="T20" fmla="*/ 0 w 256"/>
              <a:gd name="T21" fmla="*/ 208197 h 244"/>
              <a:gd name="T22" fmla="*/ 6499 w 256"/>
              <a:gd name="T23" fmla="*/ 193558 h 244"/>
              <a:gd name="T24" fmla="*/ 193340 w 256"/>
              <a:gd name="T25" fmla="*/ 6506 h 244"/>
              <a:gd name="T26" fmla="*/ 207963 w 256"/>
              <a:gd name="T27" fmla="*/ 0 h 244"/>
              <a:gd name="T28" fmla="*/ 207963 w 256"/>
              <a:gd name="T29" fmla="*/ 0 h 244"/>
              <a:gd name="T30" fmla="*/ 209587 w 256"/>
              <a:gd name="T31" fmla="*/ 0 h 244"/>
              <a:gd name="T32" fmla="*/ 209587 w 256"/>
              <a:gd name="T33" fmla="*/ 0 h 244"/>
              <a:gd name="T34" fmla="*/ 209587 w 256"/>
              <a:gd name="T35" fmla="*/ 0 h 244"/>
              <a:gd name="T36" fmla="*/ 209587 w 256"/>
              <a:gd name="T37" fmla="*/ 0 h 244"/>
              <a:gd name="T38" fmla="*/ 222585 w 256"/>
              <a:gd name="T39" fmla="*/ 6506 h 244"/>
              <a:gd name="T40" fmla="*/ 222585 w 256"/>
              <a:gd name="T41" fmla="*/ 6506 h 244"/>
              <a:gd name="T42" fmla="*/ 298946 w 256"/>
              <a:gd name="T43" fmla="*/ 82953 h 244"/>
              <a:gd name="T44" fmla="*/ 298946 w 256"/>
              <a:gd name="T45" fmla="*/ 65061 h 244"/>
              <a:gd name="T46" fmla="*/ 318443 w 256"/>
              <a:gd name="T47" fmla="*/ 45543 h 244"/>
              <a:gd name="T48" fmla="*/ 337939 w 256"/>
              <a:gd name="T49" fmla="*/ 65061 h 244"/>
              <a:gd name="T50" fmla="*/ 337939 w 256"/>
              <a:gd name="T51" fmla="*/ 121990 h 244"/>
              <a:gd name="T52" fmla="*/ 411051 w 256"/>
              <a:gd name="T53" fmla="*/ 195184 h 244"/>
              <a:gd name="T54" fmla="*/ 411051 w 256"/>
              <a:gd name="T55" fmla="*/ 195184 h 244"/>
              <a:gd name="T56" fmla="*/ 415925 w 256"/>
              <a:gd name="T57" fmla="*/ 208197 h 244"/>
              <a:gd name="T58" fmla="*/ 376932 w 256"/>
              <a:gd name="T59" fmla="*/ 240727 h 244"/>
              <a:gd name="T60" fmla="*/ 376932 w 256"/>
              <a:gd name="T61" fmla="*/ 299283 h 244"/>
              <a:gd name="T62" fmla="*/ 376932 w 256"/>
              <a:gd name="T63" fmla="*/ 325307 h 244"/>
              <a:gd name="T64" fmla="*/ 376932 w 256"/>
              <a:gd name="T65" fmla="*/ 377357 h 244"/>
              <a:gd name="T66" fmla="*/ 357436 w 256"/>
              <a:gd name="T67" fmla="*/ 396875 h 244"/>
              <a:gd name="T68" fmla="*/ 318443 w 256"/>
              <a:gd name="T69" fmla="*/ 396875 h 244"/>
              <a:gd name="T70" fmla="*/ 318443 w 256"/>
              <a:gd name="T71" fmla="*/ 240727 h 244"/>
              <a:gd name="T72" fmla="*/ 240457 w 256"/>
              <a:gd name="T73" fmla="*/ 240727 h 244"/>
              <a:gd name="T74" fmla="*/ 240457 w 256"/>
              <a:gd name="T75" fmla="*/ 396875 h 244"/>
              <a:gd name="T76" fmla="*/ 58489 w 256"/>
              <a:gd name="T77" fmla="*/ 396875 h 244"/>
              <a:gd name="T78" fmla="*/ 38993 w 256"/>
              <a:gd name="T79" fmla="*/ 377357 h 244"/>
              <a:gd name="T80" fmla="*/ 38993 w 256"/>
              <a:gd name="T81" fmla="*/ 325307 h 244"/>
              <a:gd name="T82" fmla="*/ 38993 w 256"/>
              <a:gd name="T83" fmla="*/ 299283 h 244"/>
              <a:gd name="T84" fmla="*/ 38993 w 256"/>
              <a:gd name="T85" fmla="*/ 240727 h 244"/>
              <a:gd name="T86" fmla="*/ 207963 w 256"/>
              <a:gd name="T87" fmla="*/ 71568 h 244"/>
              <a:gd name="T88" fmla="*/ 376932 w 256"/>
              <a:gd name="T89" fmla="*/ 240727 h 244"/>
              <a:gd name="T90" fmla="*/ 175468 w 256"/>
              <a:gd name="T91" fmla="*/ 240727 h 244"/>
              <a:gd name="T92" fmla="*/ 97482 w 256"/>
              <a:gd name="T93" fmla="*/ 240727 h 244"/>
              <a:gd name="T94" fmla="*/ 97482 w 256"/>
              <a:gd name="T95" fmla="*/ 318801 h 244"/>
              <a:gd name="T96" fmla="*/ 175468 w 256"/>
              <a:gd name="T97" fmla="*/ 318801 h 244"/>
              <a:gd name="T98" fmla="*/ 175468 w 256"/>
              <a:gd name="T99" fmla="*/ 24072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6" h="244">
                <a:moveTo>
                  <a:pt x="256" y="128"/>
                </a:moveTo>
                <a:cubicBezTo>
                  <a:pt x="256" y="135"/>
                  <a:pt x="251" y="140"/>
                  <a:pt x="244" y="140"/>
                </a:cubicBezTo>
                <a:cubicBezTo>
                  <a:pt x="241" y="140"/>
                  <a:pt x="238" y="139"/>
                  <a:pt x="236" y="137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18" y="139"/>
                  <a:pt x="15" y="140"/>
                  <a:pt x="12" y="140"/>
                </a:cubicBezTo>
                <a:cubicBezTo>
                  <a:pt x="5" y="140"/>
                  <a:pt x="0" y="135"/>
                  <a:pt x="0" y="128"/>
                </a:cubicBezTo>
                <a:cubicBezTo>
                  <a:pt x="0" y="125"/>
                  <a:pt x="1" y="122"/>
                  <a:pt x="4" y="119"/>
                </a:cubicBezTo>
                <a:cubicBezTo>
                  <a:pt x="119" y="4"/>
                  <a:pt x="119" y="4"/>
                  <a:pt x="119" y="4"/>
                </a:cubicBezTo>
                <a:cubicBezTo>
                  <a:pt x="122" y="1"/>
                  <a:pt x="125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0"/>
                  <a:pt x="128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2" y="0"/>
                  <a:pt x="135" y="2"/>
                  <a:pt x="137" y="4"/>
                </a:cubicBezTo>
                <a:cubicBezTo>
                  <a:pt x="137" y="4"/>
                  <a:pt x="137" y="4"/>
                  <a:pt x="137" y="4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4" y="33"/>
                  <a:pt x="189" y="28"/>
                  <a:pt x="196" y="28"/>
                </a:cubicBezTo>
                <a:cubicBezTo>
                  <a:pt x="203" y="28"/>
                  <a:pt x="208" y="33"/>
                  <a:pt x="208" y="40"/>
                </a:cubicBezTo>
                <a:cubicBezTo>
                  <a:pt x="208" y="75"/>
                  <a:pt x="208" y="75"/>
                  <a:pt x="208" y="75"/>
                </a:cubicBezTo>
                <a:cubicBezTo>
                  <a:pt x="253" y="120"/>
                  <a:pt x="253" y="120"/>
                  <a:pt x="253" y="120"/>
                </a:cubicBezTo>
                <a:cubicBezTo>
                  <a:pt x="253" y="120"/>
                  <a:pt x="253" y="120"/>
                  <a:pt x="253" y="120"/>
                </a:cubicBezTo>
                <a:cubicBezTo>
                  <a:pt x="255" y="122"/>
                  <a:pt x="256" y="125"/>
                  <a:pt x="256" y="128"/>
                </a:cubicBezTo>
                <a:moveTo>
                  <a:pt x="232" y="148"/>
                </a:moveTo>
                <a:cubicBezTo>
                  <a:pt x="232" y="184"/>
                  <a:pt x="232" y="184"/>
                  <a:pt x="232" y="184"/>
                </a:cubicBezTo>
                <a:cubicBezTo>
                  <a:pt x="232" y="200"/>
                  <a:pt x="232" y="200"/>
                  <a:pt x="232" y="200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239"/>
                  <a:pt x="227" y="244"/>
                  <a:pt x="220" y="244"/>
                </a:cubicBezTo>
                <a:cubicBezTo>
                  <a:pt x="196" y="244"/>
                  <a:pt x="196" y="244"/>
                  <a:pt x="196" y="244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244"/>
                  <a:pt x="148" y="244"/>
                  <a:pt x="148" y="244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29" y="244"/>
                  <a:pt x="24" y="239"/>
                  <a:pt x="24" y="232"/>
                </a:cubicBezTo>
                <a:cubicBezTo>
                  <a:pt x="24" y="200"/>
                  <a:pt x="24" y="200"/>
                  <a:pt x="24" y="200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128" y="44"/>
                  <a:pt x="128" y="44"/>
                  <a:pt x="128" y="44"/>
                </a:cubicBezTo>
                <a:lnTo>
                  <a:pt x="232" y="148"/>
                </a:lnTo>
                <a:close/>
                <a:moveTo>
                  <a:pt x="108" y="148"/>
                </a:moveTo>
                <a:cubicBezTo>
                  <a:pt x="60" y="148"/>
                  <a:pt x="60" y="148"/>
                  <a:pt x="60" y="148"/>
                </a:cubicBezTo>
                <a:cubicBezTo>
                  <a:pt x="60" y="196"/>
                  <a:pt x="60" y="196"/>
                  <a:pt x="60" y="196"/>
                </a:cubicBezTo>
                <a:cubicBezTo>
                  <a:pt x="108" y="196"/>
                  <a:pt x="108" y="196"/>
                  <a:pt x="108" y="196"/>
                </a:cubicBezTo>
                <a:lnTo>
                  <a:pt x="108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6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decel="6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ecel="6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decel="6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17" grpId="0" animBg="1"/>
      <p:bldP spid="22" grpId="0" animBg="1"/>
      <p:bldP spid="23" grpId="0" animBg="1"/>
      <p:bldP spid="24" grpId="0"/>
      <p:bldP spid="25" grpId="0"/>
      <p:bldP spid="18" grpId="0" animBg="1"/>
      <p:bldP spid="27" grpId="0" animBg="1"/>
      <p:bldP spid="28" grpId="0" animBg="1"/>
      <p:bldP spid="29" grpId="0"/>
      <p:bldP spid="30" grpId="0"/>
      <p:bldP spid="32" grpId="0" animBg="1"/>
      <p:bldP spid="33" grpId="0" animBg="1"/>
      <p:bldP spid="34" grpId="0"/>
      <p:bldP spid="35" grpId="0"/>
      <p:bldP spid="21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3700272" y="654578"/>
            <a:ext cx="1322070" cy="1103390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722825 w 2756290"/>
              <a:gd name="connsiteY2" fmla="*/ 1101485 h 2385074"/>
              <a:gd name="connsiteX3" fmla="*/ 1378145 w 2756290"/>
              <a:gd name="connsiteY3" fmla="*/ 0 h 2385074"/>
              <a:gd name="connsiteX4" fmla="*/ 2048705 w 2756290"/>
              <a:gd name="connsiteY4" fmla="*/ 1131965 h 2385074"/>
              <a:gd name="connsiteX5" fmla="*/ 2756290 w 2756290"/>
              <a:gd name="connsiteY5" fmla="*/ 2376112 h 2385074"/>
              <a:gd name="connsiteX6" fmla="*/ 2085662 w 2756290"/>
              <a:gd name="connsiteY6" fmla="*/ 2385074 h 2385074"/>
              <a:gd name="connsiteX0" fmla="*/ 0 w 2756290"/>
              <a:gd name="connsiteY0" fmla="*/ 2376112 h 2385074"/>
              <a:gd name="connsiteX1" fmla="*/ 722825 w 2756290"/>
              <a:gd name="connsiteY1" fmla="*/ 1101485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76112"/>
              <a:gd name="connsiteX1" fmla="*/ 722825 w 2756290"/>
              <a:gd name="connsiteY1" fmla="*/ 1101485 h 2376112"/>
              <a:gd name="connsiteX2" fmla="*/ 1378145 w 2756290"/>
              <a:gd name="connsiteY2" fmla="*/ 0 h 2376112"/>
              <a:gd name="connsiteX3" fmla="*/ 2048705 w 2756290"/>
              <a:gd name="connsiteY3" fmla="*/ 1131965 h 2376112"/>
              <a:gd name="connsiteX4" fmla="*/ 2756290 w 2756290"/>
              <a:gd name="connsiteY4" fmla="*/ 2376112 h 2376112"/>
              <a:gd name="connsiteX0" fmla="*/ 0 w 2048705"/>
              <a:gd name="connsiteY0" fmla="*/ 2376112 h 2376112"/>
              <a:gd name="connsiteX1" fmla="*/ 722825 w 2048705"/>
              <a:gd name="connsiteY1" fmla="*/ 1101485 h 2376112"/>
              <a:gd name="connsiteX2" fmla="*/ 1378145 w 2048705"/>
              <a:gd name="connsiteY2" fmla="*/ 0 h 2376112"/>
              <a:gd name="connsiteX3" fmla="*/ 2048705 w 2048705"/>
              <a:gd name="connsiteY3" fmla="*/ 1131965 h 2376112"/>
              <a:gd name="connsiteX0" fmla="*/ 0 w 1325880"/>
              <a:gd name="connsiteY0" fmla="*/ 1101485 h 1131965"/>
              <a:gd name="connsiteX1" fmla="*/ 655320 w 1325880"/>
              <a:gd name="connsiteY1" fmla="*/ 0 h 1131965"/>
              <a:gd name="connsiteX2" fmla="*/ 1325880 w 1325880"/>
              <a:gd name="connsiteY2" fmla="*/ 1131965 h 1131965"/>
              <a:gd name="connsiteX0" fmla="*/ 0 w 1320165"/>
              <a:gd name="connsiteY0" fmla="*/ 1101485 h 1112915"/>
              <a:gd name="connsiteX1" fmla="*/ 655320 w 1320165"/>
              <a:gd name="connsiteY1" fmla="*/ 0 h 1112915"/>
              <a:gd name="connsiteX2" fmla="*/ 1320165 w 1320165"/>
              <a:gd name="connsiteY2" fmla="*/ 1112915 h 1112915"/>
              <a:gd name="connsiteX0" fmla="*/ 0 w 1322070"/>
              <a:gd name="connsiteY0" fmla="*/ 1101485 h 1103390"/>
              <a:gd name="connsiteX1" fmla="*/ 655320 w 1322070"/>
              <a:gd name="connsiteY1" fmla="*/ 0 h 1103390"/>
              <a:gd name="connsiteX2" fmla="*/ 1322070 w 1322070"/>
              <a:gd name="connsiteY2" fmla="*/ 1103390 h 11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1103390">
                <a:moveTo>
                  <a:pt x="0" y="1101485"/>
                </a:moveTo>
                <a:lnTo>
                  <a:pt x="655320" y="0"/>
                </a:lnTo>
                <a:lnTo>
                  <a:pt x="1322070" y="110339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7"/>
          <p:cNvSpPr/>
          <p:nvPr/>
        </p:nvSpPr>
        <p:spPr>
          <a:xfrm>
            <a:off x="5070730" y="2510444"/>
            <a:ext cx="670628" cy="529209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475425 w 2756290"/>
              <a:gd name="connsiteY3" fmla="*/ 18558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85074"/>
              <a:gd name="connsiteX1" fmla="*/ 1378145 w 2756290"/>
              <a:gd name="connsiteY1" fmla="*/ 0 h 2385074"/>
              <a:gd name="connsiteX2" fmla="*/ 2475425 w 2756290"/>
              <a:gd name="connsiteY2" fmla="*/ 1855865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0 w 1378145"/>
              <a:gd name="connsiteY0" fmla="*/ 0 h 2385074"/>
              <a:gd name="connsiteX1" fmla="*/ 1097280 w 1378145"/>
              <a:gd name="connsiteY1" fmla="*/ 1855865 h 2385074"/>
              <a:gd name="connsiteX2" fmla="*/ 1378145 w 1378145"/>
              <a:gd name="connsiteY2" fmla="*/ 2376112 h 2385074"/>
              <a:gd name="connsiteX3" fmla="*/ 707517 w 1378145"/>
              <a:gd name="connsiteY3" fmla="*/ 2385074 h 2385074"/>
              <a:gd name="connsiteX0" fmla="*/ 389763 w 670628"/>
              <a:gd name="connsiteY0" fmla="*/ 0 h 529209"/>
              <a:gd name="connsiteX1" fmla="*/ 670628 w 670628"/>
              <a:gd name="connsiteY1" fmla="*/ 520247 h 529209"/>
              <a:gd name="connsiteX2" fmla="*/ 0 w 670628"/>
              <a:gd name="connsiteY2" fmla="*/ 529209 h 52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628" h="529209">
                <a:moveTo>
                  <a:pt x="389763" y="0"/>
                </a:moveTo>
                <a:lnTo>
                  <a:pt x="670628" y="520247"/>
                </a:lnTo>
                <a:lnTo>
                  <a:pt x="0" y="529209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等腰三角形 7"/>
          <p:cNvSpPr/>
          <p:nvPr/>
        </p:nvSpPr>
        <p:spPr>
          <a:xfrm>
            <a:off x="2985066" y="2502824"/>
            <a:ext cx="676343" cy="523386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76112"/>
              <a:gd name="connsiteX1" fmla="*/ 0 w 2756290"/>
              <a:gd name="connsiteY1" fmla="*/ 2376112 h 2376112"/>
              <a:gd name="connsiteX2" fmla="*/ 288485 w 2756290"/>
              <a:gd name="connsiteY2" fmla="*/ 1852726 h 2376112"/>
              <a:gd name="connsiteX3" fmla="*/ 1378145 w 2756290"/>
              <a:gd name="connsiteY3" fmla="*/ 0 h 2376112"/>
              <a:gd name="connsiteX4" fmla="*/ 2756290 w 2756290"/>
              <a:gd name="connsiteY4" fmla="*/ 2376112 h 2376112"/>
              <a:gd name="connsiteX0" fmla="*/ 676343 w 1378145"/>
              <a:gd name="connsiteY0" fmla="*/ 2375168 h 2376112"/>
              <a:gd name="connsiteX1" fmla="*/ 0 w 1378145"/>
              <a:gd name="connsiteY1" fmla="*/ 2376112 h 2376112"/>
              <a:gd name="connsiteX2" fmla="*/ 288485 w 1378145"/>
              <a:gd name="connsiteY2" fmla="*/ 1852726 h 2376112"/>
              <a:gd name="connsiteX3" fmla="*/ 1378145 w 1378145"/>
              <a:gd name="connsiteY3" fmla="*/ 0 h 2376112"/>
              <a:gd name="connsiteX0" fmla="*/ 676343 w 676343"/>
              <a:gd name="connsiteY0" fmla="*/ 522442 h 523386"/>
              <a:gd name="connsiteX1" fmla="*/ 0 w 676343"/>
              <a:gd name="connsiteY1" fmla="*/ 523386 h 523386"/>
              <a:gd name="connsiteX2" fmla="*/ 288485 w 676343"/>
              <a:gd name="connsiteY2" fmla="*/ 0 h 5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343" h="523386">
                <a:moveTo>
                  <a:pt x="676343" y="522442"/>
                </a:moveTo>
                <a:lnTo>
                  <a:pt x="0" y="523386"/>
                </a:lnTo>
                <a:lnTo>
                  <a:pt x="288485" y="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4650" y="278375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</a:t>
            </a:r>
          </a:p>
        </p:txBody>
      </p:sp>
      <p:sp>
        <p:nvSpPr>
          <p:cNvPr id="10" name="TextBox"/>
          <p:cNvSpPr txBox="1"/>
          <p:nvPr/>
        </p:nvSpPr>
        <p:spPr>
          <a:xfrm>
            <a:off x="3113532" y="1934021"/>
            <a:ext cx="2484120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64486" y="124949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等腰三角形 7"/>
          <p:cNvSpPr/>
          <p:nvPr/>
        </p:nvSpPr>
        <p:spPr>
          <a:xfrm>
            <a:off x="7180398" y="654578"/>
            <a:ext cx="1322070" cy="1103390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722825 w 2756290"/>
              <a:gd name="connsiteY2" fmla="*/ 1101485 h 2385074"/>
              <a:gd name="connsiteX3" fmla="*/ 1378145 w 2756290"/>
              <a:gd name="connsiteY3" fmla="*/ 0 h 2385074"/>
              <a:gd name="connsiteX4" fmla="*/ 2048705 w 2756290"/>
              <a:gd name="connsiteY4" fmla="*/ 1131965 h 2385074"/>
              <a:gd name="connsiteX5" fmla="*/ 2756290 w 2756290"/>
              <a:gd name="connsiteY5" fmla="*/ 2376112 h 2385074"/>
              <a:gd name="connsiteX6" fmla="*/ 2085662 w 2756290"/>
              <a:gd name="connsiteY6" fmla="*/ 2385074 h 2385074"/>
              <a:gd name="connsiteX0" fmla="*/ 0 w 2756290"/>
              <a:gd name="connsiteY0" fmla="*/ 2376112 h 2385074"/>
              <a:gd name="connsiteX1" fmla="*/ 722825 w 2756290"/>
              <a:gd name="connsiteY1" fmla="*/ 1101485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76112"/>
              <a:gd name="connsiteX1" fmla="*/ 722825 w 2756290"/>
              <a:gd name="connsiteY1" fmla="*/ 1101485 h 2376112"/>
              <a:gd name="connsiteX2" fmla="*/ 1378145 w 2756290"/>
              <a:gd name="connsiteY2" fmla="*/ 0 h 2376112"/>
              <a:gd name="connsiteX3" fmla="*/ 2048705 w 2756290"/>
              <a:gd name="connsiteY3" fmla="*/ 1131965 h 2376112"/>
              <a:gd name="connsiteX4" fmla="*/ 2756290 w 2756290"/>
              <a:gd name="connsiteY4" fmla="*/ 2376112 h 2376112"/>
              <a:gd name="connsiteX0" fmla="*/ 0 w 2048705"/>
              <a:gd name="connsiteY0" fmla="*/ 2376112 h 2376112"/>
              <a:gd name="connsiteX1" fmla="*/ 722825 w 2048705"/>
              <a:gd name="connsiteY1" fmla="*/ 1101485 h 2376112"/>
              <a:gd name="connsiteX2" fmla="*/ 1378145 w 2048705"/>
              <a:gd name="connsiteY2" fmla="*/ 0 h 2376112"/>
              <a:gd name="connsiteX3" fmla="*/ 2048705 w 2048705"/>
              <a:gd name="connsiteY3" fmla="*/ 1131965 h 2376112"/>
              <a:gd name="connsiteX0" fmla="*/ 0 w 1325880"/>
              <a:gd name="connsiteY0" fmla="*/ 1101485 h 1131965"/>
              <a:gd name="connsiteX1" fmla="*/ 655320 w 1325880"/>
              <a:gd name="connsiteY1" fmla="*/ 0 h 1131965"/>
              <a:gd name="connsiteX2" fmla="*/ 1325880 w 1325880"/>
              <a:gd name="connsiteY2" fmla="*/ 1131965 h 1131965"/>
              <a:gd name="connsiteX0" fmla="*/ 0 w 1320165"/>
              <a:gd name="connsiteY0" fmla="*/ 1101485 h 1112915"/>
              <a:gd name="connsiteX1" fmla="*/ 655320 w 1320165"/>
              <a:gd name="connsiteY1" fmla="*/ 0 h 1112915"/>
              <a:gd name="connsiteX2" fmla="*/ 1320165 w 1320165"/>
              <a:gd name="connsiteY2" fmla="*/ 1112915 h 1112915"/>
              <a:gd name="connsiteX0" fmla="*/ 0 w 1322070"/>
              <a:gd name="connsiteY0" fmla="*/ 1101485 h 1103390"/>
              <a:gd name="connsiteX1" fmla="*/ 655320 w 1322070"/>
              <a:gd name="connsiteY1" fmla="*/ 0 h 1103390"/>
              <a:gd name="connsiteX2" fmla="*/ 1322070 w 1322070"/>
              <a:gd name="connsiteY2" fmla="*/ 1103390 h 11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1103390">
                <a:moveTo>
                  <a:pt x="0" y="1101485"/>
                </a:moveTo>
                <a:lnTo>
                  <a:pt x="655320" y="0"/>
                </a:lnTo>
                <a:lnTo>
                  <a:pt x="1322070" y="110339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等腰三角形 7"/>
          <p:cNvSpPr/>
          <p:nvPr/>
        </p:nvSpPr>
        <p:spPr>
          <a:xfrm>
            <a:off x="8550856" y="2510444"/>
            <a:ext cx="670628" cy="529209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475425 w 2756290"/>
              <a:gd name="connsiteY3" fmla="*/ 18558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85074"/>
              <a:gd name="connsiteX1" fmla="*/ 1378145 w 2756290"/>
              <a:gd name="connsiteY1" fmla="*/ 0 h 2385074"/>
              <a:gd name="connsiteX2" fmla="*/ 2475425 w 2756290"/>
              <a:gd name="connsiteY2" fmla="*/ 1855865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0 w 1378145"/>
              <a:gd name="connsiteY0" fmla="*/ 0 h 2385074"/>
              <a:gd name="connsiteX1" fmla="*/ 1097280 w 1378145"/>
              <a:gd name="connsiteY1" fmla="*/ 1855865 h 2385074"/>
              <a:gd name="connsiteX2" fmla="*/ 1378145 w 1378145"/>
              <a:gd name="connsiteY2" fmla="*/ 2376112 h 2385074"/>
              <a:gd name="connsiteX3" fmla="*/ 707517 w 1378145"/>
              <a:gd name="connsiteY3" fmla="*/ 2385074 h 2385074"/>
              <a:gd name="connsiteX0" fmla="*/ 389763 w 670628"/>
              <a:gd name="connsiteY0" fmla="*/ 0 h 529209"/>
              <a:gd name="connsiteX1" fmla="*/ 670628 w 670628"/>
              <a:gd name="connsiteY1" fmla="*/ 520247 h 529209"/>
              <a:gd name="connsiteX2" fmla="*/ 0 w 670628"/>
              <a:gd name="connsiteY2" fmla="*/ 529209 h 52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628" h="529209">
                <a:moveTo>
                  <a:pt x="389763" y="0"/>
                </a:moveTo>
                <a:lnTo>
                  <a:pt x="670628" y="520247"/>
                </a:lnTo>
                <a:lnTo>
                  <a:pt x="0" y="529209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等腰三角形 7"/>
          <p:cNvSpPr/>
          <p:nvPr/>
        </p:nvSpPr>
        <p:spPr>
          <a:xfrm>
            <a:off x="6465192" y="2502824"/>
            <a:ext cx="676343" cy="523386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76112"/>
              <a:gd name="connsiteX1" fmla="*/ 0 w 2756290"/>
              <a:gd name="connsiteY1" fmla="*/ 2376112 h 2376112"/>
              <a:gd name="connsiteX2" fmla="*/ 288485 w 2756290"/>
              <a:gd name="connsiteY2" fmla="*/ 1852726 h 2376112"/>
              <a:gd name="connsiteX3" fmla="*/ 1378145 w 2756290"/>
              <a:gd name="connsiteY3" fmla="*/ 0 h 2376112"/>
              <a:gd name="connsiteX4" fmla="*/ 2756290 w 2756290"/>
              <a:gd name="connsiteY4" fmla="*/ 2376112 h 2376112"/>
              <a:gd name="connsiteX0" fmla="*/ 676343 w 1378145"/>
              <a:gd name="connsiteY0" fmla="*/ 2375168 h 2376112"/>
              <a:gd name="connsiteX1" fmla="*/ 0 w 1378145"/>
              <a:gd name="connsiteY1" fmla="*/ 2376112 h 2376112"/>
              <a:gd name="connsiteX2" fmla="*/ 288485 w 1378145"/>
              <a:gd name="connsiteY2" fmla="*/ 1852726 h 2376112"/>
              <a:gd name="connsiteX3" fmla="*/ 1378145 w 1378145"/>
              <a:gd name="connsiteY3" fmla="*/ 0 h 2376112"/>
              <a:gd name="connsiteX0" fmla="*/ 676343 w 676343"/>
              <a:gd name="connsiteY0" fmla="*/ 522442 h 523386"/>
              <a:gd name="connsiteX1" fmla="*/ 0 w 676343"/>
              <a:gd name="connsiteY1" fmla="*/ 523386 h 523386"/>
              <a:gd name="connsiteX2" fmla="*/ 288485 w 676343"/>
              <a:gd name="connsiteY2" fmla="*/ 0 h 5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343" h="523386">
                <a:moveTo>
                  <a:pt x="676343" y="522442"/>
                </a:moveTo>
                <a:lnTo>
                  <a:pt x="0" y="523386"/>
                </a:lnTo>
                <a:lnTo>
                  <a:pt x="288485" y="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04776" y="278375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</a:t>
            </a:r>
          </a:p>
        </p:txBody>
      </p:sp>
      <p:sp>
        <p:nvSpPr>
          <p:cNvPr id="49" name="TextBox"/>
          <p:cNvSpPr txBox="1"/>
          <p:nvPr/>
        </p:nvSpPr>
        <p:spPr>
          <a:xfrm>
            <a:off x="6593658" y="1934021"/>
            <a:ext cx="2484120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44612" y="12494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等腰三角形 7"/>
          <p:cNvSpPr/>
          <p:nvPr/>
        </p:nvSpPr>
        <p:spPr>
          <a:xfrm>
            <a:off x="3700272" y="3547418"/>
            <a:ext cx="1322070" cy="1103390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722825 w 2756290"/>
              <a:gd name="connsiteY2" fmla="*/ 1101485 h 2385074"/>
              <a:gd name="connsiteX3" fmla="*/ 1378145 w 2756290"/>
              <a:gd name="connsiteY3" fmla="*/ 0 h 2385074"/>
              <a:gd name="connsiteX4" fmla="*/ 2048705 w 2756290"/>
              <a:gd name="connsiteY4" fmla="*/ 1131965 h 2385074"/>
              <a:gd name="connsiteX5" fmla="*/ 2756290 w 2756290"/>
              <a:gd name="connsiteY5" fmla="*/ 2376112 h 2385074"/>
              <a:gd name="connsiteX6" fmla="*/ 2085662 w 2756290"/>
              <a:gd name="connsiteY6" fmla="*/ 2385074 h 2385074"/>
              <a:gd name="connsiteX0" fmla="*/ 0 w 2756290"/>
              <a:gd name="connsiteY0" fmla="*/ 2376112 h 2385074"/>
              <a:gd name="connsiteX1" fmla="*/ 722825 w 2756290"/>
              <a:gd name="connsiteY1" fmla="*/ 1101485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76112"/>
              <a:gd name="connsiteX1" fmla="*/ 722825 w 2756290"/>
              <a:gd name="connsiteY1" fmla="*/ 1101485 h 2376112"/>
              <a:gd name="connsiteX2" fmla="*/ 1378145 w 2756290"/>
              <a:gd name="connsiteY2" fmla="*/ 0 h 2376112"/>
              <a:gd name="connsiteX3" fmla="*/ 2048705 w 2756290"/>
              <a:gd name="connsiteY3" fmla="*/ 1131965 h 2376112"/>
              <a:gd name="connsiteX4" fmla="*/ 2756290 w 2756290"/>
              <a:gd name="connsiteY4" fmla="*/ 2376112 h 2376112"/>
              <a:gd name="connsiteX0" fmla="*/ 0 w 2048705"/>
              <a:gd name="connsiteY0" fmla="*/ 2376112 h 2376112"/>
              <a:gd name="connsiteX1" fmla="*/ 722825 w 2048705"/>
              <a:gd name="connsiteY1" fmla="*/ 1101485 h 2376112"/>
              <a:gd name="connsiteX2" fmla="*/ 1378145 w 2048705"/>
              <a:gd name="connsiteY2" fmla="*/ 0 h 2376112"/>
              <a:gd name="connsiteX3" fmla="*/ 2048705 w 2048705"/>
              <a:gd name="connsiteY3" fmla="*/ 1131965 h 2376112"/>
              <a:gd name="connsiteX0" fmla="*/ 0 w 1325880"/>
              <a:gd name="connsiteY0" fmla="*/ 1101485 h 1131965"/>
              <a:gd name="connsiteX1" fmla="*/ 655320 w 1325880"/>
              <a:gd name="connsiteY1" fmla="*/ 0 h 1131965"/>
              <a:gd name="connsiteX2" fmla="*/ 1325880 w 1325880"/>
              <a:gd name="connsiteY2" fmla="*/ 1131965 h 1131965"/>
              <a:gd name="connsiteX0" fmla="*/ 0 w 1320165"/>
              <a:gd name="connsiteY0" fmla="*/ 1101485 h 1112915"/>
              <a:gd name="connsiteX1" fmla="*/ 655320 w 1320165"/>
              <a:gd name="connsiteY1" fmla="*/ 0 h 1112915"/>
              <a:gd name="connsiteX2" fmla="*/ 1320165 w 1320165"/>
              <a:gd name="connsiteY2" fmla="*/ 1112915 h 1112915"/>
              <a:gd name="connsiteX0" fmla="*/ 0 w 1322070"/>
              <a:gd name="connsiteY0" fmla="*/ 1101485 h 1103390"/>
              <a:gd name="connsiteX1" fmla="*/ 655320 w 1322070"/>
              <a:gd name="connsiteY1" fmla="*/ 0 h 1103390"/>
              <a:gd name="connsiteX2" fmla="*/ 1322070 w 1322070"/>
              <a:gd name="connsiteY2" fmla="*/ 1103390 h 11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1103390">
                <a:moveTo>
                  <a:pt x="0" y="1101485"/>
                </a:moveTo>
                <a:lnTo>
                  <a:pt x="655320" y="0"/>
                </a:lnTo>
                <a:lnTo>
                  <a:pt x="1322070" y="110339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等腰三角形 7"/>
          <p:cNvSpPr/>
          <p:nvPr/>
        </p:nvSpPr>
        <p:spPr>
          <a:xfrm>
            <a:off x="5070730" y="5403284"/>
            <a:ext cx="670628" cy="529209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475425 w 2756290"/>
              <a:gd name="connsiteY3" fmla="*/ 18558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85074"/>
              <a:gd name="connsiteX1" fmla="*/ 1378145 w 2756290"/>
              <a:gd name="connsiteY1" fmla="*/ 0 h 2385074"/>
              <a:gd name="connsiteX2" fmla="*/ 2475425 w 2756290"/>
              <a:gd name="connsiteY2" fmla="*/ 1855865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0 w 1378145"/>
              <a:gd name="connsiteY0" fmla="*/ 0 h 2385074"/>
              <a:gd name="connsiteX1" fmla="*/ 1097280 w 1378145"/>
              <a:gd name="connsiteY1" fmla="*/ 1855865 h 2385074"/>
              <a:gd name="connsiteX2" fmla="*/ 1378145 w 1378145"/>
              <a:gd name="connsiteY2" fmla="*/ 2376112 h 2385074"/>
              <a:gd name="connsiteX3" fmla="*/ 707517 w 1378145"/>
              <a:gd name="connsiteY3" fmla="*/ 2385074 h 2385074"/>
              <a:gd name="connsiteX0" fmla="*/ 389763 w 670628"/>
              <a:gd name="connsiteY0" fmla="*/ 0 h 529209"/>
              <a:gd name="connsiteX1" fmla="*/ 670628 w 670628"/>
              <a:gd name="connsiteY1" fmla="*/ 520247 h 529209"/>
              <a:gd name="connsiteX2" fmla="*/ 0 w 670628"/>
              <a:gd name="connsiteY2" fmla="*/ 529209 h 52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628" h="529209">
                <a:moveTo>
                  <a:pt x="389763" y="0"/>
                </a:moveTo>
                <a:lnTo>
                  <a:pt x="670628" y="520247"/>
                </a:lnTo>
                <a:lnTo>
                  <a:pt x="0" y="529209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等腰三角形 7"/>
          <p:cNvSpPr/>
          <p:nvPr/>
        </p:nvSpPr>
        <p:spPr>
          <a:xfrm>
            <a:off x="2985066" y="5395664"/>
            <a:ext cx="676343" cy="523386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76112"/>
              <a:gd name="connsiteX1" fmla="*/ 0 w 2756290"/>
              <a:gd name="connsiteY1" fmla="*/ 2376112 h 2376112"/>
              <a:gd name="connsiteX2" fmla="*/ 288485 w 2756290"/>
              <a:gd name="connsiteY2" fmla="*/ 1852726 h 2376112"/>
              <a:gd name="connsiteX3" fmla="*/ 1378145 w 2756290"/>
              <a:gd name="connsiteY3" fmla="*/ 0 h 2376112"/>
              <a:gd name="connsiteX4" fmla="*/ 2756290 w 2756290"/>
              <a:gd name="connsiteY4" fmla="*/ 2376112 h 2376112"/>
              <a:gd name="connsiteX0" fmla="*/ 676343 w 1378145"/>
              <a:gd name="connsiteY0" fmla="*/ 2375168 h 2376112"/>
              <a:gd name="connsiteX1" fmla="*/ 0 w 1378145"/>
              <a:gd name="connsiteY1" fmla="*/ 2376112 h 2376112"/>
              <a:gd name="connsiteX2" fmla="*/ 288485 w 1378145"/>
              <a:gd name="connsiteY2" fmla="*/ 1852726 h 2376112"/>
              <a:gd name="connsiteX3" fmla="*/ 1378145 w 1378145"/>
              <a:gd name="connsiteY3" fmla="*/ 0 h 2376112"/>
              <a:gd name="connsiteX0" fmla="*/ 676343 w 676343"/>
              <a:gd name="connsiteY0" fmla="*/ 522442 h 523386"/>
              <a:gd name="connsiteX1" fmla="*/ 0 w 676343"/>
              <a:gd name="connsiteY1" fmla="*/ 523386 h 523386"/>
              <a:gd name="connsiteX2" fmla="*/ 288485 w 676343"/>
              <a:gd name="connsiteY2" fmla="*/ 0 h 5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343" h="523386">
                <a:moveTo>
                  <a:pt x="676343" y="522442"/>
                </a:moveTo>
                <a:lnTo>
                  <a:pt x="0" y="523386"/>
                </a:lnTo>
                <a:lnTo>
                  <a:pt x="288485" y="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24650" y="567659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</a:t>
            </a:r>
          </a:p>
        </p:txBody>
      </p:sp>
      <p:sp>
        <p:nvSpPr>
          <p:cNvPr id="55" name="TextBox"/>
          <p:cNvSpPr txBox="1"/>
          <p:nvPr/>
        </p:nvSpPr>
        <p:spPr>
          <a:xfrm>
            <a:off x="3113532" y="4826861"/>
            <a:ext cx="2484120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064486" y="4142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等腰三角形 7"/>
          <p:cNvSpPr/>
          <p:nvPr/>
        </p:nvSpPr>
        <p:spPr>
          <a:xfrm>
            <a:off x="7180398" y="3547418"/>
            <a:ext cx="1322070" cy="1103390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722825 w 2756290"/>
              <a:gd name="connsiteY2" fmla="*/ 1101485 h 2385074"/>
              <a:gd name="connsiteX3" fmla="*/ 1378145 w 2756290"/>
              <a:gd name="connsiteY3" fmla="*/ 0 h 2385074"/>
              <a:gd name="connsiteX4" fmla="*/ 2048705 w 2756290"/>
              <a:gd name="connsiteY4" fmla="*/ 1131965 h 2385074"/>
              <a:gd name="connsiteX5" fmla="*/ 2756290 w 2756290"/>
              <a:gd name="connsiteY5" fmla="*/ 2376112 h 2385074"/>
              <a:gd name="connsiteX6" fmla="*/ 2085662 w 2756290"/>
              <a:gd name="connsiteY6" fmla="*/ 2385074 h 2385074"/>
              <a:gd name="connsiteX0" fmla="*/ 0 w 2756290"/>
              <a:gd name="connsiteY0" fmla="*/ 2376112 h 2385074"/>
              <a:gd name="connsiteX1" fmla="*/ 722825 w 2756290"/>
              <a:gd name="connsiteY1" fmla="*/ 1101485 h 2385074"/>
              <a:gd name="connsiteX2" fmla="*/ 1378145 w 2756290"/>
              <a:gd name="connsiteY2" fmla="*/ 0 h 2385074"/>
              <a:gd name="connsiteX3" fmla="*/ 2048705 w 2756290"/>
              <a:gd name="connsiteY3" fmla="*/ 11319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76112"/>
              <a:gd name="connsiteX1" fmla="*/ 722825 w 2756290"/>
              <a:gd name="connsiteY1" fmla="*/ 1101485 h 2376112"/>
              <a:gd name="connsiteX2" fmla="*/ 1378145 w 2756290"/>
              <a:gd name="connsiteY2" fmla="*/ 0 h 2376112"/>
              <a:gd name="connsiteX3" fmla="*/ 2048705 w 2756290"/>
              <a:gd name="connsiteY3" fmla="*/ 1131965 h 2376112"/>
              <a:gd name="connsiteX4" fmla="*/ 2756290 w 2756290"/>
              <a:gd name="connsiteY4" fmla="*/ 2376112 h 2376112"/>
              <a:gd name="connsiteX0" fmla="*/ 0 w 2048705"/>
              <a:gd name="connsiteY0" fmla="*/ 2376112 h 2376112"/>
              <a:gd name="connsiteX1" fmla="*/ 722825 w 2048705"/>
              <a:gd name="connsiteY1" fmla="*/ 1101485 h 2376112"/>
              <a:gd name="connsiteX2" fmla="*/ 1378145 w 2048705"/>
              <a:gd name="connsiteY2" fmla="*/ 0 h 2376112"/>
              <a:gd name="connsiteX3" fmla="*/ 2048705 w 2048705"/>
              <a:gd name="connsiteY3" fmla="*/ 1131965 h 2376112"/>
              <a:gd name="connsiteX0" fmla="*/ 0 w 1325880"/>
              <a:gd name="connsiteY0" fmla="*/ 1101485 h 1131965"/>
              <a:gd name="connsiteX1" fmla="*/ 655320 w 1325880"/>
              <a:gd name="connsiteY1" fmla="*/ 0 h 1131965"/>
              <a:gd name="connsiteX2" fmla="*/ 1325880 w 1325880"/>
              <a:gd name="connsiteY2" fmla="*/ 1131965 h 1131965"/>
              <a:gd name="connsiteX0" fmla="*/ 0 w 1320165"/>
              <a:gd name="connsiteY0" fmla="*/ 1101485 h 1112915"/>
              <a:gd name="connsiteX1" fmla="*/ 655320 w 1320165"/>
              <a:gd name="connsiteY1" fmla="*/ 0 h 1112915"/>
              <a:gd name="connsiteX2" fmla="*/ 1320165 w 1320165"/>
              <a:gd name="connsiteY2" fmla="*/ 1112915 h 1112915"/>
              <a:gd name="connsiteX0" fmla="*/ 0 w 1322070"/>
              <a:gd name="connsiteY0" fmla="*/ 1101485 h 1103390"/>
              <a:gd name="connsiteX1" fmla="*/ 655320 w 1322070"/>
              <a:gd name="connsiteY1" fmla="*/ 0 h 1103390"/>
              <a:gd name="connsiteX2" fmla="*/ 1322070 w 1322070"/>
              <a:gd name="connsiteY2" fmla="*/ 1103390 h 11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1103390">
                <a:moveTo>
                  <a:pt x="0" y="1101485"/>
                </a:moveTo>
                <a:lnTo>
                  <a:pt x="655320" y="0"/>
                </a:lnTo>
                <a:lnTo>
                  <a:pt x="1322070" y="110339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等腰三角形 7"/>
          <p:cNvSpPr/>
          <p:nvPr/>
        </p:nvSpPr>
        <p:spPr>
          <a:xfrm>
            <a:off x="8550856" y="5403284"/>
            <a:ext cx="670628" cy="529209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475425 w 2756290"/>
              <a:gd name="connsiteY3" fmla="*/ 1855865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0 w 2756290"/>
              <a:gd name="connsiteY0" fmla="*/ 2376112 h 2385074"/>
              <a:gd name="connsiteX1" fmla="*/ 1378145 w 2756290"/>
              <a:gd name="connsiteY1" fmla="*/ 0 h 2385074"/>
              <a:gd name="connsiteX2" fmla="*/ 2475425 w 2756290"/>
              <a:gd name="connsiteY2" fmla="*/ 1855865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0 w 1378145"/>
              <a:gd name="connsiteY0" fmla="*/ 0 h 2385074"/>
              <a:gd name="connsiteX1" fmla="*/ 1097280 w 1378145"/>
              <a:gd name="connsiteY1" fmla="*/ 1855865 h 2385074"/>
              <a:gd name="connsiteX2" fmla="*/ 1378145 w 1378145"/>
              <a:gd name="connsiteY2" fmla="*/ 2376112 h 2385074"/>
              <a:gd name="connsiteX3" fmla="*/ 707517 w 1378145"/>
              <a:gd name="connsiteY3" fmla="*/ 2385074 h 2385074"/>
              <a:gd name="connsiteX0" fmla="*/ 389763 w 670628"/>
              <a:gd name="connsiteY0" fmla="*/ 0 h 529209"/>
              <a:gd name="connsiteX1" fmla="*/ 670628 w 670628"/>
              <a:gd name="connsiteY1" fmla="*/ 520247 h 529209"/>
              <a:gd name="connsiteX2" fmla="*/ 0 w 670628"/>
              <a:gd name="connsiteY2" fmla="*/ 529209 h 52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628" h="529209">
                <a:moveTo>
                  <a:pt x="389763" y="0"/>
                </a:moveTo>
                <a:lnTo>
                  <a:pt x="670628" y="520247"/>
                </a:lnTo>
                <a:lnTo>
                  <a:pt x="0" y="529209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等腰三角形 7"/>
          <p:cNvSpPr/>
          <p:nvPr/>
        </p:nvSpPr>
        <p:spPr>
          <a:xfrm>
            <a:off x="6465192" y="5395664"/>
            <a:ext cx="676343" cy="523386"/>
          </a:xfrm>
          <a:custGeom>
            <a:avLst/>
            <a:gdLst>
              <a:gd name="connsiteX0" fmla="*/ 0 w 2756290"/>
              <a:gd name="connsiteY0" fmla="*/ 2376112 h 2376112"/>
              <a:gd name="connsiteX1" fmla="*/ 1378145 w 2756290"/>
              <a:gd name="connsiteY1" fmla="*/ 0 h 2376112"/>
              <a:gd name="connsiteX2" fmla="*/ 2756290 w 2756290"/>
              <a:gd name="connsiteY2" fmla="*/ 2376112 h 2376112"/>
              <a:gd name="connsiteX3" fmla="*/ 0 w 2756290"/>
              <a:gd name="connsiteY3" fmla="*/ 2376112 h 2376112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832553 w 2756290"/>
              <a:gd name="connsiteY3" fmla="*/ 2377073 h 2377073"/>
              <a:gd name="connsiteX4" fmla="*/ 0 w 2756290"/>
              <a:gd name="connsiteY4" fmla="*/ 2376112 h 2377073"/>
              <a:gd name="connsiteX0" fmla="*/ 0 w 2756290"/>
              <a:gd name="connsiteY0" fmla="*/ 2376112 h 2377073"/>
              <a:gd name="connsiteX1" fmla="*/ 1378145 w 2756290"/>
              <a:gd name="connsiteY1" fmla="*/ 0 h 2377073"/>
              <a:gd name="connsiteX2" fmla="*/ 2756290 w 2756290"/>
              <a:gd name="connsiteY2" fmla="*/ 2376112 h 2377073"/>
              <a:gd name="connsiteX3" fmla="*/ 2030417 w 2756290"/>
              <a:gd name="connsiteY3" fmla="*/ 2367929 h 2377073"/>
              <a:gd name="connsiteX4" fmla="*/ 832553 w 2756290"/>
              <a:gd name="connsiteY4" fmla="*/ 2377073 h 2377073"/>
              <a:gd name="connsiteX5" fmla="*/ 0 w 2756290"/>
              <a:gd name="connsiteY5" fmla="*/ 2376112 h 2377073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203041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4278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8469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0 w 2756290"/>
              <a:gd name="connsiteY0" fmla="*/ 2376112 h 2383169"/>
              <a:gd name="connsiteX1" fmla="*/ 1378145 w 2756290"/>
              <a:gd name="connsiteY1" fmla="*/ 0 h 2383169"/>
              <a:gd name="connsiteX2" fmla="*/ 2756290 w 2756290"/>
              <a:gd name="connsiteY2" fmla="*/ 2376112 h 2383169"/>
              <a:gd name="connsiteX3" fmla="*/ 1919927 w 2756290"/>
              <a:gd name="connsiteY3" fmla="*/ 2383169 h 2383169"/>
              <a:gd name="connsiteX4" fmla="*/ 832553 w 2756290"/>
              <a:gd name="connsiteY4" fmla="*/ 2377073 h 2383169"/>
              <a:gd name="connsiteX5" fmla="*/ 0 w 2756290"/>
              <a:gd name="connsiteY5" fmla="*/ 2376112 h 2383169"/>
              <a:gd name="connsiteX0" fmla="*/ 0 w 2756290"/>
              <a:gd name="connsiteY0" fmla="*/ 2376112 h 2379359"/>
              <a:gd name="connsiteX1" fmla="*/ 1378145 w 2756290"/>
              <a:gd name="connsiteY1" fmla="*/ 0 h 2379359"/>
              <a:gd name="connsiteX2" fmla="*/ 2756290 w 2756290"/>
              <a:gd name="connsiteY2" fmla="*/ 2376112 h 2379359"/>
              <a:gd name="connsiteX3" fmla="*/ 1919927 w 2756290"/>
              <a:gd name="connsiteY3" fmla="*/ 2379359 h 2379359"/>
              <a:gd name="connsiteX4" fmla="*/ 832553 w 2756290"/>
              <a:gd name="connsiteY4" fmla="*/ 2377073 h 2379359"/>
              <a:gd name="connsiteX5" fmla="*/ 0 w 2756290"/>
              <a:gd name="connsiteY5" fmla="*/ 2376112 h 2379359"/>
              <a:gd name="connsiteX0" fmla="*/ 1919927 w 2756290"/>
              <a:gd name="connsiteY0" fmla="*/ 2379359 h 2470799"/>
              <a:gd name="connsiteX1" fmla="*/ 832553 w 2756290"/>
              <a:gd name="connsiteY1" fmla="*/ 2377073 h 2470799"/>
              <a:gd name="connsiteX2" fmla="*/ 0 w 2756290"/>
              <a:gd name="connsiteY2" fmla="*/ 2376112 h 2470799"/>
              <a:gd name="connsiteX3" fmla="*/ 1378145 w 2756290"/>
              <a:gd name="connsiteY3" fmla="*/ 0 h 2470799"/>
              <a:gd name="connsiteX4" fmla="*/ 2756290 w 2756290"/>
              <a:gd name="connsiteY4" fmla="*/ 2376112 h 2470799"/>
              <a:gd name="connsiteX5" fmla="*/ 2011367 w 2756290"/>
              <a:gd name="connsiteY5" fmla="*/ 2470799 h 2470799"/>
              <a:gd name="connsiteX0" fmla="*/ 1919927 w 2756290"/>
              <a:gd name="connsiteY0" fmla="*/ 2379359 h 2386979"/>
              <a:gd name="connsiteX1" fmla="*/ 832553 w 2756290"/>
              <a:gd name="connsiteY1" fmla="*/ 2377073 h 2386979"/>
              <a:gd name="connsiteX2" fmla="*/ 0 w 2756290"/>
              <a:gd name="connsiteY2" fmla="*/ 2376112 h 2386979"/>
              <a:gd name="connsiteX3" fmla="*/ 1378145 w 2756290"/>
              <a:gd name="connsiteY3" fmla="*/ 0 h 2386979"/>
              <a:gd name="connsiteX4" fmla="*/ 2756290 w 2756290"/>
              <a:gd name="connsiteY4" fmla="*/ 2376112 h 2386979"/>
              <a:gd name="connsiteX5" fmla="*/ 1919927 w 2756290"/>
              <a:gd name="connsiteY5" fmla="*/ 2386979 h 2386979"/>
              <a:gd name="connsiteX0" fmla="*/ 1919927 w 2756290"/>
              <a:gd name="connsiteY0" fmla="*/ 2379359 h 2379359"/>
              <a:gd name="connsiteX1" fmla="*/ 832553 w 2756290"/>
              <a:gd name="connsiteY1" fmla="*/ 2377073 h 2379359"/>
              <a:gd name="connsiteX2" fmla="*/ 0 w 2756290"/>
              <a:gd name="connsiteY2" fmla="*/ 2376112 h 2379359"/>
              <a:gd name="connsiteX3" fmla="*/ 1378145 w 2756290"/>
              <a:gd name="connsiteY3" fmla="*/ 0 h 2379359"/>
              <a:gd name="connsiteX4" fmla="*/ 2756290 w 2756290"/>
              <a:gd name="connsiteY4" fmla="*/ 2376112 h 2379359"/>
              <a:gd name="connsiteX5" fmla="*/ 1923737 w 2756290"/>
              <a:gd name="connsiteY5" fmla="*/ 2333639 h 2379359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23737 w 2756290"/>
              <a:gd name="connsiteY4" fmla="*/ 2333639 h 2377073"/>
              <a:gd name="connsiteX0" fmla="*/ 832553 w 2756290"/>
              <a:gd name="connsiteY0" fmla="*/ 2377073 h 2377073"/>
              <a:gd name="connsiteX1" fmla="*/ 0 w 2756290"/>
              <a:gd name="connsiteY1" fmla="*/ 2376112 h 2377073"/>
              <a:gd name="connsiteX2" fmla="*/ 1378145 w 2756290"/>
              <a:gd name="connsiteY2" fmla="*/ 0 h 2377073"/>
              <a:gd name="connsiteX3" fmla="*/ 2756290 w 2756290"/>
              <a:gd name="connsiteY3" fmla="*/ 2376112 h 2377073"/>
              <a:gd name="connsiteX4" fmla="*/ 1916117 w 2756290"/>
              <a:gd name="connsiteY4" fmla="*/ 2375549 h 2377073"/>
              <a:gd name="connsiteX0" fmla="*/ 832553 w 2756290"/>
              <a:gd name="connsiteY0" fmla="*/ 2377073 h 2390789"/>
              <a:gd name="connsiteX1" fmla="*/ 0 w 2756290"/>
              <a:gd name="connsiteY1" fmla="*/ 2376112 h 2390789"/>
              <a:gd name="connsiteX2" fmla="*/ 1378145 w 2756290"/>
              <a:gd name="connsiteY2" fmla="*/ 0 h 2390789"/>
              <a:gd name="connsiteX3" fmla="*/ 2756290 w 2756290"/>
              <a:gd name="connsiteY3" fmla="*/ 2376112 h 2390789"/>
              <a:gd name="connsiteX4" fmla="*/ 1889447 w 2756290"/>
              <a:gd name="connsiteY4" fmla="*/ 2390789 h 2390789"/>
              <a:gd name="connsiteX0" fmla="*/ 832553 w 2756290"/>
              <a:gd name="connsiteY0" fmla="*/ 2377073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22797 w 2756290"/>
              <a:gd name="connsiteY4" fmla="*/ 2388884 h 2388884"/>
              <a:gd name="connsiteX0" fmla="*/ 676343 w 2756290"/>
              <a:gd name="connsiteY0" fmla="*/ 2375168 h 2388884"/>
              <a:gd name="connsiteX1" fmla="*/ 0 w 2756290"/>
              <a:gd name="connsiteY1" fmla="*/ 2376112 h 2388884"/>
              <a:gd name="connsiteX2" fmla="*/ 1378145 w 2756290"/>
              <a:gd name="connsiteY2" fmla="*/ 0 h 2388884"/>
              <a:gd name="connsiteX3" fmla="*/ 2756290 w 2756290"/>
              <a:gd name="connsiteY3" fmla="*/ 2376112 h 2388884"/>
              <a:gd name="connsiteX4" fmla="*/ 2051372 w 2756290"/>
              <a:gd name="connsiteY4" fmla="*/ 2388884 h 238888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1378145 w 2756290"/>
              <a:gd name="connsiteY2" fmla="*/ 0 h 2385074"/>
              <a:gd name="connsiteX3" fmla="*/ 2756290 w 2756290"/>
              <a:gd name="connsiteY3" fmla="*/ 2376112 h 2385074"/>
              <a:gd name="connsiteX4" fmla="*/ 2085662 w 2756290"/>
              <a:gd name="connsiteY4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85074"/>
              <a:gd name="connsiteX1" fmla="*/ 0 w 2756290"/>
              <a:gd name="connsiteY1" fmla="*/ 2376112 h 2385074"/>
              <a:gd name="connsiteX2" fmla="*/ 288485 w 2756290"/>
              <a:gd name="connsiteY2" fmla="*/ 1852726 h 2385074"/>
              <a:gd name="connsiteX3" fmla="*/ 1378145 w 2756290"/>
              <a:gd name="connsiteY3" fmla="*/ 0 h 2385074"/>
              <a:gd name="connsiteX4" fmla="*/ 2756290 w 2756290"/>
              <a:gd name="connsiteY4" fmla="*/ 2376112 h 2385074"/>
              <a:gd name="connsiteX5" fmla="*/ 2085662 w 2756290"/>
              <a:gd name="connsiteY5" fmla="*/ 2385074 h 2385074"/>
              <a:gd name="connsiteX0" fmla="*/ 676343 w 2756290"/>
              <a:gd name="connsiteY0" fmla="*/ 2375168 h 2376112"/>
              <a:gd name="connsiteX1" fmla="*/ 0 w 2756290"/>
              <a:gd name="connsiteY1" fmla="*/ 2376112 h 2376112"/>
              <a:gd name="connsiteX2" fmla="*/ 288485 w 2756290"/>
              <a:gd name="connsiteY2" fmla="*/ 1852726 h 2376112"/>
              <a:gd name="connsiteX3" fmla="*/ 1378145 w 2756290"/>
              <a:gd name="connsiteY3" fmla="*/ 0 h 2376112"/>
              <a:gd name="connsiteX4" fmla="*/ 2756290 w 2756290"/>
              <a:gd name="connsiteY4" fmla="*/ 2376112 h 2376112"/>
              <a:gd name="connsiteX0" fmla="*/ 676343 w 1378145"/>
              <a:gd name="connsiteY0" fmla="*/ 2375168 h 2376112"/>
              <a:gd name="connsiteX1" fmla="*/ 0 w 1378145"/>
              <a:gd name="connsiteY1" fmla="*/ 2376112 h 2376112"/>
              <a:gd name="connsiteX2" fmla="*/ 288485 w 1378145"/>
              <a:gd name="connsiteY2" fmla="*/ 1852726 h 2376112"/>
              <a:gd name="connsiteX3" fmla="*/ 1378145 w 1378145"/>
              <a:gd name="connsiteY3" fmla="*/ 0 h 2376112"/>
              <a:gd name="connsiteX0" fmla="*/ 676343 w 676343"/>
              <a:gd name="connsiteY0" fmla="*/ 522442 h 523386"/>
              <a:gd name="connsiteX1" fmla="*/ 0 w 676343"/>
              <a:gd name="connsiteY1" fmla="*/ 523386 h 523386"/>
              <a:gd name="connsiteX2" fmla="*/ 288485 w 676343"/>
              <a:gd name="connsiteY2" fmla="*/ 0 h 5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343" h="523386">
                <a:moveTo>
                  <a:pt x="676343" y="522442"/>
                </a:moveTo>
                <a:lnTo>
                  <a:pt x="0" y="523386"/>
                </a:lnTo>
                <a:lnTo>
                  <a:pt x="288485" y="0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204776" y="567659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</a:t>
            </a:r>
          </a:p>
        </p:txBody>
      </p:sp>
      <p:sp>
        <p:nvSpPr>
          <p:cNvPr id="61" name="TextBox"/>
          <p:cNvSpPr txBox="1"/>
          <p:nvPr/>
        </p:nvSpPr>
        <p:spPr>
          <a:xfrm>
            <a:off x="6593658" y="4826861"/>
            <a:ext cx="2484120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44612" y="4142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6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1" grpId="0" animBg="1"/>
          <p:bldP spid="12" grpId="0" animBg="1"/>
          <p:bldP spid="9" grpId="0"/>
          <p:bldP spid="10" grpId="0"/>
          <p:bldP spid="13" grpId="0"/>
          <p:bldP spid="45" grpId="0" animBg="1"/>
          <p:bldP spid="46" grpId="0" animBg="1"/>
          <p:bldP spid="47" grpId="0" animBg="1"/>
          <p:bldP spid="48" grpId="0"/>
          <p:bldP spid="49" grpId="0"/>
          <p:bldP spid="50" grpId="0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1" grpId="0" animBg="1"/>
          <p:bldP spid="12" grpId="0" animBg="1"/>
          <p:bldP spid="9" grpId="0"/>
          <p:bldP spid="10" grpId="0"/>
          <p:bldP spid="13" grpId="0"/>
          <p:bldP spid="45" grpId="0" animBg="1"/>
          <p:bldP spid="46" grpId="0" animBg="1"/>
          <p:bldP spid="47" grpId="0" animBg="1"/>
          <p:bldP spid="48" grpId="0"/>
          <p:bldP spid="49" grpId="0"/>
          <p:bldP spid="50" grpId="0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iPhone6_mockup_front_white.png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3652" r="15086" b="29661"/>
          <a:stretch/>
        </p:blipFill>
        <p:spPr>
          <a:xfrm>
            <a:off x="1112520" y="350520"/>
            <a:ext cx="4515282" cy="6507487"/>
          </a:xfrm>
          <a:prstGeom prst="rect">
            <a:avLst/>
          </a:prstGeo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2" r="28832"/>
          <a:stretch>
            <a:fillRect/>
          </a:stretch>
        </p:blipFill>
        <p:spPr/>
      </p:pic>
      <p:sp>
        <p:nvSpPr>
          <p:cNvPr id="12" name="2"/>
          <p:cNvSpPr>
            <a:spLocks/>
          </p:cNvSpPr>
          <p:nvPr/>
        </p:nvSpPr>
        <p:spPr bwMode="auto">
          <a:xfrm>
            <a:off x="6347735" y="1536193"/>
            <a:ext cx="434752" cy="43400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755380" y="1753197"/>
            <a:ext cx="2377676" cy="0"/>
          </a:xfrm>
          <a:prstGeom prst="line">
            <a:avLst/>
          </a:prstGeom>
          <a:ln w="0"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"/>
          <p:cNvSpPr txBox="1"/>
          <p:nvPr/>
        </p:nvSpPr>
        <p:spPr>
          <a:xfrm>
            <a:off x="6907116" y="1614697"/>
            <a:ext cx="1754114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000" spc="3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此处添加内容</a:t>
            </a:r>
            <a:endParaRPr lang="en-US" altLang="zh-CN" sz="2000" spc="3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"/>
          <p:cNvSpPr txBox="1"/>
          <p:nvPr/>
        </p:nvSpPr>
        <p:spPr>
          <a:xfrm>
            <a:off x="6907116" y="1970202"/>
            <a:ext cx="4112818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请在这里输入您的内容，并建议您将字体设置为微软雅黑。本模板中元素可移动、改色、编辑。感谢您使用本模板，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2"/>
          <p:cNvSpPr>
            <a:spLocks/>
          </p:cNvSpPr>
          <p:nvPr/>
        </p:nvSpPr>
        <p:spPr bwMode="auto">
          <a:xfrm>
            <a:off x="6347735" y="2994991"/>
            <a:ext cx="434752" cy="43400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755380" y="3211995"/>
            <a:ext cx="2377676" cy="0"/>
          </a:xfrm>
          <a:prstGeom prst="line">
            <a:avLst/>
          </a:prstGeom>
          <a:ln w="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"/>
          <p:cNvSpPr txBox="1"/>
          <p:nvPr/>
        </p:nvSpPr>
        <p:spPr>
          <a:xfrm>
            <a:off x="6907116" y="3073495"/>
            <a:ext cx="1754114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0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此处添加内容</a:t>
            </a:r>
            <a:endParaRPr lang="en-US" altLang="zh-CN" sz="20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"/>
          <p:cNvSpPr txBox="1"/>
          <p:nvPr/>
        </p:nvSpPr>
        <p:spPr>
          <a:xfrm>
            <a:off x="6907116" y="3429000"/>
            <a:ext cx="4112818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请在这里输入您的内容，并建议您将字体设置为微软雅黑。本模板中元素可移动、改色、编辑。感谢您使用本模板，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2"/>
          <p:cNvSpPr>
            <a:spLocks/>
          </p:cNvSpPr>
          <p:nvPr/>
        </p:nvSpPr>
        <p:spPr bwMode="auto">
          <a:xfrm>
            <a:off x="6347735" y="4406060"/>
            <a:ext cx="434752" cy="43400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755380" y="4623064"/>
            <a:ext cx="2377676" cy="0"/>
          </a:xfrm>
          <a:prstGeom prst="line">
            <a:avLst/>
          </a:prstGeom>
          <a:ln w="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"/>
          <p:cNvSpPr txBox="1"/>
          <p:nvPr/>
        </p:nvSpPr>
        <p:spPr>
          <a:xfrm>
            <a:off x="6907116" y="4484564"/>
            <a:ext cx="1754114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20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此处添加内容</a:t>
            </a:r>
            <a:endParaRPr lang="en-US" altLang="zh-CN" sz="20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"/>
          <p:cNvSpPr txBox="1"/>
          <p:nvPr/>
        </p:nvSpPr>
        <p:spPr>
          <a:xfrm>
            <a:off x="6907116" y="4840069"/>
            <a:ext cx="4112818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请在这里输入您的内容，并建议您将字体设置为微软雅黑。本模板中元素可移动、改色、编辑。感谢您使用本模板，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0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3" grpId="0" animBg="1"/>
      <p:bldP spid="25" grpId="0"/>
      <p:bldP spid="26" grpId="0"/>
      <p:bldP spid="27" grpId="0" animBg="1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9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23592" y="1449524"/>
            <a:ext cx="3944816" cy="3958954"/>
            <a:chOff x="4589787" y="1181101"/>
            <a:chExt cx="3012422" cy="3023218"/>
          </a:xfrm>
        </p:grpSpPr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4589787" y="1181101"/>
              <a:ext cx="3012422" cy="30232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BAB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589787" y="1598658"/>
              <a:ext cx="2988128" cy="2160991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rgbClr val="3BABDD"/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83718" y="2658701"/>
            <a:ext cx="6624564" cy="1540600"/>
            <a:chOff x="4208834" y="3062648"/>
            <a:chExt cx="3150628" cy="732705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6777573" y="3062648"/>
              <a:ext cx="581889" cy="732705"/>
              <a:chOff x="992974" y="24919396"/>
              <a:chExt cx="916862" cy="1154497"/>
            </a:xfrm>
          </p:grpSpPr>
          <p:sp>
            <p:nvSpPr>
              <p:cNvPr id="11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08834" y="3062648"/>
              <a:ext cx="581889" cy="732705"/>
              <a:chOff x="992974" y="24919396"/>
              <a:chExt cx="916862" cy="1154497"/>
            </a:xfrm>
          </p:grpSpPr>
          <p:sp>
            <p:nvSpPr>
              <p:cNvPr id="9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" name="平行四边形 275"/>
            <p:cNvSpPr/>
            <p:nvPr/>
          </p:nvSpPr>
          <p:spPr bwMode="auto">
            <a:xfrm>
              <a:off x="4562475" y="3062649"/>
              <a:ext cx="2443346" cy="585994"/>
            </a:xfrm>
            <a:prstGeom prst="rect">
              <a:avLst/>
            </a:prstGeom>
            <a:solidFill>
              <a:srgbClr val="249CD2"/>
            </a:solidFill>
            <a:ln w="635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124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5080338" y="296717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/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6034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88623" y="1447564"/>
            <a:ext cx="3214750" cy="3226272"/>
            <a:chOff x="4589787" y="1181101"/>
            <a:chExt cx="3012422" cy="3023218"/>
          </a:xfrm>
        </p:grpSpPr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4589787" y="1181101"/>
              <a:ext cx="3012422" cy="30232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BAB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589787" y="1598658"/>
              <a:ext cx="2988128" cy="2160991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rgbClr val="3BABDD"/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83718" y="2658701"/>
            <a:ext cx="6624564" cy="1540600"/>
            <a:chOff x="4208834" y="3062648"/>
            <a:chExt cx="3150628" cy="732705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6777573" y="3062648"/>
              <a:ext cx="581889" cy="732705"/>
              <a:chOff x="992974" y="24919396"/>
              <a:chExt cx="916862" cy="1154497"/>
            </a:xfrm>
          </p:grpSpPr>
          <p:sp>
            <p:nvSpPr>
              <p:cNvPr id="11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08834" y="3062648"/>
              <a:ext cx="581889" cy="732705"/>
              <a:chOff x="992974" y="24919396"/>
              <a:chExt cx="916862" cy="1154497"/>
            </a:xfrm>
          </p:grpSpPr>
          <p:sp>
            <p:nvSpPr>
              <p:cNvPr id="9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" name="平行四边形 275"/>
            <p:cNvSpPr/>
            <p:nvPr/>
          </p:nvSpPr>
          <p:spPr bwMode="auto">
            <a:xfrm>
              <a:off x="4562475" y="3062649"/>
              <a:ext cx="2443346" cy="585994"/>
            </a:xfrm>
            <a:prstGeom prst="rect">
              <a:avLst/>
            </a:prstGeom>
            <a:solidFill>
              <a:srgbClr val="249CD2"/>
            </a:solidFill>
            <a:ln w="635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124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387841" y="320969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/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研究背景及意义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black">
          <a:xfrm>
            <a:off x="5717297" y="2609182"/>
            <a:ext cx="7574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eaLnBrk="0" hangingPunct="0"/>
            <a:r>
              <a:rPr lang="en-US" altLang="zh-CN" sz="4400" dirty="0">
                <a:solidFill>
                  <a:srgbClr val="FFFFFF"/>
                </a:solidFill>
                <a:latin typeface="Agency FB" panose="020B0503020202020204" pitchFamily="34" charset="0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FFFFFF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63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88623" y="1447564"/>
            <a:ext cx="3214750" cy="3226272"/>
            <a:chOff x="4589787" y="1181101"/>
            <a:chExt cx="3012422" cy="3023218"/>
          </a:xfrm>
        </p:grpSpPr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4589787" y="1181101"/>
              <a:ext cx="3012422" cy="30232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BAB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589787" y="1598658"/>
              <a:ext cx="2988128" cy="2160991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rgbClr val="3BABDD"/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83718" y="2658701"/>
            <a:ext cx="6624564" cy="1540600"/>
            <a:chOff x="4208834" y="3062648"/>
            <a:chExt cx="3150628" cy="732705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6777573" y="3062648"/>
              <a:ext cx="581889" cy="732705"/>
              <a:chOff x="992974" y="24919396"/>
              <a:chExt cx="916862" cy="1154497"/>
            </a:xfrm>
          </p:grpSpPr>
          <p:sp>
            <p:nvSpPr>
              <p:cNvPr id="11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08834" y="3062648"/>
              <a:ext cx="581889" cy="732705"/>
              <a:chOff x="992974" y="24919396"/>
              <a:chExt cx="916862" cy="1154497"/>
            </a:xfrm>
          </p:grpSpPr>
          <p:sp>
            <p:nvSpPr>
              <p:cNvPr id="9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" name="平行四边形 275"/>
            <p:cNvSpPr/>
            <p:nvPr/>
          </p:nvSpPr>
          <p:spPr bwMode="auto">
            <a:xfrm>
              <a:off x="4562475" y="3062649"/>
              <a:ext cx="2443346" cy="585994"/>
            </a:xfrm>
            <a:prstGeom prst="rect">
              <a:avLst/>
            </a:prstGeom>
            <a:solidFill>
              <a:srgbClr val="249CD2"/>
            </a:solidFill>
            <a:ln w="635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124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387841" y="320969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研究过程与方法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black">
          <a:xfrm>
            <a:off x="5717297" y="2609182"/>
            <a:ext cx="7574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eaLnBrk="0" hangingPunct="0"/>
            <a:r>
              <a:rPr lang="en-US" altLang="zh-CN" sz="4400" dirty="0">
                <a:solidFill>
                  <a:srgbClr val="FFFFFF"/>
                </a:solidFill>
                <a:latin typeface="Agency FB" panose="020B0503020202020204" pitchFamily="34" charset="0"/>
                <a:ea typeface="微软雅黑" pitchFamily="34" charset="-122"/>
              </a:rPr>
              <a:t>02</a:t>
            </a:r>
            <a:endParaRPr lang="zh-CN" altLang="en-US" sz="4400" dirty="0">
              <a:solidFill>
                <a:srgbClr val="FFFFFF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60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88623" y="1447564"/>
            <a:ext cx="3214750" cy="3226272"/>
            <a:chOff x="4589787" y="1181101"/>
            <a:chExt cx="3012422" cy="3023218"/>
          </a:xfrm>
        </p:grpSpPr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4589787" y="1181101"/>
              <a:ext cx="3012422" cy="30232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BAB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589787" y="1598658"/>
              <a:ext cx="2988128" cy="2160991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rgbClr val="3BABDD"/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83718" y="2658701"/>
            <a:ext cx="6624564" cy="1540600"/>
            <a:chOff x="4208834" y="3062648"/>
            <a:chExt cx="3150628" cy="732705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6777573" y="3062648"/>
              <a:ext cx="581889" cy="732705"/>
              <a:chOff x="992974" y="24919396"/>
              <a:chExt cx="916862" cy="1154497"/>
            </a:xfrm>
          </p:grpSpPr>
          <p:sp>
            <p:nvSpPr>
              <p:cNvPr id="11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08834" y="3062648"/>
              <a:ext cx="581889" cy="732705"/>
              <a:chOff x="992974" y="24919396"/>
              <a:chExt cx="916862" cy="1154497"/>
            </a:xfrm>
          </p:grpSpPr>
          <p:sp>
            <p:nvSpPr>
              <p:cNvPr id="9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" name="平行四边形 275"/>
            <p:cNvSpPr/>
            <p:nvPr/>
          </p:nvSpPr>
          <p:spPr bwMode="auto">
            <a:xfrm>
              <a:off x="4562475" y="3062649"/>
              <a:ext cx="2443346" cy="585994"/>
            </a:xfrm>
            <a:prstGeom prst="rect">
              <a:avLst/>
            </a:prstGeom>
            <a:solidFill>
              <a:srgbClr val="249CD2"/>
            </a:solidFill>
            <a:ln w="635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124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387841" y="320969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文献综述与反思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black">
          <a:xfrm>
            <a:off x="5717297" y="2609182"/>
            <a:ext cx="7574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eaLnBrk="0" hangingPunct="0"/>
            <a:r>
              <a:rPr lang="en-US" altLang="zh-CN" sz="4400" dirty="0">
                <a:solidFill>
                  <a:srgbClr val="FFFFFF"/>
                </a:solidFill>
                <a:latin typeface="Agency FB" panose="020B0503020202020204" pitchFamily="34" charset="0"/>
                <a:ea typeface="微软雅黑" pitchFamily="34" charset="-122"/>
              </a:rPr>
              <a:t>03</a:t>
            </a:r>
            <a:endParaRPr lang="zh-CN" altLang="en-US" sz="4400" dirty="0">
              <a:solidFill>
                <a:srgbClr val="FFFFFF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7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88623" y="1447564"/>
            <a:ext cx="3214750" cy="3226272"/>
            <a:chOff x="4589787" y="1181101"/>
            <a:chExt cx="3012422" cy="3023218"/>
          </a:xfrm>
        </p:grpSpPr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4589787" y="1181101"/>
              <a:ext cx="3012422" cy="30232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BAB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589787" y="1598658"/>
              <a:ext cx="2988128" cy="2160991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rgbClr val="3BABDD"/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83718" y="2658701"/>
            <a:ext cx="6624564" cy="1540600"/>
            <a:chOff x="4208834" y="3062648"/>
            <a:chExt cx="3150628" cy="732705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6777573" y="3062648"/>
              <a:ext cx="581889" cy="732705"/>
              <a:chOff x="992974" y="24919396"/>
              <a:chExt cx="916862" cy="1154497"/>
            </a:xfrm>
          </p:grpSpPr>
          <p:sp>
            <p:nvSpPr>
              <p:cNvPr id="11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08834" y="3062648"/>
              <a:ext cx="581889" cy="732705"/>
              <a:chOff x="992974" y="24919396"/>
              <a:chExt cx="916862" cy="1154497"/>
            </a:xfrm>
          </p:grpSpPr>
          <p:sp>
            <p:nvSpPr>
              <p:cNvPr id="9" name="平行四边形 275"/>
              <p:cNvSpPr/>
              <p:nvPr/>
            </p:nvSpPr>
            <p:spPr bwMode="auto">
              <a:xfrm>
                <a:off x="992974" y="25150563"/>
                <a:ext cx="916862" cy="923330"/>
              </a:xfrm>
              <a:custGeom>
                <a:avLst/>
                <a:gdLst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0 w 916862"/>
                  <a:gd name="connsiteY4" fmla="*/ 0 h 923330"/>
                  <a:gd name="connsiteX0" fmla="*/ 2374 w 919236"/>
                  <a:gd name="connsiteY0" fmla="*/ 0 h 923330"/>
                  <a:gd name="connsiteX1" fmla="*/ 919236 w 919236"/>
                  <a:gd name="connsiteY1" fmla="*/ 0 h 923330"/>
                  <a:gd name="connsiteX2" fmla="*/ 919236 w 919236"/>
                  <a:gd name="connsiteY2" fmla="*/ 923330 h 923330"/>
                  <a:gd name="connsiteX3" fmla="*/ 2374 w 919236"/>
                  <a:gd name="connsiteY3" fmla="*/ 923330 h 923330"/>
                  <a:gd name="connsiteX4" fmla="*/ 0 w 919236"/>
                  <a:gd name="connsiteY4" fmla="*/ 471687 h 923330"/>
                  <a:gd name="connsiteX5" fmla="*/ 2374 w 919236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18824 w 935686"/>
                  <a:gd name="connsiteY0" fmla="*/ 0 h 923330"/>
                  <a:gd name="connsiteX1" fmla="*/ 935686 w 935686"/>
                  <a:gd name="connsiteY1" fmla="*/ 0 h 923330"/>
                  <a:gd name="connsiteX2" fmla="*/ 935686 w 935686"/>
                  <a:gd name="connsiteY2" fmla="*/ 923330 h 923330"/>
                  <a:gd name="connsiteX3" fmla="*/ 18824 w 935686"/>
                  <a:gd name="connsiteY3" fmla="*/ 923330 h 923330"/>
                  <a:gd name="connsiteX4" fmla="*/ 295056 w 935686"/>
                  <a:gd name="connsiteY4" fmla="*/ 483593 h 923330"/>
                  <a:gd name="connsiteX5" fmla="*/ 18824 w 935686"/>
                  <a:gd name="connsiteY5" fmla="*/ 0 h 923330"/>
                  <a:gd name="connsiteX0" fmla="*/ 26217 w 943079"/>
                  <a:gd name="connsiteY0" fmla="*/ 0 h 923330"/>
                  <a:gd name="connsiteX1" fmla="*/ 943079 w 943079"/>
                  <a:gd name="connsiteY1" fmla="*/ 0 h 923330"/>
                  <a:gd name="connsiteX2" fmla="*/ 943079 w 943079"/>
                  <a:gd name="connsiteY2" fmla="*/ 923330 h 923330"/>
                  <a:gd name="connsiteX3" fmla="*/ 26217 w 943079"/>
                  <a:gd name="connsiteY3" fmla="*/ 923330 h 923330"/>
                  <a:gd name="connsiteX4" fmla="*/ 302449 w 943079"/>
                  <a:gd name="connsiteY4" fmla="*/ 483593 h 923330"/>
                  <a:gd name="connsiteX5" fmla="*/ 26217 w 943079"/>
                  <a:gd name="connsiteY5" fmla="*/ 0 h 923330"/>
                  <a:gd name="connsiteX0" fmla="*/ 2 w 916864"/>
                  <a:gd name="connsiteY0" fmla="*/ 0 h 923330"/>
                  <a:gd name="connsiteX1" fmla="*/ 916864 w 916864"/>
                  <a:gd name="connsiteY1" fmla="*/ 0 h 923330"/>
                  <a:gd name="connsiteX2" fmla="*/ 916864 w 916864"/>
                  <a:gd name="connsiteY2" fmla="*/ 923330 h 923330"/>
                  <a:gd name="connsiteX3" fmla="*/ 2 w 916864"/>
                  <a:gd name="connsiteY3" fmla="*/ 923330 h 923330"/>
                  <a:gd name="connsiteX4" fmla="*/ 276234 w 916864"/>
                  <a:gd name="connsiteY4" fmla="*/ 483593 h 923330"/>
                  <a:gd name="connsiteX5" fmla="*/ 2 w 916864"/>
                  <a:gd name="connsiteY5" fmla="*/ 0 h 923330"/>
                  <a:gd name="connsiteX0" fmla="*/ 0 w 916862"/>
                  <a:gd name="connsiteY0" fmla="*/ 0 h 923330"/>
                  <a:gd name="connsiteX1" fmla="*/ 916862 w 916862"/>
                  <a:gd name="connsiteY1" fmla="*/ 0 h 923330"/>
                  <a:gd name="connsiteX2" fmla="*/ 916862 w 916862"/>
                  <a:gd name="connsiteY2" fmla="*/ 923330 h 923330"/>
                  <a:gd name="connsiteX3" fmla="*/ 0 w 916862"/>
                  <a:gd name="connsiteY3" fmla="*/ 923330 h 923330"/>
                  <a:gd name="connsiteX4" fmla="*/ 276232 w 916862"/>
                  <a:gd name="connsiteY4" fmla="*/ 483593 h 923330"/>
                  <a:gd name="connsiteX5" fmla="*/ 0 w 916862"/>
                  <a:gd name="connsiteY5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862" h="923330">
                    <a:moveTo>
                      <a:pt x="0" y="0"/>
                    </a:moveTo>
                    <a:lnTo>
                      <a:pt x="916862" y="0"/>
                    </a:lnTo>
                    <a:lnTo>
                      <a:pt x="916862" y="923330"/>
                    </a:lnTo>
                    <a:lnTo>
                      <a:pt x="0" y="923330"/>
                    </a:lnTo>
                    <a:lnTo>
                      <a:pt x="276232" y="483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BDD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平行四边形 275"/>
              <p:cNvSpPr/>
              <p:nvPr/>
            </p:nvSpPr>
            <p:spPr bwMode="auto">
              <a:xfrm>
                <a:off x="1550194" y="24919396"/>
                <a:ext cx="359642" cy="1154497"/>
              </a:xfrm>
              <a:custGeom>
                <a:avLst/>
                <a:gdLst>
                  <a:gd name="connsiteX0" fmla="*/ 0 w 356739"/>
                  <a:gd name="connsiteY0" fmla="*/ 0 h 1154497"/>
                  <a:gd name="connsiteX1" fmla="*/ 356739 w 356739"/>
                  <a:gd name="connsiteY1" fmla="*/ 0 h 1154497"/>
                  <a:gd name="connsiteX2" fmla="*/ 356739 w 356739"/>
                  <a:gd name="connsiteY2" fmla="*/ 1154497 h 1154497"/>
                  <a:gd name="connsiteX3" fmla="*/ 0 w 356739"/>
                  <a:gd name="connsiteY3" fmla="*/ 1154497 h 1154497"/>
                  <a:gd name="connsiteX4" fmla="*/ 0 w 356739"/>
                  <a:gd name="connsiteY4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1929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2903 w 359642"/>
                  <a:gd name="connsiteY3" fmla="*/ 1154497 h 1154497"/>
                  <a:gd name="connsiteX4" fmla="*/ 0 w 359642"/>
                  <a:gd name="connsiteY4" fmla="*/ 924310 h 1154497"/>
                  <a:gd name="connsiteX5" fmla="*/ 2903 w 359642"/>
                  <a:gd name="connsiteY5" fmla="*/ 0 h 1154497"/>
                  <a:gd name="connsiteX0" fmla="*/ 2903 w 359642"/>
                  <a:gd name="connsiteY0" fmla="*/ 0 h 1154497"/>
                  <a:gd name="connsiteX1" fmla="*/ 359642 w 359642"/>
                  <a:gd name="connsiteY1" fmla="*/ 0 h 1154497"/>
                  <a:gd name="connsiteX2" fmla="*/ 359642 w 359642"/>
                  <a:gd name="connsiteY2" fmla="*/ 1154497 h 1154497"/>
                  <a:gd name="connsiteX3" fmla="*/ 0 w 359642"/>
                  <a:gd name="connsiteY3" fmla="*/ 924310 h 1154497"/>
                  <a:gd name="connsiteX4" fmla="*/ 2903 w 359642"/>
                  <a:gd name="connsiteY4" fmla="*/ 0 h 115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642" h="1154497">
                    <a:moveTo>
                      <a:pt x="2903" y="0"/>
                    </a:moveTo>
                    <a:lnTo>
                      <a:pt x="359642" y="0"/>
                    </a:lnTo>
                    <a:lnTo>
                      <a:pt x="359642" y="1154497"/>
                    </a:lnTo>
                    <a:lnTo>
                      <a:pt x="0" y="924310"/>
                    </a:lnTo>
                    <a:cubicBezTo>
                      <a:pt x="968" y="617000"/>
                      <a:pt x="1935" y="307310"/>
                      <a:pt x="2903" y="0"/>
                    </a:cubicBezTo>
                    <a:close/>
                  </a:path>
                </a:pathLst>
              </a:custGeom>
              <a:solidFill>
                <a:srgbClr val="176487"/>
              </a:solidFill>
              <a:ln w="635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124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" name="平行四边形 275"/>
            <p:cNvSpPr/>
            <p:nvPr/>
          </p:nvSpPr>
          <p:spPr bwMode="auto">
            <a:xfrm>
              <a:off x="4562475" y="3062649"/>
              <a:ext cx="2443346" cy="585994"/>
            </a:xfrm>
            <a:prstGeom prst="rect">
              <a:avLst/>
            </a:prstGeom>
            <a:solidFill>
              <a:srgbClr val="249CD2"/>
            </a:solidFill>
            <a:ln w="635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124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387841" y="320969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0" hangingPunct="0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论文总结与感恩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black">
          <a:xfrm>
            <a:off x="5717297" y="2609182"/>
            <a:ext cx="7574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eaLnBrk="0" hangingPunct="0"/>
            <a:r>
              <a:rPr lang="en-US" altLang="zh-CN" sz="4400" dirty="0">
                <a:solidFill>
                  <a:srgbClr val="FFFFFF"/>
                </a:solidFill>
                <a:latin typeface="Agency FB" panose="020B0503020202020204" pitchFamily="34" charset="0"/>
                <a:ea typeface="微软雅黑" pitchFamily="34" charset="-122"/>
              </a:rPr>
              <a:t>04</a:t>
            </a:r>
            <a:endParaRPr lang="zh-CN" altLang="en-US" sz="4400" dirty="0">
              <a:solidFill>
                <a:srgbClr val="FFFFFF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>
          <a:xfrm rot="18365033">
            <a:off x="6896980" y="2868080"/>
            <a:ext cx="1422037" cy="1422037"/>
            <a:chOff x="2289905" y="1790329"/>
            <a:chExt cx="1858392" cy="1858392"/>
          </a:xfrm>
          <a:effectLst/>
        </p:grpSpPr>
        <p:sp>
          <p:nvSpPr>
            <p:cNvPr id="3" name="Teardrop 54"/>
            <p:cNvSpPr/>
            <p:nvPr/>
          </p:nvSpPr>
          <p:spPr>
            <a:xfrm rot="5732073">
              <a:off x="2289905" y="1790329"/>
              <a:ext cx="1858392" cy="185839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Teardrop 55"/>
            <p:cNvSpPr/>
            <p:nvPr/>
          </p:nvSpPr>
          <p:spPr>
            <a:xfrm rot="5732073">
              <a:off x="2645383" y="2136187"/>
              <a:ext cx="1166678" cy="116667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50"/>
          <p:cNvGrpSpPr/>
          <p:nvPr/>
        </p:nvGrpSpPr>
        <p:grpSpPr>
          <a:xfrm rot="7816723">
            <a:off x="3913219" y="2990530"/>
            <a:ext cx="1422037" cy="1422037"/>
            <a:chOff x="2289905" y="1790329"/>
            <a:chExt cx="1858392" cy="1858392"/>
          </a:xfrm>
          <a:effectLst/>
        </p:grpSpPr>
        <p:sp>
          <p:nvSpPr>
            <p:cNvPr id="6" name="Teardrop 51"/>
            <p:cNvSpPr/>
            <p:nvPr/>
          </p:nvSpPr>
          <p:spPr>
            <a:xfrm rot="5732073">
              <a:off x="2289905" y="1790329"/>
              <a:ext cx="1858392" cy="185839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Teardrop 52"/>
            <p:cNvSpPr/>
            <p:nvPr/>
          </p:nvSpPr>
          <p:spPr>
            <a:xfrm rot="5732073">
              <a:off x="2645383" y="2136187"/>
              <a:ext cx="1166678" cy="116667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Oval 40"/>
          <p:cNvSpPr/>
          <p:nvPr/>
        </p:nvSpPr>
        <p:spPr>
          <a:xfrm rot="5611165">
            <a:off x="5116192" y="2680848"/>
            <a:ext cx="1987803" cy="1987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47"/>
          <p:cNvGrpSpPr/>
          <p:nvPr/>
        </p:nvGrpSpPr>
        <p:grpSpPr>
          <a:xfrm rot="13221077">
            <a:off x="5396774" y="1701767"/>
            <a:ext cx="1422037" cy="1422037"/>
            <a:chOff x="2289905" y="1790329"/>
            <a:chExt cx="1858392" cy="1858392"/>
          </a:xfrm>
          <a:effectLst/>
        </p:grpSpPr>
        <p:sp>
          <p:nvSpPr>
            <p:cNvPr id="10" name="Teardrop 48"/>
            <p:cNvSpPr/>
            <p:nvPr/>
          </p:nvSpPr>
          <p:spPr>
            <a:xfrm rot="5732073">
              <a:off x="2289905" y="1790329"/>
              <a:ext cx="1858392" cy="185839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ardrop 49"/>
            <p:cNvSpPr/>
            <p:nvPr/>
          </p:nvSpPr>
          <p:spPr>
            <a:xfrm rot="5732073">
              <a:off x="2645383" y="2136187"/>
              <a:ext cx="1166678" cy="116667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Oval 39"/>
          <p:cNvSpPr/>
          <p:nvPr/>
        </p:nvSpPr>
        <p:spPr>
          <a:xfrm rot="5611165">
            <a:off x="5378861" y="2943518"/>
            <a:ext cx="1462464" cy="14624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46"/>
          <p:cNvGrpSpPr/>
          <p:nvPr/>
        </p:nvGrpSpPr>
        <p:grpSpPr>
          <a:xfrm rot="2325549">
            <a:off x="5391163" y="3980730"/>
            <a:ext cx="1422037" cy="1422037"/>
            <a:chOff x="2289905" y="1790329"/>
            <a:chExt cx="1858392" cy="1858392"/>
          </a:xfrm>
          <a:effectLst/>
        </p:grpSpPr>
        <p:sp>
          <p:nvSpPr>
            <p:cNvPr id="14" name="Teardrop 43"/>
            <p:cNvSpPr/>
            <p:nvPr/>
          </p:nvSpPr>
          <p:spPr>
            <a:xfrm rot="5732073">
              <a:off x="2289905" y="1790329"/>
              <a:ext cx="1858392" cy="185839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ardrop 44"/>
            <p:cNvSpPr/>
            <p:nvPr/>
          </p:nvSpPr>
          <p:spPr>
            <a:xfrm rot="5732073">
              <a:off x="2645383" y="2136187"/>
              <a:ext cx="1166678" cy="116667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Oval 38"/>
          <p:cNvSpPr/>
          <p:nvPr/>
        </p:nvSpPr>
        <p:spPr>
          <a:xfrm rot="5611165">
            <a:off x="5606900" y="3171556"/>
            <a:ext cx="1006387" cy="100638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103"/>
          <p:cNvSpPr>
            <a:spLocks noEditPoints="1"/>
          </p:cNvSpPr>
          <p:nvPr/>
        </p:nvSpPr>
        <p:spPr bwMode="auto">
          <a:xfrm>
            <a:off x="4406814" y="3489967"/>
            <a:ext cx="330375" cy="48648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105"/>
          <p:cNvSpPr>
            <a:spLocks noEditPoints="1"/>
          </p:cNvSpPr>
          <p:nvPr/>
        </p:nvSpPr>
        <p:spPr bwMode="auto">
          <a:xfrm>
            <a:off x="5904564" y="4560581"/>
            <a:ext cx="382873" cy="377324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56"/>
          <p:cNvSpPr>
            <a:spLocks noEditPoints="1"/>
          </p:cNvSpPr>
          <p:nvPr/>
        </p:nvSpPr>
        <p:spPr bwMode="auto">
          <a:xfrm>
            <a:off x="7407183" y="3359109"/>
            <a:ext cx="410611" cy="410611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5899816" y="2259493"/>
            <a:ext cx="403471" cy="315759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72"/>
          <p:cNvSpPr>
            <a:spLocks noEditPoints="1"/>
          </p:cNvSpPr>
          <p:nvPr/>
        </p:nvSpPr>
        <p:spPr bwMode="auto">
          <a:xfrm>
            <a:off x="5845895" y="3490910"/>
            <a:ext cx="445816" cy="417421"/>
          </a:xfrm>
          <a:custGeom>
            <a:avLst/>
            <a:gdLst/>
            <a:ahLst/>
            <a:cxnLst>
              <a:cxn ang="0">
                <a:pos x="73" y="14"/>
              </a:cxn>
              <a:cxn ang="0">
                <a:pos x="73" y="19"/>
              </a:cxn>
              <a:cxn ang="0">
                <a:pos x="68" y="19"/>
              </a:cxn>
              <a:cxn ang="0">
                <a:pos x="65" y="22"/>
              </a:cxn>
              <a:cxn ang="0">
                <a:pos x="7" y="22"/>
              </a:cxn>
              <a:cxn ang="0">
                <a:pos x="5" y="19"/>
              </a:cxn>
              <a:cxn ang="0">
                <a:pos x="0" y="19"/>
              </a:cxn>
              <a:cxn ang="0">
                <a:pos x="0" y="14"/>
              </a:cxn>
              <a:cxn ang="0">
                <a:pos x="36" y="0"/>
              </a:cxn>
              <a:cxn ang="0">
                <a:pos x="73" y="14"/>
              </a:cxn>
              <a:cxn ang="0">
                <a:pos x="73" y="63"/>
              </a:cxn>
              <a:cxn ang="0">
                <a:pos x="73" y="68"/>
              </a:cxn>
              <a:cxn ang="0">
                <a:pos x="0" y="68"/>
              </a:cxn>
              <a:cxn ang="0">
                <a:pos x="0" y="63"/>
              </a:cxn>
              <a:cxn ang="0">
                <a:pos x="2" y="60"/>
              </a:cxn>
              <a:cxn ang="0">
                <a:pos x="70" y="60"/>
              </a:cxn>
              <a:cxn ang="0">
                <a:pos x="73" y="63"/>
              </a:cxn>
              <a:cxn ang="0">
                <a:pos x="19" y="24"/>
              </a:cxn>
              <a:cxn ang="0">
                <a:pos x="19" y="53"/>
              </a:cxn>
              <a:cxn ang="0">
                <a:pos x="24" y="53"/>
              </a:cxn>
              <a:cxn ang="0">
                <a:pos x="24" y="24"/>
              </a:cxn>
              <a:cxn ang="0">
                <a:pos x="34" y="24"/>
              </a:cxn>
              <a:cxn ang="0">
                <a:pos x="34" y="53"/>
              </a:cxn>
              <a:cxn ang="0">
                <a:pos x="39" y="53"/>
              </a:cxn>
              <a:cxn ang="0">
                <a:pos x="39" y="24"/>
              </a:cxn>
              <a:cxn ang="0">
                <a:pos x="48" y="24"/>
              </a:cxn>
              <a:cxn ang="0">
                <a:pos x="48" y="53"/>
              </a:cxn>
              <a:cxn ang="0">
                <a:pos x="53" y="53"/>
              </a:cxn>
              <a:cxn ang="0">
                <a:pos x="53" y="24"/>
              </a:cxn>
              <a:cxn ang="0">
                <a:pos x="63" y="24"/>
              </a:cxn>
              <a:cxn ang="0">
                <a:pos x="63" y="53"/>
              </a:cxn>
              <a:cxn ang="0">
                <a:pos x="65" y="53"/>
              </a:cxn>
              <a:cxn ang="0">
                <a:pos x="68" y="56"/>
              </a:cxn>
              <a:cxn ang="0">
                <a:pos x="68" y="58"/>
              </a:cxn>
              <a:cxn ang="0">
                <a:pos x="5" y="58"/>
              </a:cxn>
              <a:cxn ang="0">
                <a:pos x="5" y="56"/>
              </a:cxn>
              <a:cxn ang="0">
                <a:pos x="7" y="53"/>
              </a:cxn>
              <a:cxn ang="0">
                <a:pos x="9" y="53"/>
              </a:cxn>
              <a:cxn ang="0">
                <a:pos x="9" y="24"/>
              </a:cxn>
              <a:cxn ang="0">
                <a:pos x="19" y="24"/>
              </a:cxn>
            </a:cxnLst>
            <a:rect l="0" t="0" r="r" b="b"/>
            <a:pathLst>
              <a:path w="73" h="68">
                <a:moveTo>
                  <a:pt x="73" y="14"/>
                </a:moveTo>
                <a:cubicBezTo>
                  <a:pt x="73" y="19"/>
                  <a:pt x="73" y="19"/>
                  <a:pt x="73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0"/>
                  <a:pt x="67" y="22"/>
                  <a:pt x="65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5" y="20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0" y="14"/>
                  <a:pt x="0" y="14"/>
                </a:cubicBezTo>
                <a:cubicBezTo>
                  <a:pt x="36" y="0"/>
                  <a:pt x="36" y="0"/>
                  <a:pt x="36" y="0"/>
                </a:cubicBezTo>
                <a:lnTo>
                  <a:pt x="73" y="14"/>
                </a:lnTo>
                <a:close/>
                <a:moveTo>
                  <a:pt x="73" y="63"/>
                </a:moveTo>
                <a:cubicBezTo>
                  <a:pt x="73" y="68"/>
                  <a:pt x="73" y="68"/>
                  <a:pt x="73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2"/>
                  <a:pt x="1" y="60"/>
                  <a:pt x="2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0"/>
                  <a:pt x="73" y="62"/>
                  <a:pt x="73" y="63"/>
                </a:cubicBezTo>
                <a:close/>
                <a:moveTo>
                  <a:pt x="19" y="24"/>
                </a:moveTo>
                <a:cubicBezTo>
                  <a:pt x="19" y="53"/>
                  <a:pt x="19" y="53"/>
                  <a:pt x="19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24"/>
                  <a:pt x="24" y="24"/>
                  <a:pt x="2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53"/>
                  <a:pt x="48" y="53"/>
                  <a:pt x="4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24"/>
                  <a:pt x="53" y="24"/>
                  <a:pt x="5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53"/>
                  <a:pt x="63" y="53"/>
                  <a:pt x="6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4"/>
                  <a:pt x="68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4"/>
                  <a:pt x="6" y="53"/>
                  <a:pt x="7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24"/>
                  <a:pt x="9" y="24"/>
                  <a:pt x="9" y="24"/>
                </a:cubicBezTo>
                <a:lnTo>
                  <a:pt x="19" y="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Group 4"/>
          <p:cNvGrpSpPr/>
          <p:nvPr/>
        </p:nvGrpSpPr>
        <p:grpSpPr>
          <a:xfrm>
            <a:off x="7861303" y="1314635"/>
            <a:ext cx="2721183" cy="966866"/>
            <a:chOff x="6631635" y="965784"/>
            <a:chExt cx="2040887" cy="725149"/>
          </a:xfrm>
        </p:grpSpPr>
        <p:sp>
          <p:nvSpPr>
            <p:cNvPr id="23" name="TextBox 26"/>
            <p:cNvSpPr txBox="1"/>
            <p:nvPr/>
          </p:nvSpPr>
          <p:spPr>
            <a:xfrm>
              <a:off x="6814702" y="965784"/>
              <a:ext cx="167475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单击输入标题</a:t>
              </a:r>
              <a:endParaRPr lang="en-US" altLang="zh-CN" sz="1867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57"/>
            <p:cNvSpPr txBox="1"/>
            <p:nvPr/>
          </p:nvSpPr>
          <p:spPr>
            <a:xfrm>
              <a:off x="6631635" y="1206185"/>
              <a:ext cx="204088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请在这里输入您的内容，并建议您将字体设置为微软雅黑。本模板中元素可移动、改色、编辑。祝您生活愉快</a:t>
              </a:r>
              <a:endParaRPr lang="en-US" altLang="zh-C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6"/>
          <p:cNvGrpSpPr/>
          <p:nvPr/>
        </p:nvGrpSpPr>
        <p:grpSpPr>
          <a:xfrm>
            <a:off x="7861303" y="4622330"/>
            <a:ext cx="2721183" cy="969942"/>
            <a:chOff x="6631635" y="3489512"/>
            <a:chExt cx="2040887" cy="727456"/>
          </a:xfrm>
        </p:grpSpPr>
        <p:sp>
          <p:nvSpPr>
            <p:cNvPr id="26" name="TextBox 32"/>
            <p:cNvSpPr txBox="1"/>
            <p:nvPr/>
          </p:nvSpPr>
          <p:spPr>
            <a:xfrm>
              <a:off x="6814702" y="3489512"/>
              <a:ext cx="167475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单击输入标题</a:t>
              </a:r>
              <a:endParaRPr lang="en-US" altLang="zh-CN" sz="186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58"/>
            <p:cNvSpPr txBox="1"/>
            <p:nvPr/>
          </p:nvSpPr>
          <p:spPr>
            <a:xfrm>
              <a:off x="6631635" y="3732220"/>
              <a:ext cx="204088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请在这里输入您的内容，并建议您将字体设置为微软雅黑。本模板中元素可移动、改色、编辑。祝您生活愉快</a:t>
              </a:r>
              <a:endParaRPr lang="en-US" altLang="zh-C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"/>
          <p:cNvGrpSpPr/>
          <p:nvPr/>
        </p:nvGrpSpPr>
        <p:grpSpPr>
          <a:xfrm>
            <a:off x="1609514" y="1290040"/>
            <a:ext cx="2640547" cy="1016055"/>
            <a:chOff x="596895" y="969275"/>
            <a:chExt cx="1980410" cy="762041"/>
          </a:xfrm>
        </p:grpSpPr>
        <p:sp>
          <p:nvSpPr>
            <p:cNvPr id="29" name="TextBox 28"/>
            <p:cNvSpPr txBox="1"/>
            <p:nvPr/>
          </p:nvSpPr>
          <p:spPr>
            <a:xfrm>
              <a:off x="719604" y="969275"/>
              <a:ext cx="173499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单击输入标题</a:t>
              </a:r>
              <a:endParaRPr lang="en-US" sz="186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59"/>
            <p:cNvSpPr txBox="1"/>
            <p:nvPr/>
          </p:nvSpPr>
          <p:spPr>
            <a:xfrm>
              <a:off x="596895" y="1246568"/>
              <a:ext cx="198041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请在这里输入您的内容，并建议您将字体设置为微软雅黑。本模板中元素可移动、改色、编辑。祝您生活愉快</a:t>
              </a:r>
              <a:endParaRPr lang="en-US" altLang="zh-C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5"/>
          <p:cNvGrpSpPr/>
          <p:nvPr/>
        </p:nvGrpSpPr>
        <p:grpSpPr>
          <a:xfrm>
            <a:off x="1609514" y="4607140"/>
            <a:ext cx="2640547" cy="1000322"/>
            <a:chOff x="596895" y="3443979"/>
            <a:chExt cx="1980410" cy="750241"/>
          </a:xfrm>
        </p:grpSpPr>
        <p:sp>
          <p:nvSpPr>
            <p:cNvPr id="32" name="TextBox 30"/>
            <p:cNvSpPr txBox="1"/>
            <p:nvPr/>
          </p:nvSpPr>
          <p:spPr>
            <a:xfrm>
              <a:off x="779933" y="3443979"/>
              <a:ext cx="1614335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单击输入标题</a:t>
              </a:r>
            </a:p>
          </p:txBody>
        </p:sp>
        <p:sp>
          <p:nvSpPr>
            <p:cNvPr id="33" name="TextBox 60"/>
            <p:cNvSpPr txBox="1"/>
            <p:nvPr/>
          </p:nvSpPr>
          <p:spPr>
            <a:xfrm>
              <a:off x="596895" y="3709472"/>
              <a:ext cx="198041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请在这里输入您的内容，并建议您将字体设置为微软雅黑。本模板中元素可移动、改色、编辑。祝您生活愉快</a:t>
              </a:r>
              <a:endParaRPr lang="en-US" altLang="zh-C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26"/>
          <p:cNvSpPr/>
          <p:nvPr/>
        </p:nvSpPr>
        <p:spPr bwMode="auto">
          <a:xfrm>
            <a:off x="1889777" y="2557326"/>
            <a:ext cx="3958003" cy="201696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676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Isosceles Triangle 26"/>
          <p:cNvSpPr/>
          <p:nvPr/>
        </p:nvSpPr>
        <p:spPr bwMode="auto">
          <a:xfrm>
            <a:off x="3990181" y="2989385"/>
            <a:ext cx="3006742" cy="158490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676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Isosceles Triangle 26"/>
          <p:cNvSpPr/>
          <p:nvPr/>
        </p:nvSpPr>
        <p:spPr bwMode="auto">
          <a:xfrm>
            <a:off x="5077267" y="3690991"/>
            <a:ext cx="3566009" cy="883295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676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Isosceles Triangle 26"/>
          <p:cNvSpPr/>
          <p:nvPr/>
        </p:nvSpPr>
        <p:spPr bwMode="auto">
          <a:xfrm>
            <a:off x="6406992" y="3496362"/>
            <a:ext cx="3566009" cy="1077925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676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ounded Rectangle 570"/>
          <p:cNvSpPr/>
          <p:nvPr/>
        </p:nvSpPr>
        <p:spPr bwMode="auto">
          <a:xfrm flipV="1">
            <a:off x="1481446" y="4682962"/>
            <a:ext cx="9151718" cy="7738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Oval 571"/>
          <p:cNvSpPr>
            <a:spLocks noChangeAspect="1"/>
          </p:cNvSpPr>
          <p:nvPr/>
        </p:nvSpPr>
        <p:spPr bwMode="auto">
          <a:xfrm>
            <a:off x="3773277" y="4664849"/>
            <a:ext cx="95502" cy="95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Oval 572"/>
          <p:cNvSpPr>
            <a:spLocks noChangeAspect="1"/>
          </p:cNvSpPr>
          <p:nvPr/>
        </p:nvSpPr>
        <p:spPr bwMode="auto">
          <a:xfrm>
            <a:off x="8128963" y="4664849"/>
            <a:ext cx="95502" cy="95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573"/>
          <p:cNvSpPr>
            <a:spLocks noChangeAspect="1"/>
          </p:cNvSpPr>
          <p:nvPr/>
        </p:nvSpPr>
        <p:spPr bwMode="auto">
          <a:xfrm>
            <a:off x="6764770" y="4664849"/>
            <a:ext cx="95502" cy="95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574"/>
          <p:cNvSpPr>
            <a:spLocks noChangeAspect="1"/>
          </p:cNvSpPr>
          <p:nvPr/>
        </p:nvSpPr>
        <p:spPr bwMode="auto">
          <a:xfrm>
            <a:off x="5372445" y="4664849"/>
            <a:ext cx="95502" cy="95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21871" y="4850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91870" y="4850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79843" y="4850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三月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882819" y="4850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四月</a:t>
            </a:r>
          </a:p>
        </p:txBody>
      </p:sp>
      <p:cxnSp>
        <p:nvCxnSpPr>
          <p:cNvPr id="33" name="Straight Connector 266"/>
          <p:cNvCxnSpPr/>
          <p:nvPr/>
        </p:nvCxnSpPr>
        <p:spPr bwMode="auto">
          <a:xfrm>
            <a:off x="3893571" y="1965390"/>
            <a:ext cx="0" cy="79813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7"/>
          <p:cNvCxnSpPr/>
          <p:nvPr/>
        </p:nvCxnSpPr>
        <p:spPr bwMode="auto">
          <a:xfrm>
            <a:off x="5470097" y="1965390"/>
            <a:ext cx="1151" cy="1136879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68"/>
          <p:cNvCxnSpPr/>
          <p:nvPr/>
        </p:nvCxnSpPr>
        <p:spPr bwMode="auto">
          <a:xfrm>
            <a:off x="6911816" y="1965390"/>
            <a:ext cx="0" cy="18597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9"/>
          <p:cNvCxnSpPr/>
          <p:nvPr/>
        </p:nvCxnSpPr>
        <p:spPr bwMode="auto">
          <a:xfrm>
            <a:off x="8189997" y="1965390"/>
            <a:ext cx="0" cy="1698321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99741" y="1428256"/>
            <a:ext cx="98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800W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43225" y="1428256"/>
            <a:ext cx="98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522W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16839" y="1428256"/>
            <a:ext cx="98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230W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93300" y="1428256"/>
            <a:ext cx="98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290W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7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32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2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32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23" grpId="0"/>
      <p:bldP spid="24" grpId="0"/>
      <p:bldP spid="25" grpId="0"/>
      <p:bldP spid="26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rot="18900921">
            <a:off x="7539959" y="1952355"/>
            <a:ext cx="1589413" cy="1591846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6603087" y="1636772"/>
            <a:ext cx="2219285" cy="2223010"/>
          </a:xfrm>
          <a:prstGeom prst="diamond">
            <a:avLst/>
          </a:prstGeom>
          <a:solidFill>
            <a:schemeClr val="accent1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990306" y="1636772"/>
            <a:ext cx="2219615" cy="2223010"/>
          </a:xfrm>
          <a:prstGeom prst="diamond">
            <a:avLst/>
          </a:prstGeom>
          <a:solidFill>
            <a:schemeClr val="accent2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endParaRPr lang="es-ES" altLang="zh-CN" sz="180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417275" y="1636772"/>
            <a:ext cx="2219615" cy="2223010"/>
          </a:xfrm>
          <a:prstGeom prst="diamond">
            <a:avLst/>
          </a:prstGeom>
          <a:solidFill>
            <a:schemeClr val="accent1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endParaRPr lang="es-ES" altLang="zh-CN" sz="180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8900921">
            <a:off x="3070853" y="1952353"/>
            <a:ext cx="1589413" cy="1591846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52"/>
          <p:cNvSpPr txBox="1"/>
          <p:nvPr/>
        </p:nvSpPr>
        <p:spPr>
          <a:xfrm>
            <a:off x="3823562" y="3971580"/>
            <a:ext cx="140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关键词语</a:t>
            </a:r>
          </a:p>
        </p:txBody>
      </p:sp>
      <p:sp>
        <p:nvSpPr>
          <p:cNvPr id="15" name="Rectangle 53"/>
          <p:cNvSpPr/>
          <p:nvPr/>
        </p:nvSpPr>
        <p:spPr>
          <a:xfrm>
            <a:off x="3774792" y="4359630"/>
            <a:ext cx="1504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</a:t>
            </a:r>
          </a:p>
        </p:txBody>
      </p:sp>
      <p:sp>
        <p:nvSpPr>
          <p:cNvPr id="23" name="TextBox 52"/>
          <p:cNvSpPr txBox="1"/>
          <p:nvPr/>
        </p:nvSpPr>
        <p:spPr>
          <a:xfrm>
            <a:off x="5376912" y="3971580"/>
            <a:ext cx="140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关键词语</a:t>
            </a:r>
          </a:p>
        </p:txBody>
      </p:sp>
      <p:sp>
        <p:nvSpPr>
          <p:cNvPr id="24" name="Rectangle 53"/>
          <p:cNvSpPr/>
          <p:nvPr/>
        </p:nvSpPr>
        <p:spPr>
          <a:xfrm>
            <a:off x="5328142" y="4359630"/>
            <a:ext cx="1504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</a:t>
            </a:r>
          </a:p>
        </p:txBody>
      </p:sp>
      <p:sp>
        <p:nvSpPr>
          <p:cNvPr id="25" name="TextBox 52"/>
          <p:cNvSpPr txBox="1"/>
          <p:nvPr/>
        </p:nvSpPr>
        <p:spPr>
          <a:xfrm>
            <a:off x="6979032" y="3971580"/>
            <a:ext cx="140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关键词语</a:t>
            </a:r>
          </a:p>
        </p:txBody>
      </p:sp>
      <p:sp>
        <p:nvSpPr>
          <p:cNvPr id="26" name="Rectangle 53"/>
          <p:cNvSpPr/>
          <p:nvPr/>
        </p:nvSpPr>
        <p:spPr>
          <a:xfrm>
            <a:off x="6930262" y="4359630"/>
            <a:ext cx="1504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请在这里输入您的内容</a:t>
            </a:r>
          </a:p>
        </p:txBody>
      </p:sp>
      <p:sp>
        <p:nvSpPr>
          <p:cNvPr id="49" name="Freeform 59"/>
          <p:cNvSpPr>
            <a:spLocks noEditPoints="1"/>
          </p:cNvSpPr>
          <p:nvPr/>
        </p:nvSpPr>
        <p:spPr bwMode="auto">
          <a:xfrm>
            <a:off x="4210833" y="2435400"/>
            <a:ext cx="625754" cy="625754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EditPoints="1"/>
          </p:cNvSpPr>
          <p:nvPr/>
        </p:nvSpPr>
        <p:spPr bwMode="auto">
          <a:xfrm>
            <a:off x="7340779" y="2382890"/>
            <a:ext cx="743900" cy="730774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4" name="Group 137"/>
          <p:cNvGrpSpPr/>
          <p:nvPr/>
        </p:nvGrpSpPr>
        <p:grpSpPr>
          <a:xfrm>
            <a:off x="5887003" y="2293394"/>
            <a:ext cx="421364" cy="909766"/>
            <a:chOff x="3328967" y="3373450"/>
            <a:chExt cx="209550" cy="452438"/>
          </a:xfrm>
          <a:solidFill>
            <a:schemeClr val="bg1"/>
          </a:solidFill>
        </p:grpSpPr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09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11" grpId="0" animBg="1"/>
      <p:bldP spid="14" grpId="0"/>
      <p:bldP spid="15" grpId="0"/>
      <p:bldP spid="23" grpId="0"/>
      <p:bldP spid="24" grpId="0"/>
      <p:bldP spid="25" grpId="0"/>
      <p:bldP spid="26" grpId="0"/>
      <p:bldP spid="49" grpId="0" animBg="1"/>
      <p:bldP spid="53" grpId="0" animBg="1"/>
    </p:bldLst>
  </p:timing>
</p:sld>
</file>

<file path=ppt/theme/theme1.xml><?xml version="1.0" encoding="utf-8"?>
<a:theme xmlns:a="http://schemas.openxmlformats.org/drawingml/2006/main" name="基础主题">
  <a:themeElements>
    <a:clrScheme name="自定义 1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3BABDD"/>
      </a:accent1>
      <a:accent2>
        <a:srgbClr val="218DB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9CC3E5"/>
      </a:hlink>
      <a:folHlink>
        <a:srgbClr val="2E75B5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基础主题" id="{9799D6A1-154C-4481-9FF2-FCD6C56E4B5F}" vid="{70996F44-3B39-4BF7-9076-9CD6E5FCBC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基础主题</Template>
  <TotalTime>67</TotalTime>
  <Words>1718</Words>
  <Application>Microsoft Office PowerPoint</Application>
  <PresentationFormat>宽屏</PresentationFormat>
  <Paragraphs>160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Roboto Light</vt:lpstr>
      <vt:lpstr>微软雅黑</vt:lpstr>
      <vt:lpstr>Agency FB</vt:lpstr>
      <vt:lpstr>Arial</vt:lpstr>
      <vt:lpstr>calibri</vt:lpstr>
      <vt:lpstr>基础主题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陆克文</dc:creator>
  <cp:lastModifiedBy>350608085</cp:lastModifiedBy>
  <cp:revision>10</cp:revision>
  <dcterms:created xsi:type="dcterms:W3CDTF">2017-03-23T07:51:34Z</dcterms:created>
  <dcterms:modified xsi:type="dcterms:W3CDTF">2017-03-29T01:03:40Z</dcterms:modified>
</cp:coreProperties>
</file>