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59" r:id="rId4"/>
    <p:sldId id="265" r:id="rId5"/>
    <p:sldId id="266" r:id="rId6"/>
    <p:sldId id="267" r:id="rId7"/>
    <p:sldId id="260" r:id="rId8"/>
    <p:sldId id="268" r:id="rId9"/>
    <p:sldId id="271" r:id="rId10"/>
    <p:sldId id="272" r:id="rId11"/>
    <p:sldId id="261" r:id="rId12"/>
    <p:sldId id="273" r:id="rId13"/>
    <p:sldId id="274" r:id="rId14"/>
    <p:sldId id="275" r:id="rId15"/>
    <p:sldId id="262" r:id="rId16"/>
    <p:sldId id="276" r:id="rId17"/>
    <p:sldId id="277" r:id="rId18"/>
    <p:sldId id="278" r:id="rId19"/>
    <p:sldId id="263" r:id="rId20"/>
    <p:sldId id="279" r:id="rId21"/>
    <p:sldId id="280" r:id="rId22"/>
    <p:sldId id="281" r:id="rId23"/>
    <p:sldId id="264" r:id="rId24"/>
    <p:sldId id="282" r:id="rId25"/>
    <p:sldId id="283" r:id="rId26"/>
    <p:sldId id="284" r:id="rId27"/>
    <p:sldId id="285" r:id="rId28"/>
    <p:sldId id="25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517D"/>
    <a:srgbClr val="FCFCFC"/>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showGuides="1">
      <p:cViewPr varScale="1">
        <p:scale>
          <a:sx n="86" d="100"/>
          <a:sy n="86" d="100"/>
        </p:scale>
        <p:origin x="96" y="138"/>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949B6-59FE-434C-9173-A6103DA61D1A}" type="datetimeFigureOut">
              <a:rPr lang="zh-CN" altLang="en-US" smtClean="0"/>
              <a:t>2016/6/1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253DA-1B59-4249-A4B6-7EF2D97A53DC}" type="slidenum">
              <a:rPr lang="zh-CN" altLang="en-US" smtClean="0"/>
              <a:t>‹#›</a:t>
            </a:fld>
            <a:endParaRPr lang="zh-CN" altLang="en-US"/>
          </a:p>
        </p:txBody>
      </p:sp>
    </p:spTree>
    <p:extLst>
      <p:ext uri="{BB962C8B-B14F-4D97-AF65-F5344CB8AC3E}">
        <p14:creationId xmlns:p14="http://schemas.microsoft.com/office/powerpoint/2010/main" val="4268810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DA27ED-71C2-4374-9DD5-1618B5BD4790}" type="slidenum">
              <a:rPr lang="zh-CN" altLang="en-US" smtClean="0"/>
              <a:t>4</a:t>
            </a:fld>
            <a:endParaRPr lang="zh-CN" altLang="en-US"/>
          </a:p>
        </p:txBody>
      </p:sp>
    </p:spTree>
    <p:extLst>
      <p:ext uri="{BB962C8B-B14F-4D97-AF65-F5344CB8AC3E}">
        <p14:creationId xmlns:p14="http://schemas.microsoft.com/office/powerpoint/2010/main" val="3520743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0C2690F-02E1-4C32-93BE-07064A5BE14B}" type="datetimeFigureOut">
              <a:rPr lang="zh-CN" altLang="en-US" smtClean="0"/>
              <a:t>2016/6/1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38FBD8-0DE1-4478-81BB-5064126BCDE0}" type="slidenum">
              <a:rPr lang="zh-CN" altLang="en-US" smtClean="0"/>
              <a:t>‹#›</a:t>
            </a:fld>
            <a:endParaRPr lang="zh-CN" altLang="en-US"/>
          </a:p>
        </p:txBody>
      </p:sp>
    </p:spTree>
    <p:extLst>
      <p:ext uri="{BB962C8B-B14F-4D97-AF65-F5344CB8AC3E}">
        <p14:creationId xmlns:p14="http://schemas.microsoft.com/office/powerpoint/2010/main" val="413925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C2690F-02E1-4C32-93BE-07064A5BE14B}" type="datetimeFigureOut">
              <a:rPr lang="zh-CN" altLang="en-US" smtClean="0"/>
              <a:t>2016/6/1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38FBD8-0DE1-4478-81BB-5064126BCDE0}" type="slidenum">
              <a:rPr lang="zh-CN" altLang="en-US" smtClean="0"/>
              <a:t>‹#›</a:t>
            </a:fld>
            <a:endParaRPr lang="zh-CN" altLang="en-US"/>
          </a:p>
        </p:txBody>
      </p:sp>
    </p:spTree>
    <p:extLst>
      <p:ext uri="{BB962C8B-B14F-4D97-AF65-F5344CB8AC3E}">
        <p14:creationId xmlns:p14="http://schemas.microsoft.com/office/powerpoint/2010/main" val="147503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C2690F-02E1-4C32-93BE-07064A5BE14B}" type="datetimeFigureOut">
              <a:rPr lang="zh-CN" altLang="en-US" smtClean="0"/>
              <a:t>2016/6/1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38FBD8-0DE1-4478-81BB-5064126BCDE0}" type="slidenum">
              <a:rPr lang="zh-CN" altLang="en-US" smtClean="0"/>
              <a:t>‹#›</a:t>
            </a:fld>
            <a:endParaRPr lang="zh-CN" altLang="en-US"/>
          </a:p>
        </p:txBody>
      </p:sp>
    </p:spTree>
    <p:extLst>
      <p:ext uri="{BB962C8B-B14F-4D97-AF65-F5344CB8AC3E}">
        <p14:creationId xmlns:p14="http://schemas.microsoft.com/office/powerpoint/2010/main" val="3846054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067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803514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196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4191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044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2418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429268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7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2842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C2690F-02E1-4C32-93BE-07064A5BE14B}" type="datetimeFigureOut">
              <a:rPr lang="zh-CN" altLang="en-US" smtClean="0"/>
              <a:t>2016/6/1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38FBD8-0DE1-4478-81BB-5064126BCDE0}" type="slidenum">
              <a:rPr lang="zh-CN" altLang="en-US" smtClean="0"/>
              <a:t>‹#›</a:t>
            </a:fld>
            <a:endParaRPr lang="zh-CN" altLang="en-US"/>
          </a:p>
        </p:txBody>
      </p:sp>
    </p:spTree>
    <p:extLst>
      <p:ext uri="{BB962C8B-B14F-4D97-AF65-F5344CB8AC3E}">
        <p14:creationId xmlns:p14="http://schemas.microsoft.com/office/powerpoint/2010/main" val="19659144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2290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0C2690F-02E1-4C32-93BE-07064A5BE14B}" type="datetimeFigureOut">
              <a:rPr lang="zh-CN" altLang="en-US" smtClean="0"/>
              <a:t>2016/6/1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38FBD8-0DE1-4478-81BB-5064126BCDE0}" type="slidenum">
              <a:rPr lang="zh-CN" altLang="en-US" smtClean="0"/>
              <a:t>‹#›</a:t>
            </a:fld>
            <a:endParaRPr lang="zh-CN" altLang="en-US"/>
          </a:p>
        </p:txBody>
      </p:sp>
    </p:spTree>
    <p:extLst>
      <p:ext uri="{BB962C8B-B14F-4D97-AF65-F5344CB8AC3E}">
        <p14:creationId xmlns:p14="http://schemas.microsoft.com/office/powerpoint/2010/main" val="1043778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0C2690F-02E1-4C32-93BE-07064A5BE14B}" type="datetimeFigureOut">
              <a:rPr lang="zh-CN" altLang="en-US" smtClean="0"/>
              <a:t>2016/6/1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38FBD8-0DE1-4478-81BB-5064126BCDE0}" type="slidenum">
              <a:rPr lang="zh-CN" altLang="en-US" smtClean="0"/>
              <a:t>‹#›</a:t>
            </a:fld>
            <a:endParaRPr lang="zh-CN" altLang="en-US"/>
          </a:p>
        </p:txBody>
      </p:sp>
    </p:spTree>
    <p:extLst>
      <p:ext uri="{BB962C8B-B14F-4D97-AF65-F5344CB8AC3E}">
        <p14:creationId xmlns:p14="http://schemas.microsoft.com/office/powerpoint/2010/main" val="1183956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0C2690F-02E1-4C32-93BE-07064A5BE14B}" type="datetimeFigureOut">
              <a:rPr lang="zh-CN" altLang="en-US" smtClean="0"/>
              <a:t>2016/6/1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638FBD8-0DE1-4478-81BB-5064126BCDE0}" type="slidenum">
              <a:rPr lang="zh-CN" altLang="en-US" smtClean="0"/>
              <a:t>‹#›</a:t>
            </a:fld>
            <a:endParaRPr lang="zh-CN" altLang="en-US"/>
          </a:p>
        </p:txBody>
      </p:sp>
    </p:spTree>
    <p:extLst>
      <p:ext uri="{BB962C8B-B14F-4D97-AF65-F5344CB8AC3E}">
        <p14:creationId xmlns:p14="http://schemas.microsoft.com/office/powerpoint/2010/main" val="30010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0C2690F-02E1-4C32-93BE-07064A5BE14B}" type="datetimeFigureOut">
              <a:rPr lang="zh-CN" altLang="en-US" smtClean="0"/>
              <a:t>2016/6/1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38FBD8-0DE1-4478-81BB-5064126BCDE0}" type="slidenum">
              <a:rPr lang="zh-CN" altLang="en-US" smtClean="0"/>
              <a:t>‹#›</a:t>
            </a:fld>
            <a:endParaRPr lang="zh-CN" altLang="en-US"/>
          </a:p>
        </p:txBody>
      </p:sp>
    </p:spTree>
    <p:extLst>
      <p:ext uri="{BB962C8B-B14F-4D97-AF65-F5344CB8AC3E}">
        <p14:creationId xmlns:p14="http://schemas.microsoft.com/office/powerpoint/2010/main" val="101798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C2690F-02E1-4C32-93BE-07064A5BE14B}" type="datetimeFigureOut">
              <a:rPr lang="zh-CN" altLang="en-US" smtClean="0"/>
              <a:t>2016/6/1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638FBD8-0DE1-4478-81BB-5064126BCDE0}" type="slidenum">
              <a:rPr lang="zh-CN" altLang="en-US" smtClean="0"/>
              <a:t>‹#›</a:t>
            </a:fld>
            <a:endParaRPr lang="zh-CN" altLang="en-US"/>
          </a:p>
        </p:txBody>
      </p:sp>
    </p:spTree>
    <p:extLst>
      <p:ext uri="{BB962C8B-B14F-4D97-AF65-F5344CB8AC3E}">
        <p14:creationId xmlns:p14="http://schemas.microsoft.com/office/powerpoint/2010/main" val="2360368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C2690F-02E1-4C32-93BE-07064A5BE14B}" type="datetimeFigureOut">
              <a:rPr lang="zh-CN" altLang="en-US" smtClean="0"/>
              <a:t>2016/6/1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38FBD8-0DE1-4478-81BB-5064126BCDE0}" type="slidenum">
              <a:rPr lang="zh-CN" altLang="en-US" smtClean="0"/>
              <a:t>‹#›</a:t>
            </a:fld>
            <a:endParaRPr lang="zh-CN" altLang="en-US"/>
          </a:p>
        </p:txBody>
      </p:sp>
    </p:spTree>
    <p:extLst>
      <p:ext uri="{BB962C8B-B14F-4D97-AF65-F5344CB8AC3E}">
        <p14:creationId xmlns:p14="http://schemas.microsoft.com/office/powerpoint/2010/main" val="2438774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C2690F-02E1-4C32-93BE-07064A5BE14B}" type="datetimeFigureOut">
              <a:rPr lang="zh-CN" altLang="en-US" smtClean="0"/>
              <a:t>2016/6/1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38FBD8-0DE1-4478-81BB-5064126BCDE0}" type="slidenum">
              <a:rPr lang="zh-CN" altLang="en-US" smtClean="0"/>
              <a:t>‹#›</a:t>
            </a:fld>
            <a:endParaRPr lang="zh-CN" altLang="en-US"/>
          </a:p>
        </p:txBody>
      </p:sp>
    </p:spTree>
    <p:extLst>
      <p:ext uri="{BB962C8B-B14F-4D97-AF65-F5344CB8AC3E}">
        <p14:creationId xmlns:p14="http://schemas.microsoft.com/office/powerpoint/2010/main" val="1325797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2690F-02E1-4C32-93BE-07064A5BE14B}" type="datetimeFigureOut">
              <a:rPr lang="zh-CN" altLang="en-US" smtClean="0"/>
              <a:t>2016/6/1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38FBD8-0DE1-4478-81BB-5064126BCDE0}" type="slidenum">
              <a:rPr lang="zh-CN" altLang="en-US" smtClean="0"/>
              <a:t>‹#›</a:t>
            </a:fld>
            <a:endParaRPr lang="zh-CN" altLang="en-US"/>
          </a:p>
        </p:txBody>
      </p:sp>
    </p:spTree>
    <p:extLst>
      <p:ext uri="{BB962C8B-B14F-4D97-AF65-F5344CB8AC3E}">
        <p14:creationId xmlns:p14="http://schemas.microsoft.com/office/powerpoint/2010/main" val="435365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171700"/>
            <a:ext cx="12192000" cy="21717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438650"/>
            <a:ext cx="12192000" cy="1143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400158" y="2797167"/>
            <a:ext cx="1237398" cy="982312"/>
            <a:chOff x="1785938" y="11113"/>
            <a:chExt cx="8624888" cy="6846888"/>
          </a:xfrm>
          <a:solidFill>
            <a:srgbClr val="FCFCFC"/>
          </a:solidFill>
        </p:grpSpPr>
        <p:sp>
          <p:nvSpPr>
            <p:cNvPr id="9" name="Freeform 6"/>
            <p:cNvSpPr>
              <a:spLocks/>
            </p:cNvSpPr>
            <p:nvPr/>
          </p:nvSpPr>
          <p:spPr bwMode="auto">
            <a:xfrm>
              <a:off x="2341563" y="11113"/>
              <a:ext cx="3617913" cy="5989638"/>
            </a:xfrm>
            <a:custGeom>
              <a:avLst/>
              <a:gdLst>
                <a:gd name="T0" fmla="*/ 0 w 2279"/>
                <a:gd name="T1" fmla="*/ 3773 h 3773"/>
                <a:gd name="T2" fmla="*/ 14 w 2279"/>
                <a:gd name="T3" fmla="*/ 3765 h 3773"/>
                <a:gd name="T4" fmla="*/ 55 w 2279"/>
                <a:gd name="T5" fmla="*/ 3738 h 3773"/>
                <a:gd name="T6" fmla="*/ 121 w 2279"/>
                <a:gd name="T7" fmla="*/ 3700 h 3773"/>
                <a:gd name="T8" fmla="*/ 209 w 2279"/>
                <a:gd name="T9" fmla="*/ 3656 h 3773"/>
                <a:gd name="T10" fmla="*/ 320 w 2279"/>
                <a:gd name="T11" fmla="*/ 3606 h 3773"/>
                <a:gd name="T12" fmla="*/ 450 w 2279"/>
                <a:gd name="T13" fmla="*/ 3557 h 3773"/>
                <a:gd name="T14" fmla="*/ 599 w 2279"/>
                <a:gd name="T15" fmla="*/ 3511 h 3773"/>
                <a:gd name="T16" fmla="*/ 766 w 2279"/>
                <a:gd name="T17" fmla="*/ 3473 h 3773"/>
                <a:gd name="T18" fmla="*/ 945 w 2279"/>
                <a:gd name="T19" fmla="*/ 3448 h 3773"/>
                <a:gd name="T20" fmla="*/ 1141 w 2279"/>
                <a:gd name="T21" fmla="*/ 3438 h 3773"/>
                <a:gd name="T22" fmla="*/ 1335 w 2279"/>
                <a:gd name="T23" fmla="*/ 3448 h 3773"/>
                <a:gd name="T24" fmla="*/ 1516 w 2279"/>
                <a:gd name="T25" fmla="*/ 3473 h 3773"/>
                <a:gd name="T26" fmla="*/ 1680 w 2279"/>
                <a:gd name="T27" fmla="*/ 3511 h 3773"/>
                <a:gd name="T28" fmla="*/ 1830 w 2279"/>
                <a:gd name="T29" fmla="*/ 3557 h 3773"/>
                <a:gd name="T30" fmla="*/ 1960 w 2279"/>
                <a:gd name="T31" fmla="*/ 3606 h 3773"/>
                <a:gd name="T32" fmla="*/ 2070 w 2279"/>
                <a:gd name="T33" fmla="*/ 3656 h 3773"/>
                <a:gd name="T34" fmla="*/ 2159 w 2279"/>
                <a:gd name="T35" fmla="*/ 3700 h 3773"/>
                <a:gd name="T36" fmla="*/ 2225 w 2279"/>
                <a:gd name="T37" fmla="*/ 3738 h 3773"/>
                <a:gd name="T38" fmla="*/ 2266 w 2279"/>
                <a:gd name="T39" fmla="*/ 3765 h 3773"/>
                <a:gd name="T40" fmla="*/ 2279 w 2279"/>
                <a:gd name="T41" fmla="*/ 3773 h 3773"/>
                <a:gd name="T42" fmla="*/ 2276 w 2279"/>
                <a:gd name="T43" fmla="*/ 385 h 3773"/>
                <a:gd name="T44" fmla="*/ 2248 w 2279"/>
                <a:gd name="T45" fmla="*/ 364 h 3773"/>
                <a:gd name="T46" fmla="*/ 2196 w 2279"/>
                <a:gd name="T47" fmla="*/ 326 h 3773"/>
                <a:gd name="T48" fmla="*/ 2118 w 2279"/>
                <a:gd name="T49" fmla="*/ 278 h 3773"/>
                <a:gd name="T50" fmla="*/ 2018 w 2279"/>
                <a:gd name="T51" fmla="*/ 222 h 3773"/>
                <a:gd name="T52" fmla="*/ 1898 w 2279"/>
                <a:gd name="T53" fmla="*/ 164 h 3773"/>
                <a:gd name="T54" fmla="*/ 1758 w 2279"/>
                <a:gd name="T55" fmla="*/ 108 h 3773"/>
                <a:gd name="T56" fmla="*/ 1600 w 2279"/>
                <a:gd name="T57" fmla="*/ 59 h 3773"/>
                <a:gd name="T58" fmla="*/ 1427 w 2279"/>
                <a:gd name="T59" fmla="*/ 23 h 3773"/>
                <a:gd name="T60" fmla="*/ 1240 w 2279"/>
                <a:gd name="T61" fmla="*/ 1 h 3773"/>
                <a:gd name="T62" fmla="*/ 1042 w 2279"/>
                <a:gd name="T63" fmla="*/ 1 h 3773"/>
                <a:gd name="T64" fmla="*/ 853 w 2279"/>
                <a:gd name="T65" fmla="*/ 19 h 3773"/>
                <a:gd name="T66" fmla="*/ 680 w 2279"/>
                <a:gd name="T67" fmla="*/ 52 h 3773"/>
                <a:gd name="T68" fmla="*/ 522 w 2279"/>
                <a:gd name="T69" fmla="*/ 97 h 3773"/>
                <a:gd name="T70" fmla="*/ 382 w 2279"/>
                <a:gd name="T71" fmla="*/ 146 h 3773"/>
                <a:gd name="T72" fmla="*/ 262 w 2279"/>
                <a:gd name="T73" fmla="*/ 197 h 3773"/>
                <a:gd name="T74" fmla="*/ 162 w 2279"/>
                <a:gd name="T75" fmla="*/ 247 h 3773"/>
                <a:gd name="T76" fmla="*/ 84 w 2279"/>
                <a:gd name="T77" fmla="*/ 289 h 3773"/>
                <a:gd name="T78" fmla="*/ 32 w 2279"/>
                <a:gd name="T79" fmla="*/ 322 h 3773"/>
                <a:gd name="T80" fmla="*/ 4 w 2279"/>
                <a:gd name="T81" fmla="*/ 341 h 3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79" h="3773">
                  <a:moveTo>
                    <a:pt x="0" y="344"/>
                  </a:moveTo>
                  <a:lnTo>
                    <a:pt x="0" y="3773"/>
                  </a:lnTo>
                  <a:lnTo>
                    <a:pt x="4" y="3771"/>
                  </a:lnTo>
                  <a:lnTo>
                    <a:pt x="14" y="3765"/>
                  </a:lnTo>
                  <a:lnTo>
                    <a:pt x="32" y="3753"/>
                  </a:lnTo>
                  <a:lnTo>
                    <a:pt x="55" y="3738"/>
                  </a:lnTo>
                  <a:lnTo>
                    <a:pt x="84" y="3722"/>
                  </a:lnTo>
                  <a:lnTo>
                    <a:pt x="121" y="3700"/>
                  </a:lnTo>
                  <a:lnTo>
                    <a:pt x="162" y="3679"/>
                  </a:lnTo>
                  <a:lnTo>
                    <a:pt x="209" y="3656"/>
                  </a:lnTo>
                  <a:lnTo>
                    <a:pt x="262" y="3631"/>
                  </a:lnTo>
                  <a:lnTo>
                    <a:pt x="320" y="3606"/>
                  </a:lnTo>
                  <a:lnTo>
                    <a:pt x="382" y="3582"/>
                  </a:lnTo>
                  <a:lnTo>
                    <a:pt x="450" y="3557"/>
                  </a:lnTo>
                  <a:lnTo>
                    <a:pt x="522" y="3532"/>
                  </a:lnTo>
                  <a:lnTo>
                    <a:pt x="599" y="3511"/>
                  </a:lnTo>
                  <a:lnTo>
                    <a:pt x="680" y="3491"/>
                  </a:lnTo>
                  <a:lnTo>
                    <a:pt x="766" y="3473"/>
                  </a:lnTo>
                  <a:lnTo>
                    <a:pt x="853" y="3460"/>
                  </a:lnTo>
                  <a:lnTo>
                    <a:pt x="945" y="3448"/>
                  </a:lnTo>
                  <a:lnTo>
                    <a:pt x="1042" y="3442"/>
                  </a:lnTo>
                  <a:lnTo>
                    <a:pt x="1141" y="3438"/>
                  </a:lnTo>
                  <a:lnTo>
                    <a:pt x="1240" y="3442"/>
                  </a:lnTo>
                  <a:lnTo>
                    <a:pt x="1335" y="3448"/>
                  </a:lnTo>
                  <a:lnTo>
                    <a:pt x="1427" y="3460"/>
                  </a:lnTo>
                  <a:lnTo>
                    <a:pt x="1516" y="3473"/>
                  </a:lnTo>
                  <a:lnTo>
                    <a:pt x="1600" y="3491"/>
                  </a:lnTo>
                  <a:lnTo>
                    <a:pt x="1680" y="3511"/>
                  </a:lnTo>
                  <a:lnTo>
                    <a:pt x="1758" y="3532"/>
                  </a:lnTo>
                  <a:lnTo>
                    <a:pt x="1830" y="3557"/>
                  </a:lnTo>
                  <a:lnTo>
                    <a:pt x="1898" y="3582"/>
                  </a:lnTo>
                  <a:lnTo>
                    <a:pt x="1960" y="3606"/>
                  </a:lnTo>
                  <a:lnTo>
                    <a:pt x="2018" y="3631"/>
                  </a:lnTo>
                  <a:lnTo>
                    <a:pt x="2070" y="3656"/>
                  </a:lnTo>
                  <a:lnTo>
                    <a:pt x="2118" y="3679"/>
                  </a:lnTo>
                  <a:lnTo>
                    <a:pt x="2159" y="3700"/>
                  </a:lnTo>
                  <a:lnTo>
                    <a:pt x="2196" y="3722"/>
                  </a:lnTo>
                  <a:lnTo>
                    <a:pt x="2225" y="3738"/>
                  </a:lnTo>
                  <a:lnTo>
                    <a:pt x="2248" y="3753"/>
                  </a:lnTo>
                  <a:lnTo>
                    <a:pt x="2266" y="3765"/>
                  </a:lnTo>
                  <a:lnTo>
                    <a:pt x="2276" y="3771"/>
                  </a:lnTo>
                  <a:lnTo>
                    <a:pt x="2279" y="3773"/>
                  </a:lnTo>
                  <a:lnTo>
                    <a:pt x="2279" y="387"/>
                  </a:lnTo>
                  <a:lnTo>
                    <a:pt x="2276" y="385"/>
                  </a:lnTo>
                  <a:lnTo>
                    <a:pt x="2266" y="377"/>
                  </a:lnTo>
                  <a:lnTo>
                    <a:pt x="2248" y="364"/>
                  </a:lnTo>
                  <a:lnTo>
                    <a:pt x="2225" y="347"/>
                  </a:lnTo>
                  <a:lnTo>
                    <a:pt x="2196" y="326"/>
                  </a:lnTo>
                  <a:lnTo>
                    <a:pt x="2159" y="303"/>
                  </a:lnTo>
                  <a:lnTo>
                    <a:pt x="2118" y="278"/>
                  </a:lnTo>
                  <a:lnTo>
                    <a:pt x="2070" y="250"/>
                  </a:lnTo>
                  <a:lnTo>
                    <a:pt x="2018" y="222"/>
                  </a:lnTo>
                  <a:lnTo>
                    <a:pt x="1960" y="192"/>
                  </a:lnTo>
                  <a:lnTo>
                    <a:pt x="1898" y="164"/>
                  </a:lnTo>
                  <a:lnTo>
                    <a:pt x="1830" y="135"/>
                  </a:lnTo>
                  <a:lnTo>
                    <a:pt x="1758" y="108"/>
                  </a:lnTo>
                  <a:lnTo>
                    <a:pt x="1680" y="82"/>
                  </a:lnTo>
                  <a:lnTo>
                    <a:pt x="1600" y="59"/>
                  </a:lnTo>
                  <a:lnTo>
                    <a:pt x="1516" y="39"/>
                  </a:lnTo>
                  <a:lnTo>
                    <a:pt x="1427" y="23"/>
                  </a:lnTo>
                  <a:lnTo>
                    <a:pt x="1335" y="9"/>
                  </a:lnTo>
                  <a:lnTo>
                    <a:pt x="1240" y="1"/>
                  </a:lnTo>
                  <a:lnTo>
                    <a:pt x="1141" y="0"/>
                  </a:lnTo>
                  <a:lnTo>
                    <a:pt x="1042" y="1"/>
                  </a:lnTo>
                  <a:lnTo>
                    <a:pt x="945" y="8"/>
                  </a:lnTo>
                  <a:lnTo>
                    <a:pt x="853" y="19"/>
                  </a:lnTo>
                  <a:lnTo>
                    <a:pt x="766" y="34"/>
                  </a:lnTo>
                  <a:lnTo>
                    <a:pt x="680" y="52"/>
                  </a:lnTo>
                  <a:lnTo>
                    <a:pt x="599" y="74"/>
                  </a:lnTo>
                  <a:lnTo>
                    <a:pt x="522" y="97"/>
                  </a:lnTo>
                  <a:lnTo>
                    <a:pt x="450" y="120"/>
                  </a:lnTo>
                  <a:lnTo>
                    <a:pt x="382" y="146"/>
                  </a:lnTo>
                  <a:lnTo>
                    <a:pt x="320" y="171"/>
                  </a:lnTo>
                  <a:lnTo>
                    <a:pt x="262" y="197"/>
                  </a:lnTo>
                  <a:lnTo>
                    <a:pt x="209" y="222"/>
                  </a:lnTo>
                  <a:lnTo>
                    <a:pt x="162" y="247"/>
                  </a:lnTo>
                  <a:lnTo>
                    <a:pt x="121" y="270"/>
                  </a:lnTo>
                  <a:lnTo>
                    <a:pt x="84" y="289"/>
                  </a:lnTo>
                  <a:lnTo>
                    <a:pt x="55" y="308"/>
                  </a:lnTo>
                  <a:lnTo>
                    <a:pt x="32" y="322"/>
                  </a:lnTo>
                  <a:lnTo>
                    <a:pt x="14" y="334"/>
                  </a:lnTo>
                  <a:lnTo>
                    <a:pt x="4" y="341"/>
                  </a:lnTo>
                  <a:lnTo>
                    <a:pt x="0" y="3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7"/>
            <p:cNvSpPr>
              <a:spLocks/>
            </p:cNvSpPr>
            <p:nvPr/>
          </p:nvSpPr>
          <p:spPr bwMode="auto">
            <a:xfrm>
              <a:off x="6237288" y="11113"/>
              <a:ext cx="3617913" cy="5989638"/>
            </a:xfrm>
            <a:custGeom>
              <a:avLst/>
              <a:gdLst>
                <a:gd name="T0" fmla="*/ 0 w 2279"/>
                <a:gd name="T1" fmla="*/ 3773 h 3773"/>
                <a:gd name="T2" fmla="*/ 15 w 2279"/>
                <a:gd name="T3" fmla="*/ 3765 h 3773"/>
                <a:gd name="T4" fmla="*/ 54 w 2279"/>
                <a:gd name="T5" fmla="*/ 3738 h 3773"/>
                <a:gd name="T6" fmla="*/ 120 w 2279"/>
                <a:gd name="T7" fmla="*/ 3700 h 3773"/>
                <a:gd name="T8" fmla="*/ 209 w 2279"/>
                <a:gd name="T9" fmla="*/ 3656 h 3773"/>
                <a:gd name="T10" fmla="*/ 319 w 2279"/>
                <a:gd name="T11" fmla="*/ 3606 h 3773"/>
                <a:gd name="T12" fmla="*/ 451 w 2279"/>
                <a:gd name="T13" fmla="*/ 3557 h 3773"/>
                <a:gd name="T14" fmla="*/ 599 w 2279"/>
                <a:gd name="T15" fmla="*/ 3511 h 3773"/>
                <a:gd name="T16" fmla="*/ 765 w 2279"/>
                <a:gd name="T17" fmla="*/ 3473 h 3773"/>
                <a:gd name="T18" fmla="*/ 946 w 2279"/>
                <a:gd name="T19" fmla="*/ 3448 h 3773"/>
                <a:gd name="T20" fmla="*/ 1140 w 2279"/>
                <a:gd name="T21" fmla="*/ 3438 h 3773"/>
                <a:gd name="T22" fmla="*/ 1334 w 2279"/>
                <a:gd name="T23" fmla="*/ 3448 h 3773"/>
                <a:gd name="T24" fmla="*/ 1515 w 2279"/>
                <a:gd name="T25" fmla="*/ 3473 h 3773"/>
                <a:gd name="T26" fmla="*/ 1682 w 2279"/>
                <a:gd name="T27" fmla="*/ 3511 h 3773"/>
                <a:gd name="T28" fmla="*/ 1830 w 2279"/>
                <a:gd name="T29" fmla="*/ 3557 h 3773"/>
                <a:gd name="T30" fmla="*/ 1960 w 2279"/>
                <a:gd name="T31" fmla="*/ 3606 h 3773"/>
                <a:gd name="T32" fmla="*/ 2071 w 2279"/>
                <a:gd name="T33" fmla="*/ 3656 h 3773"/>
                <a:gd name="T34" fmla="*/ 2160 w 2279"/>
                <a:gd name="T35" fmla="*/ 3700 h 3773"/>
                <a:gd name="T36" fmla="*/ 2225 w 2279"/>
                <a:gd name="T37" fmla="*/ 3738 h 3773"/>
                <a:gd name="T38" fmla="*/ 2266 w 2279"/>
                <a:gd name="T39" fmla="*/ 3765 h 3773"/>
                <a:gd name="T40" fmla="*/ 2279 w 2279"/>
                <a:gd name="T41" fmla="*/ 3773 h 3773"/>
                <a:gd name="T42" fmla="*/ 2276 w 2279"/>
                <a:gd name="T43" fmla="*/ 385 h 3773"/>
                <a:gd name="T44" fmla="*/ 2249 w 2279"/>
                <a:gd name="T45" fmla="*/ 364 h 3773"/>
                <a:gd name="T46" fmla="*/ 2195 w 2279"/>
                <a:gd name="T47" fmla="*/ 326 h 3773"/>
                <a:gd name="T48" fmla="*/ 2118 w 2279"/>
                <a:gd name="T49" fmla="*/ 278 h 3773"/>
                <a:gd name="T50" fmla="*/ 2019 w 2279"/>
                <a:gd name="T51" fmla="*/ 222 h 3773"/>
                <a:gd name="T52" fmla="*/ 1897 w 2279"/>
                <a:gd name="T53" fmla="*/ 164 h 3773"/>
                <a:gd name="T54" fmla="*/ 1757 w 2279"/>
                <a:gd name="T55" fmla="*/ 108 h 3773"/>
                <a:gd name="T56" fmla="*/ 1599 w 2279"/>
                <a:gd name="T57" fmla="*/ 59 h 3773"/>
                <a:gd name="T58" fmla="*/ 1426 w 2279"/>
                <a:gd name="T59" fmla="*/ 23 h 3773"/>
                <a:gd name="T60" fmla="*/ 1239 w 2279"/>
                <a:gd name="T61" fmla="*/ 1 h 3773"/>
                <a:gd name="T62" fmla="*/ 1041 w 2279"/>
                <a:gd name="T63" fmla="*/ 1 h 3773"/>
                <a:gd name="T64" fmla="*/ 854 w 2279"/>
                <a:gd name="T65" fmla="*/ 19 h 3773"/>
                <a:gd name="T66" fmla="*/ 679 w 2279"/>
                <a:gd name="T67" fmla="*/ 52 h 3773"/>
                <a:gd name="T68" fmla="*/ 523 w 2279"/>
                <a:gd name="T69" fmla="*/ 97 h 3773"/>
                <a:gd name="T70" fmla="*/ 383 w 2279"/>
                <a:gd name="T71" fmla="*/ 146 h 3773"/>
                <a:gd name="T72" fmla="*/ 261 w 2279"/>
                <a:gd name="T73" fmla="*/ 197 h 3773"/>
                <a:gd name="T74" fmla="*/ 163 w 2279"/>
                <a:gd name="T75" fmla="*/ 247 h 3773"/>
                <a:gd name="T76" fmla="*/ 85 w 2279"/>
                <a:gd name="T77" fmla="*/ 289 h 3773"/>
                <a:gd name="T78" fmla="*/ 31 w 2279"/>
                <a:gd name="T79" fmla="*/ 322 h 3773"/>
                <a:gd name="T80" fmla="*/ 5 w 2279"/>
                <a:gd name="T81" fmla="*/ 341 h 3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79" h="3773">
                  <a:moveTo>
                    <a:pt x="0" y="344"/>
                  </a:moveTo>
                  <a:lnTo>
                    <a:pt x="0" y="3773"/>
                  </a:lnTo>
                  <a:lnTo>
                    <a:pt x="5" y="3771"/>
                  </a:lnTo>
                  <a:lnTo>
                    <a:pt x="15" y="3765"/>
                  </a:lnTo>
                  <a:lnTo>
                    <a:pt x="31" y="3753"/>
                  </a:lnTo>
                  <a:lnTo>
                    <a:pt x="54" y="3738"/>
                  </a:lnTo>
                  <a:lnTo>
                    <a:pt x="85" y="3722"/>
                  </a:lnTo>
                  <a:lnTo>
                    <a:pt x="120" y="3700"/>
                  </a:lnTo>
                  <a:lnTo>
                    <a:pt x="163" y="3679"/>
                  </a:lnTo>
                  <a:lnTo>
                    <a:pt x="209" y="3656"/>
                  </a:lnTo>
                  <a:lnTo>
                    <a:pt x="261" y="3631"/>
                  </a:lnTo>
                  <a:lnTo>
                    <a:pt x="319" y="3606"/>
                  </a:lnTo>
                  <a:lnTo>
                    <a:pt x="383" y="3582"/>
                  </a:lnTo>
                  <a:lnTo>
                    <a:pt x="451" y="3557"/>
                  </a:lnTo>
                  <a:lnTo>
                    <a:pt x="523" y="3532"/>
                  </a:lnTo>
                  <a:lnTo>
                    <a:pt x="599" y="3511"/>
                  </a:lnTo>
                  <a:lnTo>
                    <a:pt x="679" y="3491"/>
                  </a:lnTo>
                  <a:lnTo>
                    <a:pt x="765" y="3473"/>
                  </a:lnTo>
                  <a:lnTo>
                    <a:pt x="854" y="3460"/>
                  </a:lnTo>
                  <a:lnTo>
                    <a:pt x="946" y="3448"/>
                  </a:lnTo>
                  <a:lnTo>
                    <a:pt x="1041" y="3442"/>
                  </a:lnTo>
                  <a:lnTo>
                    <a:pt x="1140" y="3438"/>
                  </a:lnTo>
                  <a:lnTo>
                    <a:pt x="1239" y="3442"/>
                  </a:lnTo>
                  <a:lnTo>
                    <a:pt x="1334" y="3448"/>
                  </a:lnTo>
                  <a:lnTo>
                    <a:pt x="1426" y="3460"/>
                  </a:lnTo>
                  <a:lnTo>
                    <a:pt x="1515" y="3473"/>
                  </a:lnTo>
                  <a:lnTo>
                    <a:pt x="1599" y="3491"/>
                  </a:lnTo>
                  <a:lnTo>
                    <a:pt x="1682" y="3511"/>
                  </a:lnTo>
                  <a:lnTo>
                    <a:pt x="1757" y="3532"/>
                  </a:lnTo>
                  <a:lnTo>
                    <a:pt x="1830" y="3557"/>
                  </a:lnTo>
                  <a:lnTo>
                    <a:pt x="1897" y="3582"/>
                  </a:lnTo>
                  <a:lnTo>
                    <a:pt x="1960" y="3606"/>
                  </a:lnTo>
                  <a:lnTo>
                    <a:pt x="2019" y="3631"/>
                  </a:lnTo>
                  <a:lnTo>
                    <a:pt x="2071" y="3656"/>
                  </a:lnTo>
                  <a:lnTo>
                    <a:pt x="2118" y="3679"/>
                  </a:lnTo>
                  <a:lnTo>
                    <a:pt x="2160" y="3700"/>
                  </a:lnTo>
                  <a:lnTo>
                    <a:pt x="2195" y="3722"/>
                  </a:lnTo>
                  <a:lnTo>
                    <a:pt x="2225" y="3738"/>
                  </a:lnTo>
                  <a:lnTo>
                    <a:pt x="2249" y="3753"/>
                  </a:lnTo>
                  <a:lnTo>
                    <a:pt x="2266" y="3765"/>
                  </a:lnTo>
                  <a:lnTo>
                    <a:pt x="2276" y="3771"/>
                  </a:lnTo>
                  <a:lnTo>
                    <a:pt x="2279" y="3773"/>
                  </a:lnTo>
                  <a:lnTo>
                    <a:pt x="2279" y="387"/>
                  </a:lnTo>
                  <a:lnTo>
                    <a:pt x="2276" y="385"/>
                  </a:lnTo>
                  <a:lnTo>
                    <a:pt x="2266" y="377"/>
                  </a:lnTo>
                  <a:lnTo>
                    <a:pt x="2249" y="364"/>
                  </a:lnTo>
                  <a:lnTo>
                    <a:pt x="2225" y="347"/>
                  </a:lnTo>
                  <a:lnTo>
                    <a:pt x="2195" y="326"/>
                  </a:lnTo>
                  <a:lnTo>
                    <a:pt x="2160" y="303"/>
                  </a:lnTo>
                  <a:lnTo>
                    <a:pt x="2118" y="278"/>
                  </a:lnTo>
                  <a:lnTo>
                    <a:pt x="2071" y="250"/>
                  </a:lnTo>
                  <a:lnTo>
                    <a:pt x="2019" y="222"/>
                  </a:lnTo>
                  <a:lnTo>
                    <a:pt x="1960" y="192"/>
                  </a:lnTo>
                  <a:lnTo>
                    <a:pt x="1897" y="164"/>
                  </a:lnTo>
                  <a:lnTo>
                    <a:pt x="1830" y="135"/>
                  </a:lnTo>
                  <a:lnTo>
                    <a:pt x="1757" y="108"/>
                  </a:lnTo>
                  <a:lnTo>
                    <a:pt x="1682" y="82"/>
                  </a:lnTo>
                  <a:lnTo>
                    <a:pt x="1599" y="59"/>
                  </a:lnTo>
                  <a:lnTo>
                    <a:pt x="1515" y="39"/>
                  </a:lnTo>
                  <a:lnTo>
                    <a:pt x="1426" y="23"/>
                  </a:lnTo>
                  <a:lnTo>
                    <a:pt x="1334" y="9"/>
                  </a:lnTo>
                  <a:lnTo>
                    <a:pt x="1239" y="1"/>
                  </a:lnTo>
                  <a:lnTo>
                    <a:pt x="1140" y="0"/>
                  </a:lnTo>
                  <a:lnTo>
                    <a:pt x="1041" y="1"/>
                  </a:lnTo>
                  <a:lnTo>
                    <a:pt x="946" y="8"/>
                  </a:lnTo>
                  <a:lnTo>
                    <a:pt x="854" y="19"/>
                  </a:lnTo>
                  <a:lnTo>
                    <a:pt x="765" y="34"/>
                  </a:lnTo>
                  <a:lnTo>
                    <a:pt x="679" y="52"/>
                  </a:lnTo>
                  <a:lnTo>
                    <a:pt x="599" y="74"/>
                  </a:lnTo>
                  <a:lnTo>
                    <a:pt x="523" y="97"/>
                  </a:lnTo>
                  <a:lnTo>
                    <a:pt x="451" y="120"/>
                  </a:lnTo>
                  <a:lnTo>
                    <a:pt x="383" y="146"/>
                  </a:lnTo>
                  <a:lnTo>
                    <a:pt x="319" y="171"/>
                  </a:lnTo>
                  <a:lnTo>
                    <a:pt x="261" y="197"/>
                  </a:lnTo>
                  <a:lnTo>
                    <a:pt x="209" y="222"/>
                  </a:lnTo>
                  <a:lnTo>
                    <a:pt x="163" y="247"/>
                  </a:lnTo>
                  <a:lnTo>
                    <a:pt x="120" y="270"/>
                  </a:lnTo>
                  <a:lnTo>
                    <a:pt x="85" y="289"/>
                  </a:lnTo>
                  <a:lnTo>
                    <a:pt x="54" y="308"/>
                  </a:lnTo>
                  <a:lnTo>
                    <a:pt x="31" y="322"/>
                  </a:lnTo>
                  <a:lnTo>
                    <a:pt x="15" y="334"/>
                  </a:lnTo>
                  <a:lnTo>
                    <a:pt x="5" y="341"/>
                  </a:lnTo>
                  <a:lnTo>
                    <a:pt x="0" y="3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8"/>
            <p:cNvSpPr>
              <a:spLocks/>
            </p:cNvSpPr>
            <p:nvPr/>
          </p:nvSpPr>
          <p:spPr bwMode="auto">
            <a:xfrm>
              <a:off x="1785938" y="1106488"/>
              <a:ext cx="8624888" cy="5751513"/>
            </a:xfrm>
            <a:custGeom>
              <a:avLst/>
              <a:gdLst>
                <a:gd name="T0" fmla="*/ 0 w 5433"/>
                <a:gd name="T1" fmla="*/ 0 h 3623"/>
                <a:gd name="T2" fmla="*/ 176 w 5433"/>
                <a:gd name="T3" fmla="*/ 0 h 3623"/>
                <a:gd name="T4" fmla="*/ 176 w 5433"/>
                <a:gd name="T5" fmla="*/ 3277 h 3623"/>
                <a:gd name="T6" fmla="*/ 2279 w 5433"/>
                <a:gd name="T7" fmla="*/ 3277 h 3623"/>
                <a:gd name="T8" fmla="*/ 2279 w 5433"/>
                <a:gd name="T9" fmla="*/ 3450 h 3623"/>
                <a:gd name="T10" fmla="*/ 3156 w 5433"/>
                <a:gd name="T11" fmla="*/ 3450 h 3623"/>
                <a:gd name="T12" fmla="*/ 3156 w 5433"/>
                <a:gd name="T13" fmla="*/ 3277 h 3623"/>
                <a:gd name="T14" fmla="*/ 5259 w 5433"/>
                <a:gd name="T15" fmla="*/ 3277 h 3623"/>
                <a:gd name="T16" fmla="*/ 5259 w 5433"/>
                <a:gd name="T17" fmla="*/ 0 h 3623"/>
                <a:gd name="T18" fmla="*/ 5433 w 5433"/>
                <a:gd name="T19" fmla="*/ 0 h 3623"/>
                <a:gd name="T20" fmla="*/ 5433 w 5433"/>
                <a:gd name="T21" fmla="*/ 3450 h 3623"/>
                <a:gd name="T22" fmla="*/ 3330 w 5433"/>
                <a:gd name="T23" fmla="*/ 3450 h 3623"/>
                <a:gd name="T24" fmla="*/ 3342 w 5433"/>
                <a:gd name="T25" fmla="*/ 3623 h 3623"/>
                <a:gd name="T26" fmla="*/ 2103 w 5433"/>
                <a:gd name="T27" fmla="*/ 3623 h 3623"/>
                <a:gd name="T28" fmla="*/ 2103 w 5433"/>
                <a:gd name="T29" fmla="*/ 3450 h 3623"/>
                <a:gd name="T30" fmla="*/ 0 w 5433"/>
                <a:gd name="T31" fmla="*/ 3450 h 3623"/>
                <a:gd name="T32" fmla="*/ 0 w 5433"/>
                <a:gd name="T33" fmla="*/ 0 h 3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33" h="3623">
                  <a:moveTo>
                    <a:pt x="0" y="0"/>
                  </a:moveTo>
                  <a:lnTo>
                    <a:pt x="176" y="0"/>
                  </a:lnTo>
                  <a:lnTo>
                    <a:pt x="176" y="3277"/>
                  </a:lnTo>
                  <a:lnTo>
                    <a:pt x="2279" y="3277"/>
                  </a:lnTo>
                  <a:lnTo>
                    <a:pt x="2279" y="3450"/>
                  </a:lnTo>
                  <a:lnTo>
                    <a:pt x="3156" y="3450"/>
                  </a:lnTo>
                  <a:lnTo>
                    <a:pt x="3156" y="3277"/>
                  </a:lnTo>
                  <a:lnTo>
                    <a:pt x="5259" y="3277"/>
                  </a:lnTo>
                  <a:lnTo>
                    <a:pt x="5259" y="0"/>
                  </a:lnTo>
                  <a:lnTo>
                    <a:pt x="5433" y="0"/>
                  </a:lnTo>
                  <a:lnTo>
                    <a:pt x="5433" y="3450"/>
                  </a:lnTo>
                  <a:lnTo>
                    <a:pt x="3330" y="3450"/>
                  </a:lnTo>
                  <a:lnTo>
                    <a:pt x="3342" y="3623"/>
                  </a:lnTo>
                  <a:lnTo>
                    <a:pt x="2103" y="3623"/>
                  </a:lnTo>
                  <a:lnTo>
                    <a:pt x="2103" y="3450"/>
                  </a:lnTo>
                  <a:lnTo>
                    <a:pt x="0" y="34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cxnSp>
        <p:nvCxnSpPr>
          <p:cNvPr id="13" name="直接连接符 12"/>
          <p:cNvCxnSpPr/>
          <p:nvPr/>
        </p:nvCxnSpPr>
        <p:spPr>
          <a:xfrm>
            <a:off x="3477358" y="2533650"/>
            <a:ext cx="0" cy="1524000"/>
          </a:xfrm>
          <a:prstGeom prst="line">
            <a:avLst/>
          </a:prstGeom>
          <a:ln w="28575">
            <a:solidFill>
              <a:srgbClr val="FCFCFC"/>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233496" y="2531833"/>
            <a:ext cx="5747660" cy="1200329"/>
          </a:xfrm>
          <a:prstGeom prst="rect">
            <a:avLst/>
          </a:prstGeom>
          <a:noFill/>
        </p:spPr>
        <p:txBody>
          <a:bodyPr wrap="square" rtlCol="0">
            <a:spAutoFit/>
          </a:bodyPr>
          <a:lstStyle/>
          <a:p>
            <a:pPr algn="ctr"/>
            <a:r>
              <a:rPr lang="zh-CN" altLang="en-US" sz="7200" dirty="0" smtClean="0">
                <a:solidFill>
                  <a:srgbClr val="FCFCFC"/>
                </a:solidFill>
                <a:latin typeface="汉真广标" panose="02010609000101010101" pitchFamily="49" charset="-122"/>
                <a:ea typeface="汉真广标" panose="02010609000101010101" pitchFamily="49" charset="-122"/>
              </a:rPr>
              <a:t>毕业论文答辩</a:t>
            </a:r>
            <a:endParaRPr lang="zh-CN" altLang="en-US" sz="7200" dirty="0">
              <a:solidFill>
                <a:srgbClr val="FCFCFC"/>
              </a:solidFill>
              <a:latin typeface="汉真广标" panose="02010609000101010101" pitchFamily="49" charset="-122"/>
              <a:ea typeface="汉真广标" panose="02010609000101010101" pitchFamily="49" charset="-122"/>
            </a:endParaRPr>
          </a:p>
        </p:txBody>
      </p:sp>
      <p:sp>
        <p:nvSpPr>
          <p:cNvPr id="15" name="矩形 14"/>
          <p:cNvSpPr/>
          <p:nvPr/>
        </p:nvSpPr>
        <p:spPr>
          <a:xfrm>
            <a:off x="4292111" y="3757916"/>
            <a:ext cx="3269274" cy="369332"/>
          </a:xfrm>
          <a:prstGeom prst="rect">
            <a:avLst/>
          </a:prstGeom>
        </p:spPr>
        <p:txBody>
          <a:bodyPr wrap="square">
            <a:spAutoFit/>
          </a:bodyPr>
          <a:lstStyle/>
          <a:p>
            <a:pPr algn="dist"/>
            <a:r>
              <a:rPr lang="en-US" altLang="zh-CN" dirty="0" smtClean="0">
                <a:solidFill>
                  <a:srgbClr val="FCFCFC"/>
                </a:solidFill>
                <a:latin typeface="arial" panose="020B0604020202020204" pitchFamily="34" charset="0"/>
              </a:rPr>
              <a:t>Graduation thesis defense</a:t>
            </a:r>
            <a:endParaRPr lang="zh-CN" altLang="en-US" dirty="0">
              <a:solidFill>
                <a:srgbClr val="FCFCFC"/>
              </a:solidFill>
            </a:endParaRPr>
          </a:p>
        </p:txBody>
      </p:sp>
      <p:sp>
        <p:nvSpPr>
          <p:cNvPr id="16" name="矩形 15"/>
          <p:cNvSpPr/>
          <p:nvPr/>
        </p:nvSpPr>
        <p:spPr>
          <a:xfrm>
            <a:off x="0" y="1965080"/>
            <a:ext cx="12192000" cy="1143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658007" y="3738094"/>
            <a:ext cx="2328482" cy="369332"/>
          </a:xfrm>
          <a:prstGeom prst="rect">
            <a:avLst/>
          </a:prstGeom>
          <a:noFill/>
        </p:spPr>
        <p:txBody>
          <a:bodyPr wrap="square" rtlCol="0">
            <a:spAutoFit/>
          </a:bodyPr>
          <a:lstStyle/>
          <a:p>
            <a:pPr algn="ctr"/>
            <a:r>
              <a:rPr lang="zh-CN" altLang="en-US" dirty="0" smtClean="0">
                <a:solidFill>
                  <a:srgbClr val="FCFCFC"/>
                </a:solidFill>
                <a:latin typeface="微软雅黑" panose="020B0503020204020204" pitchFamily="34" charset="-122"/>
                <a:ea typeface="微软雅黑" panose="020B0503020204020204" pitchFamily="34" charset="-122"/>
              </a:rPr>
              <a:t>答辩人：飞翔的石头</a:t>
            </a:r>
            <a:endParaRPr lang="zh-CN" altLang="en-US" dirty="0">
              <a:solidFill>
                <a:srgbClr val="FCFCF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865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出自【趣你的PPT】(微信:qunideppt)：最优质的PPT资源库"/>
          <p:cNvSpPr/>
          <p:nvPr/>
        </p:nvSpPr>
        <p:spPr>
          <a:xfrm>
            <a:off x="1407755" y="2942631"/>
            <a:ext cx="2033145" cy="2033145"/>
          </a:xfrm>
          <a:prstGeom prst="blockArc">
            <a:avLst>
              <a:gd name="adj1" fmla="val 10800000"/>
              <a:gd name="adj2" fmla="val 21595040"/>
              <a:gd name="adj3" fmla="val 10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44">
              <a:solidFill>
                <a:prstClr val="black"/>
              </a:solidFill>
            </a:endParaRPr>
          </a:p>
        </p:txBody>
      </p:sp>
      <p:sp>
        <p:nvSpPr>
          <p:cNvPr id="3" name="出自【趣你的PPT】(微信:qunideppt)：最优质的PPT资源库"/>
          <p:cNvSpPr/>
          <p:nvPr/>
        </p:nvSpPr>
        <p:spPr>
          <a:xfrm>
            <a:off x="1923820" y="3454367"/>
            <a:ext cx="1001016" cy="1001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44">
              <a:solidFill>
                <a:prstClr val="white"/>
              </a:solidFill>
            </a:endParaRPr>
          </a:p>
        </p:txBody>
      </p:sp>
      <p:cxnSp>
        <p:nvCxnSpPr>
          <p:cNvPr id="5" name="出自【趣你的PPT】(微信:qunideppt)：最优质的PPT资源库"/>
          <p:cNvCxnSpPr/>
          <p:nvPr/>
        </p:nvCxnSpPr>
        <p:spPr>
          <a:xfrm flipV="1">
            <a:off x="2424203" y="4582488"/>
            <a:ext cx="0" cy="626909"/>
          </a:xfrm>
          <a:prstGeom prst="line">
            <a:avLst/>
          </a:prstGeom>
          <a:ln w="28575" cap="rnd">
            <a:solidFill>
              <a:schemeClr val="bg1">
                <a:lumMod val="8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 name="出自【趣你的PPT】(微信:qunideppt)：最优质的PPT资源库"/>
          <p:cNvSpPr/>
          <p:nvPr/>
        </p:nvSpPr>
        <p:spPr>
          <a:xfrm flipV="1">
            <a:off x="3230011" y="2921892"/>
            <a:ext cx="2033145" cy="2033145"/>
          </a:xfrm>
          <a:prstGeom prst="blockArc">
            <a:avLst>
              <a:gd name="adj1" fmla="val 10800000"/>
              <a:gd name="adj2" fmla="val 21595040"/>
              <a:gd name="adj3" fmla="val 10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44" dirty="0">
              <a:solidFill>
                <a:prstClr val="black"/>
              </a:solidFill>
            </a:endParaRPr>
          </a:p>
        </p:txBody>
      </p:sp>
      <p:sp>
        <p:nvSpPr>
          <p:cNvPr id="7" name="出自【趣你的PPT】(微信:qunideppt)：最优质的PPT资源库"/>
          <p:cNvSpPr/>
          <p:nvPr/>
        </p:nvSpPr>
        <p:spPr>
          <a:xfrm>
            <a:off x="3710370" y="3437957"/>
            <a:ext cx="1001016" cy="1001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44">
              <a:solidFill>
                <a:prstClr val="white"/>
              </a:solidFill>
            </a:endParaRPr>
          </a:p>
        </p:txBody>
      </p:sp>
      <p:cxnSp>
        <p:nvCxnSpPr>
          <p:cNvPr id="9" name="出自【趣你的PPT】(微信:qunideppt)：最优质的PPT资源库"/>
          <p:cNvCxnSpPr/>
          <p:nvPr/>
        </p:nvCxnSpPr>
        <p:spPr>
          <a:xfrm>
            <a:off x="4211154" y="2615182"/>
            <a:ext cx="0" cy="688602"/>
          </a:xfrm>
          <a:prstGeom prst="line">
            <a:avLst/>
          </a:prstGeom>
          <a:ln w="28575" cap="rnd">
            <a:solidFill>
              <a:schemeClr val="bg1">
                <a:lumMod val="8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0" name="出自【趣你的PPT】(微信:qunideppt)：最优质的PPT资源库"/>
          <p:cNvSpPr/>
          <p:nvPr/>
        </p:nvSpPr>
        <p:spPr>
          <a:xfrm>
            <a:off x="5052267" y="2942631"/>
            <a:ext cx="2033145" cy="2033145"/>
          </a:xfrm>
          <a:prstGeom prst="blockArc">
            <a:avLst>
              <a:gd name="adj1" fmla="val 10800000"/>
              <a:gd name="adj2" fmla="val 21595040"/>
              <a:gd name="adj3" fmla="val 10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44" dirty="0">
              <a:solidFill>
                <a:prstClr val="black"/>
              </a:solidFill>
            </a:endParaRPr>
          </a:p>
        </p:txBody>
      </p:sp>
      <p:sp>
        <p:nvSpPr>
          <p:cNvPr id="11" name="出自【趣你的PPT】(微信:qunideppt)：最优质的PPT资源库"/>
          <p:cNvSpPr/>
          <p:nvPr/>
        </p:nvSpPr>
        <p:spPr>
          <a:xfrm>
            <a:off x="5566749" y="3454367"/>
            <a:ext cx="1001016" cy="1001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44">
              <a:solidFill>
                <a:prstClr val="white"/>
              </a:solidFill>
            </a:endParaRPr>
          </a:p>
        </p:txBody>
      </p:sp>
      <p:cxnSp>
        <p:nvCxnSpPr>
          <p:cNvPr id="13" name="出自【趣你的PPT】(微信:qunideppt)：最优质的PPT资源库"/>
          <p:cNvCxnSpPr/>
          <p:nvPr/>
        </p:nvCxnSpPr>
        <p:spPr>
          <a:xfrm flipV="1">
            <a:off x="6067257" y="4592914"/>
            <a:ext cx="0" cy="626909"/>
          </a:xfrm>
          <a:prstGeom prst="line">
            <a:avLst/>
          </a:prstGeom>
          <a:ln w="28575" cap="rnd">
            <a:solidFill>
              <a:schemeClr val="bg1">
                <a:lumMod val="8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4" name="出自【趣你的PPT】(微信:qunideppt)：最优质的PPT资源库"/>
          <p:cNvSpPr/>
          <p:nvPr/>
        </p:nvSpPr>
        <p:spPr>
          <a:xfrm>
            <a:off x="8697020" y="2942631"/>
            <a:ext cx="2033145" cy="2033145"/>
          </a:xfrm>
          <a:prstGeom prst="blockArc">
            <a:avLst>
              <a:gd name="adj1" fmla="val 10800000"/>
              <a:gd name="adj2" fmla="val 21595040"/>
              <a:gd name="adj3" fmla="val 10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44" dirty="0">
              <a:solidFill>
                <a:prstClr val="black"/>
              </a:solidFill>
            </a:endParaRPr>
          </a:p>
        </p:txBody>
      </p:sp>
      <p:sp>
        <p:nvSpPr>
          <p:cNvPr id="15" name="出自【趣你的PPT】(微信:qunideppt)：最优质的PPT资源库"/>
          <p:cNvSpPr/>
          <p:nvPr/>
        </p:nvSpPr>
        <p:spPr>
          <a:xfrm>
            <a:off x="9210075" y="3454367"/>
            <a:ext cx="1001016" cy="1001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44">
              <a:solidFill>
                <a:prstClr val="white"/>
              </a:solidFill>
            </a:endParaRPr>
          </a:p>
        </p:txBody>
      </p:sp>
      <p:cxnSp>
        <p:nvCxnSpPr>
          <p:cNvPr id="17" name="出自【趣你的PPT】(微信:qunideppt)：最优质的PPT资源库"/>
          <p:cNvCxnSpPr/>
          <p:nvPr/>
        </p:nvCxnSpPr>
        <p:spPr>
          <a:xfrm flipV="1">
            <a:off x="9710459" y="4592914"/>
            <a:ext cx="0" cy="626909"/>
          </a:xfrm>
          <a:prstGeom prst="line">
            <a:avLst/>
          </a:prstGeom>
          <a:ln w="28575" cap="rnd">
            <a:solidFill>
              <a:schemeClr val="bg1">
                <a:lumMod val="8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8" name="出自【趣你的PPT】(微信:qunideppt)：最优质的PPT资源库"/>
          <p:cNvSpPr/>
          <p:nvPr/>
        </p:nvSpPr>
        <p:spPr>
          <a:xfrm flipV="1">
            <a:off x="6874763" y="2921892"/>
            <a:ext cx="2033145" cy="2033145"/>
          </a:xfrm>
          <a:prstGeom prst="blockArc">
            <a:avLst>
              <a:gd name="adj1" fmla="val 10800000"/>
              <a:gd name="adj2" fmla="val 21595040"/>
              <a:gd name="adj3" fmla="val 10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44" dirty="0">
              <a:solidFill>
                <a:prstClr val="black"/>
              </a:solidFill>
            </a:endParaRPr>
          </a:p>
        </p:txBody>
      </p:sp>
      <p:sp>
        <p:nvSpPr>
          <p:cNvPr id="19" name="出自【趣你的PPT】(微信:qunideppt)：最优质的PPT资源库"/>
          <p:cNvSpPr/>
          <p:nvPr/>
        </p:nvSpPr>
        <p:spPr>
          <a:xfrm>
            <a:off x="7390433" y="3437957"/>
            <a:ext cx="1001016" cy="1001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44">
              <a:solidFill>
                <a:prstClr val="white"/>
              </a:solidFill>
            </a:endParaRPr>
          </a:p>
        </p:txBody>
      </p:sp>
      <p:cxnSp>
        <p:nvCxnSpPr>
          <p:cNvPr id="21" name="出自【趣你的PPT】(微信:qunideppt)：最优质的PPT资源库"/>
          <p:cNvCxnSpPr/>
          <p:nvPr/>
        </p:nvCxnSpPr>
        <p:spPr>
          <a:xfrm>
            <a:off x="7891216" y="2615182"/>
            <a:ext cx="0" cy="688602"/>
          </a:xfrm>
          <a:prstGeom prst="line">
            <a:avLst/>
          </a:prstGeom>
          <a:ln w="28575" cap="rnd">
            <a:solidFill>
              <a:schemeClr val="bg1">
                <a:lumMod val="8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2" name="出自【趣你的PPT】(微信:qunideppt)：最优质的PPT资源库"/>
          <p:cNvSpPr/>
          <p:nvPr/>
        </p:nvSpPr>
        <p:spPr>
          <a:xfrm>
            <a:off x="1488651" y="5374739"/>
            <a:ext cx="2592376" cy="338554"/>
          </a:xfrm>
          <a:prstGeom prst="rect">
            <a:avLst/>
          </a:prstGeom>
        </p:spPr>
        <p:txBody>
          <a:bodyPr wrap="square">
            <a:spAutoFit/>
          </a:bodyPr>
          <a:lstStyle/>
          <a:p>
            <a:r>
              <a:rPr lang="zh-CN" altLang="en-US" sz="1600"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单击此处编辑标题。</a:t>
            </a:r>
            <a:endParaRPr lang="en-US" sz="16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3" name="出自【趣你的PPT】(微信:qunideppt)：最优质的PPT资源库"/>
          <p:cNvSpPr/>
          <p:nvPr/>
        </p:nvSpPr>
        <p:spPr>
          <a:xfrm>
            <a:off x="3307221" y="2002630"/>
            <a:ext cx="2592376" cy="338554"/>
          </a:xfrm>
          <a:prstGeom prst="rect">
            <a:avLst/>
          </a:prstGeom>
        </p:spPr>
        <p:txBody>
          <a:bodyPr wrap="square">
            <a:spAutoFit/>
          </a:bodyPr>
          <a:lstStyle/>
          <a:p>
            <a:pPr>
              <a:defRPr/>
            </a:pPr>
            <a:r>
              <a:rPr lang="zh-CN" altLang="en-US" sz="1600"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单击此处编辑标题。</a:t>
            </a:r>
            <a:endParaRPr lang="en-US" sz="1600" b="1" dirty="0">
              <a:solidFill>
                <a:prstClr val="black"/>
              </a:solidFill>
            </a:endParaRPr>
          </a:p>
        </p:txBody>
      </p:sp>
      <p:sp>
        <p:nvSpPr>
          <p:cNvPr id="24" name="出自【趣你的PPT】(微信:qunideppt)：最优质的PPT资源库"/>
          <p:cNvSpPr/>
          <p:nvPr/>
        </p:nvSpPr>
        <p:spPr>
          <a:xfrm>
            <a:off x="5138879" y="5357354"/>
            <a:ext cx="2592376" cy="338554"/>
          </a:xfrm>
          <a:prstGeom prst="rect">
            <a:avLst/>
          </a:prstGeom>
        </p:spPr>
        <p:txBody>
          <a:bodyPr wrap="square">
            <a:spAutoFit/>
          </a:bodyPr>
          <a:lstStyle/>
          <a:p>
            <a:r>
              <a:rPr lang="zh-CN" altLang="en-US" sz="1600"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单击此处编辑标题。</a:t>
            </a:r>
            <a:endParaRPr lang="en-US" sz="16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5" name="出自【趣你的PPT】(微信:qunideppt)：最优质的PPT资源库"/>
          <p:cNvSpPr/>
          <p:nvPr/>
        </p:nvSpPr>
        <p:spPr>
          <a:xfrm>
            <a:off x="8838985" y="5374740"/>
            <a:ext cx="2592376" cy="338554"/>
          </a:xfrm>
          <a:prstGeom prst="rect">
            <a:avLst/>
          </a:prstGeom>
        </p:spPr>
        <p:txBody>
          <a:bodyPr wrap="square">
            <a:spAutoFit/>
          </a:bodyPr>
          <a:lstStyle/>
          <a:p>
            <a:r>
              <a:rPr lang="zh-CN" altLang="en-US" sz="1600"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单击此处编辑标题。</a:t>
            </a:r>
            <a:endParaRPr lang="en-US" sz="16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6" name="出自【趣你的PPT】(微信:qunideppt)：最优质的PPT资源库"/>
          <p:cNvSpPr/>
          <p:nvPr/>
        </p:nvSpPr>
        <p:spPr>
          <a:xfrm>
            <a:off x="6930066" y="1955023"/>
            <a:ext cx="2592376" cy="338554"/>
          </a:xfrm>
          <a:prstGeom prst="rect">
            <a:avLst/>
          </a:prstGeom>
        </p:spPr>
        <p:txBody>
          <a:bodyPr wrap="square">
            <a:spAutoFit/>
          </a:bodyPr>
          <a:lstStyle/>
          <a:p>
            <a:r>
              <a:rPr lang="zh-CN" altLang="en-US" sz="1600"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单击此处编辑标题。</a:t>
            </a:r>
            <a:endParaRPr lang="en-US" sz="16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34" name="出自【趣你的PPT】(微信:qunideppt)：最优质的PPT资源库"/>
          <p:cNvSpPr>
            <a:spLocks/>
          </p:cNvSpPr>
          <p:nvPr/>
        </p:nvSpPr>
        <p:spPr bwMode="auto">
          <a:xfrm>
            <a:off x="7651835" y="3674683"/>
            <a:ext cx="429362" cy="428628"/>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35" name="出自【趣你的PPT】(微信:qunideppt)：最优质的PPT资源库"/>
          <p:cNvSpPr>
            <a:spLocks/>
          </p:cNvSpPr>
          <p:nvPr/>
        </p:nvSpPr>
        <p:spPr bwMode="auto">
          <a:xfrm>
            <a:off x="9505084" y="3812733"/>
            <a:ext cx="428628" cy="2813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36" name="出自【趣你的PPT】(微信:qunideppt)：最优质的PPT资源库"/>
          <p:cNvSpPr>
            <a:spLocks/>
          </p:cNvSpPr>
          <p:nvPr/>
        </p:nvSpPr>
        <p:spPr bwMode="auto">
          <a:xfrm>
            <a:off x="4068213" y="3707671"/>
            <a:ext cx="294545" cy="4293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37" name="出自【趣你的PPT】(微信:qunideppt)：最优质的PPT资源库"/>
          <p:cNvSpPr>
            <a:spLocks/>
          </p:cNvSpPr>
          <p:nvPr/>
        </p:nvSpPr>
        <p:spPr bwMode="auto">
          <a:xfrm>
            <a:off x="5863870" y="3724297"/>
            <a:ext cx="428628" cy="4286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38" name="出自【趣你的PPT】(微信:qunideppt)：最优质的PPT资源库"/>
          <p:cNvSpPr>
            <a:spLocks/>
          </p:cNvSpPr>
          <p:nvPr/>
        </p:nvSpPr>
        <p:spPr bwMode="auto">
          <a:xfrm>
            <a:off x="2218827" y="3773398"/>
            <a:ext cx="428629" cy="375875"/>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nvGrpSpPr>
          <p:cNvPr id="27" name="组合 26"/>
          <p:cNvGrpSpPr/>
          <p:nvPr/>
        </p:nvGrpSpPr>
        <p:grpSpPr>
          <a:xfrm>
            <a:off x="542963" y="367681"/>
            <a:ext cx="3793169" cy="509506"/>
            <a:chOff x="531181" y="266700"/>
            <a:chExt cx="3793169" cy="509506"/>
          </a:xfrm>
        </p:grpSpPr>
        <p:grpSp>
          <p:nvGrpSpPr>
            <p:cNvPr id="28" name="组合 27"/>
            <p:cNvGrpSpPr/>
            <p:nvPr/>
          </p:nvGrpSpPr>
          <p:grpSpPr>
            <a:xfrm>
              <a:off x="531181" y="320336"/>
              <a:ext cx="3412169" cy="455870"/>
              <a:chOff x="531181" y="320336"/>
              <a:chExt cx="3412169" cy="455870"/>
            </a:xfrm>
          </p:grpSpPr>
          <p:grpSp>
            <p:nvGrpSpPr>
              <p:cNvPr id="30" name="组合 29"/>
              <p:cNvGrpSpPr/>
              <p:nvPr/>
            </p:nvGrpSpPr>
            <p:grpSpPr>
              <a:xfrm>
                <a:off x="531181" y="320336"/>
                <a:ext cx="221958" cy="455870"/>
                <a:chOff x="5024901" y="1727200"/>
                <a:chExt cx="221958" cy="455870"/>
              </a:xfrm>
            </p:grpSpPr>
            <p:sp>
              <p:nvSpPr>
                <p:cNvPr id="32" name="矩形 31"/>
                <p:cNvSpPr/>
                <p:nvPr/>
              </p:nvSpPr>
              <p:spPr>
                <a:xfrm>
                  <a:off x="5044440" y="1727200"/>
                  <a:ext cx="182880" cy="4558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024901" y="1727200"/>
                  <a:ext cx="221958" cy="45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684753" y="756887"/>
                <a:ext cx="325859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742950" y="266700"/>
              <a:ext cx="35814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a:t>
              </a:r>
              <a:r>
                <a:rPr lang="zh-CN" altLang="en-US" sz="2400" b="1" dirty="0" smtClean="0">
                  <a:latin typeface="微软雅黑" panose="020B0503020204020204" pitchFamily="34" charset="-122"/>
                  <a:ea typeface="微软雅黑" panose="020B0503020204020204" pitchFamily="34" charset="-122"/>
                </a:rPr>
                <a:t>此处添加您的标题</a:t>
              </a:r>
              <a:endParaRPr lang="zh-CN" altLang="en-US" sz="2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402336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346200"/>
            <a:ext cx="12192000" cy="4562230"/>
            <a:chOff x="0" y="1965080"/>
            <a:chExt cx="12192000" cy="2587870"/>
          </a:xfrm>
        </p:grpSpPr>
        <p:sp>
          <p:nvSpPr>
            <p:cNvPr id="6" name="矩形 5"/>
            <p:cNvSpPr/>
            <p:nvPr/>
          </p:nvSpPr>
          <p:spPr>
            <a:xfrm>
              <a:off x="0" y="2171700"/>
              <a:ext cx="12192000" cy="21717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438650"/>
              <a:ext cx="12192000" cy="1143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1965080"/>
              <a:ext cx="12192000" cy="1143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2613404" y="2882902"/>
            <a:ext cx="6977892" cy="1133351"/>
            <a:chOff x="2322579" y="2482396"/>
            <a:chExt cx="3381815" cy="549275"/>
          </a:xfrm>
        </p:grpSpPr>
        <p:sp>
          <p:nvSpPr>
            <p:cNvPr id="19" name="文本框 18"/>
            <p:cNvSpPr txBox="1">
              <a:spLocks noChangeArrowheads="1"/>
            </p:cNvSpPr>
            <p:nvPr/>
          </p:nvSpPr>
          <p:spPr bwMode="auto">
            <a:xfrm>
              <a:off x="2978521" y="2508568"/>
              <a:ext cx="2699851" cy="4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6000" b="1" dirty="0" smtClean="0">
                  <a:solidFill>
                    <a:srgbClr val="FCFCFC"/>
                  </a:solidFill>
                  <a:latin typeface="微软雅黑" panose="020B0503020204020204" pitchFamily="34" charset="-122"/>
                  <a:ea typeface="微软雅黑" panose="020B0503020204020204" pitchFamily="34" charset="-122"/>
                </a:rPr>
                <a:t>研究思路与方法</a:t>
              </a:r>
              <a:endParaRPr lang="zh-CN" altLang="en-US" sz="6000" b="1" dirty="0">
                <a:solidFill>
                  <a:srgbClr val="FCFCFC"/>
                </a:solidFill>
                <a:latin typeface="微软雅黑" panose="020B0503020204020204" pitchFamily="34" charset="-122"/>
                <a:ea typeface="微软雅黑" panose="020B0503020204020204" pitchFamily="34" charset="-122"/>
              </a:endParaRPr>
            </a:p>
          </p:txBody>
        </p:sp>
        <p:sp>
          <p:nvSpPr>
            <p:cNvPr id="20" name="矩形 19"/>
            <p:cNvSpPr/>
            <p:nvPr/>
          </p:nvSpPr>
          <p:spPr>
            <a:xfrm>
              <a:off x="2322579" y="2482396"/>
              <a:ext cx="592999" cy="549275"/>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p>
          </p:txBody>
        </p:sp>
        <p:sp>
          <p:nvSpPr>
            <p:cNvPr id="21" name="矩形 20"/>
            <p:cNvSpPr/>
            <p:nvPr/>
          </p:nvSpPr>
          <p:spPr>
            <a:xfrm>
              <a:off x="2911279" y="2488747"/>
              <a:ext cx="2793115" cy="536575"/>
            </a:xfrm>
            <a:prstGeom prst="rect">
              <a:avLst/>
            </a:prstGeom>
            <a:noFill/>
            <a:ln>
              <a:solidFill>
                <a:srgbClr val="FDF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solidFill>
                  <a:srgbClr val="FCFCFC"/>
                </a:solidFill>
              </a:endParaRPr>
            </a:p>
          </p:txBody>
        </p:sp>
        <p:sp>
          <p:nvSpPr>
            <p:cNvPr id="22" name="文本框 21"/>
            <p:cNvSpPr txBox="1"/>
            <p:nvPr/>
          </p:nvSpPr>
          <p:spPr>
            <a:xfrm>
              <a:off x="2490980" y="2503362"/>
              <a:ext cx="240441" cy="492238"/>
            </a:xfrm>
            <a:prstGeom prst="rect">
              <a:avLst/>
            </a:prstGeom>
            <a:noFill/>
          </p:spPr>
          <p:txBody>
            <a:bodyPr wrap="square" rtlCol="0">
              <a:spAutoFit/>
            </a:bodyPr>
            <a:lstStyle/>
            <a:p>
              <a:pPr algn="ctr"/>
              <a:r>
                <a:rPr lang="en-US" altLang="zh-CN" sz="6000" dirty="0" smtClean="0">
                  <a:solidFill>
                    <a:srgbClr val="E35551"/>
                  </a:solidFill>
                  <a:latin typeface="Impact" panose="020B0806030902050204" pitchFamily="34" charset="0"/>
                </a:rPr>
                <a:t>3</a:t>
              </a:r>
              <a:endParaRPr lang="zh-CN" altLang="en-US" sz="6000" dirty="0">
                <a:solidFill>
                  <a:srgbClr val="E35551"/>
                </a:solidFill>
                <a:latin typeface="Impact" panose="020B0806030902050204" pitchFamily="34" charset="0"/>
              </a:endParaRPr>
            </a:p>
          </p:txBody>
        </p:sp>
      </p:grpSp>
    </p:spTree>
    <p:extLst>
      <p:ext uri="{BB962C8B-B14F-4D97-AF65-F5344CB8AC3E}">
        <p14:creationId xmlns:p14="http://schemas.microsoft.com/office/powerpoint/2010/main" val="839833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出自【趣你的PPT】(微信:qunideppt)：最优质的PPT资源库"/>
          <p:cNvSpPr/>
          <p:nvPr/>
        </p:nvSpPr>
        <p:spPr>
          <a:xfrm flipH="1">
            <a:off x="3131258" y="2471871"/>
            <a:ext cx="1380008" cy="1380008"/>
          </a:xfrm>
          <a:custGeom>
            <a:avLst/>
            <a:gdLst>
              <a:gd name="connsiteX0" fmla="*/ 1526344 w 1526344"/>
              <a:gd name="connsiteY0" fmla="*/ 0 h 1526345"/>
              <a:gd name="connsiteX1" fmla="*/ 1526344 w 1526344"/>
              <a:gd name="connsiteY1" fmla="*/ 1526345 h 1526345"/>
              <a:gd name="connsiteX2" fmla="*/ 0 w 1526344"/>
              <a:gd name="connsiteY2" fmla="*/ 1526345 h 1526345"/>
              <a:gd name="connsiteX3" fmla="*/ 1370285 w 1526344"/>
              <a:gd name="connsiteY3" fmla="*/ 7880 h 1526345"/>
            </a:gdLst>
            <a:ahLst/>
            <a:cxnLst>
              <a:cxn ang="0">
                <a:pos x="connsiteX0" y="connsiteY0"/>
              </a:cxn>
              <a:cxn ang="0">
                <a:pos x="connsiteX1" y="connsiteY1"/>
              </a:cxn>
              <a:cxn ang="0">
                <a:pos x="connsiteX2" y="connsiteY2"/>
              </a:cxn>
              <a:cxn ang="0">
                <a:pos x="connsiteX3" y="connsiteY3"/>
              </a:cxn>
            </a:cxnLst>
            <a:rect l="l" t="t" r="r" b="b"/>
            <a:pathLst>
              <a:path w="1526344" h="1526345">
                <a:moveTo>
                  <a:pt x="1526344" y="0"/>
                </a:moveTo>
                <a:lnTo>
                  <a:pt x="1526344" y="1526345"/>
                </a:lnTo>
                <a:lnTo>
                  <a:pt x="0" y="1526345"/>
                </a:lnTo>
                <a:cubicBezTo>
                  <a:pt x="0" y="736054"/>
                  <a:pt x="600617" y="86045"/>
                  <a:pt x="1370285" y="788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6" name="出自【趣你的PPT】(微信:qunideppt)：最优质的PPT资源库"/>
          <p:cNvSpPr/>
          <p:nvPr/>
        </p:nvSpPr>
        <p:spPr>
          <a:xfrm>
            <a:off x="4647750" y="2471871"/>
            <a:ext cx="1380008" cy="1380008"/>
          </a:xfrm>
          <a:custGeom>
            <a:avLst/>
            <a:gdLst>
              <a:gd name="connsiteX0" fmla="*/ 1526344 w 1526344"/>
              <a:gd name="connsiteY0" fmla="*/ 0 h 1526345"/>
              <a:gd name="connsiteX1" fmla="*/ 1526344 w 1526344"/>
              <a:gd name="connsiteY1" fmla="*/ 1526345 h 1526345"/>
              <a:gd name="connsiteX2" fmla="*/ 0 w 1526344"/>
              <a:gd name="connsiteY2" fmla="*/ 1526345 h 1526345"/>
              <a:gd name="connsiteX3" fmla="*/ 1370285 w 1526344"/>
              <a:gd name="connsiteY3" fmla="*/ 7880 h 1526345"/>
            </a:gdLst>
            <a:ahLst/>
            <a:cxnLst>
              <a:cxn ang="0">
                <a:pos x="connsiteX0" y="connsiteY0"/>
              </a:cxn>
              <a:cxn ang="0">
                <a:pos x="connsiteX1" y="connsiteY1"/>
              </a:cxn>
              <a:cxn ang="0">
                <a:pos x="connsiteX2" y="connsiteY2"/>
              </a:cxn>
              <a:cxn ang="0">
                <a:pos x="connsiteX3" y="connsiteY3"/>
              </a:cxn>
            </a:cxnLst>
            <a:rect l="l" t="t" r="r" b="b"/>
            <a:pathLst>
              <a:path w="1526344" h="1526345">
                <a:moveTo>
                  <a:pt x="1526344" y="0"/>
                </a:moveTo>
                <a:lnTo>
                  <a:pt x="1526344" y="1526345"/>
                </a:lnTo>
                <a:lnTo>
                  <a:pt x="0" y="1526345"/>
                </a:lnTo>
                <a:cubicBezTo>
                  <a:pt x="0" y="736054"/>
                  <a:pt x="600617" y="86045"/>
                  <a:pt x="1370285" y="788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sp>
        <p:nvSpPr>
          <p:cNvPr id="7" name="出自【趣你的PPT】(微信:qunideppt)：最优质的PPT资源库"/>
          <p:cNvSpPr/>
          <p:nvPr/>
        </p:nvSpPr>
        <p:spPr>
          <a:xfrm flipH="1">
            <a:off x="6164242" y="2471871"/>
            <a:ext cx="1380008" cy="1380008"/>
          </a:xfrm>
          <a:custGeom>
            <a:avLst/>
            <a:gdLst>
              <a:gd name="connsiteX0" fmla="*/ 1526344 w 1526344"/>
              <a:gd name="connsiteY0" fmla="*/ 0 h 1526345"/>
              <a:gd name="connsiteX1" fmla="*/ 1526344 w 1526344"/>
              <a:gd name="connsiteY1" fmla="*/ 1526345 h 1526345"/>
              <a:gd name="connsiteX2" fmla="*/ 0 w 1526344"/>
              <a:gd name="connsiteY2" fmla="*/ 1526345 h 1526345"/>
              <a:gd name="connsiteX3" fmla="*/ 1370285 w 1526344"/>
              <a:gd name="connsiteY3" fmla="*/ 7880 h 1526345"/>
            </a:gdLst>
            <a:ahLst/>
            <a:cxnLst>
              <a:cxn ang="0">
                <a:pos x="connsiteX0" y="connsiteY0"/>
              </a:cxn>
              <a:cxn ang="0">
                <a:pos x="connsiteX1" y="connsiteY1"/>
              </a:cxn>
              <a:cxn ang="0">
                <a:pos x="connsiteX2" y="connsiteY2"/>
              </a:cxn>
              <a:cxn ang="0">
                <a:pos x="connsiteX3" y="connsiteY3"/>
              </a:cxn>
            </a:cxnLst>
            <a:rect l="l" t="t" r="r" b="b"/>
            <a:pathLst>
              <a:path w="1526344" h="1526345">
                <a:moveTo>
                  <a:pt x="1526344" y="0"/>
                </a:moveTo>
                <a:lnTo>
                  <a:pt x="1526344" y="1526345"/>
                </a:lnTo>
                <a:lnTo>
                  <a:pt x="0" y="1526345"/>
                </a:lnTo>
                <a:cubicBezTo>
                  <a:pt x="0" y="736054"/>
                  <a:pt x="600617" y="86045"/>
                  <a:pt x="1370285" y="788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0" name="出自【趣你的PPT】(微信:qunideppt)：最优质的PPT资源库"/>
          <p:cNvSpPr/>
          <p:nvPr/>
        </p:nvSpPr>
        <p:spPr>
          <a:xfrm>
            <a:off x="7680734" y="2471871"/>
            <a:ext cx="1380008" cy="1380008"/>
          </a:xfrm>
          <a:custGeom>
            <a:avLst/>
            <a:gdLst>
              <a:gd name="connsiteX0" fmla="*/ 1526344 w 1526344"/>
              <a:gd name="connsiteY0" fmla="*/ 0 h 1526345"/>
              <a:gd name="connsiteX1" fmla="*/ 1526344 w 1526344"/>
              <a:gd name="connsiteY1" fmla="*/ 1526345 h 1526345"/>
              <a:gd name="connsiteX2" fmla="*/ 0 w 1526344"/>
              <a:gd name="connsiteY2" fmla="*/ 1526345 h 1526345"/>
              <a:gd name="connsiteX3" fmla="*/ 1370285 w 1526344"/>
              <a:gd name="connsiteY3" fmla="*/ 7880 h 1526345"/>
            </a:gdLst>
            <a:ahLst/>
            <a:cxnLst>
              <a:cxn ang="0">
                <a:pos x="connsiteX0" y="connsiteY0"/>
              </a:cxn>
              <a:cxn ang="0">
                <a:pos x="connsiteX1" y="connsiteY1"/>
              </a:cxn>
              <a:cxn ang="0">
                <a:pos x="connsiteX2" y="connsiteY2"/>
              </a:cxn>
              <a:cxn ang="0">
                <a:pos x="connsiteX3" y="connsiteY3"/>
              </a:cxn>
            </a:cxnLst>
            <a:rect l="l" t="t" r="r" b="b"/>
            <a:pathLst>
              <a:path w="1526344" h="1526345">
                <a:moveTo>
                  <a:pt x="1526344" y="0"/>
                </a:moveTo>
                <a:lnTo>
                  <a:pt x="1526344" y="1526345"/>
                </a:lnTo>
                <a:lnTo>
                  <a:pt x="0" y="1526345"/>
                </a:lnTo>
                <a:cubicBezTo>
                  <a:pt x="0" y="736054"/>
                  <a:pt x="600617" y="86045"/>
                  <a:pt x="1370285" y="788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sp>
        <p:nvSpPr>
          <p:cNvPr id="11" name="出自【趣你的PPT】(微信:qunideppt)：最优质的PPT资源库"/>
          <p:cNvSpPr/>
          <p:nvPr/>
        </p:nvSpPr>
        <p:spPr>
          <a:xfrm flipH="1">
            <a:off x="9197226" y="2471871"/>
            <a:ext cx="1380008" cy="1380008"/>
          </a:xfrm>
          <a:custGeom>
            <a:avLst/>
            <a:gdLst>
              <a:gd name="connsiteX0" fmla="*/ 1526344 w 1526344"/>
              <a:gd name="connsiteY0" fmla="*/ 0 h 1526345"/>
              <a:gd name="connsiteX1" fmla="*/ 1526344 w 1526344"/>
              <a:gd name="connsiteY1" fmla="*/ 1526345 h 1526345"/>
              <a:gd name="connsiteX2" fmla="*/ 0 w 1526344"/>
              <a:gd name="connsiteY2" fmla="*/ 1526345 h 1526345"/>
              <a:gd name="connsiteX3" fmla="*/ 1370285 w 1526344"/>
              <a:gd name="connsiteY3" fmla="*/ 7880 h 1526345"/>
            </a:gdLst>
            <a:ahLst/>
            <a:cxnLst>
              <a:cxn ang="0">
                <a:pos x="connsiteX0" y="connsiteY0"/>
              </a:cxn>
              <a:cxn ang="0">
                <a:pos x="connsiteX1" y="connsiteY1"/>
              </a:cxn>
              <a:cxn ang="0">
                <a:pos x="connsiteX2" y="connsiteY2"/>
              </a:cxn>
              <a:cxn ang="0">
                <a:pos x="connsiteX3" y="connsiteY3"/>
              </a:cxn>
            </a:cxnLst>
            <a:rect l="l" t="t" r="r" b="b"/>
            <a:pathLst>
              <a:path w="1526344" h="1526345">
                <a:moveTo>
                  <a:pt x="1526344" y="0"/>
                </a:moveTo>
                <a:lnTo>
                  <a:pt x="1526344" y="1526345"/>
                </a:lnTo>
                <a:lnTo>
                  <a:pt x="0" y="1526345"/>
                </a:lnTo>
                <a:cubicBezTo>
                  <a:pt x="0" y="736054"/>
                  <a:pt x="600617" y="86045"/>
                  <a:pt x="1370285" y="788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4" name="出自【趣你的PPT】(微信:qunideppt)：最优质的PPT资源库"/>
          <p:cNvSpPr/>
          <p:nvPr/>
        </p:nvSpPr>
        <p:spPr>
          <a:xfrm flipV="1">
            <a:off x="3131258" y="3988363"/>
            <a:ext cx="1380008" cy="1380008"/>
          </a:xfrm>
          <a:custGeom>
            <a:avLst/>
            <a:gdLst>
              <a:gd name="connsiteX0" fmla="*/ 1526344 w 1526344"/>
              <a:gd name="connsiteY0" fmla="*/ 0 h 1526345"/>
              <a:gd name="connsiteX1" fmla="*/ 1526344 w 1526344"/>
              <a:gd name="connsiteY1" fmla="*/ 1526345 h 1526345"/>
              <a:gd name="connsiteX2" fmla="*/ 0 w 1526344"/>
              <a:gd name="connsiteY2" fmla="*/ 1526345 h 1526345"/>
              <a:gd name="connsiteX3" fmla="*/ 1370285 w 1526344"/>
              <a:gd name="connsiteY3" fmla="*/ 7880 h 1526345"/>
            </a:gdLst>
            <a:ahLst/>
            <a:cxnLst>
              <a:cxn ang="0">
                <a:pos x="connsiteX0" y="connsiteY0"/>
              </a:cxn>
              <a:cxn ang="0">
                <a:pos x="connsiteX1" y="connsiteY1"/>
              </a:cxn>
              <a:cxn ang="0">
                <a:pos x="connsiteX2" y="connsiteY2"/>
              </a:cxn>
              <a:cxn ang="0">
                <a:pos x="connsiteX3" y="connsiteY3"/>
              </a:cxn>
            </a:cxnLst>
            <a:rect l="l" t="t" r="r" b="b"/>
            <a:pathLst>
              <a:path w="1526344" h="1526345">
                <a:moveTo>
                  <a:pt x="1526344" y="0"/>
                </a:moveTo>
                <a:lnTo>
                  <a:pt x="1526344" y="1526345"/>
                </a:lnTo>
                <a:lnTo>
                  <a:pt x="0" y="1526345"/>
                </a:lnTo>
                <a:cubicBezTo>
                  <a:pt x="0" y="736054"/>
                  <a:pt x="600617" y="86045"/>
                  <a:pt x="1370285" y="788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sp>
        <p:nvSpPr>
          <p:cNvPr id="15" name="出自【趣你的PPT】(微信:qunideppt)：最优质的PPT资源库"/>
          <p:cNvSpPr/>
          <p:nvPr/>
        </p:nvSpPr>
        <p:spPr>
          <a:xfrm flipH="1" flipV="1">
            <a:off x="4647750" y="3988363"/>
            <a:ext cx="1380008" cy="1380008"/>
          </a:xfrm>
          <a:custGeom>
            <a:avLst/>
            <a:gdLst>
              <a:gd name="connsiteX0" fmla="*/ 1526344 w 1526344"/>
              <a:gd name="connsiteY0" fmla="*/ 0 h 1526345"/>
              <a:gd name="connsiteX1" fmla="*/ 1526344 w 1526344"/>
              <a:gd name="connsiteY1" fmla="*/ 1526345 h 1526345"/>
              <a:gd name="connsiteX2" fmla="*/ 0 w 1526344"/>
              <a:gd name="connsiteY2" fmla="*/ 1526345 h 1526345"/>
              <a:gd name="connsiteX3" fmla="*/ 1370285 w 1526344"/>
              <a:gd name="connsiteY3" fmla="*/ 7880 h 1526345"/>
            </a:gdLst>
            <a:ahLst/>
            <a:cxnLst>
              <a:cxn ang="0">
                <a:pos x="connsiteX0" y="connsiteY0"/>
              </a:cxn>
              <a:cxn ang="0">
                <a:pos x="connsiteX1" y="connsiteY1"/>
              </a:cxn>
              <a:cxn ang="0">
                <a:pos x="connsiteX2" y="connsiteY2"/>
              </a:cxn>
              <a:cxn ang="0">
                <a:pos x="connsiteX3" y="connsiteY3"/>
              </a:cxn>
            </a:cxnLst>
            <a:rect l="l" t="t" r="r" b="b"/>
            <a:pathLst>
              <a:path w="1526344" h="1526345">
                <a:moveTo>
                  <a:pt x="1526344" y="0"/>
                </a:moveTo>
                <a:lnTo>
                  <a:pt x="1526344" y="1526345"/>
                </a:lnTo>
                <a:lnTo>
                  <a:pt x="0" y="1526345"/>
                </a:lnTo>
                <a:cubicBezTo>
                  <a:pt x="0" y="736054"/>
                  <a:pt x="600617" y="86045"/>
                  <a:pt x="1370285" y="788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sp>
        <p:nvSpPr>
          <p:cNvPr id="18" name="出自【趣你的PPT】(微信:qunideppt)：最优质的PPT资源库"/>
          <p:cNvSpPr/>
          <p:nvPr/>
        </p:nvSpPr>
        <p:spPr>
          <a:xfrm flipV="1">
            <a:off x="6164242" y="3988363"/>
            <a:ext cx="1380008" cy="1380008"/>
          </a:xfrm>
          <a:custGeom>
            <a:avLst/>
            <a:gdLst>
              <a:gd name="connsiteX0" fmla="*/ 1526344 w 1526344"/>
              <a:gd name="connsiteY0" fmla="*/ 0 h 1526345"/>
              <a:gd name="connsiteX1" fmla="*/ 1526344 w 1526344"/>
              <a:gd name="connsiteY1" fmla="*/ 1526345 h 1526345"/>
              <a:gd name="connsiteX2" fmla="*/ 0 w 1526344"/>
              <a:gd name="connsiteY2" fmla="*/ 1526345 h 1526345"/>
              <a:gd name="connsiteX3" fmla="*/ 1370285 w 1526344"/>
              <a:gd name="connsiteY3" fmla="*/ 7880 h 1526345"/>
            </a:gdLst>
            <a:ahLst/>
            <a:cxnLst>
              <a:cxn ang="0">
                <a:pos x="connsiteX0" y="connsiteY0"/>
              </a:cxn>
              <a:cxn ang="0">
                <a:pos x="connsiteX1" y="connsiteY1"/>
              </a:cxn>
              <a:cxn ang="0">
                <a:pos x="connsiteX2" y="connsiteY2"/>
              </a:cxn>
              <a:cxn ang="0">
                <a:pos x="connsiteX3" y="connsiteY3"/>
              </a:cxn>
            </a:cxnLst>
            <a:rect l="l" t="t" r="r" b="b"/>
            <a:pathLst>
              <a:path w="1526344" h="1526345">
                <a:moveTo>
                  <a:pt x="1526344" y="0"/>
                </a:moveTo>
                <a:lnTo>
                  <a:pt x="1526344" y="1526345"/>
                </a:lnTo>
                <a:lnTo>
                  <a:pt x="0" y="1526345"/>
                </a:lnTo>
                <a:cubicBezTo>
                  <a:pt x="0" y="736054"/>
                  <a:pt x="600617" y="86045"/>
                  <a:pt x="1370285" y="788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sp>
        <p:nvSpPr>
          <p:cNvPr id="19" name="出自【趣你的PPT】(微信:qunideppt)：最优质的PPT资源库"/>
          <p:cNvSpPr/>
          <p:nvPr/>
        </p:nvSpPr>
        <p:spPr>
          <a:xfrm flipH="1" flipV="1">
            <a:off x="7680734" y="3988363"/>
            <a:ext cx="1380008" cy="1380008"/>
          </a:xfrm>
          <a:custGeom>
            <a:avLst/>
            <a:gdLst>
              <a:gd name="connsiteX0" fmla="*/ 1526344 w 1526344"/>
              <a:gd name="connsiteY0" fmla="*/ 0 h 1526345"/>
              <a:gd name="connsiteX1" fmla="*/ 1526344 w 1526344"/>
              <a:gd name="connsiteY1" fmla="*/ 1526345 h 1526345"/>
              <a:gd name="connsiteX2" fmla="*/ 0 w 1526344"/>
              <a:gd name="connsiteY2" fmla="*/ 1526345 h 1526345"/>
              <a:gd name="connsiteX3" fmla="*/ 1370285 w 1526344"/>
              <a:gd name="connsiteY3" fmla="*/ 7880 h 1526345"/>
            </a:gdLst>
            <a:ahLst/>
            <a:cxnLst>
              <a:cxn ang="0">
                <a:pos x="connsiteX0" y="connsiteY0"/>
              </a:cxn>
              <a:cxn ang="0">
                <a:pos x="connsiteX1" y="connsiteY1"/>
              </a:cxn>
              <a:cxn ang="0">
                <a:pos x="connsiteX2" y="connsiteY2"/>
              </a:cxn>
              <a:cxn ang="0">
                <a:pos x="connsiteX3" y="connsiteY3"/>
              </a:cxn>
            </a:cxnLst>
            <a:rect l="l" t="t" r="r" b="b"/>
            <a:pathLst>
              <a:path w="1526344" h="1526345">
                <a:moveTo>
                  <a:pt x="1526344" y="0"/>
                </a:moveTo>
                <a:lnTo>
                  <a:pt x="1526344" y="1526345"/>
                </a:lnTo>
                <a:lnTo>
                  <a:pt x="0" y="1526345"/>
                </a:lnTo>
                <a:cubicBezTo>
                  <a:pt x="0" y="736054"/>
                  <a:pt x="600617" y="86045"/>
                  <a:pt x="1370285" y="788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sp>
        <p:nvSpPr>
          <p:cNvPr id="22" name="出自【趣你的PPT】(微信:qunideppt)：最优质的PPT资源库"/>
          <p:cNvSpPr/>
          <p:nvPr/>
        </p:nvSpPr>
        <p:spPr>
          <a:xfrm>
            <a:off x="2212035" y="1729899"/>
            <a:ext cx="2552765" cy="338554"/>
          </a:xfrm>
          <a:prstGeom prst="rect">
            <a:avLst/>
          </a:prstGeom>
        </p:spPr>
        <p:txBody>
          <a:bodyPr wrap="square">
            <a:spAutoFit/>
          </a:bodyPr>
          <a:lstStyle/>
          <a:p>
            <a:pPr>
              <a:defRPr/>
            </a:pPr>
            <a:r>
              <a:rPr lang="zh-CN" altLang="en-US" sz="1600"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单击此处编辑标题</a:t>
            </a:r>
            <a:endParaRPr lang="en-US" sz="2000" b="1" dirty="0">
              <a:solidFill>
                <a:prstClr val="black"/>
              </a:solidFill>
            </a:endParaRPr>
          </a:p>
        </p:txBody>
      </p:sp>
      <p:sp>
        <p:nvSpPr>
          <p:cNvPr id="23" name="出自【趣你的PPT】(微信:qunideppt)：最优质的PPT资源库"/>
          <p:cNvSpPr/>
          <p:nvPr/>
        </p:nvSpPr>
        <p:spPr>
          <a:xfrm>
            <a:off x="3705552" y="5720206"/>
            <a:ext cx="2552765" cy="338554"/>
          </a:xfrm>
          <a:prstGeom prst="rect">
            <a:avLst/>
          </a:prstGeom>
        </p:spPr>
        <p:txBody>
          <a:bodyPr wrap="square">
            <a:spAutoFit/>
          </a:bodyPr>
          <a:lstStyle/>
          <a:p>
            <a:r>
              <a:rPr lang="zh-CN" altLang="en-US" sz="1600"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单击此处编辑标题</a:t>
            </a:r>
            <a:endParaRPr lang="en-US" sz="16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4" name="出自【趣你的PPT】(微信:qunideppt)：最优质的PPT资源库"/>
          <p:cNvSpPr/>
          <p:nvPr/>
        </p:nvSpPr>
        <p:spPr>
          <a:xfrm>
            <a:off x="6738535" y="5712939"/>
            <a:ext cx="2552765" cy="338554"/>
          </a:xfrm>
          <a:prstGeom prst="rect">
            <a:avLst/>
          </a:prstGeom>
        </p:spPr>
        <p:txBody>
          <a:bodyPr wrap="square">
            <a:spAutoFit/>
          </a:bodyPr>
          <a:lstStyle/>
          <a:p>
            <a:r>
              <a:rPr lang="zh-CN" altLang="en-US" sz="1600"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单击此处编辑标题</a:t>
            </a:r>
            <a:endParaRPr lang="en-US" sz="16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5" name="出自【趣你的PPT】(微信:qunideppt)：最优质的PPT资源库"/>
          <p:cNvSpPr/>
          <p:nvPr/>
        </p:nvSpPr>
        <p:spPr>
          <a:xfrm>
            <a:off x="5233531" y="1732168"/>
            <a:ext cx="2552765" cy="338554"/>
          </a:xfrm>
          <a:prstGeom prst="rect">
            <a:avLst/>
          </a:prstGeom>
        </p:spPr>
        <p:txBody>
          <a:bodyPr wrap="square">
            <a:spAutoFit/>
          </a:bodyPr>
          <a:lstStyle/>
          <a:p>
            <a:r>
              <a:rPr lang="zh-CN" altLang="en-US" sz="1600"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单击此处编辑标题</a:t>
            </a:r>
            <a:endParaRPr lang="en-US" sz="16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6" name="出自【趣你的PPT】(微信:qunideppt)：最优质的PPT资源库"/>
          <p:cNvSpPr/>
          <p:nvPr/>
        </p:nvSpPr>
        <p:spPr>
          <a:xfrm>
            <a:off x="8255027" y="1734766"/>
            <a:ext cx="2552765" cy="338554"/>
          </a:xfrm>
          <a:prstGeom prst="rect">
            <a:avLst/>
          </a:prstGeom>
        </p:spPr>
        <p:txBody>
          <a:bodyPr wrap="square">
            <a:spAutoFit/>
          </a:bodyPr>
          <a:lstStyle/>
          <a:p>
            <a:r>
              <a:rPr lang="zh-CN" altLang="en-US" sz="1600"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单击此处编辑标题</a:t>
            </a:r>
            <a:endParaRPr lang="en-US" sz="16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 name="出自【趣你的PPT】(微信:qunideppt)：最优质的PPT资源库"/>
          <p:cNvSpPr/>
          <p:nvPr/>
        </p:nvSpPr>
        <p:spPr>
          <a:xfrm>
            <a:off x="1614766" y="2471871"/>
            <a:ext cx="1380008" cy="1380008"/>
          </a:xfrm>
          <a:custGeom>
            <a:avLst/>
            <a:gdLst>
              <a:gd name="connsiteX0" fmla="*/ 1526344 w 1526344"/>
              <a:gd name="connsiteY0" fmla="*/ 0 h 1526345"/>
              <a:gd name="connsiteX1" fmla="*/ 1526344 w 1526344"/>
              <a:gd name="connsiteY1" fmla="*/ 1526345 h 1526345"/>
              <a:gd name="connsiteX2" fmla="*/ 0 w 1526344"/>
              <a:gd name="connsiteY2" fmla="*/ 1526345 h 1526345"/>
              <a:gd name="connsiteX3" fmla="*/ 1370285 w 1526344"/>
              <a:gd name="connsiteY3" fmla="*/ 7880 h 1526345"/>
            </a:gdLst>
            <a:ahLst/>
            <a:cxnLst>
              <a:cxn ang="0">
                <a:pos x="connsiteX0" y="connsiteY0"/>
              </a:cxn>
              <a:cxn ang="0">
                <a:pos x="connsiteX1" y="connsiteY1"/>
              </a:cxn>
              <a:cxn ang="0">
                <a:pos x="connsiteX2" y="connsiteY2"/>
              </a:cxn>
              <a:cxn ang="0">
                <a:pos x="connsiteX3" y="connsiteY3"/>
              </a:cxn>
            </a:cxnLst>
            <a:rect l="l" t="t" r="r" b="b"/>
            <a:pathLst>
              <a:path w="1526344" h="1526345">
                <a:moveTo>
                  <a:pt x="1526344" y="0"/>
                </a:moveTo>
                <a:lnTo>
                  <a:pt x="1526344" y="1526345"/>
                </a:lnTo>
                <a:lnTo>
                  <a:pt x="0" y="1526345"/>
                </a:lnTo>
                <a:cubicBezTo>
                  <a:pt x="0" y="736054"/>
                  <a:pt x="600617" y="86045"/>
                  <a:pt x="1370285" y="788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44">
              <a:solidFill>
                <a:prstClr val="white"/>
              </a:solidFill>
            </a:endParaRPr>
          </a:p>
        </p:txBody>
      </p:sp>
      <p:sp>
        <p:nvSpPr>
          <p:cNvPr id="41" name="出自【趣你的PPT】(微信:qunideppt)：最优质的PPT资源库"/>
          <p:cNvSpPr>
            <a:spLocks/>
          </p:cNvSpPr>
          <p:nvPr/>
        </p:nvSpPr>
        <p:spPr bwMode="auto">
          <a:xfrm>
            <a:off x="2200718" y="3126498"/>
            <a:ext cx="428628" cy="4286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42" name="出自【趣你的PPT】(微信:qunideppt)：最优质的PPT资源库"/>
          <p:cNvSpPr>
            <a:spLocks/>
          </p:cNvSpPr>
          <p:nvPr/>
        </p:nvSpPr>
        <p:spPr bwMode="auto">
          <a:xfrm>
            <a:off x="3483049" y="3126498"/>
            <a:ext cx="428628" cy="4286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43" name="出自【趣你的PPT】(微信:qunideppt)：最优质的PPT资源库"/>
          <p:cNvSpPr>
            <a:spLocks/>
          </p:cNvSpPr>
          <p:nvPr/>
        </p:nvSpPr>
        <p:spPr bwMode="auto">
          <a:xfrm>
            <a:off x="3697363" y="4357415"/>
            <a:ext cx="428628" cy="4286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46" name="出自【趣你的PPT】(微信:qunideppt)：最优质的PPT资源库"/>
          <p:cNvSpPr>
            <a:spLocks/>
          </p:cNvSpPr>
          <p:nvPr/>
        </p:nvSpPr>
        <p:spPr bwMode="auto">
          <a:xfrm>
            <a:off x="5029638" y="4357415"/>
            <a:ext cx="428628" cy="4286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47" name="出自【趣你的PPT】(微信:qunideppt)：最优质的PPT资源库"/>
          <p:cNvSpPr>
            <a:spLocks/>
          </p:cNvSpPr>
          <p:nvPr/>
        </p:nvSpPr>
        <p:spPr bwMode="auto">
          <a:xfrm>
            <a:off x="5233531" y="3126498"/>
            <a:ext cx="428628" cy="4286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54" name="出自【趣你的PPT】(微信:qunideppt)：最优质的PPT资源库"/>
          <p:cNvSpPr>
            <a:spLocks/>
          </p:cNvSpPr>
          <p:nvPr/>
        </p:nvSpPr>
        <p:spPr bwMode="auto">
          <a:xfrm>
            <a:off x="6524221" y="3126498"/>
            <a:ext cx="428628" cy="4286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55" name="出自【趣你的PPT】(微信:qunideppt)：最优质的PPT资源库"/>
          <p:cNvSpPr>
            <a:spLocks/>
          </p:cNvSpPr>
          <p:nvPr/>
        </p:nvSpPr>
        <p:spPr bwMode="auto">
          <a:xfrm>
            <a:off x="6738535" y="4357533"/>
            <a:ext cx="428628" cy="4286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58" name="出自【趣你的PPT】(微信:qunideppt)：最优质的PPT资源库"/>
          <p:cNvSpPr>
            <a:spLocks/>
          </p:cNvSpPr>
          <p:nvPr/>
        </p:nvSpPr>
        <p:spPr bwMode="auto">
          <a:xfrm>
            <a:off x="8068488" y="4353781"/>
            <a:ext cx="428628" cy="4286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59" name="出自【趣你的PPT】(微信:qunideppt)：最优质的PPT资源库"/>
          <p:cNvSpPr>
            <a:spLocks/>
          </p:cNvSpPr>
          <p:nvPr/>
        </p:nvSpPr>
        <p:spPr bwMode="auto">
          <a:xfrm>
            <a:off x="8309635" y="3142219"/>
            <a:ext cx="428628" cy="4286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69" name="出自【趣你的PPT】(微信:qunideppt)：最优质的PPT资源库"/>
          <p:cNvSpPr>
            <a:spLocks/>
          </p:cNvSpPr>
          <p:nvPr/>
        </p:nvSpPr>
        <p:spPr bwMode="auto">
          <a:xfrm>
            <a:off x="9614727" y="3161875"/>
            <a:ext cx="428628" cy="4286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nvGrpSpPr>
          <p:cNvPr id="27" name="组合 26"/>
          <p:cNvGrpSpPr/>
          <p:nvPr/>
        </p:nvGrpSpPr>
        <p:grpSpPr>
          <a:xfrm>
            <a:off x="542963" y="367681"/>
            <a:ext cx="3793169" cy="509506"/>
            <a:chOff x="531181" y="266700"/>
            <a:chExt cx="3793169" cy="509506"/>
          </a:xfrm>
        </p:grpSpPr>
        <p:grpSp>
          <p:nvGrpSpPr>
            <p:cNvPr id="28" name="组合 27"/>
            <p:cNvGrpSpPr/>
            <p:nvPr/>
          </p:nvGrpSpPr>
          <p:grpSpPr>
            <a:xfrm>
              <a:off x="531181" y="320336"/>
              <a:ext cx="3412169" cy="455870"/>
              <a:chOff x="531181" y="320336"/>
              <a:chExt cx="3412169" cy="455870"/>
            </a:xfrm>
          </p:grpSpPr>
          <p:grpSp>
            <p:nvGrpSpPr>
              <p:cNvPr id="30" name="组合 29"/>
              <p:cNvGrpSpPr/>
              <p:nvPr/>
            </p:nvGrpSpPr>
            <p:grpSpPr>
              <a:xfrm>
                <a:off x="531181" y="320336"/>
                <a:ext cx="221958" cy="455870"/>
                <a:chOff x="5024901" y="1727200"/>
                <a:chExt cx="221958" cy="455870"/>
              </a:xfrm>
            </p:grpSpPr>
            <p:sp>
              <p:nvSpPr>
                <p:cNvPr id="32" name="矩形 31"/>
                <p:cNvSpPr/>
                <p:nvPr/>
              </p:nvSpPr>
              <p:spPr>
                <a:xfrm>
                  <a:off x="5044440" y="1727200"/>
                  <a:ext cx="182880" cy="4558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024901" y="1727200"/>
                  <a:ext cx="221958" cy="45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684753" y="756887"/>
                <a:ext cx="325859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742950" y="266700"/>
              <a:ext cx="35814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a:t>
              </a:r>
              <a:r>
                <a:rPr lang="zh-CN" altLang="en-US" sz="2400" b="1" dirty="0" smtClean="0">
                  <a:latin typeface="微软雅黑" panose="020B0503020204020204" pitchFamily="34" charset="-122"/>
                  <a:ea typeface="微软雅黑" panose="020B0503020204020204" pitchFamily="34" charset="-122"/>
                </a:rPr>
                <a:t>此处添加您的标题</a:t>
              </a:r>
              <a:endParaRPr lang="zh-CN" altLang="en-US" sz="2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45771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出自【趣你的PPT】(微信:qunideppt)：最优质的PPT资源库"/>
          <p:cNvSpPr/>
          <p:nvPr/>
        </p:nvSpPr>
        <p:spPr>
          <a:xfrm>
            <a:off x="1095543" y="2528322"/>
            <a:ext cx="2665880" cy="2665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44">
              <a:solidFill>
                <a:prstClr val="white"/>
              </a:solidFill>
            </a:endParaRPr>
          </a:p>
        </p:txBody>
      </p:sp>
      <p:sp>
        <p:nvSpPr>
          <p:cNvPr id="3" name="出自【趣你的PPT】(微信:qunideppt)：最优质的PPT资源库"/>
          <p:cNvSpPr/>
          <p:nvPr/>
        </p:nvSpPr>
        <p:spPr>
          <a:xfrm>
            <a:off x="8430577" y="2528322"/>
            <a:ext cx="2665880" cy="2665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44">
              <a:solidFill>
                <a:prstClr val="white"/>
              </a:solidFill>
            </a:endParaRPr>
          </a:p>
        </p:txBody>
      </p:sp>
      <p:sp>
        <p:nvSpPr>
          <p:cNvPr id="4" name="出自【趣你的PPT】(微信:qunideppt)：最优质的PPT资源库"/>
          <p:cNvSpPr/>
          <p:nvPr/>
        </p:nvSpPr>
        <p:spPr>
          <a:xfrm>
            <a:off x="5968052" y="2528322"/>
            <a:ext cx="2665880" cy="2665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44">
              <a:solidFill>
                <a:prstClr val="white"/>
              </a:solidFill>
            </a:endParaRPr>
          </a:p>
        </p:txBody>
      </p:sp>
      <p:sp>
        <p:nvSpPr>
          <p:cNvPr id="5" name="出自【趣你的PPT】(微信:qunideppt)：最优质的PPT资源库"/>
          <p:cNvSpPr/>
          <p:nvPr/>
        </p:nvSpPr>
        <p:spPr>
          <a:xfrm>
            <a:off x="3523041" y="2528322"/>
            <a:ext cx="2665880" cy="2665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44">
              <a:solidFill>
                <a:prstClr val="white"/>
              </a:solidFill>
            </a:endParaRPr>
          </a:p>
        </p:txBody>
      </p:sp>
      <p:sp>
        <p:nvSpPr>
          <p:cNvPr id="18" name="出自【趣你的PPT】(微信:qunideppt)：最优质的PPT资源库"/>
          <p:cNvSpPr txBox="1">
            <a:spLocks/>
          </p:cNvSpPr>
          <p:nvPr/>
        </p:nvSpPr>
        <p:spPr>
          <a:xfrm>
            <a:off x="1732536" y="4182914"/>
            <a:ext cx="1808018" cy="55560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dirty="0" smtClean="0">
                <a:solidFill>
                  <a:prstClr val="white"/>
                </a:solidFill>
                <a:latin typeface="微软雅黑" panose="020B0503020204020204" pitchFamily="34" charset="-122"/>
                <a:ea typeface="微软雅黑" panose="020B0503020204020204" pitchFamily="34" charset="-122"/>
                <a:sym typeface="Arial" panose="020B0604020202020204" pitchFamily="34" charset="0"/>
              </a:rPr>
              <a:t>单击此处编辑</a:t>
            </a:r>
            <a:endParaRPr lang="ms-MY" altLang="zh-CN" sz="1600" b="1" dirty="0">
              <a:solidFill>
                <a:prstClr val="white"/>
              </a:solidFill>
              <a:latin typeface="微软雅黑" panose="020B0503020204020204" pitchFamily="34" charset="-122"/>
              <a:ea typeface="微软雅黑" panose="020B0503020204020204" pitchFamily="34" charset="-122"/>
            </a:endParaRPr>
          </a:p>
          <a:p>
            <a:endParaRPr lang="en-US" altLang="zh-CN" sz="4000" b="1" dirty="0" smtClean="0">
              <a:solidFill>
                <a:prstClr val="white"/>
              </a:solidFill>
            </a:endParaRPr>
          </a:p>
        </p:txBody>
      </p:sp>
      <p:sp>
        <p:nvSpPr>
          <p:cNvPr id="19" name="出自【趣你的PPT】(微信:qunideppt)：最优质的PPT资源库"/>
          <p:cNvSpPr/>
          <p:nvPr/>
        </p:nvSpPr>
        <p:spPr>
          <a:xfrm>
            <a:off x="1136212" y="5438988"/>
            <a:ext cx="2461599" cy="523220"/>
          </a:xfrm>
          <a:prstGeom prst="rect">
            <a:avLst/>
          </a:prstGeom>
        </p:spPr>
        <p:txBody>
          <a:bodyPr wrap="square">
            <a:spAutoFit/>
          </a:bodyPr>
          <a:lstStyle/>
          <a:p>
            <a:pPr algn="ctr">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单击此处编辑标题，建议您在展示时采用微软雅黑字体。</a:t>
            </a:r>
            <a:endParaRPr lang="en-US" dirty="0">
              <a:solidFill>
                <a:prstClr val="black"/>
              </a:solidFill>
            </a:endParaRPr>
          </a:p>
        </p:txBody>
      </p:sp>
      <p:sp>
        <p:nvSpPr>
          <p:cNvPr id="20" name="出自【趣你的PPT】(微信:qunideppt)：最优质的PPT资源库"/>
          <p:cNvSpPr txBox="1">
            <a:spLocks/>
          </p:cNvSpPr>
          <p:nvPr/>
        </p:nvSpPr>
        <p:spPr>
          <a:xfrm>
            <a:off x="4093530" y="4182914"/>
            <a:ext cx="1808018" cy="55560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dirty="0" smtClean="0">
                <a:solidFill>
                  <a:prstClr val="white"/>
                </a:solidFill>
                <a:latin typeface="微软雅黑" panose="020B0503020204020204" pitchFamily="34" charset="-122"/>
                <a:ea typeface="微软雅黑" panose="020B0503020204020204" pitchFamily="34" charset="-122"/>
                <a:sym typeface="Arial" panose="020B0604020202020204" pitchFamily="34" charset="0"/>
              </a:rPr>
              <a:t>单击此处编辑</a:t>
            </a:r>
            <a:endParaRPr lang="ms-MY" altLang="zh-CN" sz="1600" b="1" dirty="0">
              <a:solidFill>
                <a:prstClr val="white"/>
              </a:solidFill>
              <a:latin typeface="微软雅黑" panose="020B0503020204020204" pitchFamily="34" charset="-122"/>
              <a:ea typeface="微软雅黑" panose="020B0503020204020204" pitchFamily="34" charset="-122"/>
            </a:endParaRPr>
          </a:p>
          <a:p>
            <a:endParaRPr lang="en-US" altLang="zh-CN" b="1" dirty="0" smtClean="0">
              <a:solidFill>
                <a:prstClr val="white"/>
              </a:solidFill>
            </a:endParaRPr>
          </a:p>
        </p:txBody>
      </p:sp>
      <p:sp>
        <p:nvSpPr>
          <p:cNvPr id="21" name="出自【趣你的PPT】(微信:qunideppt)：最优质的PPT资源库"/>
          <p:cNvSpPr txBox="1">
            <a:spLocks/>
          </p:cNvSpPr>
          <p:nvPr/>
        </p:nvSpPr>
        <p:spPr>
          <a:xfrm>
            <a:off x="6587532" y="4182914"/>
            <a:ext cx="1808018" cy="55560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dirty="0" smtClean="0">
                <a:solidFill>
                  <a:prstClr val="white"/>
                </a:solidFill>
                <a:latin typeface="微软雅黑" panose="020B0503020204020204" pitchFamily="34" charset="-122"/>
                <a:ea typeface="微软雅黑" panose="020B0503020204020204" pitchFamily="34" charset="-122"/>
                <a:sym typeface="Arial" panose="020B0604020202020204" pitchFamily="34" charset="0"/>
              </a:rPr>
              <a:t>单击此处编辑</a:t>
            </a:r>
            <a:endParaRPr lang="ms-MY" altLang="zh-CN" sz="1600" b="1" dirty="0">
              <a:solidFill>
                <a:prstClr val="white"/>
              </a:solidFill>
              <a:latin typeface="微软雅黑" panose="020B0503020204020204" pitchFamily="34" charset="-122"/>
              <a:ea typeface="微软雅黑" panose="020B0503020204020204" pitchFamily="34" charset="-122"/>
            </a:endParaRPr>
          </a:p>
          <a:p>
            <a:endParaRPr lang="en-US" altLang="zh-CN" sz="4000" b="1" dirty="0" smtClean="0">
              <a:solidFill>
                <a:prstClr val="white"/>
              </a:solidFill>
            </a:endParaRPr>
          </a:p>
        </p:txBody>
      </p:sp>
      <p:sp>
        <p:nvSpPr>
          <p:cNvPr id="22" name="出自【趣你的PPT】(微信:qunideppt)：最优质的PPT资源库"/>
          <p:cNvSpPr txBox="1">
            <a:spLocks/>
          </p:cNvSpPr>
          <p:nvPr/>
        </p:nvSpPr>
        <p:spPr>
          <a:xfrm>
            <a:off x="9067570" y="4182914"/>
            <a:ext cx="1808018" cy="55560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dirty="0" smtClean="0">
                <a:solidFill>
                  <a:prstClr val="white"/>
                </a:solidFill>
                <a:latin typeface="微软雅黑" panose="020B0503020204020204" pitchFamily="34" charset="-122"/>
                <a:ea typeface="微软雅黑" panose="020B0503020204020204" pitchFamily="34" charset="-122"/>
                <a:sym typeface="Arial" panose="020B0604020202020204" pitchFamily="34" charset="0"/>
              </a:rPr>
              <a:t>单击此处编辑</a:t>
            </a:r>
            <a:endParaRPr lang="ms-MY" altLang="zh-CN" sz="1600" b="1" dirty="0">
              <a:solidFill>
                <a:prstClr val="white"/>
              </a:solidFill>
              <a:latin typeface="微软雅黑" panose="020B0503020204020204" pitchFamily="34" charset="-122"/>
              <a:ea typeface="微软雅黑" panose="020B0503020204020204" pitchFamily="34" charset="-122"/>
            </a:endParaRPr>
          </a:p>
          <a:p>
            <a:endParaRPr lang="en-US" altLang="zh-CN" b="1" dirty="0" smtClean="0">
              <a:solidFill>
                <a:prstClr val="white"/>
              </a:solidFill>
            </a:endParaRPr>
          </a:p>
        </p:txBody>
      </p:sp>
      <p:sp>
        <p:nvSpPr>
          <p:cNvPr id="23" name="出自【趣你的PPT】(微信:qunideppt)：最优质的PPT资源库"/>
          <p:cNvSpPr/>
          <p:nvPr/>
        </p:nvSpPr>
        <p:spPr>
          <a:xfrm>
            <a:off x="3625181" y="5438988"/>
            <a:ext cx="2461599" cy="523220"/>
          </a:xfrm>
          <a:prstGeom prst="rect">
            <a:avLst/>
          </a:prstGeom>
        </p:spPr>
        <p:txBody>
          <a:bodyPr wrap="square">
            <a:spAutoFit/>
          </a:bodyPr>
          <a:lstStyle/>
          <a:p>
            <a:pPr algn="ctr">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单击此处编辑标题，建议您在展示时采用微软雅黑字体。</a:t>
            </a:r>
            <a:endParaRPr lang="en-US" dirty="0">
              <a:solidFill>
                <a:prstClr val="black"/>
              </a:solidFill>
            </a:endParaRPr>
          </a:p>
        </p:txBody>
      </p:sp>
      <p:sp>
        <p:nvSpPr>
          <p:cNvPr id="24" name="出自【趣你的PPT】(微信:qunideppt)：最优质的PPT资源库"/>
          <p:cNvSpPr/>
          <p:nvPr/>
        </p:nvSpPr>
        <p:spPr>
          <a:xfrm>
            <a:off x="6081472" y="5438988"/>
            <a:ext cx="2461599" cy="523220"/>
          </a:xfrm>
          <a:prstGeom prst="rect">
            <a:avLst/>
          </a:prstGeom>
        </p:spPr>
        <p:txBody>
          <a:bodyPr wrap="square">
            <a:spAutoFit/>
          </a:bodyPr>
          <a:lstStyle/>
          <a:p>
            <a:pPr algn="ctr">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单击此处编辑标题，建议您在展示时采用微软雅黑字体。</a:t>
            </a:r>
            <a:endParaRPr lang="en-US" dirty="0">
              <a:solidFill>
                <a:prstClr val="black"/>
              </a:solidFill>
            </a:endParaRPr>
          </a:p>
        </p:txBody>
      </p:sp>
      <p:sp>
        <p:nvSpPr>
          <p:cNvPr id="25" name="出自【趣你的PPT】(微信:qunideppt)：最优质的PPT资源库"/>
          <p:cNvSpPr/>
          <p:nvPr/>
        </p:nvSpPr>
        <p:spPr>
          <a:xfrm>
            <a:off x="8634858" y="5438988"/>
            <a:ext cx="2461599" cy="523220"/>
          </a:xfrm>
          <a:prstGeom prst="rect">
            <a:avLst/>
          </a:prstGeom>
        </p:spPr>
        <p:txBody>
          <a:bodyPr wrap="square">
            <a:spAutoFit/>
          </a:bodyPr>
          <a:lstStyle/>
          <a:p>
            <a:pPr algn="ctr">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单击此处编辑标题，建议您在展示时采用微软雅黑字体。</a:t>
            </a:r>
            <a:endParaRPr lang="en-US" dirty="0">
              <a:solidFill>
                <a:prstClr val="black"/>
              </a:solidFill>
            </a:endParaRPr>
          </a:p>
        </p:txBody>
      </p:sp>
      <p:sp>
        <p:nvSpPr>
          <p:cNvPr id="30" name="出自【趣你的PPT】(微信:qunideppt)：最优质的PPT资源库"/>
          <p:cNvSpPr>
            <a:spLocks/>
          </p:cNvSpPr>
          <p:nvPr/>
        </p:nvSpPr>
        <p:spPr bwMode="auto">
          <a:xfrm>
            <a:off x="7042140" y="3017414"/>
            <a:ext cx="561343" cy="56038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31" name="出自【趣你的PPT】(微信:qunideppt)：最优质的PPT资源库"/>
          <p:cNvSpPr>
            <a:spLocks/>
          </p:cNvSpPr>
          <p:nvPr/>
        </p:nvSpPr>
        <p:spPr bwMode="auto">
          <a:xfrm>
            <a:off x="9533931" y="3066777"/>
            <a:ext cx="560385" cy="490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33" name="出自【趣你的PPT】(微信:qunideppt)：最优质的PPT资源库"/>
          <p:cNvSpPr>
            <a:spLocks/>
          </p:cNvSpPr>
          <p:nvPr/>
        </p:nvSpPr>
        <p:spPr bwMode="auto">
          <a:xfrm>
            <a:off x="2121542" y="3034718"/>
            <a:ext cx="561343" cy="560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34" name="出自【趣你的PPT】(微信:qunideppt)：最优质的PPT资源库"/>
          <p:cNvSpPr>
            <a:spLocks/>
          </p:cNvSpPr>
          <p:nvPr/>
        </p:nvSpPr>
        <p:spPr bwMode="auto">
          <a:xfrm>
            <a:off x="4614642" y="3040434"/>
            <a:ext cx="560384" cy="543142"/>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nvGrpSpPr>
          <p:cNvPr id="26" name="组合 25"/>
          <p:cNvGrpSpPr/>
          <p:nvPr/>
        </p:nvGrpSpPr>
        <p:grpSpPr>
          <a:xfrm>
            <a:off x="542963" y="367681"/>
            <a:ext cx="3793169" cy="509506"/>
            <a:chOff x="531181" y="266700"/>
            <a:chExt cx="3793169" cy="509506"/>
          </a:xfrm>
        </p:grpSpPr>
        <p:grpSp>
          <p:nvGrpSpPr>
            <p:cNvPr id="27" name="组合 26"/>
            <p:cNvGrpSpPr/>
            <p:nvPr/>
          </p:nvGrpSpPr>
          <p:grpSpPr>
            <a:xfrm>
              <a:off x="531181" y="320336"/>
              <a:ext cx="3412169" cy="455870"/>
              <a:chOff x="531181" y="320336"/>
              <a:chExt cx="3412169" cy="455870"/>
            </a:xfrm>
          </p:grpSpPr>
          <p:grpSp>
            <p:nvGrpSpPr>
              <p:cNvPr id="29" name="组合 28"/>
              <p:cNvGrpSpPr/>
              <p:nvPr/>
            </p:nvGrpSpPr>
            <p:grpSpPr>
              <a:xfrm>
                <a:off x="531181" y="320336"/>
                <a:ext cx="221958" cy="455870"/>
                <a:chOff x="5024901" y="1727200"/>
                <a:chExt cx="221958" cy="455870"/>
              </a:xfrm>
            </p:grpSpPr>
            <p:sp>
              <p:nvSpPr>
                <p:cNvPr id="35" name="矩形 34"/>
                <p:cNvSpPr/>
                <p:nvPr/>
              </p:nvSpPr>
              <p:spPr>
                <a:xfrm>
                  <a:off x="5044440" y="1727200"/>
                  <a:ext cx="182880" cy="4558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024901" y="1727200"/>
                  <a:ext cx="221958" cy="45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2" name="直接连接符 31"/>
              <p:cNvCxnSpPr/>
              <p:nvPr/>
            </p:nvCxnSpPr>
            <p:spPr>
              <a:xfrm>
                <a:off x="684753" y="756887"/>
                <a:ext cx="325859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文本框 27"/>
            <p:cNvSpPr txBox="1"/>
            <p:nvPr/>
          </p:nvSpPr>
          <p:spPr>
            <a:xfrm>
              <a:off x="742950" y="266700"/>
              <a:ext cx="35814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a:t>
              </a:r>
              <a:r>
                <a:rPr lang="zh-CN" altLang="en-US" sz="2400" b="1" dirty="0" smtClean="0">
                  <a:latin typeface="微软雅黑" panose="020B0503020204020204" pitchFamily="34" charset="-122"/>
                  <a:ea typeface="微软雅黑" panose="020B0503020204020204" pitchFamily="34" charset="-122"/>
                </a:rPr>
                <a:t>此处添加您的标题</a:t>
              </a:r>
              <a:endParaRPr lang="zh-CN" altLang="en-US" sz="2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593692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p:nvPr/>
        </p:nvSpPr>
        <p:spPr>
          <a:xfrm rot="18900000">
            <a:off x="4570168" y="1324582"/>
            <a:ext cx="2961612" cy="2962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33"/>
                  <a:pt x="21600" y="21517"/>
                </a:cubicBezTo>
                <a:cubicBezTo>
                  <a:pt x="21600" y="21544"/>
                  <a:pt x="21599" y="21572"/>
                  <a:pt x="21599" y="21600"/>
                </a:cubicBezTo>
                <a:lnTo>
                  <a:pt x="1" y="21517"/>
                </a:lnTo>
                <a:close/>
              </a:path>
            </a:pathLst>
          </a:custGeom>
          <a:solidFill>
            <a:schemeClr val="accent1"/>
          </a:solidFill>
          <a:ln w="12700">
            <a:miter lim="400000"/>
          </a:ln>
        </p:spPr>
        <p:txBody>
          <a:bodyPr lIns="45711" tIns="45710" rIns="45711" bIns="45710"/>
          <a:lstStyle/>
          <a:p>
            <a:pPr defTabSz="457109">
              <a:defRPr sz="3600">
                <a:solidFill>
                  <a:srgbClr val="FFFFFF"/>
                </a:solidFill>
                <a:effectLst>
                  <a:outerShdw blurRad="38100" dist="38100" dir="2700000" rotWithShape="0">
                    <a:srgbClr val="000000">
                      <a:alpha val="43137"/>
                    </a:srgbClr>
                  </a:outerShdw>
                </a:effectLst>
                <a:latin typeface="굴림"/>
                <a:ea typeface="굴림"/>
                <a:cs typeface="굴림"/>
                <a:sym typeface="굴림"/>
              </a:defRPr>
            </a:pPr>
            <a:endParaRPr sz="3600">
              <a:solidFill>
                <a:srgbClr val="FFFFFF"/>
              </a:solidFill>
              <a:effectLst>
                <a:outerShdw blurRad="38100" dist="38100" dir="2700000" rotWithShape="0">
                  <a:srgbClr val="000000">
                    <a:alpha val="43137"/>
                  </a:srgbClr>
                </a:outerShdw>
              </a:effectLst>
              <a:latin typeface="굴림"/>
              <a:ea typeface="굴림"/>
              <a:cs typeface="굴림"/>
              <a:sym typeface="굴림"/>
            </a:endParaRPr>
          </a:p>
        </p:txBody>
      </p:sp>
      <p:sp>
        <p:nvSpPr>
          <p:cNvPr id="8" name="出自【趣你的PPT】(微信:qunideppt)：最优质的PPT资源库"/>
          <p:cNvSpPr/>
          <p:nvPr/>
        </p:nvSpPr>
        <p:spPr>
          <a:xfrm rot="18900000">
            <a:off x="5101552" y="2607607"/>
            <a:ext cx="1898845" cy="18991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33"/>
                  <a:pt x="21600" y="21517"/>
                </a:cubicBezTo>
                <a:cubicBezTo>
                  <a:pt x="21600" y="21544"/>
                  <a:pt x="21599" y="21572"/>
                  <a:pt x="21599" y="21600"/>
                </a:cubicBezTo>
                <a:lnTo>
                  <a:pt x="1" y="21517"/>
                </a:lnTo>
                <a:close/>
              </a:path>
            </a:pathLst>
          </a:custGeom>
          <a:solidFill>
            <a:schemeClr val="accent2"/>
          </a:solidFill>
          <a:ln w="12700">
            <a:miter lim="400000"/>
          </a:ln>
        </p:spPr>
        <p:txBody>
          <a:bodyPr lIns="45711" tIns="45710" rIns="45711" bIns="45710"/>
          <a:lstStyle/>
          <a:p>
            <a:pPr defTabSz="457109">
              <a:defRPr sz="3600">
                <a:solidFill>
                  <a:srgbClr val="FFFFFF"/>
                </a:solidFill>
                <a:effectLst>
                  <a:outerShdw blurRad="38100" dist="38100" dir="2700000" rotWithShape="0">
                    <a:srgbClr val="000000">
                      <a:alpha val="43137"/>
                    </a:srgbClr>
                  </a:outerShdw>
                </a:effectLst>
                <a:latin typeface="굴림"/>
                <a:ea typeface="굴림"/>
                <a:cs typeface="굴림"/>
                <a:sym typeface="굴림"/>
              </a:defRPr>
            </a:pPr>
            <a:endParaRPr sz="3600">
              <a:solidFill>
                <a:srgbClr val="FFFFFF"/>
              </a:solidFill>
              <a:effectLst>
                <a:outerShdw blurRad="38100" dist="38100" dir="2700000" rotWithShape="0">
                  <a:srgbClr val="000000">
                    <a:alpha val="43137"/>
                  </a:srgbClr>
                </a:outerShdw>
              </a:effectLst>
              <a:latin typeface="굴림"/>
              <a:ea typeface="굴림"/>
              <a:cs typeface="굴림"/>
              <a:sym typeface="굴림"/>
            </a:endParaRPr>
          </a:p>
        </p:txBody>
      </p:sp>
      <p:sp>
        <p:nvSpPr>
          <p:cNvPr id="9" name="出自【趣你的PPT】(微信:qunideppt)：最优质的PPT资源库"/>
          <p:cNvSpPr/>
          <p:nvPr/>
        </p:nvSpPr>
        <p:spPr>
          <a:xfrm rot="18900000">
            <a:off x="5576922" y="3755390"/>
            <a:ext cx="948104" cy="9482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33"/>
                  <a:pt x="21600" y="21517"/>
                </a:cubicBezTo>
                <a:cubicBezTo>
                  <a:pt x="21600" y="21544"/>
                  <a:pt x="21599" y="21572"/>
                  <a:pt x="21599" y="21600"/>
                </a:cubicBezTo>
                <a:lnTo>
                  <a:pt x="1" y="21517"/>
                </a:lnTo>
                <a:close/>
              </a:path>
            </a:pathLst>
          </a:custGeom>
          <a:solidFill>
            <a:schemeClr val="accent1"/>
          </a:solidFill>
          <a:ln w="12700">
            <a:miter lim="400000"/>
          </a:ln>
        </p:spPr>
        <p:txBody>
          <a:bodyPr lIns="45711" tIns="45710" rIns="45711" bIns="45710"/>
          <a:lstStyle/>
          <a:p>
            <a:pPr defTabSz="457109">
              <a:defRPr sz="3600">
                <a:solidFill>
                  <a:srgbClr val="FFFFFF"/>
                </a:solidFill>
                <a:effectLst>
                  <a:outerShdw blurRad="38100" dist="38100" dir="2700000" rotWithShape="0">
                    <a:srgbClr val="000000">
                      <a:alpha val="43137"/>
                    </a:srgbClr>
                  </a:outerShdw>
                </a:effectLst>
                <a:latin typeface="굴림"/>
                <a:ea typeface="굴림"/>
                <a:cs typeface="굴림"/>
                <a:sym typeface="굴림"/>
              </a:defRPr>
            </a:pPr>
            <a:endParaRPr sz="3600">
              <a:solidFill>
                <a:srgbClr val="FFFFFF"/>
              </a:solidFill>
              <a:effectLst>
                <a:outerShdw blurRad="38100" dist="38100" dir="2700000" rotWithShape="0">
                  <a:srgbClr val="000000">
                    <a:alpha val="43137"/>
                  </a:srgbClr>
                </a:outerShdw>
              </a:effectLst>
              <a:latin typeface="굴림"/>
              <a:ea typeface="굴림"/>
              <a:cs typeface="굴림"/>
              <a:sym typeface="굴림"/>
            </a:endParaRPr>
          </a:p>
        </p:txBody>
      </p:sp>
      <p:sp>
        <p:nvSpPr>
          <p:cNvPr id="10" name="出自【趣你的PPT】(微信:qunideppt)：最优质的PPT资源库"/>
          <p:cNvSpPr/>
          <p:nvPr/>
        </p:nvSpPr>
        <p:spPr>
          <a:xfrm>
            <a:off x="6405777" y="5077726"/>
            <a:ext cx="576072" cy="5760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38100">
            <a:noFill/>
            <a:round/>
          </a:ln>
        </p:spPr>
        <p:txBody>
          <a:bodyPr lIns="45711" tIns="45710" rIns="45711" bIns="45710"/>
          <a:lstStyle/>
          <a:p>
            <a:pPr defTabSz="457109">
              <a:defRPr sz="3600">
                <a:solidFill>
                  <a:srgbClr val="FFFFFF"/>
                </a:solidFill>
                <a:effectLst>
                  <a:outerShdw blurRad="38100" dist="38100" dir="2700000" rotWithShape="0">
                    <a:srgbClr val="000000">
                      <a:alpha val="43137"/>
                    </a:srgbClr>
                  </a:outerShdw>
                </a:effectLst>
                <a:latin typeface="굴림"/>
                <a:ea typeface="굴림"/>
                <a:cs typeface="굴림"/>
                <a:sym typeface="굴림"/>
              </a:defRPr>
            </a:pPr>
            <a:endParaRPr sz="3600">
              <a:solidFill>
                <a:srgbClr val="FFFFFF"/>
              </a:solidFill>
              <a:effectLst>
                <a:outerShdw blurRad="38100" dist="38100" dir="2700000" rotWithShape="0">
                  <a:srgbClr val="000000">
                    <a:alpha val="43137"/>
                  </a:srgbClr>
                </a:outerShdw>
              </a:effectLst>
              <a:latin typeface="굴림"/>
              <a:ea typeface="굴림"/>
              <a:cs typeface="굴림"/>
              <a:sym typeface="굴림"/>
            </a:endParaRPr>
          </a:p>
        </p:txBody>
      </p:sp>
      <p:sp>
        <p:nvSpPr>
          <p:cNvPr id="11" name="出自【趣你的PPT】(微信:qunideppt)：最优质的PPT资源库"/>
          <p:cNvSpPr/>
          <p:nvPr/>
        </p:nvSpPr>
        <p:spPr>
          <a:xfrm>
            <a:off x="3163611" y="3107260"/>
            <a:ext cx="575166" cy="5753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38100">
            <a:noFill/>
            <a:round/>
          </a:ln>
        </p:spPr>
        <p:txBody>
          <a:bodyPr lIns="45711" tIns="45710" rIns="45711" bIns="45710"/>
          <a:lstStyle/>
          <a:p>
            <a:pPr defTabSz="457109">
              <a:defRPr sz="3600">
                <a:solidFill>
                  <a:srgbClr val="FFFFFF"/>
                </a:solidFill>
                <a:effectLst>
                  <a:outerShdw blurRad="38100" dist="38100" dir="2700000" rotWithShape="0">
                    <a:srgbClr val="000000">
                      <a:alpha val="43137"/>
                    </a:srgbClr>
                  </a:outerShdw>
                </a:effectLst>
                <a:latin typeface="굴림"/>
                <a:ea typeface="굴림"/>
                <a:cs typeface="굴림"/>
                <a:sym typeface="굴림"/>
              </a:defRPr>
            </a:pPr>
            <a:endParaRPr sz="3600">
              <a:solidFill>
                <a:srgbClr val="FFFFFF"/>
              </a:solidFill>
              <a:effectLst>
                <a:outerShdw blurRad="38100" dist="38100" dir="2700000" rotWithShape="0">
                  <a:srgbClr val="000000">
                    <a:alpha val="43137"/>
                  </a:srgbClr>
                </a:outerShdw>
              </a:effectLst>
              <a:latin typeface="굴림"/>
              <a:ea typeface="굴림"/>
              <a:cs typeface="굴림"/>
              <a:sym typeface="굴림"/>
            </a:endParaRPr>
          </a:p>
        </p:txBody>
      </p:sp>
      <p:sp>
        <p:nvSpPr>
          <p:cNvPr id="12" name="出自【趣你的PPT】(微信:qunideppt)：最优质的PPT资源库"/>
          <p:cNvSpPr/>
          <p:nvPr/>
        </p:nvSpPr>
        <p:spPr>
          <a:xfrm>
            <a:off x="5032986" y="5077726"/>
            <a:ext cx="576072" cy="5760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38100">
            <a:noFill/>
            <a:round/>
          </a:ln>
        </p:spPr>
        <p:txBody>
          <a:bodyPr lIns="45711" tIns="45710" rIns="45711" bIns="45710"/>
          <a:lstStyle/>
          <a:p>
            <a:pPr defTabSz="457109">
              <a:defRPr sz="3600">
                <a:solidFill>
                  <a:srgbClr val="FFFFFF"/>
                </a:solidFill>
                <a:effectLst>
                  <a:outerShdw blurRad="38100" dist="38100" dir="2700000" rotWithShape="0">
                    <a:srgbClr val="000000">
                      <a:alpha val="43137"/>
                    </a:srgbClr>
                  </a:outerShdw>
                </a:effectLst>
                <a:latin typeface="굴림"/>
                <a:ea typeface="굴림"/>
                <a:cs typeface="굴림"/>
                <a:sym typeface="굴림"/>
              </a:defRPr>
            </a:pPr>
            <a:endParaRPr sz="3600">
              <a:solidFill>
                <a:srgbClr val="FFFFFF"/>
              </a:solidFill>
              <a:effectLst>
                <a:outerShdw blurRad="38100" dist="38100" dir="2700000" rotWithShape="0">
                  <a:srgbClr val="000000">
                    <a:alpha val="43137"/>
                  </a:srgbClr>
                </a:outerShdw>
              </a:effectLst>
              <a:latin typeface="굴림"/>
              <a:ea typeface="굴림"/>
              <a:cs typeface="굴림"/>
              <a:sym typeface="굴림"/>
            </a:endParaRPr>
          </a:p>
        </p:txBody>
      </p:sp>
      <p:sp>
        <p:nvSpPr>
          <p:cNvPr id="13" name="出自【趣你的PPT】(微信:qunideppt)：最优质的PPT资源库"/>
          <p:cNvSpPr/>
          <p:nvPr/>
        </p:nvSpPr>
        <p:spPr>
          <a:xfrm>
            <a:off x="4122312" y="4120654"/>
            <a:ext cx="576072" cy="5760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38100">
            <a:noFill/>
            <a:round/>
          </a:ln>
        </p:spPr>
        <p:txBody>
          <a:bodyPr lIns="45711" tIns="45710" rIns="45711" bIns="45710"/>
          <a:lstStyle/>
          <a:p>
            <a:pPr defTabSz="457109">
              <a:defRPr sz="3600">
                <a:solidFill>
                  <a:srgbClr val="FFFFFF"/>
                </a:solidFill>
                <a:effectLst>
                  <a:outerShdw blurRad="38100" dist="38100" dir="2700000" rotWithShape="0">
                    <a:srgbClr val="000000">
                      <a:alpha val="43137"/>
                    </a:srgbClr>
                  </a:outerShdw>
                </a:effectLst>
                <a:latin typeface="굴림"/>
                <a:ea typeface="굴림"/>
                <a:cs typeface="굴림"/>
                <a:sym typeface="굴림"/>
              </a:defRPr>
            </a:pPr>
            <a:endParaRPr sz="3600">
              <a:solidFill>
                <a:srgbClr val="FFFFFF"/>
              </a:solidFill>
              <a:effectLst>
                <a:outerShdw blurRad="38100" dist="38100" dir="2700000" rotWithShape="0">
                  <a:srgbClr val="000000">
                    <a:alpha val="43137"/>
                  </a:srgbClr>
                </a:outerShdw>
              </a:effectLst>
              <a:latin typeface="굴림"/>
              <a:ea typeface="굴림"/>
              <a:cs typeface="굴림"/>
              <a:sym typeface="굴림"/>
            </a:endParaRPr>
          </a:p>
        </p:txBody>
      </p:sp>
      <p:sp>
        <p:nvSpPr>
          <p:cNvPr id="14" name="出自【趣你的PPT】(微信:qunideppt)：最优质的PPT资源库"/>
          <p:cNvSpPr/>
          <p:nvPr/>
        </p:nvSpPr>
        <p:spPr>
          <a:xfrm>
            <a:off x="7321032" y="4120654"/>
            <a:ext cx="576072" cy="5760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38100">
            <a:noFill/>
            <a:round/>
          </a:ln>
        </p:spPr>
        <p:txBody>
          <a:bodyPr lIns="45711" tIns="45710" rIns="45711" bIns="45710"/>
          <a:lstStyle/>
          <a:p>
            <a:pPr defTabSz="457109">
              <a:defRPr sz="3600">
                <a:solidFill>
                  <a:srgbClr val="FFFFFF"/>
                </a:solidFill>
                <a:effectLst>
                  <a:outerShdw blurRad="38100" dist="38100" dir="2700000" rotWithShape="0">
                    <a:srgbClr val="000000">
                      <a:alpha val="43137"/>
                    </a:srgbClr>
                  </a:outerShdw>
                </a:effectLst>
                <a:latin typeface="굴림"/>
                <a:ea typeface="굴림"/>
                <a:cs typeface="굴림"/>
                <a:sym typeface="굴림"/>
              </a:defRPr>
            </a:pPr>
            <a:endParaRPr sz="3600">
              <a:solidFill>
                <a:srgbClr val="FFFFFF"/>
              </a:solidFill>
              <a:effectLst>
                <a:outerShdw blurRad="38100" dist="38100" dir="2700000" rotWithShape="0">
                  <a:srgbClr val="000000">
                    <a:alpha val="43137"/>
                  </a:srgbClr>
                </a:outerShdw>
              </a:effectLst>
              <a:latin typeface="굴림"/>
              <a:ea typeface="굴림"/>
              <a:cs typeface="굴림"/>
              <a:sym typeface="굴림"/>
            </a:endParaRPr>
          </a:p>
        </p:txBody>
      </p:sp>
      <p:sp>
        <p:nvSpPr>
          <p:cNvPr id="15" name="出自【趣你的PPT】(微信:qunideppt)：最优质的PPT资源库"/>
          <p:cNvSpPr/>
          <p:nvPr/>
        </p:nvSpPr>
        <p:spPr>
          <a:xfrm>
            <a:off x="8234577" y="3106882"/>
            <a:ext cx="576072" cy="5760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38100">
            <a:noFill/>
            <a:round/>
          </a:ln>
        </p:spPr>
        <p:txBody>
          <a:bodyPr lIns="45711" tIns="45710" rIns="45711" bIns="45710"/>
          <a:lstStyle/>
          <a:p>
            <a:pPr defTabSz="457109">
              <a:defRPr sz="3600">
                <a:solidFill>
                  <a:srgbClr val="FFFFFF"/>
                </a:solidFill>
                <a:effectLst>
                  <a:outerShdw blurRad="38100" dist="38100" dir="2700000" rotWithShape="0">
                    <a:srgbClr val="000000">
                      <a:alpha val="43137"/>
                    </a:srgbClr>
                  </a:outerShdw>
                </a:effectLst>
                <a:latin typeface="굴림"/>
                <a:ea typeface="굴림"/>
                <a:cs typeface="굴림"/>
                <a:sym typeface="굴림"/>
              </a:defRPr>
            </a:pPr>
            <a:endParaRPr sz="3600">
              <a:solidFill>
                <a:srgbClr val="FFFFFF"/>
              </a:solidFill>
              <a:effectLst>
                <a:outerShdw blurRad="38100" dist="38100" dir="2700000" rotWithShape="0">
                  <a:srgbClr val="000000">
                    <a:alpha val="43137"/>
                  </a:srgbClr>
                </a:outerShdw>
              </a:effectLst>
              <a:latin typeface="굴림"/>
              <a:ea typeface="굴림"/>
              <a:cs typeface="굴림"/>
              <a:sym typeface="굴림"/>
            </a:endParaRPr>
          </a:p>
        </p:txBody>
      </p:sp>
      <p:sp>
        <p:nvSpPr>
          <p:cNvPr id="16" name="出自【趣你的PPT】(微信:qunideppt)：最优质的PPT资源库"/>
          <p:cNvSpPr/>
          <p:nvPr/>
        </p:nvSpPr>
        <p:spPr>
          <a:xfrm>
            <a:off x="3343662" y="3273909"/>
            <a:ext cx="215064" cy="242018"/>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17" name="出自【趣你的PPT】(微信:qunideppt)：最优质的PPT资源库"/>
          <p:cNvSpPr/>
          <p:nvPr/>
        </p:nvSpPr>
        <p:spPr>
          <a:xfrm>
            <a:off x="4310594" y="4296432"/>
            <a:ext cx="199511" cy="224516"/>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18" name="出自【趣你的PPT】(微信:qunideppt)：最优质的PPT资源库"/>
          <p:cNvSpPr/>
          <p:nvPr/>
        </p:nvSpPr>
        <p:spPr>
          <a:xfrm>
            <a:off x="5223008" y="5255464"/>
            <a:ext cx="196028" cy="220596"/>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19" name="出自【趣你的PPT】(微信:qunideppt)：最优质的PPT资源库"/>
          <p:cNvSpPr/>
          <p:nvPr/>
        </p:nvSpPr>
        <p:spPr>
          <a:xfrm>
            <a:off x="6584281" y="5242502"/>
            <a:ext cx="219067" cy="246523"/>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0" name="出自【趣你的PPT】(微信:qunideppt)：最优质的PPT资源库"/>
          <p:cNvSpPr/>
          <p:nvPr/>
        </p:nvSpPr>
        <p:spPr>
          <a:xfrm>
            <a:off x="7499962" y="4285910"/>
            <a:ext cx="218212" cy="24556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1" name="出自【趣你的PPT】(微信:qunideppt)：最优质的PPT资源库"/>
          <p:cNvSpPr/>
          <p:nvPr/>
        </p:nvSpPr>
        <p:spPr>
          <a:xfrm>
            <a:off x="8413081" y="3271658"/>
            <a:ext cx="219067" cy="246523"/>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3" name="出自【趣你的PPT】(微信:qunideppt)：最优质的PPT资源库"/>
          <p:cNvSpPr/>
          <p:nvPr/>
        </p:nvSpPr>
        <p:spPr>
          <a:xfrm>
            <a:off x="9195401" y="3416706"/>
            <a:ext cx="1478214" cy="461665"/>
          </a:xfrm>
          <a:prstGeom prst="rect">
            <a:avLst/>
          </a:prstGeom>
        </p:spPr>
        <p:txBody>
          <a:bodyPr wrap="square">
            <a:spAutoFit/>
          </a:bodyPr>
          <a:lstStyle/>
          <a:p>
            <a:r>
              <a:rPr lang="zh-CN" altLang="en-US" sz="12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建议您在展示时采用微软雅黑字体</a:t>
            </a:r>
            <a:r>
              <a:rPr lang="en-GB" sz="1200" dirty="0" smtClean="0">
                <a:solidFill>
                  <a:prstClr val="white">
                    <a:lumMod val="65000"/>
                  </a:prstClr>
                </a:solidFill>
              </a:rPr>
              <a:t> </a:t>
            </a:r>
            <a:endParaRPr lang="en-GB" sz="1200" dirty="0">
              <a:solidFill>
                <a:prstClr val="white">
                  <a:lumMod val="65000"/>
                </a:prstClr>
              </a:solidFill>
            </a:endParaRPr>
          </a:p>
        </p:txBody>
      </p:sp>
      <p:sp>
        <p:nvSpPr>
          <p:cNvPr id="24" name="出自【趣你的PPT】(微信:qunideppt)：最优质的PPT资源库"/>
          <p:cNvSpPr txBox="1">
            <a:spLocks/>
          </p:cNvSpPr>
          <p:nvPr/>
        </p:nvSpPr>
        <p:spPr>
          <a:xfrm>
            <a:off x="9195401" y="3105086"/>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b="1" dirty="0" smtClean="0">
                <a:solidFill>
                  <a:prstClr val="black"/>
                </a:solidFill>
                <a:latin typeface="微软雅黑" panose="020B0503020204020204" pitchFamily="34" charset="-122"/>
                <a:ea typeface="微软雅黑" panose="020B0503020204020204" pitchFamily="34" charset="-122"/>
              </a:rPr>
              <a:t>单击此处编辑</a:t>
            </a:r>
            <a:endParaRPr lang="en-US" sz="1600" b="1" dirty="0">
              <a:solidFill>
                <a:prstClr val="black"/>
              </a:solidFill>
              <a:latin typeface="微软雅黑" panose="020B0503020204020204" pitchFamily="34" charset="-122"/>
              <a:ea typeface="微软雅黑" panose="020B0503020204020204" pitchFamily="34" charset="-122"/>
            </a:endParaRPr>
          </a:p>
        </p:txBody>
      </p:sp>
      <p:sp>
        <p:nvSpPr>
          <p:cNvPr id="25" name="出自【趣你的PPT】(微信:qunideppt)：最优质的PPT资源库"/>
          <p:cNvSpPr/>
          <p:nvPr/>
        </p:nvSpPr>
        <p:spPr>
          <a:xfrm>
            <a:off x="8363171" y="4432274"/>
            <a:ext cx="1478214" cy="461665"/>
          </a:xfrm>
          <a:prstGeom prst="rect">
            <a:avLst/>
          </a:prstGeom>
        </p:spPr>
        <p:txBody>
          <a:bodyPr wrap="square">
            <a:spAutoFit/>
          </a:bodyPr>
          <a:lstStyle/>
          <a:p>
            <a:r>
              <a:rPr lang="zh-CN" altLang="en-US" sz="12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建议您在展示时采用微软雅黑字体</a:t>
            </a:r>
            <a:r>
              <a:rPr lang="en-GB" sz="1200" dirty="0" smtClean="0">
                <a:solidFill>
                  <a:prstClr val="white">
                    <a:lumMod val="65000"/>
                  </a:prstClr>
                </a:solidFill>
              </a:rPr>
              <a:t> </a:t>
            </a:r>
            <a:endParaRPr lang="en-GB" sz="1200" dirty="0">
              <a:solidFill>
                <a:prstClr val="white">
                  <a:lumMod val="65000"/>
                </a:prstClr>
              </a:solidFill>
            </a:endParaRPr>
          </a:p>
        </p:txBody>
      </p:sp>
      <p:sp>
        <p:nvSpPr>
          <p:cNvPr id="26" name="出自【趣你的PPT】(微信:qunideppt)：最优质的PPT资源库"/>
          <p:cNvSpPr txBox="1">
            <a:spLocks/>
          </p:cNvSpPr>
          <p:nvPr/>
        </p:nvSpPr>
        <p:spPr>
          <a:xfrm>
            <a:off x="8363171" y="4120654"/>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b="1" dirty="0" smtClean="0">
                <a:solidFill>
                  <a:prstClr val="black"/>
                </a:solidFill>
                <a:latin typeface="微软雅黑" panose="020B0503020204020204" pitchFamily="34" charset="-122"/>
                <a:ea typeface="微软雅黑" panose="020B0503020204020204" pitchFamily="34" charset="-122"/>
              </a:rPr>
              <a:t>单击此处编辑</a:t>
            </a:r>
            <a:endParaRPr lang="en-US" sz="1600" b="1" dirty="0">
              <a:solidFill>
                <a:prstClr val="black"/>
              </a:solidFill>
              <a:latin typeface="微软雅黑" panose="020B0503020204020204" pitchFamily="34" charset="-122"/>
              <a:ea typeface="微软雅黑" panose="020B0503020204020204" pitchFamily="34" charset="-122"/>
            </a:endParaRPr>
          </a:p>
        </p:txBody>
      </p:sp>
      <p:sp>
        <p:nvSpPr>
          <p:cNvPr id="27" name="出自【趣你的PPT】(微信:qunideppt)：最优质的PPT资源库"/>
          <p:cNvSpPr/>
          <p:nvPr/>
        </p:nvSpPr>
        <p:spPr>
          <a:xfrm>
            <a:off x="7499962" y="5389346"/>
            <a:ext cx="1478214" cy="461665"/>
          </a:xfrm>
          <a:prstGeom prst="rect">
            <a:avLst/>
          </a:prstGeom>
        </p:spPr>
        <p:txBody>
          <a:bodyPr wrap="square">
            <a:spAutoFit/>
          </a:bodyPr>
          <a:lstStyle/>
          <a:p>
            <a:r>
              <a:rPr lang="zh-CN" altLang="en-US" sz="12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建议您在展示时采用微软雅黑字体</a:t>
            </a:r>
            <a:r>
              <a:rPr lang="en-GB" sz="1200" dirty="0" smtClean="0">
                <a:solidFill>
                  <a:prstClr val="white">
                    <a:lumMod val="65000"/>
                  </a:prstClr>
                </a:solidFill>
              </a:rPr>
              <a:t> </a:t>
            </a:r>
            <a:endParaRPr lang="en-GB" sz="1200" dirty="0">
              <a:solidFill>
                <a:prstClr val="white">
                  <a:lumMod val="65000"/>
                </a:prstClr>
              </a:solidFill>
            </a:endParaRPr>
          </a:p>
        </p:txBody>
      </p:sp>
      <p:sp>
        <p:nvSpPr>
          <p:cNvPr id="28" name="出自【趣你的PPT】(微信:qunideppt)：最优质的PPT资源库"/>
          <p:cNvSpPr txBox="1">
            <a:spLocks/>
          </p:cNvSpPr>
          <p:nvPr/>
        </p:nvSpPr>
        <p:spPr>
          <a:xfrm>
            <a:off x="7499962" y="5077726"/>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b="1" dirty="0" smtClean="0">
                <a:solidFill>
                  <a:prstClr val="black"/>
                </a:solidFill>
                <a:latin typeface="微软雅黑" panose="020B0503020204020204" pitchFamily="34" charset="-122"/>
                <a:ea typeface="微软雅黑" panose="020B0503020204020204" pitchFamily="34" charset="-122"/>
              </a:rPr>
              <a:t>单击此处编辑</a:t>
            </a:r>
            <a:endParaRPr lang="en-US" sz="1600" b="1" dirty="0">
              <a:solidFill>
                <a:prstClr val="black"/>
              </a:solidFill>
              <a:latin typeface="微软雅黑" panose="020B0503020204020204" pitchFamily="34" charset="-122"/>
              <a:ea typeface="微软雅黑" panose="020B0503020204020204" pitchFamily="34" charset="-122"/>
            </a:endParaRPr>
          </a:p>
        </p:txBody>
      </p:sp>
      <p:sp>
        <p:nvSpPr>
          <p:cNvPr id="29" name="出自【趣你的PPT】(微信:qunideppt)：最优质的PPT资源库"/>
          <p:cNvSpPr/>
          <p:nvPr/>
        </p:nvSpPr>
        <p:spPr>
          <a:xfrm>
            <a:off x="1265857" y="3416706"/>
            <a:ext cx="1478214" cy="461665"/>
          </a:xfrm>
          <a:prstGeom prst="rect">
            <a:avLst/>
          </a:prstGeom>
        </p:spPr>
        <p:txBody>
          <a:bodyPr wrap="square">
            <a:spAutoFit/>
          </a:bodyPr>
          <a:lstStyle/>
          <a:p>
            <a:r>
              <a:rPr lang="zh-CN" altLang="en-US" sz="12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建议您在展示时采用微软雅黑字体</a:t>
            </a:r>
            <a:r>
              <a:rPr lang="en-GB" sz="1200" dirty="0" smtClean="0">
                <a:solidFill>
                  <a:prstClr val="white">
                    <a:lumMod val="65000"/>
                  </a:prstClr>
                </a:solidFill>
              </a:rPr>
              <a:t> </a:t>
            </a:r>
            <a:endParaRPr lang="en-GB" sz="1200" dirty="0">
              <a:solidFill>
                <a:prstClr val="white">
                  <a:lumMod val="65000"/>
                </a:prstClr>
              </a:solidFill>
            </a:endParaRPr>
          </a:p>
        </p:txBody>
      </p:sp>
      <p:sp>
        <p:nvSpPr>
          <p:cNvPr id="30" name="出自【趣你的PPT】(微信:qunideppt)：最优质的PPT资源库"/>
          <p:cNvSpPr txBox="1">
            <a:spLocks/>
          </p:cNvSpPr>
          <p:nvPr/>
        </p:nvSpPr>
        <p:spPr>
          <a:xfrm>
            <a:off x="1265857" y="3105086"/>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b="1" dirty="0" smtClean="0">
                <a:solidFill>
                  <a:prstClr val="black"/>
                </a:solidFill>
                <a:latin typeface="微软雅黑" panose="020B0503020204020204" pitchFamily="34" charset="-122"/>
                <a:ea typeface="微软雅黑" panose="020B0503020204020204" pitchFamily="34" charset="-122"/>
              </a:rPr>
              <a:t>单击此处编辑</a:t>
            </a:r>
            <a:endParaRPr lang="en-US" sz="1600" b="1" dirty="0">
              <a:solidFill>
                <a:prstClr val="black"/>
              </a:solidFill>
              <a:latin typeface="微软雅黑" panose="020B0503020204020204" pitchFamily="34" charset="-122"/>
              <a:ea typeface="微软雅黑" panose="020B0503020204020204" pitchFamily="34" charset="-122"/>
            </a:endParaRPr>
          </a:p>
        </p:txBody>
      </p:sp>
      <p:sp>
        <p:nvSpPr>
          <p:cNvPr id="31" name="出自【趣你的PPT】(微信:qunideppt)：最优质的PPT资源库"/>
          <p:cNvSpPr/>
          <p:nvPr/>
        </p:nvSpPr>
        <p:spPr>
          <a:xfrm>
            <a:off x="2115078" y="4432274"/>
            <a:ext cx="1478214" cy="461665"/>
          </a:xfrm>
          <a:prstGeom prst="rect">
            <a:avLst/>
          </a:prstGeom>
        </p:spPr>
        <p:txBody>
          <a:bodyPr wrap="square">
            <a:spAutoFit/>
          </a:bodyPr>
          <a:lstStyle/>
          <a:p>
            <a:r>
              <a:rPr lang="zh-CN" altLang="en-US" sz="12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建议您在展示时采用微软雅黑字体</a:t>
            </a:r>
            <a:r>
              <a:rPr lang="en-GB" sz="1200" dirty="0" smtClean="0">
                <a:solidFill>
                  <a:prstClr val="white">
                    <a:lumMod val="65000"/>
                  </a:prstClr>
                </a:solidFill>
              </a:rPr>
              <a:t> </a:t>
            </a:r>
            <a:endParaRPr lang="en-GB" sz="1200" dirty="0">
              <a:solidFill>
                <a:prstClr val="white">
                  <a:lumMod val="65000"/>
                </a:prstClr>
              </a:solidFill>
            </a:endParaRPr>
          </a:p>
        </p:txBody>
      </p:sp>
      <p:sp>
        <p:nvSpPr>
          <p:cNvPr id="32" name="出自【趣你的PPT】(微信:qunideppt)：最优质的PPT资源库"/>
          <p:cNvSpPr txBox="1">
            <a:spLocks/>
          </p:cNvSpPr>
          <p:nvPr/>
        </p:nvSpPr>
        <p:spPr>
          <a:xfrm>
            <a:off x="2115078" y="4120654"/>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b="1" dirty="0" smtClean="0">
                <a:solidFill>
                  <a:prstClr val="black"/>
                </a:solidFill>
                <a:latin typeface="微软雅黑" panose="020B0503020204020204" pitchFamily="34" charset="-122"/>
                <a:ea typeface="微软雅黑" panose="020B0503020204020204" pitchFamily="34" charset="-122"/>
              </a:rPr>
              <a:t>单击此处编辑</a:t>
            </a:r>
            <a:endParaRPr lang="en-US" sz="1600" b="1" dirty="0">
              <a:solidFill>
                <a:prstClr val="black"/>
              </a:solidFill>
              <a:latin typeface="微软雅黑" panose="020B0503020204020204" pitchFamily="34" charset="-122"/>
              <a:ea typeface="微软雅黑" panose="020B0503020204020204" pitchFamily="34" charset="-122"/>
            </a:endParaRPr>
          </a:p>
        </p:txBody>
      </p:sp>
      <p:sp>
        <p:nvSpPr>
          <p:cNvPr id="33" name="出自【趣你的PPT】(微信:qunideppt)：最优质的PPT资源库"/>
          <p:cNvSpPr/>
          <p:nvPr/>
        </p:nvSpPr>
        <p:spPr>
          <a:xfrm>
            <a:off x="2999670" y="5389346"/>
            <a:ext cx="1478214" cy="461665"/>
          </a:xfrm>
          <a:prstGeom prst="rect">
            <a:avLst/>
          </a:prstGeom>
        </p:spPr>
        <p:txBody>
          <a:bodyPr wrap="square">
            <a:spAutoFit/>
          </a:bodyPr>
          <a:lstStyle/>
          <a:p>
            <a:r>
              <a:rPr lang="zh-CN" altLang="en-US" sz="12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建议您在展示时采用微软雅黑字体</a:t>
            </a:r>
            <a:r>
              <a:rPr lang="en-GB" sz="1200" dirty="0" smtClean="0">
                <a:solidFill>
                  <a:prstClr val="white">
                    <a:lumMod val="65000"/>
                  </a:prstClr>
                </a:solidFill>
              </a:rPr>
              <a:t> </a:t>
            </a:r>
            <a:endParaRPr lang="en-GB" sz="1200" dirty="0">
              <a:solidFill>
                <a:prstClr val="white">
                  <a:lumMod val="65000"/>
                </a:prstClr>
              </a:solidFill>
            </a:endParaRPr>
          </a:p>
        </p:txBody>
      </p:sp>
      <p:sp>
        <p:nvSpPr>
          <p:cNvPr id="34" name="出自【趣你的PPT】(微信:qunideppt)：最优质的PPT资源库"/>
          <p:cNvSpPr txBox="1">
            <a:spLocks/>
          </p:cNvSpPr>
          <p:nvPr/>
        </p:nvSpPr>
        <p:spPr>
          <a:xfrm>
            <a:off x="2999670" y="5077726"/>
            <a:ext cx="1478214" cy="311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b="1" dirty="0" smtClean="0">
                <a:solidFill>
                  <a:prstClr val="black"/>
                </a:solidFill>
                <a:latin typeface="微软雅黑" panose="020B0503020204020204" pitchFamily="34" charset="-122"/>
                <a:ea typeface="微软雅黑" panose="020B0503020204020204" pitchFamily="34" charset="-122"/>
              </a:rPr>
              <a:t>单击此处编辑</a:t>
            </a:r>
            <a:endParaRPr lang="en-US" sz="1600" b="1" dirty="0">
              <a:solidFill>
                <a:prstClr val="black"/>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542963" y="367681"/>
            <a:ext cx="3793169" cy="509506"/>
            <a:chOff x="531181" y="266700"/>
            <a:chExt cx="3793169" cy="509506"/>
          </a:xfrm>
        </p:grpSpPr>
        <p:grpSp>
          <p:nvGrpSpPr>
            <p:cNvPr id="36" name="组合 35"/>
            <p:cNvGrpSpPr/>
            <p:nvPr/>
          </p:nvGrpSpPr>
          <p:grpSpPr>
            <a:xfrm>
              <a:off x="531181" y="320336"/>
              <a:ext cx="3412169" cy="455870"/>
              <a:chOff x="531181" y="320336"/>
              <a:chExt cx="3412169" cy="455870"/>
            </a:xfrm>
          </p:grpSpPr>
          <p:grpSp>
            <p:nvGrpSpPr>
              <p:cNvPr id="38" name="组合 37"/>
              <p:cNvGrpSpPr/>
              <p:nvPr/>
            </p:nvGrpSpPr>
            <p:grpSpPr>
              <a:xfrm>
                <a:off x="531181" y="320336"/>
                <a:ext cx="221958" cy="455870"/>
                <a:chOff x="5024901" y="1727200"/>
                <a:chExt cx="221958" cy="455870"/>
              </a:xfrm>
            </p:grpSpPr>
            <p:sp>
              <p:nvSpPr>
                <p:cNvPr id="40" name="矩形 39"/>
                <p:cNvSpPr/>
                <p:nvPr/>
              </p:nvSpPr>
              <p:spPr>
                <a:xfrm>
                  <a:off x="5044440" y="1727200"/>
                  <a:ext cx="182880" cy="4558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024901" y="1727200"/>
                  <a:ext cx="221958" cy="45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9" name="直接连接符 38"/>
              <p:cNvCxnSpPr/>
              <p:nvPr/>
            </p:nvCxnSpPr>
            <p:spPr>
              <a:xfrm>
                <a:off x="684753" y="756887"/>
                <a:ext cx="325859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文本框 36"/>
            <p:cNvSpPr txBox="1"/>
            <p:nvPr/>
          </p:nvSpPr>
          <p:spPr>
            <a:xfrm>
              <a:off x="742950" y="266700"/>
              <a:ext cx="35814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a:t>
              </a:r>
              <a:r>
                <a:rPr lang="zh-CN" altLang="en-US" sz="2400" b="1" dirty="0" smtClean="0">
                  <a:latin typeface="微软雅黑" panose="020B0503020204020204" pitchFamily="34" charset="-122"/>
                  <a:ea typeface="微软雅黑" panose="020B0503020204020204" pitchFamily="34" charset="-122"/>
                </a:rPr>
                <a:t>此处添加您的标题</a:t>
              </a:r>
              <a:endParaRPr lang="zh-CN" altLang="en-US" sz="2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87354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346200"/>
            <a:ext cx="12192000" cy="4562230"/>
            <a:chOff x="0" y="1965080"/>
            <a:chExt cx="12192000" cy="2587870"/>
          </a:xfrm>
        </p:grpSpPr>
        <p:sp>
          <p:nvSpPr>
            <p:cNvPr id="6" name="矩形 5"/>
            <p:cNvSpPr/>
            <p:nvPr/>
          </p:nvSpPr>
          <p:spPr>
            <a:xfrm>
              <a:off x="0" y="2171700"/>
              <a:ext cx="12192000" cy="21717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438650"/>
              <a:ext cx="12192000" cy="1143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1965080"/>
              <a:ext cx="12192000" cy="1143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2613404" y="2882902"/>
            <a:ext cx="6977893" cy="1133351"/>
            <a:chOff x="2322579" y="2482396"/>
            <a:chExt cx="3381815" cy="549275"/>
          </a:xfrm>
        </p:grpSpPr>
        <p:sp>
          <p:nvSpPr>
            <p:cNvPr id="19" name="文本框 18"/>
            <p:cNvSpPr txBox="1">
              <a:spLocks noChangeArrowheads="1"/>
            </p:cNvSpPr>
            <p:nvPr/>
          </p:nvSpPr>
          <p:spPr bwMode="auto">
            <a:xfrm>
              <a:off x="2978521" y="2508568"/>
              <a:ext cx="2699850" cy="4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6000" b="1" dirty="0" smtClean="0">
                  <a:solidFill>
                    <a:srgbClr val="FCFCFC"/>
                  </a:solidFill>
                  <a:latin typeface="微软雅黑" panose="020B0503020204020204" pitchFamily="34" charset="-122"/>
                  <a:ea typeface="微软雅黑" panose="020B0503020204020204" pitchFamily="34" charset="-122"/>
                </a:rPr>
                <a:t>研究成果与运用</a:t>
              </a:r>
              <a:endParaRPr lang="zh-CN" altLang="en-US" sz="6000" b="1" dirty="0">
                <a:solidFill>
                  <a:srgbClr val="FCFCFC"/>
                </a:solidFill>
                <a:latin typeface="微软雅黑" panose="020B0503020204020204" pitchFamily="34" charset="-122"/>
                <a:ea typeface="微软雅黑" panose="020B0503020204020204" pitchFamily="34" charset="-122"/>
              </a:endParaRPr>
            </a:p>
          </p:txBody>
        </p:sp>
        <p:sp>
          <p:nvSpPr>
            <p:cNvPr id="20" name="矩形 19"/>
            <p:cNvSpPr/>
            <p:nvPr/>
          </p:nvSpPr>
          <p:spPr>
            <a:xfrm>
              <a:off x="2322579" y="2482396"/>
              <a:ext cx="592999" cy="549275"/>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p>
          </p:txBody>
        </p:sp>
        <p:sp>
          <p:nvSpPr>
            <p:cNvPr id="21" name="矩形 20"/>
            <p:cNvSpPr/>
            <p:nvPr/>
          </p:nvSpPr>
          <p:spPr>
            <a:xfrm>
              <a:off x="2911279" y="2488747"/>
              <a:ext cx="2793115" cy="536575"/>
            </a:xfrm>
            <a:prstGeom prst="rect">
              <a:avLst/>
            </a:prstGeom>
            <a:noFill/>
            <a:ln>
              <a:solidFill>
                <a:srgbClr val="FDF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solidFill>
                  <a:srgbClr val="FCFCFC"/>
                </a:solidFill>
              </a:endParaRPr>
            </a:p>
          </p:txBody>
        </p:sp>
        <p:sp>
          <p:nvSpPr>
            <p:cNvPr id="22" name="文本框 21"/>
            <p:cNvSpPr txBox="1"/>
            <p:nvPr/>
          </p:nvSpPr>
          <p:spPr>
            <a:xfrm>
              <a:off x="2490980" y="2503362"/>
              <a:ext cx="240441" cy="492238"/>
            </a:xfrm>
            <a:prstGeom prst="rect">
              <a:avLst/>
            </a:prstGeom>
            <a:noFill/>
          </p:spPr>
          <p:txBody>
            <a:bodyPr wrap="square" rtlCol="0">
              <a:spAutoFit/>
            </a:bodyPr>
            <a:lstStyle/>
            <a:p>
              <a:pPr algn="ctr"/>
              <a:r>
                <a:rPr lang="en-US" altLang="zh-CN" sz="6000" dirty="0" smtClean="0">
                  <a:solidFill>
                    <a:srgbClr val="E35551"/>
                  </a:solidFill>
                  <a:latin typeface="Impact" panose="020B0806030902050204" pitchFamily="34" charset="0"/>
                </a:rPr>
                <a:t>4</a:t>
              </a:r>
              <a:endParaRPr lang="zh-CN" altLang="en-US" sz="6000" dirty="0">
                <a:solidFill>
                  <a:srgbClr val="E35551"/>
                </a:solidFill>
                <a:latin typeface="Impact" panose="020B0806030902050204" pitchFamily="34" charset="0"/>
              </a:endParaRPr>
            </a:p>
          </p:txBody>
        </p:sp>
      </p:grpSp>
    </p:spTree>
    <p:extLst>
      <p:ext uri="{BB962C8B-B14F-4D97-AF65-F5344CB8AC3E}">
        <p14:creationId xmlns:p14="http://schemas.microsoft.com/office/powerpoint/2010/main" val="171978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出自【趣你的PPT】(微信:qunideppt)：最优质的PPT资源库"/>
          <p:cNvSpPr>
            <a:spLocks/>
          </p:cNvSpPr>
          <p:nvPr/>
        </p:nvSpPr>
        <p:spPr bwMode="auto">
          <a:xfrm flipH="1">
            <a:off x="2229220" y="4357436"/>
            <a:ext cx="998460" cy="1653217"/>
          </a:xfrm>
          <a:custGeom>
            <a:avLst/>
            <a:gdLst>
              <a:gd name="T0" fmla="*/ 7566 w 397"/>
              <a:gd name="T1" fmla="*/ 1009717 h 659"/>
              <a:gd name="T2" fmla="*/ 0 w 397"/>
              <a:gd name="T3" fmla="*/ 1009717 h 659"/>
              <a:gd name="T4" fmla="*/ 0 w 397"/>
              <a:gd name="T5" fmla="*/ 1009717 h 659"/>
              <a:gd name="T6" fmla="*/ 11348 w 397"/>
              <a:gd name="T7" fmla="*/ 1021020 h 659"/>
              <a:gd name="T8" fmla="*/ 15131 w 397"/>
              <a:gd name="T9" fmla="*/ 1062464 h 659"/>
              <a:gd name="T10" fmla="*/ 18914 w 397"/>
              <a:gd name="T11" fmla="*/ 1069999 h 659"/>
              <a:gd name="T12" fmla="*/ 181575 w 397"/>
              <a:gd name="T13" fmla="*/ 1574858 h 659"/>
              <a:gd name="T14" fmla="*/ 348019 w 397"/>
              <a:gd name="T15" fmla="*/ 1092605 h 659"/>
              <a:gd name="T16" fmla="*/ 650644 w 397"/>
              <a:gd name="T17" fmla="*/ 1661513 h 659"/>
              <a:gd name="T18" fmla="*/ 548508 w 397"/>
              <a:gd name="T19" fmla="*/ 2124928 h 659"/>
              <a:gd name="T20" fmla="*/ 760345 w 397"/>
              <a:gd name="T21" fmla="*/ 2482850 h 659"/>
              <a:gd name="T22" fmla="*/ 650644 w 397"/>
              <a:gd name="T23" fmla="*/ 2275632 h 659"/>
              <a:gd name="T24" fmla="*/ 688472 w 397"/>
              <a:gd name="T25" fmla="*/ 1989294 h 659"/>
              <a:gd name="T26" fmla="*/ 866264 w 397"/>
              <a:gd name="T27" fmla="*/ 1740632 h 659"/>
              <a:gd name="T28" fmla="*/ 1028925 w 397"/>
              <a:gd name="T29" fmla="*/ 1454295 h 659"/>
              <a:gd name="T30" fmla="*/ 1059187 w 397"/>
              <a:gd name="T31" fmla="*/ 1363872 h 659"/>
              <a:gd name="T32" fmla="*/ 1161323 w 397"/>
              <a:gd name="T33" fmla="*/ 1823520 h 659"/>
              <a:gd name="T34" fmla="*/ 1229414 w 397"/>
              <a:gd name="T35" fmla="*/ 1529647 h 659"/>
              <a:gd name="T36" fmla="*/ 1399640 w 397"/>
              <a:gd name="T37" fmla="*/ 745985 h 659"/>
              <a:gd name="T38" fmla="*/ 714951 w 397"/>
              <a:gd name="T39" fmla="*/ 0 h 659"/>
              <a:gd name="T40" fmla="*/ 11348 w 397"/>
              <a:gd name="T41" fmla="*/ 956971 h 659"/>
              <a:gd name="T42" fmla="*/ 7566 w 397"/>
              <a:gd name="T43" fmla="*/ 1009717 h 6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7" h="659">
                <a:moveTo>
                  <a:pt x="2" y="268"/>
                </a:moveTo>
                <a:cubicBezTo>
                  <a:pt x="2" y="267"/>
                  <a:pt x="0" y="264"/>
                  <a:pt x="0" y="268"/>
                </a:cubicBezTo>
                <a:cubicBezTo>
                  <a:pt x="0" y="268"/>
                  <a:pt x="0" y="268"/>
                  <a:pt x="0" y="268"/>
                </a:cubicBezTo>
                <a:cubicBezTo>
                  <a:pt x="0" y="269"/>
                  <a:pt x="2" y="270"/>
                  <a:pt x="3" y="271"/>
                </a:cubicBezTo>
                <a:cubicBezTo>
                  <a:pt x="3" y="275"/>
                  <a:pt x="4" y="278"/>
                  <a:pt x="4" y="282"/>
                </a:cubicBezTo>
                <a:cubicBezTo>
                  <a:pt x="5" y="283"/>
                  <a:pt x="5" y="283"/>
                  <a:pt x="5" y="284"/>
                </a:cubicBezTo>
                <a:cubicBezTo>
                  <a:pt x="10" y="335"/>
                  <a:pt x="25" y="381"/>
                  <a:pt x="48" y="418"/>
                </a:cubicBezTo>
                <a:cubicBezTo>
                  <a:pt x="23" y="377"/>
                  <a:pt x="37" y="299"/>
                  <a:pt x="92" y="290"/>
                </a:cubicBezTo>
                <a:cubicBezTo>
                  <a:pt x="158" y="280"/>
                  <a:pt x="169" y="399"/>
                  <a:pt x="172" y="441"/>
                </a:cubicBezTo>
                <a:cubicBezTo>
                  <a:pt x="174" y="484"/>
                  <a:pt x="145" y="521"/>
                  <a:pt x="145" y="564"/>
                </a:cubicBezTo>
                <a:cubicBezTo>
                  <a:pt x="145" y="613"/>
                  <a:pt x="170" y="653"/>
                  <a:pt x="201" y="659"/>
                </a:cubicBezTo>
                <a:cubicBezTo>
                  <a:pt x="187" y="656"/>
                  <a:pt x="174" y="616"/>
                  <a:pt x="172" y="604"/>
                </a:cubicBezTo>
                <a:cubicBezTo>
                  <a:pt x="168" y="580"/>
                  <a:pt x="175" y="551"/>
                  <a:pt x="182" y="528"/>
                </a:cubicBezTo>
                <a:cubicBezTo>
                  <a:pt x="190" y="501"/>
                  <a:pt x="211" y="483"/>
                  <a:pt x="229" y="462"/>
                </a:cubicBezTo>
                <a:cubicBezTo>
                  <a:pt x="247" y="440"/>
                  <a:pt x="262" y="414"/>
                  <a:pt x="272" y="386"/>
                </a:cubicBezTo>
                <a:cubicBezTo>
                  <a:pt x="275" y="378"/>
                  <a:pt x="278" y="370"/>
                  <a:pt x="280" y="362"/>
                </a:cubicBezTo>
                <a:cubicBezTo>
                  <a:pt x="284" y="420"/>
                  <a:pt x="307" y="484"/>
                  <a:pt x="307" y="484"/>
                </a:cubicBezTo>
                <a:cubicBezTo>
                  <a:pt x="299" y="437"/>
                  <a:pt x="325" y="406"/>
                  <a:pt x="325" y="406"/>
                </a:cubicBezTo>
                <a:cubicBezTo>
                  <a:pt x="397" y="291"/>
                  <a:pt x="370" y="198"/>
                  <a:pt x="370" y="198"/>
                </a:cubicBezTo>
                <a:cubicBezTo>
                  <a:pt x="351" y="85"/>
                  <a:pt x="277" y="0"/>
                  <a:pt x="189" y="0"/>
                </a:cubicBezTo>
                <a:cubicBezTo>
                  <a:pt x="87" y="0"/>
                  <a:pt x="3" y="114"/>
                  <a:pt x="3" y="254"/>
                </a:cubicBezTo>
                <a:cubicBezTo>
                  <a:pt x="3" y="258"/>
                  <a:pt x="2" y="263"/>
                  <a:pt x="2" y="268"/>
                </a:cubicBezTo>
                <a:close/>
              </a:path>
            </a:pathLst>
          </a:custGeom>
          <a:solidFill>
            <a:schemeClr val="accent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solidFill>
                <a:prstClr val="black"/>
              </a:solidFill>
              <a:latin typeface="Roboto Condensed Light" charset="0"/>
              <a:ea typeface="Roboto Condensed Light" charset="0"/>
              <a:cs typeface="Roboto Condensed Light" charset="0"/>
            </a:endParaRPr>
          </a:p>
        </p:txBody>
      </p:sp>
      <p:sp>
        <p:nvSpPr>
          <p:cNvPr id="6" name="出自【趣你的PPT】(微信:qunideppt)：最优质的PPT资源库"/>
          <p:cNvSpPr>
            <a:spLocks/>
          </p:cNvSpPr>
          <p:nvPr/>
        </p:nvSpPr>
        <p:spPr bwMode="auto">
          <a:xfrm flipH="1">
            <a:off x="2316999" y="4343437"/>
            <a:ext cx="813756" cy="1041186"/>
          </a:xfrm>
          <a:custGeom>
            <a:avLst/>
            <a:gdLst>
              <a:gd name="T0" fmla="*/ 581760 w 324"/>
              <a:gd name="T1" fmla="*/ 0 h 415"/>
              <a:gd name="T2" fmla="*/ 1148410 w 324"/>
              <a:gd name="T3" fmla="*/ 648083 h 415"/>
              <a:gd name="T4" fmla="*/ 1152187 w 324"/>
              <a:gd name="T5" fmla="*/ 655619 h 415"/>
              <a:gd name="T6" fmla="*/ 1152187 w 324"/>
              <a:gd name="T7" fmla="*/ 663154 h 415"/>
              <a:gd name="T8" fmla="*/ 1042635 w 324"/>
              <a:gd name="T9" fmla="*/ 1273558 h 415"/>
              <a:gd name="T10" fmla="*/ 963304 w 324"/>
              <a:gd name="T11" fmla="*/ 983428 h 415"/>
              <a:gd name="T12" fmla="*/ 868863 w 324"/>
              <a:gd name="T13" fmla="*/ 1137913 h 415"/>
              <a:gd name="T14" fmla="*/ 642203 w 324"/>
              <a:gd name="T15" fmla="*/ 1552384 h 415"/>
              <a:gd name="T16" fmla="*/ 630870 w 324"/>
              <a:gd name="T17" fmla="*/ 1563688 h 415"/>
              <a:gd name="T18" fmla="*/ 630870 w 324"/>
              <a:gd name="T19" fmla="*/ 1541080 h 415"/>
              <a:gd name="T20" fmla="*/ 245548 w 324"/>
              <a:gd name="T21" fmla="*/ 859086 h 415"/>
              <a:gd name="T22" fmla="*/ 196439 w 324"/>
              <a:gd name="T23" fmla="*/ 862854 h 415"/>
              <a:gd name="T24" fmla="*/ 7555 w 324"/>
              <a:gd name="T25" fmla="*/ 964588 h 415"/>
              <a:gd name="T26" fmla="*/ 3778 w 324"/>
              <a:gd name="T27" fmla="*/ 945749 h 415"/>
              <a:gd name="T28" fmla="*/ 3778 w 324"/>
              <a:gd name="T29" fmla="*/ 938213 h 415"/>
              <a:gd name="T30" fmla="*/ 0 w 324"/>
              <a:gd name="T31" fmla="*/ 900534 h 415"/>
              <a:gd name="T32" fmla="*/ 0 w 324"/>
              <a:gd name="T33" fmla="*/ 889230 h 415"/>
              <a:gd name="T34" fmla="*/ 0 w 324"/>
              <a:gd name="T35" fmla="*/ 840247 h 415"/>
              <a:gd name="T36" fmla="*/ 581760 w 324"/>
              <a:gd name="T37" fmla="*/ 0 h 4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24" h="415">
                <a:moveTo>
                  <a:pt x="154" y="0"/>
                </a:moveTo>
                <a:cubicBezTo>
                  <a:pt x="225" y="0"/>
                  <a:pt x="288" y="73"/>
                  <a:pt x="304" y="172"/>
                </a:cubicBezTo>
                <a:cubicBezTo>
                  <a:pt x="305" y="174"/>
                  <a:pt x="305" y="174"/>
                  <a:pt x="305" y="174"/>
                </a:cubicBezTo>
                <a:cubicBezTo>
                  <a:pt x="305" y="176"/>
                  <a:pt x="305" y="176"/>
                  <a:pt x="305" y="176"/>
                </a:cubicBezTo>
                <a:cubicBezTo>
                  <a:pt x="306" y="179"/>
                  <a:pt x="324" y="248"/>
                  <a:pt x="276" y="338"/>
                </a:cubicBezTo>
                <a:cubicBezTo>
                  <a:pt x="276" y="335"/>
                  <a:pt x="256" y="263"/>
                  <a:pt x="255" y="261"/>
                </a:cubicBezTo>
                <a:cubicBezTo>
                  <a:pt x="256" y="270"/>
                  <a:pt x="235" y="292"/>
                  <a:pt x="230" y="302"/>
                </a:cubicBezTo>
                <a:cubicBezTo>
                  <a:pt x="209" y="338"/>
                  <a:pt x="198" y="379"/>
                  <a:pt x="170" y="412"/>
                </a:cubicBezTo>
                <a:cubicBezTo>
                  <a:pt x="169" y="413"/>
                  <a:pt x="168" y="414"/>
                  <a:pt x="167" y="415"/>
                </a:cubicBezTo>
                <a:cubicBezTo>
                  <a:pt x="167" y="413"/>
                  <a:pt x="167" y="411"/>
                  <a:pt x="167" y="409"/>
                </a:cubicBezTo>
                <a:cubicBezTo>
                  <a:pt x="159" y="260"/>
                  <a:pt x="107" y="228"/>
                  <a:pt x="65" y="228"/>
                </a:cubicBezTo>
                <a:cubicBezTo>
                  <a:pt x="61" y="228"/>
                  <a:pt x="57" y="229"/>
                  <a:pt x="52" y="229"/>
                </a:cubicBezTo>
                <a:cubicBezTo>
                  <a:pt x="33" y="232"/>
                  <a:pt x="15" y="242"/>
                  <a:pt x="2" y="256"/>
                </a:cubicBezTo>
                <a:cubicBezTo>
                  <a:pt x="2" y="254"/>
                  <a:pt x="1" y="253"/>
                  <a:pt x="1" y="251"/>
                </a:cubicBezTo>
                <a:cubicBezTo>
                  <a:pt x="1" y="249"/>
                  <a:pt x="1" y="249"/>
                  <a:pt x="1" y="249"/>
                </a:cubicBezTo>
                <a:cubicBezTo>
                  <a:pt x="1" y="246"/>
                  <a:pt x="1" y="242"/>
                  <a:pt x="0" y="239"/>
                </a:cubicBezTo>
                <a:cubicBezTo>
                  <a:pt x="0" y="239"/>
                  <a:pt x="0" y="236"/>
                  <a:pt x="0" y="236"/>
                </a:cubicBezTo>
                <a:cubicBezTo>
                  <a:pt x="0" y="231"/>
                  <a:pt x="0" y="227"/>
                  <a:pt x="0" y="223"/>
                </a:cubicBezTo>
                <a:cubicBezTo>
                  <a:pt x="0" y="100"/>
                  <a:pt x="69" y="0"/>
                  <a:pt x="154" y="0"/>
                </a:cubicBezTo>
                <a:close/>
              </a:path>
            </a:pathLst>
          </a:custGeom>
          <a:solidFill>
            <a:schemeClr val="accent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solidFill>
                <a:prstClr val="black"/>
              </a:solidFill>
              <a:latin typeface="Roboto Condensed Light" charset="0"/>
              <a:ea typeface="Roboto Condensed Light" charset="0"/>
              <a:cs typeface="Roboto Condensed Light" charset="0"/>
            </a:endParaRPr>
          </a:p>
        </p:txBody>
      </p:sp>
      <p:sp>
        <p:nvSpPr>
          <p:cNvPr id="7" name="出自【趣你的PPT】(微信:qunideppt)：最优质的PPT资源库"/>
          <p:cNvSpPr>
            <a:spLocks/>
          </p:cNvSpPr>
          <p:nvPr/>
        </p:nvSpPr>
        <p:spPr bwMode="auto">
          <a:xfrm flipH="1">
            <a:off x="2448226" y="4381051"/>
            <a:ext cx="533008" cy="752615"/>
          </a:xfrm>
          <a:custGeom>
            <a:avLst/>
            <a:gdLst>
              <a:gd name="T0" fmla="*/ 162607 w 212"/>
              <a:gd name="T1" fmla="*/ 535009 h 300"/>
              <a:gd name="T2" fmla="*/ 128573 w 212"/>
              <a:gd name="T3" fmla="*/ 535009 h 300"/>
              <a:gd name="T4" fmla="*/ 3782 w 212"/>
              <a:gd name="T5" fmla="*/ 599059 h 300"/>
              <a:gd name="T6" fmla="*/ 3782 w 212"/>
              <a:gd name="T7" fmla="*/ 587756 h 300"/>
              <a:gd name="T8" fmla="*/ 3782 w 212"/>
              <a:gd name="T9" fmla="*/ 583988 h 300"/>
              <a:gd name="T10" fmla="*/ 0 w 212"/>
              <a:gd name="T11" fmla="*/ 557615 h 300"/>
              <a:gd name="T12" fmla="*/ 0 w 212"/>
              <a:gd name="T13" fmla="*/ 550079 h 300"/>
              <a:gd name="T14" fmla="*/ 0 w 212"/>
              <a:gd name="T15" fmla="*/ 523706 h 300"/>
              <a:gd name="T16" fmla="*/ 381936 w 212"/>
              <a:gd name="T17" fmla="*/ 0 h 300"/>
              <a:gd name="T18" fmla="*/ 752528 w 212"/>
              <a:gd name="T19" fmla="*/ 403140 h 300"/>
              <a:gd name="T20" fmla="*/ 756309 w 212"/>
              <a:gd name="T21" fmla="*/ 406908 h 300"/>
              <a:gd name="T22" fmla="*/ 756309 w 212"/>
              <a:gd name="T23" fmla="*/ 410676 h 300"/>
              <a:gd name="T24" fmla="*/ 684460 w 212"/>
              <a:gd name="T25" fmla="*/ 791210 h 300"/>
              <a:gd name="T26" fmla="*/ 631518 w 212"/>
              <a:gd name="T27" fmla="*/ 610362 h 300"/>
              <a:gd name="T28" fmla="*/ 567232 w 212"/>
              <a:gd name="T29" fmla="*/ 704554 h 300"/>
              <a:gd name="T30" fmla="*/ 457567 w 212"/>
              <a:gd name="T31" fmla="*/ 1130300 h 300"/>
              <a:gd name="T32" fmla="*/ 162607 w 212"/>
              <a:gd name="T33" fmla="*/ 535009 h 3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300">
                <a:moveTo>
                  <a:pt x="43" y="142"/>
                </a:moveTo>
                <a:cubicBezTo>
                  <a:pt x="40" y="142"/>
                  <a:pt x="37" y="142"/>
                  <a:pt x="34" y="142"/>
                </a:cubicBezTo>
                <a:cubicBezTo>
                  <a:pt x="21" y="144"/>
                  <a:pt x="10" y="150"/>
                  <a:pt x="1" y="159"/>
                </a:cubicBezTo>
                <a:cubicBezTo>
                  <a:pt x="1" y="158"/>
                  <a:pt x="1" y="157"/>
                  <a:pt x="1" y="156"/>
                </a:cubicBezTo>
                <a:cubicBezTo>
                  <a:pt x="1" y="155"/>
                  <a:pt x="1" y="155"/>
                  <a:pt x="1" y="155"/>
                </a:cubicBezTo>
                <a:cubicBezTo>
                  <a:pt x="0" y="152"/>
                  <a:pt x="0" y="150"/>
                  <a:pt x="0" y="148"/>
                </a:cubicBezTo>
                <a:cubicBezTo>
                  <a:pt x="0" y="146"/>
                  <a:pt x="0" y="146"/>
                  <a:pt x="0" y="146"/>
                </a:cubicBezTo>
                <a:cubicBezTo>
                  <a:pt x="0" y="143"/>
                  <a:pt x="0" y="141"/>
                  <a:pt x="0" y="139"/>
                </a:cubicBezTo>
                <a:cubicBezTo>
                  <a:pt x="0" y="62"/>
                  <a:pt x="45" y="0"/>
                  <a:pt x="101" y="0"/>
                </a:cubicBezTo>
                <a:cubicBezTo>
                  <a:pt x="147" y="0"/>
                  <a:pt x="189" y="45"/>
                  <a:pt x="199" y="107"/>
                </a:cubicBezTo>
                <a:cubicBezTo>
                  <a:pt x="200" y="108"/>
                  <a:pt x="200" y="108"/>
                  <a:pt x="200" y="108"/>
                </a:cubicBezTo>
                <a:cubicBezTo>
                  <a:pt x="200" y="109"/>
                  <a:pt x="200" y="109"/>
                  <a:pt x="200" y="109"/>
                </a:cubicBezTo>
                <a:cubicBezTo>
                  <a:pt x="201" y="111"/>
                  <a:pt x="212" y="154"/>
                  <a:pt x="181" y="210"/>
                </a:cubicBezTo>
                <a:cubicBezTo>
                  <a:pt x="181" y="208"/>
                  <a:pt x="167" y="164"/>
                  <a:pt x="167" y="162"/>
                </a:cubicBezTo>
                <a:cubicBezTo>
                  <a:pt x="168" y="168"/>
                  <a:pt x="154" y="181"/>
                  <a:pt x="150" y="187"/>
                </a:cubicBezTo>
                <a:cubicBezTo>
                  <a:pt x="137" y="210"/>
                  <a:pt x="126" y="275"/>
                  <a:pt x="121" y="300"/>
                </a:cubicBezTo>
                <a:cubicBezTo>
                  <a:pt x="121" y="300"/>
                  <a:pt x="94" y="134"/>
                  <a:pt x="43" y="142"/>
                </a:cubicBezTo>
                <a:close/>
              </a:path>
            </a:pathLst>
          </a:custGeom>
          <a:solidFill>
            <a:schemeClr val="accent1">
              <a:lumMod val="60000"/>
              <a:lumOff val="4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solidFill>
                <a:prstClr val="black"/>
              </a:solidFill>
              <a:latin typeface="Roboto Condensed Light" charset="0"/>
              <a:ea typeface="Roboto Condensed Light" charset="0"/>
              <a:cs typeface="Roboto Condensed Light" charset="0"/>
            </a:endParaRPr>
          </a:p>
        </p:txBody>
      </p:sp>
      <p:sp>
        <p:nvSpPr>
          <p:cNvPr id="8" name="出自【趣你的PPT】(微信:qunideppt)：最优质的PPT资源库"/>
          <p:cNvSpPr>
            <a:spLocks/>
          </p:cNvSpPr>
          <p:nvPr/>
        </p:nvSpPr>
        <p:spPr bwMode="auto">
          <a:xfrm flipH="1">
            <a:off x="1705106" y="3127632"/>
            <a:ext cx="967098" cy="1547166"/>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288 w 10000"/>
              <a:gd name="connsiteY10" fmla="*/ 8384 h 10000"/>
              <a:gd name="connsiteX11" fmla="*/ 3910 w 10000"/>
              <a:gd name="connsiteY11" fmla="*/ 6283 h 10000"/>
              <a:gd name="connsiteX12" fmla="*/ 3910 w 10000"/>
              <a:gd name="connsiteY12" fmla="*/ 6263 h 10000"/>
              <a:gd name="connsiteX13" fmla="*/ 1346 w 10000"/>
              <a:gd name="connsiteY13" fmla="*/ 5333 h 10000"/>
              <a:gd name="connsiteX14" fmla="*/ 0 w 10000"/>
              <a:gd name="connsiteY14" fmla="*/ 3172 h 10000"/>
              <a:gd name="connsiteX15" fmla="*/ 5000 w 10000"/>
              <a:gd name="connsiteY15" fmla="*/ 0 h 10000"/>
              <a:gd name="connsiteX0" fmla="*/ 5000 w 10000"/>
              <a:gd name="connsiteY0" fmla="*/ 0 h 10086"/>
              <a:gd name="connsiteX1" fmla="*/ 10000 w 10000"/>
              <a:gd name="connsiteY1" fmla="*/ 3212 h 10086"/>
              <a:gd name="connsiteX2" fmla="*/ 10000 w 10000"/>
              <a:gd name="connsiteY2" fmla="*/ 3293 h 10086"/>
              <a:gd name="connsiteX3" fmla="*/ 10000 w 10000"/>
              <a:gd name="connsiteY3" fmla="*/ 3293 h 10086"/>
              <a:gd name="connsiteX4" fmla="*/ 6795 w 10000"/>
              <a:gd name="connsiteY4" fmla="*/ 9697 h 10086"/>
              <a:gd name="connsiteX5" fmla="*/ 6635 w 10000"/>
              <a:gd name="connsiteY5" fmla="*/ 9818 h 10086"/>
              <a:gd name="connsiteX6" fmla="*/ 6635 w 10000"/>
              <a:gd name="connsiteY6" fmla="*/ 9818 h 10086"/>
              <a:gd name="connsiteX7" fmla="*/ 6635 w 10000"/>
              <a:gd name="connsiteY7" fmla="*/ 9818 h 10086"/>
              <a:gd name="connsiteX8" fmla="*/ 5897 w 10000"/>
              <a:gd name="connsiteY8" fmla="*/ 10000 h 10086"/>
              <a:gd name="connsiteX9" fmla="*/ 5288 w 10000"/>
              <a:gd name="connsiteY9" fmla="*/ 8384 h 10086"/>
              <a:gd name="connsiteX10" fmla="*/ 3910 w 10000"/>
              <a:gd name="connsiteY10" fmla="*/ 6283 h 10086"/>
              <a:gd name="connsiteX11" fmla="*/ 3910 w 10000"/>
              <a:gd name="connsiteY11" fmla="*/ 6263 h 10086"/>
              <a:gd name="connsiteX12" fmla="*/ 1346 w 10000"/>
              <a:gd name="connsiteY12" fmla="*/ 5333 h 10086"/>
              <a:gd name="connsiteX13" fmla="*/ 0 w 10000"/>
              <a:gd name="connsiteY13" fmla="*/ 3172 h 10086"/>
              <a:gd name="connsiteX14" fmla="*/ 5000 w 10000"/>
              <a:gd name="connsiteY14"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rgbClr val="D44024"/>
          </a:solidFill>
          <a:ln>
            <a:noFill/>
          </a:ln>
        </p:spPr>
        <p:txBody>
          <a:bodyPr/>
          <a:lstStyle/>
          <a:p>
            <a:endParaRPr lang="en-US" dirty="0">
              <a:solidFill>
                <a:prstClr val="black"/>
              </a:solidFill>
              <a:latin typeface="Roboto Condensed Light" charset="0"/>
              <a:ea typeface="Roboto Condensed Light" charset="0"/>
              <a:cs typeface="Roboto Condensed Light" charset="0"/>
            </a:endParaRPr>
          </a:p>
        </p:txBody>
      </p:sp>
      <p:sp>
        <p:nvSpPr>
          <p:cNvPr id="9" name="出自【趣你的PPT】(微信:qunideppt)：最优质的PPT资源库"/>
          <p:cNvSpPr>
            <a:spLocks/>
          </p:cNvSpPr>
          <p:nvPr/>
        </p:nvSpPr>
        <p:spPr bwMode="auto">
          <a:xfrm>
            <a:off x="2826858" y="3127632"/>
            <a:ext cx="967098" cy="1547166"/>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288 w 10000"/>
              <a:gd name="connsiteY10" fmla="*/ 8384 h 10000"/>
              <a:gd name="connsiteX11" fmla="*/ 3910 w 10000"/>
              <a:gd name="connsiteY11" fmla="*/ 6283 h 10000"/>
              <a:gd name="connsiteX12" fmla="*/ 3910 w 10000"/>
              <a:gd name="connsiteY12" fmla="*/ 6263 h 10000"/>
              <a:gd name="connsiteX13" fmla="*/ 1346 w 10000"/>
              <a:gd name="connsiteY13" fmla="*/ 5333 h 10000"/>
              <a:gd name="connsiteX14" fmla="*/ 0 w 10000"/>
              <a:gd name="connsiteY14" fmla="*/ 3172 h 10000"/>
              <a:gd name="connsiteX15" fmla="*/ 5000 w 10000"/>
              <a:gd name="connsiteY15" fmla="*/ 0 h 10000"/>
              <a:gd name="connsiteX0" fmla="*/ 5000 w 10000"/>
              <a:gd name="connsiteY0" fmla="*/ 0 h 10086"/>
              <a:gd name="connsiteX1" fmla="*/ 10000 w 10000"/>
              <a:gd name="connsiteY1" fmla="*/ 3212 h 10086"/>
              <a:gd name="connsiteX2" fmla="*/ 10000 w 10000"/>
              <a:gd name="connsiteY2" fmla="*/ 3293 h 10086"/>
              <a:gd name="connsiteX3" fmla="*/ 10000 w 10000"/>
              <a:gd name="connsiteY3" fmla="*/ 3293 h 10086"/>
              <a:gd name="connsiteX4" fmla="*/ 6795 w 10000"/>
              <a:gd name="connsiteY4" fmla="*/ 9697 h 10086"/>
              <a:gd name="connsiteX5" fmla="*/ 6635 w 10000"/>
              <a:gd name="connsiteY5" fmla="*/ 9818 h 10086"/>
              <a:gd name="connsiteX6" fmla="*/ 6635 w 10000"/>
              <a:gd name="connsiteY6" fmla="*/ 9818 h 10086"/>
              <a:gd name="connsiteX7" fmla="*/ 6635 w 10000"/>
              <a:gd name="connsiteY7" fmla="*/ 9818 h 10086"/>
              <a:gd name="connsiteX8" fmla="*/ 5897 w 10000"/>
              <a:gd name="connsiteY8" fmla="*/ 10000 h 10086"/>
              <a:gd name="connsiteX9" fmla="*/ 5288 w 10000"/>
              <a:gd name="connsiteY9" fmla="*/ 8384 h 10086"/>
              <a:gd name="connsiteX10" fmla="*/ 3910 w 10000"/>
              <a:gd name="connsiteY10" fmla="*/ 6283 h 10086"/>
              <a:gd name="connsiteX11" fmla="*/ 3910 w 10000"/>
              <a:gd name="connsiteY11" fmla="*/ 6263 h 10086"/>
              <a:gd name="connsiteX12" fmla="*/ 1346 w 10000"/>
              <a:gd name="connsiteY12" fmla="*/ 5333 h 10086"/>
              <a:gd name="connsiteX13" fmla="*/ 0 w 10000"/>
              <a:gd name="connsiteY13" fmla="*/ 3172 h 10086"/>
              <a:gd name="connsiteX14" fmla="*/ 5000 w 10000"/>
              <a:gd name="connsiteY14"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rgbClr val="D44024"/>
          </a:solidFill>
          <a:ln>
            <a:noFill/>
          </a:ln>
        </p:spPr>
        <p:txBody>
          <a:bodyPr/>
          <a:lstStyle/>
          <a:p>
            <a:endParaRPr lang="en-US" dirty="0">
              <a:solidFill>
                <a:prstClr val="black"/>
              </a:solidFill>
              <a:latin typeface="Roboto Condensed Light" charset="0"/>
              <a:ea typeface="Roboto Condensed Light" charset="0"/>
              <a:cs typeface="Roboto Condensed Light" charset="0"/>
            </a:endParaRPr>
          </a:p>
        </p:txBody>
      </p:sp>
      <p:sp>
        <p:nvSpPr>
          <p:cNvPr id="10" name="出自【趣你的PPT】(微信:qunideppt)：最优质的PPT资源库"/>
          <p:cNvSpPr>
            <a:spLocks/>
          </p:cNvSpPr>
          <p:nvPr/>
        </p:nvSpPr>
        <p:spPr bwMode="auto">
          <a:xfrm>
            <a:off x="1828396" y="744315"/>
            <a:ext cx="1847941" cy="3384690"/>
          </a:xfrm>
          <a:custGeom>
            <a:avLst/>
            <a:gdLst>
              <a:gd name="T0" fmla="*/ 1122363 w 596"/>
              <a:gd name="T1" fmla="*/ 4105275 h 1092"/>
              <a:gd name="T2" fmla="*/ 598844 w 596"/>
              <a:gd name="T3" fmla="*/ 4105275 h 1092"/>
              <a:gd name="T4" fmla="*/ 79093 w 596"/>
              <a:gd name="T5" fmla="*/ 1928577 h 1092"/>
              <a:gd name="T6" fmla="*/ 1122363 w 596"/>
              <a:gd name="T7" fmla="*/ 0 h 1092"/>
              <a:gd name="T8" fmla="*/ 1126129 w 596"/>
              <a:gd name="T9" fmla="*/ 0 h 1092"/>
              <a:gd name="T10" fmla="*/ 2165632 w 596"/>
              <a:gd name="T11" fmla="*/ 1928577 h 1092"/>
              <a:gd name="T12" fmla="*/ 1645881 w 596"/>
              <a:gd name="T13" fmla="*/ 4105275 h 1092"/>
              <a:gd name="T14" fmla="*/ 1122363 w 596"/>
              <a:gd name="T15" fmla="*/ 4105275 h 10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6" h="1092">
                <a:moveTo>
                  <a:pt x="298" y="1092"/>
                </a:moveTo>
                <a:cubicBezTo>
                  <a:pt x="159" y="1092"/>
                  <a:pt x="159" y="1092"/>
                  <a:pt x="159" y="1092"/>
                </a:cubicBezTo>
                <a:cubicBezTo>
                  <a:pt x="31" y="824"/>
                  <a:pt x="21" y="513"/>
                  <a:pt x="21" y="513"/>
                </a:cubicBezTo>
                <a:cubicBezTo>
                  <a:pt x="0" y="212"/>
                  <a:pt x="298" y="0"/>
                  <a:pt x="298" y="0"/>
                </a:cubicBezTo>
                <a:cubicBezTo>
                  <a:pt x="299" y="0"/>
                  <a:pt x="299" y="0"/>
                  <a:pt x="299" y="0"/>
                </a:cubicBezTo>
                <a:cubicBezTo>
                  <a:pt x="299" y="0"/>
                  <a:pt x="596" y="212"/>
                  <a:pt x="575" y="513"/>
                </a:cubicBezTo>
                <a:cubicBezTo>
                  <a:pt x="575" y="513"/>
                  <a:pt x="566" y="824"/>
                  <a:pt x="437" y="1092"/>
                </a:cubicBezTo>
                <a:lnTo>
                  <a:pt x="298" y="1092"/>
                </a:lnTo>
                <a:close/>
              </a:path>
            </a:pathLst>
          </a:custGeom>
          <a:solidFill>
            <a:schemeClr val="bg2"/>
          </a:solidFill>
          <a:ln>
            <a:noFill/>
          </a:ln>
        </p:spPr>
        <p:txBody>
          <a:bodyPr/>
          <a:lstStyle/>
          <a:p>
            <a:endParaRPr lang="en-US" dirty="0">
              <a:solidFill>
                <a:prstClr val="black"/>
              </a:solidFill>
              <a:latin typeface="Roboto Condensed Light" charset="0"/>
              <a:ea typeface="Roboto Condensed Light" charset="0"/>
              <a:cs typeface="Roboto Condensed Light" charset="0"/>
            </a:endParaRPr>
          </a:p>
        </p:txBody>
      </p:sp>
      <p:sp>
        <p:nvSpPr>
          <p:cNvPr id="11" name="出自【趣你的PPT】(微信:qunideppt)：最优质的PPT资源库"/>
          <p:cNvSpPr>
            <a:spLocks noChangeArrowheads="1"/>
          </p:cNvSpPr>
          <p:nvPr/>
        </p:nvSpPr>
        <p:spPr bwMode="auto">
          <a:xfrm>
            <a:off x="2448226" y="1816504"/>
            <a:ext cx="617240" cy="601226"/>
          </a:xfrm>
          <a:prstGeom prst="ellipse">
            <a:avLst/>
          </a:prstGeom>
          <a:solidFill>
            <a:schemeClr val="accent1">
              <a:lumMod val="50000"/>
              <a:alpha val="77000"/>
            </a:schemeClr>
          </a:solidFill>
          <a:ln>
            <a:noFill/>
          </a:ln>
        </p:spPr>
        <p:txBody>
          <a:bodyPr/>
          <a:lstStyle/>
          <a:p>
            <a:endParaRPr lang="en-US" dirty="0">
              <a:solidFill>
                <a:prstClr val="black"/>
              </a:solidFill>
              <a:latin typeface="Roboto Condensed Light" charset="0"/>
              <a:ea typeface="Roboto Condensed Light" charset="0"/>
              <a:cs typeface="Roboto Condensed Light" charset="0"/>
            </a:endParaRPr>
          </a:p>
        </p:txBody>
      </p:sp>
      <p:sp>
        <p:nvSpPr>
          <p:cNvPr id="12" name="出自【趣你的PPT】(微信:qunideppt)：最优质的PPT资源库"/>
          <p:cNvSpPr>
            <a:spLocks noChangeArrowheads="1"/>
          </p:cNvSpPr>
          <p:nvPr/>
        </p:nvSpPr>
        <p:spPr bwMode="auto">
          <a:xfrm>
            <a:off x="2571596" y="2605598"/>
            <a:ext cx="370499" cy="382812"/>
          </a:xfrm>
          <a:prstGeom prst="ellipse">
            <a:avLst/>
          </a:prstGeom>
          <a:solidFill>
            <a:schemeClr val="accent1">
              <a:lumMod val="50000"/>
              <a:alpha val="77000"/>
            </a:schemeClr>
          </a:solidFill>
          <a:ln>
            <a:noFill/>
          </a:ln>
        </p:spPr>
        <p:txBody>
          <a:bodyPr/>
          <a:lstStyle/>
          <a:p>
            <a:endParaRPr lang="en-US" dirty="0">
              <a:solidFill>
                <a:prstClr val="black"/>
              </a:solidFill>
              <a:latin typeface="Roboto Condensed Light" charset="0"/>
              <a:ea typeface="Roboto Condensed Light" charset="0"/>
              <a:cs typeface="Roboto Condensed Light" charset="0"/>
            </a:endParaRPr>
          </a:p>
        </p:txBody>
      </p:sp>
      <p:sp>
        <p:nvSpPr>
          <p:cNvPr id="13" name="出自【趣你的PPT】(微信:qunideppt)：最优质的PPT资源库"/>
          <p:cNvSpPr>
            <a:spLocks noChangeArrowheads="1"/>
          </p:cNvSpPr>
          <p:nvPr/>
        </p:nvSpPr>
        <p:spPr bwMode="auto">
          <a:xfrm>
            <a:off x="2642910" y="3176277"/>
            <a:ext cx="227871" cy="222987"/>
          </a:xfrm>
          <a:prstGeom prst="ellipse">
            <a:avLst/>
          </a:prstGeom>
          <a:solidFill>
            <a:schemeClr val="accent1">
              <a:lumMod val="50000"/>
              <a:alpha val="77000"/>
            </a:schemeClr>
          </a:solidFill>
          <a:ln>
            <a:noFill/>
          </a:ln>
        </p:spPr>
        <p:txBody>
          <a:bodyPr/>
          <a:lstStyle/>
          <a:p>
            <a:endParaRPr lang="en-US" dirty="0">
              <a:solidFill>
                <a:prstClr val="black"/>
              </a:solidFill>
              <a:latin typeface="Roboto Condensed Light" charset="0"/>
              <a:ea typeface="Roboto Condensed Light" charset="0"/>
              <a:cs typeface="Roboto Condensed Light" charset="0"/>
            </a:endParaRPr>
          </a:p>
        </p:txBody>
      </p:sp>
      <p:sp>
        <p:nvSpPr>
          <p:cNvPr id="14" name="出自【趣你的PPT】(微信:qunideppt)：最优质的PPT资源库"/>
          <p:cNvSpPr/>
          <p:nvPr/>
        </p:nvSpPr>
        <p:spPr>
          <a:xfrm>
            <a:off x="2540666" y="4129002"/>
            <a:ext cx="376926" cy="230982"/>
          </a:xfrm>
          <a:prstGeom prst="rect">
            <a:avLst/>
          </a:prstGeom>
          <a:solidFill>
            <a:schemeClr val="accent1">
              <a:lumMod val="75000"/>
              <a:alpha val="73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prstClr val="black"/>
              </a:solidFill>
              <a:latin typeface="Roboto Condensed Light" charset="0"/>
              <a:ea typeface="Roboto Condensed Light" charset="0"/>
              <a:cs typeface="Roboto Condensed Light" charset="0"/>
            </a:endParaRPr>
          </a:p>
        </p:txBody>
      </p:sp>
      <p:sp>
        <p:nvSpPr>
          <p:cNvPr id="34" name="出自【趣你的PPT】(微信:qunideppt)：最优质的PPT资源库"/>
          <p:cNvSpPr>
            <a:spLocks/>
          </p:cNvSpPr>
          <p:nvPr/>
        </p:nvSpPr>
        <p:spPr bwMode="auto">
          <a:xfrm>
            <a:off x="0" y="5608538"/>
            <a:ext cx="6503892" cy="1249462"/>
          </a:xfrm>
          <a:custGeom>
            <a:avLst/>
            <a:gdLst>
              <a:gd name="connsiteX0" fmla="*/ 1432908 w 6503892"/>
              <a:gd name="connsiteY0" fmla="*/ 0 h 1249462"/>
              <a:gd name="connsiteX1" fmla="*/ 1463903 w 6503892"/>
              <a:gd name="connsiteY1" fmla="*/ 0 h 1249462"/>
              <a:gd name="connsiteX2" fmla="*/ 1494898 w 6503892"/>
              <a:gd name="connsiteY2" fmla="*/ 0 h 1249462"/>
              <a:gd name="connsiteX3" fmla="*/ 1525055 w 6503892"/>
              <a:gd name="connsiteY3" fmla="*/ 3028 h 1249462"/>
              <a:gd name="connsiteX4" fmla="*/ 1556050 w 6503892"/>
              <a:gd name="connsiteY4" fmla="*/ 5046 h 1249462"/>
              <a:gd name="connsiteX5" fmla="*/ 1587045 w 6503892"/>
              <a:gd name="connsiteY5" fmla="*/ 9083 h 1249462"/>
              <a:gd name="connsiteX6" fmla="*/ 1617203 w 6503892"/>
              <a:gd name="connsiteY6" fmla="*/ 16148 h 1249462"/>
              <a:gd name="connsiteX7" fmla="*/ 1647360 w 6503892"/>
              <a:gd name="connsiteY7" fmla="*/ 22203 h 1249462"/>
              <a:gd name="connsiteX8" fmla="*/ 1676680 w 6503892"/>
              <a:gd name="connsiteY8" fmla="*/ 30276 h 1249462"/>
              <a:gd name="connsiteX9" fmla="*/ 1706000 w 6503892"/>
              <a:gd name="connsiteY9" fmla="*/ 40368 h 1249462"/>
              <a:gd name="connsiteX10" fmla="*/ 1734481 w 6503892"/>
              <a:gd name="connsiteY10" fmla="*/ 50460 h 1249462"/>
              <a:gd name="connsiteX11" fmla="*/ 1762963 w 6503892"/>
              <a:gd name="connsiteY11" fmla="*/ 62571 h 1249462"/>
              <a:gd name="connsiteX12" fmla="*/ 1790607 w 6503892"/>
              <a:gd name="connsiteY12" fmla="*/ 75691 h 1249462"/>
              <a:gd name="connsiteX13" fmla="*/ 1818252 w 6503892"/>
              <a:gd name="connsiteY13" fmla="*/ 89819 h 1249462"/>
              <a:gd name="connsiteX14" fmla="*/ 1845058 w 6503892"/>
              <a:gd name="connsiteY14" fmla="*/ 104957 h 1249462"/>
              <a:gd name="connsiteX15" fmla="*/ 1871865 w 6503892"/>
              <a:gd name="connsiteY15" fmla="*/ 121105 h 1249462"/>
              <a:gd name="connsiteX16" fmla="*/ 1897834 w 6503892"/>
              <a:gd name="connsiteY16" fmla="*/ 137252 h 1249462"/>
              <a:gd name="connsiteX17" fmla="*/ 1923802 w 6503892"/>
              <a:gd name="connsiteY17" fmla="*/ 156427 h 1249462"/>
              <a:gd name="connsiteX18" fmla="*/ 1948096 w 6503892"/>
              <a:gd name="connsiteY18" fmla="*/ 174592 h 1249462"/>
              <a:gd name="connsiteX19" fmla="*/ 1972389 w 6503892"/>
              <a:gd name="connsiteY19" fmla="*/ 194777 h 1249462"/>
              <a:gd name="connsiteX20" fmla="*/ 1996683 w 6503892"/>
              <a:gd name="connsiteY20" fmla="*/ 215970 h 1249462"/>
              <a:gd name="connsiteX21" fmla="*/ 2018463 w 6503892"/>
              <a:gd name="connsiteY21" fmla="*/ 238172 h 1249462"/>
              <a:gd name="connsiteX22" fmla="*/ 2041919 w 6503892"/>
              <a:gd name="connsiteY22" fmla="*/ 261384 h 1249462"/>
              <a:gd name="connsiteX23" fmla="*/ 2062861 w 6503892"/>
              <a:gd name="connsiteY23" fmla="*/ 283586 h 1249462"/>
              <a:gd name="connsiteX24" fmla="*/ 2085479 w 6503892"/>
              <a:gd name="connsiteY24" fmla="*/ 308817 h 1249462"/>
              <a:gd name="connsiteX25" fmla="*/ 2104747 w 6503892"/>
              <a:gd name="connsiteY25" fmla="*/ 335056 h 1249462"/>
              <a:gd name="connsiteX26" fmla="*/ 2124852 w 6503892"/>
              <a:gd name="connsiteY26" fmla="*/ 360286 h 1249462"/>
              <a:gd name="connsiteX27" fmla="*/ 2144119 w 6503892"/>
              <a:gd name="connsiteY27" fmla="*/ 387534 h 1249462"/>
              <a:gd name="connsiteX28" fmla="*/ 2162548 w 6503892"/>
              <a:gd name="connsiteY28" fmla="*/ 414783 h 1249462"/>
              <a:gd name="connsiteX29" fmla="*/ 2180140 w 6503892"/>
              <a:gd name="connsiteY29" fmla="*/ 444050 h 1249462"/>
              <a:gd name="connsiteX30" fmla="*/ 2196894 w 6503892"/>
              <a:gd name="connsiteY30" fmla="*/ 473317 h 1249462"/>
              <a:gd name="connsiteX31" fmla="*/ 2212810 w 6503892"/>
              <a:gd name="connsiteY31" fmla="*/ 502584 h 1249462"/>
              <a:gd name="connsiteX32" fmla="*/ 2227889 w 6503892"/>
              <a:gd name="connsiteY32" fmla="*/ 532860 h 1249462"/>
              <a:gd name="connsiteX33" fmla="*/ 2242130 w 6503892"/>
              <a:gd name="connsiteY33" fmla="*/ 564145 h 1249462"/>
              <a:gd name="connsiteX34" fmla="*/ 2284015 w 6503892"/>
              <a:gd name="connsiteY34" fmla="*/ 566163 h 1249462"/>
              <a:gd name="connsiteX35" fmla="*/ 2325063 w 6503892"/>
              <a:gd name="connsiteY35" fmla="*/ 572219 h 1249462"/>
              <a:gd name="connsiteX36" fmla="*/ 2366110 w 6503892"/>
              <a:gd name="connsiteY36" fmla="*/ 580292 h 1249462"/>
              <a:gd name="connsiteX37" fmla="*/ 2406320 w 6503892"/>
              <a:gd name="connsiteY37" fmla="*/ 589375 h 1249462"/>
              <a:gd name="connsiteX38" fmla="*/ 2428101 w 6503892"/>
              <a:gd name="connsiteY38" fmla="*/ 577265 h 1249462"/>
              <a:gd name="connsiteX39" fmla="*/ 2449881 w 6503892"/>
              <a:gd name="connsiteY39" fmla="*/ 564145 h 1249462"/>
              <a:gd name="connsiteX40" fmla="*/ 2473337 w 6503892"/>
              <a:gd name="connsiteY40" fmla="*/ 553044 h 1249462"/>
              <a:gd name="connsiteX41" fmla="*/ 2496792 w 6503892"/>
              <a:gd name="connsiteY41" fmla="*/ 542952 h 1249462"/>
              <a:gd name="connsiteX42" fmla="*/ 2521086 w 6503892"/>
              <a:gd name="connsiteY42" fmla="*/ 531851 h 1249462"/>
              <a:gd name="connsiteX43" fmla="*/ 2544541 w 6503892"/>
              <a:gd name="connsiteY43" fmla="*/ 523777 h 1249462"/>
              <a:gd name="connsiteX44" fmla="*/ 2568835 w 6503892"/>
              <a:gd name="connsiteY44" fmla="*/ 514694 h 1249462"/>
              <a:gd name="connsiteX45" fmla="*/ 2593128 w 6503892"/>
              <a:gd name="connsiteY45" fmla="*/ 507630 h 1249462"/>
              <a:gd name="connsiteX46" fmla="*/ 2617422 w 6503892"/>
              <a:gd name="connsiteY46" fmla="*/ 501574 h 1249462"/>
              <a:gd name="connsiteX47" fmla="*/ 2642553 w 6503892"/>
              <a:gd name="connsiteY47" fmla="*/ 495519 h 1249462"/>
              <a:gd name="connsiteX48" fmla="*/ 2668522 w 6503892"/>
              <a:gd name="connsiteY48" fmla="*/ 490473 h 1249462"/>
              <a:gd name="connsiteX49" fmla="*/ 2693653 w 6503892"/>
              <a:gd name="connsiteY49" fmla="*/ 486436 h 1249462"/>
              <a:gd name="connsiteX50" fmla="*/ 2718784 w 6503892"/>
              <a:gd name="connsiteY50" fmla="*/ 482400 h 1249462"/>
              <a:gd name="connsiteX51" fmla="*/ 2744753 w 6503892"/>
              <a:gd name="connsiteY51" fmla="*/ 481390 h 1249462"/>
              <a:gd name="connsiteX52" fmla="*/ 2770722 w 6503892"/>
              <a:gd name="connsiteY52" fmla="*/ 479372 h 1249462"/>
              <a:gd name="connsiteX53" fmla="*/ 2797528 w 6503892"/>
              <a:gd name="connsiteY53" fmla="*/ 478363 h 1249462"/>
              <a:gd name="connsiteX54" fmla="*/ 2831036 w 6503892"/>
              <a:gd name="connsiteY54" fmla="*/ 479372 h 1249462"/>
              <a:gd name="connsiteX55" fmla="*/ 2862869 w 6503892"/>
              <a:gd name="connsiteY55" fmla="*/ 481390 h 1249462"/>
              <a:gd name="connsiteX56" fmla="*/ 2896377 w 6503892"/>
              <a:gd name="connsiteY56" fmla="*/ 485427 h 1249462"/>
              <a:gd name="connsiteX57" fmla="*/ 2928210 w 6503892"/>
              <a:gd name="connsiteY57" fmla="*/ 490473 h 1249462"/>
              <a:gd name="connsiteX58" fmla="*/ 2960043 w 6503892"/>
              <a:gd name="connsiteY58" fmla="*/ 485427 h 1249462"/>
              <a:gd name="connsiteX59" fmla="*/ 2993551 w 6503892"/>
              <a:gd name="connsiteY59" fmla="*/ 481390 h 1249462"/>
              <a:gd name="connsiteX60" fmla="*/ 3026222 w 6503892"/>
              <a:gd name="connsiteY60" fmla="*/ 479372 h 1249462"/>
              <a:gd name="connsiteX61" fmla="*/ 3059730 w 6503892"/>
              <a:gd name="connsiteY61" fmla="*/ 478363 h 1249462"/>
              <a:gd name="connsiteX62" fmla="*/ 3084861 w 6503892"/>
              <a:gd name="connsiteY62" fmla="*/ 479372 h 1249462"/>
              <a:gd name="connsiteX63" fmla="*/ 3111667 w 6503892"/>
              <a:gd name="connsiteY63" fmla="*/ 481390 h 1249462"/>
              <a:gd name="connsiteX64" fmla="*/ 3136799 w 6503892"/>
              <a:gd name="connsiteY64" fmla="*/ 482400 h 1249462"/>
              <a:gd name="connsiteX65" fmla="*/ 3162767 w 6503892"/>
              <a:gd name="connsiteY65" fmla="*/ 486436 h 1249462"/>
              <a:gd name="connsiteX66" fmla="*/ 3187899 w 6503892"/>
              <a:gd name="connsiteY66" fmla="*/ 490473 h 1249462"/>
              <a:gd name="connsiteX67" fmla="*/ 3213867 w 6503892"/>
              <a:gd name="connsiteY67" fmla="*/ 495519 h 1249462"/>
              <a:gd name="connsiteX68" fmla="*/ 3238998 w 6503892"/>
              <a:gd name="connsiteY68" fmla="*/ 501574 h 1249462"/>
              <a:gd name="connsiteX69" fmla="*/ 3263292 w 6503892"/>
              <a:gd name="connsiteY69" fmla="*/ 507630 h 1249462"/>
              <a:gd name="connsiteX70" fmla="*/ 3287585 w 6503892"/>
              <a:gd name="connsiteY70" fmla="*/ 514694 h 1249462"/>
              <a:gd name="connsiteX71" fmla="*/ 3311879 w 6503892"/>
              <a:gd name="connsiteY71" fmla="*/ 523777 h 1249462"/>
              <a:gd name="connsiteX72" fmla="*/ 3336172 w 6503892"/>
              <a:gd name="connsiteY72" fmla="*/ 531851 h 1249462"/>
              <a:gd name="connsiteX73" fmla="*/ 3359628 w 6503892"/>
              <a:gd name="connsiteY73" fmla="*/ 542952 h 1249462"/>
              <a:gd name="connsiteX74" fmla="*/ 3383084 w 6503892"/>
              <a:gd name="connsiteY74" fmla="*/ 553044 h 1249462"/>
              <a:gd name="connsiteX75" fmla="*/ 3405702 w 6503892"/>
              <a:gd name="connsiteY75" fmla="*/ 564145 h 1249462"/>
              <a:gd name="connsiteX76" fmla="*/ 3428320 w 6503892"/>
              <a:gd name="connsiteY76" fmla="*/ 577265 h 1249462"/>
              <a:gd name="connsiteX77" fmla="*/ 3450100 w 6503892"/>
              <a:gd name="connsiteY77" fmla="*/ 589375 h 1249462"/>
              <a:gd name="connsiteX78" fmla="*/ 3491148 w 6503892"/>
              <a:gd name="connsiteY78" fmla="*/ 580292 h 1249462"/>
              <a:gd name="connsiteX79" fmla="*/ 3531357 w 6503892"/>
              <a:gd name="connsiteY79" fmla="*/ 572219 h 1249462"/>
              <a:gd name="connsiteX80" fmla="*/ 3571567 w 6503892"/>
              <a:gd name="connsiteY80" fmla="*/ 566163 h 1249462"/>
              <a:gd name="connsiteX81" fmla="*/ 3614290 w 6503892"/>
              <a:gd name="connsiteY81" fmla="*/ 564145 h 1249462"/>
              <a:gd name="connsiteX82" fmla="*/ 3628531 w 6503892"/>
              <a:gd name="connsiteY82" fmla="*/ 532860 h 1249462"/>
              <a:gd name="connsiteX83" fmla="*/ 3643610 w 6503892"/>
              <a:gd name="connsiteY83" fmla="*/ 502584 h 1249462"/>
              <a:gd name="connsiteX84" fmla="*/ 3659526 w 6503892"/>
              <a:gd name="connsiteY84" fmla="*/ 473317 h 1249462"/>
              <a:gd name="connsiteX85" fmla="*/ 3676280 w 6503892"/>
              <a:gd name="connsiteY85" fmla="*/ 444050 h 1249462"/>
              <a:gd name="connsiteX86" fmla="*/ 3693872 w 6503892"/>
              <a:gd name="connsiteY86" fmla="*/ 414783 h 1249462"/>
              <a:gd name="connsiteX87" fmla="*/ 3712302 w 6503892"/>
              <a:gd name="connsiteY87" fmla="*/ 387534 h 1249462"/>
              <a:gd name="connsiteX88" fmla="*/ 3731569 w 6503892"/>
              <a:gd name="connsiteY88" fmla="*/ 360286 h 1249462"/>
              <a:gd name="connsiteX89" fmla="*/ 3750836 w 6503892"/>
              <a:gd name="connsiteY89" fmla="*/ 335056 h 1249462"/>
              <a:gd name="connsiteX90" fmla="*/ 3770941 w 6503892"/>
              <a:gd name="connsiteY90" fmla="*/ 308817 h 1249462"/>
              <a:gd name="connsiteX91" fmla="*/ 3793559 w 6503892"/>
              <a:gd name="connsiteY91" fmla="*/ 283586 h 1249462"/>
              <a:gd name="connsiteX92" fmla="*/ 3814502 w 6503892"/>
              <a:gd name="connsiteY92" fmla="*/ 261384 h 1249462"/>
              <a:gd name="connsiteX93" fmla="*/ 3837120 w 6503892"/>
              <a:gd name="connsiteY93" fmla="*/ 238172 h 1249462"/>
              <a:gd name="connsiteX94" fmla="*/ 3860575 w 6503892"/>
              <a:gd name="connsiteY94" fmla="*/ 215970 h 1249462"/>
              <a:gd name="connsiteX95" fmla="*/ 3884031 w 6503892"/>
              <a:gd name="connsiteY95" fmla="*/ 194777 h 1249462"/>
              <a:gd name="connsiteX96" fmla="*/ 3908324 w 6503892"/>
              <a:gd name="connsiteY96" fmla="*/ 174592 h 1249462"/>
              <a:gd name="connsiteX97" fmla="*/ 3933456 w 6503892"/>
              <a:gd name="connsiteY97" fmla="*/ 156427 h 1249462"/>
              <a:gd name="connsiteX98" fmla="*/ 3957749 w 6503892"/>
              <a:gd name="connsiteY98" fmla="*/ 137252 h 1249462"/>
              <a:gd name="connsiteX99" fmla="*/ 3984556 w 6503892"/>
              <a:gd name="connsiteY99" fmla="*/ 121105 h 1249462"/>
              <a:gd name="connsiteX100" fmla="*/ 4011362 w 6503892"/>
              <a:gd name="connsiteY100" fmla="*/ 104957 h 1249462"/>
              <a:gd name="connsiteX101" fmla="*/ 4037331 w 6503892"/>
              <a:gd name="connsiteY101" fmla="*/ 89819 h 1249462"/>
              <a:gd name="connsiteX102" fmla="*/ 4064975 w 6503892"/>
              <a:gd name="connsiteY102" fmla="*/ 75691 h 1249462"/>
              <a:gd name="connsiteX103" fmla="*/ 4092619 w 6503892"/>
              <a:gd name="connsiteY103" fmla="*/ 62571 h 1249462"/>
              <a:gd name="connsiteX104" fmla="*/ 4121939 w 6503892"/>
              <a:gd name="connsiteY104" fmla="*/ 50460 h 1249462"/>
              <a:gd name="connsiteX105" fmla="*/ 4150421 w 6503892"/>
              <a:gd name="connsiteY105" fmla="*/ 40368 h 1249462"/>
              <a:gd name="connsiteX106" fmla="*/ 4178903 w 6503892"/>
              <a:gd name="connsiteY106" fmla="*/ 30276 h 1249462"/>
              <a:gd name="connsiteX107" fmla="*/ 4209060 w 6503892"/>
              <a:gd name="connsiteY107" fmla="*/ 22203 h 1249462"/>
              <a:gd name="connsiteX108" fmla="*/ 4239218 w 6503892"/>
              <a:gd name="connsiteY108" fmla="*/ 16148 h 1249462"/>
              <a:gd name="connsiteX109" fmla="*/ 4268537 w 6503892"/>
              <a:gd name="connsiteY109" fmla="*/ 9083 h 1249462"/>
              <a:gd name="connsiteX110" fmla="*/ 4299532 w 6503892"/>
              <a:gd name="connsiteY110" fmla="*/ 5046 h 1249462"/>
              <a:gd name="connsiteX111" fmla="*/ 4330528 w 6503892"/>
              <a:gd name="connsiteY111" fmla="*/ 3028 h 1249462"/>
              <a:gd name="connsiteX112" fmla="*/ 4361523 w 6503892"/>
              <a:gd name="connsiteY112" fmla="*/ 0 h 1249462"/>
              <a:gd name="connsiteX113" fmla="*/ 4392519 w 6503892"/>
              <a:gd name="connsiteY113" fmla="*/ 0 h 1249462"/>
              <a:gd name="connsiteX114" fmla="*/ 4423513 w 6503892"/>
              <a:gd name="connsiteY114" fmla="*/ 0 h 1249462"/>
              <a:gd name="connsiteX115" fmla="*/ 4453670 w 6503892"/>
              <a:gd name="connsiteY115" fmla="*/ 1009 h 1249462"/>
              <a:gd name="connsiteX116" fmla="*/ 4483827 w 6503892"/>
              <a:gd name="connsiteY116" fmla="*/ 5046 h 1249462"/>
              <a:gd name="connsiteX117" fmla="*/ 4513147 w 6503892"/>
              <a:gd name="connsiteY117" fmla="*/ 9083 h 1249462"/>
              <a:gd name="connsiteX118" fmla="*/ 4543304 w 6503892"/>
              <a:gd name="connsiteY118" fmla="*/ 15138 h 1249462"/>
              <a:gd name="connsiteX119" fmla="*/ 4571786 w 6503892"/>
              <a:gd name="connsiteY119" fmla="*/ 21194 h 1249462"/>
              <a:gd name="connsiteX120" fmla="*/ 4600268 w 6503892"/>
              <a:gd name="connsiteY120" fmla="*/ 29267 h 1249462"/>
              <a:gd name="connsiteX121" fmla="*/ 4629588 w 6503892"/>
              <a:gd name="connsiteY121" fmla="*/ 38350 h 1249462"/>
              <a:gd name="connsiteX122" fmla="*/ 4657232 w 6503892"/>
              <a:gd name="connsiteY122" fmla="*/ 48442 h 1249462"/>
              <a:gd name="connsiteX123" fmla="*/ 4684877 w 6503892"/>
              <a:gd name="connsiteY123" fmla="*/ 58534 h 1249462"/>
              <a:gd name="connsiteX124" fmla="*/ 4711683 w 6503892"/>
              <a:gd name="connsiteY124" fmla="*/ 71654 h 1249462"/>
              <a:gd name="connsiteX125" fmla="*/ 4739327 w 6503892"/>
              <a:gd name="connsiteY125" fmla="*/ 83764 h 1249462"/>
              <a:gd name="connsiteX126" fmla="*/ 4764458 w 6503892"/>
              <a:gd name="connsiteY126" fmla="*/ 98902 h 1249462"/>
              <a:gd name="connsiteX127" fmla="*/ 4791265 w 6503892"/>
              <a:gd name="connsiteY127" fmla="*/ 113031 h 1249462"/>
              <a:gd name="connsiteX128" fmla="*/ 4816396 w 6503892"/>
              <a:gd name="connsiteY128" fmla="*/ 130188 h 1249462"/>
              <a:gd name="connsiteX129" fmla="*/ 4840690 w 6503892"/>
              <a:gd name="connsiteY129" fmla="*/ 146335 h 1249462"/>
              <a:gd name="connsiteX130" fmla="*/ 4864983 w 6503892"/>
              <a:gd name="connsiteY130" fmla="*/ 165510 h 1249462"/>
              <a:gd name="connsiteX131" fmla="*/ 4889276 w 6503892"/>
              <a:gd name="connsiteY131" fmla="*/ 183675 h 1249462"/>
              <a:gd name="connsiteX132" fmla="*/ 4912732 w 6503892"/>
              <a:gd name="connsiteY132" fmla="*/ 203859 h 1249462"/>
              <a:gd name="connsiteX133" fmla="*/ 4936188 w 6503892"/>
              <a:gd name="connsiteY133" fmla="*/ 224043 h 1249462"/>
              <a:gd name="connsiteX134" fmla="*/ 4957968 w 6503892"/>
              <a:gd name="connsiteY134" fmla="*/ 246246 h 1249462"/>
              <a:gd name="connsiteX135" fmla="*/ 4978911 w 6503892"/>
              <a:gd name="connsiteY135" fmla="*/ 267439 h 1249462"/>
              <a:gd name="connsiteX136" fmla="*/ 4999853 w 6503892"/>
              <a:gd name="connsiteY136" fmla="*/ 291660 h 1249462"/>
              <a:gd name="connsiteX137" fmla="*/ 5019958 w 6503892"/>
              <a:gd name="connsiteY137" fmla="*/ 315881 h 1249462"/>
              <a:gd name="connsiteX138" fmla="*/ 5040063 w 6503892"/>
              <a:gd name="connsiteY138" fmla="*/ 340102 h 1249462"/>
              <a:gd name="connsiteX139" fmla="*/ 5059330 w 6503892"/>
              <a:gd name="connsiteY139" fmla="*/ 366341 h 1249462"/>
              <a:gd name="connsiteX140" fmla="*/ 5077760 w 6503892"/>
              <a:gd name="connsiteY140" fmla="*/ 391571 h 1249462"/>
              <a:gd name="connsiteX141" fmla="*/ 5095352 w 6503892"/>
              <a:gd name="connsiteY141" fmla="*/ 419829 h 1249462"/>
              <a:gd name="connsiteX142" fmla="*/ 5112106 w 6503892"/>
              <a:gd name="connsiteY142" fmla="*/ 446068 h 1249462"/>
              <a:gd name="connsiteX143" fmla="*/ 5128022 w 6503892"/>
              <a:gd name="connsiteY143" fmla="*/ 474326 h 1249462"/>
              <a:gd name="connsiteX144" fmla="*/ 5143939 w 6503892"/>
              <a:gd name="connsiteY144" fmla="*/ 503593 h 1249462"/>
              <a:gd name="connsiteX145" fmla="*/ 5158180 w 6503892"/>
              <a:gd name="connsiteY145" fmla="*/ 532860 h 1249462"/>
              <a:gd name="connsiteX146" fmla="*/ 5184986 w 6503892"/>
              <a:gd name="connsiteY146" fmla="*/ 514694 h 1249462"/>
              <a:gd name="connsiteX147" fmla="*/ 5210955 w 6503892"/>
              <a:gd name="connsiteY147" fmla="*/ 495519 h 1249462"/>
              <a:gd name="connsiteX148" fmla="*/ 5238599 w 6503892"/>
              <a:gd name="connsiteY148" fmla="*/ 478363 h 1249462"/>
              <a:gd name="connsiteX149" fmla="*/ 5266243 w 6503892"/>
              <a:gd name="connsiteY149" fmla="*/ 462215 h 1249462"/>
              <a:gd name="connsiteX150" fmla="*/ 5293888 w 6503892"/>
              <a:gd name="connsiteY150" fmla="*/ 448087 h 1249462"/>
              <a:gd name="connsiteX151" fmla="*/ 5323207 w 6503892"/>
              <a:gd name="connsiteY151" fmla="*/ 434967 h 1249462"/>
              <a:gd name="connsiteX152" fmla="*/ 5352527 w 6503892"/>
              <a:gd name="connsiteY152" fmla="*/ 420838 h 1249462"/>
              <a:gd name="connsiteX153" fmla="*/ 5381847 w 6503892"/>
              <a:gd name="connsiteY153" fmla="*/ 410746 h 1249462"/>
              <a:gd name="connsiteX154" fmla="*/ 5412842 w 6503892"/>
              <a:gd name="connsiteY154" fmla="*/ 399645 h 1249462"/>
              <a:gd name="connsiteX155" fmla="*/ 5442161 w 6503892"/>
              <a:gd name="connsiteY155" fmla="*/ 390562 h 1249462"/>
              <a:gd name="connsiteX156" fmla="*/ 5473156 w 6503892"/>
              <a:gd name="connsiteY156" fmla="*/ 383498 h 1249462"/>
              <a:gd name="connsiteX157" fmla="*/ 5504152 w 6503892"/>
              <a:gd name="connsiteY157" fmla="*/ 377442 h 1249462"/>
              <a:gd name="connsiteX158" fmla="*/ 5536822 w 6503892"/>
              <a:gd name="connsiteY158" fmla="*/ 371387 h 1249462"/>
              <a:gd name="connsiteX159" fmla="*/ 5568655 w 6503892"/>
              <a:gd name="connsiteY159" fmla="*/ 369369 h 1249462"/>
              <a:gd name="connsiteX160" fmla="*/ 5600488 w 6503892"/>
              <a:gd name="connsiteY160" fmla="*/ 366341 h 1249462"/>
              <a:gd name="connsiteX161" fmla="*/ 5633996 w 6503892"/>
              <a:gd name="connsiteY161" fmla="*/ 366341 h 1249462"/>
              <a:gd name="connsiteX162" fmla="*/ 5679232 w 6503892"/>
              <a:gd name="connsiteY162" fmla="*/ 368360 h 1249462"/>
              <a:gd name="connsiteX163" fmla="*/ 5723630 w 6503892"/>
              <a:gd name="connsiteY163" fmla="*/ 371387 h 1249462"/>
              <a:gd name="connsiteX164" fmla="*/ 5768028 w 6503892"/>
              <a:gd name="connsiteY164" fmla="*/ 378452 h 1249462"/>
              <a:gd name="connsiteX165" fmla="*/ 5810751 w 6503892"/>
              <a:gd name="connsiteY165" fmla="*/ 387534 h 1249462"/>
              <a:gd name="connsiteX166" fmla="*/ 5854312 w 6503892"/>
              <a:gd name="connsiteY166" fmla="*/ 399645 h 1249462"/>
              <a:gd name="connsiteX167" fmla="*/ 5896197 w 6503892"/>
              <a:gd name="connsiteY167" fmla="*/ 414783 h 1249462"/>
              <a:gd name="connsiteX168" fmla="*/ 5937245 w 6503892"/>
              <a:gd name="connsiteY168" fmla="*/ 430930 h 1249462"/>
              <a:gd name="connsiteX169" fmla="*/ 5976617 w 6503892"/>
              <a:gd name="connsiteY169" fmla="*/ 450105 h 1249462"/>
              <a:gd name="connsiteX170" fmla="*/ 6015151 w 6503892"/>
              <a:gd name="connsiteY170" fmla="*/ 472308 h 1249462"/>
              <a:gd name="connsiteX171" fmla="*/ 6054523 w 6503892"/>
              <a:gd name="connsiteY171" fmla="*/ 494510 h 1249462"/>
              <a:gd name="connsiteX172" fmla="*/ 6090545 w 6503892"/>
              <a:gd name="connsiteY172" fmla="*/ 519740 h 1249462"/>
              <a:gd name="connsiteX173" fmla="*/ 6127404 w 6503892"/>
              <a:gd name="connsiteY173" fmla="*/ 547998 h 1249462"/>
              <a:gd name="connsiteX174" fmla="*/ 6161750 w 6503892"/>
              <a:gd name="connsiteY174" fmla="*/ 578274 h 1249462"/>
              <a:gd name="connsiteX175" fmla="*/ 6194420 w 6503892"/>
              <a:gd name="connsiteY175" fmla="*/ 609559 h 1249462"/>
              <a:gd name="connsiteX176" fmla="*/ 6227090 w 6503892"/>
              <a:gd name="connsiteY176" fmla="*/ 642863 h 1249462"/>
              <a:gd name="connsiteX177" fmla="*/ 6258086 w 6503892"/>
              <a:gd name="connsiteY177" fmla="*/ 678185 h 1249462"/>
              <a:gd name="connsiteX178" fmla="*/ 6286568 w 6503892"/>
              <a:gd name="connsiteY178" fmla="*/ 715526 h 1249462"/>
              <a:gd name="connsiteX179" fmla="*/ 6314212 w 6503892"/>
              <a:gd name="connsiteY179" fmla="*/ 754885 h 1249462"/>
              <a:gd name="connsiteX180" fmla="*/ 6341018 w 6503892"/>
              <a:gd name="connsiteY180" fmla="*/ 794243 h 1249462"/>
              <a:gd name="connsiteX181" fmla="*/ 6365312 w 6503892"/>
              <a:gd name="connsiteY181" fmla="*/ 835621 h 1249462"/>
              <a:gd name="connsiteX182" fmla="*/ 6387930 w 6503892"/>
              <a:gd name="connsiteY182" fmla="*/ 880026 h 1249462"/>
              <a:gd name="connsiteX183" fmla="*/ 6408872 w 6503892"/>
              <a:gd name="connsiteY183" fmla="*/ 923422 h 1249462"/>
              <a:gd name="connsiteX184" fmla="*/ 6428977 w 6503892"/>
              <a:gd name="connsiteY184" fmla="*/ 968836 h 1249462"/>
              <a:gd name="connsiteX185" fmla="*/ 6446569 w 6503892"/>
              <a:gd name="connsiteY185" fmla="*/ 1017277 h 1249462"/>
              <a:gd name="connsiteX186" fmla="*/ 6462485 w 6503892"/>
              <a:gd name="connsiteY186" fmla="*/ 1064710 h 1249462"/>
              <a:gd name="connsiteX187" fmla="*/ 6476726 w 6503892"/>
              <a:gd name="connsiteY187" fmla="*/ 1114161 h 1249462"/>
              <a:gd name="connsiteX188" fmla="*/ 6489292 w 6503892"/>
              <a:gd name="connsiteY188" fmla="*/ 1164621 h 1249462"/>
              <a:gd name="connsiteX189" fmla="*/ 6498507 w 6503892"/>
              <a:gd name="connsiteY189" fmla="*/ 1215081 h 1249462"/>
              <a:gd name="connsiteX190" fmla="*/ 6503892 w 6503892"/>
              <a:gd name="connsiteY190" fmla="*/ 1249462 h 1249462"/>
              <a:gd name="connsiteX191" fmla="*/ 0 w 6503892"/>
              <a:gd name="connsiteY191" fmla="*/ 1249462 h 1249462"/>
              <a:gd name="connsiteX192" fmla="*/ 0 w 6503892"/>
              <a:gd name="connsiteY192" fmla="*/ 400422 h 1249462"/>
              <a:gd name="connsiteX193" fmla="*/ 2108 w 6503892"/>
              <a:gd name="connsiteY193" fmla="*/ 399645 h 1249462"/>
              <a:gd name="connsiteX194" fmla="*/ 45669 w 6503892"/>
              <a:gd name="connsiteY194" fmla="*/ 387534 h 1249462"/>
              <a:gd name="connsiteX195" fmla="*/ 88392 w 6503892"/>
              <a:gd name="connsiteY195" fmla="*/ 378452 h 1249462"/>
              <a:gd name="connsiteX196" fmla="*/ 132790 w 6503892"/>
              <a:gd name="connsiteY196" fmla="*/ 371387 h 1249462"/>
              <a:gd name="connsiteX197" fmla="*/ 177189 w 6503892"/>
              <a:gd name="connsiteY197" fmla="*/ 368360 h 1249462"/>
              <a:gd name="connsiteX198" fmla="*/ 222425 w 6503892"/>
              <a:gd name="connsiteY198" fmla="*/ 366341 h 1249462"/>
              <a:gd name="connsiteX199" fmla="*/ 255933 w 6503892"/>
              <a:gd name="connsiteY199" fmla="*/ 366341 h 1249462"/>
              <a:gd name="connsiteX200" fmla="*/ 287766 w 6503892"/>
              <a:gd name="connsiteY200" fmla="*/ 369369 h 1249462"/>
              <a:gd name="connsiteX201" fmla="*/ 319598 w 6503892"/>
              <a:gd name="connsiteY201" fmla="*/ 371387 h 1249462"/>
              <a:gd name="connsiteX202" fmla="*/ 351431 w 6503892"/>
              <a:gd name="connsiteY202" fmla="*/ 377442 h 1249462"/>
              <a:gd name="connsiteX203" fmla="*/ 382426 w 6503892"/>
              <a:gd name="connsiteY203" fmla="*/ 383498 h 1249462"/>
              <a:gd name="connsiteX204" fmla="*/ 413421 w 6503892"/>
              <a:gd name="connsiteY204" fmla="*/ 390562 h 1249462"/>
              <a:gd name="connsiteX205" fmla="*/ 444416 w 6503892"/>
              <a:gd name="connsiteY205" fmla="*/ 399645 h 1249462"/>
              <a:gd name="connsiteX206" fmla="*/ 474574 w 6503892"/>
              <a:gd name="connsiteY206" fmla="*/ 410746 h 1249462"/>
              <a:gd name="connsiteX207" fmla="*/ 504731 w 6503892"/>
              <a:gd name="connsiteY207" fmla="*/ 420838 h 1249462"/>
              <a:gd name="connsiteX208" fmla="*/ 533213 w 6503892"/>
              <a:gd name="connsiteY208" fmla="*/ 434967 h 1249462"/>
              <a:gd name="connsiteX209" fmla="*/ 561695 w 6503892"/>
              <a:gd name="connsiteY209" fmla="*/ 448087 h 1249462"/>
              <a:gd name="connsiteX210" fmla="*/ 591015 w 6503892"/>
              <a:gd name="connsiteY210" fmla="*/ 462215 h 1249462"/>
              <a:gd name="connsiteX211" fmla="*/ 618659 w 6503892"/>
              <a:gd name="connsiteY211" fmla="*/ 478363 h 1249462"/>
              <a:gd name="connsiteX212" fmla="*/ 644628 w 6503892"/>
              <a:gd name="connsiteY212" fmla="*/ 495519 h 1249462"/>
              <a:gd name="connsiteX213" fmla="*/ 671434 w 6503892"/>
              <a:gd name="connsiteY213" fmla="*/ 514694 h 1249462"/>
              <a:gd name="connsiteX214" fmla="*/ 698241 w 6503892"/>
              <a:gd name="connsiteY214" fmla="*/ 532860 h 1249462"/>
              <a:gd name="connsiteX215" fmla="*/ 712482 w 6503892"/>
              <a:gd name="connsiteY215" fmla="*/ 503593 h 1249462"/>
              <a:gd name="connsiteX216" fmla="*/ 727561 w 6503892"/>
              <a:gd name="connsiteY216" fmla="*/ 474326 h 1249462"/>
              <a:gd name="connsiteX217" fmla="*/ 744315 w 6503892"/>
              <a:gd name="connsiteY217" fmla="*/ 446068 h 1249462"/>
              <a:gd name="connsiteX218" fmla="*/ 761069 w 6503892"/>
              <a:gd name="connsiteY218" fmla="*/ 419829 h 1249462"/>
              <a:gd name="connsiteX219" fmla="*/ 778660 w 6503892"/>
              <a:gd name="connsiteY219" fmla="*/ 391571 h 1249462"/>
              <a:gd name="connsiteX220" fmla="*/ 797928 w 6503892"/>
              <a:gd name="connsiteY220" fmla="*/ 366341 h 1249462"/>
              <a:gd name="connsiteX221" fmla="*/ 816357 w 6503892"/>
              <a:gd name="connsiteY221" fmla="*/ 340102 h 1249462"/>
              <a:gd name="connsiteX222" fmla="*/ 836462 w 6503892"/>
              <a:gd name="connsiteY222" fmla="*/ 315881 h 1249462"/>
              <a:gd name="connsiteX223" fmla="*/ 856567 w 6503892"/>
              <a:gd name="connsiteY223" fmla="*/ 291660 h 1249462"/>
              <a:gd name="connsiteX224" fmla="*/ 877510 w 6503892"/>
              <a:gd name="connsiteY224" fmla="*/ 267439 h 1249462"/>
              <a:gd name="connsiteX225" fmla="*/ 899290 w 6503892"/>
              <a:gd name="connsiteY225" fmla="*/ 246246 h 1249462"/>
              <a:gd name="connsiteX226" fmla="*/ 921070 w 6503892"/>
              <a:gd name="connsiteY226" fmla="*/ 224043 h 1249462"/>
              <a:gd name="connsiteX227" fmla="*/ 943688 w 6503892"/>
              <a:gd name="connsiteY227" fmla="*/ 203859 h 1249462"/>
              <a:gd name="connsiteX228" fmla="*/ 967144 w 6503892"/>
              <a:gd name="connsiteY228" fmla="*/ 183675 h 1249462"/>
              <a:gd name="connsiteX229" fmla="*/ 991438 w 6503892"/>
              <a:gd name="connsiteY229" fmla="*/ 165510 h 1249462"/>
              <a:gd name="connsiteX230" fmla="*/ 1015731 w 6503892"/>
              <a:gd name="connsiteY230" fmla="*/ 146335 h 1249462"/>
              <a:gd name="connsiteX231" fmla="*/ 1040024 w 6503892"/>
              <a:gd name="connsiteY231" fmla="*/ 130188 h 1249462"/>
              <a:gd name="connsiteX232" fmla="*/ 1065155 w 6503892"/>
              <a:gd name="connsiteY232" fmla="*/ 113031 h 1249462"/>
              <a:gd name="connsiteX233" fmla="*/ 1091962 w 6503892"/>
              <a:gd name="connsiteY233" fmla="*/ 98902 h 1249462"/>
              <a:gd name="connsiteX234" fmla="*/ 1117093 w 6503892"/>
              <a:gd name="connsiteY234" fmla="*/ 83764 h 1249462"/>
              <a:gd name="connsiteX235" fmla="*/ 1144737 w 6503892"/>
              <a:gd name="connsiteY235" fmla="*/ 71654 h 1249462"/>
              <a:gd name="connsiteX236" fmla="*/ 1171544 w 6503892"/>
              <a:gd name="connsiteY236" fmla="*/ 58534 h 1249462"/>
              <a:gd name="connsiteX237" fmla="*/ 1199188 w 6503892"/>
              <a:gd name="connsiteY237" fmla="*/ 48442 h 1249462"/>
              <a:gd name="connsiteX238" fmla="*/ 1226832 w 6503892"/>
              <a:gd name="connsiteY238" fmla="*/ 38350 h 1249462"/>
              <a:gd name="connsiteX239" fmla="*/ 1255314 w 6503892"/>
              <a:gd name="connsiteY239" fmla="*/ 29267 h 1249462"/>
              <a:gd name="connsiteX240" fmla="*/ 1284634 w 6503892"/>
              <a:gd name="connsiteY240" fmla="*/ 21194 h 1249462"/>
              <a:gd name="connsiteX241" fmla="*/ 1313116 w 6503892"/>
              <a:gd name="connsiteY241" fmla="*/ 15138 h 1249462"/>
              <a:gd name="connsiteX242" fmla="*/ 1343273 w 6503892"/>
              <a:gd name="connsiteY242" fmla="*/ 9083 h 1249462"/>
              <a:gd name="connsiteX243" fmla="*/ 1372593 w 6503892"/>
              <a:gd name="connsiteY243" fmla="*/ 5046 h 1249462"/>
              <a:gd name="connsiteX244" fmla="*/ 1402750 w 6503892"/>
              <a:gd name="connsiteY244" fmla="*/ 1009 h 124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6503892" h="1249462">
                <a:moveTo>
                  <a:pt x="1432908" y="0"/>
                </a:moveTo>
                <a:lnTo>
                  <a:pt x="1463903" y="0"/>
                </a:lnTo>
                <a:lnTo>
                  <a:pt x="1494898" y="0"/>
                </a:lnTo>
                <a:lnTo>
                  <a:pt x="1525055" y="3028"/>
                </a:lnTo>
                <a:lnTo>
                  <a:pt x="1556050" y="5046"/>
                </a:lnTo>
                <a:lnTo>
                  <a:pt x="1587045" y="9083"/>
                </a:lnTo>
                <a:lnTo>
                  <a:pt x="1617203" y="16148"/>
                </a:lnTo>
                <a:lnTo>
                  <a:pt x="1647360" y="22203"/>
                </a:lnTo>
                <a:lnTo>
                  <a:pt x="1676680" y="30276"/>
                </a:lnTo>
                <a:lnTo>
                  <a:pt x="1706000" y="40368"/>
                </a:lnTo>
                <a:lnTo>
                  <a:pt x="1734481" y="50460"/>
                </a:lnTo>
                <a:lnTo>
                  <a:pt x="1762963" y="62571"/>
                </a:lnTo>
                <a:lnTo>
                  <a:pt x="1790607" y="75691"/>
                </a:lnTo>
                <a:lnTo>
                  <a:pt x="1818252" y="89819"/>
                </a:lnTo>
                <a:lnTo>
                  <a:pt x="1845058" y="104957"/>
                </a:lnTo>
                <a:lnTo>
                  <a:pt x="1871865" y="121105"/>
                </a:lnTo>
                <a:lnTo>
                  <a:pt x="1897834" y="137252"/>
                </a:lnTo>
                <a:lnTo>
                  <a:pt x="1923802" y="156427"/>
                </a:lnTo>
                <a:lnTo>
                  <a:pt x="1948096" y="174592"/>
                </a:lnTo>
                <a:lnTo>
                  <a:pt x="1972389" y="194777"/>
                </a:lnTo>
                <a:lnTo>
                  <a:pt x="1996683" y="215970"/>
                </a:lnTo>
                <a:lnTo>
                  <a:pt x="2018463" y="238172"/>
                </a:lnTo>
                <a:lnTo>
                  <a:pt x="2041919" y="261384"/>
                </a:lnTo>
                <a:lnTo>
                  <a:pt x="2062861" y="283586"/>
                </a:lnTo>
                <a:lnTo>
                  <a:pt x="2085479" y="308817"/>
                </a:lnTo>
                <a:lnTo>
                  <a:pt x="2104747" y="335056"/>
                </a:lnTo>
                <a:lnTo>
                  <a:pt x="2124852" y="360286"/>
                </a:lnTo>
                <a:lnTo>
                  <a:pt x="2144119" y="387534"/>
                </a:lnTo>
                <a:lnTo>
                  <a:pt x="2162548" y="414783"/>
                </a:lnTo>
                <a:lnTo>
                  <a:pt x="2180140" y="444050"/>
                </a:lnTo>
                <a:lnTo>
                  <a:pt x="2196894" y="473317"/>
                </a:lnTo>
                <a:lnTo>
                  <a:pt x="2212810" y="502584"/>
                </a:lnTo>
                <a:lnTo>
                  <a:pt x="2227889" y="532860"/>
                </a:lnTo>
                <a:lnTo>
                  <a:pt x="2242130" y="564145"/>
                </a:lnTo>
                <a:lnTo>
                  <a:pt x="2284015" y="566163"/>
                </a:lnTo>
                <a:lnTo>
                  <a:pt x="2325063" y="572219"/>
                </a:lnTo>
                <a:lnTo>
                  <a:pt x="2366110" y="580292"/>
                </a:lnTo>
                <a:lnTo>
                  <a:pt x="2406320" y="589375"/>
                </a:lnTo>
                <a:lnTo>
                  <a:pt x="2428101" y="577265"/>
                </a:lnTo>
                <a:lnTo>
                  <a:pt x="2449881" y="564145"/>
                </a:lnTo>
                <a:lnTo>
                  <a:pt x="2473337" y="553044"/>
                </a:lnTo>
                <a:lnTo>
                  <a:pt x="2496792" y="542952"/>
                </a:lnTo>
                <a:lnTo>
                  <a:pt x="2521086" y="531851"/>
                </a:lnTo>
                <a:lnTo>
                  <a:pt x="2544541" y="523777"/>
                </a:lnTo>
                <a:lnTo>
                  <a:pt x="2568835" y="514694"/>
                </a:lnTo>
                <a:lnTo>
                  <a:pt x="2593128" y="507630"/>
                </a:lnTo>
                <a:lnTo>
                  <a:pt x="2617422" y="501574"/>
                </a:lnTo>
                <a:lnTo>
                  <a:pt x="2642553" y="495519"/>
                </a:lnTo>
                <a:lnTo>
                  <a:pt x="2668522" y="490473"/>
                </a:lnTo>
                <a:lnTo>
                  <a:pt x="2693653" y="486436"/>
                </a:lnTo>
                <a:lnTo>
                  <a:pt x="2718784" y="482400"/>
                </a:lnTo>
                <a:lnTo>
                  <a:pt x="2744753" y="481390"/>
                </a:lnTo>
                <a:lnTo>
                  <a:pt x="2770722" y="479372"/>
                </a:lnTo>
                <a:lnTo>
                  <a:pt x="2797528" y="478363"/>
                </a:lnTo>
                <a:lnTo>
                  <a:pt x="2831036" y="479372"/>
                </a:lnTo>
                <a:lnTo>
                  <a:pt x="2862869" y="481390"/>
                </a:lnTo>
                <a:lnTo>
                  <a:pt x="2896377" y="485427"/>
                </a:lnTo>
                <a:lnTo>
                  <a:pt x="2928210" y="490473"/>
                </a:lnTo>
                <a:lnTo>
                  <a:pt x="2960043" y="485427"/>
                </a:lnTo>
                <a:lnTo>
                  <a:pt x="2993551" y="481390"/>
                </a:lnTo>
                <a:lnTo>
                  <a:pt x="3026222" y="479372"/>
                </a:lnTo>
                <a:lnTo>
                  <a:pt x="3059730" y="478363"/>
                </a:lnTo>
                <a:lnTo>
                  <a:pt x="3084861" y="479372"/>
                </a:lnTo>
                <a:lnTo>
                  <a:pt x="3111667" y="481390"/>
                </a:lnTo>
                <a:lnTo>
                  <a:pt x="3136799" y="482400"/>
                </a:lnTo>
                <a:lnTo>
                  <a:pt x="3162767" y="486436"/>
                </a:lnTo>
                <a:lnTo>
                  <a:pt x="3187899" y="490473"/>
                </a:lnTo>
                <a:lnTo>
                  <a:pt x="3213867" y="495519"/>
                </a:lnTo>
                <a:lnTo>
                  <a:pt x="3238998" y="501574"/>
                </a:lnTo>
                <a:lnTo>
                  <a:pt x="3263292" y="507630"/>
                </a:lnTo>
                <a:lnTo>
                  <a:pt x="3287585" y="514694"/>
                </a:lnTo>
                <a:lnTo>
                  <a:pt x="3311879" y="523777"/>
                </a:lnTo>
                <a:lnTo>
                  <a:pt x="3336172" y="531851"/>
                </a:lnTo>
                <a:lnTo>
                  <a:pt x="3359628" y="542952"/>
                </a:lnTo>
                <a:lnTo>
                  <a:pt x="3383084" y="553044"/>
                </a:lnTo>
                <a:lnTo>
                  <a:pt x="3405702" y="564145"/>
                </a:lnTo>
                <a:lnTo>
                  <a:pt x="3428320" y="577265"/>
                </a:lnTo>
                <a:lnTo>
                  <a:pt x="3450100" y="589375"/>
                </a:lnTo>
                <a:lnTo>
                  <a:pt x="3491148" y="580292"/>
                </a:lnTo>
                <a:lnTo>
                  <a:pt x="3531357" y="572219"/>
                </a:lnTo>
                <a:lnTo>
                  <a:pt x="3571567" y="566163"/>
                </a:lnTo>
                <a:lnTo>
                  <a:pt x="3614290" y="564145"/>
                </a:lnTo>
                <a:lnTo>
                  <a:pt x="3628531" y="532860"/>
                </a:lnTo>
                <a:lnTo>
                  <a:pt x="3643610" y="502584"/>
                </a:lnTo>
                <a:lnTo>
                  <a:pt x="3659526" y="473317"/>
                </a:lnTo>
                <a:lnTo>
                  <a:pt x="3676280" y="444050"/>
                </a:lnTo>
                <a:lnTo>
                  <a:pt x="3693872" y="414783"/>
                </a:lnTo>
                <a:lnTo>
                  <a:pt x="3712302" y="387534"/>
                </a:lnTo>
                <a:lnTo>
                  <a:pt x="3731569" y="360286"/>
                </a:lnTo>
                <a:lnTo>
                  <a:pt x="3750836" y="335056"/>
                </a:lnTo>
                <a:lnTo>
                  <a:pt x="3770941" y="308817"/>
                </a:lnTo>
                <a:lnTo>
                  <a:pt x="3793559" y="283586"/>
                </a:lnTo>
                <a:lnTo>
                  <a:pt x="3814502" y="261384"/>
                </a:lnTo>
                <a:lnTo>
                  <a:pt x="3837120" y="238172"/>
                </a:lnTo>
                <a:lnTo>
                  <a:pt x="3860575" y="215970"/>
                </a:lnTo>
                <a:lnTo>
                  <a:pt x="3884031" y="194777"/>
                </a:lnTo>
                <a:lnTo>
                  <a:pt x="3908324" y="174592"/>
                </a:lnTo>
                <a:lnTo>
                  <a:pt x="3933456" y="156427"/>
                </a:lnTo>
                <a:lnTo>
                  <a:pt x="3957749" y="137252"/>
                </a:lnTo>
                <a:lnTo>
                  <a:pt x="3984556" y="121105"/>
                </a:lnTo>
                <a:lnTo>
                  <a:pt x="4011362" y="104957"/>
                </a:lnTo>
                <a:lnTo>
                  <a:pt x="4037331" y="89819"/>
                </a:lnTo>
                <a:lnTo>
                  <a:pt x="4064975" y="75691"/>
                </a:lnTo>
                <a:lnTo>
                  <a:pt x="4092619" y="62571"/>
                </a:lnTo>
                <a:lnTo>
                  <a:pt x="4121939" y="50460"/>
                </a:lnTo>
                <a:lnTo>
                  <a:pt x="4150421" y="40368"/>
                </a:lnTo>
                <a:lnTo>
                  <a:pt x="4178903" y="30276"/>
                </a:lnTo>
                <a:lnTo>
                  <a:pt x="4209060" y="22203"/>
                </a:lnTo>
                <a:lnTo>
                  <a:pt x="4239218" y="16148"/>
                </a:lnTo>
                <a:lnTo>
                  <a:pt x="4268537" y="9083"/>
                </a:lnTo>
                <a:lnTo>
                  <a:pt x="4299532" y="5046"/>
                </a:lnTo>
                <a:lnTo>
                  <a:pt x="4330528" y="3028"/>
                </a:lnTo>
                <a:lnTo>
                  <a:pt x="4361523" y="0"/>
                </a:lnTo>
                <a:lnTo>
                  <a:pt x="4392519" y="0"/>
                </a:lnTo>
                <a:lnTo>
                  <a:pt x="4423513" y="0"/>
                </a:lnTo>
                <a:lnTo>
                  <a:pt x="4453670" y="1009"/>
                </a:lnTo>
                <a:lnTo>
                  <a:pt x="4483827" y="5046"/>
                </a:lnTo>
                <a:lnTo>
                  <a:pt x="4513147" y="9083"/>
                </a:lnTo>
                <a:lnTo>
                  <a:pt x="4543304" y="15138"/>
                </a:lnTo>
                <a:lnTo>
                  <a:pt x="4571786" y="21194"/>
                </a:lnTo>
                <a:lnTo>
                  <a:pt x="4600268" y="29267"/>
                </a:lnTo>
                <a:lnTo>
                  <a:pt x="4629588" y="38350"/>
                </a:lnTo>
                <a:lnTo>
                  <a:pt x="4657232" y="48442"/>
                </a:lnTo>
                <a:lnTo>
                  <a:pt x="4684877" y="58534"/>
                </a:lnTo>
                <a:lnTo>
                  <a:pt x="4711683" y="71654"/>
                </a:lnTo>
                <a:lnTo>
                  <a:pt x="4739327" y="83764"/>
                </a:lnTo>
                <a:lnTo>
                  <a:pt x="4764458" y="98902"/>
                </a:lnTo>
                <a:lnTo>
                  <a:pt x="4791265" y="113031"/>
                </a:lnTo>
                <a:lnTo>
                  <a:pt x="4816396" y="130188"/>
                </a:lnTo>
                <a:lnTo>
                  <a:pt x="4840690" y="146335"/>
                </a:lnTo>
                <a:lnTo>
                  <a:pt x="4864983" y="165510"/>
                </a:lnTo>
                <a:lnTo>
                  <a:pt x="4889276" y="183675"/>
                </a:lnTo>
                <a:lnTo>
                  <a:pt x="4912732" y="203859"/>
                </a:lnTo>
                <a:lnTo>
                  <a:pt x="4936188" y="224043"/>
                </a:lnTo>
                <a:lnTo>
                  <a:pt x="4957968" y="246246"/>
                </a:lnTo>
                <a:lnTo>
                  <a:pt x="4978911" y="267439"/>
                </a:lnTo>
                <a:lnTo>
                  <a:pt x="4999853" y="291660"/>
                </a:lnTo>
                <a:lnTo>
                  <a:pt x="5019958" y="315881"/>
                </a:lnTo>
                <a:lnTo>
                  <a:pt x="5040063" y="340102"/>
                </a:lnTo>
                <a:lnTo>
                  <a:pt x="5059330" y="366341"/>
                </a:lnTo>
                <a:lnTo>
                  <a:pt x="5077760" y="391571"/>
                </a:lnTo>
                <a:lnTo>
                  <a:pt x="5095352" y="419829"/>
                </a:lnTo>
                <a:lnTo>
                  <a:pt x="5112106" y="446068"/>
                </a:lnTo>
                <a:lnTo>
                  <a:pt x="5128022" y="474326"/>
                </a:lnTo>
                <a:lnTo>
                  <a:pt x="5143939" y="503593"/>
                </a:lnTo>
                <a:lnTo>
                  <a:pt x="5158180" y="532860"/>
                </a:lnTo>
                <a:lnTo>
                  <a:pt x="5184986" y="514694"/>
                </a:lnTo>
                <a:lnTo>
                  <a:pt x="5210955" y="495519"/>
                </a:lnTo>
                <a:lnTo>
                  <a:pt x="5238599" y="478363"/>
                </a:lnTo>
                <a:lnTo>
                  <a:pt x="5266243" y="462215"/>
                </a:lnTo>
                <a:lnTo>
                  <a:pt x="5293888" y="448087"/>
                </a:lnTo>
                <a:lnTo>
                  <a:pt x="5323207" y="434967"/>
                </a:lnTo>
                <a:lnTo>
                  <a:pt x="5352527" y="420838"/>
                </a:lnTo>
                <a:lnTo>
                  <a:pt x="5381847" y="410746"/>
                </a:lnTo>
                <a:lnTo>
                  <a:pt x="5412842" y="399645"/>
                </a:lnTo>
                <a:lnTo>
                  <a:pt x="5442161" y="390562"/>
                </a:lnTo>
                <a:lnTo>
                  <a:pt x="5473156" y="383498"/>
                </a:lnTo>
                <a:lnTo>
                  <a:pt x="5504152" y="377442"/>
                </a:lnTo>
                <a:lnTo>
                  <a:pt x="5536822" y="371387"/>
                </a:lnTo>
                <a:lnTo>
                  <a:pt x="5568655" y="369369"/>
                </a:lnTo>
                <a:lnTo>
                  <a:pt x="5600488" y="366341"/>
                </a:lnTo>
                <a:lnTo>
                  <a:pt x="5633996" y="366341"/>
                </a:lnTo>
                <a:lnTo>
                  <a:pt x="5679232" y="368360"/>
                </a:lnTo>
                <a:lnTo>
                  <a:pt x="5723630" y="371387"/>
                </a:lnTo>
                <a:lnTo>
                  <a:pt x="5768028" y="378452"/>
                </a:lnTo>
                <a:lnTo>
                  <a:pt x="5810751" y="387534"/>
                </a:lnTo>
                <a:lnTo>
                  <a:pt x="5854312" y="399645"/>
                </a:lnTo>
                <a:lnTo>
                  <a:pt x="5896197" y="414783"/>
                </a:lnTo>
                <a:lnTo>
                  <a:pt x="5937245" y="430930"/>
                </a:lnTo>
                <a:lnTo>
                  <a:pt x="5976617" y="450105"/>
                </a:lnTo>
                <a:lnTo>
                  <a:pt x="6015151" y="472308"/>
                </a:lnTo>
                <a:lnTo>
                  <a:pt x="6054523" y="494510"/>
                </a:lnTo>
                <a:lnTo>
                  <a:pt x="6090545" y="519740"/>
                </a:lnTo>
                <a:lnTo>
                  <a:pt x="6127404" y="547998"/>
                </a:lnTo>
                <a:lnTo>
                  <a:pt x="6161750" y="578274"/>
                </a:lnTo>
                <a:lnTo>
                  <a:pt x="6194420" y="609559"/>
                </a:lnTo>
                <a:lnTo>
                  <a:pt x="6227090" y="642863"/>
                </a:lnTo>
                <a:lnTo>
                  <a:pt x="6258086" y="678185"/>
                </a:lnTo>
                <a:lnTo>
                  <a:pt x="6286568" y="715526"/>
                </a:lnTo>
                <a:lnTo>
                  <a:pt x="6314212" y="754885"/>
                </a:lnTo>
                <a:lnTo>
                  <a:pt x="6341018" y="794243"/>
                </a:lnTo>
                <a:lnTo>
                  <a:pt x="6365312" y="835621"/>
                </a:lnTo>
                <a:lnTo>
                  <a:pt x="6387930" y="880026"/>
                </a:lnTo>
                <a:lnTo>
                  <a:pt x="6408872" y="923422"/>
                </a:lnTo>
                <a:lnTo>
                  <a:pt x="6428977" y="968836"/>
                </a:lnTo>
                <a:lnTo>
                  <a:pt x="6446569" y="1017277"/>
                </a:lnTo>
                <a:lnTo>
                  <a:pt x="6462485" y="1064710"/>
                </a:lnTo>
                <a:lnTo>
                  <a:pt x="6476726" y="1114161"/>
                </a:lnTo>
                <a:lnTo>
                  <a:pt x="6489292" y="1164621"/>
                </a:lnTo>
                <a:lnTo>
                  <a:pt x="6498507" y="1215081"/>
                </a:lnTo>
                <a:lnTo>
                  <a:pt x="6503892" y="1249462"/>
                </a:lnTo>
                <a:lnTo>
                  <a:pt x="0" y="1249462"/>
                </a:lnTo>
                <a:lnTo>
                  <a:pt x="0" y="400422"/>
                </a:lnTo>
                <a:lnTo>
                  <a:pt x="2108" y="399645"/>
                </a:lnTo>
                <a:lnTo>
                  <a:pt x="45669" y="387534"/>
                </a:lnTo>
                <a:lnTo>
                  <a:pt x="88392" y="378452"/>
                </a:lnTo>
                <a:lnTo>
                  <a:pt x="132790" y="371387"/>
                </a:lnTo>
                <a:lnTo>
                  <a:pt x="177189" y="368360"/>
                </a:lnTo>
                <a:lnTo>
                  <a:pt x="222425" y="366341"/>
                </a:lnTo>
                <a:lnTo>
                  <a:pt x="255933" y="366341"/>
                </a:lnTo>
                <a:lnTo>
                  <a:pt x="287766" y="369369"/>
                </a:lnTo>
                <a:lnTo>
                  <a:pt x="319598" y="371387"/>
                </a:lnTo>
                <a:lnTo>
                  <a:pt x="351431" y="377442"/>
                </a:lnTo>
                <a:lnTo>
                  <a:pt x="382426" y="383498"/>
                </a:lnTo>
                <a:lnTo>
                  <a:pt x="413421" y="390562"/>
                </a:lnTo>
                <a:lnTo>
                  <a:pt x="444416" y="399645"/>
                </a:lnTo>
                <a:lnTo>
                  <a:pt x="474574" y="410746"/>
                </a:lnTo>
                <a:lnTo>
                  <a:pt x="504731" y="420838"/>
                </a:lnTo>
                <a:lnTo>
                  <a:pt x="533213" y="434967"/>
                </a:lnTo>
                <a:lnTo>
                  <a:pt x="561695" y="448087"/>
                </a:lnTo>
                <a:lnTo>
                  <a:pt x="591015" y="462215"/>
                </a:lnTo>
                <a:lnTo>
                  <a:pt x="618659" y="478363"/>
                </a:lnTo>
                <a:lnTo>
                  <a:pt x="644628" y="495519"/>
                </a:lnTo>
                <a:lnTo>
                  <a:pt x="671434" y="514694"/>
                </a:lnTo>
                <a:lnTo>
                  <a:pt x="698241" y="532860"/>
                </a:lnTo>
                <a:lnTo>
                  <a:pt x="712482" y="503593"/>
                </a:lnTo>
                <a:lnTo>
                  <a:pt x="727561" y="474326"/>
                </a:lnTo>
                <a:lnTo>
                  <a:pt x="744315" y="446068"/>
                </a:lnTo>
                <a:lnTo>
                  <a:pt x="761069" y="419829"/>
                </a:lnTo>
                <a:lnTo>
                  <a:pt x="778660" y="391571"/>
                </a:lnTo>
                <a:lnTo>
                  <a:pt x="797928" y="366341"/>
                </a:lnTo>
                <a:lnTo>
                  <a:pt x="816357" y="340102"/>
                </a:lnTo>
                <a:lnTo>
                  <a:pt x="836462" y="315881"/>
                </a:lnTo>
                <a:lnTo>
                  <a:pt x="856567" y="291660"/>
                </a:lnTo>
                <a:lnTo>
                  <a:pt x="877510" y="267439"/>
                </a:lnTo>
                <a:lnTo>
                  <a:pt x="899290" y="246246"/>
                </a:lnTo>
                <a:lnTo>
                  <a:pt x="921070" y="224043"/>
                </a:lnTo>
                <a:lnTo>
                  <a:pt x="943688" y="203859"/>
                </a:lnTo>
                <a:lnTo>
                  <a:pt x="967144" y="183675"/>
                </a:lnTo>
                <a:lnTo>
                  <a:pt x="991438" y="165510"/>
                </a:lnTo>
                <a:lnTo>
                  <a:pt x="1015731" y="146335"/>
                </a:lnTo>
                <a:lnTo>
                  <a:pt x="1040024" y="130188"/>
                </a:lnTo>
                <a:lnTo>
                  <a:pt x="1065155" y="113031"/>
                </a:lnTo>
                <a:lnTo>
                  <a:pt x="1091962" y="98902"/>
                </a:lnTo>
                <a:lnTo>
                  <a:pt x="1117093" y="83764"/>
                </a:lnTo>
                <a:lnTo>
                  <a:pt x="1144737" y="71654"/>
                </a:lnTo>
                <a:lnTo>
                  <a:pt x="1171544" y="58534"/>
                </a:lnTo>
                <a:lnTo>
                  <a:pt x="1199188" y="48442"/>
                </a:lnTo>
                <a:lnTo>
                  <a:pt x="1226832" y="38350"/>
                </a:lnTo>
                <a:lnTo>
                  <a:pt x="1255314" y="29267"/>
                </a:lnTo>
                <a:lnTo>
                  <a:pt x="1284634" y="21194"/>
                </a:lnTo>
                <a:lnTo>
                  <a:pt x="1313116" y="15138"/>
                </a:lnTo>
                <a:lnTo>
                  <a:pt x="1343273" y="9083"/>
                </a:lnTo>
                <a:lnTo>
                  <a:pt x="1372593" y="5046"/>
                </a:lnTo>
                <a:lnTo>
                  <a:pt x="1402750" y="1009"/>
                </a:lnTo>
                <a:close/>
              </a:path>
            </a:pathLst>
          </a:custGeom>
          <a:solidFill>
            <a:schemeClr val="bg1">
              <a:lumMod val="75000"/>
            </a:schemeClr>
          </a:solidFill>
          <a:ln w="1">
            <a:noFill/>
            <a:prstDash val="solid"/>
            <a:round/>
            <a:headEnd/>
            <a:tailEnd/>
          </a:ln>
        </p:spPr>
        <p:txBody>
          <a:bodyPr vert="horz" wrap="square" lIns="91440" tIns="45720" rIns="91440" bIns="45720" numCol="1" anchor="t" anchorCtr="0" compatLnSpc="1">
            <a:prstTxWarp prst="textNoShape">
              <a:avLst/>
            </a:prstTxWarp>
            <a:noAutofit/>
          </a:bodyPr>
          <a:lstStyle/>
          <a:p>
            <a:endParaRPr lang="ar-SA" dirty="0">
              <a:solidFill>
                <a:prstClr val="black"/>
              </a:solidFill>
              <a:latin typeface="Roboto Condensed Light" charset="0"/>
              <a:ea typeface="Roboto Condensed Light" charset="0"/>
              <a:cs typeface="Roboto Condensed Light" charset="0"/>
            </a:endParaRPr>
          </a:p>
        </p:txBody>
      </p:sp>
      <p:sp>
        <p:nvSpPr>
          <p:cNvPr id="16" name="出自【趣你的PPT】(微信:qunideppt)：最优质的PPT资源库"/>
          <p:cNvSpPr txBox="1"/>
          <p:nvPr/>
        </p:nvSpPr>
        <p:spPr>
          <a:xfrm>
            <a:off x="5062663" y="1245646"/>
            <a:ext cx="6336704" cy="369332"/>
          </a:xfrm>
          <a:prstGeom prst="rect">
            <a:avLst/>
          </a:prstGeom>
          <a:noFill/>
        </p:spPr>
        <p:txBody>
          <a:bodyPr wrap="square" lIns="0" tIns="0" rIns="0" bIns="0" rtlCol="0">
            <a:spAutoFit/>
          </a:bodyPr>
          <a:lstStyle/>
          <a:p>
            <a:r>
              <a:rPr lang="zh-CN" altLang="en-US" sz="2400"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a:t>
            </a:r>
            <a:endPar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出自【趣你的PPT】(微信:qunideppt)：最优质的PPT资源库"/>
          <p:cNvSpPr txBox="1"/>
          <p:nvPr/>
        </p:nvSpPr>
        <p:spPr>
          <a:xfrm>
            <a:off x="5062663" y="2415775"/>
            <a:ext cx="6228692" cy="495136"/>
          </a:xfrm>
          <a:prstGeom prst="rect">
            <a:avLst/>
          </a:prstGeom>
          <a:noFill/>
        </p:spPr>
        <p:txBody>
          <a:bodyPr wrap="square" lIns="0" tIns="0" rIns="0" bIns="0" rtlCol="0">
            <a:spAutoFit/>
          </a:bodyPr>
          <a:lstStyle/>
          <a:p>
            <a:pPr algn="ctr" defTabSz="1216817">
              <a:lnSpc>
                <a:spcPct val="120000"/>
              </a:lnSpc>
              <a:spcBef>
                <a:spcPct val="20000"/>
              </a:spcBef>
            </a:pPr>
            <a:r>
              <a:rPr lang="zh-CN" altLang="en-US" sz="1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出自【趣你的PPT】(微信:qunideppt)：最优质的PPT资源库"/>
          <p:cNvSpPr/>
          <p:nvPr/>
        </p:nvSpPr>
        <p:spPr>
          <a:xfrm>
            <a:off x="5039121" y="3217063"/>
            <a:ext cx="982760" cy="982760"/>
          </a:xfrm>
          <a:prstGeom prst="roundRect">
            <a:avLst/>
          </a:prstGeom>
          <a:solidFill>
            <a:schemeClr val="accent1"/>
          </a:solidFill>
          <a:ln w="6350">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3200" dirty="0">
              <a:solidFill>
                <a:srgbClr val="FFFFFF"/>
              </a:solidFill>
              <a:latin typeface="Roboto Condensed Light" charset="0"/>
              <a:ea typeface="Roboto Condensed Light" charset="0"/>
              <a:cs typeface="Roboto Condensed Light" charset="0"/>
            </a:endParaRPr>
          </a:p>
        </p:txBody>
      </p:sp>
      <p:sp>
        <p:nvSpPr>
          <p:cNvPr id="2" name="出自【趣你的PPT】(微信:qunideppt)：最优质的PPT资源库"/>
          <p:cNvSpPr txBox="1"/>
          <p:nvPr/>
        </p:nvSpPr>
        <p:spPr>
          <a:xfrm>
            <a:off x="5039121" y="3416056"/>
            <a:ext cx="982760" cy="584775"/>
          </a:xfrm>
          <a:prstGeom prst="rect">
            <a:avLst/>
          </a:prstGeom>
          <a:noFill/>
        </p:spPr>
        <p:txBody>
          <a:bodyPr wrap="square" rtlCol="0">
            <a:spAutoFit/>
          </a:bodyPr>
          <a:lstStyle/>
          <a:p>
            <a:pPr algn="ctr"/>
            <a:r>
              <a:rPr lang="en-US" altLang="zh-CN" sz="3200" dirty="0">
                <a:solidFill>
                  <a:srgbClr val="FFFFFF"/>
                </a:solidFill>
                <a:latin typeface="Roboto Condensed Light" charset="0"/>
                <a:ea typeface="Roboto Condensed Light" charset="0"/>
                <a:cs typeface="Roboto Condensed Light" charset="0"/>
              </a:rPr>
              <a:t>01</a:t>
            </a:r>
          </a:p>
        </p:txBody>
      </p:sp>
      <p:sp>
        <p:nvSpPr>
          <p:cNvPr id="3" name="出自【趣你的PPT】(微信:qunideppt)：最优质的PPT资源库"/>
          <p:cNvSpPr txBox="1"/>
          <p:nvPr/>
        </p:nvSpPr>
        <p:spPr>
          <a:xfrm>
            <a:off x="4875358" y="4319626"/>
            <a:ext cx="1310287" cy="307777"/>
          </a:xfrm>
          <a:prstGeom prst="rect">
            <a:avLst/>
          </a:prstGeom>
          <a:noFill/>
        </p:spPr>
        <p:txBody>
          <a:bodyPr wrap="square" rtlCol="0">
            <a:spAutoFit/>
          </a:bodyPr>
          <a:lstStyle/>
          <a:p>
            <a:pPr algn="ctr"/>
            <a:r>
              <a:rPr lang="zh-CN" altLang="en-US" sz="1400" dirty="0" smtClean="0">
                <a:solidFill>
                  <a:prstClr val="black"/>
                </a:solidFill>
                <a:latin typeface="微软雅黑" panose="020B0503020204020204" pitchFamily="34" charset="-122"/>
                <a:ea typeface="微软雅黑" panose="020B0503020204020204" pitchFamily="34" charset="-122"/>
                <a:cs typeface="Roboto Condensed Light" charset="0"/>
              </a:rPr>
              <a:t>单击编辑内容</a:t>
            </a:r>
            <a:endParaRPr lang="zh-CN" altLang="en-US" sz="1400" dirty="0">
              <a:solidFill>
                <a:prstClr val="black"/>
              </a:solidFill>
              <a:latin typeface="微软雅黑" panose="020B0503020204020204" pitchFamily="34" charset="-122"/>
              <a:ea typeface="微软雅黑" panose="020B0503020204020204" pitchFamily="34" charset="-122"/>
              <a:cs typeface="Roboto Condensed Light" charset="0"/>
            </a:endParaRPr>
          </a:p>
        </p:txBody>
      </p:sp>
      <p:sp>
        <p:nvSpPr>
          <p:cNvPr id="19" name="出自【趣你的PPT】(微信:qunideppt)：最优质的PPT资源库"/>
          <p:cNvSpPr/>
          <p:nvPr/>
        </p:nvSpPr>
        <p:spPr>
          <a:xfrm>
            <a:off x="6575650" y="3217063"/>
            <a:ext cx="982760" cy="982760"/>
          </a:xfrm>
          <a:prstGeom prst="roundRect">
            <a:avLst/>
          </a:prstGeom>
          <a:solidFill>
            <a:schemeClr val="accent2"/>
          </a:solidFill>
          <a:ln w="6350">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3200" dirty="0">
              <a:solidFill>
                <a:srgbClr val="FFFFFF"/>
              </a:solidFill>
              <a:latin typeface="Roboto Condensed Light" charset="0"/>
              <a:ea typeface="Roboto Condensed Light" charset="0"/>
              <a:cs typeface="Roboto Condensed Light" charset="0"/>
            </a:endParaRPr>
          </a:p>
        </p:txBody>
      </p:sp>
      <p:sp>
        <p:nvSpPr>
          <p:cNvPr id="24" name="出自【趣你的PPT】(微信:qunideppt)：最优质的PPT资源库"/>
          <p:cNvSpPr txBox="1"/>
          <p:nvPr/>
        </p:nvSpPr>
        <p:spPr>
          <a:xfrm>
            <a:off x="6575650" y="3417696"/>
            <a:ext cx="982760" cy="584775"/>
          </a:xfrm>
          <a:prstGeom prst="rect">
            <a:avLst/>
          </a:prstGeom>
          <a:noFill/>
        </p:spPr>
        <p:txBody>
          <a:bodyPr wrap="square" rtlCol="0">
            <a:spAutoFit/>
          </a:bodyPr>
          <a:lstStyle/>
          <a:p>
            <a:pPr algn="ctr"/>
            <a:r>
              <a:rPr lang="en-US" altLang="zh-CN" sz="3200" dirty="0">
                <a:solidFill>
                  <a:srgbClr val="FFFFFF"/>
                </a:solidFill>
                <a:latin typeface="Roboto Condensed Light" charset="0"/>
                <a:ea typeface="Roboto Condensed Light" charset="0"/>
                <a:cs typeface="Roboto Condensed Light" charset="0"/>
              </a:rPr>
              <a:t>02</a:t>
            </a:r>
          </a:p>
        </p:txBody>
      </p:sp>
      <p:sp>
        <p:nvSpPr>
          <p:cNvPr id="30" name="出自【趣你的PPT】(微信:qunideppt)：最优质的PPT资源库"/>
          <p:cNvSpPr txBox="1"/>
          <p:nvPr/>
        </p:nvSpPr>
        <p:spPr>
          <a:xfrm>
            <a:off x="6411887" y="4319626"/>
            <a:ext cx="1310287" cy="307777"/>
          </a:xfrm>
          <a:prstGeom prst="rect">
            <a:avLst/>
          </a:prstGeom>
          <a:noFill/>
        </p:spPr>
        <p:txBody>
          <a:bodyPr wrap="square" rtlCol="0">
            <a:spAutoFit/>
          </a:bodyPr>
          <a:lstStyle/>
          <a:p>
            <a:pPr algn="ctr"/>
            <a:r>
              <a:rPr lang="zh-CN" altLang="en-US" sz="1400" dirty="0" smtClean="0">
                <a:solidFill>
                  <a:prstClr val="black"/>
                </a:solidFill>
                <a:latin typeface="微软雅黑" panose="020B0503020204020204" pitchFamily="34" charset="-122"/>
                <a:ea typeface="微软雅黑" panose="020B0503020204020204" pitchFamily="34" charset="-122"/>
                <a:cs typeface="Roboto Condensed Light" charset="0"/>
              </a:rPr>
              <a:t>单击编辑内容</a:t>
            </a:r>
            <a:endParaRPr lang="zh-CN" altLang="en-US" sz="1400" dirty="0">
              <a:solidFill>
                <a:prstClr val="black"/>
              </a:solidFill>
              <a:latin typeface="微软雅黑" panose="020B0503020204020204" pitchFamily="34" charset="-122"/>
              <a:ea typeface="微软雅黑" panose="020B0503020204020204" pitchFamily="34" charset="-122"/>
              <a:cs typeface="Roboto Condensed Light" charset="0"/>
            </a:endParaRPr>
          </a:p>
        </p:txBody>
      </p:sp>
      <p:sp>
        <p:nvSpPr>
          <p:cNvPr id="20" name="出自【趣你的PPT】(微信:qunideppt)：最优质的PPT资源库"/>
          <p:cNvSpPr/>
          <p:nvPr/>
        </p:nvSpPr>
        <p:spPr>
          <a:xfrm>
            <a:off x="8112179" y="3217063"/>
            <a:ext cx="982760" cy="982760"/>
          </a:xfrm>
          <a:prstGeom prst="roundRect">
            <a:avLst/>
          </a:prstGeom>
          <a:solidFill>
            <a:schemeClr val="accent1"/>
          </a:solidFill>
          <a:ln w="6350">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3200" dirty="0">
              <a:solidFill>
                <a:srgbClr val="FFFFFF"/>
              </a:solidFill>
              <a:latin typeface="Roboto Condensed Light" charset="0"/>
              <a:ea typeface="Roboto Condensed Light" charset="0"/>
              <a:cs typeface="Roboto Condensed Light" charset="0"/>
            </a:endParaRPr>
          </a:p>
        </p:txBody>
      </p:sp>
      <p:sp>
        <p:nvSpPr>
          <p:cNvPr id="25" name="出自【趣你的PPT】(微信:qunideppt)：最优质的PPT资源库"/>
          <p:cNvSpPr txBox="1"/>
          <p:nvPr/>
        </p:nvSpPr>
        <p:spPr>
          <a:xfrm>
            <a:off x="8112179" y="3417696"/>
            <a:ext cx="982760" cy="584775"/>
          </a:xfrm>
          <a:prstGeom prst="rect">
            <a:avLst/>
          </a:prstGeom>
          <a:noFill/>
        </p:spPr>
        <p:txBody>
          <a:bodyPr wrap="square" rtlCol="0">
            <a:spAutoFit/>
          </a:bodyPr>
          <a:lstStyle/>
          <a:p>
            <a:pPr algn="ctr"/>
            <a:r>
              <a:rPr lang="en-US" altLang="zh-CN" sz="3200" dirty="0">
                <a:solidFill>
                  <a:srgbClr val="FFFFFF"/>
                </a:solidFill>
                <a:latin typeface="Roboto Condensed Light" charset="0"/>
                <a:ea typeface="Roboto Condensed Light" charset="0"/>
                <a:cs typeface="Roboto Condensed Light" charset="0"/>
              </a:rPr>
              <a:t>03</a:t>
            </a:r>
          </a:p>
        </p:txBody>
      </p:sp>
      <p:sp>
        <p:nvSpPr>
          <p:cNvPr id="31" name="出自【趣你的PPT】(微信:qunideppt)：最优质的PPT资源库"/>
          <p:cNvSpPr txBox="1"/>
          <p:nvPr/>
        </p:nvSpPr>
        <p:spPr>
          <a:xfrm>
            <a:off x="7948416" y="4319626"/>
            <a:ext cx="1310287" cy="307777"/>
          </a:xfrm>
          <a:prstGeom prst="rect">
            <a:avLst/>
          </a:prstGeom>
          <a:noFill/>
        </p:spPr>
        <p:txBody>
          <a:bodyPr wrap="square" rtlCol="0">
            <a:spAutoFit/>
          </a:bodyPr>
          <a:lstStyle/>
          <a:p>
            <a:pPr algn="ctr"/>
            <a:r>
              <a:rPr lang="zh-CN" altLang="en-US" sz="1400" dirty="0" smtClean="0">
                <a:solidFill>
                  <a:prstClr val="black"/>
                </a:solidFill>
                <a:latin typeface="微软雅黑" panose="020B0503020204020204" pitchFamily="34" charset="-122"/>
                <a:ea typeface="微软雅黑" panose="020B0503020204020204" pitchFamily="34" charset="-122"/>
                <a:cs typeface="Roboto Condensed Light" charset="0"/>
              </a:rPr>
              <a:t>单击编辑内容</a:t>
            </a:r>
            <a:endParaRPr lang="zh-CN" altLang="en-US" sz="1400" dirty="0">
              <a:solidFill>
                <a:prstClr val="black"/>
              </a:solidFill>
              <a:latin typeface="微软雅黑" panose="020B0503020204020204" pitchFamily="34" charset="-122"/>
              <a:ea typeface="微软雅黑" panose="020B0503020204020204" pitchFamily="34" charset="-122"/>
              <a:cs typeface="Roboto Condensed Light" charset="0"/>
            </a:endParaRPr>
          </a:p>
        </p:txBody>
      </p:sp>
      <p:sp>
        <p:nvSpPr>
          <p:cNvPr id="21" name="出自【趣你的PPT】(微信:qunideppt)：最优质的PPT资源库"/>
          <p:cNvSpPr/>
          <p:nvPr/>
        </p:nvSpPr>
        <p:spPr>
          <a:xfrm>
            <a:off x="9648708" y="3217063"/>
            <a:ext cx="982760" cy="982760"/>
          </a:xfrm>
          <a:prstGeom prst="roundRect">
            <a:avLst/>
          </a:prstGeom>
          <a:solidFill>
            <a:schemeClr val="accent2"/>
          </a:solidFill>
          <a:ln w="6350">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3200" dirty="0">
              <a:solidFill>
                <a:srgbClr val="FFFFFF"/>
              </a:solidFill>
              <a:latin typeface="Roboto Condensed Light" charset="0"/>
              <a:ea typeface="Roboto Condensed Light" charset="0"/>
              <a:cs typeface="Roboto Condensed Light" charset="0"/>
            </a:endParaRPr>
          </a:p>
        </p:txBody>
      </p:sp>
      <p:sp>
        <p:nvSpPr>
          <p:cNvPr id="29" name="出自【趣你的PPT】(微信:qunideppt)：最优质的PPT资源库"/>
          <p:cNvSpPr txBox="1"/>
          <p:nvPr/>
        </p:nvSpPr>
        <p:spPr>
          <a:xfrm>
            <a:off x="9648708" y="3417696"/>
            <a:ext cx="982760" cy="584775"/>
          </a:xfrm>
          <a:prstGeom prst="rect">
            <a:avLst/>
          </a:prstGeom>
          <a:noFill/>
        </p:spPr>
        <p:txBody>
          <a:bodyPr wrap="square" rtlCol="0">
            <a:spAutoFit/>
          </a:bodyPr>
          <a:lstStyle/>
          <a:p>
            <a:pPr algn="ctr"/>
            <a:r>
              <a:rPr lang="en-US" altLang="zh-CN" sz="3200" dirty="0">
                <a:solidFill>
                  <a:srgbClr val="FFFFFF"/>
                </a:solidFill>
                <a:latin typeface="Roboto Condensed Light" charset="0"/>
                <a:ea typeface="Roboto Condensed Light" charset="0"/>
                <a:cs typeface="Roboto Condensed Light" charset="0"/>
              </a:rPr>
              <a:t>04</a:t>
            </a:r>
          </a:p>
        </p:txBody>
      </p:sp>
      <p:sp>
        <p:nvSpPr>
          <p:cNvPr id="32" name="出自【趣你的PPT】(微信:qunideppt)：最优质的PPT资源库"/>
          <p:cNvSpPr txBox="1"/>
          <p:nvPr/>
        </p:nvSpPr>
        <p:spPr>
          <a:xfrm>
            <a:off x="9484945" y="4319626"/>
            <a:ext cx="1310287" cy="307777"/>
          </a:xfrm>
          <a:prstGeom prst="rect">
            <a:avLst/>
          </a:prstGeom>
          <a:noFill/>
        </p:spPr>
        <p:txBody>
          <a:bodyPr wrap="square" rtlCol="0">
            <a:spAutoFit/>
          </a:bodyPr>
          <a:lstStyle/>
          <a:p>
            <a:pPr algn="ctr"/>
            <a:r>
              <a:rPr lang="zh-CN" altLang="en-US" sz="1400" dirty="0" smtClean="0">
                <a:solidFill>
                  <a:prstClr val="black"/>
                </a:solidFill>
                <a:latin typeface="微软雅黑" panose="020B0503020204020204" pitchFamily="34" charset="-122"/>
                <a:ea typeface="微软雅黑" panose="020B0503020204020204" pitchFamily="34" charset="-122"/>
                <a:cs typeface="Roboto Condensed Light" charset="0"/>
              </a:rPr>
              <a:t>单击编辑内容</a:t>
            </a:r>
            <a:endParaRPr lang="zh-CN" altLang="en-US" sz="1400" dirty="0">
              <a:solidFill>
                <a:prstClr val="black"/>
              </a:solidFill>
              <a:latin typeface="微软雅黑" panose="020B0503020204020204" pitchFamily="34" charset="-122"/>
              <a:ea typeface="微软雅黑" panose="020B0503020204020204" pitchFamily="34" charset="-122"/>
              <a:cs typeface="Roboto Condensed Light" charset="0"/>
            </a:endParaRPr>
          </a:p>
        </p:txBody>
      </p:sp>
      <p:grpSp>
        <p:nvGrpSpPr>
          <p:cNvPr id="27" name="组合 26"/>
          <p:cNvGrpSpPr/>
          <p:nvPr/>
        </p:nvGrpSpPr>
        <p:grpSpPr>
          <a:xfrm>
            <a:off x="542963" y="367681"/>
            <a:ext cx="3793169" cy="509506"/>
            <a:chOff x="531181" y="266700"/>
            <a:chExt cx="3793169" cy="509506"/>
          </a:xfrm>
        </p:grpSpPr>
        <p:grpSp>
          <p:nvGrpSpPr>
            <p:cNvPr id="28" name="组合 27"/>
            <p:cNvGrpSpPr/>
            <p:nvPr/>
          </p:nvGrpSpPr>
          <p:grpSpPr>
            <a:xfrm>
              <a:off x="531181" y="320336"/>
              <a:ext cx="3412169" cy="455870"/>
              <a:chOff x="531181" y="320336"/>
              <a:chExt cx="3412169" cy="455870"/>
            </a:xfrm>
          </p:grpSpPr>
          <p:grpSp>
            <p:nvGrpSpPr>
              <p:cNvPr id="35" name="组合 34"/>
              <p:cNvGrpSpPr/>
              <p:nvPr/>
            </p:nvGrpSpPr>
            <p:grpSpPr>
              <a:xfrm>
                <a:off x="531181" y="320336"/>
                <a:ext cx="221958" cy="455870"/>
                <a:chOff x="5024901" y="1727200"/>
                <a:chExt cx="221958" cy="455870"/>
              </a:xfrm>
            </p:grpSpPr>
            <p:sp>
              <p:nvSpPr>
                <p:cNvPr id="37" name="矩形 36"/>
                <p:cNvSpPr/>
                <p:nvPr/>
              </p:nvSpPr>
              <p:spPr>
                <a:xfrm>
                  <a:off x="5044440" y="1727200"/>
                  <a:ext cx="182880" cy="4558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024901" y="1727200"/>
                  <a:ext cx="221958" cy="45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6" name="直接连接符 35"/>
              <p:cNvCxnSpPr/>
              <p:nvPr/>
            </p:nvCxnSpPr>
            <p:spPr>
              <a:xfrm>
                <a:off x="684753" y="756887"/>
                <a:ext cx="325859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742950" y="266700"/>
              <a:ext cx="35814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a:t>
              </a:r>
              <a:r>
                <a:rPr lang="zh-CN" altLang="en-US" sz="2400" b="1" dirty="0" smtClean="0">
                  <a:latin typeface="微软雅黑" panose="020B0503020204020204" pitchFamily="34" charset="-122"/>
                  <a:ea typeface="微软雅黑" panose="020B0503020204020204" pitchFamily="34" charset="-122"/>
                </a:rPr>
                <a:t>此处添加您的标题</a:t>
              </a:r>
              <a:endParaRPr lang="zh-CN" altLang="en-US" sz="2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80013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出自【趣你的PPT】(微信:qunideppt)：最优质的PPT资源库"/>
          <p:cNvSpPr>
            <a:spLocks noChangeArrowheads="1"/>
          </p:cNvSpPr>
          <p:nvPr/>
        </p:nvSpPr>
        <p:spPr bwMode="auto">
          <a:xfrm>
            <a:off x="5839221" y="0"/>
            <a:ext cx="148759" cy="2300988"/>
          </a:xfrm>
          <a:prstGeom prst="rect">
            <a:avLst/>
          </a:prstGeom>
          <a:solidFill>
            <a:schemeClr val="accent1"/>
          </a:solidFill>
          <a:ln w="3175">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latin typeface="Roboto condensed"/>
              <a:cs typeface="Roboto condensed"/>
            </a:endParaRPr>
          </a:p>
        </p:txBody>
      </p:sp>
      <p:sp>
        <p:nvSpPr>
          <p:cNvPr id="4" name="出自【趣你的PPT】(微信:qunideppt)：最优质的PPT资源库"/>
          <p:cNvSpPr>
            <a:spLocks noChangeArrowheads="1"/>
          </p:cNvSpPr>
          <p:nvPr/>
        </p:nvSpPr>
        <p:spPr bwMode="auto">
          <a:xfrm>
            <a:off x="5462749" y="1"/>
            <a:ext cx="135631" cy="2300987"/>
          </a:xfrm>
          <a:prstGeom prst="rect">
            <a:avLst/>
          </a:prstGeom>
          <a:solidFill>
            <a:schemeClr val="accent2"/>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300"/>
              </a:spcAft>
            </a:pPr>
            <a:endParaRPr lang="ko-KR" altLang="en-US" sz="1200" b="1" dirty="0">
              <a:gradFill>
                <a:gsLst>
                  <a:gs pos="0">
                    <a:prstClr val="white"/>
                  </a:gs>
                  <a:gs pos="100000">
                    <a:prstClr val="white"/>
                  </a:gs>
                </a:gsLst>
                <a:lin ang="5400000" scaled="0"/>
              </a:gradFill>
              <a:latin typeface="Roboto condensed"/>
              <a:cs typeface="Roboto condensed"/>
            </a:endParaRPr>
          </a:p>
        </p:txBody>
      </p:sp>
      <p:sp>
        <p:nvSpPr>
          <p:cNvPr id="5" name="出自【趣你的PPT】(微信:qunideppt)：最优质的PPT资源库"/>
          <p:cNvSpPr>
            <a:spLocks noChangeArrowheads="1"/>
          </p:cNvSpPr>
          <p:nvPr/>
        </p:nvSpPr>
        <p:spPr bwMode="auto">
          <a:xfrm>
            <a:off x="5077524" y="1"/>
            <a:ext cx="145841" cy="2300987"/>
          </a:xfrm>
          <a:prstGeom prst="rect">
            <a:avLst/>
          </a:prstGeom>
          <a:solidFill>
            <a:schemeClr val="accent1"/>
          </a:solidFill>
          <a:ln w="3175">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latin typeface="Roboto condensed"/>
              <a:cs typeface="Roboto condensed"/>
            </a:endParaRPr>
          </a:p>
        </p:txBody>
      </p:sp>
      <p:sp>
        <p:nvSpPr>
          <p:cNvPr id="6" name="出自【趣你的PPT】(微信:qunideppt)：最优质的PPT资源库"/>
          <p:cNvSpPr>
            <a:spLocks noChangeArrowheads="1"/>
          </p:cNvSpPr>
          <p:nvPr/>
        </p:nvSpPr>
        <p:spPr bwMode="auto">
          <a:xfrm>
            <a:off x="4340207" y="0"/>
            <a:ext cx="148757" cy="2300988"/>
          </a:xfrm>
          <a:prstGeom prst="rect">
            <a:avLst/>
          </a:prstGeom>
          <a:solidFill>
            <a:schemeClr val="accent1"/>
          </a:solidFill>
          <a:ln w="3175">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latin typeface="Roboto condensed"/>
              <a:cs typeface="Roboto condensed"/>
            </a:endParaRPr>
          </a:p>
        </p:txBody>
      </p:sp>
      <p:sp>
        <p:nvSpPr>
          <p:cNvPr id="7" name="出自【趣你的PPT】(微信:qunideppt)：最优质的PPT资源库"/>
          <p:cNvSpPr>
            <a:spLocks noChangeArrowheads="1"/>
          </p:cNvSpPr>
          <p:nvPr/>
        </p:nvSpPr>
        <p:spPr bwMode="auto">
          <a:xfrm>
            <a:off x="4703346" y="1"/>
            <a:ext cx="148755" cy="2300987"/>
          </a:xfrm>
          <a:prstGeom prst="rect">
            <a:avLst/>
          </a:prstGeom>
          <a:solidFill>
            <a:schemeClr val="accent2"/>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300"/>
              </a:spcAft>
            </a:pPr>
            <a:endParaRPr lang="ko-KR" altLang="en-US" sz="1200" b="1" dirty="0">
              <a:gradFill>
                <a:gsLst>
                  <a:gs pos="0">
                    <a:prstClr val="white"/>
                  </a:gs>
                  <a:gs pos="100000">
                    <a:prstClr val="white"/>
                  </a:gs>
                </a:gsLst>
                <a:lin ang="5400000" scaled="0"/>
              </a:gradFill>
              <a:latin typeface="Roboto condensed"/>
              <a:cs typeface="Roboto condensed"/>
            </a:endParaRPr>
          </a:p>
        </p:txBody>
      </p:sp>
      <p:sp>
        <p:nvSpPr>
          <p:cNvPr id="8" name="出自【趣你的PPT】(微信:qunideppt)：最优质的PPT资源库"/>
          <p:cNvSpPr>
            <a:spLocks noChangeArrowheads="1"/>
          </p:cNvSpPr>
          <p:nvPr/>
        </p:nvSpPr>
        <p:spPr bwMode="auto">
          <a:xfrm>
            <a:off x="6202360" y="1"/>
            <a:ext cx="153132" cy="2300987"/>
          </a:xfrm>
          <a:prstGeom prst="rect">
            <a:avLst/>
          </a:prstGeom>
          <a:solidFill>
            <a:schemeClr val="accent2"/>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300"/>
              </a:spcAft>
            </a:pPr>
            <a:endParaRPr lang="ko-KR" altLang="en-US" sz="1200" b="1" dirty="0">
              <a:gradFill>
                <a:gsLst>
                  <a:gs pos="0">
                    <a:prstClr val="white"/>
                  </a:gs>
                  <a:gs pos="100000">
                    <a:prstClr val="white"/>
                  </a:gs>
                </a:gsLst>
                <a:lin ang="5400000" scaled="0"/>
              </a:gradFill>
              <a:latin typeface="Roboto condensed"/>
              <a:cs typeface="Roboto condensed"/>
            </a:endParaRPr>
          </a:p>
        </p:txBody>
      </p:sp>
      <p:sp>
        <p:nvSpPr>
          <p:cNvPr id="9" name="出自【趣你的PPT】(微信:qunideppt)：最优质的PPT资源库"/>
          <p:cNvSpPr>
            <a:spLocks noChangeArrowheads="1"/>
          </p:cNvSpPr>
          <p:nvPr/>
        </p:nvSpPr>
        <p:spPr bwMode="auto">
          <a:xfrm>
            <a:off x="6587583" y="1"/>
            <a:ext cx="135631" cy="2300988"/>
          </a:xfrm>
          <a:prstGeom prst="rect">
            <a:avLst/>
          </a:prstGeom>
          <a:solidFill>
            <a:schemeClr val="accent1"/>
          </a:solidFill>
          <a:ln w="3175">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latin typeface="Roboto condensed"/>
              <a:cs typeface="Roboto condensed"/>
            </a:endParaRPr>
          </a:p>
        </p:txBody>
      </p:sp>
      <p:sp>
        <p:nvSpPr>
          <p:cNvPr id="10" name="出自【趣你的PPT】(微信:qunideppt)：最优质的PPT资源库"/>
          <p:cNvSpPr>
            <a:spLocks noChangeArrowheads="1"/>
          </p:cNvSpPr>
          <p:nvPr/>
        </p:nvSpPr>
        <p:spPr bwMode="auto">
          <a:xfrm>
            <a:off x="6959682" y="1"/>
            <a:ext cx="148755" cy="2300987"/>
          </a:xfrm>
          <a:prstGeom prst="rect">
            <a:avLst/>
          </a:prstGeom>
          <a:solidFill>
            <a:schemeClr val="accent2"/>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300"/>
              </a:spcAft>
            </a:pPr>
            <a:endParaRPr lang="ko-KR" altLang="en-US" sz="1200" b="1" dirty="0">
              <a:gradFill>
                <a:gsLst>
                  <a:gs pos="0">
                    <a:prstClr val="white"/>
                  </a:gs>
                  <a:gs pos="100000">
                    <a:prstClr val="white"/>
                  </a:gs>
                </a:gsLst>
                <a:lin ang="5400000" scaled="0"/>
              </a:gradFill>
              <a:latin typeface="Roboto condensed"/>
              <a:cs typeface="Roboto condensed"/>
            </a:endParaRPr>
          </a:p>
        </p:txBody>
      </p:sp>
      <p:sp>
        <p:nvSpPr>
          <p:cNvPr id="11" name="出自【趣你的PPT】(微信:qunideppt)：最优质的PPT资源库"/>
          <p:cNvSpPr>
            <a:spLocks noChangeArrowheads="1"/>
          </p:cNvSpPr>
          <p:nvPr/>
        </p:nvSpPr>
        <p:spPr bwMode="auto">
          <a:xfrm>
            <a:off x="7696997" y="1"/>
            <a:ext cx="154795" cy="2300987"/>
          </a:xfrm>
          <a:prstGeom prst="rect">
            <a:avLst/>
          </a:prstGeom>
          <a:solidFill>
            <a:schemeClr val="accent2"/>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300"/>
              </a:spcAft>
            </a:pPr>
            <a:endParaRPr lang="ko-KR" altLang="en-US" sz="1200" b="1" dirty="0">
              <a:gradFill>
                <a:gsLst>
                  <a:gs pos="0">
                    <a:prstClr val="white"/>
                  </a:gs>
                  <a:gs pos="100000">
                    <a:prstClr val="white"/>
                  </a:gs>
                </a:gsLst>
                <a:lin ang="5400000" scaled="0"/>
              </a:gradFill>
              <a:latin typeface="Roboto condensed"/>
              <a:cs typeface="Roboto condensed"/>
            </a:endParaRPr>
          </a:p>
        </p:txBody>
      </p:sp>
      <p:sp>
        <p:nvSpPr>
          <p:cNvPr id="12" name="出自【趣你的PPT】(微信:qunideppt)：最优质的PPT资源库"/>
          <p:cNvSpPr>
            <a:spLocks noChangeArrowheads="1"/>
          </p:cNvSpPr>
          <p:nvPr/>
        </p:nvSpPr>
        <p:spPr bwMode="auto">
          <a:xfrm>
            <a:off x="7322820" y="1"/>
            <a:ext cx="148755" cy="2300987"/>
          </a:xfrm>
          <a:prstGeom prst="rect">
            <a:avLst/>
          </a:prstGeom>
          <a:solidFill>
            <a:schemeClr val="accent1"/>
          </a:solidFill>
          <a:ln w="3175">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latin typeface="Roboto condensed"/>
              <a:cs typeface="Roboto condensed"/>
            </a:endParaRPr>
          </a:p>
        </p:txBody>
      </p:sp>
      <p:sp>
        <p:nvSpPr>
          <p:cNvPr id="14" name="出自【趣你的PPT】(微信:qunideppt)：最优质的PPT资源库"/>
          <p:cNvSpPr>
            <a:spLocks/>
          </p:cNvSpPr>
          <p:nvPr/>
        </p:nvSpPr>
        <p:spPr bwMode="auto">
          <a:xfrm>
            <a:off x="4395421" y="2300988"/>
            <a:ext cx="1216293" cy="811601"/>
          </a:xfrm>
          <a:custGeom>
            <a:avLst/>
            <a:gdLst>
              <a:gd name="T0" fmla="*/ 0 w 117"/>
              <a:gd name="T1" fmla="*/ 113 h 113"/>
              <a:gd name="T2" fmla="*/ 0 w 117"/>
              <a:gd name="T3" fmla="*/ 113 h 113"/>
              <a:gd name="T4" fmla="*/ 66 w 117"/>
              <a:gd name="T5" fmla="*/ 113 h 113"/>
              <a:gd name="T6" fmla="*/ 117 w 117"/>
              <a:gd name="T7" fmla="*/ 0 h 113"/>
              <a:gd name="T8" fmla="*/ 102 w 117"/>
              <a:gd name="T9" fmla="*/ 0 h 113"/>
              <a:gd name="T10" fmla="*/ 0 w 117"/>
              <a:gd name="T11" fmla="*/ 113 h 113"/>
            </a:gdLst>
            <a:ahLst/>
            <a:cxnLst>
              <a:cxn ang="0">
                <a:pos x="T0" y="T1"/>
              </a:cxn>
              <a:cxn ang="0">
                <a:pos x="T2" y="T3"/>
              </a:cxn>
              <a:cxn ang="0">
                <a:pos x="T4" y="T5"/>
              </a:cxn>
              <a:cxn ang="0">
                <a:pos x="T6" y="T7"/>
              </a:cxn>
              <a:cxn ang="0">
                <a:pos x="T8" y="T9"/>
              </a:cxn>
              <a:cxn ang="0">
                <a:pos x="T10" y="T11"/>
              </a:cxn>
            </a:cxnLst>
            <a:rect l="0" t="0" r="r" b="b"/>
            <a:pathLst>
              <a:path w="117" h="113">
                <a:moveTo>
                  <a:pt x="0" y="113"/>
                </a:moveTo>
                <a:cubicBezTo>
                  <a:pt x="0" y="113"/>
                  <a:pt x="0" y="113"/>
                  <a:pt x="0" y="113"/>
                </a:cubicBezTo>
                <a:cubicBezTo>
                  <a:pt x="66" y="113"/>
                  <a:pt x="66" y="113"/>
                  <a:pt x="66" y="113"/>
                </a:cubicBezTo>
                <a:cubicBezTo>
                  <a:pt x="117" y="0"/>
                  <a:pt x="117" y="0"/>
                  <a:pt x="117" y="0"/>
                </a:cubicBezTo>
                <a:cubicBezTo>
                  <a:pt x="102" y="0"/>
                  <a:pt x="102" y="0"/>
                  <a:pt x="102" y="0"/>
                </a:cubicBezTo>
                <a:lnTo>
                  <a:pt x="0" y="113"/>
                </a:lnTo>
                <a:close/>
              </a:path>
            </a:pathLst>
          </a:custGeom>
          <a:solidFill>
            <a:schemeClr val="accent2"/>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300"/>
              </a:spcAft>
            </a:pPr>
            <a:endParaRPr lang="ko-KR" altLang="en-US" sz="1200" b="1" dirty="0">
              <a:gradFill>
                <a:gsLst>
                  <a:gs pos="0">
                    <a:prstClr val="white"/>
                  </a:gs>
                  <a:gs pos="100000">
                    <a:prstClr val="white"/>
                  </a:gs>
                </a:gsLst>
                <a:lin ang="5400000" scaled="0"/>
              </a:gradFill>
              <a:latin typeface="Roboto condensed"/>
              <a:cs typeface="Roboto condensed"/>
            </a:endParaRPr>
          </a:p>
        </p:txBody>
      </p:sp>
      <p:sp>
        <p:nvSpPr>
          <p:cNvPr id="15" name="出自【趣你的PPT】(微信:qunideppt)：最优质的PPT资源库"/>
          <p:cNvSpPr>
            <a:spLocks/>
          </p:cNvSpPr>
          <p:nvPr/>
        </p:nvSpPr>
        <p:spPr bwMode="auto">
          <a:xfrm>
            <a:off x="3485390" y="2300988"/>
            <a:ext cx="1750060" cy="811601"/>
          </a:xfrm>
          <a:custGeom>
            <a:avLst/>
            <a:gdLst>
              <a:gd name="T0" fmla="*/ 1 w 169"/>
              <a:gd name="T1" fmla="*/ 112 h 113"/>
              <a:gd name="T2" fmla="*/ 0 w 169"/>
              <a:gd name="T3" fmla="*/ 113 h 113"/>
              <a:gd name="T4" fmla="*/ 67 w 169"/>
              <a:gd name="T5" fmla="*/ 113 h 113"/>
              <a:gd name="T6" fmla="*/ 67 w 169"/>
              <a:gd name="T7" fmla="*/ 113 h 113"/>
              <a:gd name="T8" fmla="*/ 169 w 169"/>
              <a:gd name="T9" fmla="*/ 0 h 113"/>
              <a:gd name="T10" fmla="*/ 154 w 169"/>
              <a:gd name="T11" fmla="*/ 0 h 113"/>
              <a:gd name="T12" fmla="*/ 1 w 169"/>
              <a:gd name="T13" fmla="*/ 112 h 113"/>
            </a:gdLst>
            <a:ahLst/>
            <a:cxnLst>
              <a:cxn ang="0">
                <a:pos x="T0" y="T1"/>
              </a:cxn>
              <a:cxn ang="0">
                <a:pos x="T2" y="T3"/>
              </a:cxn>
              <a:cxn ang="0">
                <a:pos x="T4" y="T5"/>
              </a:cxn>
              <a:cxn ang="0">
                <a:pos x="T6" y="T7"/>
              </a:cxn>
              <a:cxn ang="0">
                <a:pos x="T8" y="T9"/>
              </a:cxn>
              <a:cxn ang="0">
                <a:pos x="T10" y="T11"/>
              </a:cxn>
              <a:cxn ang="0">
                <a:pos x="T12" y="T13"/>
              </a:cxn>
            </a:cxnLst>
            <a:rect l="0" t="0" r="r" b="b"/>
            <a:pathLst>
              <a:path w="169" h="113">
                <a:moveTo>
                  <a:pt x="1" y="112"/>
                </a:moveTo>
                <a:cubicBezTo>
                  <a:pt x="1" y="112"/>
                  <a:pt x="1" y="113"/>
                  <a:pt x="0" y="113"/>
                </a:cubicBezTo>
                <a:cubicBezTo>
                  <a:pt x="67" y="113"/>
                  <a:pt x="67" y="113"/>
                  <a:pt x="67" y="113"/>
                </a:cubicBezTo>
                <a:cubicBezTo>
                  <a:pt x="67" y="113"/>
                  <a:pt x="67" y="113"/>
                  <a:pt x="67" y="113"/>
                </a:cubicBezTo>
                <a:cubicBezTo>
                  <a:pt x="169" y="0"/>
                  <a:pt x="169" y="0"/>
                  <a:pt x="169" y="0"/>
                </a:cubicBezTo>
                <a:cubicBezTo>
                  <a:pt x="154" y="0"/>
                  <a:pt x="154" y="0"/>
                  <a:pt x="154" y="0"/>
                </a:cubicBezTo>
                <a:lnTo>
                  <a:pt x="1" y="112"/>
                </a:lnTo>
                <a:close/>
              </a:path>
            </a:pathLst>
          </a:custGeom>
          <a:solidFill>
            <a:schemeClr val="accent1"/>
          </a:solidFill>
          <a:ln w="3175">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latin typeface="Roboto condensed"/>
              <a:cs typeface="Roboto condensed"/>
            </a:endParaRPr>
          </a:p>
        </p:txBody>
      </p:sp>
      <p:sp>
        <p:nvSpPr>
          <p:cNvPr id="16" name="出自【趣你的PPT】(微信:qunideppt)：最优质的PPT资源库"/>
          <p:cNvSpPr>
            <a:spLocks/>
          </p:cNvSpPr>
          <p:nvPr/>
        </p:nvSpPr>
        <p:spPr bwMode="auto">
          <a:xfrm>
            <a:off x="1678454" y="2300988"/>
            <a:ext cx="2813224" cy="811601"/>
          </a:xfrm>
          <a:custGeom>
            <a:avLst/>
            <a:gdLst>
              <a:gd name="T0" fmla="*/ 0 w 271"/>
              <a:gd name="T1" fmla="*/ 113 h 113"/>
              <a:gd name="T2" fmla="*/ 66 w 271"/>
              <a:gd name="T3" fmla="*/ 113 h 113"/>
              <a:gd name="T4" fmla="*/ 67 w 271"/>
              <a:gd name="T5" fmla="*/ 113 h 113"/>
              <a:gd name="T6" fmla="*/ 271 w 271"/>
              <a:gd name="T7" fmla="*/ 0 h 113"/>
              <a:gd name="T8" fmla="*/ 256 w 271"/>
              <a:gd name="T9" fmla="*/ 0 h 113"/>
              <a:gd name="T10" fmla="*/ 0 w 271"/>
              <a:gd name="T11" fmla="*/ 113 h 113"/>
            </a:gdLst>
            <a:ahLst/>
            <a:cxnLst>
              <a:cxn ang="0">
                <a:pos x="T0" y="T1"/>
              </a:cxn>
              <a:cxn ang="0">
                <a:pos x="T2" y="T3"/>
              </a:cxn>
              <a:cxn ang="0">
                <a:pos x="T4" y="T5"/>
              </a:cxn>
              <a:cxn ang="0">
                <a:pos x="T6" y="T7"/>
              </a:cxn>
              <a:cxn ang="0">
                <a:pos x="T8" y="T9"/>
              </a:cxn>
              <a:cxn ang="0">
                <a:pos x="T10" y="T11"/>
              </a:cxn>
            </a:cxnLst>
            <a:rect l="0" t="0" r="r" b="b"/>
            <a:pathLst>
              <a:path w="271" h="113">
                <a:moveTo>
                  <a:pt x="0" y="113"/>
                </a:moveTo>
                <a:cubicBezTo>
                  <a:pt x="66" y="113"/>
                  <a:pt x="66" y="113"/>
                  <a:pt x="66" y="113"/>
                </a:cubicBezTo>
                <a:cubicBezTo>
                  <a:pt x="66" y="113"/>
                  <a:pt x="66" y="113"/>
                  <a:pt x="67" y="113"/>
                </a:cubicBezTo>
                <a:cubicBezTo>
                  <a:pt x="271" y="0"/>
                  <a:pt x="271" y="0"/>
                  <a:pt x="271" y="0"/>
                </a:cubicBezTo>
                <a:cubicBezTo>
                  <a:pt x="256" y="0"/>
                  <a:pt x="256" y="0"/>
                  <a:pt x="256" y="0"/>
                </a:cubicBezTo>
                <a:lnTo>
                  <a:pt x="0" y="113"/>
                </a:lnTo>
                <a:close/>
              </a:path>
            </a:pathLst>
          </a:custGeom>
          <a:solidFill>
            <a:schemeClr val="accent1"/>
          </a:solidFill>
          <a:ln w="3175">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latin typeface="Roboto condensed"/>
              <a:cs typeface="Roboto condensed"/>
            </a:endParaRPr>
          </a:p>
        </p:txBody>
      </p:sp>
      <p:sp>
        <p:nvSpPr>
          <p:cNvPr id="17" name="出自【趣你的PPT】(微信:qunideppt)：最优质的PPT资源库"/>
          <p:cNvSpPr>
            <a:spLocks/>
          </p:cNvSpPr>
          <p:nvPr/>
        </p:nvSpPr>
        <p:spPr bwMode="auto">
          <a:xfrm>
            <a:off x="2584108" y="2300988"/>
            <a:ext cx="2279454" cy="811601"/>
          </a:xfrm>
          <a:custGeom>
            <a:avLst/>
            <a:gdLst>
              <a:gd name="T0" fmla="*/ 1 w 220"/>
              <a:gd name="T1" fmla="*/ 113 h 113"/>
              <a:gd name="T2" fmla="*/ 0 w 220"/>
              <a:gd name="T3" fmla="*/ 113 h 113"/>
              <a:gd name="T4" fmla="*/ 66 w 220"/>
              <a:gd name="T5" fmla="*/ 113 h 113"/>
              <a:gd name="T6" fmla="*/ 67 w 220"/>
              <a:gd name="T7" fmla="*/ 112 h 113"/>
              <a:gd name="T8" fmla="*/ 220 w 220"/>
              <a:gd name="T9" fmla="*/ 0 h 113"/>
              <a:gd name="T10" fmla="*/ 205 w 220"/>
              <a:gd name="T11" fmla="*/ 0 h 113"/>
              <a:gd name="T12" fmla="*/ 1 w 220"/>
              <a:gd name="T13" fmla="*/ 113 h 113"/>
            </a:gdLst>
            <a:ahLst/>
            <a:cxnLst>
              <a:cxn ang="0">
                <a:pos x="T0" y="T1"/>
              </a:cxn>
              <a:cxn ang="0">
                <a:pos x="T2" y="T3"/>
              </a:cxn>
              <a:cxn ang="0">
                <a:pos x="T4" y="T5"/>
              </a:cxn>
              <a:cxn ang="0">
                <a:pos x="T6" y="T7"/>
              </a:cxn>
              <a:cxn ang="0">
                <a:pos x="T8" y="T9"/>
              </a:cxn>
              <a:cxn ang="0">
                <a:pos x="T10" y="T11"/>
              </a:cxn>
              <a:cxn ang="0">
                <a:pos x="T12" y="T13"/>
              </a:cxn>
            </a:cxnLst>
            <a:rect l="0" t="0" r="r" b="b"/>
            <a:pathLst>
              <a:path w="220" h="113">
                <a:moveTo>
                  <a:pt x="1" y="113"/>
                </a:moveTo>
                <a:cubicBezTo>
                  <a:pt x="0" y="113"/>
                  <a:pt x="0" y="113"/>
                  <a:pt x="0" y="113"/>
                </a:cubicBezTo>
                <a:cubicBezTo>
                  <a:pt x="66" y="113"/>
                  <a:pt x="66" y="113"/>
                  <a:pt x="66" y="113"/>
                </a:cubicBezTo>
                <a:cubicBezTo>
                  <a:pt x="67" y="113"/>
                  <a:pt x="67" y="112"/>
                  <a:pt x="67" y="112"/>
                </a:cubicBezTo>
                <a:cubicBezTo>
                  <a:pt x="220" y="0"/>
                  <a:pt x="220" y="0"/>
                  <a:pt x="220" y="0"/>
                </a:cubicBezTo>
                <a:cubicBezTo>
                  <a:pt x="205" y="0"/>
                  <a:pt x="205" y="0"/>
                  <a:pt x="205" y="0"/>
                </a:cubicBezTo>
                <a:lnTo>
                  <a:pt x="1" y="113"/>
                </a:lnTo>
                <a:close/>
              </a:path>
            </a:pathLst>
          </a:custGeom>
          <a:solidFill>
            <a:schemeClr val="accent2"/>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300"/>
              </a:spcAft>
            </a:pPr>
            <a:endParaRPr lang="ko-KR" altLang="en-US" sz="1200" b="1" dirty="0">
              <a:gradFill>
                <a:gsLst>
                  <a:gs pos="0">
                    <a:prstClr val="white"/>
                  </a:gs>
                  <a:gs pos="100000">
                    <a:prstClr val="white"/>
                  </a:gs>
                </a:gsLst>
                <a:lin ang="5400000" scaled="0"/>
              </a:gradFill>
              <a:latin typeface="Roboto condensed"/>
              <a:cs typeface="Roboto condensed"/>
            </a:endParaRPr>
          </a:p>
        </p:txBody>
      </p:sp>
      <p:sp>
        <p:nvSpPr>
          <p:cNvPr id="18" name="出自【趣你的PPT】(微信:qunideppt)：最优质的PPT资源库"/>
          <p:cNvSpPr>
            <a:spLocks/>
          </p:cNvSpPr>
          <p:nvPr/>
        </p:nvSpPr>
        <p:spPr bwMode="auto">
          <a:xfrm>
            <a:off x="6202359" y="2300988"/>
            <a:ext cx="682523" cy="811601"/>
          </a:xfrm>
          <a:custGeom>
            <a:avLst/>
            <a:gdLst>
              <a:gd name="T0" fmla="*/ 0 w 156"/>
              <a:gd name="T1" fmla="*/ 269 h 269"/>
              <a:gd name="T2" fmla="*/ 156 w 156"/>
              <a:gd name="T3" fmla="*/ 269 h 269"/>
              <a:gd name="T4" fmla="*/ 35 w 156"/>
              <a:gd name="T5" fmla="*/ 0 h 269"/>
              <a:gd name="T6" fmla="*/ 0 w 156"/>
              <a:gd name="T7" fmla="*/ 0 h 269"/>
              <a:gd name="T8" fmla="*/ 0 w 156"/>
              <a:gd name="T9" fmla="*/ 269 h 269"/>
            </a:gdLst>
            <a:ahLst/>
            <a:cxnLst>
              <a:cxn ang="0">
                <a:pos x="T0" y="T1"/>
              </a:cxn>
              <a:cxn ang="0">
                <a:pos x="T2" y="T3"/>
              </a:cxn>
              <a:cxn ang="0">
                <a:pos x="T4" y="T5"/>
              </a:cxn>
              <a:cxn ang="0">
                <a:pos x="T6" y="T7"/>
              </a:cxn>
              <a:cxn ang="0">
                <a:pos x="T8" y="T9"/>
              </a:cxn>
            </a:cxnLst>
            <a:rect l="0" t="0" r="r" b="b"/>
            <a:pathLst>
              <a:path w="156" h="269">
                <a:moveTo>
                  <a:pt x="0" y="269"/>
                </a:moveTo>
                <a:lnTo>
                  <a:pt x="156" y="269"/>
                </a:lnTo>
                <a:lnTo>
                  <a:pt x="35" y="0"/>
                </a:lnTo>
                <a:lnTo>
                  <a:pt x="0" y="0"/>
                </a:lnTo>
                <a:lnTo>
                  <a:pt x="0" y="269"/>
                </a:lnTo>
                <a:close/>
              </a:path>
            </a:pathLst>
          </a:custGeom>
          <a:solidFill>
            <a:schemeClr val="accent2"/>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300"/>
              </a:spcAft>
            </a:pPr>
            <a:endParaRPr lang="ko-KR" altLang="en-US" sz="1200" b="1" dirty="0">
              <a:gradFill>
                <a:gsLst>
                  <a:gs pos="0">
                    <a:prstClr val="white"/>
                  </a:gs>
                  <a:gs pos="100000">
                    <a:prstClr val="white"/>
                  </a:gs>
                </a:gsLst>
                <a:lin ang="5400000" scaled="0"/>
              </a:gradFill>
              <a:latin typeface="Roboto condensed"/>
              <a:cs typeface="Roboto condensed"/>
            </a:endParaRPr>
          </a:p>
        </p:txBody>
      </p:sp>
      <p:sp>
        <p:nvSpPr>
          <p:cNvPr id="19" name="出自【趣你的PPT】(微信:qunideppt)：最优质的PPT资源库"/>
          <p:cNvSpPr>
            <a:spLocks/>
          </p:cNvSpPr>
          <p:nvPr/>
        </p:nvSpPr>
        <p:spPr bwMode="auto">
          <a:xfrm>
            <a:off x="6574246" y="2300988"/>
            <a:ext cx="1216293" cy="811601"/>
          </a:xfrm>
          <a:custGeom>
            <a:avLst/>
            <a:gdLst>
              <a:gd name="T0" fmla="*/ 51 w 117"/>
              <a:gd name="T1" fmla="*/ 113 h 113"/>
              <a:gd name="T2" fmla="*/ 117 w 117"/>
              <a:gd name="T3" fmla="*/ 113 h 113"/>
              <a:gd name="T4" fmla="*/ 117 w 117"/>
              <a:gd name="T5" fmla="*/ 113 h 113"/>
              <a:gd name="T6" fmla="*/ 15 w 117"/>
              <a:gd name="T7" fmla="*/ 0 h 113"/>
              <a:gd name="T8" fmla="*/ 0 w 117"/>
              <a:gd name="T9" fmla="*/ 0 h 113"/>
              <a:gd name="T10" fmla="*/ 51 w 117"/>
              <a:gd name="T11" fmla="*/ 113 h 113"/>
            </a:gdLst>
            <a:ahLst/>
            <a:cxnLst>
              <a:cxn ang="0">
                <a:pos x="T0" y="T1"/>
              </a:cxn>
              <a:cxn ang="0">
                <a:pos x="T2" y="T3"/>
              </a:cxn>
              <a:cxn ang="0">
                <a:pos x="T4" y="T5"/>
              </a:cxn>
              <a:cxn ang="0">
                <a:pos x="T6" y="T7"/>
              </a:cxn>
              <a:cxn ang="0">
                <a:pos x="T8" y="T9"/>
              </a:cxn>
              <a:cxn ang="0">
                <a:pos x="T10" y="T11"/>
              </a:cxn>
            </a:cxnLst>
            <a:rect l="0" t="0" r="r" b="b"/>
            <a:pathLst>
              <a:path w="117" h="113">
                <a:moveTo>
                  <a:pt x="51" y="113"/>
                </a:moveTo>
                <a:cubicBezTo>
                  <a:pt x="117" y="113"/>
                  <a:pt x="117" y="113"/>
                  <a:pt x="117" y="113"/>
                </a:cubicBezTo>
                <a:cubicBezTo>
                  <a:pt x="117" y="113"/>
                  <a:pt x="117" y="113"/>
                  <a:pt x="117" y="113"/>
                </a:cubicBezTo>
                <a:cubicBezTo>
                  <a:pt x="15" y="0"/>
                  <a:pt x="15" y="0"/>
                  <a:pt x="15" y="0"/>
                </a:cubicBezTo>
                <a:cubicBezTo>
                  <a:pt x="0" y="0"/>
                  <a:pt x="0" y="0"/>
                  <a:pt x="0" y="0"/>
                </a:cubicBezTo>
                <a:lnTo>
                  <a:pt x="51" y="113"/>
                </a:lnTo>
                <a:close/>
              </a:path>
            </a:pathLst>
          </a:custGeom>
          <a:solidFill>
            <a:schemeClr val="accent1"/>
          </a:solidFill>
          <a:ln w="3175">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latin typeface="Roboto condensed"/>
              <a:cs typeface="Roboto condensed"/>
            </a:endParaRPr>
          </a:p>
        </p:txBody>
      </p:sp>
      <p:sp>
        <p:nvSpPr>
          <p:cNvPr id="20" name="出自【趣你的PPT】(微信:qunideppt)：最优质的PPT资源库"/>
          <p:cNvSpPr>
            <a:spLocks/>
          </p:cNvSpPr>
          <p:nvPr/>
        </p:nvSpPr>
        <p:spPr bwMode="auto">
          <a:xfrm>
            <a:off x="6950509" y="2300988"/>
            <a:ext cx="1750060" cy="811601"/>
          </a:xfrm>
          <a:custGeom>
            <a:avLst/>
            <a:gdLst>
              <a:gd name="T0" fmla="*/ 102 w 169"/>
              <a:gd name="T1" fmla="*/ 113 h 113"/>
              <a:gd name="T2" fmla="*/ 102 w 169"/>
              <a:gd name="T3" fmla="*/ 113 h 113"/>
              <a:gd name="T4" fmla="*/ 169 w 169"/>
              <a:gd name="T5" fmla="*/ 113 h 113"/>
              <a:gd name="T6" fmla="*/ 168 w 169"/>
              <a:gd name="T7" fmla="*/ 112 h 113"/>
              <a:gd name="T8" fmla="*/ 15 w 169"/>
              <a:gd name="T9" fmla="*/ 0 h 113"/>
              <a:gd name="T10" fmla="*/ 0 w 169"/>
              <a:gd name="T11" fmla="*/ 0 h 113"/>
              <a:gd name="T12" fmla="*/ 102 w 169"/>
              <a:gd name="T13" fmla="*/ 113 h 113"/>
            </a:gdLst>
            <a:ahLst/>
            <a:cxnLst>
              <a:cxn ang="0">
                <a:pos x="T0" y="T1"/>
              </a:cxn>
              <a:cxn ang="0">
                <a:pos x="T2" y="T3"/>
              </a:cxn>
              <a:cxn ang="0">
                <a:pos x="T4" y="T5"/>
              </a:cxn>
              <a:cxn ang="0">
                <a:pos x="T6" y="T7"/>
              </a:cxn>
              <a:cxn ang="0">
                <a:pos x="T8" y="T9"/>
              </a:cxn>
              <a:cxn ang="0">
                <a:pos x="T10" y="T11"/>
              </a:cxn>
              <a:cxn ang="0">
                <a:pos x="T12" y="T13"/>
              </a:cxn>
            </a:cxnLst>
            <a:rect l="0" t="0" r="r" b="b"/>
            <a:pathLst>
              <a:path w="169" h="113">
                <a:moveTo>
                  <a:pt x="102" y="113"/>
                </a:moveTo>
                <a:cubicBezTo>
                  <a:pt x="102" y="113"/>
                  <a:pt x="102" y="113"/>
                  <a:pt x="102" y="113"/>
                </a:cubicBezTo>
                <a:cubicBezTo>
                  <a:pt x="169" y="113"/>
                  <a:pt x="169" y="113"/>
                  <a:pt x="169" y="113"/>
                </a:cubicBezTo>
                <a:cubicBezTo>
                  <a:pt x="168" y="113"/>
                  <a:pt x="168" y="112"/>
                  <a:pt x="168" y="112"/>
                </a:cubicBezTo>
                <a:cubicBezTo>
                  <a:pt x="15" y="0"/>
                  <a:pt x="15" y="0"/>
                  <a:pt x="15" y="0"/>
                </a:cubicBezTo>
                <a:cubicBezTo>
                  <a:pt x="0" y="0"/>
                  <a:pt x="0" y="0"/>
                  <a:pt x="0" y="0"/>
                </a:cubicBezTo>
                <a:lnTo>
                  <a:pt x="102" y="113"/>
                </a:lnTo>
                <a:close/>
              </a:path>
            </a:pathLst>
          </a:custGeom>
          <a:solidFill>
            <a:schemeClr val="accent2"/>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300"/>
              </a:spcAft>
            </a:pPr>
            <a:endParaRPr lang="ko-KR" altLang="en-US" sz="1200" b="1" dirty="0">
              <a:gradFill>
                <a:gsLst>
                  <a:gs pos="0">
                    <a:prstClr val="white"/>
                  </a:gs>
                  <a:gs pos="100000">
                    <a:prstClr val="white"/>
                  </a:gs>
                </a:gsLst>
                <a:lin ang="5400000" scaled="0"/>
              </a:gradFill>
              <a:latin typeface="Roboto condensed"/>
              <a:cs typeface="Roboto condensed"/>
            </a:endParaRPr>
          </a:p>
        </p:txBody>
      </p:sp>
      <p:sp>
        <p:nvSpPr>
          <p:cNvPr id="21" name="出自【趣你的PPT】(微信:qunideppt)：最优质的PPT资源库"/>
          <p:cNvSpPr>
            <a:spLocks/>
          </p:cNvSpPr>
          <p:nvPr/>
        </p:nvSpPr>
        <p:spPr bwMode="auto">
          <a:xfrm>
            <a:off x="7694285" y="2300988"/>
            <a:ext cx="2813224" cy="811601"/>
          </a:xfrm>
          <a:custGeom>
            <a:avLst/>
            <a:gdLst>
              <a:gd name="T0" fmla="*/ 15 w 271"/>
              <a:gd name="T1" fmla="*/ 0 h 113"/>
              <a:gd name="T2" fmla="*/ 0 w 271"/>
              <a:gd name="T3" fmla="*/ 0 h 113"/>
              <a:gd name="T4" fmla="*/ 204 w 271"/>
              <a:gd name="T5" fmla="*/ 113 h 113"/>
              <a:gd name="T6" fmla="*/ 205 w 271"/>
              <a:gd name="T7" fmla="*/ 113 h 113"/>
              <a:gd name="T8" fmla="*/ 271 w 271"/>
              <a:gd name="T9" fmla="*/ 113 h 113"/>
              <a:gd name="T10" fmla="*/ 15 w 271"/>
              <a:gd name="T11" fmla="*/ 0 h 113"/>
            </a:gdLst>
            <a:ahLst/>
            <a:cxnLst>
              <a:cxn ang="0">
                <a:pos x="T0" y="T1"/>
              </a:cxn>
              <a:cxn ang="0">
                <a:pos x="T2" y="T3"/>
              </a:cxn>
              <a:cxn ang="0">
                <a:pos x="T4" y="T5"/>
              </a:cxn>
              <a:cxn ang="0">
                <a:pos x="T6" y="T7"/>
              </a:cxn>
              <a:cxn ang="0">
                <a:pos x="T8" y="T9"/>
              </a:cxn>
              <a:cxn ang="0">
                <a:pos x="T10" y="T11"/>
              </a:cxn>
            </a:cxnLst>
            <a:rect l="0" t="0" r="r" b="b"/>
            <a:pathLst>
              <a:path w="271" h="113">
                <a:moveTo>
                  <a:pt x="15" y="0"/>
                </a:moveTo>
                <a:cubicBezTo>
                  <a:pt x="0" y="0"/>
                  <a:pt x="0" y="0"/>
                  <a:pt x="0" y="0"/>
                </a:cubicBezTo>
                <a:cubicBezTo>
                  <a:pt x="204" y="113"/>
                  <a:pt x="204" y="113"/>
                  <a:pt x="204" y="113"/>
                </a:cubicBezTo>
                <a:cubicBezTo>
                  <a:pt x="205" y="113"/>
                  <a:pt x="205" y="113"/>
                  <a:pt x="205" y="113"/>
                </a:cubicBezTo>
                <a:cubicBezTo>
                  <a:pt x="271" y="113"/>
                  <a:pt x="271" y="113"/>
                  <a:pt x="271" y="113"/>
                </a:cubicBezTo>
                <a:lnTo>
                  <a:pt x="15" y="0"/>
                </a:lnTo>
                <a:close/>
              </a:path>
            </a:pathLst>
          </a:custGeom>
          <a:solidFill>
            <a:schemeClr val="accent2"/>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300"/>
              </a:spcAft>
            </a:pPr>
            <a:endParaRPr lang="ko-KR" altLang="en-US" sz="1200" b="1" dirty="0">
              <a:gradFill>
                <a:gsLst>
                  <a:gs pos="0">
                    <a:prstClr val="white"/>
                  </a:gs>
                  <a:gs pos="100000">
                    <a:prstClr val="white"/>
                  </a:gs>
                </a:gsLst>
                <a:lin ang="5400000" scaled="0"/>
              </a:gradFill>
              <a:latin typeface="Roboto condensed"/>
              <a:cs typeface="Roboto condensed"/>
            </a:endParaRPr>
          </a:p>
        </p:txBody>
      </p:sp>
      <p:sp>
        <p:nvSpPr>
          <p:cNvPr id="22" name="出自【趣你的PPT】(微信:qunideppt)：最优质的PPT资源库"/>
          <p:cNvSpPr>
            <a:spLocks/>
          </p:cNvSpPr>
          <p:nvPr/>
        </p:nvSpPr>
        <p:spPr bwMode="auto">
          <a:xfrm>
            <a:off x="7322399" y="2300988"/>
            <a:ext cx="2279454" cy="811601"/>
          </a:xfrm>
          <a:custGeom>
            <a:avLst/>
            <a:gdLst>
              <a:gd name="T0" fmla="*/ 153 w 220"/>
              <a:gd name="T1" fmla="*/ 112 h 113"/>
              <a:gd name="T2" fmla="*/ 154 w 220"/>
              <a:gd name="T3" fmla="*/ 113 h 113"/>
              <a:gd name="T4" fmla="*/ 220 w 220"/>
              <a:gd name="T5" fmla="*/ 113 h 113"/>
              <a:gd name="T6" fmla="*/ 219 w 220"/>
              <a:gd name="T7" fmla="*/ 113 h 113"/>
              <a:gd name="T8" fmla="*/ 15 w 220"/>
              <a:gd name="T9" fmla="*/ 0 h 113"/>
              <a:gd name="T10" fmla="*/ 0 w 220"/>
              <a:gd name="T11" fmla="*/ 0 h 113"/>
              <a:gd name="T12" fmla="*/ 153 w 220"/>
              <a:gd name="T13" fmla="*/ 112 h 113"/>
            </a:gdLst>
            <a:ahLst/>
            <a:cxnLst>
              <a:cxn ang="0">
                <a:pos x="T0" y="T1"/>
              </a:cxn>
              <a:cxn ang="0">
                <a:pos x="T2" y="T3"/>
              </a:cxn>
              <a:cxn ang="0">
                <a:pos x="T4" y="T5"/>
              </a:cxn>
              <a:cxn ang="0">
                <a:pos x="T6" y="T7"/>
              </a:cxn>
              <a:cxn ang="0">
                <a:pos x="T8" y="T9"/>
              </a:cxn>
              <a:cxn ang="0">
                <a:pos x="T10" y="T11"/>
              </a:cxn>
              <a:cxn ang="0">
                <a:pos x="T12" y="T13"/>
              </a:cxn>
            </a:cxnLst>
            <a:rect l="0" t="0" r="r" b="b"/>
            <a:pathLst>
              <a:path w="220" h="113">
                <a:moveTo>
                  <a:pt x="153" y="112"/>
                </a:moveTo>
                <a:cubicBezTo>
                  <a:pt x="153" y="112"/>
                  <a:pt x="153" y="113"/>
                  <a:pt x="154" y="113"/>
                </a:cubicBezTo>
                <a:cubicBezTo>
                  <a:pt x="220" y="113"/>
                  <a:pt x="220" y="113"/>
                  <a:pt x="220" y="113"/>
                </a:cubicBezTo>
                <a:cubicBezTo>
                  <a:pt x="220" y="113"/>
                  <a:pt x="220" y="113"/>
                  <a:pt x="219" y="113"/>
                </a:cubicBezTo>
                <a:cubicBezTo>
                  <a:pt x="15" y="0"/>
                  <a:pt x="15" y="0"/>
                  <a:pt x="15" y="0"/>
                </a:cubicBezTo>
                <a:cubicBezTo>
                  <a:pt x="0" y="0"/>
                  <a:pt x="0" y="0"/>
                  <a:pt x="0" y="0"/>
                </a:cubicBezTo>
                <a:lnTo>
                  <a:pt x="153" y="112"/>
                </a:lnTo>
                <a:close/>
              </a:path>
            </a:pathLst>
          </a:custGeom>
          <a:solidFill>
            <a:schemeClr val="accent1"/>
          </a:solidFill>
          <a:ln w="3175">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latin typeface="Roboto condensed"/>
              <a:cs typeface="Roboto condensed"/>
            </a:endParaRPr>
          </a:p>
        </p:txBody>
      </p:sp>
      <p:sp>
        <p:nvSpPr>
          <p:cNvPr id="23" name="出自【趣你的PPT】(微信:qunideppt)：最优质的PPT资源库"/>
          <p:cNvSpPr>
            <a:spLocks/>
          </p:cNvSpPr>
          <p:nvPr/>
        </p:nvSpPr>
        <p:spPr bwMode="auto">
          <a:xfrm>
            <a:off x="5301079" y="2300988"/>
            <a:ext cx="682523" cy="811601"/>
          </a:xfrm>
          <a:custGeom>
            <a:avLst/>
            <a:gdLst>
              <a:gd name="T0" fmla="*/ 0 w 156"/>
              <a:gd name="T1" fmla="*/ 269 h 269"/>
              <a:gd name="T2" fmla="*/ 156 w 156"/>
              <a:gd name="T3" fmla="*/ 269 h 269"/>
              <a:gd name="T4" fmla="*/ 156 w 156"/>
              <a:gd name="T5" fmla="*/ 0 h 269"/>
              <a:gd name="T6" fmla="*/ 121 w 156"/>
              <a:gd name="T7" fmla="*/ 0 h 269"/>
              <a:gd name="T8" fmla="*/ 0 w 156"/>
              <a:gd name="T9" fmla="*/ 269 h 269"/>
            </a:gdLst>
            <a:ahLst/>
            <a:cxnLst>
              <a:cxn ang="0">
                <a:pos x="T0" y="T1"/>
              </a:cxn>
              <a:cxn ang="0">
                <a:pos x="T2" y="T3"/>
              </a:cxn>
              <a:cxn ang="0">
                <a:pos x="T4" y="T5"/>
              </a:cxn>
              <a:cxn ang="0">
                <a:pos x="T6" y="T7"/>
              </a:cxn>
              <a:cxn ang="0">
                <a:pos x="T8" y="T9"/>
              </a:cxn>
            </a:cxnLst>
            <a:rect l="0" t="0" r="r" b="b"/>
            <a:pathLst>
              <a:path w="156" h="269">
                <a:moveTo>
                  <a:pt x="0" y="269"/>
                </a:moveTo>
                <a:lnTo>
                  <a:pt x="156" y="269"/>
                </a:lnTo>
                <a:lnTo>
                  <a:pt x="156" y="0"/>
                </a:lnTo>
                <a:lnTo>
                  <a:pt x="121" y="0"/>
                </a:lnTo>
                <a:lnTo>
                  <a:pt x="0" y="269"/>
                </a:lnTo>
                <a:close/>
              </a:path>
            </a:pathLst>
          </a:custGeom>
          <a:solidFill>
            <a:schemeClr val="accent1"/>
          </a:solidFill>
          <a:ln w="3175">
            <a:noFill/>
          </a:ln>
        </p:spPr>
        <p:txBody>
          <a:bodyPr vert="horz" wrap="square" lIns="91440" tIns="45720" rIns="91440" bIns="45720" numCol="1" anchor="t" anchorCtr="0" compatLnSpc="1">
            <a:prstTxWarp prst="textNoShape">
              <a:avLst/>
            </a:prstTxWarp>
          </a:bodyPr>
          <a:lstStyle/>
          <a:p>
            <a:endParaRPr lang="ko-KR" altLang="en-US" dirty="0">
              <a:solidFill>
                <a:prstClr val="black"/>
              </a:solidFill>
              <a:latin typeface="Roboto condensed"/>
              <a:cs typeface="Roboto condensed"/>
            </a:endParaRPr>
          </a:p>
        </p:txBody>
      </p:sp>
      <p:sp>
        <p:nvSpPr>
          <p:cNvPr id="24" name="出自【趣你的PPT】(微信:qunideppt)：最优质的PPT资源库"/>
          <p:cNvSpPr>
            <a:spLocks/>
          </p:cNvSpPr>
          <p:nvPr/>
        </p:nvSpPr>
        <p:spPr>
          <a:xfrm rot="10800000" flipH="1">
            <a:off x="1683059" y="3112588"/>
            <a:ext cx="717525" cy="719968"/>
          </a:xfrm>
          <a:prstGeom prst="round1Rect">
            <a:avLst>
              <a:gd name="adj" fmla="val 20000"/>
            </a:avLst>
          </a:prstGeom>
          <a:solidFill>
            <a:schemeClr val="accent1"/>
          </a:solidFill>
          <a:ln w="3175">
            <a:noFill/>
          </a:ln>
        </p:spPr>
        <p:txBody>
          <a:bodyPr vert="horz" wrap="square" lIns="91440" tIns="45720" rIns="91440" bIns="45720" numCol="1" anchor="t" anchorCtr="0" compatLnSpc="1">
            <a:prstTxWarp prst="textNoShape">
              <a:avLst/>
            </a:prstTxWarp>
          </a:bodyPr>
          <a:lstStyle/>
          <a:p>
            <a:endParaRPr lang="ko-KR" altLang="en-US" sz="2000" dirty="0">
              <a:solidFill>
                <a:srgbClr val="FFFFFF"/>
              </a:solidFill>
              <a:latin typeface="Roboto Condensed Light" charset="0"/>
              <a:ea typeface="Roboto Condensed Light" charset="0"/>
              <a:cs typeface="Roboto Condensed Light" charset="0"/>
            </a:endParaRPr>
          </a:p>
        </p:txBody>
      </p:sp>
      <p:sp>
        <p:nvSpPr>
          <p:cNvPr id="25" name="出自【趣你的PPT】(微信:qunideppt)：最优质的PPT资源库"/>
          <p:cNvSpPr>
            <a:spLocks/>
          </p:cNvSpPr>
          <p:nvPr/>
        </p:nvSpPr>
        <p:spPr>
          <a:xfrm rot="10800000" flipH="1">
            <a:off x="2603290" y="3110259"/>
            <a:ext cx="669820" cy="1508803"/>
          </a:xfrm>
          <a:prstGeom prst="round1Rect">
            <a:avLst>
              <a:gd name="adj" fmla="val 20000"/>
            </a:avLst>
          </a:prstGeom>
          <a:solidFill>
            <a:schemeClr val="accent2"/>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300"/>
              </a:spcAft>
            </a:pPr>
            <a:endParaRPr lang="ko-KR" altLang="en-US" sz="1400" dirty="0">
              <a:solidFill>
                <a:srgbClr val="FFFFFF"/>
              </a:solidFill>
              <a:latin typeface="Roboto Condensed Light" charset="0"/>
              <a:ea typeface="Roboto Condensed Light" charset="0"/>
              <a:cs typeface="Roboto Condensed Light" charset="0"/>
            </a:endParaRPr>
          </a:p>
        </p:txBody>
      </p:sp>
      <p:sp>
        <p:nvSpPr>
          <p:cNvPr id="26" name="出自【趣你的PPT】(微信:qunideppt)：最优质的PPT资源库"/>
          <p:cNvSpPr>
            <a:spLocks/>
          </p:cNvSpPr>
          <p:nvPr/>
        </p:nvSpPr>
        <p:spPr>
          <a:xfrm rot="10800000" flipH="1">
            <a:off x="3489996" y="3112587"/>
            <a:ext cx="698406" cy="826399"/>
          </a:xfrm>
          <a:prstGeom prst="round1Rect">
            <a:avLst>
              <a:gd name="adj" fmla="val 20000"/>
            </a:avLst>
          </a:prstGeom>
          <a:solidFill>
            <a:schemeClr val="accent1"/>
          </a:solidFill>
          <a:ln w="3175">
            <a:noFill/>
          </a:ln>
        </p:spPr>
        <p:txBody>
          <a:bodyPr vert="horz" wrap="square" lIns="91440" tIns="45720" rIns="91440" bIns="45720" numCol="1" anchor="t" anchorCtr="0" compatLnSpc="1">
            <a:prstTxWarp prst="textNoShape">
              <a:avLst/>
            </a:prstTxWarp>
          </a:bodyPr>
          <a:lstStyle/>
          <a:p>
            <a:endParaRPr lang="ko-KR" altLang="en-US" sz="2000" dirty="0">
              <a:solidFill>
                <a:srgbClr val="FFFFFF"/>
              </a:solidFill>
              <a:latin typeface="Roboto Condensed Light" charset="0"/>
              <a:ea typeface="Roboto Condensed Light" charset="0"/>
              <a:cs typeface="Roboto Condensed Light" charset="0"/>
            </a:endParaRPr>
          </a:p>
        </p:txBody>
      </p:sp>
      <p:sp>
        <p:nvSpPr>
          <p:cNvPr id="27" name="出自【趣你的PPT】(微信:qunideppt)：最优质的PPT资源库"/>
          <p:cNvSpPr>
            <a:spLocks/>
          </p:cNvSpPr>
          <p:nvPr/>
        </p:nvSpPr>
        <p:spPr>
          <a:xfrm rot="10800000" flipH="1">
            <a:off x="4403077" y="3110259"/>
            <a:ext cx="685722" cy="1151949"/>
          </a:xfrm>
          <a:prstGeom prst="round1Rect">
            <a:avLst>
              <a:gd name="adj" fmla="val 20000"/>
            </a:avLst>
          </a:prstGeom>
          <a:solidFill>
            <a:schemeClr val="accent2"/>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300"/>
              </a:spcAft>
            </a:pPr>
            <a:endParaRPr lang="ko-KR" altLang="en-US" sz="1400" dirty="0">
              <a:solidFill>
                <a:srgbClr val="FFFFFF"/>
              </a:solidFill>
              <a:latin typeface="Roboto Condensed Light" charset="0"/>
              <a:ea typeface="Roboto Condensed Light" charset="0"/>
              <a:cs typeface="Roboto Condensed Light" charset="0"/>
            </a:endParaRPr>
          </a:p>
        </p:txBody>
      </p:sp>
      <p:sp>
        <p:nvSpPr>
          <p:cNvPr id="28" name="出自【趣你的PPT】(微信:qunideppt)：最优质的PPT资源库"/>
          <p:cNvSpPr>
            <a:spLocks/>
          </p:cNvSpPr>
          <p:nvPr/>
        </p:nvSpPr>
        <p:spPr>
          <a:xfrm rot="10800000" flipH="1">
            <a:off x="5295820" y="3111298"/>
            <a:ext cx="685721" cy="936615"/>
          </a:xfrm>
          <a:prstGeom prst="round1Rect">
            <a:avLst>
              <a:gd name="adj" fmla="val 20000"/>
            </a:avLst>
          </a:prstGeom>
          <a:solidFill>
            <a:schemeClr val="accent1"/>
          </a:solidFill>
          <a:ln w="3175">
            <a:noFill/>
          </a:ln>
        </p:spPr>
        <p:txBody>
          <a:bodyPr vert="horz" wrap="square" lIns="91440" tIns="45720" rIns="91440" bIns="45720" numCol="1" anchor="t" anchorCtr="0" compatLnSpc="1">
            <a:prstTxWarp prst="textNoShape">
              <a:avLst/>
            </a:prstTxWarp>
          </a:bodyPr>
          <a:lstStyle/>
          <a:p>
            <a:endParaRPr lang="ko-KR" altLang="en-US" sz="2000" dirty="0">
              <a:solidFill>
                <a:srgbClr val="FFFFFF"/>
              </a:solidFill>
              <a:latin typeface="Roboto Condensed Light" charset="0"/>
              <a:ea typeface="Roboto Condensed Light" charset="0"/>
              <a:cs typeface="Roboto Condensed Light" charset="0"/>
            </a:endParaRPr>
          </a:p>
        </p:txBody>
      </p:sp>
      <p:sp>
        <p:nvSpPr>
          <p:cNvPr id="29" name="出自【趣你的PPT】(微信:qunideppt)：最优质的PPT资源库"/>
          <p:cNvSpPr>
            <a:spLocks/>
          </p:cNvSpPr>
          <p:nvPr/>
        </p:nvSpPr>
        <p:spPr>
          <a:xfrm rot="10800000" flipH="1">
            <a:off x="6205948" y="3112588"/>
            <a:ext cx="681205" cy="1364810"/>
          </a:xfrm>
          <a:prstGeom prst="round1Rect">
            <a:avLst>
              <a:gd name="adj" fmla="val 20000"/>
            </a:avLst>
          </a:prstGeom>
          <a:solidFill>
            <a:schemeClr val="accent2"/>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300"/>
              </a:spcAft>
            </a:pPr>
            <a:endParaRPr lang="ko-KR" altLang="en-US" sz="1400" dirty="0">
              <a:solidFill>
                <a:srgbClr val="FFFFFF"/>
              </a:solidFill>
              <a:latin typeface="Roboto Condensed Light" charset="0"/>
              <a:ea typeface="Roboto Condensed Light" charset="0"/>
              <a:cs typeface="Roboto Condensed Light" charset="0"/>
            </a:endParaRPr>
          </a:p>
        </p:txBody>
      </p:sp>
      <p:sp>
        <p:nvSpPr>
          <p:cNvPr id="30" name="出自【趣你的PPT】(微信:qunideppt)：最优质的PPT资源库"/>
          <p:cNvSpPr>
            <a:spLocks/>
          </p:cNvSpPr>
          <p:nvPr/>
        </p:nvSpPr>
        <p:spPr>
          <a:xfrm rot="10800000" flipH="1">
            <a:off x="7104419" y="3110259"/>
            <a:ext cx="685722" cy="788835"/>
          </a:xfrm>
          <a:prstGeom prst="round1Rect">
            <a:avLst>
              <a:gd name="adj" fmla="val 20000"/>
            </a:avLst>
          </a:prstGeom>
          <a:solidFill>
            <a:schemeClr val="accent1"/>
          </a:solidFill>
          <a:ln w="3175">
            <a:noFill/>
          </a:ln>
        </p:spPr>
        <p:txBody>
          <a:bodyPr vert="horz" wrap="square" lIns="91440" tIns="45720" rIns="91440" bIns="45720" numCol="1" anchor="t" anchorCtr="0" compatLnSpc="1">
            <a:prstTxWarp prst="textNoShape">
              <a:avLst/>
            </a:prstTxWarp>
          </a:bodyPr>
          <a:lstStyle/>
          <a:p>
            <a:endParaRPr lang="ko-KR" altLang="en-US" sz="2000" dirty="0">
              <a:solidFill>
                <a:srgbClr val="FFFFFF"/>
              </a:solidFill>
              <a:latin typeface="Roboto Condensed Light" charset="0"/>
              <a:ea typeface="Roboto Condensed Light" charset="0"/>
              <a:cs typeface="Roboto Condensed Light" charset="0"/>
            </a:endParaRPr>
          </a:p>
        </p:txBody>
      </p:sp>
      <p:sp>
        <p:nvSpPr>
          <p:cNvPr id="31" name="出自【趣你的PPT】(微信:qunideppt)：最优质的PPT资源库"/>
          <p:cNvSpPr>
            <a:spLocks/>
          </p:cNvSpPr>
          <p:nvPr/>
        </p:nvSpPr>
        <p:spPr>
          <a:xfrm rot="10800000" flipH="1">
            <a:off x="7995696" y="3112588"/>
            <a:ext cx="704561" cy="356854"/>
          </a:xfrm>
          <a:prstGeom prst="round1Rect">
            <a:avLst>
              <a:gd name="adj" fmla="val 20000"/>
            </a:avLst>
          </a:prstGeom>
          <a:solidFill>
            <a:schemeClr val="accent2"/>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300"/>
              </a:spcAft>
            </a:pPr>
            <a:endParaRPr lang="ko-KR" altLang="en-US" sz="1400" dirty="0">
              <a:solidFill>
                <a:srgbClr val="FFFFFF"/>
              </a:solidFill>
              <a:latin typeface="Roboto Condensed Light" charset="0"/>
              <a:ea typeface="Roboto Condensed Light" charset="0"/>
              <a:cs typeface="Roboto Condensed Light" charset="0"/>
            </a:endParaRPr>
          </a:p>
        </p:txBody>
      </p:sp>
      <p:sp>
        <p:nvSpPr>
          <p:cNvPr id="32" name="出自【趣你的PPT】(微信:qunideppt)：最优质的PPT资源库"/>
          <p:cNvSpPr>
            <a:spLocks/>
          </p:cNvSpPr>
          <p:nvPr/>
        </p:nvSpPr>
        <p:spPr>
          <a:xfrm rot="10800000" flipH="1">
            <a:off x="8911019" y="3108802"/>
            <a:ext cx="717525" cy="939089"/>
          </a:xfrm>
          <a:prstGeom prst="round1Rect">
            <a:avLst>
              <a:gd name="adj" fmla="val 20000"/>
            </a:avLst>
          </a:prstGeom>
          <a:solidFill>
            <a:schemeClr val="accent1"/>
          </a:solidFill>
          <a:ln w="3175">
            <a:noFill/>
          </a:ln>
        </p:spPr>
        <p:txBody>
          <a:bodyPr vert="horz" wrap="square" lIns="91440" tIns="45720" rIns="91440" bIns="45720" numCol="1" anchor="t" anchorCtr="0" compatLnSpc="1">
            <a:prstTxWarp prst="textNoShape">
              <a:avLst/>
            </a:prstTxWarp>
          </a:bodyPr>
          <a:lstStyle/>
          <a:p>
            <a:endParaRPr lang="ko-KR" altLang="en-US" sz="2000" dirty="0">
              <a:solidFill>
                <a:srgbClr val="FFFFFF"/>
              </a:solidFill>
              <a:latin typeface="Roboto Condensed Light" charset="0"/>
              <a:ea typeface="Roboto Condensed Light" charset="0"/>
              <a:cs typeface="Roboto Condensed Light" charset="0"/>
            </a:endParaRPr>
          </a:p>
        </p:txBody>
      </p:sp>
      <p:sp>
        <p:nvSpPr>
          <p:cNvPr id="33" name="出自【趣你的PPT】(微信:qunideppt)：最优质的PPT资源库"/>
          <p:cNvSpPr>
            <a:spLocks/>
          </p:cNvSpPr>
          <p:nvPr/>
        </p:nvSpPr>
        <p:spPr>
          <a:xfrm rot="10800000" flipH="1">
            <a:off x="9806448" y="3108802"/>
            <a:ext cx="717525" cy="1796440"/>
          </a:xfrm>
          <a:prstGeom prst="round1Rect">
            <a:avLst>
              <a:gd name="adj" fmla="val 20000"/>
            </a:avLst>
          </a:prstGeom>
          <a:solidFill>
            <a:schemeClr val="accent2"/>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300"/>
              </a:spcAft>
            </a:pPr>
            <a:endParaRPr lang="ko-KR" altLang="en-US" sz="1400" dirty="0">
              <a:solidFill>
                <a:srgbClr val="FFFFFF"/>
              </a:solidFill>
              <a:latin typeface="Roboto Condensed Light" charset="0"/>
              <a:ea typeface="Roboto Condensed Light" charset="0"/>
              <a:cs typeface="Roboto Condensed Light" charset="0"/>
            </a:endParaRPr>
          </a:p>
        </p:txBody>
      </p:sp>
      <p:sp>
        <p:nvSpPr>
          <p:cNvPr id="34" name="出自【趣你的PPT】(微信:qunideppt)：最优质的PPT资源库"/>
          <p:cNvSpPr/>
          <p:nvPr/>
        </p:nvSpPr>
        <p:spPr>
          <a:xfrm>
            <a:off x="1696852" y="3227678"/>
            <a:ext cx="679672" cy="55399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91440" rIns="0" bIns="91440" rtlCol="0" anchor="ctr">
            <a:spAutoFit/>
          </a:bodyPr>
          <a:lstStyle/>
          <a:p>
            <a:pPr algn="ctr"/>
            <a:r>
              <a:rPr lang="en-US" sz="2400" dirty="0">
                <a:solidFill>
                  <a:srgbClr val="FFFFFF"/>
                </a:solidFill>
                <a:latin typeface="Roboto Condensed Light" charset="0"/>
                <a:ea typeface="Roboto Condensed Light" charset="0"/>
                <a:cs typeface="Roboto Condensed Light" charset="0"/>
              </a:rPr>
              <a:t>11%</a:t>
            </a:r>
          </a:p>
        </p:txBody>
      </p:sp>
      <p:sp>
        <p:nvSpPr>
          <p:cNvPr id="35" name="出自【趣你的PPT】(微信:qunideppt)：最优质的PPT资源库"/>
          <p:cNvSpPr/>
          <p:nvPr/>
        </p:nvSpPr>
        <p:spPr>
          <a:xfrm>
            <a:off x="2595730" y="4045720"/>
            <a:ext cx="679672" cy="55399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91440" rIns="0" bIns="91440" rtlCol="0" anchor="ctr">
            <a:spAutoFit/>
          </a:bodyPr>
          <a:lstStyle/>
          <a:p>
            <a:pPr algn="ctr"/>
            <a:r>
              <a:rPr lang="en-US" sz="2400" dirty="0">
                <a:solidFill>
                  <a:srgbClr val="FFFFFF"/>
                </a:solidFill>
                <a:latin typeface="Roboto Condensed Light" charset="0"/>
                <a:ea typeface="Roboto Condensed Light" charset="0"/>
                <a:cs typeface="Roboto Condensed Light" charset="0"/>
              </a:rPr>
              <a:t>42%</a:t>
            </a:r>
          </a:p>
        </p:txBody>
      </p:sp>
      <p:sp>
        <p:nvSpPr>
          <p:cNvPr id="36" name="出自【趣你的PPT】(微信:qunideppt)：最优质的PPT资源库"/>
          <p:cNvSpPr/>
          <p:nvPr/>
        </p:nvSpPr>
        <p:spPr>
          <a:xfrm>
            <a:off x="3508921" y="3317544"/>
            <a:ext cx="679672" cy="55399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91440" rIns="0" bIns="91440" rtlCol="0" anchor="ctr">
            <a:spAutoFit/>
          </a:bodyPr>
          <a:lstStyle/>
          <a:p>
            <a:pPr algn="ctr"/>
            <a:r>
              <a:rPr lang="en-US" sz="2400" dirty="0">
                <a:solidFill>
                  <a:srgbClr val="FFFFFF"/>
                </a:solidFill>
                <a:latin typeface="Roboto Condensed Light" charset="0"/>
                <a:ea typeface="Roboto Condensed Light" charset="0"/>
                <a:cs typeface="Roboto Condensed Light" charset="0"/>
              </a:rPr>
              <a:t>26%</a:t>
            </a:r>
          </a:p>
        </p:txBody>
      </p:sp>
      <p:sp>
        <p:nvSpPr>
          <p:cNvPr id="37" name="出自【趣你的PPT】(微信:qunideppt)：最优质的PPT资源库"/>
          <p:cNvSpPr/>
          <p:nvPr/>
        </p:nvSpPr>
        <p:spPr>
          <a:xfrm>
            <a:off x="4423556" y="3720090"/>
            <a:ext cx="679672" cy="55399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91440" rIns="0" bIns="91440" rtlCol="0" anchor="ctr">
            <a:spAutoFit/>
          </a:bodyPr>
          <a:lstStyle/>
          <a:p>
            <a:pPr algn="ctr"/>
            <a:r>
              <a:rPr lang="en-US" sz="2400" dirty="0">
                <a:solidFill>
                  <a:srgbClr val="FFFFFF"/>
                </a:solidFill>
                <a:latin typeface="Roboto Condensed Light" charset="0"/>
                <a:ea typeface="Roboto Condensed Light" charset="0"/>
                <a:cs typeface="Roboto Condensed Light" charset="0"/>
              </a:rPr>
              <a:t>37%</a:t>
            </a:r>
          </a:p>
        </p:txBody>
      </p:sp>
      <p:sp>
        <p:nvSpPr>
          <p:cNvPr id="38" name="出自【趣你的PPT】(微信:qunideppt)：最优质的PPT资源库"/>
          <p:cNvSpPr/>
          <p:nvPr/>
        </p:nvSpPr>
        <p:spPr>
          <a:xfrm>
            <a:off x="5291034" y="3473868"/>
            <a:ext cx="679672" cy="55399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91440" rIns="0" bIns="91440" rtlCol="0" anchor="ctr">
            <a:spAutoFit/>
          </a:bodyPr>
          <a:lstStyle/>
          <a:p>
            <a:pPr algn="ctr"/>
            <a:r>
              <a:rPr lang="en-US" sz="2400" dirty="0">
                <a:solidFill>
                  <a:srgbClr val="FFFFFF"/>
                </a:solidFill>
                <a:latin typeface="Roboto Condensed Light" charset="0"/>
                <a:ea typeface="Roboto Condensed Light" charset="0"/>
                <a:cs typeface="Roboto Condensed Light" charset="0"/>
              </a:rPr>
              <a:t>33%</a:t>
            </a:r>
          </a:p>
        </p:txBody>
      </p:sp>
      <p:sp>
        <p:nvSpPr>
          <p:cNvPr id="39" name="出自【趣你的PPT】(微信:qunideppt)：最优质的PPT资源库"/>
          <p:cNvSpPr/>
          <p:nvPr/>
        </p:nvSpPr>
        <p:spPr>
          <a:xfrm>
            <a:off x="6199625" y="3908210"/>
            <a:ext cx="679672" cy="55399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91440" rIns="0" bIns="91440" rtlCol="0" anchor="ctr">
            <a:spAutoFit/>
          </a:bodyPr>
          <a:lstStyle/>
          <a:p>
            <a:pPr algn="ctr"/>
            <a:r>
              <a:rPr lang="en-US" sz="2400" dirty="0">
                <a:solidFill>
                  <a:srgbClr val="FFFFFF"/>
                </a:solidFill>
                <a:latin typeface="Roboto Condensed Light" charset="0"/>
                <a:ea typeface="Roboto Condensed Light" charset="0"/>
                <a:cs typeface="Roboto Condensed Light" charset="0"/>
              </a:rPr>
              <a:t>39%</a:t>
            </a:r>
          </a:p>
        </p:txBody>
      </p:sp>
      <p:sp>
        <p:nvSpPr>
          <p:cNvPr id="40" name="出自【趣你的PPT】(微信:qunideppt)：最优质的PPT资源库"/>
          <p:cNvSpPr/>
          <p:nvPr/>
        </p:nvSpPr>
        <p:spPr>
          <a:xfrm>
            <a:off x="7105574" y="3368757"/>
            <a:ext cx="679672" cy="55399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91440" rIns="0" bIns="91440" rtlCol="0" anchor="ctr">
            <a:spAutoFit/>
          </a:bodyPr>
          <a:lstStyle/>
          <a:p>
            <a:pPr algn="ctr"/>
            <a:r>
              <a:rPr lang="en-US" sz="2400" dirty="0">
                <a:solidFill>
                  <a:srgbClr val="FFFFFF"/>
                </a:solidFill>
                <a:latin typeface="Roboto Condensed Light" charset="0"/>
                <a:ea typeface="Roboto Condensed Light" charset="0"/>
                <a:cs typeface="Roboto Condensed Light" charset="0"/>
              </a:rPr>
              <a:t>25%</a:t>
            </a:r>
          </a:p>
        </p:txBody>
      </p:sp>
      <p:sp>
        <p:nvSpPr>
          <p:cNvPr id="41" name="出自【趣你的PPT】(微信:qunideppt)：最优质的PPT资源库"/>
          <p:cNvSpPr/>
          <p:nvPr/>
        </p:nvSpPr>
        <p:spPr>
          <a:xfrm>
            <a:off x="7994572" y="3044795"/>
            <a:ext cx="679672" cy="49244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91440" rIns="0" bIns="91440" rtlCol="0" anchor="ctr">
            <a:spAutoFit/>
          </a:bodyPr>
          <a:lstStyle/>
          <a:p>
            <a:pPr algn="ctr"/>
            <a:r>
              <a:rPr lang="en-US" sz="2000" dirty="0">
                <a:solidFill>
                  <a:srgbClr val="FFFFFF"/>
                </a:solidFill>
              </a:rPr>
              <a:t>5%</a:t>
            </a:r>
          </a:p>
        </p:txBody>
      </p:sp>
      <p:sp>
        <p:nvSpPr>
          <p:cNvPr id="42" name="出自【趣你的PPT】(微信:qunideppt)：最优质的PPT资源库"/>
          <p:cNvSpPr/>
          <p:nvPr/>
        </p:nvSpPr>
        <p:spPr>
          <a:xfrm>
            <a:off x="8922181" y="3547570"/>
            <a:ext cx="679672" cy="55399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91440" rIns="0" bIns="91440" rtlCol="0" anchor="ctr">
            <a:spAutoFit/>
          </a:bodyPr>
          <a:lstStyle/>
          <a:p>
            <a:pPr algn="ctr"/>
            <a:r>
              <a:rPr lang="en-US" sz="2400" dirty="0">
                <a:solidFill>
                  <a:srgbClr val="FFFFFF"/>
                </a:solidFill>
                <a:latin typeface="Roboto Condensed Light" charset="0"/>
                <a:ea typeface="Roboto Condensed Light" charset="0"/>
                <a:cs typeface="Roboto Condensed Light" charset="0"/>
              </a:rPr>
              <a:t>34%</a:t>
            </a:r>
          </a:p>
        </p:txBody>
      </p:sp>
      <p:sp>
        <p:nvSpPr>
          <p:cNvPr id="43" name="出自【趣你的PPT】(微信:qunideppt)：最优质的PPT资源库"/>
          <p:cNvSpPr/>
          <p:nvPr/>
        </p:nvSpPr>
        <p:spPr>
          <a:xfrm>
            <a:off x="9831164" y="4358151"/>
            <a:ext cx="679672" cy="55399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91440" rIns="0" bIns="91440" rtlCol="0" anchor="ctr">
            <a:spAutoFit/>
          </a:bodyPr>
          <a:lstStyle/>
          <a:p>
            <a:pPr algn="ctr"/>
            <a:r>
              <a:rPr lang="en-US" sz="2400" dirty="0">
                <a:solidFill>
                  <a:srgbClr val="FFFFFF"/>
                </a:solidFill>
                <a:latin typeface="Roboto Condensed Light" charset="0"/>
                <a:ea typeface="Roboto Condensed Light" charset="0"/>
                <a:cs typeface="Roboto Condensed Light" charset="0"/>
              </a:rPr>
              <a:t>63%</a:t>
            </a:r>
          </a:p>
        </p:txBody>
      </p:sp>
      <p:sp>
        <p:nvSpPr>
          <p:cNvPr id="44" name="出自【趣你的PPT】(微信:qunideppt)：最优质的PPT资源库"/>
          <p:cNvSpPr/>
          <p:nvPr/>
        </p:nvSpPr>
        <p:spPr>
          <a:xfrm>
            <a:off x="1696852" y="5429948"/>
            <a:ext cx="8845519" cy="859531"/>
          </a:xfrm>
          <a:prstGeom prst="rect">
            <a:avLst/>
          </a:prstGeom>
        </p:spPr>
        <p:txBody>
          <a:bodyPr wrap="square" lIns="121920" rIns="121920" bIns="60960">
            <a:spAutoFit/>
          </a:bodyPr>
          <a:lstStyle/>
          <a:p>
            <a:pPr algn="ctr" defTabSz="1216817">
              <a:lnSpc>
                <a:spcPct val="120000"/>
              </a:lnSpc>
              <a:spcBef>
                <a:spcPct val="20000"/>
              </a:spcBef>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建议您在展示时采用微软雅黑字体，本模版所有图形线条及其相应素材均可自由编辑、改色、替换。更多使用说明和作品请详阅模版最末的使用手册。</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algn="ctr">
              <a:lnSpc>
                <a:spcPct val="120000"/>
              </a:lnSpc>
            </a:pPr>
            <a:endParaRPr lang="en-US" sz="1400" dirty="0">
              <a:solidFill>
                <a:prstClr val="black"/>
              </a:solidFill>
              <a:latin typeface="Roboto Condensed Light" charset="0"/>
              <a:ea typeface="Roboto Condensed Light" charset="0"/>
              <a:cs typeface="Roboto Condensed Light" charset="0"/>
            </a:endParaRPr>
          </a:p>
        </p:txBody>
      </p:sp>
      <p:sp>
        <p:nvSpPr>
          <p:cNvPr id="45" name="出自【趣你的PPT】(微信:qunideppt)：最优质的PPT资源库"/>
          <p:cNvSpPr/>
          <p:nvPr/>
        </p:nvSpPr>
        <p:spPr>
          <a:xfrm>
            <a:off x="1678454" y="5128327"/>
            <a:ext cx="8845519" cy="301621"/>
          </a:xfrm>
          <a:prstGeom prst="rect">
            <a:avLst/>
          </a:prstGeom>
        </p:spPr>
        <p:txBody>
          <a:bodyPr wrap="square" lIns="121920" rIns="121920" bIns="60960">
            <a:spAutoFit/>
          </a:bodyPr>
          <a:lstStyle/>
          <a:p>
            <a:pPr algn="ctr">
              <a:lnSpc>
                <a:spcPct val="90000"/>
              </a:lnSpc>
              <a:spcBef>
                <a:spcPts val="600"/>
              </a:spcBef>
            </a:pPr>
            <a:r>
              <a:rPr lang="zh-CN" altLang="en-US" sz="1400" b="1" dirty="0" smtClean="0">
                <a:latin typeface="微软雅黑" panose="020B0503020204020204" pitchFamily="34" charset="-122"/>
                <a:ea typeface="微软雅黑" panose="020B0503020204020204" pitchFamily="34" charset="-122"/>
                <a:sym typeface="Arial" panose="020B0604020202020204" pitchFamily="34" charset="0"/>
              </a:rPr>
              <a:t>单击此处编辑</a:t>
            </a:r>
            <a:endParaRPr lang="en-US" altLang="zh-CN" sz="1400" b="1" dirty="0">
              <a:latin typeface="微软雅黑" panose="020B0503020204020204" pitchFamily="34" charset="-122"/>
              <a:ea typeface="微软雅黑" panose="020B0503020204020204" pitchFamily="34" charset="-122"/>
              <a:cs typeface="Roboto Condensed Light" charset="0"/>
            </a:endParaRPr>
          </a:p>
        </p:txBody>
      </p:sp>
      <p:grpSp>
        <p:nvGrpSpPr>
          <p:cNvPr id="46" name="组合 45"/>
          <p:cNvGrpSpPr/>
          <p:nvPr/>
        </p:nvGrpSpPr>
        <p:grpSpPr>
          <a:xfrm>
            <a:off x="542963" y="367681"/>
            <a:ext cx="3793169" cy="509506"/>
            <a:chOff x="531181" y="266700"/>
            <a:chExt cx="3793169" cy="509506"/>
          </a:xfrm>
        </p:grpSpPr>
        <p:grpSp>
          <p:nvGrpSpPr>
            <p:cNvPr id="47" name="组合 46"/>
            <p:cNvGrpSpPr/>
            <p:nvPr/>
          </p:nvGrpSpPr>
          <p:grpSpPr>
            <a:xfrm>
              <a:off x="531181" y="320336"/>
              <a:ext cx="3412169" cy="455870"/>
              <a:chOff x="531181" y="320336"/>
              <a:chExt cx="3412169" cy="455870"/>
            </a:xfrm>
          </p:grpSpPr>
          <p:grpSp>
            <p:nvGrpSpPr>
              <p:cNvPr id="49" name="组合 48"/>
              <p:cNvGrpSpPr/>
              <p:nvPr/>
            </p:nvGrpSpPr>
            <p:grpSpPr>
              <a:xfrm>
                <a:off x="531181" y="320336"/>
                <a:ext cx="221958" cy="455870"/>
                <a:chOff x="5024901" y="1727200"/>
                <a:chExt cx="221958" cy="455870"/>
              </a:xfrm>
            </p:grpSpPr>
            <p:sp>
              <p:nvSpPr>
                <p:cNvPr id="51" name="矩形 50"/>
                <p:cNvSpPr/>
                <p:nvPr/>
              </p:nvSpPr>
              <p:spPr>
                <a:xfrm>
                  <a:off x="5044440" y="1727200"/>
                  <a:ext cx="182880" cy="4558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024901" y="1727200"/>
                  <a:ext cx="221958" cy="45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0" name="直接连接符 49"/>
              <p:cNvCxnSpPr/>
              <p:nvPr/>
            </p:nvCxnSpPr>
            <p:spPr>
              <a:xfrm>
                <a:off x="684753" y="756887"/>
                <a:ext cx="325859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8" name="文本框 47"/>
            <p:cNvSpPr txBox="1"/>
            <p:nvPr/>
          </p:nvSpPr>
          <p:spPr>
            <a:xfrm>
              <a:off x="742950" y="266700"/>
              <a:ext cx="35814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a:t>
              </a:r>
              <a:r>
                <a:rPr lang="zh-CN" altLang="en-US" sz="2400" b="1" dirty="0" smtClean="0">
                  <a:latin typeface="微软雅黑" panose="020B0503020204020204" pitchFamily="34" charset="-122"/>
                  <a:ea typeface="微软雅黑" panose="020B0503020204020204" pitchFamily="34" charset="-122"/>
                </a:rPr>
                <a:t>此处添加您的标题</a:t>
              </a:r>
              <a:endParaRPr lang="zh-CN" altLang="en-US" sz="2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8492466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出自【趣你的PPT】(微信:qunideppt)：最优质的PPT资源库"/>
          <p:cNvSpPr>
            <a:spLocks noChangeArrowheads="1"/>
          </p:cNvSpPr>
          <p:nvPr/>
        </p:nvSpPr>
        <p:spPr bwMode="auto">
          <a:xfrm>
            <a:off x="6289002" y="1257137"/>
            <a:ext cx="4879420" cy="781900"/>
          </a:xfrm>
          <a:prstGeom prst="rect">
            <a:avLst/>
          </a:prstGeom>
          <a:solidFill>
            <a:schemeClr val="accent1"/>
          </a:solidFill>
          <a:ln>
            <a:noFill/>
          </a:ln>
          <a:extLst/>
        </p:spPr>
        <p:txBody>
          <a:bodyPr vert="horz" wrap="square" lIns="640080" tIns="45720" rIns="91440" bIns="45720" numCol="1" anchor="ctr" anchorCtr="0" compatLnSpc="1">
            <a:prstTxWarp prst="textNoShape">
              <a:avLst/>
            </a:prstTxWarp>
          </a:bodyPr>
          <a:lstStyle/>
          <a:p>
            <a:endParaRPr lang="en-US" altLang="zh-CN" sz="1400" dirty="0">
              <a:solidFill>
                <a:prstClr val="black"/>
              </a:solidFill>
            </a:endParaRPr>
          </a:p>
        </p:txBody>
      </p:sp>
      <p:sp>
        <p:nvSpPr>
          <p:cNvPr id="5" name="出自【趣你的PPT】(微信:qunideppt)：最优质的PPT资源库"/>
          <p:cNvSpPr>
            <a:spLocks/>
          </p:cNvSpPr>
          <p:nvPr/>
        </p:nvSpPr>
        <p:spPr bwMode="auto">
          <a:xfrm>
            <a:off x="11168422" y="1257137"/>
            <a:ext cx="1023578" cy="1179959"/>
          </a:xfrm>
          <a:custGeom>
            <a:avLst/>
            <a:gdLst>
              <a:gd name="T0" fmla="*/ 0 w 152"/>
              <a:gd name="T1" fmla="*/ 116 h 175"/>
              <a:gd name="T2" fmla="*/ 152 w 152"/>
              <a:gd name="T3" fmla="*/ 175 h 175"/>
              <a:gd name="T4" fmla="*/ 152 w 152"/>
              <a:gd name="T5" fmla="*/ 90 h 175"/>
              <a:gd name="T6" fmla="*/ 0 w 152"/>
              <a:gd name="T7" fmla="*/ 0 h 175"/>
              <a:gd name="T8" fmla="*/ 0 w 152"/>
              <a:gd name="T9" fmla="*/ 116 h 175"/>
            </a:gdLst>
            <a:ahLst/>
            <a:cxnLst>
              <a:cxn ang="0">
                <a:pos x="T0" y="T1"/>
              </a:cxn>
              <a:cxn ang="0">
                <a:pos x="T2" y="T3"/>
              </a:cxn>
              <a:cxn ang="0">
                <a:pos x="T4" y="T5"/>
              </a:cxn>
              <a:cxn ang="0">
                <a:pos x="T6" y="T7"/>
              </a:cxn>
              <a:cxn ang="0">
                <a:pos x="T8" y="T9"/>
              </a:cxn>
            </a:cxnLst>
            <a:rect l="0" t="0" r="r" b="b"/>
            <a:pathLst>
              <a:path w="152" h="175">
                <a:moveTo>
                  <a:pt x="0" y="116"/>
                </a:moveTo>
                <a:cubicBezTo>
                  <a:pt x="51" y="136"/>
                  <a:pt x="101" y="155"/>
                  <a:pt x="152" y="175"/>
                </a:cubicBezTo>
                <a:cubicBezTo>
                  <a:pt x="152" y="147"/>
                  <a:pt x="152" y="118"/>
                  <a:pt x="152" y="90"/>
                </a:cubicBezTo>
                <a:cubicBezTo>
                  <a:pt x="101" y="60"/>
                  <a:pt x="51" y="30"/>
                  <a:pt x="0" y="0"/>
                </a:cubicBezTo>
                <a:cubicBezTo>
                  <a:pt x="0" y="39"/>
                  <a:pt x="0" y="77"/>
                  <a:pt x="0" y="116"/>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Roboto Condensed Light" charset="0"/>
            </a:endParaRPr>
          </a:p>
        </p:txBody>
      </p:sp>
      <p:grpSp>
        <p:nvGrpSpPr>
          <p:cNvPr id="6" name="Group 32出自【趣你的PPT】(微信:qunideppt)：最优质的PPT资源库"/>
          <p:cNvGrpSpPr/>
          <p:nvPr/>
        </p:nvGrpSpPr>
        <p:grpSpPr>
          <a:xfrm>
            <a:off x="5831235" y="1197428"/>
            <a:ext cx="909847" cy="909848"/>
            <a:chOff x="5831235" y="1197428"/>
            <a:chExt cx="909847" cy="909848"/>
          </a:xfrm>
        </p:grpSpPr>
        <p:sp>
          <p:nvSpPr>
            <p:cNvPr id="7" name="出自【趣你的PPT】(微信:qunideppt)：最优质的PPT资源库"/>
            <p:cNvSpPr>
              <a:spLocks noChangeArrowheads="1"/>
            </p:cNvSpPr>
            <p:nvPr/>
          </p:nvSpPr>
          <p:spPr bwMode="auto">
            <a:xfrm>
              <a:off x="5873884" y="1237234"/>
              <a:ext cx="827393" cy="830236"/>
            </a:xfrm>
            <a:prstGeom prst="ellipse">
              <a:avLst/>
            </a:prstGeom>
            <a:solidFill>
              <a:schemeClr val="bg1"/>
            </a:solidFill>
            <a:ln>
              <a:noFill/>
            </a:ln>
            <a:extLst/>
          </p:spPr>
          <p:txBody>
            <a:bodyPr vert="horz" wrap="square" lIns="91440" tIns="45720" rIns="91440" bIns="45720" numCol="1" anchor="ctr" anchorCtr="0" compatLnSpc="1">
              <a:prstTxWarp prst="textNoShape">
                <a:avLst/>
              </a:prstTxWarp>
            </a:bodyPr>
            <a:lstStyle/>
            <a:p>
              <a:pPr algn="ctr"/>
              <a:r>
                <a:rPr lang="en-US" sz="1600" b="1" dirty="0">
                  <a:solidFill>
                    <a:prstClr val="black"/>
                  </a:solidFill>
                  <a:latin typeface="微软雅黑" panose="020B0503020204020204" pitchFamily="34" charset="-122"/>
                  <a:ea typeface="微软雅黑" panose="020B0503020204020204" pitchFamily="34" charset="-122"/>
                  <a:cs typeface="linea-basic-10" charset="0"/>
                </a:rPr>
                <a:t>1</a:t>
              </a:r>
              <a:endParaRPr lang="en-US" sz="1600" b="1" dirty="0">
                <a:solidFill>
                  <a:prstClr val="black"/>
                </a:solidFill>
                <a:latin typeface="微软雅黑" panose="020B0503020204020204" pitchFamily="34" charset="-122"/>
                <a:ea typeface="微软雅黑" panose="020B0503020204020204" pitchFamily="34" charset="-122"/>
              </a:endParaRPr>
            </a:p>
          </p:txBody>
        </p:sp>
        <p:sp>
          <p:nvSpPr>
            <p:cNvPr id="8" name="出自【趣你的PPT】(微信:qunideppt)：最优质的PPT资源库"/>
            <p:cNvSpPr>
              <a:spLocks noEditPoints="1"/>
            </p:cNvSpPr>
            <p:nvPr/>
          </p:nvSpPr>
          <p:spPr bwMode="auto">
            <a:xfrm>
              <a:off x="5831235" y="1197428"/>
              <a:ext cx="909847" cy="909848"/>
            </a:xfrm>
            <a:custGeom>
              <a:avLst/>
              <a:gdLst>
                <a:gd name="T0" fmla="*/ 68 w 135"/>
                <a:gd name="T1" fmla="*/ 135 h 135"/>
                <a:gd name="T2" fmla="*/ 0 w 135"/>
                <a:gd name="T3" fmla="*/ 67 h 135"/>
                <a:gd name="T4" fmla="*/ 68 w 135"/>
                <a:gd name="T5" fmla="*/ 0 h 135"/>
                <a:gd name="T6" fmla="*/ 135 w 135"/>
                <a:gd name="T7" fmla="*/ 67 h 135"/>
                <a:gd name="T8" fmla="*/ 68 w 135"/>
                <a:gd name="T9" fmla="*/ 135 h 135"/>
                <a:gd name="T10" fmla="*/ 68 w 135"/>
                <a:gd name="T11" fmla="*/ 12 h 135"/>
                <a:gd name="T12" fmla="*/ 12 w 135"/>
                <a:gd name="T13" fmla="*/ 67 h 135"/>
                <a:gd name="T14" fmla="*/ 68 w 135"/>
                <a:gd name="T15" fmla="*/ 123 h 135"/>
                <a:gd name="T16" fmla="*/ 123 w 135"/>
                <a:gd name="T17" fmla="*/ 67 h 135"/>
                <a:gd name="T18" fmla="*/ 68 w 135"/>
                <a:gd name="T19" fmla="*/ 1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5">
                  <a:moveTo>
                    <a:pt x="68" y="135"/>
                  </a:moveTo>
                  <a:cubicBezTo>
                    <a:pt x="31" y="135"/>
                    <a:pt x="0" y="104"/>
                    <a:pt x="0" y="67"/>
                  </a:cubicBezTo>
                  <a:cubicBezTo>
                    <a:pt x="0" y="30"/>
                    <a:pt x="31" y="0"/>
                    <a:pt x="68" y="0"/>
                  </a:cubicBezTo>
                  <a:cubicBezTo>
                    <a:pt x="105" y="0"/>
                    <a:pt x="135" y="30"/>
                    <a:pt x="135" y="67"/>
                  </a:cubicBezTo>
                  <a:cubicBezTo>
                    <a:pt x="135" y="104"/>
                    <a:pt x="105" y="135"/>
                    <a:pt x="68" y="135"/>
                  </a:cubicBezTo>
                  <a:close/>
                  <a:moveTo>
                    <a:pt x="68" y="12"/>
                  </a:moveTo>
                  <a:cubicBezTo>
                    <a:pt x="37" y="12"/>
                    <a:pt x="12" y="37"/>
                    <a:pt x="12" y="67"/>
                  </a:cubicBezTo>
                  <a:cubicBezTo>
                    <a:pt x="12" y="98"/>
                    <a:pt x="37" y="123"/>
                    <a:pt x="68" y="123"/>
                  </a:cubicBezTo>
                  <a:cubicBezTo>
                    <a:pt x="98" y="123"/>
                    <a:pt x="123" y="98"/>
                    <a:pt x="123" y="67"/>
                  </a:cubicBezTo>
                  <a:cubicBezTo>
                    <a:pt x="123" y="37"/>
                    <a:pt x="98" y="12"/>
                    <a:pt x="68" y="12"/>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Roboto Condensed Light" charset="0"/>
              </a:endParaRPr>
            </a:p>
          </p:txBody>
        </p:sp>
      </p:grpSp>
      <p:sp>
        <p:nvSpPr>
          <p:cNvPr id="9" name="出自【趣你的PPT】(微信:qunideppt)：最优质的PPT资源库"/>
          <p:cNvSpPr>
            <a:spLocks noChangeArrowheads="1"/>
          </p:cNvSpPr>
          <p:nvPr/>
        </p:nvSpPr>
        <p:spPr bwMode="auto">
          <a:xfrm>
            <a:off x="5355771" y="2215320"/>
            <a:ext cx="5812651" cy="781900"/>
          </a:xfrm>
          <a:prstGeom prst="rect">
            <a:avLst/>
          </a:prstGeom>
          <a:solidFill>
            <a:schemeClr val="accent2"/>
          </a:solidFill>
          <a:ln>
            <a:noFill/>
          </a:ln>
          <a:extLst/>
        </p:spPr>
        <p:txBody>
          <a:bodyPr vert="horz" wrap="square" lIns="640080" tIns="45720" rIns="91440" bIns="45720" numCol="1" anchor="ctr" anchorCtr="0" compatLnSpc="1">
            <a:prstTxWarp prst="textNoShape">
              <a:avLst/>
            </a:prstTxWarp>
          </a:bodyPr>
          <a:lstStyle/>
          <a:p>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0" name="出自【趣你的PPT】(微信:qunideppt)：最优质的PPT资源库"/>
          <p:cNvSpPr>
            <a:spLocks/>
          </p:cNvSpPr>
          <p:nvPr/>
        </p:nvSpPr>
        <p:spPr bwMode="auto">
          <a:xfrm>
            <a:off x="11168422" y="2215320"/>
            <a:ext cx="1023578" cy="929751"/>
          </a:xfrm>
          <a:custGeom>
            <a:avLst/>
            <a:gdLst>
              <a:gd name="T0" fmla="*/ 0 w 152"/>
              <a:gd name="T1" fmla="*/ 116 h 138"/>
              <a:gd name="T2" fmla="*/ 152 w 152"/>
              <a:gd name="T3" fmla="*/ 138 h 138"/>
              <a:gd name="T4" fmla="*/ 152 w 152"/>
              <a:gd name="T5" fmla="*/ 52 h 138"/>
              <a:gd name="T6" fmla="*/ 0 w 152"/>
              <a:gd name="T7" fmla="*/ 0 h 138"/>
              <a:gd name="T8" fmla="*/ 0 w 152"/>
              <a:gd name="T9" fmla="*/ 116 h 138"/>
            </a:gdLst>
            <a:ahLst/>
            <a:cxnLst>
              <a:cxn ang="0">
                <a:pos x="T0" y="T1"/>
              </a:cxn>
              <a:cxn ang="0">
                <a:pos x="T2" y="T3"/>
              </a:cxn>
              <a:cxn ang="0">
                <a:pos x="T4" y="T5"/>
              </a:cxn>
              <a:cxn ang="0">
                <a:pos x="T6" y="T7"/>
              </a:cxn>
              <a:cxn ang="0">
                <a:pos x="T8" y="T9"/>
              </a:cxn>
            </a:cxnLst>
            <a:rect l="0" t="0" r="r" b="b"/>
            <a:pathLst>
              <a:path w="152" h="138">
                <a:moveTo>
                  <a:pt x="0" y="116"/>
                </a:moveTo>
                <a:cubicBezTo>
                  <a:pt x="51" y="123"/>
                  <a:pt x="101" y="131"/>
                  <a:pt x="152" y="138"/>
                </a:cubicBezTo>
                <a:cubicBezTo>
                  <a:pt x="152" y="109"/>
                  <a:pt x="152" y="81"/>
                  <a:pt x="152" y="52"/>
                </a:cubicBezTo>
                <a:cubicBezTo>
                  <a:pt x="101" y="35"/>
                  <a:pt x="51" y="18"/>
                  <a:pt x="0" y="0"/>
                </a:cubicBezTo>
                <a:cubicBezTo>
                  <a:pt x="0" y="39"/>
                  <a:pt x="0" y="77"/>
                  <a:pt x="0" y="116"/>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Roboto Condensed Light" charset="0"/>
            </a:endParaRPr>
          </a:p>
        </p:txBody>
      </p:sp>
      <p:grpSp>
        <p:nvGrpSpPr>
          <p:cNvPr id="11" name="Group 33出自【趣你的PPT】(微信:qunideppt)：最优质的PPT资源库"/>
          <p:cNvGrpSpPr/>
          <p:nvPr/>
        </p:nvGrpSpPr>
        <p:grpSpPr>
          <a:xfrm>
            <a:off x="4755056" y="2155611"/>
            <a:ext cx="909847" cy="909848"/>
            <a:chOff x="4755056" y="2155611"/>
            <a:chExt cx="909847" cy="909848"/>
          </a:xfrm>
        </p:grpSpPr>
        <p:sp>
          <p:nvSpPr>
            <p:cNvPr id="12" name="出自【趣你的PPT】(微信:qunideppt)：最优质的PPT资源库"/>
            <p:cNvSpPr>
              <a:spLocks noChangeArrowheads="1"/>
            </p:cNvSpPr>
            <p:nvPr/>
          </p:nvSpPr>
          <p:spPr bwMode="auto">
            <a:xfrm>
              <a:off x="4797705" y="2195417"/>
              <a:ext cx="827393" cy="830236"/>
            </a:xfrm>
            <a:prstGeom prst="ellipse">
              <a:avLst/>
            </a:prstGeom>
            <a:solidFill>
              <a:schemeClr val="bg1"/>
            </a:solidFill>
            <a:ln>
              <a:noFill/>
            </a:ln>
            <a:extLst/>
          </p:spPr>
          <p:txBody>
            <a:bodyPr vert="horz" wrap="square" lIns="91440" tIns="45720" rIns="91440" bIns="45720" numCol="1" anchor="ctr" anchorCtr="0" compatLnSpc="1">
              <a:prstTxWarp prst="textNoShape">
                <a:avLst/>
              </a:prstTxWarp>
            </a:bodyPr>
            <a:lstStyle/>
            <a:p>
              <a:pPr algn="ctr"/>
              <a:r>
                <a:rPr lang="en-US" sz="1600" b="1" dirty="0">
                  <a:solidFill>
                    <a:prstClr val="black"/>
                  </a:solidFill>
                  <a:latin typeface="微软雅黑" panose="020B0503020204020204" pitchFamily="34" charset="-122"/>
                  <a:ea typeface="微软雅黑" panose="020B0503020204020204" pitchFamily="34" charset="-122"/>
                  <a:cs typeface="linea-basic-10" charset="0"/>
                </a:rPr>
                <a:t>2</a:t>
              </a:r>
            </a:p>
          </p:txBody>
        </p:sp>
        <p:sp>
          <p:nvSpPr>
            <p:cNvPr id="13" name="出自【趣你的PPT】(微信:qunideppt)：最优质的PPT资源库"/>
            <p:cNvSpPr>
              <a:spLocks noEditPoints="1"/>
            </p:cNvSpPr>
            <p:nvPr/>
          </p:nvSpPr>
          <p:spPr bwMode="auto">
            <a:xfrm>
              <a:off x="4755056" y="2155611"/>
              <a:ext cx="909847" cy="909848"/>
            </a:xfrm>
            <a:custGeom>
              <a:avLst/>
              <a:gdLst>
                <a:gd name="T0" fmla="*/ 68 w 135"/>
                <a:gd name="T1" fmla="*/ 135 h 135"/>
                <a:gd name="T2" fmla="*/ 0 w 135"/>
                <a:gd name="T3" fmla="*/ 67 h 135"/>
                <a:gd name="T4" fmla="*/ 68 w 135"/>
                <a:gd name="T5" fmla="*/ 0 h 135"/>
                <a:gd name="T6" fmla="*/ 135 w 135"/>
                <a:gd name="T7" fmla="*/ 67 h 135"/>
                <a:gd name="T8" fmla="*/ 68 w 135"/>
                <a:gd name="T9" fmla="*/ 135 h 135"/>
                <a:gd name="T10" fmla="*/ 68 w 135"/>
                <a:gd name="T11" fmla="*/ 12 h 135"/>
                <a:gd name="T12" fmla="*/ 12 w 135"/>
                <a:gd name="T13" fmla="*/ 67 h 135"/>
                <a:gd name="T14" fmla="*/ 68 w 135"/>
                <a:gd name="T15" fmla="*/ 123 h 135"/>
                <a:gd name="T16" fmla="*/ 123 w 135"/>
                <a:gd name="T17" fmla="*/ 67 h 135"/>
                <a:gd name="T18" fmla="*/ 68 w 135"/>
                <a:gd name="T19" fmla="*/ 1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5">
                  <a:moveTo>
                    <a:pt x="68" y="135"/>
                  </a:moveTo>
                  <a:cubicBezTo>
                    <a:pt x="31" y="135"/>
                    <a:pt x="0" y="104"/>
                    <a:pt x="0" y="67"/>
                  </a:cubicBezTo>
                  <a:cubicBezTo>
                    <a:pt x="0" y="30"/>
                    <a:pt x="31" y="0"/>
                    <a:pt x="68" y="0"/>
                  </a:cubicBezTo>
                  <a:cubicBezTo>
                    <a:pt x="105" y="0"/>
                    <a:pt x="135" y="30"/>
                    <a:pt x="135" y="67"/>
                  </a:cubicBezTo>
                  <a:cubicBezTo>
                    <a:pt x="135" y="104"/>
                    <a:pt x="105" y="135"/>
                    <a:pt x="68" y="135"/>
                  </a:cubicBezTo>
                  <a:close/>
                  <a:moveTo>
                    <a:pt x="68" y="12"/>
                  </a:moveTo>
                  <a:cubicBezTo>
                    <a:pt x="37" y="12"/>
                    <a:pt x="12" y="37"/>
                    <a:pt x="12" y="67"/>
                  </a:cubicBezTo>
                  <a:cubicBezTo>
                    <a:pt x="12" y="98"/>
                    <a:pt x="37" y="123"/>
                    <a:pt x="68" y="123"/>
                  </a:cubicBezTo>
                  <a:cubicBezTo>
                    <a:pt x="98" y="123"/>
                    <a:pt x="123" y="98"/>
                    <a:pt x="123" y="67"/>
                  </a:cubicBezTo>
                  <a:cubicBezTo>
                    <a:pt x="123" y="37"/>
                    <a:pt x="98" y="12"/>
                    <a:pt x="68" y="1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Roboto Condensed Light" charset="0"/>
              </a:endParaRPr>
            </a:p>
          </p:txBody>
        </p:sp>
      </p:grpSp>
      <p:sp>
        <p:nvSpPr>
          <p:cNvPr id="14" name="出自【趣你的PPT】(微信:qunideppt)：最优质的PPT资源库"/>
          <p:cNvSpPr>
            <a:spLocks noChangeArrowheads="1"/>
          </p:cNvSpPr>
          <p:nvPr/>
        </p:nvSpPr>
        <p:spPr bwMode="auto">
          <a:xfrm>
            <a:off x="6289002" y="3173503"/>
            <a:ext cx="4879420" cy="781900"/>
          </a:xfrm>
          <a:prstGeom prst="rect">
            <a:avLst/>
          </a:prstGeom>
          <a:solidFill>
            <a:schemeClr val="accent1"/>
          </a:solidFill>
          <a:ln>
            <a:noFill/>
          </a:ln>
          <a:extLst/>
        </p:spPr>
        <p:txBody>
          <a:bodyPr vert="horz" wrap="square" lIns="640080" tIns="45720" rIns="91440" bIns="45720" numCol="1" anchor="ctr" anchorCtr="0" compatLnSpc="1">
            <a:prstTxWarp prst="textNoShape">
              <a:avLst/>
            </a:prstTxWarp>
          </a:bodyPr>
          <a:lstStyle/>
          <a:p>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5" name="出自【趣你的PPT】(微信:qunideppt)：最优质的PPT资源库"/>
          <p:cNvSpPr>
            <a:spLocks/>
          </p:cNvSpPr>
          <p:nvPr/>
        </p:nvSpPr>
        <p:spPr bwMode="auto">
          <a:xfrm>
            <a:off x="11168422" y="3173503"/>
            <a:ext cx="1023578" cy="781900"/>
          </a:xfrm>
          <a:custGeom>
            <a:avLst/>
            <a:gdLst>
              <a:gd name="T0" fmla="*/ 0 w 152"/>
              <a:gd name="T1" fmla="*/ 116 h 116"/>
              <a:gd name="T2" fmla="*/ 152 w 152"/>
              <a:gd name="T3" fmla="*/ 101 h 116"/>
              <a:gd name="T4" fmla="*/ 152 w 152"/>
              <a:gd name="T5" fmla="*/ 15 h 116"/>
              <a:gd name="T6" fmla="*/ 0 w 152"/>
              <a:gd name="T7" fmla="*/ 0 h 116"/>
              <a:gd name="T8" fmla="*/ 0 w 152"/>
              <a:gd name="T9" fmla="*/ 116 h 116"/>
            </a:gdLst>
            <a:ahLst/>
            <a:cxnLst>
              <a:cxn ang="0">
                <a:pos x="T0" y="T1"/>
              </a:cxn>
              <a:cxn ang="0">
                <a:pos x="T2" y="T3"/>
              </a:cxn>
              <a:cxn ang="0">
                <a:pos x="T4" y="T5"/>
              </a:cxn>
              <a:cxn ang="0">
                <a:pos x="T6" y="T7"/>
              </a:cxn>
              <a:cxn ang="0">
                <a:pos x="T8" y="T9"/>
              </a:cxn>
            </a:cxnLst>
            <a:rect l="0" t="0" r="r" b="b"/>
            <a:pathLst>
              <a:path w="152" h="116">
                <a:moveTo>
                  <a:pt x="0" y="116"/>
                </a:moveTo>
                <a:cubicBezTo>
                  <a:pt x="51" y="111"/>
                  <a:pt x="101" y="106"/>
                  <a:pt x="152" y="101"/>
                </a:cubicBezTo>
                <a:cubicBezTo>
                  <a:pt x="152" y="72"/>
                  <a:pt x="152" y="44"/>
                  <a:pt x="152" y="15"/>
                </a:cubicBezTo>
                <a:cubicBezTo>
                  <a:pt x="101" y="10"/>
                  <a:pt x="51" y="5"/>
                  <a:pt x="0" y="0"/>
                </a:cubicBezTo>
                <a:cubicBezTo>
                  <a:pt x="0" y="39"/>
                  <a:pt x="0" y="77"/>
                  <a:pt x="0" y="116"/>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Roboto Condensed Light" charset="0"/>
            </a:endParaRPr>
          </a:p>
        </p:txBody>
      </p:sp>
      <p:grpSp>
        <p:nvGrpSpPr>
          <p:cNvPr id="16" name="Group 34出自【趣你的PPT】(微信:qunideppt)：最优质的PPT资源库"/>
          <p:cNvGrpSpPr/>
          <p:nvPr/>
        </p:nvGrpSpPr>
        <p:grpSpPr>
          <a:xfrm>
            <a:off x="5831235" y="3113795"/>
            <a:ext cx="909847" cy="909848"/>
            <a:chOff x="5831235" y="3113795"/>
            <a:chExt cx="909847" cy="909848"/>
          </a:xfrm>
        </p:grpSpPr>
        <p:sp>
          <p:nvSpPr>
            <p:cNvPr id="17" name="出自【趣你的PPT】(微信:qunideppt)：最优质的PPT资源库"/>
            <p:cNvSpPr>
              <a:spLocks noChangeArrowheads="1"/>
            </p:cNvSpPr>
            <p:nvPr/>
          </p:nvSpPr>
          <p:spPr bwMode="auto">
            <a:xfrm>
              <a:off x="5873884" y="3153600"/>
              <a:ext cx="827393" cy="830236"/>
            </a:xfrm>
            <a:prstGeom prst="ellipse">
              <a:avLst/>
            </a:prstGeom>
            <a:solidFill>
              <a:schemeClr val="bg1"/>
            </a:solidFill>
            <a:ln>
              <a:noFill/>
            </a:ln>
            <a:extLst/>
          </p:spPr>
          <p:txBody>
            <a:bodyPr vert="horz" wrap="square" lIns="91440" tIns="45720" rIns="91440" bIns="45720" numCol="1" anchor="ctr" anchorCtr="0" compatLnSpc="1">
              <a:prstTxWarp prst="textNoShape">
                <a:avLst/>
              </a:prstTxWarp>
            </a:bodyPr>
            <a:lstStyle/>
            <a:p>
              <a:pPr algn="ctr"/>
              <a:r>
                <a:rPr lang="en-US" sz="1600" b="1" dirty="0">
                  <a:solidFill>
                    <a:prstClr val="black"/>
                  </a:solidFill>
                  <a:latin typeface="微软雅黑" panose="020B0503020204020204" pitchFamily="34" charset="-122"/>
                  <a:ea typeface="微软雅黑" panose="020B0503020204020204" pitchFamily="34" charset="-122"/>
                  <a:cs typeface="linea-basic-10" charset="0"/>
                </a:rPr>
                <a:t>3</a:t>
              </a:r>
            </a:p>
          </p:txBody>
        </p:sp>
        <p:sp>
          <p:nvSpPr>
            <p:cNvPr id="18" name="出自【趣你的PPT】(微信:qunideppt)：最优质的PPT资源库"/>
            <p:cNvSpPr>
              <a:spLocks noEditPoints="1"/>
            </p:cNvSpPr>
            <p:nvPr/>
          </p:nvSpPr>
          <p:spPr bwMode="auto">
            <a:xfrm>
              <a:off x="5831235" y="3113795"/>
              <a:ext cx="909847" cy="909848"/>
            </a:xfrm>
            <a:custGeom>
              <a:avLst/>
              <a:gdLst>
                <a:gd name="T0" fmla="*/ 68 w 135"/>
                <a:gd name="T1" fmla="*/ 135 h 135"/>
                <a:gd name="T2" fmla="*/ 0 w 135"/>
                <a:gd name="T3" fmla="*/ 67 h 135"/>
                <a:gd name="T4" fmla="*/ 68 w 135"/>
                <a:gd name="T5" fmla="*/ 0 h 135"/>
                <a:gd name="T6" fmla="*/ 135 w 135"/>
                <a:gd name="T7" fmla="*/ 67 h 135"/>
                <a:gd name="T8" fmla="*/ 68 w 135"/>
                <a:gd name="T9" fmla="*/ 135 h 135"/>
                <a:gd name="T10" fmla="*/ 68 w 135"/>
                <a:gd name="T11" fmla="*/ 12 h 135"/>
                <a:gd name="T12" fmla="*/ 12 w 135"/>
                <a:gd name="T13" fmla="*/ 67 h 135"/>
                <a:gd name="T14" fmla="*/ 68 w 135"/>
                <a:gd name="T15" fmla="*/ 123 h 135"/>
                <a:gd name="T16" fmla="*/ 123 w 135"/>
                <a:gd name="T17" fmla="*/ 67 h 135"/>
                <a:gd name="T18" fmla="*/ 68 w 135"/>
                <a:gd name="T19" fmla="*/ 1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5">
                  <a:moveTo>
                    <a:pt x="68" y="135"/>
                  </a:moveTo>
                  <a:cubicBezTo>
                    <a:pt x="31" y="135"/>
                    <a:pt x="0" y="104"/>
                    <a:pt x="0" y="67"/>
                  </a:cubicBezTo>
                  <a:cubicBezTo>
                    <a:pt x="0" y="30"/>
                    <a:pt x="31" y="0"/>
                    <a:pt x="68" y="0"/>
                  </a:cubicBezTo>
                  <a:cubicBezTo>
                    <a:pt x="105" y="0"/>
                    <a:pt x="135" y="30"/>
                    <a:pt x="135" y="67"/>
                  </a:cubicBezTo>
                  <a:cubicBezTo>
                    <a:pt x="135" y="104"/>
                    <a:pt x="105" y="135"/>
                    <a:pt x="68" y="135"/>
                  </a:cubicBezTo>
                  <a:close/>
                  <a:moveTo>
                    <a:pt x="68" y="12"/>
                  </a:moveTo>
                  <a:cubicBezTo>
                    <a:pt x="37" y="12"/>
                    <a:pt x="12" y="37"/>
                    <a:pt x="12" y="67"/>
                  </a:cubicBezTo>
                  <a:cubicBezTo>
                    <a:pt x="12" y="98"/>
                    <a:pt x="37" y="123"/>
                    <a:pt x="68" y="123"/>
                  </a:cubicBezTo>
                  <a:cubicBezTo>
                    <a:pt x="98" y="123"/>
                    <a:pt x="123" y="98"/>
                    <a:pt x="123" y="67"/>
                  </a:cubicBezTo>
                  <a:cubicBezTo>
                    <a:pt x="123" y="37"/>
                    <a:pt x="98" y="12"/>
                    <a:pt x="68" y="12"/>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Roboto Condensed Light" charset="0"/>
              </a:endParaRPr>
            </a:p>
          </p:txBody>
        </p:sp>
      </p:grpSp>
      <p:sp>
        <p:nvSpPr>
          <p:cNvPr id="19" name="出自【趣你的PPT】(微信:qunideppt)：最优质的PPT资源库"/>
          <p:cNvSpPr>
            <a:spLocks noChangeArrowheads="1"/>
          </p:cNvSpPr>
          <p:nvPr/>
        </p:nvSpPr>
        <p:spPr bwMode="auto">
          <a:xfrm>
            <a:off x="5355771" y="4131687"/>
            <a:ext cx="5812651" cy="781900"/>
          </a:xfrm>
          <a:prstGeom prst="rect">
            <a:avLst/>
          </a:prstGeom>
          <a:solidFill>
            <a:schemeClr val="accent2"/>
          </a:solidFill>
          <a:ln>
            <a:noFill/>
          </a:ln>
          <a:extLst/>
        </p:spPr>
        <p:txBody>
          <a:bodyPr vert="horz" wrap="square" lIns="640080" tIns="45720" rIns="91440" bIns="45720" numCol="1" anchor="ctr" anchorCtr="0" compatLnSpc="1">
            <a:prstTxWarp prst="textNoShape">
              <a:avLst/>
            </a:prstTxWarp>
          </a:bodyPr>
          <a:lstStyle/>
          <a:p>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0" name="出自【趣你的PPT】(微信:qunideppt)：最优质的PPT资源库"/>
          <p:cNvSpPr>
            <a:spLocks/>
          </p:cNvSpPr>
          <p:nvPr/>
        </p:nvSpPr>
        <p:spPr bwMode="auto">
          <a:xfrm>
            <a:off x="11168422" y="3983836"/>
            <a:ext cx="1023578" cy="929751"/>
          </a:xfrm>
          <a:custGeom>
            <a:avLst/>
            <a:gdLst>
              <a:gd name="T0" fmla="*/ 0 w 152"/>
              <a:gd name="T1" fmla="*/ 138 h 138"/>
              <a:gd name="T2" fmla="*/ 152 w 152"/>
              <a:gd name="T3" fmla="*/ 86 h 138"/>
              <a:gd name="T4" fmla="*/ 152 w 152"/>
              <a:gd name="T5" fmla="*/ 0 h 138"/>
              <a:gd name="T6" fmla="*/ 0 w 152"/>
              <a:gd name="T7" fmla="*/ 22 h 138"/>
              <a:gd name="T8" fmla="*/ 0 w 152"/>
              <a:gd name="T9" fmla="*/ 138 h 138"/>
            </a:gdLst>
            <a:ahLst/>
            <a:cxnLst>
              <a:cxn ang="0">
                <a:pos x="T0" y="T1"/>
              </a:cxn>
              <a:cxn ang="0">
                <a:pos x="T2" y="T3"/>
              </a:cxn>
              <a:cxn ang="0">
                <a:pos x="T4" y="T5"/>
              </a:cxn>
              <a:cxn ang="0">
                <a:pos x="T6" y="T7"/>
              </a:cxn>
              <a:cxn ang="0">
                <a:pos x="T8" y="T9"/>
              </a:cxn>
            </a:cxnLst>
            <a:rect l="0" t="0" r="r" b="b"/>
            <a:pathLst>
              <a:path w="152" h="138">
                <a:moveTo>
                  <a:pt x="0" y="138"/>
                </a:moveTo>
                <a:cubicBezTo>
                  <a:pt x="51" y="121"/>
                  <a:pt x="101" y="103"/>
                  <a:pt x="152" y="86"/>
                </a:cubicBezTo>
                <a:cubicBezTo>
                  <a:pt x="152" y="57"/>
                  <a:pt x="152" y="29"/>
                  <a:pt x="152" y="0"/>
                </a:cubicBezTo>
                <a:cubicBezTo>
                  <a:pt x="101" y="8"/>
                  <a:pt x="51" y="15"/>
                  <a:pt x="0" y="22"/>
                </a:cubicBezTo>
                <a:cubicBezTo>
                  <a:pt x="0" y="61"/>
                  <a:pt x="0" y="99"/>
                  <a:pt x="0" y="138"/>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Roboto Condensed Light" charset="0"/>
            </a:endParaRPr>
          </a:p>
        </p:txBody>
      </p:sp>
      <p:grpSp>
        <p:nvGrpSpPr>
          <p:cNvPr id="21" name="Group 35出自【趣你的PPT】(微信:qunideppt)：最优质的PPT资源库"/>
          <p:cNvGrpSpPr/>
          <p:nvPr/>
        </p:nvGrpSpPr>
        <p:grpSpPr>
          <a:xfrm>
            <a:off x="4755056" y="4069135"/>
            <a:ext cx="909847" cy="904161"/>
            <a:chOff x="4755056" y="4069135"/>
            <a:chExt cx="909847" cy="904161"/>
          </a:xfrm>
        </p:grpSpPr>
        <p:sp>
          <p:nvSpPr>
            <p:cNvPr id="22" name="出自【趣你的PPT】(微信:qunideppt)：最优质的PPT资源库"/>
            <p:cNvSpPr>
              <a:spLocks noChangeArrowheads="1"/>
            </p:cNvSpPr>
            <p:nvPr/>
          </p:nvSpPr>
          <p:spPr bwMode="auto">
            <a:xfrm>
              <a:off x="4797705" y="4111784"/>
              <a:ext cx="827393" cy="821706"/>
            </a:xfrm>
            <a:prstGeom prst="ellipse">
              <a:avLst/>
            </a:prstGeom>
            <a:solidFill>
              <a:srgbClr val="FFFFFF"/>
            </a:solidFill>
            <a:ln>
              <a:noFill/>
            </a:ln>
            <a:extLst/>
          </p:spPr>
          <p:txBody>
            <a:bodyPr vert="horz" wrap="square" lIns="91440" tIns="45720" rIns="91440" bIns="45720" numCol="1" anchor="ctr" anchorCtr="0" compatLnSpc="1">
              <a:prstTxWarp prst="textNoShape">
                <a:avLst/>
              </a:prstTxWarp>
            </a:bodyPr>
            <a:lstStyle/>
            <a:p>
              <a:pPr algn="ctr"/>
              <a:r>
                <a:rPr lang="en-US" sz="1600" b="1" dirty="0">
                  <a:solidFill>
                    <a:prstClr val="black"/>
                  </a:solidFill>
                  <a:latin typeface="微软雅黑" panose="020B0503020204020204" pitchFamily="34" charset="-122"/>
                  <a:ea typeface="微软雅黑" panose="020B0503020204020204" pitchFamily="34" charset="-122"/>
                  <a:cs typeface="linea-basic-10" charset="0"/>
                </a:rPr>
                <a:t>4</a:t>
              </a:r>
            </a:p>
          </p:txBody>
        </p:sp>
        <p:sp>
          <p:nvSpPr>
            <p:cNvPr id="23" name="出自【趣你的PPT】(微信:qunideppt)：最优质的PPT资源库"/>
            <p:cNvSpPr>
              <a:spLocks noEditPoints="1"/>
            </p:cNvSpPr>
            <p:nvPr/>
          </p:nvSpPr>
          <p:spPr bwMode="auto">
            <a:xfrm>
              <a:off x="4755056" y="4069135"/>
              <a:ext cx="909847" cy="904161"/>
            </a:xfrm>
            <a:custGeom>
              <a:avLst/>
              <a:gdLst>
                <a:gd name="T0" fmla="*/ 68 w 135"/>
                <a:gd name="T1" fmla="*/ 134 h 134"/>
                <a:gd name="T2" fmla="*/ 0 w 135"/>
                <a:gd name="T3" fmla="*/ 67 h 134"/>
                <a:gd name="T4" fmla="*/ 68 w 135"/>
                <a:gd name="T5" fmla="*/ 0 h 134"/>
                <a:gd name="T6" fmla="*/ 135 w 135"/>
                <a:gd name="T7" fmla="*/ 67 h 134"/>
                <a:gd name="T8" fmla="*/ 68 w 135"/>
                <a:gd name="T9" fmla="*/ 134 h 134"/>
                <a:gd name="T10" fmla="*/ 68 w 135"/>
                <a:gd name="T11" fmla="*/ 12 h 134"/>
                <a:gd name="T12" fmla="*/ 12 w 135"/>
                <a:gd name="T13" fmla="*/ 67 h 134"/>
                <a:gd name="T14" fmla="*/ 68 w 135"/>
                <a:gd name="T15" fmla="*/ 122 h 134"/>
                <a:gd name="T16" fmla="*/ 123 w 135"/>
                <a:gd name="T17" fmla="*/ 67 h 134"/>
                <a:gd name="T18" fmla="*/ 68 w 135"/>
                <a:gd name="T19" fmla="*/ 1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4">
                  <a:moveTo>
                    <a:pt x="68" y="134"/>
                  </a:moveTo>
                  <a:cubicBezTo>
                    <a:pt x="31" y="134"/>
                    <a:pt x="0" y="104"/>
                    <a:pt x="0" y="67"/>
                  </a:cubicBezTo>
                  <a:cubicBezTo>
                    <a:pt x="0" y="30"/>
                    <a:pt x="31" y="0"/>
                    <a:pt x="68" y="0"/>
                  </a:cubicBezTo>
                  <a:cubicBezTo>
                    <a:pt x="105" y="0"/>
                    <a:pt x="135" y="30"/>
                    <a:pt x="135" y="67"/>
                  </a:cubicBezTo>
                  <a:cubicBezTo>
                    <a:pt x="135" y="104"/>
                    <a:pt x="105" y="134"/>
                    <a:pt x="68" y="134"/>
                  </a:cubicBezTo>
                  <a:close/>
                  <a:moveTo>
                    <a:pt x="68" y="12"/>
                  </a:moveTo>
                  <a:cubicBezTo>
                    <a:pt x="37" y="12"/>
                    <a:pt x="12" y="37"/>
                    <a:pt x="12" y="67"/>
                  </a:cubicBezTo>
                  <a:cubicBezTo>
                    <a:pt x="12" y="98"/>
                    <a:pt x="37" y="122"/>
                    <a:pt x="68" y="122"/>
                  </a:cubicBezTo>
                  <a:cubicBezTo>
                    <a:pt x="98" y="122"/>
                    <a:pt x="123" y="98"/>
                    <a:pt x="123" y="67"/>
                  </a:cubicBezTo>
                  <a:cubicBezTo>
                    <a:pt x="123" y="37"/>
                    <a:pt x="98" y="12"/>
                    <a:pt x="68" y="1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Roboto Condensed Light" charset="0"/>
              </a:endParaRPr>
            </a:p>
          </p:txBody>
        </p:sp>
      </p:grpSp>
      <p:sp>
        <p:nvSpPr>
          <p:cNvPr id="24" name="出自【趣你的PPT】(微信:qunideppt)：最优质的PPT资源库"/>
          <p:cNvSpPr>
            <a:spLocks noChangeArrowheads="1"/>
          </p:cNvSpPr>
          <p:nvPr/>
        </p:nvSpPr>
        <p:spPr bwMode="auto">
          <a:xfrm>
            <a:off x="6289002" y="5089870"/>
            <a:ext cx="4879420" cy="781900"/>
          </a:xfrm>
          <a:prstGeom prst="rect">
            <a:avLst/>
          </a:prstGeom>
          <a:solidFill>
            <a:schemeClr val="accent1"/>
          </a:solidFill>
          <a:ln>
            <a:noFill/>
          </a:ln>
          <a:extLst/>
        </p:spPr>
        <p:txBody>
          <a:bodyPr vert="horz" wrap="square" lIns="640080" tIns="45720" rIns="91440" bIns="45720" numCol="1" anchor="ctr" anchorCtr="0" compatLnSpc="1">
            <a:prstTxWarp prst="textNoShape">
              <a:avLst/>
            </a:prstTxWarp>
          </a:bodyPr>
          <a:lstStyle/>
          <a:p>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5" name="出自【趣你的PPT】(微信:qunideppt)：最优质的PPT资源库"/>
          <p:cNvSpPr>
            <a:spLocks/>
          </p:cNvSpPr>
          <p:nvPr/>
        </p:nvSpPr>
        <p:spPr bwMode="auto">
          <a:xfrm>
            <a:off x="11168422" y="4691812"/>
            <a:ext cx="1023578" cy="1179959"/>
          </a:xfrm>
          <a:custGeom>
            <a:avLst/>
            <a:gdLst>
              <a:gd name="T0" fmla="*/ 0 w 152"/>
              <a:gd name="T1" fmla="*/ 175 h 175"/>
              <a:gd name="T2" fmla="*/ 152 w 152"/>
              <a:gd name="T3" fmla="*/ 86 h 175"/>
              <a:gd name="T4" fmla="*/ 152 w 152"/>
              <a:gd name="T5" fmla="*/ 0 h 175"/>
              <a:gd name="T6" fmla="*/ 0 w 152"/>
              <a:gd name="T7" fmla="*/ 59 h 175"/>
              <a:gd name="T8" fmla="*/ 0 w 152"/>
              <a:gd name="T9" fmla="*/ 175 h 175"/>
            </a:gdLst>
            <a:ahLst/>
            <a:cxnLst>
              <a:cxn ang="0">
                <a:pos x="T0" y="T1"/>
              </a:cxn>
              <a:cxn ang="0">
                <a:pos x="T2" y="T3"/>
              </a:cxn>
              <a:cxn ang="0">
                <a:pos x="T4" y="T5"/>
              </a:cxn>
              <a:cxn ang="0">
                <a:pos x="T6" y="T7"/>
              </a:cxn>
              <a:cxn ang="0">
                <a:pos x="T8" y="T9"/>
              </a:cxn>
            </a:cxnLst>
            <a:rect l="0" t="0" r="r" b="b"/>
            <a:pathLst>
              <a:path w="152" h="175">
                <a:moveTo>
                  <a:pt x="0" y="175"/>
                </a:moveTo>
                <a:cubicBezTo>
                  <a:pt x="51" y="145"/>
                  <a:pt x="101" y="116"/>
                  <a:pt x="152" y="86"/>
                </a:cubicBezTo>
                <a:cubicBezTo>
                  <a:pt x="152" y="57"/>
                  <a:pt x="152" y="29"/>
                  <a:pt x="152" y="0"/>
                </a:cubicBezTo>
                <a:cubicBezTo>
                  <a:pt x="101" y="20"/>
                  <a:pt x="51" y="40"/>
                  <a:pt x="0" y="59"/>
                </a:cubicBezTo>
                <a:cubicBezTo>
                  <a:pt x="0" y="98"/>
                  <a:pt x="0" y="136"/>
                  <a:pt x="0" y="175"/>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Roboto Condensed Light" charset="0"/>
            </a:endParaRPr>
          </a:p>
        </p:txBody>
      </p:sp>
      <p:grpSp>
        <p:nvGrpSpPr>
          <p:cNvPr id="26" name="Group 36出自【趣你的PPT】(微信:qunideppt)：最优质的PPT资源库"/>
          <p:cNvGrpSpPr/>
          <p:nvPr/>
        </p:nvGrpSpPr>
        <p:grpSpPr>
          <a:xfrm>
            <a:off x="5831235" y="5027318"/>
            <a:ext cx="909847" cy="904161"/>
            <a:chOff x="5831235" y="5027318"/>
            <a:chExt cx="909847" cy="904161"/>
          </a:xfrm>
        </p:grpSpPr>
        <p:sp>
          <p:nvSpPr>
            <p:cNvPr id="27" name="出自【趣你的PPT】(微信:qunideppt)：最优质的PPT资源库"/>
            <p:cNvSpPr>
              <a:spLocks noChangeArrowheads="1"/>
            </p:cNvSpPr>
            <p:nvPr/>
          </p:nvSpPr>
          <p:spPr bwMode="auto">
            <a:xfrm>
              <a:off x="5873884" y="5067124"/>
              <a:ext cx="827393" cy="824549"/>
            </a:xfrm>
            <a:prstGeom prst="ellipse">
              <a:avLst/>
            </a:prstGeom>
            <a:solidFill>
              <a:schemeClr val="bg1"/>
            </a:solidFill>
            <a:ln>
              <a:noFill/>
            </a:ln>
            <a:extLst/>
          </p:spPr>
          <p:txBody>
            <a:bodyPr vert="horz" wrap="square" lIns="91440" tIns="45720" rIns="91440" bIns="45720" numCol="1" anchor="ctr" anchorCtr="0" compatLnSpc="1">
              <a:prstTxWarp prst="textNoShape">
                <a:avLst/>
              </a:prstTxWarp>
            </a:bodyPr>
            <a:lstStyle/>
            <a:p>
              <a:pPr algn="ctr"/>
              <a:r>
                <a:rPr lang="en-US" sz="1600" b="1" dirty="0">
                  <a:solidFill>
                    <a:prstClr val="black"/>
                  </a:solidFill>
                  <a:latin typeface="微软雅黑" panose="020B0503020204020204" pitchFamily="34" charset="-122"/>
                  <a:ea typeface="微软雅黑" panose="020B0503020204020204" pitchFamily="34" charset="-122"/>
                  <a:cs typeface="linea-basic-10" charset="0"/>
                </a:rPr>
                <a:t>5</a:t>
              </a:r>
            </a:p>
          </p:txBody>
        </p:sp>
        <p:sp>
          <p:nvSpPr>
            <p:cNvPr id="28" name="出自【趣你的PPT】(微信:qunideppt)：最优质的PPT资源库"/>
            <p:cNvSpPr>
              <a:spLocks noEditPoints="1"/>
            </p:cNvSpPr>
            <p:nvPr/>
          </p:nvSpPr>
          <p:spPr bwMode="auto">
            <a:xfrm>
              <a:off x="5831235" y="5027318"/>
              <a:ext cx="909847" cy="904161"/>
            </a:xfrm>
            <a:custGeom>
              <a:avLst/>
              <a:gdLst>
                <a:gd name="T0" fmla="*/ 68 w 135"/>
                <a:gd name="T1" fmla="*/ 134 h 134"/>
                <a:gd name="T2" fmla="*/ 0 w 135"/>
                <a:gd name="T3" fmla="*/ 67 h 134"/>
                <a:gd name="T4" fmla="*/ 68 w 135"/>
                <a:gd name="T5" fmla="*/ 0 h 134"/>
                <a:gd name="T6" fmla="*/ 135 w 135"/>
                <a:gd name="T7" fmla="*/ 67 h 134"/>
                <a:gd name="T8" fmla="*/ 68 w 135"/>
                <a:gd name="T9" fmla="*/ 134 h 134"/>
                <a:gd name="T10" fmla="*/ 68 w 135"/>
                <a:gd name="T11" fmla="*/ 12 h 134"/>
                <a:gd name="T12" fmla="*/ 12 w 135"/>
                <a:gd name="T13" fmla="*/ 67 h 134"/>
                <a:gd name="T14" fmla="*/ 68 w 135"/>
                <a:gd name="T15" fmla="*/ 122 h 134"/>
                <a:gd name="T16" fmla="*/ 123 w 135"/>
                <a:gd name="T17" fmla="*/ 67 h 134"/>
                <a:gd name="T18" fmla="*/ 68 w 135"/>
                <a:gd name="T19" fmla="*/ 1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4">
                  <a:moveTo>
                    <a:pt x="68" y="134"/>
                  </a:moveTo>
                  <a:cubicBezTo>
                    <a:pt x="31" y="134"/>
                    <a:pt x="0" y="104"/>
                    <a:pt x="0" y="67"/>
                  </a:cubicBezTo>
                  <a:cubicBezTo>
                    <a:pt x="0" y="30"/>
                    <a:pt x="31" y="0"/>
                    <a:pt x="68" y="0"/>
                  </a:cubicBezTo>
                  <a:cubicBezTo>
                    <a:pt x="105" y="0"/>
                    <a:pt x="135" y="30"/>
                    <a:pt x="135" y="67"/>
                  </a:cubicBezTo>
                  <a:cubicBezTo>
                    <a:pt x="135" y="104"/>
                    <a:pt x="105" y="134"/>
                    <a:pt x="68" y="134"/>
                  </a:cubicBezTo>
                  <a:close/>
                  <a:moveTo>
                    <a:pt x="68" y="12"/>
                  </a:moveTo>
                  <a:cubicBezTo>
                    <a:pt x="37" y="12"/>
                    <a:pt x="12" y="37"/>
                    <a:pt x="12" y="67"/>
                  </a:cubicBezTo>
                  <a:cubicBezTo>
                    <a:pt x="12" y="98"/>
                    <a:pt x="37" y="122"/>
                    <a:pt x="68" y="122"/>
                  </a:cubicBezTo>
                  <a:cubicBezTo>
                    <a:pt x="98" y="122"/>
                    <a:pt x="123" y="98"/>
                    <a:pt x="123" y="67"/>
                  </a:cubicBezTo>
                  <a:cubicBezTo>
                    <a:pt x="123" y="37"/>
                    <a:pt x="98" y="12"/>
                    <a:pt x="68" y="12"/>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Roboto Condensed Light" charset="0"/>
              </a:endParaRPr>
            </a:p>
          </p:txBody>
        </p:sp>
      </p:grpSp>
      <p:sp>
        <p:nvSpPr>
          <p:cNvPr id="2" name="出自【趣你的PPT】(微信:qunideppt)：最优质的PPT资源库"/>
          <p:cNvSpPr txBox="1"/>
          <p:nvPr/>
        </p:nvSpPr>
        <p:spPr>
          <a:xfrm>
            <a:off x="7573402" y="1506899"/>
            <a:ext cx="2291787" cy="307777"/>
          </a:xfrm>
          <a:prstGeom prst="rect">
            <a:avLst/>
          </a:prstGeom>
          <a:noFill/>
        </p:spPr>
        <p:txBody>
          <a:bodyPr wrap="square" rtlCol="0">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29" name="出自【趣你的PPT】(微信:qunideppt)：最优质的PPT资源库"/>
          <p:cNvSpPr txBox="1"/>
          <p:nvPr/>
        </p:nvSpPr>
        <p:spPr>
          <a:xfrm>
            <a:off x="7573402" y="2465082"/>
            <a:ext cx="2291787" cy="307777"/>
          </a:xfrm>
          <a:prstGeom prst="rect">
            <a:avLst/>
          </a:prstGeom>
          <a:noFill/>
        </p:spPr>
        <p:txBody>
          <a:bodyPr wrap="square" rtlCol="0">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30" name="出自【趣你的PPT】(微信:qunideppt)：最优质的PPT资源库"/>
          <p:cNvSpPr txBox="1"/>
          <p:nvPr/>
        </p:nvSpPr>
        <p:spPr>
          <a:xfrm>
            <a:off x="7573402" y="3423265"/>
            <a:ext cx="2291787" cy="307777"/>
          </a:xfrm>
          <a:prstGeom prst="rect">
            <a:avLst/>
          </a:prstGeom>
          <a:noFill/>
        </p:spPr>
        <p:txBody>
          <a:bodyPr wrap="square" rtlCol="0">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31" name="出自【趣你的PPT】(微信:qunideppt)：最优质的PPT资源库"/>
          <p:cNvSpPr txBox="1"/>
          <p:nvPr/>
        </p:nvSpPr>
        <p:spPr>
          <a:xfrm>
            <a:off x="7573402" y="4381449"/>
            <a:ext cx="2291787" cy="307777"/>
          </a:xfrm>
          <a:prstGeom prst="rect">
            <a:avLst/>
          </a:prstGeom>
          <a:noFill/>
        </p:spPr>
        <p:txBody>
          <a:bodyPr wrap="square" rtlCol="0">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32" name="出自【趣你的PPT】(微信:qunideppt)：最优质的PPT资源库"/>
          <p:cNvSpPr txBox="1"/>
          <p:nvPr/>
        </p:nvSpPr>
        <p:spPr>
          <a:xfrm>
            <a:off x="7573402" y="5339632"/>
            <a:ext cx="2291787" cy="307777"/>
          </a:xfrm>
          <a:prstGeom prst="rect">
            <a:avLst/>
          </a:prstGeom>
          <a:noFill/>
        </p:spPr>
        <p:txBody>
          <a:bodyPr wrap="square" rtlCol="0">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542963" y="367681"/>
            <a:ext cx="3793169" cy="509506"/>
            <a:chOff x="531181" y="266700"/>
            <a:chExt cx="3793169" cy="509506"/>
          </a:xfrm>
        </p:grpSpPr>
        <p:grpSp>
          <p:nvGrpSpPr>
            <p:cNvPr id="34" name="组合 33"/>
            <p:cNvGrpSpPr/>
            <p:nvPr/>
          </p:nvGrpSpPr>
          <p:grpSpPr>
            <a:xfrm>
              <a:off x="531181" y="320336"/>
              <a:ext cx="3412169" cy="455870"/>
              <a:chOff x="531181" y="320336"/>
              <a:chExt cx="3412169" cy="455870"/>
            </a:xfrm>
          </p:grpSpPr>
          <p:grpSp>
            <p:nvGrpSpPr>
              <p:cNvPr id="36" name="组合 35"/>
              <p:cNvGrpSpPr/>
              <p:nvPr/>
            </p:nvGrpSpPr>
            <p:grpSpPr>
              <a:xfrm>
                <a:off x="531181" y="320336"/>
                <a:ext cx="221958" cy="455870"/>
                <a:chOff x="5024901" y="1727200"/>
                <a:chExt cx="221958" cy="455870"/>
              </a:xfrm>
            </p:grpSpPr>
            <p:sp>
              <p:nvSpPr>
                <p:cNvPr id="38" name="矩形 37"/>
                <p:cNvSpPr/>
                <p:nvPr/>
              </p:nvSpPr>
              <p:spPr>
                <a:xfrm>
                  <a:off x="5044440" y="1727200"/>
                  <a:ext cx="182880" cy="4558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024901" y="1727200"/>
                  <a:ext cx="221958" cy="45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7" name="直接连接符 36"/>
              <p:cNvCxnSpPr/>
              <p:nvPr/>
            </p:nvCxnSpPr>
            <p:spPr>
              <a:xfrm>
                <a:off x="684753" y="756887"/>
                <a:ext cx="325859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 name="文本框 34"/>
            <p:cNvSpPr txBox="1"/>
            <p:nvPr/>
          </p:nvSpPr>
          <p:spPr>
            <a:xfrm>
              <a:off x="742950" y="266700"/>
              <a:ext cx="35814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a:t>
              </a:r>
              <a:r>
                <a:rPr lang="zh-CN" altLang="en-US" sz="2400" b="1" dirty="0" smtClean="0">
                  <a:latin typeface="微软雅黑" panose="020B0503020204020204" pitchFamily="34" charset="-122"/>
                  <a:ea typeface="微软雅黑" panose="020B0503020204020204" pitchFamily="34" charset="-122"/>
                </a:rPr>
                <a:t>此处添加您的标题</a:t>
              </a:r>
              <a:endParaRPr lang="zh-CN" altLang="en-US" sz="2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13390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346200"/>
            <a:ext cx="12192000" cy="4562230"/>
            <a:chOff x="0" y="1965080"/>
            <a:chExt cx="12192000" cy="2587870"/>
          </a:xfrm>
        </p:grpSpPr>
        <p:sp>
          <p:nvSpPr>
            <p:cNvPr id="6" name="矩形 5"/>
            <p:cNvSpPr/>
            <p:nvPr/>
          </p:nvSpPr>
          <p:spPr>
            <a:xfrm>
              <a:off x="0" y="2171700"/>
              <a:ext cx="12192000" cy="21717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438650"/>
              <a:ext cx="12192000" cy="1143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1965080"/>
              <a:ext cx="12192000" cy="1143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2613404" y="2882902"/>
            <a:ext cx="6977892" cy="1133351"/>
            <a:chOff x="2322579" y="2482396"/>
            <a:chExt cx="3381815" cy="549275"/>
          </a:xfrm>
        </p:grpSpPr>
        <p:sp>
          <p:nvSpPr>
            <p:cNvPr id="19" name="文本框 18"/>
            <p:cNvSpPr txBox="1">
              <a:spLocks noChangeArrowheads="1"/>
            </p:cNvSpPr>
            <p:nvPr/>
          </p:nvSpPr>
          <p:spPr bwMode="auto">
            <a:xfrm>
              <a:off x="2978521" y="2508568"/>
              <a:ext cx="2699850" cy="4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6000" b="1" dirty="0" smtClean="0">
                  <a:solidFill>
                    <a:srgbClr val="FCFCFC"/>
                  </a:solidFill>
                  <a:latin typeface="微软雅黑" panose="020B0503020204020204" pitchFamily="34" charset="-122"/>
                  <a:ea typeface="微软雅黑" panose="020B0503020204020204" pitchFamily="34" charset="-122"/>
                </a:rPr>
                <a:t>总体建议与结论</a:t>
              </a:r>
              <a:endParaRPr lang="zh-CN" altLang="en-US" sz="6000" b="1" dirty="0">
                <a:solidFill>
                  <a:srgbClr val="FCFCFC"/>
                </a:solidFill>
                <a:latin typeface="微软雅黑" panose="020B0503020204020204" pitchFamily="34" charset="-122"/>
                <a:ea typeface="微软雅黑" panose="020B0503020204020204" pitchFamily="34" charset="-122"/>
              </a:endParaRPr>
            </a:p>
          </p:txBody>
        </p:sp>
        <p:sp>
          <p:nvSpPr>
            <p:cNvPr id="20" name="矩形 19"/>
            <p:cNvSpPr/>
            <p:nvPr/>
          </p:nvSpPr>
          <p:spPr>
            <a:xfrm>
              <a:off x="2322579" y="2482396"/>
              <a:ext cx="592999" cy="549275"/>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p>
          </p:txBody>
        </p:sp>
        <p:sp>
          <p:nvSpPr>
            <p:cNvPr id="21" name="矩形 20"/>
            <p:cNvSpPr/>
            <p:nvPr/>
          </p:nvSpPr>
          <p:spPr>
            <a:xfrm>
              <a:off x="2911279" y="2488747"/>
              <a:ext cx="2793115" cy="536575"/>
            </a:xfrm>
            <a:prstGeom prst="rect">
              <a:avLst/>
            </a:prstGeom>
            <a:noFill/>
            <a:ln>
              <a:solidFill>
                <a:srgbClr val="FDF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solidFill>
                  <a:srgbClr val="FCFCFC"/>
                </a:solidFill>
              </a:endParaRPr>
            </a:p>
          </p:txBody>
        </p:sp>
        <p:sp>
          <p:nvSpPr>
            <p:cNvPr id="22" name="文本框 21"/>
            <p:cNvSpPr txBox="1"/>
            <p:nvPr/>
          </p:nvSpPr>
          <p:spPr>
            <a:xfrm>
              <a:off x="2490980" y="2503362"/>
              <a:ext cx="240441" cy="492238"/>
            </a:xfrm>
            <a:prstGeom prst="rect">
              <a:avLst/>
            </a:prstGeom>
            <a:noFill/>
          </p:spPr>
          <p:txBody>
            <a:bodyPr wrap="square" rtlCol="0">
              <a:spAutoFit/>
            </a:bodyPr>
            <a:lstStyle/>
            <a:p>
              <a:pPr algn="ctr"/>
              <a:r>
                <a:rPr lang="en-US" altLang="zh-CN" sz="6000" dirty="0" smtClean="0">
                  <a:solidFill>
                    <a:srgbClr val="E35551"/>
                  </a:solidFill>
                  <a:latin typeface="Impact" panose="020B0806030902050204" pitchFamily="34" charset="0"/>
                </a:rPr>
                <a:t>5</a:t>
              </a:r>
              <a:endParaRPr lang="zh-CN" altLang="en-US" sz="6000" dirty="0">
                <a:solidFill>
                  <a:srgbClr val="E35551"/>
                </a:solidFill>
                <a:latin typeface="Impact" panose="020B0806030902050204" pitchFamily="34" charset="0"/>
              </a:endParaRPr>
            </a:p>
          </p:txBody>
        </p:sp>
      </p:grpSp>
    </p:spTree>
    <p:extLst>
      <p:ext uri="{BB962C8B-B14F-4D97-AF65-F5344CB8AC3E}">
        <p14:creationId xmlns:p14="http://schemas.microsoft.com/office/powerpoint/2010/main" val="3968836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600200"/>
            <a:ext cx="12192000" cy="4562230"/>
            <a:chOff x="0" y="1965080"/>
            <a:chExt cx="12192000" cy="2587870"/>
          </a:xfrm>
        </p:grpSpPr>
        <p:sp>
          <p:nvSpPr>
            <p:cNvPr id="6" name="矩形 5"/>
            <p:cNvSpPr/>
            <p:nvPr/>
          </p:nvSpPr>
          <p:spPr>
            <a:xfrm>
              <a:off x="0" y="2171700"/>
              <a:ext cx="12192000" cy="21717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438650"/>
              <a:ext cx="12192000" cy="1143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1965080"/>
              <a:ext cx="12192000" cy="1143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4672933" y="124898"/>
            <a:ext cx="2846134" cy="1323439"/>
          </a:xfrm>
          <a:prstGeom prst="rect">
            <a:avLst/>
          </a:prstGeom>
          <a:noFill/>
        </p:spPr>
        <p:txBody>
          <a:bodyPr wrap="square" rtlCol="0">
            <a:spAutoFit/>
          </a:bodyPr>
          <a:lstStyle/>
          <a:p>
            <a:pPr algn="ctr"/>
            <a:r>
              <a:rPr lang="zh-CN" altLang="en-US" sz="8000" b="1" dirty="0" smtClean="0">
                <a:latin typeface="微软雅黑" panose="020B0503020204020204" pitchFamily="34" charset="-122"/>
                <a:ea typeface="微软雅黑" panose="020B0503020204020204" pitchFamily="34" charset="-122"/>
              </a:rPr>
              <a:t>目录</a:t>
            </a:r>
            <a:endParaRPr lang="zh-CN" altLang="en-US" sz="8000" b="1" dirty="0">
              <a:latin typeface="微软雅黑" panose="020B0503020204020204" pitchFamily="34" charset="-122"/>
              <a:ea typeface="微软雅黑" panose="020B0503020204020204" pitchFamily="34" charset="-122"/>
            </a:endParaRPr>
          </a:p>
        </p:txBody>
      </p:sp>
      <p:sp>
        <p:nvSpPr>
          <p:cNvPr id="19" name="文本框 18"/>
          <p:cNvSpPr txBox="1">
            <a:spLocks noChangeArrowheads="1"/>
          </p:cNvSpPr>
          <p:nvPr/>
        </p:nvSpPr>
        <p:spPr bwMode="auto">
          <a:xfrm>
            <a:off x="2978521" y="2508568"/>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b="1" dirty="0">
                <a:solidFill>
                  <a:srgbClr val="FCFCFC"/>
                </a:solidFill>
                <a:latin typeface="微软雅黑" panose="020B0503020204020204" pitchFamily="34" charset="-122"/>
                <a:ea typeface="微软雅黑" panose="020B0503020204020204" pitchFamily="34" charset="-122"/>
              </a:rPr>
              <a:t>选题目的与意义</a:t>
            </a:r>
          </a:p>
        </p:txBody>
      </p:sp>
      <p:sp>
        <p:nvSpPr>
          <p:cNvPr id="20" name="矩形 19"/>
          <p:cNvSpPr/>
          <p:nvPr/>
        </p:nvSpPr>
        <p:spPr>
          <a:xfrm>
            <a:off x="2316424" y="2482396"/>
            <a:ext cx="592999" cy="549275"/>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911279" y="2488747"/>
            <a:ext cx="2793115" cy="536575"/>
          </a:xfrm>
          <a:prstGeom prst="rect">
            <a:avLst/>
          </a:prstGeom>
          <a:noFill/>
          <a:ln>
            <a:solidFill>
              <a:srgbClr val="FDF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CFCFC"/>
              </a:solidFill>
            </a:endParaRPr>
          </a:p>
        </p:txBody>
      </p:sp>
      <p:sp>
        <p:nvSpPr>
          <p:cNvPr id="22" name="文本框 21"/>
          <p:cNvSpPr txBox="1"/>
          <p:nvPr/>
        </p:nvSpPr>
        <p:spPr>
          <a:xfrm>
            <a:off x="2490980" y="2503362"/>
            <a:ext cx="240441" cy="523220"/>
          </a:xfrm>
          <a:prstGeom prst="rect">
            <a:avLst/>
          </a:prstGeom>
          <a:noFill/>
        </p:spPr>
        <p:txBody>
          <a:bodyPr wrap="square" rtlCol="0">
            <a:spAutoFit/>
          </a:bodyPr>
          <a:lstStyle/>
          <a:p>
            <a:pPr algn="ctr"/>
            <a:r>
              <a:rPr lang="en-US" altLang="zh-CN" sz="2800" dirty="0" smtClean="0">
                <a:solidFill>
                  <a:srgbClr val="E35551"/>
                </a:solidFill>
                <a:latin typeface="Impact" panose="020B0806030902050204" pitchFamily="34" charset="0"/>
              </a:rPr>
              <a:t>1</a:t>
            </a:r>
            <a:endParaRPr lang="zh-CN" altLang="en-US" sz="2800" dirty="0">
              <a:solidFill>
                <a:srgbClr val="E35551"/>
              </a:solidFill>
              <a:latin typeface="Impact" panose="020B0806030902050204" pitchFamily="34" charset="0"/>
            </a:endParaRPr>
          </a:p>
        </p:txBody>
      </p:sp>
      <p:sp>
        <p:nvSpPr>
          <p:cNvPr id="23" name="文本框 28"/>
          <p:cNvSpPr txBox="1">
            <a:spLocks noChangeArrowheads="1"/>
          </p:cNvSpPr>
          <p:nvPr/>
        </p:nvSpPr>
        <p:spPr bwMode="auto">
          <a:xfrm>
            <a:off x="2978521" y="3571110"/>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b="1" dirty="0">
                <a:solidFill>
                  <a:srgbClr val="FCFCFC"/>
                </a:solidFill>
                <a:latin typeface="微软雅黑" panose="020B0503020204020204" pitchFamily="34" charset="-122"/>
                <a:ea typeface="微软雅黑" panose="020B0503020204020204" pitchFamily="34" charset="-122"/>
              </a:rPr>
              <a:t>研究思路与方法</a:t>
            </a:r>
          </a:p>
        </p:txBody>
      </p:sp>
      <p:sp>
        <p:nvSpPr>
          <p:cNvPr id="24" name="矩形 23"/>
          <p:cNvSpPr/>
          <p:nvPr/>
        </p:nvSpPr>
        <p:spPr>
          <a:xfrm>
            <a:off x="2316424" y="3555546"/>
            <a:ext cx="592999" cy="549275"/>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911279" y="3561897"/>
            <a:ext cx="2793115" cy="536575"/>
          </a:xfrm>
          <a:prstGeom prst="rect">
            <a:avLst/>
          </a:prstGeom>
          <a:noFill/>
          <a:ln>
            <a:solidFill>
              <a:srgbClr val="FDF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CFCFC"/>
              </a:solidFill>
            </a:endParaRPr>
          </a:p>
        </p:txBody>
      </p:sp>
      <p:sp>
        <p:nvSpPr>
          <p:cNvPr id="26" name="文本框 25"/>
          <p:cNvSpPr txBox="1"/>
          <p:nvPr/>
        </p:nvSpPr>
        <p:spPr>
          <a:xfrm>
            <a:off x="2499769" y="3585830"/>
            <a:ext cx="222864" cy="523220"/>
          </a:xfrm>
          <a:prstGeom prst="rect">
            <a:avLst/>
          </a:prstGeom>
          <a:noFill/>
        </p:spPr>
        <p:txBody>
          <a:bodyPr wrap="square" rtlCol="0">
            <a:spAutoFit/>
          </a:bodyPr>
          <a:lstStyle/>
          <a:p>
            <a:pPr algn="ctr"/>
            <a:r>
              <a:rPr lang="en-US" altLang="zh-CN" sz="2800" dirty="0" smtClean="0">
                <a:solidFill>
                  <a:srgbClr val="E35551"/>
                </a:solidFill>
                <a:latin typeface="Impact" panose="020B0806030902050204" pitchFamily="34" charset="0"/>
              </a:rPr>
              <a:t>3</a:t>
            </a:r>
            <a:endParaRPr lang="zh-CN" altLang="en-US" sz="2800" dirty="0">
              <a:solidFill>
                <a:srgbClr val="E35551"/>
              </a:solidFill>
              <a:latin typeface="Impact" panose="020B0806030902050204" pitchFamily="34" charset="0"/>
            </a:endParaRPr>
          </a:p>
        </p:txBody>
      </p:sp>
      <p:sp>
        <p:nvSpPr>
          <p:cNvPr id="27" name="文本框 23"/>
          <p:cNvSpPr txBox="1">
            <a:spLocks noChangeArrowheads="1"/>
          </p:cNvSpPr>
          <p:nvPr/>
        </p:nvSpPr>
        <p:spPr bwMode="auto">
          <a:xfrm>
            <a:off x="7157798" y="3578507"/>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b="1" dirty="0">
                <a:solidFill>
                  <a:srgbClr val="FCFCFC"/>
                </a:solidFill>
                <a:latin typeface="微软雅黑" panose="020B0503020204020204" pitchFamily="34" charset="-122"/>
                <a:ea typeface="微软雅黑" panose="020B0503020204020204" pitchFamily="34" charset="-122"/>
              </a:rPr>
              <a:t>研究成果与运用</a:t>
            </a:r>
          </a:p>
        </p:txBody>
      </p:sp>
      <p:sp>
        <p:nvSpPr>
          <p:cNvPr id="28" name="矩形 27"/>
          <p:cNvSpPr/>
          <p:nvPr/>
        </p:nvSpPr>
        <p:spPr>
          <a:xfrm>
            <a:off x="6495701" y="3568246"/>
            <a:ext cx="592999" cy="549275"/>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090556" y="3574597"/>
            <a:ext cx="2793115" cy="536575"/>
          </a:xfrm>
          <a:prstGeom prst="rect">
            <a:avLst/>
          </a:prstGeom>
          <a:noFill/>
          <a:ln>
            <a:solidFill>
              <a:srgbClr val="FDF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79046" y="3603189"/>
            <a:ext cx="222864" cy="523220"/>
          </a:xfrm>
          <a:prstGeom prst="rect">
            <a:avLst/>
          </a:prstGeom>
          <a:noFill/>
        </p:spPr>
        <p:txBody>
          <a:bodyPr wrap="square" rtlCol="0">
            <a:spAutoFit/>
          </a:bodyPr>
          <a:lstStyle/>
          <a:p>
            <a:pPr algn="ctr"/>
            <a:r>
              <a:rPr lang="en-US" altLang="zh-CN" sz="2800" dirty="0" smtClean="0">
                <a:solidFill>
                  <a:srgbClr val="E35551"/>
                </a:solidFill>
                <a:latin typeface="Impact" panose="020B0806030902050204" pitchFamily="34" charset="0"/>
              </a:rPr>
              <a:t>4</a:t>
            </a:r>
            <a:endParaRPr lang="zh-CN" altLang="en-US" sz="2800" dirty="0">
              <a:solidFill>
                <a:srgbClr val="E35551"/>
              </a:solidFill>
              <a:latin typeface="Impact" panose="020B0806030902050204" pitchFamily="34" charset="0"/>
            </a:endParaRPr>
          </a:p>
        </p:txBody>
      </p:sp>
      <p:sp>
        <p:nvSpPr>
          <p:cNvPr id="31" name="文本框 30"/>
          <p:cNvSpPr txBox="1">
            <a:spLocks noChangeArrowheads="1"/>
          </p:cNvSpPr>
          <p:nvPr/>
        </p:nvSpPr>
        <p:spPr bwMode="auto">
          <a:xfrm>
            <a:off x="7157798" y="2503264"/>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b="1" dirty="0">
                <a:solidFill>
                  <a:srgbClr val="FCFCFC"/>
                </a:solidFill>
                <a:latin typeface="微软雅黑" panose="020B0503020204020204" pitchFamily="34" charset="-122"/>
                <a:ea typeface="微软雅黑" panose="020B0503020204020204" pitchFamily="34" charset="-122"/>
              </a:rPr>
              <a:t>论文框架与内容</a:t>
            </a:r>
          </a:p>
        </p:txBody>
      </p:sp>
      <p:sp>
        <p:nvSpPr>
          <p:cNvPr id="32" name="矩形 31"/>
          <p:cNvSpPr/>
          <p:nvPr/>
        </p:nvSpPr>
        <p:spPr>
          <a:xfrm>
            <a:off x="6495701" y="2482396"/>
            <a:ext cx="592999" cy="549275"/>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7090556" y="2488747"/>
            <a:ext cx="2793115" cy="536575"/>
          </a:xfrm>
          <a:prstGeom prst="rect">
            <a:avLst/>
          </a:prstGeom>
          <a:noFill/>
          <a:ln>
            <a:solidFill>
              <a:srgbClr val="FDF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670257" y="2508021"/>
            <a:ext cx="240441" cy="523220"/>
          </a:xfrm>
          <a:prstGeom prst="rect">
            <a:avLst/>
          </a:prstGeom>
          <a:noFill/>
        </p:spPr>
        <p:txBody>
          <a:bodyPr wrap="square" rtlCol="0">
            <a:spAutoFit/>
          </a:bodyPr>
          <a:lstStyle/>
          <a:p>
            <a:pPr algn="ctr"/>
            <a:r>
              <a:rPr lang="en-US" altLang="zh-CN" sz="2800" dirty="0" smtClean="0">
                <a:solidFill>
                  <a:srgbClr val="E35551"/>
                </a:solidFill>
                <a:latin typeface="Impact" panose="020B0806030902050204" pitchFamily="34" charset="0"/>
              </a:rPr>
              <a:t>2</a:t>
            </a:r>
            <a:endParaRPr lang="zh-CN" altLang="en-US" sz="2800" dirty="0">
              <a:solidFill>
                <a:srgbClr val="E35551"/>
              </a:solidFill>
              <a:latin typeface="Impact" panose="020B0806030902050204" pitchFamily="34" charset="0"/>
            </a:endParaRPr>
          </a:p>
        </p:txBody>
      </p:sp>
      <p:sp>
        <p:nvSpPr>
          <p:cNvPr id="35" name="文本框 28"/>
          <p:cNvSpPr txBox="1">
            <a:spLocks noChangeArrowheads="1"/>
          </p:cNvSpPr>
          <p:nvPr/>
        </p:nvSpPr>
        <p:spPr bwMode="auto">
          <a:xfrm>
            <a:off x="2966797" y="4649633"/>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b="1" dirty="0">
                <a:solidFill>
                  <a:srgbClr val="FCFCFC"/>
                </a:solidFill>
                <a:latin typeface="微软雅黑" panose="020B0503020204020204" pitchFamily="34" charset="-122"/>
                <a:ea typeface="微软雅黑" panose="020B0503020204020204" pitchFamily="34" charset="-122"/>
              </a:rPr>
              <a:t>总体建议与结论</a:t>
            </a:r>
          </a:p>
        </p:txBody>
      </p:sp>
      <p:sp>
        <p:nvSpPr>
          <p:cNvPr id="36" name="矩形 35"/>
          <p:cNvSpPr/>
          <p:nvPr/>
        </p:nvSpPr>
        <p:spPr>
          <a:xfrm>
            <a:off x="2304700" y="4634069"/>
            <a:ext cx="592999" cy="549275"/>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2899555" y="4640420"/>
            <a:ext cx="2793115" cy="536575"/>
          </a:xfrm>
          <a:prstGeom prst="rect">
            <a:avLst/>
          </a:prstGeom>
          <a:noFill/>
          <a:ln>
            <a:solidFill>
              <a:srgbClr val="FDF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CFCFC"/>
              </a:solidFill>
            </a:endParaRPr>
          </a:p>
        </p:txBody>
      </p:sp>
      <p:sp>
        <p:nvSpPr>
          <p:cNvPr id="38" name="文本框 37"/>
          <p:cNvSpPr txBox="1"/>
          <p:nvPr/>
        </p:nvSpPr>
        <p:spPr>
          <a:xfrm>
            <a:off x="2488045" y="4664353"/>
            <a:ext cx="222864" cy="523220"/>
          </a:xfrm>
          <a:prstGeom prst="rect">
            <a:avLst/>
          </a:prstGeom>
          <a:noFill/>
        </p:spPr>
        <p:txBody>
          <a:bodyPr wrap="square" rtlCol="0">
            <a:spAutoFit/>
          </a:bodyPr>
          <a:lstStyle/>
          <a:p>
            <a:pPr algn="ctr"/>
            <a:r>
              <a:rPr lang="en-US" altLang="zh-CN" sz="2800" dirty="0" smtClean="0">
                <a:solidFill>
                  <a:srgbClr val="E35551"/>
                </a:solidFill>
                <a:latin typeface="Impact" panose="020B0806030902050204" pitchFamily="34" charset="0"/>
              </a:rPr>
              <a:t>5</a:t>
            </a:r>
            <a:endParaRPr lang="zh-CN" altLang="en-US" sz="2800" dirty="0">
              <a:solidFill>
                <a:srgbClr val="E35551"/>
              </a:solidFill>
              <a:latin typeface="Impact" panose="020B0806030902050204" pitchFamily="34" charset="0"/>
            </a:endParaRPr>
          </a:p>
        </p:txBody>
      </p:sp>
      <p:sp>
        <p:nvSpPr>
          <p:cNvPr id="39" name="文本框 38"/>
          <p:cNvSpPr txBox="1">
            <a:spLocks noChangeArrowheads="1"/>
          </p:cNvSpPr>
          <p:nvPr/>
        </p:nvSpPr>
        <p:spPr bwMode="auto">
          <a:xfrm>
            <a:off x="7146074" y="4657030"/>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b="1" dirty="0">
                <a:solidFill>
                  <a:srgbClr val="FCFCFC"/>
                </a:solidFill>
                <a:latin typeface="微软雅黑" panose="020B0503020204020204" pitchFamily="34" charset="-122"/>
                <a:ea typeface="微软雅黑" panose="020B0503020204020204" pitchFamily="34" charset="-122"/>
              </a:rPr>
              <a:t>离别感恩与致谢</a:t>
            </a:r>
          </a:p>
        </p:txBody>
      </p:sp>
      <p:sp>
        <p:nvSpPr>
          <p:cNvPr id="40" name="矩形 39"/>
          <p:cNvSpPr/>
          <p:nvPr/>
        </p:nvSpPr>
        <p:spPr>
          <a:xfrm>
            <a:off x="6483977" y="4646769"/>
            <a:ext cx="592999" cy="549275"/>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7078832" y="4653120"/>
            <a:ext cx="2793115" cy="536575"/>
          </a:xfrm>
          <a:prstGeom prst="rect">
            <a:avLst/>
          </a:prstGeom>
          <a:noFill/>
          <a:ln>
            <a:solidFill>
              <a:srgbClr val="FDF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6667322" y="4681712"/>
            <a:ext cx="222864" cy="523220"/>
          </a:xfrm>
          <a:prstGeom prst="rect">
            <a:avLst/>
          </a:prstGeom>
          <a:noFill/>
        </p:spPr>
        <p:txBody>
          <a:bodyPr wrap="square" rtlCol="0">
            <a:spAutoFit/>
          </a:bodyPr>
          <a:lstStyle/>
          <a:p>
            <a:pPr algn="ctr"/>
            <a:r>
              <a:rPr lang="en-US" altLang="zh-CN" sz="2800" dirty="0" smtClean="0">
                <a:solidFill>
                  <a:srgbClr val="E35551"/>
                </a:solidFill>
                <a:latin typeface="Impact" panose="020B0806030902050204" pitchFamily="34" charset="0"/>
              </a:rPr>
              <a:t>6</a:t>
            </a:r>
            <a:endParaRPr lang="zh-CN" altLang="en-US" sz="2800" dirty="0">
              <a:solidFill>
                <a:srgbClr val="E35551"/>
              </a:solidFill>
              <a:latin typeface="Impact" panose="020B0806030902050204" pitchFamily="34" charset="0"/>
            </a:endParaRPr>
          </a:p>
        </p:txBody>
      </p:sp>
    </p:spTree>
    <p:extLst>
      <p:ext uri="{BB962C8B-B14F-4D97-AF65-F5344CB8AC3E}">
        <p14:creationId xmlns:p14="http://schemas.microsoft.com/office/powerpoint/2010/main" val="1892620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出自【趣你的PPT】(微信:qunideppt)：最优质的PPT资源库"/>
          <p:cNvSpPr>
            <a:spLocks/>
          </p:cNvSpPr>
          <p:nvPr/>
        </p:nvSpPr>
        <p:spPr bwMode="auto">
          <a:xfrm>
            <a:off x="4278992" y="3320068"/>
            <a:ext cx="2611617" cy="2045503"/>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1"/>
          </a:solidFill>
          <a:ln>
            <a:noFill/>
          </a:ln>
          <a:effectLst>
            <a:outerShdw dist="38100" dir="5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ko-KR" altLang="en-US" sz="4000" dirty="0">
              <a:solidFill>
                <a:prstClr val="black"/>
              </a:solidFill>
              <a:latin typeface="Roboto Condensed Light" charset="0"/>
              <a:ea typeface="Roboto Condensed Light" charset="0"/>
              <a:cs typeface="Roboto Condensed Light" charset="0"/>
            </a:endParaRPr>
          </a:p>
        </p:txBody>
      </p:sp>
      <p:sp>
        <p:nvSpPr>
          <p:cNvPr id="4" name="出自【趣你的PPT】(微信:qunideppt)：最优质的PPT资源库"/>
          <p:cNvSpPr>
            <a:spLocks/>
          </p:cNvSpPr>
          <p:nvPr/>
        </p:nvSpPr>
        <p:spPr bwMode="auto">
          <a:xfrm>
            <a:off x="6292767" y="3141979"/>
            <a:ext cx="2611617" cy="2223591"/>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1"/>
          </a:solidFill>
          <a:ln>
            <a:noFill/>
          </a:ln>
          <a:effectLst>
            <a:outerShdw dist="38100" dir="5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ko-KR" altLang="en-US" sz="4000" dirty="0">
              <a:solidFill>
                <a:prstClr val="black"/>
              </a:solidFill>
              <a:latin typeface="Roboto Condensed Light" charset="0"/>
              <a:ea typeface="Roboto Condensed Light" charset="0"/>
              <a:cs typeface="Roboto Condensed Light" charset="0"/>
            </a:endParaRPr>
          </a:p>
        </p:txBody>
      </p:sp>
      <p:sp>
        <p:nvSpPr>
          <p:cNvPr id="5" name="出自【趣你的PPT】(微信:qunideppt)：最优质的PPT资源库"/>
          <p:cNvSpPr>
            <a:spLocks/>
          </p:cNvSpPr>
          <p:nvPr/>
        </p:nvSpPr>
        <p:spPr bwMode="auto">
          <a:xfrm>
            <a:off x="7299654" y="4096125"/>
            <a:ext cx="2611617" cy="1269446"/>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2"/>
          </a:solidFill>
          <a:ln>
            <a:noFill/>
          </a:ln>
          <a:effectLst>
            <a:outerShdw dist="38100" dir="5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ko-KR" altLang="en-US" sz="4000" dirty="0">
              <a:solidFill>
                <a:prstClr val="black"/>
              </a:solidFill>
              <a:latin typeface="Roboto Condensed Light" charset="0"/>
              <a:ea typeface="Roboto Condensed Light" charset="0"/>
              <a:cs typeface="Roboto Condensed Light" charset="0"/>
            </a:endParaRPr>
          </a:p>
        </p:txBody>
      </p:sp>
      <p:sp>
        <p:nvSpPr>
          <p:cNvPr id="6" name="出自【趣你的PPT】(微信:qunideppt)：最优质的PPT资源库"/>
          <p:cNvSpPr>
            <a:spLocks/>
          </p:cNvSpPr>
          <p:nvPr/>
        </p:nvSpPr>
        <p:spPr bwMode="auto">
          <a:xfrm>
            <a:off x="3272105" y="3619054"/>
            <a:ext cx="2611617" cy="1746518"/>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2"/>
          </a:solidFill>
          <a:ln>
            <a:noFill/>
          </a:ln>
          <a:effectLst>
            <a:outerShdw dist="38100" dir="5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ko-KR" altLang="en-US" sz="4000" dirty="0">
              <a:solidFill>
                <a:prstClr val="black"/>
              </a:solidFill>
              <a:latin typeface="Roboto Condensed Light" charset="0"/>
              <a:ea typeface="Roboto Condensed Light" charset="0"/>
              <a:cs typeface="Roboto Condensed Light" charset="0"/>
            </a:endParaRPr>
          </a:p>
        </p:txBody>
      </p:sp>
      <p:sp>
        <p:nvSpPr>
          <p:cNvPr id="7" name="出自【趣你的PPT】(微信:qunideppt)：最优质的PPT资源库"/>
          <p:cNvSpPr>
            <a:spLocks/>
          </p:cNvSpPr>
          <p:nvPr/>
        </p:nvSpPr>
        <p:spPr bwMode="auto">
          <a:xfrm>
            <a:off x="2265217" y="4224294"/>
            <a:ext cx="2611617" cy="1141278"/>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1"/>
          </a:solidFill>
          <a:ln>
            <a:noFill/>
          </a:ln>
          <a:effectLst>
            <a:outerShdw dist="38100" dir="5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ko-KR" altLang="en-US" sz="4000" dirty="0">
              <a:solidFill>
                <a:prstClr val="black"/>
              </a:solidFill>
              <a:latin typeface="Roboto Condensed Light" charset="0"/>
              <a:ea typeface="Roboto Condensed Light" charset="0"/>
              <a:cs typeface="Roboto Condensed Light" charset="0"/>
            </a:endParaRPr>
          </a:p>
        </p:txBody>
      </p:sp>
      <p:sp>
        <p:nvSpPr>
          <p:cNvPr id="8" name="出自【趣你的PPT】(微信:qunideppt)：最优质的PPT资源库"/>
          <p:cNvSpPr>
            <a:spLocks/>
          </p:cNvSpPr>
          <p:nvPr/>
        </p:nvSpPr>
        <p:spPr bwMode="auto">
          <a:xfrm>
            <a:off x="5285879" y="2648162"/>
            <a:ext cx="2611617" cy="2717409"/>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2"/>
          </a:solidFill>
          <a:ln>
            <a:noFill/>
          </a:ln>
          <a:effectLst>
            <a:outerShdw dist="38100" dir="5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ko-KR" altLang="en-US" sz="4000" dirty="0">
              <a:solidFill>
                <a:prstClr val="black"/>
              </a:solidFill>
              <a:latin typeface="Roboto Condensed Light" charset="0"/>
              <a:ea typeface="Roboto Condensed Light" charset="0"/>
              <a:cs typeface="Roboto Condensed Light" charset="0"/>
            </a:endParaRPr>
          </a:p>
        </p:txBody>
      </p:sp>
      <p:sp>
        <p:nvSpPr>
          <p:cNvPr id="10" name="出自【趣你的PPT】(微信:qunideppt)：最优质的PPT资源库"/>
          <p:cNvSpPr/>
          <p:nvPr/>
        </p:nvSpPr>
        <p:spPr>
          <a:xfrm>
            <a:off x="1575670" y="5545623"/>
            <a:ext cx="210825" cy="210825"/>
          </a:xfrm>
          <a:prstGeom prst="ellipse">
            <a:avLst/>
          </a:prstGeom>
          <a:solidFill>
            <a:schemeClr val="accent1"/>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400" dirty="0">
              <a:solidFill>
                <a:prstClr val="black"/>
              </a:solidFill>
              <a:latin typeface="Roboto Condensed Light" charset="0"/>
              <a:ea typeface="Roboto Condensed Light" charset="0"/>
              <a:cs typeface="Roboto Condensed Light" charset="0"/>
            </a:endParaRPr>
          </a:p>
        </p:txBody>
      </p:sp>
      <p:sp>
        <p:nvSpPr>
          <p:cNvPr id="12" name="出自【趣你的PPT】(微信:qunideppt)：最优质的PPT资源库"/>
          <p:cNvSpPr txBox="1"/>
          <p:nvPr/>
        </p:nvSpPr>
        <p:spPr>
          <a:xfrm>
            <a:off x="1811712" y="5434525"/>
            <a:ext cx="1296837" cy="399725"/>
          </a:xfrm>
          <a:prstGeom prst="rect">
            <a:avLst/>
          </a:prstGeom>
          <a:noFill/>
        </p:spPr>
        <p:txBody>
          <a:bodyPr wrap="square" rtlCol="0" anchor="t">
            <a:spAutoFit/>
          </a:bodyPr>
          <a:lstStyle/>
          <a:p>
            <a:pPr>
              <a:lnSpc>
                <a:spcPct val="140000"/>
              </a:lnSpc>
            </a:pPr>
            <a:r>
              <a:rPr lang="zh-CN" altLang="en-US" sz="1600" b="1" dirty="0" smtClean="0">
                <a:solidFill>
                  <a:prstClr val="black"/>
                </a:solidFill>
                <a:latin typeface="微软雅黑" panose="020B0503020204020204" pitchFamily="34" charset="-122"/>
                <a:ea typeface="微软雅黑" panose="020B0503020204020204" pitchFamily="34" charset="-122"/>
                <a:cs typeface="Roboto Condensed Light" charset="0"/>
              </a:rPr>
              <a:t>请编辑内容</a:t>
            </a:r>
            <a:endParaRPr lang="en-US" sz="1600" b="1" dirty="0">
              <a:solidFill>
                <a:prstClr val="black"/>
              </a:solidFill>
              <a:latin typeface="微软雅黑" panose="020B0503020204020204" pitchFamily="34" charset="-122"/>
              <a:ea typeface="微软雅黑" panose="020B0503020204020204" pitchFamily="34" charset="-122"/>
              <a:cs typeface="Roboto Condensed Light" charset="0"/>
            </a:endParaRPr>
          </a:p>
        </p:txBody>
      </p:sp>
      <p:sp>
        <p:nvSpPr>
          <p:cNvPr id="13" name="出自【趣你的PPT】(微信:qunideppt)：最优质的PPT资源库"/>
          <p:cNvSpPr txBox="1"/>
          <p:nvPr/>
        </p:nvSpPr>
        <p:spPr>
          <a:xfrm>
            <a:off x="1811714" y="5667604"/>
            <a:ext cx="1296836" cy="361253"/>
          </a:xfrm>
          <a:prstGeom prst="rect">
            <a:avLst/>
          </a:prstGeom>
          <a:noFill/>
        </p:spPr>
        <p:txBody>
          <a:bodyPr wrap="square" rtlCol="0">
            <a:spAutoFit/>
          </a:bodyPr>
          <a:lstStyle/>
          <a:p>
            <a:pPr>
              <a:lnSpc>
                <a:spcPct val="140000"/>
              </a:lnSpc>
            </a:pPr>
            <a:r>
              <a:rPr lang="zh-CN" altLang="en-US" sz="1400" dirty="0" smtClean="0">
                <a:solidFill>
                  <a:prstClr val="black"/>
                </a:solidFill>
                <a:latin typeface="微软雅黑" panose="020B0503020204020204" pitchFamily="34" charset="-122"/>
                <a:ea typeface="微软雅黑" panose="020B0503020204020204" pitchFamily="34" charset="-122"/>
                <a:cs typeface="Roboto Condensed Light" charset="0"/>
              </a:rPr>
              <a:t>输入数字</a:t>
            </a:r>
            <a:endParaRPr lang="en-US" sz="1400" dirty="0">
              <a:solidFill>
                <a:prstClr val="black"/>
              </a:solidFill>
              <a:latin typeface="微软雅黑" panose="020B0503020204020204" pitchFamily="34" charset="-122"/>
              <a:ea typeface="微软雅黑" panose="020B0503020204020204" pitchFamily="34" charset="-122"/>
              <a:cs typeface="Roboto Condensed Light" charset="0"/>
            </a:endParaRPr>
          </a:p>
        </p:txBody>
      </p:sp>
      <p:sp>
        <p:nvSpPr>
          <p:cNvPr id="15" name="出自【趣你的PPT】(微信:qunideppt)：最优质的PPT资源库"/>
          <p:cNvSpPr/>
          <p:nvPr/>
        </p:nvSpPr>
        <p:spPr>
          <a:xfrm>
            <a:off x="3100086" y="5544821"/>
            <a:ext cx="210825" cy="210825"/>
          </a:xfrm>
          <a:prstGeom prst="ellipse">
            <a:avLst/>
          </a:prstGeom>
          <a:solidFill>
            <a:schemeClr val="accent2"/>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400" dirty="0">
              <a:solidFill>
                <a:prstClr val="black"/>
              </a:solidFill>
              <a:latin typeface="Roboto Condensed Light" charset="0"/>
              <a:ea typeface="Roboto Condensed Light" charset="0"/>
              <a:cs typeface="Roboto Condensed Light" charset="0"/>
            </a:endParaRPr>
          </a:p>
        </p:txBody>
      </p:sp>
      <p:sp>
        <p:nvSpPr>
          <p:cNvPr id="17" name="出自【趣你的PPT】(微信:qunideppt)：最优质的PPT资源库"/>
          <p:cNvSpPr txBox="1"/>
          <p:nvPr/>
        </p:nvSpPr>
        <p:spPr>
          <a:xfrm>
            <a:off x="3336128" y="5432049"/>
            <a:ext cx="1296837" cy="399725"/>
          </a:xfrm>
          <a:prstGeom prst="rect">
            <a:avLst/>
          </a:prstGeom>
          <a:noFill/>
        </p:spPr>
        <p:txBody>
          <a:bodyPr wrap="square" rtlCol="0" anchor="t">
            <a:spAutoFit/>
          </a:bodyPr>
          <a:lstStyle/>
          <a:p>
            <a:pPr>
              <a:lnSpc>
                <a:spcPct val="140000"/>
              </a:lnSpc>
            </a:pPr>
            <a:r>
              <a:rPr lang="zh-CN" altLang="en-US" sz="1600" b="1" dirty="0" smtClean="0">
                <a:solidFill>
                  <a:prstClr val="black"/>
                </a:solidFill>
                <a:latin typeface="微软雅黑" panose="020B0503020204020204" pitchFamily="34" charset="-122"/>
                <a:ea typeface="微软雅黑" panose="020B0503020204020204" pitchFamily="34" charset="-122"/>
                <a:cs typeface="Roboto Condensed Light" charset="0"/>
              </a:rPr>
              <a:t>请编辑内容</a:t>
            </a:r>
            <a:endParaRPr lang="en-US" altLang="zh-CN" sz="1600" b="1" dirty="0">
              <a:solidFill>
                <a:prstClr val="black"/>
              </a:solidFill>
              <a:latin typeface="微软雅黑" panose="020B0503020204020204" pitchFamily="34" charset="-122"/>
              <a:ea typeface="微软雅黑" panose="020B0503020204020204" pitchFamily="34" charset="-122"/>
              <a:cs typeface="Roboto Condensed Light" charset="0"/>
            </a:endParaRPr>
          </a:p>
        </p:txBody>
      </p:sp>
      <p:sp>
        <p:nvSpPr>
          <p:cNvPr id="18" name="出自【趣你的PPT】(微信:qunideppt)：最优质的PPT资源库"/>
          <p:cNvSpPr txBox="1"/>
          <p:nvPr/>
        </p:nvSpPr>
        <p:spPr>
          <a:xfrm>
            <a:off x="3361349" y="5681317"/>
            <a:ext cx="1296836" cy="361253"/>
          </a:xfrm>
          <a:prstGeom prst="rect">
            <a:avLst/>
          </a:prstGeom>
          <a:noFill/>
        </p:spPr>
        <p:txBody>
          <a:bodyPr wrap="square" rtlCol="0">
            <a:spAutoFit/>
          </a:bodyPr>
          <a:lstStyle/>
          <a:p>
            <a:pPr>
              <a:lnSpc>
                <a:spcPct val="140000"/>
              </a:lnSpc>
            </a:pPr>
            <a:r>
              <a:rPr lang="zh-CN" altLang="en-US" sz="1400" dirty="0" smtClean="0">
                <a:solidFill>
                  <a:prstClr val="black"/>
                </a:solidFill>
                <a:latin typeface="微软雅黑" panose="020B0503020204020204" pitchFamily="34" charset="-122"/>
                <a:ea typeface="微软雅黑" panose="020B0503020204020204" pitchFamily="34" charset="-122"/>
                <a:cs typeface="Roboto Condensed Light" charset="0"/>
              </a:rPr>
              <a:t>输入数字</a:t>
            </a:r>
            <a:endParaRPr lang="en-US" altLang="zh-CN" sz="1400" dirty="0">
              <a:solidFill>
                <a:prstClr val="black"/>
              </a:solidFill>
              <a:latin typeface="微软雅黑" panose="020B0503020204020204" pitchFamily="34" charset="-122"/>
              <a:ea typeface="微软雅黑" panose="020B0503020204020204" pitchFamily="34" charset="-122"/>
              <a:cs typeface="Roboto Condensed Light" charset="0"/>
            </a:endParaRPr>
          </a:p>
        </p:txBody>
      </p:sp>
      <p:sp>
        <p:nvSpPr>
          <p:cNvPr id="20" name="出自【趣你的PPT】(微信:qunideppt)：最优质的PPT资源库"/>
          <p:cNvSpPr/>
          <p:nvPr/>
        </p:nvSpPr>
        <p:spPr>
          <a:xfrm>
            <a:off x="4624501" y="5544822"/>
            <a:ext cx="210825" cy="210825"/>
          </a:xfrm>
          <a:prstGeom prst="ellipse">
            <a:avLst/>
          </a:prstGeom>
          <a:solidFill>
            <a:schemeClr val="accent1"/>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400" dirty="0">
              <a:solidFill>
                <a:prstClr val="black"/>
              </a:solidFill>
              <a:latin typeface="Roboto Condensed Light" charset="0"/>
              <a:ea typeface="Roboto Condensed Light" charset="0"/>
              <a:cs typeface="Roboto Condensed Light" charset="0"/>
            </a:endParaRPr>
          </a:p>
        </p:txBody>
      </p:sp>
      <p:sp>
        <p:nvSpPr>
          <p:cNvPr id="22" name="出自【趣你的PPT】(微信:qunideppt)：最优质的PPT资源库"/>
          <p:cNvSpPr txBox="1"/>
          <p:nvPr/>
        </p:nvSpPr>
        <p:spPr>
          <a:xfrm>
            <a:off x="4860543" y="5432046"/>
            <a:ext cx="1296837" cy="399725"/>
          </a:xfrm>
          <a:prstGeom prst="rect">
            <a:avLst/>
          </a:prstGeom>
          <a:noFill/>
        </p:spPr>
        <p:txBody>
          <a:bodyPr wrap="square" rtlCol="0" anchor="t">
            <a:spAutoFit/>
          </a:bodyPr>
          <a:lstStyle/>
          <a:p>
            <a:pPr>
              <a:lnSpc>
                <a:spcPct val="140000"/>
              </a:lnSpc>
            </a:pPr>
            <a:r>
              <a:rPr lang="zh-CN" altLang="en-US" sz="1600" b="1" dirty="0" smtClean="0">
                <a:solidFill>
                  <a:prstClr val="black"/>
                </a:solidFill>
                <a:latin typeface="微软雅黑" panose="020B0503020204020204" pitchFamily="34" charset="-122"/>
                <a:ea typeface="微软雅黑" panose="020B0503020204020204" pitchFamily="34" charset="-122"/>
                <a:cs typeface="Roboto Condensed Light" charset="0"/>
              </a:rPr>
              <a:t>请编辑内容</a:t>
            </a:r>
            <a:endParaRPr lang="en-US" altLang="zh-CN" sz="1600" b="1" dirty="0">
              <a:solidFill>
                <a:prstClr val="black"/>
              </a:solidFill>
              <a:latin typeface="微软雅黑" panose="020B0503020204020204" pitchFamily="34" charset="-122"/>
              <a:ea typeface="微软雅黑" panose="020B0503020204020204" pitchFamily="34" charset="-122"/>
              <a:cs typeface="Roboto Condensed Light" charset="0"/>
            </a:endParaRPr>
          </a:p>
        </p:txBody>
      </p:sp>
      <p:sp>
        <p:nvSpPr>
          <p:cNvPr id="23" name="出自【趣你的PPT】(微信:qunideppt)：最优质的PPT资源库"/>
          <p:cNvSpPr txBox="1"/>
          <p:nvPr/>
        </p:nvSpPr>
        <p:spPr>
          <a:xfrm>
            <a:off x="4860545" y="5681317"/>
            <a:ext cx="1296836" cy="361253"/>
          </a:xfrm>
          <a:prstGeom prst="rect">
            <a:avLst/>
          </a:prstGeom>
          <a:noFill/>
        </p:spPr>
        <p:txBody>
          <a:bodyPr wrap="square" rtlCol="0">
            <a:spAutoFit/>
          </a:bodyPr>
          <a:lstStyle/>
          <a:p>
            <a:pPr>
              <a:lnSpc>
                <a:spcPct val="140000"/>
              </a:lnSpc>
            </a:pPr>
            <a:r>
              <a:rPr lang="zh-CN" altLang="en-US" sz="1400" dirty="0" smtClean="0">
                <a:solidFill>
                  <a:prstClr val="black"/>
                </a:solidFill>
                <a:latin typeface="微软雅黑" panose="020B0503020204020204" pitchFamily="34" charset="-122"/>
                <a:ea typeface="微软雅黑" panose="020B0503020204020204" pitchFamily="34" charset="-122"/>
                <a:cs typeface="Roboto Condensed Light" charset="0"/>
              </a:rPr>
              <a:t>输入数字</a:t>
            </a:r>
            <a:endParaRPr lang="en-US" altLang="zh-CN" sz="1400" dirty="0">
              <a:solidFill>
                <a:prstClr val="black"/>
              </a:solidFill>
              <a:latin typeface="微软雅黑" panose="020B0503020204020204" pitchFamily="34" charset="-122"/>
              <a:ea typeface="微软雅黑" panose="020B0503020204020204" pitchFamily="34" charset="-122"/>
              <a:cs typeface="Roboto Condensed Light" charset="0"/>
            </a:endParaRPr>
          </a:p>
        </p:txBody>
      </p:sp>
      <p:sp>
        <p:nvSpPr>
          <p:cNvPr id="25" name="出自【趣你的PPT】(微信:qunideppt)：最优质的PPT资源库"/>
          <p:cNvSpPr/>
          <p:nvPr/>
        </p:nvSpPr>
        <p:spPr>
          <a:xfrm>
            <a:off x="6148916" y="5544827"/>
            <a:ext cx="210825" cy="210825"/>
          </a:xfrm>
          <a:prstGeom prst="ellipse">
            <a:avLst/>
          </a:prstGeom>
          <a:solidFill>
            <a:schemeClr val="accent2"/>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400" dirty="0">
              <a:solidFill>
                <a:prstClr val="black"/>
              </a:solidFill>
              <a:latin typeface="Roboto Condensed Light" charset="0"/>
              <a:ea typeface="Roboto Condensed Light" charset="0"/>
              <a:cs typeface="Roboto Condensed Light" charset="0"/>
            </a:endParaRPr>
          </a:p>
        </p:txBody>
      </p:sp>
      <p:sp>
        <p:nvSpPr>
          <p:cNvPr id="27" name="出自【趣你的PPT】(微信:qunideppt)：最优质的PPT资源库"/>
          <p:cNvSpPr txBox="1"/>
          <p:nvPr/>
        </p:nvSpPr>
        <p:spPr>
          <a:xfrm>
            <a:off x="6384958" y="5432051"/>
            <a:ext cx="1296837" cy="399725"/>
          </a:xfrm>
          <a:prstGeom prst="rect">
            <a:avLst/>
          </a:prstGeom>
          <a:noFill/>
        </p:spPr>
        <p:txBody>
          <a:bodyPr wrap="square" rtlCol="0" anchor="t">
            <a:spAutoFit/>
          </a:bodyPr>
          <a:lstStyle/>
          <a:p>
            <a:pPr>
              <a:lnSpc>
                <a:spcPct val="140000"/>
              </a:lnSpc>
            </a:pPr>
            <a:r>
              <a:rPr lang="zh-CN" altLang="en-US" sz="1600" b="1" dirty="0" smtClean="0">
                <a:solidFill>
                  <a:prstClr val="black"/>
                </a:solidFill>
                <a:latin typeface="微软雅黑" panose="020B0503020204020204" pitchFamily="34" charset="-122"/>
                <a:ea typeface="微软雅黑" panose="020B0503020204020204" pitchFamily="34" charset="-122"/>
                <a:cs typeface="Roboto Condensed Light" charset="0"/>
              </a:rPr>
              <a:t>请编辑内容</a:t>
            </a:r>
            <a:endParaRPr lang="en-US" altLang="zh-CN" sz="1600" b="1" dirty="0">
              <a:solidFill>
                <a:prstClr val="black"/>
              </a:solidFill>
              <a:latin typeface="微软雅黑" panose="020B0503020204020204" pitchFamily="34" charset="-122"/>
              <a:ea typeface="微软雅黑" panose="020B0503020204020204" pitchFamily="34" charset="-122"/>
              <a:cs typeface="Roboto Condensed Light" charset="0"/>
            </a:endParaRPr>
          </a:p>
        </p:txBody>
      </p:sp>
      <p:sp>
        <p:nvSpPr>
          <p:cNvPr id="28" name="出自【趣你的PPT】(微信:qunideppt)：最优质的PPT资源库"/>
          <p:cNvSpPr txBox="1"/>
          <p:nvPr/>
        </p:nvSpPr>
        <p:spPr>
          <a:xfrm>
            <a:off x="6384960" y="5692627"/>
            <a:ext cx="1296836" cy="361253"/>
          </a:xfrm>
          <a:prstGeom prst="rect">
            <a:avLst/>
          </a:prstGeom>
          <a:noFill/>
        </p:spPr>
        <p:txBody>
          <a:bodyPr wrap="square" rtlCol="0">
            <a:spAutoFit/>
          </a:bodyPr>
          <a:lstStyle/>
          <a:p>
            <a:pPr>
              <a:lnSpc>
                <a:spcPct val="140000"/>
              </a:lnSpc>
            </a:pPr>
            <a:r>
              <a:rPr lang="zh-CN" altLang="en-US" sz="1400" dirty="0" smtClean="0">
                <a:solidFill>
                  <a:prstClr val="black"/>
                </a:solidFill>
                <a:latin typeface="微软雅黑" panose="020B0503020204020204" pitchFamily="34" charset="-122"/>
                <a:ea typeface="微软雅黑" panose="020B0503020204020204" pitchFamily="34" charset="-122"/>
                <a:cs typeface="Roboto Condensed Light" charset="0"/>
              </a:rPr>
              <a:t>输入数字</a:t>
            </a:r>
            <a:endParaRPr lang="en-US" altLang="zh-CN" sz="1400" dirty="0">
              <a:solidFill>
                <a:prstClr val="black"/>
              </a:solidFill>
              <a:latin typeface="微软雅黑" panose="020B0503020204020204" pitchFamily="34" charset="-122"/>
              <a:ea typeface="微软雅黑" panose="020B0503020204020204" pitchFamily="34" charset="-122"/>
              <a:cs typeface="Roboto Condensed Light" charset="0"/>
            </a:endParaRPr>
          </a:p>
        </p:txBody>
      </p:sp>
      <p:sp>
        <p:nvSpPr>
          <p:cNvPr id="30" name="出自【趣你的PPT】(微信:qunideppt)：最优质的PPT资源库"/>
          <p:cNvSpPr/>
          <p:nvPr/>
        </p:nvSpPr>
        <p:spPr>
          <a:xfrm>
            <a:off x="7673331" y="5544821"/>
            <a:ext cx="210825" cy="210825"/>
          </a:xfrm>
          <a:prstGeom prst="ellipse">
            <a:avLst/>
          </a:prstGeom>
          <a:solidFill>
            <a:schemeClr val="accent1"/>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400" dirty="0">
              <a:solidFill>
                <a:prstClr val="black"/>
              </a:solidFill>
              <a:latin typeface="Roboto Condensed Light" charset="0"/>
              <a:ea typeface="Roboto Condensed Light" charset="0"/>
              <a:cs typeface="Roboto Condensed Light" charset="0"/>
            </a:endParaRPr>
          </a:p>
        </p:txBody>
      </p:sp>
      <p:sp>
        <p:nvSpPr>
          <p:cNvPr id="32" name="出自【趣你的PPT】(微信:qunideppt)：最优质的PPT资源库"/>
          <p:cNvSpPr txBox="1"/>
          <p:nvPr/>
        </p:nvSpPr>
        <p:spPr>
          <a:xfrm>
            <a:off x="7909373" y="5432046"/>
            <a:ext cx="1296837" cy="399725"/>
          </a:xfrm>
          <a:prstGeom prst="rect">
            <a:avLst/>
          </a:prstGeom>
          <a:noFill/>
        </p:spPr>
        <p:txBody>
          <a:bodyPr wrap="square" rtlCol="0" anchor="t">
            <a:spAutoFit/>
          </a:bodyPr>
          <a:lstStyle/>
          <a:p>
            <a:pPr>
              <a:lnSpc>
                <a:spcPct val="140000"/>
              </a:lnSpc>
            </a:pPr>
            <a:r>
              <a:rPr lang="zh-CN" altLang="en-US" sz="1600" b="1" dirty="0" smtClean="0">
                <a:solidFill>
                  <a:prstClr val="black"/>
                </a:solidFill>
                <a:latin typeface="微软雅黑" panose="020B0503020204020204" pitchFamily="34" charset="-122"/>
                <a:ea typeface="微软雅黑" panose="020B0503020204020204" pitchFamily="34" charset="-122"/>
                <a:cs typeface="Roboto Condensed Light" charset="0"/>
              </a:rPr>
              <a:t>请编辑内容</a:t>
            </a:r>
            <a:endParaRPr lang="en-US" altLang="zh-CN" sz="1600" b="1" dirty="0">
              <a:solidFill>
                <a:prstClr val="black"/>
              </a:solidFill>
              <a:latin typeface="微软雅黑" panose="020B0503020204020204" pitchFamily="34" charset="-122"/>
              <a:ea typeface="微软雅黑" panose="020B0503020204020204" pitchFamily="34" charset="-122"/>
              <a:cs typeface="Roboto Condensed Light" charset="0"/>
            </a:endParaRPr>
          </a:p>
        </p:txBody>
      </p:sp>
      <p:sp>
        <p:nvSpPr>
          <p:cNvPr id="33" name="出自【趣你的PPT】(微信:qunideppt)：最优质的PPT资源库"/>
          <p:cNvSpPr txBox="1"/>
          <p:nvPr/>
        </p:nvSpPr>
        <p:spPr>
          <a:xfrm>
            <a:off x="7909375" y="5692627"/>
            <a:ext cx="1296836" cy="361253"/>
          </a:xfrm>
          <a:prstGeom prst="rect">
            <a:avLst/>
          </a:prstGeom>
          <a:noFill/>
        </p:spPr>
        <p:txBody>
          <a:bodyPr wrap="square" rtlCol="0">
            <a:spAutoFit/>
          </a:bodyPr>
          <a:lstStyle/>
          <a:p>
            <a:pPr>
              <a:lnSpc>
                <a:spcPct val="140000"/>
              </a:lnSpc>
            </a:pPr>
            <a:r>
              <a:rPr lang="zh-CN" altLang="en-US" sz="1400" dirty="0" smtClean="0">
                <a:solidFill>
                  <a:prstClr val="black"/>
                </a:solidFill>
                <a:latin typeface="微软雅黑" panose="020B0503020204020204" pitchFamily="34" charset="-122"/>
                <a:ea typeface="微软雅黑" panose="020B0503020204020204" pitchFamily="34" charset="-122"/>
                <a:cs typeface="Roboto Condensed Light" charset="0"/>
              </a:rPr>
              <a:t>输入数字</a:t>
            </a:r>
            <a:endParaRPr lang="en-US" altLang="zh-CN" sz="1400" dirty="0">
              <a:solidFill>
                <a:prstClr val="black"/>
              </a:solidFill>
              <a:latin typeface="微软雅黑" panose="020B0503020204020204" pitchFamily="34" charset="-122"/>
              <a:ea typeface="微软雅黑" panose="020B0503020204020204" pitchFamily="34" charset="-122"/>
              <a:cs typeface="Roboto Condensed Light" charset="0"/>
            </a:endParaRPr>
          </a:p>
        </p:txBody>
      </p:sp>
      <p:sp>
        <p:nvSpPr>
          <p:cNvPr id="35" name="出自【趣你的PPT】(微信:qunideppt)：最优质的PPT资源库"/>
          <p:cNvSpPr/>
          <p:nvPr/>
        </p:nvSpPr>
        <p:spPr>
          <a:xfrm>
            <a:off x="9206211" y="5541596"/>
            <a:ext cx="210825" cy="210825"/>
          </a:xfrm>
          <a:prstGeom prst="ellipse">
            <a:avLst/>
          </a:prstGeom>
          <a:solidFill>
            <a:schemeClr val="accent2"/>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400" dirty="0">
              <a:solidFill>
                <a:prstClr val="black"/>
              </a:solidFill>
              <a:latin typeface="Roboto Condensed Light" charset="0"/>
              <a:ea typeface="Roboto Condensed Light" charset="0"/>
              <a:cs typeface="Roboto Condensed Light" charset="0"/>
            </a:endParaRPr>
          </a:p>
        </p:txBody>
      </p:sp>
      <p:sp>
        <p:nvSpPr>
          <p:cNvPr id="37" name="出自【趣你的PPT】(微信:qunideppt)：最优质的PPT资源库"/>
          <p:cNvSpPr txBox="1"/>
          <p:nvPr/>
        </p:nvSpPr>
        <p:spPr>
          <a:xfrm>
            <a:off x="9442253" y="5432046"/>
            <a:ext cx="1296837" cy="399725"/>
          </a:xfrm>
          <a:prstGeom prst="rect">
            <a:avLst/>
          </a:prstGeom>
          <a:noFill/>
        </p:spPr>
        <p:txBody>
          <a:bodyPr wrap="square" rtlCol="0" anchor="t">
            <a:spAutoFit/>
          </a:bodyPr>
          <a:lstStyle/>
          <a:p>
            <a:pPr>
              <a:lnSpc>
                <a:spcPct val="140000"/>
              </a:lnSpc>
            </a:pPr>
            <a:r>
              <a:rPr lang="zh-CN" altLang="en-US" sz="1600" b="1" dirty="0" smtClean="0">
                <a:solidFill>
                  <a:prstClr val="black"/>
                </a:solidFill>
                <a:latin typeface="微软雅黑" panose="020B0503020204020204" pitchFamily="34" charset="-122"/>
                <a:ea typeface="微软雅黑" panose="020B0503020204020204" pitchFamily="34" charset="-122"/>
                <a:cs typeface="Roboto Condensed Light" charset="0"/>
              </a:rPr>
              <a:t>请编辑内容</a:t>
            </a:r>
            <a:endParaRPr lang="en-US" altLang="zh-CN" sz="1600" b="1" dirty="0">
              <a:solidFill>
                <a:prstClr val="black"/>
              </a:solidFill>
              <a:latin typeface="微软雅黑" panose="020B0503020204020204" pitchFamily="34" charset="-122"/>
              <a:ea typeface="微软雅黑" panose="020B0503020204020204" pitchFamily="34" charset="-122"/>
              <a:cs typeface="Roboto Condensed Light" charset="0"/>
            </a:endParaRPr>
          </a:p>
        </p:txBody>
      </p:sp>
      <p:sp>
        <p:nvSpPr>
          <p:cNvPr id="38" name="出自【趣你的PPT】(微信:qunideppt)：最优质的PPT资源库"/>
          <p:cNvSpPr txBox="1"/>
          <p:nvPr/>
        </p:nvSpPr>
        <p:spPr>
          <a:xfrm>
            <a:off x="9442255" y="5692627"/>
            <a:ext cx="1296836" cy="361253"/>
          </a:xfrm>
          <a:prstGeom prst="rect">
            <a:avLst/>
          </a:prstGeom>
          <a:noFill/>
        </p:spPr>
        <p:txBody>
          <a:bodyPr wrap="square" rtlCol="0">
            <a:spAutoFit/>
          </a:bodyPr>
          <a:lstStyle/>
          <a:p>
            <a:pPr>
              <a:lnSpc>
                <a:spcPct val="140000"/>
              </a:lnSpc>
            </a:pPr>
            <a:r>
              <a:rPr lang="zh-CN" altLang="en-US" sz="1400" dirty="0" smtClean="0">
                <a:solidFill>
                  <a:prstClr val="black"/>
                </a:solidFill>
                <a:latin typeface="微软雅黑" panose="020B0503020204020204" pitchFamily="34" charset="-122"/>
                <a:ea typeface="微软雅黑" panose="020B0503020204020204" pitchFamily="34" charset="-122"/>
                <a:cs typeface="Roboto Condensed Light" charset="0"/>
              </a:rPr>
              <a:t>输入数字</a:t>
            </a:r>
            <a:endParaRPr lang="en-US" altLang="zh-CN" sz="1400" dirty="0">
              <a:solidFill>
                <a:prstClr val="black"/>
              </a:solidFill>
              <a:latin typeface="微软雅黑" panose="020B0503020204020204" pitchFamily="34" charset="-122"/>
              <a:ea typeface="微软雅黑" panose="020B0503020204020204" pitchFamily="34" charset="-122"/>
              <a:cs typeface="Roboto Condensed Light" charset="0"/>
            </a:endParaRPr>
          </a:p>
        </p:txBody>
      </p:sp>
      <p:grpSp>
        <p:nvGrpSpPr>
          <p:cNvPr id="39" name="Group 80出自【趣你的PPT】(微信:qunideppt)：最优质的PPT资源库"/>
          <p:cNvGrpSpPr>
            <a:grpSpLocks/>
          </p:cNvGrpSpPr>
          <p:nvPr/>
        </p:nvGrpSpPr>
        <p:grpSpPr bwMode="auto">
          <a:xfrm>
            <a:off x="3284358" y="3185002"/>
            <a:ext cx="579704" cy="873456"/>
            <a:chOff x="0" y="0"/>
            <a:chExt cx="300" cy="450"/>
          </a:xfrm>
        </p:grpSpPr>
        <p:sp>
          <p:nvSpPr>
            <p:cNvPr id="40" name="出自【趣你的PPT】(微信:qunideppt)：最优质的PPT资源库"/>
            <p:cNvSpPr>
              <a:spLocks/>
            </p:cNvSpPr>
            <p:nvPr/>
          </p:nvSpPr>
          <p:spPr bwMode="auto">
            <a:xfrm>
              <a:off x="0" y="0"/>
              <a:ext cx="300" cy="4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lnTo>
                    <a:pt x="1501" y="10863"/>
                  </a:lnTo>
                  <a:cubicBezTo>
                    <a:pt x="566" y="9783"/>
                    <a:pt x="0" y="8538"/>
                    <a:pt x="0" y="7200"/>
                  </a:cubicBezTo>
                  <a:cubicBezTo>
                    <a:pt x="0" y="3223"/>
                    <a:pt x="4836" y="0"/>
                    <a:pt x="10800" y="0"/>
                  </a:cubicBezTo>
                  <a:cubicBezTo>
                    <a:pt x="16765" y="0"/>
                    <a:pt x="21600" y="3223"/>
                    <a:pt x="21600" y="7200"/>
                  </a:cubicBezTo>
                  <a:cubicBezTo>
                    <a:pt x="21600" y="8538"/>
                    <a:pt x="21035" y="9783"/>
                    <a:pt x="20099" y="10863"/>
                  </a:cubicBezTo>
                  <a:lnTo>
                    <a:pt x="10800" y="21600"/>
                  </a:lnTo>
                  <a:close/>
                  <a:moveTo>
                    <a:pt x="10800" y="21600"/>
                  </a:moveTo>
                </a:path>
              </a:pathLst>
            </a:custGeom>
            <a:solidFill>
              <a:schemeClr val="accent1"/>
            </a:solid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prstClr val="black"/>
                </a:solidFill>
                <a:latin typeface="Roboto Condensed Light" charset="0"/>
                <a:ea typeface="Roboto Condensed Light" charset="0"/>
                <a:cs typeface="Roboto Condensed Light" charset="0"/>
              </a:endParaRPr>
            </a:p>
          </p:txBody>
        </p:sp>
        <p:sp>
          <p:nvSpPr>
            <p:cNvPr id="41" name="出自【趣你的PPT】(微信:qunideppt)：最优质的PPT资源库"/>
            <p:cNvSpPr>
              <a:spLocks/>
            </p:cNvSpPr>
            <p:nvPr/>
          </p:nvSpPr>
          <p:spPr bwMode="auto">
            <a:xfrm>
              <a:off x="21" y="21"/>
              <a:ext cx="257" cy="257"/>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solid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nchor="ctr"/>
            <a:lstStyle/>
            <a:p>
              <a:pPr algn="ctr"/>
              <a:r>
                <a:rPr lang="en-US" dirty="0">
                  <a:solidFill>
                    <a:prstClr val="black"/>
                  </a:solidFill>
                  <a:latin typeface="Roboto Condensed Light" charset="0"/>
                  <a:ea typeface="Roboto Condensed Light" charset="0"/>
                  <a:cs typeface="Roboto Condensed Light" charset="0"/>
                </a:rPr>
                <a:t>40%</a:t>
              </a:r>
            </a:p>
          </p:txBody>
        </p:sp>
      </p:grpSp>
      <p:grpSp>
        <p:nvGrpSpPr>
          <p:cNvPr id="42" name="Group 80出自【趣你的PPT】(微信:qunideppt)：最优质的PPT资源库"/>
          <p:cNvGrpSpPr>
            <a:grpSpLocks/>
          </p:cNvGrpSpPr>
          <p:nvPr/>
        </p:nvGrpSpPr>
        <p:grpSpPr bwMode="auto">
          <a:xfrm>
            <a:off x="4291950" y="2623556"/>
            <a:ext cx="579704" cy="873456"/>
            <a:chOff x="0" y="0"/>
            <a:chExt cx="300" cy="450"/>
          </a:xfrm>
        </p:grpSpPr>
        <p:sp>
          <p:nvSpPr>
            <p:cNvPr id="43" name="出自【趣你的PPT】(微信:qunideppt)：最优质的PPT资源库"/>
            <p:cNvSpPr>
              <a:spLocks/>
            </p:cNvSpPr>
            <p:nvPr/>
          </p:nvSpPr>
          <p:spPr bwMode="auto">
            <a:xfrm>
              <a:off x="0" y="0"/>
              <a:ext cx="300" cy="4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lnTo>
                    <a:pt x="1501" y="10863"/>
                  </a:lnTo>
                  <a:cubicBezTo>
                    <a:pt x="566" y="9783"/>
                    <a:pt x="0" y="8538"/>
                    <a:pt x="0" y="7200"/>
                  </a:cubicBezTo>
                  <a:cubicBezTo>
                    <a:pt x="0" y="3223"/>
                    <a:pt x="4836" y="0"/>
                    <a:pt x="10800" y="0"/>
                  </a:cubicBezTo>
                  <a:cubicBezTo>
                    <a:pt x="16765" y="0"/>
                    <a:pt x="21600" y="3223"/>
                    <a:pt x="21600" y="7200"/>
                  </a:cubicBezTo>
                  <a:cubicBezTo>
                    <a:pt x="21600" y="8538"/>
                    <a:pt x="21035" y="9783"/>
                    <a:pt x="20099" y="10863"/>
                  </a:cubicBezTo>
                  <a:lnTo>
                    <a:pt x="10800" y="21600"/>
                  </a:lnTo>
                  <a:close/>
                  <a:moveTo>
                    <a:pt x="10800" y="21600"/>
                  </a:moveTo>
                </a:path>
              </a:pathLst>
            </a:custGeom>
            <a:solidFill>
              <a:schemeClr val="accent2"/>
            </a:solid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nchor="ctr"/>
            <a:lstStyle/>
            <a:p>
              <a:pPr algn="ctr"/>
              <a:endParaRPr lang="en-US" dirty="0">
                <a:solidFill>
                  <a:prstClr val="black"/>
                </a:solidFill>
                <a:latin typeface="Roboto Condensed Light" charset="0"/>
                <a:ea typeface="Roboto Condensed Light" charset="0"/>
                <a:cs typeface="Roboto Condensed Light" charset="0"/>
              </a:endParaRPr>
            </a:p>
          </p:txBody>
        </p:sp>
        <p:sp>
          <p:nvSpPr>
            <p:cNvPr id="44" name="出自【趣你的PPT】(微信:qunideppt)：最优质的PPT资源库"/>
            <p:cNvSpPr>
              <a:spLocks/>
            </p:cNvSpPr>
            <p:nvPr/>
          </p:nvSpPr>
          <p:spPr bwMode="auto">
            <a:xfrm>
              <a:off x="21" y="21"/>
              <a:ext cx="257" cy="257"/>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solid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nchor="ctr"/>
            <a:lstStyle/>
            <a:p>
              <a:pPr algn="ctr"/>
              <a:r>
                <a:rPr lang="en-US" dirty="0">
                  <a:solidFill>
                    <a:prstClr val="black"/>
                  </a:solidFill>
                  <a:latin typeface="Roboto Condensed Light" charset="0"/>
                  <a:ea typeface="Roboto Condensed Light" charset="0"/>
                  <a:cs typeface="Roboto Condensed Light" charset="0"/>
                </a:rPr>
                <a:t>50%</a:t>
              </a:r>
            </a:p>
          </p:txBody>
        </p:sp>
      </p:grpSp>
      <p:grpSp>
        <p:nvGrpSpPr>
          <p:cNvPr id="45" name="Group 80出自【趣你的PPT】(微信:qunideppt)：最优质的PPT资源库"/>
          <p:cNvGrpSpPr>
            <a:grpSpLocks/>
          </p:cNvGrpSpPr>
          <p:nvPr/>
        </p:nvGrpSpPr>
        <p:grpSpPr bwMode="auto">
          <a:xfrm>
            <a:off x="5300649" y="2297119"/>
            <a:ext cx="579704" cy="873456"/>
            <a:chOff x="0" y="0"/>
            <a:chExt cx="300" cy="450"/>
          </a:xfrm>
        </p:grpSpPr>
        <p:sp>
          <p:nvSpPr>
            <p:cNvPr id="46" name="出自【趣你的PPT】(微信:qunideppt)：最优质的PPT资源库"/>
            <p:cNvSpPr>
              <a:spLocks/>
            </p:cNvSpPr>
            <p:nvPr/>
          </p:nvSpPr>
          <p:spPr bwMode="auto">
            <a:xfrm>
              <a:off x="0" y="0"/>
              <a:ext cx="300" cy="4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lnTo>
                    <a:pt x="1501" y="10863"/>
                  </a:lnTo>
                  <a:cubicBezTo>
                    <a:pt x="566" y="9783"/>
                    <a:pt x="0" y="8538"/>
                    <a:pt x="0" y="7200"/>
                  </a:cubicBezTo>
                  <a:cubicBezTo>
                    <a:pt x="0" y="3223"/>
                    <a:pt x="4836" y="0"/>
                    <a:pt x="10800" y="0"/>
                  </a:cubicBezTo>
                  <a:cubicBezTo>
                    <a:pt x="16765" y="0"/>
                    <a:pt x="21600" y="3223"/>
                    <a:pt x="21600" y="7200"/>
                  </a:cubicBezTo>
                  <a:cubicBezTo>
                    <a:pt x="21600" y="8538"/>
                    <a:pt x="21035" y="9783"/>
                    <a:pt x="20099" y="10863"/>
                  </a:cubicBezTo>
                  <a:lnTo>
                    <a:pt x="10800" y="21600"/>
                  </a:lnTo>
                  <a:close/>
                  <a:moveTo>
                    <a:pt x="10800" y="21600"/>
                  </a:moveTo>
                </a:path>
              </a:pathLst>
            </a:custGeom>
            <a:solidFill>
              <a:schemeClr val="accent1"/>
            </a:solid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nchor="ctr"/>
            <a:lstStyle/>
            <a:p>
              <a:pPr algn="ctr"/>
              <a:endParaRPr lang="en-US" dirty="0">
                <a:solidFill>
                  <a:prstClr val="black"/>
                </a:solidFill>
                <a:latin typeface="Roboto Condensed Light" charset="0"/>
                <a:ea typeface="Roboto Condensed Light" charset="0"/>
                <a:cs typeface="Roboto Condensed Light" charset="0"/>
              </a:endParaRPr>
            </a:p>
          </p:txBody>
        </p:sp>
        <p:sp>
          <p:nvSpPr>
            <p:cNvPr id="47" name="出自【趣你的PPT】(微信:qunideppt)：最优质的PPT资源库"/>
            <p:cNvSpPr>
              <a:spLocks/>
            </p:cNvSpPr>
            <p:nvPr/>
          </p:nvSpPr>
          <p:spPr bwMode="auto">
            <a:xfrm>
              <a:off x="21" y="21"/>
              <a:ext cx="257" cy="257"/>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solid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nchor="ctr"/>
            <a:lstStyle/>
            <a:p>
              <a:pPr algn="ctr"/>
              <a:r>
                <a:rPr lang="en-US" dirty="0">
                  <a:solidFill>
                    <a:prstClr val="black"/>
                  </a:solidFill>
                  <a:latin typeface="Roboto Condensed Light" charset="0"/>
                  <a:ea typeface="Roboto Condensed Light" charset="0"/>
                  <a:cs typeface="Roboto Condensed Light" charset="0"/>
                </a:rPr>
                <a:t>60%</a:t>
              </a:r>
            </a:p>
          </p:txBody>
        </p:sp>
      </p:grpSp>
      <p:grpSp>
        <p:nvGrpSpPr>
          <p:cNvPr id="48" name="Group 80出自【趣你的PPT】(微信:qunideppt)：最优质的PPT资源库"/>
          <p:cNvGrpSpPr>
            <a:grpSpLocks/>
          </p:cNvGrpSpPr>
          <p:nvPr/>
        </p:nvGrpSpPr>
        <p:grpSpPr bwMode="auto">
          <a:xfrm>
            <a:off x="6302015" y="1621933"/>
            <a:ext cx="579704" cy="873456"/>
            <a:chOff x="0" y="0"/>
            <a:chExt cx="300" cy="450"/>
          </a:xfrm>
        </p:grpSpPr>
        <p:sp>
          <p:nvSpPr>
            <p:cNvPr id="49" name="出自【趣你的PPT】(微信:qunideppt)：最优质的PPT资源库"/>
            <p:cNvSpPr>
              <a:spLocks/>
            </p:cNvSpPr>
            <p:nvPr/>
          </p:nvSpPr>
          <p:spPr bwMode="auto">
            <a:xfrm>
              <a:off x="0" y="0"/>
              <a:ext cx="300" cy="4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lnTo>
                    <a:pt x="1501" y="10863"/>
                  </a:lnTo>
                  <a:cubicBezTo>
                    <a:pt x="566" y="9783"/>
                    <a:pt x="0" y="8538"/>
                    <a:pt x="0" y="7200"/>
                  </a:cubicBezTo>
                  <a:cubicBezTo>
                    <a:pt x="0" y="3223"/>
                    <a:pt x="4836" y="0"/>
                    <a:pt x="10800" y="0"/>
                  </a:cubicBezTo>
                  <a:cubicBezTo>
                    <a:pt x="16765" y="0"/>
                    <a:pt x="21600" y="3223"/>
                    <a:pt x="21600" y="7200"/>
                  </a:cubicBezTo>
                  <a:cubicBezTo>
                    <a:pt x="21600" y="8538"/>
                    <a:pt x="21035" y="9783"/>
                    <a:pt x="20099" y="10863"/>
                  </a:cubicBezTo>
                  <a:lnTo>
                    <a:pt x="10800" y="21600"/>
                  </a:lnTo>
                  <a:close/>
                  <a:moveTo>
                    <a:pt x="10800" y="21600"/>
                  </a:moveTo>
                </a:path>
              </a:pathLst>
            </a:custGeom>
            <a:solidFill>
              <a:schemeClr val="accent2"/>
            </a:solid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nchor="ctr"/>
            <a:lstStyle/>
            <a:p>
              <a:pPr algn="ctr"/>
              <a:endParaRPr lang="en-US" dirty="0">
                <a:solidFill>
                  <a:prstClr val="black"/>
                </a:solidFill>
                <a:latin typeface="Roboto Condensed Light" charset="0"/>
                <a:ea typeface="Roboto Condensed Light" charset="0"/>
                <a:cs typeface="Roboto Condensed Light" charset="0"/>
              </a:endParaRPr>
            </a:p>
          </p:txBody>
        </p:sp>
        <p:sp>
          <p:nvSpPr>
            <p:cNvPr id="50" name="出自【趣你的PPT】(微信:qunideppt)：最优质的PPT资源库"/>
            <p:cNvSpPr>
              <a:spLocks/>
            </p:cNvSpPr>
            <p:nvPr/>
          </p:nvSpPr>
          <p:spPr bwMode="auto">
            <a:xfrm>
              <a:off x="21" y="21"/>
              <a:ext cx="257" cy="257"/>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solid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nchor="ctr"/>
            <a:lstStyle/>
            <a:p>
              <a:pPr algn="ctr"/>
              <a:r>
                <a:rPr lang="en-US" dirty="0">
                  <a:solidFill>
                    <a:prstClr val="black"/>
                  </a:solidFill>
                  <a:latin typeface="Roboto Condensed Light" charset="0"/>
                  <a:ea typeface="Roboto Condensed Light" charset="0"/>
                  <a:cs typeface="Roboto Condensed Light" charset="0"/>
                </a:rPr>
                <a:t>80%</a:t>
              </a:r>
            </a:p>
          </p:txBody>
        </p:sp>
      </p:grpSp>
      <p:grpSp>
        <p:nvGrpSpPr>
          <p:cNvPr id="51" name="Group 80出自【趣你的PPT】(微信:qunideppt)：最优质的PPT资源库"/>
          <p:cNvGrpSpPr>
            <a:grpSpLocks/>
          </p:cNvGrpSpPr>
          <p:nvPr/>
        </p:nvGrpSpPr>
        <p:grpSpPr bwMode="auto">
          <a:xfrm>
            <a:off x="7310714" y="2138915"/>
            <a:ext cx="579704" cy="873456"/>
            <a:chOff x="0" y="0"/>
            <a:chExt cx="300" cy="450"/>
          </a:xfrm>
        </p:grpSpPr>
        <p:sp>
          <p:nvSpPr>
            <p:cNvPr id="52" name="出自【趣你的PPT】(微信:qunideppt)：最优质的PPT资源库"/>
            <p:cNvSpPr>
              <a:spLocks/>
            </p:cNvSpPr>
            <p:nvPr/>
          </p:nvSpPr>
          <p:spPr bwMode="auto">
            <a:xfrm>
              <a:off x="0" y="0"/>
              <a:ext cx="300" cy="4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lnTo>
                    <a:pt x="1501" y="10863"/>
                  </a:lnTo>
                  <a:cubicBezTo>
                    <a:pt x="566" y="9783"/>
                    <a:pt x="0" y="8538"/>
                    <a:pt x="0" y="7200"/>
                  </a:cubicBezTo>
                  <a:cubicBezTo>
                    <a:pt x="0" y="3223"/>
                    <a:pt x="4836" y="0"/>
                    <a:pt x="10800" y="0"/>
                  </a:cubicBezTo>
                  <a:cubicBezTo>
                    <a:pt x="16765" y="0"/>
                    <a:pt x="21600" y="3223"/>
                    <a:pt x="21600" y="7200"/>
                  </a:cubicBezTo>
                  <a:cubicBezTo>
                    <a:pt x="21600" y="8538"/>
                    <a:pt x="21035" y="9783"/>
                    <a:pt x="20099" y="10863"/>
                  </a:cubicBezTo>
                  <a:lnTo>
                    <a:pt x="10800" y="21600"/>
                  </a:lnTo>
                  <a:close/>
                  <a:moveTo>
                    <a:pt x="10800" y="21600"/>
                  </a:moveTo>
                </a:path>
              </a:pathLst>
            </a:custGeom>
            <a:solidFill>
              <a:schemeClr val="accent1"/>
            </a:solid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nchor="ctr"/>
            <a:lstStyle/>
            <a:p>
              <a:pPr algn="ctr"/>
              <a:endParaRPr lang="en-US" dirty="0">
                <a:solidFill>
                  <a:prstClr val="black"/>
                </a:solidFill>
                <a:latin typeface="Roboto Condensed Light" charset="0"/>
                <a:ea typeface="Roboto Condensed Light" charset="0"/>
                <a:cs typeface="Roboto Condensed Light" charset="0"/>
              </a:endParaRPr>
            </a:p>
          </p:txBody>
        </p:sp>
        <p:sp>
          <p:nvSpPr>
            <p:cNvPr id="53" name="出自【趣你的PPT】(微信:qunideppt)：最优质的PPT资源库"/>
            <p:cNvSpPr>
              <a:spLocks/>
            </p:cNvSpPr>
            <p:nvPr/>
          </p:nvSpPr>
          <p:spPr bwMode="auto">
            <a:xfrm>
              <a:off x="21" y="21"/>
              <a:ext cx="257" cy="257"/>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solid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nchor="ctr"/>
            <a:lstStyle/>
            <a:p>
              <a:pPr algn="ctr"/>
              <a:r>
                <a:rPr lang="en-US" dirty="0">
                  <a:solidFill>
                    <a:prstClr val="black"/>
                  </a:solidFill>
                  <a:latin typeface="Roboto Condensed Light" charset="0"/>
                  <a:ea typeface="Roboto Condensed Light" charset="0"/>
                  <a:cs typeface="Roboto Condensed Light" charset="0"/>
                </a:rPr>
                <a:t>66%</a:t>
              </a:r>
            </a:p>
          </p:txBody>
        </p:sp>
      </p:grpSp>
      <p:grpSp>
        <p:nvGrpSpPr>
          <p:cNvPr id="54" name="Group 80出自【趣你的PPT】(微信:qunideppt)：最优质的PPT资源库"/>
          <p:cNvGrpSpPr>
            <a:grpSpLocks/>
          </p:cNvGrpSpPr>
          <p:nvPr/>
        </p:nvGrpSpPr>
        <p:grpSpPr bwMode="auto">
          <a:xfrm>
            <a:off x="8317399" y="3046638"/>
            <a:ext cx="579704" cy="873456"/>
            <a:chOff x="0" y="0"/>
            <a:chExt cx="300" cy="450"/>
          </a:xfrm>
        </p:grpSpPr>
        <p:sp>
          <p:nvSpPr>
            <p:cNvPr id="55" name="出自【趣你的PPT】(微信:qunideppt)：最优质的PPT资源库"/>
            <p:cNvSpPr>
              <a:spLocks/>
            </p:cNvSpPr>
            <p:nvPr/>
          </p:nvSpPr>
          <p:spPr bwMode="auto">
            <a:xfrm>
              <a:off x="0" y="0"/>
              <a:ext cx="300" cy="4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lnTo>
                    <a:pt x="1501" y="10863"/>
                  </a:lnTo>
                  <a:cubicBezTo>
                    <a:pt x="566" y="9783"/>
                    <a:pt x="0" y="8538"/>
                    <a:pt x="0" y="7200"/>
                  </a:cubicBezTo>
                  <a:cubicBezTo>
                    <a:pt x="0" y="3223"/>
                    <a:pt x="4836" y="0"/>
                    <a:pt x="10800" y="0"/>
                  </a:cubicBezTo>
                  <a:cubicBezTo>
                    <a:pt x="16765" y="0"/>
                    <a:pt x="21600" y="3223"/>
                    <a:pt x="21600" y="7200"/>
                  </a:cubicBezTo>
                  <a:cubicBezTo>
                    <a:pt x="21600" y="8538"/>
                    <a:pt x="21035" y="9783"/>
                    <a:pt x="20099" y="10863"/>
                  </a:cubicBezTo>
                  <a:lnTo>
                    <a:pt x="10800" y="21600"/>
                  </a:lnTo>
                  <a:close/>
                  <a:moveTo>
                    <a:pt x="10800" y="21600"/>
                  </a:moveTo>
                </a:path>
              </a:pathLst>
            </a:custGeom>
            <a:solidFill>
              <a:schemeClr val="accent2"/>
            </a:solid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nchor="ctr"/>
            <a:lstStyle/>
            <a:p>
              <a:pPr algn="ctr"/>
              <a:endParaRPr lang="en-US" dirty="0">
                <a:solidFill>
                  <a:prstClr val="black"/>
                </a:solidFill>
                <a:latin typeface="Roboto Condensed Light" charset="0"/>
                <a:ea typeface="Roboto Condensed Light" charset="0"/>
                <a:cs typeface="Roboto Condensed Light" charset="0"/>
              </a:endParaRPr>
            </a:p>
          </p:txBody>
        </p:sp>
        <p:sp>
          <p:nvSpPr>
            <p:cNvPr id="56" name="出自【趣你的PPT】(微信:qunideppt)：最优质的PPT资源库"/>
            <p:cNvSpPr>
              <a:spLocks/>
            </p:cNvSpPr>
            <p:nvPr/>
          </p:nvSpPr>
          <p:spPr bwMode="auto">
            <a:xfrm>
              <a:off x="21" y="21"/>
              <a:ext cx="257" cy="257"/>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solidFill>
            <a:ln>
              <a:noFill/>
            </a:ln>
            <a:extLst>
              <a:ext uri="{91240B29-F687-4f45-9708-019B960494DF}">
                <a14:hiddenLine xmlns="" xmlns:a14="http://schemas.microsoft.com/office/drawing/2010/main" w="25400" cap="flat">
                  <a:solidFill>
                    <a:schemeClr val="tx1"/>
                  </a:solidFill>
                  <a:miter lim="800000"/>
                  <a:headEnd type="none" w="med" len="med"/>
                  <a:tailEnd type="none" w="med" len="med"/>
                </a14:hiddenLine>
              </a:ext>
            </a:extLst>
          </p:spPr>
          <p:txBody>
            <a:bodyPr lIns="0" tIns="0" rIns="0" bIns="0" anchor="ctr"/>
            <a:lstStyle/>
            <a:p>
              <a:pPr algn="ctr"/>
              <a:r>
                <a:rPr lang="en-US" dirty="0">
                  <a:solidFill>
                    <a:prstClr val="black"/>
                  </a:solidFill>
                  <a:latin typeface="Roboto Condensed Light" charset="0"/>
                  <a:ea typeface="Roboto Condensed Light" charset="0"/>
                  <a:cs typeface="Roboto Condensed Light" charset="0"/>
                </a:rPr>
                <a:t>42%</a:t>
              </a:r>
            </a:p>
          </p:txBody>
        </p:sp>
      </p:grpSp>
      <p:grpSp>
        <p:nvGrpSpPr>
          <p:cNvPr id="57" name="组合 56"/>
          <p:cNvGrpSpPr/>
          <p:nvPr/>
        </p:nvGrpSpPr>
        <p:grpSpPr>
          <a:xfrm>
            <a:off x="542963" y="367681"/>
            <a:ext cx="3793169" cy="509506"/>
            <a:chOff x="531181" y="266700"/>
            <a:chExt cx="3793169" cy="509506"/>
          </a:xfrm>
        </p:grpSpPr>
        <p:grpSp>
          <p:nvGrpSpPr>
            <p:cNvPr id="58" name="组合 57"/>
            <p:cNvGrpSpPr/>
            <p:nvPr/>
          </p:nvGrpSpPr>
          <p:grpSpPr>
            <a:xfrm>
              <a:off x="531181" y="320336"/>
              <a:ext cx="3412169" cy="455870"/>
              <a:chOff x="531181" y="320336"/>
              <a:chExt cx="3412169" cy="455870"/>
            </a:xfrm>
          </p:grpSpPr>
          <p:grpSp>
            <p:nvGrpSpPr>
              <p:cNvPr id="60" name="组合 59"/>
              <p:cNvGrpSpPr/>
              <p:nvPr/>
            </p:nvGrpSpPr>
            <p:grpSpPr>
              <a:xfrm>
                <a:off x="531181" y="320336"/>
                <a:ext cx="221958" cy="455870"/>
                <a:chOff x="5024901" y="1727200"/>
                <a:chExt cx="221958" cy="455870"/>
              </a:xfrm>
            </p:grpSpPr>
            <p:sp>
              <p:nvSpPr>
                <p:cNvPr id="62" name="矩形 61"/>
                <p:cNvSpPr/>
                <p:nvPr/>
              </p:nvSpPr>
              <p:spPr>
                <a:xfrm>
                  <a:off x="5044440" y="1727200"/>
                  <a:ext cx="182880" cy="4558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5024901" y="1727200"/>
                  <a:ext cx="221958" cy="45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1" name="直接连接符 60"/>
              <p:cNvCxnSpPr/>
              <p:nvPr/>
            </p:nvCxnSpPr>
            <p:spPr>
              <a:xfrm>
                <a:off x="684753" y="756887"/>
                <a:ext cx="325859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 name="文本框 58"/>
            <p:cNvSpPr txBox="1"/>
            <p:nvPr/>
          </p:nvSpPr>
          <p:spPr>
            <a:xfrm>
              <a:off x="742950" y="266700"/>
              <a:ext cx="35814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a:t>
              </a:r>
              <a:r>
                <a:rPr lang="zh-CN" altLang="en-US" sz="2400" b="1" dirty="0" smtClean="0">
                  <a:latin typeface="微软雅黑" panose="020B0503020204020204" pitchFamily="34" charset="-122"/>
                  <a:ea typeface="微软雅黑" panose="020B0503020204020204" pitchFamily="34" charset="-122"/>
                </a:rPr>
                <a:t>此处添加您的标题</a:t>
              </a:r>
              <a:endParaRPr lang="zh-CN" altLang="en-US" sz="2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674146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出自【趣你的PPT】(微信:qunideppt)：最优质的PPT资源库"/>
          <p:cNvSpPr>
            <a:spLocks/>
          </p:cNvSpPr>
          <p:nvPr/>
        </p:nvSpPr>
        <p:spPr>
          <a:xfrm>
            <a:off x="2043576" y="2113448"/>
            <a:ext cx="1645826" cy="1645822"/>
          </a:xfrm>
          <a:prstGeom prst="pie">
            <a:avLst>
              <a:gd name="adj1" fmla="val 10766470"/>
              <a:gd name="adj2" fmla="val 16200000"/>
            </a:avLst>
          </a:prstGeom>
          <a:solidFill>
            <a:schemeClr val="accent1"/>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prstClr val="black"/>
              </a:solidFill>
              <a:latin typeface="Roboto Condensed Light" charset="0"/>
              <a:ea typeface="Roboto Condensed Light" charset="0"/>
              <a:cs typeface="Roboto Condensed Light" charset="0"/>
            </a:endParaRPr>
          </a:p>
        </p:txBody>
      </p:sp>
      <p:sp>
        <p:nvSpPr>
          <p:cNvPr id="8" name="出自【趣你的PPT】(微信:qunideppt)：最优质的PPT资源库"/>
          <p:cNvSpPr>
            <a:spLocks/>
          </p:cNvSpPr>
          <p:nvPr/>
        </p:nvSpPr>
        <p:spPr bwMode="auto">
          <a:xfrm>
            <a:off x="1479752" y="1532531"/>
            <a:ext cx="2610983" cy="2596799"/>
          </a:xfrm>
          <a:custGeom>
            <a:avLst/>
            <a:gdLst>
              <a:gd name="T0" fmla="*/ 1120 w 1244"/>
              <a:gd name="T1" fmla="*/ 304 h 1238"/>
              <a:gd name="T2" fmla="*/ 1175 w 1244"/>
              <a:gd name="T3" fmla="*/ 249 h 1238"/>
              <a:gd name="T4" fmla="*/ 1080 w 1244"/>
              <a:gd name="T5" fmla="*/ 154 h 1238"/>
              <a:gd name="T6" fmla="*/ 1025 w 1244"/>
              <a:gd name="T7" fmla="*/ 209 h 1238"/>
              <a:gd name="T8" fmla="*/ 752 w 1244"/>
              <a:gd name="T9" fmla="*/ 91 h 1238"/>
              <a:gd name="T10" fmla="*/ 752 w 1244"/>
              <a:gd name="T11" fmla="*/ 0 h 1238"/>
              <a:gd name="T12" fmla="*/ 583 w 1244"/>
              <a:gd name="T13" fmla="*/ 0 h 1238"/>
              <a:gd name="T14" fmla="*/ 583 w 1244"/>
              <a:gd name="T15" fmla="*/ 91 h 1238"/>
              <a:gd name="T16" fmla="*/ 176 w 1244"/>
              <a:gd name="T17" fmla="*/ 360 h 1238"/>
              <a:gd name="T18" fmla="*/ 257 w 1244"/>
              <a:gd name="T19" fmla="*/ 476 h 1238"/>
              <a:gd name="T20" fmla="*/ 667 w 1244"/>
              <a:gd name="T21" fmla="*/ 211 h 1238"/>
              <a:gd name="T22" fmla="*/ 1118 w 1244"/>
              <a:gd name="T23" fmla="*/ 661 h 1238"/>
              <a:gd name="T24" fmla="*/ 667 w 1244"/>
              <a:gd name="T25" fmla="*/ 1112 h 1238"/>
              <a:gd name="T26" fmla="*/ 217 w 1244"/>
              <a:gd name="T27" fmla="*/ 661 h 1238"/>
              <a:gd name="T28" fmla="*/ 219 w 1244"/>
              <a:gd name="T29" fmla="*/ 614 h 1238"/>
              <a:gd name="T30" fmla="*/ 314 w 1244"/>
              <a:gd name="T31" fmla="*/ 614 h 1238"/>
              <a:gd name="T32" fmla="*/ 242 w 1244"/>
              <a:gd name="T33" fmla="*/ 512 h 1238"/>
              <a:gd name="T34" fmla="*/ 243 w 1244"/>
              <a:gd name="T35" fmla="*/ 510 h 1238"/>
              <a:gd name="T36" fmla="*/ 159 w 1244"/>
              <a:gd name="T37" fmla="*/ 390 h 1238"/>
              <a:gd name="T38" fmla="*/ 158 w 1244"/>
              <a:gd name="T39" fmla="*/ 391 h 1238"/>
              <a:gd name="T40" fmla="*/ 157 w 1244"/>
              <a:gd name="T41" fmla="*/ 390 h 1238"/>
              <a:gd name="T42" fmla="*/ 0 w 1244"/>
              <a:gd name="T43" fmla="*/ 614 h 1238"/>
              <a:gd name="T44" fmla="*/ 93 w 1244"/>
              <a:gd name="T45" fmla="*/ 614 h 1238"/>
              <a:gd name="T46" fmla="*/ 91 w 1244"/>
              <a:gd name="T47" fmla="*/ 661 h 1238"/>
              <a:gd name="T48" fmla="*/ 667 w 1244"/>
              <a:gd name="T49" fmla="*/ 1238 h 1238"/>
              <a:gd name="T50" fmla="*/ 1244 w 1244"/>
              <a:gd name="T51" fmla="*/ 661 h 1238"/>
              <a:gd name="T52" fmla="*/ 1120 w 1244"/>
              <a:gd name="T53" fmla="*/ 304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44" h="1238">
                <a:moveTo>
                  <a:pt x="1120" y="304"/>
                </a:moveTo>
                <a:cubicBezTo>
                  <a:pt x="1175" y="249"/>
                  <a:pt x="1175" y="249"/>
                  <a:pt x="1175" y="249"/>
                </a:cubicBezTo>
                <a:cubicBezTo>
                  <a:pt x="1080" y="154"/>
                  <a:pt x="1080" y="154"/>
                  <a:pt x="1080" y="154"/>
                </a:cubicBezTo>
                <a:cubicBezTo>
                  <a:pt x="1025" y="209"/>
                  <a:pt x="1025" y="209"/>
                  <a:pt x="1025" y="209"/>
                </a:cubicBezTo>
                <a:cubicBezTo>
                  <a:pt x="947" y="147"/>
                  <a:pt x="854" y="106"/>
                  <a:pt x="752" y="91"/>
                </a:cubicBezTo>
                <a:cubicBezTo>
                  <a:pt x="752" y="0"/>
                  <a:pt x="752" y="0"/>
                  <a:pt x="752" y="0"/>
                </a:cubicBezTo>
                <a:cubicBezTo>
                  <a:pt x="583" y="0"/>
                  <a:pt x="583" y="0"/>
                  <a:pt x="583" y="0"/>
                </a:cubicBezTo>
                <a:cubicBezTo>
                  <a:pt x="583" y="91"/>
                  <a:pt x="583" y="91"/>
                  <a:pt x="583" y="91"/>
                </a:cubicBezTo>
                <a:cubicBezTo>
                  <a:pt x="411" y="116"/>
                  <a:pt x="263" y="218"/>
                  <a:pt x="176" y="360"/>
                </a:cubicBezTo>
                <a:cubicBezTo>
                  <a:pt x="257" y="476"/>
                  <a:pt x="257" y="476"/>
                  <a:pt x="257" y="476"/>
                </a:cubicBezTo>
                <a:cubicBezTo>
                  <a:pt x="327" y="319"/>
                  <a:pt x="485" y="211"/>
                  <a:pt x="667" y="211"/>
                </a:cubicBezTo>
                <a:cubicBezTo>
                  <a:pt x="916" y="211"/>
                  <a:pt x="1118" y="412"/>
                  <a:pt x="1118" y="661"/>
                </a:cubicBezTo>
                <a:cubicBezTo>
                  <a:pt x="1118" y="910"/>
                  <a:pt x="916" y="1112"/>
                  <a:pt x="667" y="1112"/>
                </a:cubicBezTo>
                <a:cubicBezTo>
                  <a:pt x="419" y="1112"/>
                  <a:pt x="217" y="910"/>
                  <a:pt x="217" y="661"/>
                </a:cubicBezTo>
                <a:cubicBezTo>
                  <a:pt x="217" y="645"/>
                  <a:pt x="218" y="630"/>
                  <a:pt x="219" y="614"/>
                </a:cubicBezTo>
                <a:cubicBezTo>
                  <a:pt x="314" y="614"/>
                  <a:pt x="314" y="614"/>
                  <a:pt x="314" y="614"/>
                </a:cubicBezTo>
                <a:cubicBezTo>
                  <a:pt x="242" y="512"/>
                  <a:pt x="242" y="512"/>
                  <a:pt x="242" y="512"/>
                </a:cubicBezTo>
                <a:cubicBezTo>
                  <a:pt x="243" y="511"/>
                  <a:pt x="243" y="511"/>
                  <a:pt x="243" y="510"/>
                </a:cubicBezTo>
                <a:cubicBezTo>
                  <a:pt x="159" y="390"/>
                  <a:pt x="159" y="390"/>
                  <a:pt x="159" y="390"/>
                </a:cubicBezTo>
                <a:cubicBezTo>
                  <a:pt x="158" y="390"/>
                  <a:pt x="158" y="391"/>
                  <a:pt x="158" y="391"/>
                </a:cubicBezTo>
                <a:cubicBezTo>
                  <a:pt x="157" y="390"/>
                  <a:pt x="157" y="390"/>
                  <a:pt x="157" y="390"/>
                </a:cubicBezTo>
                <a:cubicBezTo>
                  <a:pt x="0" y="614"/>
                  <a:pt x="0" y="614"/>
                  <a:pt x="0" y="614"/>
                </a:cubicBezTo>
                <a:cubicBezTo>
                  <a:pt x="93" y="614"/>
                  <a:pt x="93" y="614"/>
                  <a:pt x="93" y="614"/>
                </a:cubicBezTo>
                <a:cubicBezTo>
                  <a:pt x="91" y="630"/>
                  <a:pt x="91" y="645"/>
                  <a:pt x="91" y="661"/>
                </a:cubicBezTo>
                <a:cubicBezTo>
                  <a:pt x="91" y="980"/>
                  <a:pt x="349" y="1238"/>
                  <a:pt x="667" y="1238"/>
                </a:cubicBezTo>
                <a:cubicBezTo>
                  <a:pt x="986" y="1238"/>
                  <a:pt x="1244" y="980"/>
                  <a:pt x="1244" y="661"/>
                </a:cubicBezTo>
                <a:cubicBezTo>
                  <a:pt x="1244" y="526"/>
                  <a:pt x="1198" y="402"/>
                  <a:pt x="1120" y="30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000" dirty="0">
              <a:solidFill>
                <a:srgbClr val="5B9BD5"/>
              </a:solidFill>
              <a:latin typeface="Roboto Condensed Light" charset="0"/>
              <a:ea typeface="Roboto Condensed Light" charset="0"/>
              <a:cs typeface="Roboto Condensed Light" charset="0"/>
            </a:endParaRPr>
          </a:p>
        </p:txBody>
      </p:sp>
      <p:sp>
        <p:nvSpPr>
          <p:cNvPr id="9" name="出自【趣你的PPT】(微信:qunideppt)：最优质的PPT资源库"/>
          <p:cNvSpPr txBox="1"/>
          <p:nvPr/>
        </p:nvSpPr>
        <p:spPr>
          <a:xfrm>
            <a:off x="2259277" y="2509682"/>
            <a:ext cx="1294638" cy="869396"/>
          </a:xfrm>
          <a:prstGeom prst="rect">
            <a:avLst/>
          </a:prstGeom>
          <a:noFill/>
        </p:spPr>
        <p:txBody>
          <a:bodyPr wrap="square" lIns="0" tIns="0" rIns="0" bIns="0" rtlCol="0" anchor="ctr">
            <a:noAutofit/>
          </a:bodyPr>
          <a:lstStyle/>
          <a:p>
            <a:pPr algn="ctr">
              <a:spcAft>
                <a:spcPts val="300"/>
              </a:spcAft>
            </a:pPr>
            <a:r>
              <a:rPr lang="nb-NO" sz="5400" dirty="0">
                <a:solidFill>
                  <a:srgbClr val="44546A"/>
                </a:solidFill>
                <a:latin typeface="Roboto Condensed Light" charset="0"/>
                <a:ea typeface="Roboto Condensed Light" charset="0"/>
                <a:cs typeface="Roboto Condensed Light" charset="0"/>
              </a:rPr>
              <a:t>25</a:t>
            </a:r>
            <a:r>
              <a:rPr lang="nb-NO" sz="4400" dirty="0">
                <a:solidFill>
                  <a:srgbClr val="44546A"/>
                </a:solidFill>
                <a:latin typeface="Roboto Condensed Light" charset="0"/>
                <a:ea typeface="Roboto Condensed Light" charset="0"/>
                <a:cs typeface="Roboto Condensed Light" charset="0"/>
              </a:rPr>
              <a:t>%</a:t>
            </a:r>
            <a:endParaRPr lang="en-US" sz="4400" dirty="0">
              <a:solidFill>
                <a:srgbClr val="44546A"/>
              </a:solidFill>
              <a:latin typeface="Roboto Condensed Light" charset="0"/>
              <a:ea typeface="Roboto Condensed Light" charset="0"/>
              <a:cs typeface="Roboto Condensed Light" charset="0"/>
            </a:endParaRPr>
          </a:p>
        </p:txBody>
      </p:sp>
      <p:sp>
        <p:nvSpPr>
          <p:cNvPr id="11" name="出自【趣你的PPT】(微信:qunideppt)：最优质的PPT资源库"/>
          <p:cNvSpPr>
            <a:spLocks/>
          </p:cNvSpPr>
          <p:nvPr/>
        </p:nvSpPr>
        <p:spPr>
          <a:xfrm>
            <a:off x="5284081" y="2121469"/>
            <a:ext cx="1645826" cy="1645822"/>
          </a:xfrm>
          <a:prstGeom prst="pie">
            <a:avLst>
              <a:gd name="adj1" fmla="val 10766470"/>
              <a:gd name="adj2" fmla="val 20396907"/>
            </a:avLst>
          </a:prstGeom>
          <a:solidFill>
            <a:schemeClr val="accent2"/>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prstClr val="black"/>
              </a:solidFill>
              <a:latin typeface="Roboto Condensed Light" charset="0"/>
              <a:ea typeface="Roboto Condensed Light" charset="0"/>
              <a:cs typeface="Roboto Condensed Light" charset="0"/>
            </a:endParaRPr>
          </a:p>
        </p:txBody>
      </p:sp>
      <p:sp>
        <p:nvSpPr>
          <p:cNvPr id="12" name="出自【趣你的PPT】(微信:qunideppt)：最优质的PPT资源库"/>
          <p:cNvSpPr>
            <a:spLocks/>
          </p:cNvSpPr>
          <p:nvPr/>
        </p:nvSpPr>
        <p:spPr bwMode="auto">
          <a:xfrm>
            <a:off x="4712236" y="1532531"/>
            <a:ext cx="2610983" cy="2596799"/>
          </a:xfrm>
          <a:custGeom>
            <a:avLst/>
            <a:gdLst>
              <a:gd name="T0" fmla="*/ 1120 w 1244"/>
              <a:gd name="T1" fmla="*/ 304 h 1238"/>
              <a:gd name="T2" fmla="*/ 1175 w 1244"/>
              <a:gd name="T3" fmla="*/ 249 h 1238"/>
              <a:gd name="T4" fmla="*/ 1080 w 1244"/>
              <a:gd name="T5" fmla="*/ 154 h 1238"/>
              <a:gd name="T6" fmla="*/ 1025 w 1244"/>
              <a:gd name="T7" fmla="*/ 209 h 1238"/>
              <a:gd name="T8" fmla="*/ 752 w 1244"/>
              <a:gd name="T9" fmla="*/ 91 h 1238"/>
              <a:gd name="T10" fmla="*/ 752 w 1244"/>
              <a:gd name="T11" fmla="*/ 0 h 1238"/>
              <a:gd name="T12" fmla="*/ 583 w 1244"/>
              <a:gd name="T13" fmla="*/ 0 h 1238"/>
              <a:gd name="T14" fmla="*/ 583 w 1244"/>
              <a:gd name="T15" fmla="*/ 91 h 1238"/>
              <a:gd name="T16" fmla="*/ 176 w 1244"/>
              <a:gd name="T17" fmla="*/ 360 h 1238"/>
              <a:gd name="T18" fmla="*/ 257 w 1244"/>
              <a:gd name="T19" fmla="*/ 476 h 1238"/>
              <a:gd name="T20" fmla="*/ 667 w 1244"/>
              <a:gd name="T21" fmla="*/ 211 h 1238"/>
              <a:gd name="T22" fmla="*/ 1118 w 1244"/>
              <a:gd name="T23" fmla="*/ 661 h 1238"/>
              <a:gd name="T24" fmla="*/ 667 w 1244"/>
              <a:gd name="T25" fmla="*/ 1112 h 1238"/>
              <a:gd name="T26" fmla="*/ 217 w 1244"/>
              <a:gd name="T27" fmla="*/ 661 h 1238"/>
              <a:gd name="T28" fmla="*/ 219 w 1244"/>
              <a:gd name="T29" fmla="*/ 614 h 1238"/>
              <a:gd name="T30" fmla="*/ 314 w 1244"/>
              <a:gd name="T31" fmla="*/ 614 h 1238"/>
              <a:gd name="T32" fmla="*/ 242 w 1244"/>
              <a:gd name="T33" fmla="*/ 512 h 1238"/>
              <a:gd name="T34" fmla="*/ 243 w 1244"/>
              <a:gd name="T35" fmla="*/ 510 h 1238"/>
              <a:gd name="T36" fmla="*/ 159 w 1244"/>
              <a:gd name="T37" fmla="*/ 390 h 1238"/>
              <a:gd name="T38" fmla="*/ 158 w 1244"/>
              <a:gd name="T39" fmla="*/ 391 h 1238"/>
              <a:gd name="T40" fmla="*/ 157 w 1244"/>
              <a:gd name="T41" fmla="*/ 390 h 1238"/>
              <a:gd name="T42" fmla="*/ 0 w 1244"/>
              <a:gd name="T43" fmla="*/ 614 h 1238"/>
              <a:gd name="T44" fmla="*/ 93 w 1244"/>
              <a:gd name="T45" fmla="*/ 614 h 1238"/>
              <a:gd name="T46" fmla="*/ 91 w 1244"/>
              <a:gd name="T47" fmla="*/ 661 h 1238"/>
              <a:gd name="T48" fmla="*/ 667 w 1244"/>
              <a:gd name="T49" fmla="*/ 1238 h 1238"/>
              <a:gd name="T50" fmla="*/ 1244 w 1244"/>
              <a:gd name="T51" fmla="*/ 661 h 1238"/>
              <a:gd name="T52" fmla="*/ 1120 w 1244"/>
              <a:gd name="T53" fmla="*/ 304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44" h="1238">
                <a:moveTo>
                  <a:pt x="1120" y="304"/>
                </a:moveTo>
                <a:cubicBezTo>
                  <a:pt x="1175" y="249"/>
                  <a:pt x="1175" y="249"/>
                  <a:pt x="1175" y="249"/>
                </a:cubicBezTo>
                <a:cubicBezTo>
                  <a:pt x="1080" y="154"/>
                  <a:pt x="1080" y="154"/>
                  <a:pt x="1080" y="154"/>
                </a:cubicBezTo>
                <a:cubicBezTo>
                  <a:pt x="1025" y="209"/>
                  <a:pt x="1025" y="209"/>
                  <a:pt x="1025" y="209"/>
                </a:cubicBezTo>
                <a:cubicBezTo>
                  <a:pt x="947" y="147"/>
                  <a:pt x="854" y="106"/>
                  <a:pt x="752" y="91"/>
                </a:cubicBezTo>
                <a:cubicBezTo>
                  <a:pt x="752" y="0"/>
                  <a:pt x="752" y="0"/>
                  <a:pt x="752" y="0"/>
                </a:cubicBezTo>
                <a:cubicBezTo>
                  <a:pt x="583" y="0"/>
                  <a:pt x="583" y="0"/>
                  <a:pt x="583" y="0"/>
                </a:cubicBezTo>
                <a:cubicBezTo>
                  <a:pt x="583" y="91"/>
                  <a:pt x="583" y="91"/>
                  <a:pt x="583" y="91"/>
                </a:cubicBezTo>
                <a:cubicBezTo>
                  <a:pt x="411" y="116"/>
                  <a:pt x="263" y="218"/>
                  <a:pt x="176" y="360"/>
                </a:cubicBezTo>
                <a:cubicBezTo>
                  <a:pt x="257" y="476"/>
                  <a:pt x="257" y="476"/>
                  <a:pt x="257" y="476"/>
                </a:cubicBezTo>
                <a:cubicBezTo>
                  <a:pt x="327" y="319"/>
                  <a:pt x="485" y="211"/>
                  <a:pt x="667" y="211"/>
                </a:cubicBezTo>
                <a:cubicBezTo>
                  <a:pt x="916" y="211"/>
                  <a:pt x="1118" y="412"/>
                  <a:pt x="1118" y="661"/>
                </a:cubicBezTo>
                <a:cubicBezTo>
                  <a:pt x="1118" y="910"/>
                  <a:pt x="916" y="1112"/>
                  <a:pt x="667" y="1112"/>
                </a:cubicBezTo>
                <a:cubicBezTo>
                  <a:pt x="419" y="1112"/>
                  <a:pt x="217" y="910"/>
                  <a:pt x="217" y="661"/>
                </a:cubicBezTo>
                <a:cubicBezTo>
                  <a:pt x="217" y="645"/>
                  <a:pt x="218" y="630"/>
                  <a:pt x="219" y="614"/>
                </a:cubicBezTo>
                <a:cubicBezTo>
                  <a:pt x="314" y="614"/>
                  <a:pt x="314" y="614"/>
                  <a:pt x="314" y="614"/>
                </a:cubicBezTo>
                <a:cubicBezTo>
                  <a:pt x="242" y="512"/>
                  <a:pt x="242" y="512"/>
                  <a:pt x="242" y="512"/>
                </a:cubicBezTo>
                <a:cubicBezTo>
                  <a:pt x="243" y="511"/>
                  <a:pt x="243" y="511"/>
                  <a:pt x="243" y="510"/>
                </a:cubicBezTo>
                <a:cubicBezTo>
                  <a:pt x="159" y="390"/>
                  <a:pt x="159" y="390"/>
                  <a:pt x="159" y="390"/>
                </a:cubicBezTo>
                <a:cubicBezTo>
                  <a:pt x="158" y="390"/>
                  <a:pt x="158" y="391"/>
                  <a:pt x="158" y="391"/>
                </a:cubicBezTo>
                <a:cubicBezTo>
                  <a:pt x="157" y="390"/>
                  <a:pt x="157" y="390"/>
                  <a:pt x="157" y="390"/>
                </a:cubicBezTo>
                <a:cubicBezTo>
                  <a:pt x="0" y="614"/>
                  <a:pt x="0" y="614"/>
                  <a:pt x="0" y="614"/>
                </a:cubicBezTo>
                <a:cubicBezTo>
                  <a:pt x="93" y="614"/>
                  <a:pt x="93" y="614"/>
                  <a:pt x="93" y="614"/>
                </a:cubicBezTo>
                <a:cubicBezTo>
                  <a:pt x="91" y="630"/>
                  <a:pt x="91" y="645"/>
                  <a:pt x="91" y="661"/>
                </a:cubicBezTo>
                <a:cubicBezTo>
                  <a:pt x="91" y="980"/>
                  <a:pt x="349" y="1238"/>
                  <a:pt x="667" y="1238"/>
                </a:cubicBezTo>
                <a:cubicBezTo>
                  <a:pt x="986" y="1238"/>
                  <a:pt x="1244" y="980"/>
                  <a:pt x="1244" y="661"/>
                </a:cubicBezTo>
                <a:cubicBezTo>
                  <a:pt x="1244" y="526"/>
                  <a:pt x="1198" y="402"/>
                  <a:pt x="1120" y="30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000" dirty="0">
              <a:solidFill>
                <a:srgbClr val="5B9BD5"/>
              </a:solidFill>
              <a:latin typeface="Roboto Condensed Light" charset="0"/>
              <a:ea typeface="Roboto Condensed Light" charset="0"/>
              <a:cs typeface="Roboto Condensed Light" charset="0"/>
            </a:endParaRPr>
          </a:p>
        </p:txBody>
      </p:sp>
      <p:sp>
        <p:nvSpPr>
          <p:cNvPr id="13" name="出自【趣你的PPT】(微信:qunideppt)：最优质的PPT资源库"/>
          <p:cNvSpPr txBox="1"/>
          <p:nvPr/>
        </p:nvSpPr>
        <p:spPr>
          <a:xfrm>
            <a:off x="5491761" y="2509682"/>
            <a:ext cx="1294638" cy="869396"/>
          </a:xfrm>
          <a:prstGeom prst="rect">
            <a:avLst/>
          </a:prstGeom>
          <a:noFill/>
        </p:spPr>
        <p:txBody>
          <a:bodyPr wrap="square" lIns="0" tIns="0" rIns="0" bIns="0" rtlCol="0" anchor="ctr">
            <a:noAutofit/>
          </a:bodyPr>
          <a:lstStyle/>
          <a:p>
            <a:pPr algn="ctr">
              <a:spcAft>
                <a:spcPts val="300"/>
              </a:spcAft>
            </a:pPr>
            <a:r>
              <a:rPr lang="nb-NO" sz="5400" dirty="0">
                <a:solidFill>
                  <a:srgbClr val="44546A"/>
                </a:solidFill>
                <a:latin typeface="Roboto Condensed Light" charset="0"/>
                <a:ea typeface="Roboto Condensed Light" charset="0"/>
                <a:cs typeface="Roboto Condensed Light" charset="0"/>
              </a:rPr>
              <a:t>43</a:t>
            </a:r>
            <a:r>
              <a:rPr lang="nb-NO" sz="4400" dirty="0">
                <a:solidFill>
                  <a:srgbClr val="44546A"/>
                </a:solidFill>
                <a:latin typeface="Roboto Condensed Light" charset="0"/>
                <a:ea typeface="Roboto Condensed Light" charset="0"/>
                <a:cs typeface="Roboto Condensed Light" charset="0"/>
              </a:rPr>
              <a:t>%</a:t>
            </a:r>
            <a:endParaRPr lang="en-US" sz="4400" dirty="0">
              <a:solidFill>
                <a:srgbClr val="44546A"/>
              </a:solidFill>
              <a:latin typeface="Roboto Condensed Light" charset="0"/>
              <a:ea typeface="Roboto Condensed Light" charset="0"/>
              <a:cs typeface="Roboto Condensed Light" charset="0"/>
            </a:endParaRPr>
          </a:p>
        </p:txBody>
      </p:sp>
      <p:sp>
        <p:nvSpPr>
          <p:cNvPr id="15" name="出自【趣你的PPT】(微信:qunideppt)：最优质的PPT资源库"/>
          <p:cNvSpPr>
            <a:spLocks/>
          </p:cNvSpPr>
          <p:nvPr/>
        </p:nvSpPr>
        <p:spPr>
          <a:xfrm>
            <a:off x="8468441" y="2089384"/>
            <a:ext cx="1645826" cy="1645822"/>
          </a:xfrm>
          <a:prstGeom prst="pie">
            <a:avLst>
              <a:gd name="adj1" fmla="val 10766470"/>
              <a:gd name="adj2" fmla="val 6709358"/>
            </a:avLst>
          </a:prstGeom>
          <a:solidFill>
            <a:schemeClr val="accent1"/>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prstClr val="black"/>
              </a:solidFill>
              <a:latin typeface="Roboto Condensed Light" charset="0"/>
              <a:ea typeface="Roboto Condensed Light" charset="0"/>
              <a:cs typeface="Roboto Condensed Light" charset="0"/>
            </a:endParaRPr>
          </a:p>
        </p:txBody>
      </p:sp>
      <p:sp>
        <p:nvSpPr>
          <p:cNvPr id="16" name="出自【趣你的PPT】(微信:qunideppt)：最优质的PPT资源库"/>
          <p:cNvSpPr>
            <a:spLocks/>
          </p:cNvSpPr>
          <p:nvPr/>
        </p:nvSpPr>
        <p:spPr bwMode="auto">
          <a:xfrm>
            <a:off x="7872531" y="1532531"/>
            <a:ext cx="2610983" cy="2596799"/>
          </a:xfrm>
          <a:custGeom>
            <a:avLst/>
            <a:gdLst>
              <a:gd name="T0" fmla="*/ 1120 w 1244"/>
              <a:gd name="T1" fmla="*/ 304 h 1238"/>
              <a:gd name="T2" fmla="*/ 1175 w 1244"/>
              <a:gd name="T3" fmla="*/ 249 h 1238"/>
              <a:gd name="T4" fmla="*/ 1080 w 1244"/>
              <a:gd name="T5" fmla="*/ 154 h 1238"/>
              <a:gd name="T6" fmla="*/ 1025 w 1244"/>
              <a:gd name="T7" fmla="*/ 209 h 1238"/>
              <a:gd name="T8" fmla="*/ 752 w 1244"/>
              <a:gd name="T9" fmla="*/ 91 h 1238"/>
              <a:gd name="T10" fmla="*/ 752 w 1244"/>
              <a:gd name="T11" fmla="*/ 0 h 1238"/>
              <a:gd name="T12" fmla="*/ 583 w 1244"/>
              <a:gd name="T13" fmla="*/ 0 h 1238"/>
              <a:gd name="T14" fmla="*/ 583 w 1244"/>
              <a:gd name="T15" fmla="*/ 91 h 1238"/>
              <a:gd name="T16" fmla="*/ 176 w 1244"/>
              <a:gd name="T17" fmla="*/ 360 h 1238"/>
              <a:gd name="T18" fmla="*/ 257 w 1244"/>
              <a:gd name="T19" fmla="*/ 476 h 1238"/>
              <a:gd name="T20" fmla="*/ 667 w 1244"/>
              <a:gd name="T21" fmla="*/ 211 h 1238"/>
              <a:gd name="T22" fmla="*/ 1118 w 1244"/>
              <a:gd name="T23" fmla="*/ 661 h 1238"/>
              <a:gd name="T24" fmla="*/ 667 w 1244"/>
              <a:gd name="T25" fmla="*/ 1112 h 1238"/>
              <a:gd name="T26" fmla="*/ 217 w 1244"/>
              <a:gd name="T27" fmla="*/ 661 h 1238"/>
              <a:gd name="T28" fmla="*/ 219 w 1244"/>
              <a:gd name="T29" fmla="*/ 614 h 1238"/>
              <a:gd name="T30" fmla="*/ 314 w 1244"/>
              <a:gd name="T31" fmla="*/ 614 h 1238"/>
              <a:gd name="T32" fmla="*/ 242 w 1244"/>
              <a:gd name="T33" fmla="*/ 512 h 1238"/>
              <a:gd name="T34" fmla="*/ 243 w 1244"/>
              <a:gd name="T35" fmla="*/ 510 h 1238"/>
              <a:gd name="T36" fmla="*/ 159 w 1244"/>
              <a:gd name="T37" fmla="*/ 390 h 1238"/>
              <a:gd name="T38" fmla="*/ 158 w 1244"/>
              <a:gd name="T39" fmla="*/ 391 h 1238"/>
              <a:gd name="T40" fmla="*/ 157 w 1244"/>
              <a:gd name="T41" fmla="*/ 390 h 1238"/>
              <a:gd name="T42" fmla="*/ 0 w 1244"/>
              <a:gd name="T43" fmla="*/ 614 h 1238"/>
              <a:gd name="T44" fmla="*/ 93 w 1244"/>
              <a:gd name="T45" fmla="*/ 614 h 1238"/>
              <a:gd name="T46" fmla="*/ 91 w 1244"/>
              <a:gd name="T47" fmla="*/ 661 h 1238"/>
              <a:gd name="T48" fmla="*/ 667 w 1244"/>
              <a:gd name="T49" fmla="*/ 1238 h 1238"/>
              <a:gd name="T50" fmla="*/ 1244 w 1244"/>
              <a:gd name="T51" fmla="*/ 661 h 1238"/>
              <a:gd name="T52" fmla="*/ 1120 w 1244"/>
              <a:gd name="T53" fmla="*/ 304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44" h="1238">
                <a:moveTo>
                  <a:pt x="1120" y="304"/>
                </a:moveTo>
                <a:cubicBezTo>
                  <a:pt x="1175" y="249"/>
                  <a:pt x="1175" y="249"/>
                  <a:pt x="1175" y="249"/>
                </a:cubicBezTo>
                <a:cubicBezTo>
                  <a:pt x="1080" y="154"/>
                  <a:pt x="1080" y="154"/>
                  <a:pt x="1080" y="154"/>
                </a:cubicBezTo>
                <a:cubicBezTo>
                  <a:pt x="1025" y="209"/>
                  <a:pt x="1025" y="209"/>
                  <a:pt x="1025" y="209"/>
                </a:cubicBezTo>
                <a:cubicBezTo>
                  <a:pt x="947" y="147"/>
                  <a:pt x="854" y="106"/>
                  <a:pt x="752" y="91"/>
                </a:cubicBezTo>
                <a:cubicBezTo>
                  <a:pt x="752" y="0"/>
                  <a:pt x="752" y="0"/>
                  <a:pt x="752" y="0"/>
                </a:cubicBezTo>
                <a:cubicBezTo>
                  <a:pt x="583" y="0"/>
                  <a:pt x="583" y="0"/>
                  <a:pt x="583" y="0"/>
                </a:cubicBezTo>
                <a:cubicBezTo>
                  <a:pt x="583" y="91"/>
                  <a:pt x="583" y="91"/>
                  <a:pt x="583" y="91"/>
                </a:cubicBezTo>
                <a:cubicBezTo>
                  <a:pt x="411" y="116"/>
                  <a:pt x="263" y="218"/>
                  <a:pt x="176" y="360"/>
                </a:cubicBezTo>
                <a:cubicBezTo>
                  <a:pt x="257" y="476"/>
                  <a:pt x="257" y="476"/>
                  <a:pt x="257" y="476"/>
                </a:cubicBezTo>
                <a:cubicBezTo>
                  <a:pt x="327" y="319"/>
                  <a:pt x="485" y="211"/>
                  <a:pt x="667" y="211"/>
                </a:cubicBezTo>
                <a:cubicBezTo>
                  <a:pt x="916" y="211"/>
                  <a:pt x="1118" y="412"/>
                  <a:pt x="1118" y="661"/>
                </a:cubicBezTo>
                <a:cubicBezTo>
                  <a:pt x="1118" y="910"/>
                  <a:pt x="916" y="1112"/>
                  <a:pt x="667" y="1112"/>
                </a:cubicBezTo>
                <a:cubicBezTo>
                  <a:pt x="419" y="1112"/>
                  <a:pt x="217" y="910"/>
                  <a:pt x="217" y="661"/>
                </a:cubicBezTo>
                <a:cubicBezTo>
                  <a:pt x="217" y="645"/>
                  <a:pt x="218" y="630"/>
                  <a:pt x="219" y="614"/>
                </a:cubicBezTo>
                <a:cubicBezTo>
                  <a:pt x="314" y="614"/>
                  <a:pt x="314" y="614"/>
                  <a:pt x="314" y="614"/>
                </a:cubicBezTo>
                <a:cubicBezTo>
                  <a:pt x="242" y="512"/>
                  <a:pt x="242" y="512"/>
                  <a:pt x="242" y="512"/>
                </a:cubicBezTo>
                <a:cubicBezTo>
                  <a:pt x="243" y="511"/>
                  <a:pt x="243" y="511"/>
                  <a:pt x="243" y="510"/>
                </a:cubicBezTo>
                <a:cubicBezTo>
                  <a:pt x="159" y="390"/>
                  <a:pt x="159" y="390"/>
                  <a:pt x="159" y="390"/>
                </a:cubicBezTo>
                <a:cubicBezTo>
                  <a:pt x="158" y="390"/>
                  <a:pt x="158" y="391"/>
                  <a:pt x="158" y="391"/>
                </a:cubicBezTo>
                <a:cubicBezTo>
                  <a:pt x="157" y="390"/>
                  <a:pt x="157" y="390"/>
                  <a:pt x="157" y="390"/>
                </a:cubicBezTo>
                <a:cubicBezTo>
                  <a:pt x="0" y="614"/>
                  <a:pt x="0" y="614"/>
                  <a:pt x="0" y="614"/>
                </a:cubicBezTo>
                <a:cubicBezTo>
                  <a:pt x="93" y="614"/>
                  <a:pt x="93" y="614"/>
                  <a:pt x="93" y="614"/>
                </a:cubicBezTo>
                <a:cubicBezTo>
                  <a:pt x="91" y="630"/>
                  <a:pt x="91" y="645"/>
                  <a:pt x="91" y="661"/>
                </a:cubicBezTo>
                <a:cubicBezTo>
                  <a:pt x="91" y="980"/>
                  <a:pt x="349" y="1238"/>
                  <a:pt x="667" y="1238"/>
                </a:cubicBezTo>
                <a:cubicBezTo>
                  <a:pt x="986" y="1238"/>
                  <a:pt x="1244" y="980"/>
                  <a:pt x="1244" y="661"/>
                </a:cubicBezTo>
                <a:cubicBezTo>
                  <a:pt x="1244" y="526"/>
                  <a:pt x="1198" y="402"/>
                  <a:pt x="1120" y="30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000" dirty="0">
              <a:solidFill>
                <a:srgbClr val="5B9BD5"/>
              </a:solidFill>
              <a:latin typeface="Roboto Condensed Light" charset="0"/>
              <a:ea typeface="Roboto Condensed Light" charset="0"/>
              <a:cs typeface="Roboto Condensed Light" charset="0"/>
            </a:endParaRPr>
          </a:p>
        </p:txBody>
      </p:sp>
      <p:sp>
        <p:nvSpPr>
          <p:cNvPr id="17" name="出自【趣你的PPT】(微信:qunideppt)：最优质的PPT资源库"/>
          <p:cNvSpPr txBox="1"/>
          <p:nvPr/>
        </p:nvSpPr>
        <p:spPr>
          <a:xfrm>
            <a:off x="8652056" y="2509682"/>
            <a:ext cx="1294638" cy="869396"/>
          </a:xfrm>
          <a:prstGeom prst="rect">
            <a:avLst/>
          </a:prstGeom>
          <a:noFill/>
        </p:spPr>
        <p:txBody>
          <a:bodyPr wrap="square" lIns="0" tIns="0" rIns="0" bIns="0" rtlCol="0" anchor="ctr">
            <a:noAutofit/>
          </a:bodyPr>
          <a:lstStyle/>
          <a:p>
            <a:pPr algn="ctr">
              <a:spcAft>
                <a:spcPts val="300"/>
              </a:spcAft>
            </a:pPr>
            <a:r>
              <a:rPr lang="nb-NO" sz="5400" dirty="0">
                <a:solidFill>
                  <a:srgbClr val="44546A"/>
                </a:solidFill>
                <a:latin typeface="Roboto Condensed Light" charset="0"/>
                <a:ea typeface="Roboto Condensed Light" charset="0"/>
                <a:cs typeface="Roboto Condensed Light" charset="0"/>
              </a:rPr>
              <a:t>79</a:t>
            </a:r>
            <a:r>
              <a:rPr lang="nb-NO" sz="4400" dirty="0">
                <a:solidFill>
                  <a:srgbClr val="44546A"/>
                </a:solidFill>
                <a:latin typeface="Roboto Condensed Light" charset="0"/>
                <a:ea typeface="Roboto Condensed Light" charset="0"/>
                <a:cs typeface="Roboto Condensed Light" charset="0"/>
              </a:rPr>
              <a:t>%</a:t>
            </a:r>
            <a:endParaRPr lang="en-US" sz="4400" dirty="0">
              <a:solidFill>
                <a:srgbClr val="44546A"/>
              </a:solidFill>
              <a:latin typeface="Roboto Condensed Light" charset="0"/>
              <a:ea typeface="Roboto Condensed Light" charset="0"/>
              <a:cs typeface="Roboto Condensed Light" charset="0"/>
            </a:endParaRPr>
          </a:p>
        </p:txBody>
      </p:sp>
      <p:sp>
        <p:nvSpPr>
          <p:cNvPr id="19" name="出自【趣你的PPT】(微信:qunideppt)：最优质的PPT资源库"/>
          <p:cNvSpPr txBox="1">
            <a:spLocks/>
          </p:cNvSpPr>
          <p:nvPr/>
        </p:nvSpPr>
        <p:spPr>
          <a:xfrm>
            <a:off x="1967616" y="5032786"/>
            <a:ext cx="1961751" cy="840046"/>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2200"/>
              </a:spcBef>
            </a:pPr>
            <a:r>
              <a:rPr lang="zh-CN" altLang="en-US" sz="1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本模版所有图形线条及其相应素材均可自由编辑、改色、替换。</a:t>
            </a:r>
            <a:endParaRPr lang="en-US" sz="1400" dirty="0">
              <a:solidFill>
                <a:prstClr val="black"/>
              </a:solidFill>
              <a:latin typeface="Roboto Condensed Light" charset="0"/>
              <a:ea typeface="Roboto Condensed Light" charset="0"/>
              <a:cs typeface="Roboto Condensed Light" charset="0"/>
            </a:endParaRPr>
          </a:p>
        </p:txBody>
      </p:sp>
      <p:sp>
        <p:nvSpPr>
          <p:cNvPr id="2" name="出自【趣你的PPT】(微信:qunideppt)：最优质的PPT资源库"/>
          <p:cNvSpPr txBox="1"/>
          <p:nvPr/>
        </p:nvSpPr>
        <p:spPr>
          <a:xfrm>
            <a:off x="2141565" y="4681656"/>
            <a:ext cx="2045566" cy="323165"/>
          </a:xfrm>
          <a:prstGeom prst="rect">
            <a:avLst/>
          </a:prstGeom>
          <a:noFill/>
        </p:spPr>
        <p:txBody>
          <a:bodyPr wrap="square" rtlCol="0">
            <a:spAutoFit/>
          </a:bodyPr>
          <a:lstStyle/>
          <a:p>
            <a:pPr>
              <a:lnSpc>
                <a:spcPts val="1780"/>
              </a:lnSpc>
              <a:spcBef>
                <a:spcPts val="2200"/>
              </a:spcBef>
            </a:pPr>
            <a:r>
              <a:rPr lang="zh-CN" altLang="en-US"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单击此处编辑</a:t>
            </a:r>
            <a:endParaRPr lang="en-US" altLang="zh-CN"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出自【趣你的PPT】(微信:qunideppt)：最优质的PPT资源库"/>
          <p:cNvSpPr txBox="1">
            <a:spLocks/>
          </p:cNvSpPr>
          <p:nvPr/>
        </p:nvSpPr>
        <p:spPr>
          <a:xfrm>
            <a:off x="5187066" y="5032786"/>
            <a:ext cx="1961751" cy="840046"/>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2200"/>
              </a:spcBef>
            </a:pPr>
            <a:r>
              <a:rPr lang="zh-CN" altLang="en-US" sz="1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本模版所有图形线条及其相应素材均可自由编辑、改色、替换。</a:t>
            </a:r>
            <a:endParaRPr lang="en-US" sz="1400" dirty="0">
              <a:solidFill>
                <a:prstClr val="black"/>
              </a:solidFill>
              <a:latin typeface="Roboto Condensed Light" charset="0"/>
              <a:ea typeface="Roboto Condensed Light" charset="0"/>
              <a:cs typeface="Roboto Condensed Light" charset="0"/>
            </a:endParaRPr>
          </a:p>
        </p:txBody>
      </p:sp>
      <p:sp>
        <p:nvSpPr>
          <p:cNvPr id="28" name="出自【趣你的PPT】(微信:qunideppt)：最优质的PPT资源库"/>
          <p:cNvSpPr txBox="1"/>
          <p:nvPr/>
        </p:nvSpPr>
        <p:spPr>
          <a:xfrm>
            <a:off x="5361015" y="4681656"/>
            <a:ext cx="2045566" cy="323165"/>
          </a:xfrm>
          <a:prstGeom prst="rect">
            <a:avLst/>
          </a:prstGeom>
          <a:noFill/>
        </p:spPr>
        <p:txBody>
          <a:bodyPr wrap="square" rtlCol="0">
            <a:spAutoFit/>
          </a:bodyPr>
          <a:lstStyle/>
          <a:p>
            <a:pPr>
              <a:lnSpc>
                <a:spcPts val="1780"/>
              </a:lnSpc>
              <a:spcBef>
                <a:spcPts val="2200"/>
              </a:spcBef>
            </a:pPr>
            <a:r>
              <a:rPr lang="zh-CN" altLang="en-US"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单击此处编辑</a:t>
            </a:r>
            <a:endParaRPr lang="en-US" altLang="zh-CN"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出自【趣你的PPT】(微信:qunideppt)：最优质的PPT资源库"/>
          <p:cNvSpPr txBox="1">
            <a:spLocks/>
          </p:cNvSpPr>
          <p:nvPr/>
        </p:nvSpPr>
        <p:spPr>
          <a:xfrm>
            <a:off x="8406516" y="5032786"/>
            <a:ext cx="1961751" cy="840046"/>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2200"/>
              </a:spcBef>
            </a:pPr>
            <a:r>
              <a:rPr lang="zh-CN" altLang="en-US" sz="1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本模版所有图形线条及其相应素材均可自由编辑、改色、替换。</a:t>
            </a:r>
            <a:endParaRPr lang="en-US" sz="1400" dirty="0">
              <a:solidFill>
                <a:prstClr val="black"/>
              </a:solidFill>
              <a:latin typeface="Roboto Condensed Light" charset="0"/>
              <a:ea typeface="Roboto Condensed Light" charset="0"/>
              <a:cs typeface="Roboto Condensed Light" charset="0"/>
            </a:endParaRPr>
          </a:p>
        </p:txBody>
      </p:sp>
      <p:sp>
        <p:nvSpPr>
          <p:cNvPr id="30" name="出自【趣你的PPT】(微信:qunideppt)：最优质的PPT资源库"/>
          <p:cNvSpPr txBox="1"/>
          <p:nvPr/>
        </p:nvSpPr>
        <p:spPr>
          <a:xfrm>
            <a:off x="8580465" y="4681656"/>
            <a:ext cx="2045566" cy="323165"/>
          </a:xfrm>
          <a:prstGeom prst="rect">
            <a:avLst/>
          </a:prstGeom>
          <a:noFill/>
        </p:spPr>
        <p:txBody>
          <a:bodyPr wrap="square" rtlCol="0">
            <a:spAutoFit/>
          </a:bodyPr>
          <a:lstStyle/>
          <a:p>
            <a:pPr>
              <a:lnSpc>
                <a:spcPts val="1780"/>
              </a:lnSpc>
              <a:spcBef>
                <a:spcPts val="2200"/>
              </a:spcBef>
            </a:pPr>
            <a:r>
              <a:rPr lang="zh-CN" altLang="en-US"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单击此处编辑</a:t>
            </a:r>
            <a:endParaRPr lang="en-US" altLang="zh-CN" b="1"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8" name="组合 17"/>
          <p:cNvGrpSpPr/>
          <p:nvPr/>
        </p:nvGrpSpPr>
        <p:grpSpPr>
          <a:xfrm>
            <a:off x="542963" y="367681"/>
            <a:ext cx="3793169" cy="509506"/>
            <a:chOff x="531181" y="266700"/>
            <a:chExt cx="3793169" cy="509506"/>
          </a:xfrm>
        </p:grpSpPr>
        <p:grpSp>
          <p:nvGrpSpPr>
            <p:cNvPr id="20" name="组合 19"/>
            <p:cNvGrpSpPr/>
            <p:nvPr/>
          </p:nvGrpSpPr>
          <p:grpSpPr>
            <a:xfrm>
              <a:off x="531181" y="320336"/>
              <a:ext cx="3412169" cy="455870"/>
              <a:chOff x="531181" y="320336"/>
              <a:chExt cx="3412169" cy="455870"/>
            </a:xfrm>
          </p:grpSpPr>
          <p:grpSp>
            <p:nvGrpSpPr>
              <p:cNvPr id="22" name="组合 21"/>
              <p:cNvGrpSpPr/>
              <p:nvPr/>
            </p:nvGrpSpPr>
            <p:grpSpPr>
              <a:xfrm>
                <a:off x="531181" y="320336"/>
                <a:ext cx="221958" cy="455870"/>
                <a:chOff x="5024901" y="1727200"/>
                <a:chExt cx="221958" cy="455870"/>
              </a:xfrm>
            </p:grpSpPr>
            <p:sp>
              <p:nvSpPr>
                <p:cNvPr id="24" name="矩形 23"/>
                <p:cNvSpPr/>
                <p:nvPr/>
              </p:nvSpPr>
              <p:spPr>
                <a:xfrm>
                  <a:off x="5044440" y="1727200"/>
                  <a:ext cx="182880" cy="4558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024901" y="1727200"/>
                  <a:ext cx="221958" cy="45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直接连接符 22"/>
              <p:cNvCxnSpPr/>
              <p:nvPr/>
            </p:nvCxnSpPr>
            <p:spPr>
              <a:xfrm>
                <a:off x="684753" y="756887"/>
                <a:ext cx="325859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文本框 20"/>
            <p:cNvSpPr txBox="1"/>
            <p:nvPr/>
          </p:nvSpPr>
          <p:spPr>
            <a:xfrm>
              <a:off x="742950" y="266700"/>
              <a:ext cx="35814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a:t>
              </a:r>
              <a:r>
                <a:rPr lang="zh-CN" altLang="en-US" sz="2400" b="1" dirty="0" smtClean="0">
                  <a:latin typeface="微软雅黑" panose="020B0503020204020204" pitchFamily="34" charset="-122"/>
                  <a:ea typeface="微软雅黑" panose="020B0503020204020204" pitchFamily="34" charset="-122"/>
                </a:rPr>
                <a:t>此处添加您的标题</a:t>
              </a:r>
              <a:endParaRPr lang="zh-CN" altLang="en-US" sz="2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13464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出自【趣你的PPT】(微信:qunideppt)：最优质的PPT资源库"/>
          <p:cNvSpPr>
            <a:spLocks/>
          </p:cNvSpPr>
          <p:nvPr/>
        </p:nvSpPr>
        <p:spPr bwMode="auto">
          <a:xfrm>
            <a:off x="5321662" y="3043990"/>
            <a:ext cx="2558254" cy="2557427"/>
          </a:xfrm>
          <a:custGeom>
            <a:avLst/>
            <a:gdLst/>
            <a:ahLst/>
            <a:cxnLst/>
            <a:rect l="0" t="0" r="r" b="b"/>
            <a:pathLst>
              <a:path w="21243" h="21600">
                <a:moveTo>
                  <a:pt x="1072" y="17401"/>
                </a:moveTo>
                <a:cubicBezTo>
                  <a:pt x="-357" y="15948"/>
                  <a:pt x="-357" y="13584"/>
                  <a:pt x="1072" y="12132"/>
                </a:cubicBezTo>
                <a:lnTo>
                  <a:pt x="11931" y="1089"/>
                </a:lnTo>
                <a:cubicBezTo>
                  <a:pt x="12622" y="387"/>
                  <a:pt x="13542" y="0"/>
                  <a:pt x="14522" y="0"/>
                </a:cubicBezTo>
                <a:cubicBezTo>
                  <a:pt x="15502" y="0"/>
                  <a:pt x="16423" y="387"/>
                  <a:pt x="17113" y="1089"/>
                </a:cubicBezTo>
                <a:lnTo>
                  <a:pt x="21243" y="5288"/>
                </a:lnTo>
                <a:lnTo>
                  <a:pt x="20236" y="6313"/>
                </a:lnTo>
                <a:lnTo>
                  <a:pt x="16106" y="2113"/>
                </a:lnTo>
                <a:cubicBezTo>
                  <a:pt x="15684" y="1684"/>
                  <a:pt x="15121" y="1447"/>
                  <a:pt x="14522" y="1447"/>
                </a:cubicBezTo>
                <a:cubicBezTo>
                  <a:pt x="13924" y="1447"/>
                  <a:pt x="13361" y="1684"/>
                  <a:pt x="12939" y="2113"/>
                </a:cubicBezTo>
                <a:lnTo>
                  <a:pt x="2079" y="13156"/>
                </a:lnTo>
                <a:cubicBezTo>
                  <a:pt x="1205" y="14044"/>
                  <a:pt x="1205" y="15489"/>
                  <a:pt x="2079" y="16377"/>
                </a:cubicBezTo>
                <a:lnTo>
                  <a:pt x="6208" y="20576"/>
                </a:lnTo>
                <a:lnTo>
                  <a:pt x="5201" y="21600"/>
                </a:lnTo>
                <a:lnTo>
                  <a:pt x="1072" y="17401"/>
                </a:lnTo>
                <a:close/>
                <a:moveTo>
                  <a:pt x="1072" y="17401"/>
                </a:moveTo>
              </a:path>
            </a:pathLst>
          </a:custGeom>
          <a:solidFill>
            <a:schemeClr val="accent1"/>
          </a:solidFill>
          <a:ln>
            <a:noFill/>
          </a:ln>
          <a:extLst/>
        </p:spPr>
        <p:txBody>
          <a:bodyPr lIns="0" tIns="0" rIns="0" bIns="0"/>
          <a:lstStyle/>
          <a:p>
            <a:endParaRPr lang="en-US" dirty="0">
              <a:solidFill>
                <a:prstClr val="black"/>
              </a:solidFill>
              <a:latin typeface="Roboto Condensed Light" charset="0"/>
              <a:ea typeface="Roboto Condensed Light" charset="0"/>
              <a:cs typeface="Roboto Condensed Light" charset="0"/>
            </a:endParaRPr>
          </a:p>
        </p:txBody>
      </p:sp>
      <p:grpSp>
        <p:nvGrpSpPr>
          <p:cNvPr id="5" name="Group 5出自【趣你的PPT】(微信:qunideppt)：最优质的PPT资源库"/>
          <p:cNvGrpSpPr>
            <a:grpSpLocks/>
          </p:cNvGrpSpPr>
          <p:nvPr/>
        </p:nvGrpSpPr>
        <p:grpSpPr bwMode="auto">
          <a:xfrm>
            <a:off x="4118216" y="1839716"/>
            <a:ext cx="3869225" cy="3869225"/>
            <a:chOff x="0" y="0"/>
            <a:chExt cx="4678" cy="4678"/>
          </a:xfrm>
          <a:solidFill>
            <a:schemeClr val="accent1"/>
          </a:solidFill>
        </p:grpSpPr>
        <p:sp>
          <p:nvSpPr>
            <p:cNvPr id="6" name="出自【趣你的PPT】(微信:qunideppt)：最优质的PPT资源库"/>
            <p:cNvSpPr>
              <a:spLocks/>
            </p:cNvSpPr>
            <p:nvPr/>
          </p:nvSpPr>
          <p:spPr bwMode="auto">
            <a:xfrm>
              <a:off x="0" y="0"/>
              <a:ext cx="3223" cy="3223"/>
            </a:xfrm>
            <a:custGeom>
              <a:avLst/>
              <a:gdLst/>
              <a:ahLst/>
              <a:cxnLst/>
              <a:rect l="0" t="0" r="r" b="b"/>
              <a:pathLst>
                <a:path w="21600" h="21600">
                  <a:moveTo>
                    <a:pt x="7435" y="21600"/>
                  </a:moveTo>
                  <a:cubicBezTo>
                    <a:pt x="6479" y="21600"/>
                    <a:pt x="5581" y="21229"/>
                    <a:pt x="4907" y="20555"/>
                  </a:cubicBezTo>
                  <a:lnTo>
                    <a:pt x="0" y="15648"/>
                  </a:lnTo>
                  <a:lnTo>
                    <a:pt x="982" y="14665"/>
                  </a:lnTo>
                  <a:lnTo>
                    <a:pt x="5890" y="19573"/>
                  </a:lnTo>
                  <a:cubicBezTo>
                    <a:pt x="6302" y="19985"/>
                    <a:pt x="6851" y="20212"/>
                    <a:pt x="7435" y="20212"/>
                  </a:cubicBezTo>
                  <a:cubicBezTo>
                    <a:pt x="8019" y="20212"/>
                    <a:pt x="8568" y="19985"/>
                    <a:pt x="8980" y="19573"/>
                  </a:cubicBezTo>
                  <a:lnTo>
                    <a:pt x="19573" y="8980"/>
                  </a:lnTo>
                  <a:cubicBezTo>
                    <a:pt x="20424" y="8128"/>
                    <a:pt x="20424" y="6742"/>
                    <a:pt x="19573" y="5890"/>
                  </a:cubicBezTo>
                  <a:lnTo>
                    <a:pt x="14665" y="982"/>
                  </a:lnTo>
                  <a:lnTo>
                    <a:pt x="15647" y="0"/>
                  </a:lnTo>
                  <a:lnTo>
                    <a:pt x="20555" y="4908"/>
                  </a:lnTo>
                  <a:cubicBezTo>
                    <a:pt x="21229" y="5581"/>
                    <a:pt x="21600" y="6479"/>
                    <a:pt x="21600" y="7435"/>
                  </a:cubicBezTo>
                  <a:cubicBezTo>
                    <a:pt x="21600" y="8391"/>
                    <a:pt x="21229" y="9288"/>
                    <a:pt x="20555" y="9962"/>
                  </a:cubicBezTo>
                  <a:lnTo>
                    <a:pt x="9962" y="20555"/>
                  </a:lnTo>
                  <a:cubicBezTo>
                    <a:pt x="9288" y="21229"/>
                    <a:pt x="8391" y="21600"/>
                    <a:pt x="7435" y="21600"/>
                  </a:cubicBezTo>
                  <a:close/>
                  <a:moveTo>
                    <a:pt x="7435"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solidFill>
                  <a:prstClr val="black"/>
                </a:solidFill>
                <a:latin typeface="Roboto Condensed Light" charset="0"/>
                <a:ea typeface="Roboto Condensed Light" charset="0"/>
                <a:cs typeface="Roboto Condensed Light" charset="0"/>
              </a:endParaRPr>
            </a:p>
          </p:txBody>
        </p:sp>
        <p:sp>
          <p:nvSpPr>
            <p:cNvPr id="7" name="出自【趣你的PPT】(微信:qunideppt)：最优质的PPT资源库"/>
            <p:cNvSpPr>
              <a:spLocks/>
            </p:cNvSpPr>
            <p:nvPr/>
          </p:nvSpPr>
          <p:spPr bwMode="auto">
            <a:xfrm>
              <a:off x="0" y="1456"/>
              <a:ext cx="3222" cy="3222"/>
            </a:xfrm>
            <a:custGeom>
              <a:avLst/>
              <a:gdLst/>
              <a:ahLst/>
              <a:cxnLst/>
              <a:rect l="0" t="0" r="r" b="b"/>
              <a:pathLst>
                <a:path w="21257" h="21600">
                  <a:moveTo>
                    <a:pt x="14476" y="20617"/>
                  </a:moveTo>
                  <a:lnTo>
                    <a:pt x="19261" y="15755"/>
                  </a:lnTo>
                  <a:cubicBezTo>
                    <a:pt x="19667" y="15343"/>
                    <a:pt x="19890" y="14794"/>
                    <a:pt x="19890" y="14209"/>
                  </a:cubicBezTo>
                  <a:cubicBezTo>
                    <a:pt x="19890" y="13625"/>
                    <a:pt x="19667" y="13076"/>
                    <a:pt x="19261" y="12663"/>
                  </a:cubicBezTo>
                  <a:lnTo>
                    <a:pt x="8794" y="2028"/>
                  </a:lnTo>
                  <a:cubicBezTo>
                    <a:pt x="8389" y="1616"/>
                    <a:pt x="7848" y="1389"/>
                    <a:pt x="7273" y="1389"/>
                  </a:cubicBezTo>
                  <a:cubicBezTo>
                    <a:pt x="6698" y="1389"/>
                    <a:pt x="6158" y="1616"/>
                    <a:pt x="5752" y="2028"/>
                  </a:cubicBezTo>
                  <a:lnTo>
                    <a:pt x="967" y="6890"/>
                  </a:lnTo>
                  <a:lnTo>
                    <a:pt x="0" y="5908"/>
                  </a:lnTo>
                  <a:lnTo>
                    <a:pt x="4785" y="1045"/>
                  </a:lnTo>
                  <a:cubicBezTo>
                    <a:pt x="5448" y="371"/>
                    <a:pt x="6332" y="0"/>
                    <a:pt x="7273" y="0"/>
                  </a:cubicBezTo>
                  <a:cubicBezTo>
                    <a:pt x="8215" y="0"/>
                    <a:pt x="9098" y="371"/>
                    <a:pt x="9762" y="1045"/>
                  </a:cubicBezTo>
                  <a:lnTo>
                    <a:pt x="20228" y="11681"/>
                  </a:lnTo>
                  <a:cubicBezTo>
                    <a:pt x="21600" y="13075"/>
                    <a:pt x="21600" y="15344"/>
                    <a:pt x="20228" y="16738"/>
                  </a:cubicBezTo>
                  <a:lnTo>
                    <a:pt x="15443" y="21600"/>
                  </a:lnTo>
                  <a:lnTo>
                    <a:pt x="14476" y="20617"/>
                  </a:lnTo>
                  <a:close/>
                  <a:moveTo>
                    <a:pt x="14476" y="2061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solidFill>
                  <a:prstClr val="black"/>
                </a:solidFill>
                <a:latin typeface="Roboto Condensed Light" charset="0"/>
                <a:ea typeface="Roboto Condensed Light" charset="0"/>
                <a:cs typeface="Roboto Condensed Light" charset="0"/>
              </a:endParaRPr>
            </a:p>
          </p:txBody>
        </p:sp>
        <p:sp>
          <p:nvSpPr>
            <p:cNvPr id="8" name="出自【趣你的PPT】(微信:qunideppt)：最优质的PPT资源库"/>
            <p:cNvSpPr>
              <a:spLocks/>
            </p:cNvSpPr>
            <p:nvPr/>
          </p:nvSpPr>
          <p:spPr bwMode="auto">
            <a:xfrm>
              <a:off x="1455" y="0"/>
              <a:ext cx="3223" cy="3222"/>
            </a:xfrm>
            <a:custGeom>
              <a:avLst/>
              <a:gdLst/>
              <a:ahLst/>
              <a:cxnLst/>
              <a:rect l="0" t="0" r="r" b="b"/>
              <a:pathLst>
                <a:path w="21257" h="21600">
                  <a:moveTo>
                    <a:pt x="13984" y="21600"/>
                  </a:moveTo>
                  <a:cubicBezTo>
                    <a:pt x="13042" y="21600"/>
                    <a:pt x="12159" y="21229"/>
                    <a:pt x="11495" y="20555"/>
                  </a:cubicBezTo>
                  <a:lnTo>
                    <a:pt x="1029" y="9919"/>
                  </a:lnTo>
                  <a:cubicBezTo>
                    <a:pt x="-343" y="8525"/>
                    <a:pt x="-343" y="6257"/>
                    <a:pt x="1029" y="4862"/>
                  </a:cubicBezTo>
                  <a:lnTo>
                    <a:pt x="5814" y="0"/>
                  </a:lnTo>
                  <a:lnTo>
                    <a:pt x="6781" y="983"/>
                  </a:lnTo>
                  <a:lnTo>
                    <a:pt x="1996" y="5845"/>
                  </a:lnTo>
                  <a:cubicBezTo>
                    <a:pt x="1158" y="6697"/>
                    <a:pt x="1158" y="8084"/>
                    <a:pt x="1996" y="8936"/>
                  </a:cubicBezTo>
                  <a:lnTo>
                    <a:pt x="12463" y="19572"/>
                  </a:lnTo>
                  <a:cubicBezTo>
                    <a:pt x="12868" y="19984"/>
                    <a:pt x="13409" y="20211"/>
                    <a:pt x="13984" y="20211"/>
                  </a:cubicBezTo>
                  <a:cubicBezTo>
                    <a:pt x="14559" y="20211"/>
                    <a:pt x="15099" y="19984"/>
                    <a:pt x="15505" y="19572"/>
                  </a:cubicBezTo>
                  <a:lnTo>
                    <a:pt x="20290" y="14710"/>
                  </a:lnTo>
                  <a:lnTo>
                    <a:pt x="21257" y="15692"/>
                  </a:lnTo>
                  <a:lnTo>
                    <a:pt x="16472" y="20555"/>
                  </a:lnTo>
                  <a:cubicBezTo>
                    <a:pt x="15809" y="21229"/>
                    <a:pt x="14925" y="21600"/>
                    <a:pt x="13984" y="21600"/>
                  </a:cubicBezTo>
                  <a:close/>
                  <a:moveTo>
                    <a:pt x="13984"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solidFill>
                  <a:prstClr val="black"/>
                </a:solidFill>
                <a:latin typeface="Roboto Condensed Light" charset="0"/>
                <a:ea typeface="Roboto Condensed Light" charset="0"/>
                <a:cs typeface="Roboto Condensed Light" charset="0"/>
              </a:endParaRPr>
            </a:p>
          </p:txBody>
        </p:sp>
      </p:grpSp>
      <p:sp>
        <p:nvSpPr>
          <p:cNvPr id="21" name="出自【趣你的PPT】(微信:qunideppt)：最优质的PPT资源库"/>
          <p:cNvSpPr txBox="1"/>
          <p:nvPr/>
        </p:nvSpPr>
        <p:spPr>
          <a:xfrm>
            <a:off x="5829356" y="2485460"/>
            <a:ext cx="441146" cy="646331"/>
          </a:xfrm>
          <a:prstGeom prst="rect">
            <a:avLst/>
          </a:prstGeom>
          <a:noFill/>
        </p:spPr>
        <p:txBody>
          <a:bodyPr wrap="none" rtlCol="0">
            <a:spAutoFit/>
          </a:bodyPr>
          <a:lstStyle/>
          <a:p>
            <a:r>
              <a:rPr lang="en-US" sz="3600" dirty="0">
                <a:solidFill>
                  <a:prstClr val="black"/>
                </a:solidFill>
                <a:latin typeface="linea-basic-10" charset="0"/>
                <a:ea typeface="linea-basic-10" charset="0"/>
                <a:cs typeface="linea-basic-10" charset="0"/>
              </a:rPr>
              <a:t>2</a:t>
            </a:r>
            <a:endParaRPr lang="en-US" sz="3600" dirty="0">
              <a:solidFill>
                <a:prstClr val="black"/>
              </a:solidFill>
            </a:endParaRPr>
          </a:p>
        </p:txBody>
      </p:sp>
      <p:sp>
        <p:nvSpPr>
          <p:cNvPr id="22" name="出自【趣你的PPT】(微信:qunideppt)：最优质的PPT资源库"/>
          <p:cNvSpPr txBox="1"/>
          <p:nvPr/>
        </p:nvSpPr>
        <p:spPr>
          <a:xfrm>
            <a:off x="6852324" y="3497567"/>
            <a:ext cx="441146" cy="646331"/>
          </a:xfrm>
          <a:prstGeom prst="rect">
            <a:avLst/>
          </a:prstGeom>
          <a:noFill/>
        </p:spPr>
        <p:txBody>
          <a:bodyPr wrap="none" rtlCol="0">
            <a:spAutoFit/>
          </a:bodyPr>
          <a:lstStyle/>
          <a:p>
            <a:r>
              <a:rPr lang="en-US" sz="3600" dirty="0">
                <a:solidFill>
                  <a:prstClr val="black"/>
                </a:solidFill>
                <a:latin typeface="linea-basic-10" charset="0"/>
                <a:ea typeface="linea-basic-10" charset="0"/>
                <a:cs typeface="linea-basic-10" charset="0"/>
              </a:rPr>
              <a:t>3</a:t>
            </a:r>
            <a:endParaRPr lang="en-US" sz="3600" dirty="0">
              <a:solidFill>
                <a:prstClr val="black"/>
              </a:solidFill>
            </a:endParaRPr>
          </a:p>
        </p:txBody>
      </p:sp>
      <p:sp>
        <p:nvSpPr>
          <p:cNvPr id="23" name="出自【趣你的PPT】(微信:qunideppt)：最优质的PPT资源库"/>
          <p:cNvSpPr txBox="1"/>
          <p:nvPr/>
        </p:nvSpPr>
        <p:spPr>
          <a:xfrm>
            <a:off x="5903429" y="4504667"/>
            <a:ext cx="441146" cy="646331"/>
          </a:xfrm>
          <a:prstGeom prst="rect">
            <a:avLst/>
          </a:prstGeom>
          <a:noFill/>
        </p:spPr>
        <p:txBody>
          <a:bodyPr wrap="none" rtlCol="0">
            <a:spAutoFit/>
          </a:bodyPr>
          <a:lstStyle/>
          <a:p>
            <a:r>
              <a:rPr lang="en-US" sz="3600" dirty="0">
                <a:solidFill>
                  <a:prstClr val="black"/>
                </a:solidFill>
                <a:latin typeface="linea-basic-10" charset="0"/>
                <a:ea typeface="linea-basic-10" charset="0"/>
                <a:cs typeface="linea-basic-10" charset="0"/>
              </a:rPr>
              <a:t>4</a:t>
            </a:r>
            <a:endParaRPr lang="en-US" sz="3600" dirty="0">
              <a:solidFill>
                <a:prstClr val="black"/>
              </a:solidFill>
            </a:endParaRPr>
          </a:p>
        </p:txBody>
      </p:sp>
      <p:sp>
        <p:nvSpPr>
          <p:cNvPr id="24" name="出自【趣你的PPT】(微信:qunideppt)：最优质的PPT资源库"/>
          <p:cNvSpPr txBox="1"/>
          <p:nvPr/>
        </p:nvSpPr>
        <p:spPr>
          <a:xfrm>
            <a:off x="4801031" y="3463133"/>
            <a:ext cx="418704" cy="646331"/>
          </a:xfrm>
          <a:prstGeom prst="rect">
            <a:avLst/>
          </a:prstGeom>
          <a:noFill/>
        </p:spPr>
        <p:txBody>
          <a:bodyPr wrap="none" rtlCol="0">
            <a:spAutoFit/>
          </a:bodyPr>
          <a:lstStyle/>
          <a:p>
            <a:r>
              <a:rPr lang="en-US" sz="3600" dirty="0">
                <a:solidFill>
                  <a:prstClr val="black"/>
                </a:solidFill>
              </a:rPr>
              <a:t>1</a:t>
            </a:r>
          </a:p>
        </p:txBody>
      </p:sp>
      <p:sp>
        <p:nvSpPr>
          <p:cNvPr id="26" name="出自【趣你的PPT】(微信:qunideppt)：最优质的PPT资源库"/>
          <p:cNvSpPr txBox="1"/>
          <p:nvPr/>
        </p:nvSpPr>
        <p:spPr>
          <a:xfrm>
            <a:off x="754603" y="2702561"/>
            <a:ext cx="2914609" cy="615519"/>
          </a:xfrm>
          <a:prstGeom prst="rect">
            <a:avLst/>
          </a:prstGeom>
          <a:noFill/>
        </p:spPr>
        <p:txBody>
          <a:bodyPr wrap="square" lIns="182843" tIns="91423" rIns="182843" bIns="91423" rtlCol="0">
            <a:spAutoFit/>
          </a:bodyPr>
          <a:lstStyle/>
          <a:p>
            <a:pPr algn="r"/>
            <a:r>
              <a:rPr lang="zh-CN" altLang="en-US" sz="1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本模版所有图形线条及其相应素材均可自由编辑、改色、替换。</a:t>
            </a:r>
            <a:endParaRPr lang="en-US" sz="1400" dirty="0">
              <a:solidFill>
                <a:prstClr val="black"/>
              </a:solidFill>
              <a:latin typeface="微软雅黑" panose="020B0503020204020204" pitchFamily="34" charset="-122"/>
              <a:ea typeface="微软雅黑" panose="020B0503020204020204" pitchFamily="34" charset="-122"/>
              <a:cs typeface="Roboto Condensed Light" charset="0"/>
            </a:endParaRPr>
          </a:p>
        </p:txBody>
      </p:sp>
      <p:sp>
        <p:nvSpPr>
          <p:cNvPr id="27" name="出自【趣你的PPT】(微信:qunideppt)：最优质的PPT资源库"/>
          <p:cNvSpPr txBox="1"/>
          <p:nvPr/>
        </p:nvSpPr>
        <p:spPr>
          <a:xfrm>
            <a:off x="834578" y="4038824"/>
            <a:ext cx="2842098" cy="430853"/>
          </a:xfrm>
          <a:prstGeom prst="rect">
            <a:avLst/>
          </a:prstGeom>
          <a:noFill/>
        </p:spPr>
        <p:txBody>
          <a:bodyPr wrap="square" lIns="182843" tIns="91423" rIns="182843" bIns="91423" rtlCol="0">
            <a:spAutoFit/>
          </a:bodyPr>
          <a:lstStyle/>
          <a:p>
            <a:pPr algn="r"/>
            <a:r>
              <a:rPr lang="id-ID" sz="1600" b="1" dirty="0">
                <a:solidFill>
                  <a:prstClr val="black"/>
                </a:solidFill>
                <a:latin typeface="微软雅黑" panose="020B0503020204020204" pitchFamily="34" charset="-122"/>
                <a:ea typeface="微软雅黑" panose="020B0503020204020204" pitchFamily="34" charset="-122"/>
                <a:cs typeface="Roboto Condensed Light" charset="0"/>
              </a:rPr>
              <a:t>02</a:t>
            </a:r>
            <a:r>
              <a:rPr lang="id-ID" sz="1600" b="1" dirty="0" smtClean="0">
                <a:solidFill>
                  <a:prstClr val="black"/>
                </a:solidFill>
                <a:latin typeface="微软雅黑" panose="020B0503020204020204" pitchFamily="34" charset="-122"/>
                <a:ea typeface="微软雅黑" panose="020B0503020204020204" pitchFamily="34" charset="-122"/>
                <a:cs typeface="Roboto Condensed Light" charset="0"/>
              </a:rPr>
              <a:t>.</a:t>
            </a:r>
            <a:r>
              <a:rPr lang="zh-CN" altLang="en-US" sz="1600" b="1" dirty="0" smtClean="0">
                <a:solidFill>
                  <a:prstClr val="black"/>
                </a:solidFill>
                <a:latin typeface="微软雅黑" panose="020B0503020204020204" pitchFamily="34" charset="-122"/>
                <a:ea typeface="微软雅黑" panose="020B0503020204020204" pitchFamily="34" charset="-122"/>
                <a:cs typeface="Roboto Condensed Light" charset="0"/>
                <a:sym typeface="Arial" panose="020B0604020202020204" pitchFamily="34" charset="0"/>
              </a:rPr>
              <a:t>标题</a:t>
            </a:r>
            <a:endParaRPr lang="en-US" altLang="zh-CN" sz="1600" b="1" dirty="0">
              <a:solidFill>
                <a:prstClr val="black"/>
              </a:solidFill>
              <a:latin typeface="微软雅黑" panose="020B0503020204020204" pitchFamily="34" charset="-122"/>
              <a:ea typeface="微软雅黑" panose="020B0503020204020204" pitchFamily="34" charset="-122"/>
              <a:cs typeface="Roboto Condensed Light" charset="0"/>
              <a:sym typeface="Arial" panose="020B0604020202020204" pitchFamily="34" charset="0"/>
            </a:endParaRPr>
          </a:p>
        </p:txBody>
      </p:sp>
      <p:sp>
        <p:nvSpPr>
          <p:cNvPr id="28" name="出自【趣你的PPT】(微信:qunideppt)：最优质的PPT资源库"/>
          <p:cNvSpPr txBox="1"/>
          <p:nvPr/>
        </p:nvSpPr>
        <p:spPr>
          <a:xfrm>
            <a:off x="698737" y="4351975"/>
            <a:ext cx="2977939" cy="615519"/>
          </a:xfrm>
          <a:prstGeom prst="rect">
            <a:avLst/>
          </a:prstGeom>
          <a:noFill/>
        </p:spPr>
        <p:txBody>
          <a:bodyPr wrap="square" lIns="182843" tIns="91423" rIns="182843" bIns="91423" rtlCol="0">
            <a:spAutoFit/>
          </a:bodyPr>
          <a:lstStyle/>
          <a:p>
            <a:pPr algn="r"/>
            <a:r>
              <a:rPr lang="zh-CN" altLang="en-US" sz="1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本模版所有图形线条及其相应素材均可自由编辑、改色、替换。</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出自【趣你的PPT】(微信:qunideppt)：最优质的PPT资源库"/>
          <p:cNvSpPr txBox="1"/>
          <p:nvPr/>
        </p:nvSpPr>
        <p:spPr>
          <a:xfrm>
            <a:off x="754603" y="2390315"/>
            <a:ext cx="2914609" cy="430853"/>
          </a:xfrm>
          <a:prstGeom prst="rect">
            <a:avLst/>
          </a:prstGeom>
          <a:noFill/>
        </p:spPr>
        <p:txBody>
          <a:bodyPr wrap="square" lIns="182843" tIns="91423" rIns="182843" bIns="91423" rtlCol="0">
            <a:spAutoFit/>
          </a:bodyPr>
          <a:lstStyle/>
          <a:p>
            <a:pPr algn="r"/>
            <a:r>
              <a:rPr lang="id-ID" altLang="zh-CN" sz="1600" b="1" dirty="0">
                <a:solidFill>
                  <a:srgbClr val="1E1E1E"/>
                </a:solidFill>
                <a:latin typeface="微软雅黑" panose="020B0503020204020204" pitchFamily="34" charset="-122"/>
                <a:ea typeface="微软雅黑" panose="020B0503020204020204" pitchFamily="34" charset="-122"/>
                <a:cs typeface="Roboto Condensed Light" charset="0"/>
              </a:rPr>
              <a:t>01</a:t>
            </a:r>
            <a:r>
              <a:rPr lang="id-ID" altLang="zh-CN" sz="1600" b="1" dirty="0" smtClean="0">
                <a:solidFill>
                  <a:srgbClr val="1E1E1E"/>
                </a:solidFill>
                <a:latin typeface="微软雅黑" panose="020B0503020204020204" pitchFamily="34" charset="-122"/>
                <a:ea typeface="微软雅黑" panose="020B0503020204020204" pitchFamily="34" charset="-122"/>
                <a:cs typeface="Roboto Condensed Light" charset="0"/>
              </a:rPr>
              <a:t>.</a:t>
            </a:r>
            <a:r>
              <a:rPr lang="zh-CN" altLang="en-US" sz="1600" b="1" dirty="0" smtClean="0">
                <a:solidFill>
                  <a:srgbClr val="1E1E1E"/>
                </a:solidFill>
                <a:latin typeface="微软雅黑" panose="020B0503020204020204" pitchFamily="34" charset="-122"/>
                <a:ea typeface="微软雅黑" panose="020B0503020204020204" pitchFamily="34" charset="-122"/>
                <a:sym typeface="Arial" panose="020B0604020202020204" pitchFamily="34" charset="0"/>
              </a:rPr>
              <a:t>标题</a:t>
            </a:r>
            <a:endParaRPr lang="en-US" altLang="zh-CN" sz="1600" b="1" dirty="0">
              <a:solidFill>
                <a:srgbClr val="1E1E1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出自【趣你的PPT】(微信:qunideppt)：最优质的PPT资源库"/>
          <p:cNvSpPr txBox="1"/>
          <p:nvPr/>
        </p:nvSpPr>
        <p:spPr>
          <a:xfrm>
            <a:off x="8364189" y="2702561"/>
            <a:ext cx="2914609" cy="615519"/>
          </a:xfrm>
          <a:prstGeom prst="rect">
            <a:avLst/>
          </a:prstGeom>
          <a:noFill/>
        </p:spPr>
        <p:txBody>
          <a:bodyPr wrap="square" lIns="182843" tIns="91423" rIns="182843" bIns="91423" rtlCol="0">
            <a:spAutoFit/>
          </a:bodyPr>
          <a:lstStyle/>
          <a:p>
            <a:r>
              <a:rPr lang="zh-CN" altLang="en-US" sz="1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本模版所有图形线条及其相应素材均可自由编辑、改色、替换。</a:t>
            </a:r>
            <a:endParaRPr lang="en-US" sz="1400" dirty="0">
              <a:solidFill>
                <a:prstClr val="black"/>
              </a:solidFill>
              <a:latin typeface="微软雅黑" panose="020B0503020204020204" pitchFamily="34" charset="-122"/>
              <a:ea typeface="微软雅黑" panose="020B0503020204020204" pitchFamily="34" charset="-122"/>
              <a:cs typeface="Roboto Condensed Light" charset="0"/>
            </a:endParaRPr>
          </a:p>
        </p:txBody>
      </p:sp>
      <p:sp>
        <p:nvSpPr>
          <p:cNvPr id="31" name="出自【趣你的PPT】(微信:qunideppt)：最优质的PPT资源库"/>
          <p:cNvSpPr txBox="1"/>
          <p:nvPr/>
        </p:nvSpPr>
        <p:spPr>
          <a:xfrm>
            <a:off x="8364189" y="2390315"/>
            <a:ext cx="2914609" cy="430853"/>
          </a:xfrm>
          <a:prstGeom prst="rect">
            <a:avLst/>
          </a:prstGeom>
          <a:noFill/>
        </p:spPr>
        <p:txBody>
          <a:bodyPr wrap="square" lIns="182843" tIns="91423" rIns="182843" bIns="91423" rtlCol="0">
            <a:spAutoFit/>
          </a:bodyPr>
          <a:lstStyle/>
          <a:p>
            <a:r>
              <a:rPr lang="id-ID" altLang="zh-CN" sz="1600" b="1" dirty="0">
                <a:solidFill>
                  <a:prstClr val="black"/>
                </a:solidFill>
                <a:latin typeface="微软雅黑" panose="020B0503020204020204" pitchFamily="34" charset="-122"/>
                <a:ea typeface="微软雅黑" panose="020B0503020204020204" pitchFamily="34" charset="-122"/>
                <a:cs typeface="Roboto Condensed Light" charset="0"/>
              </a:rPr>
              <a:t>0</a:t>
            </a:r>
            <a:r>
              <a:rPr lang="en-US" altLang="zh-CN" sz="1600" b="1" dirty="0">
                <a:solidFill>
                  <a:prstClr val="black"/>
                </a:solidFill>
                <a:latin typeface="微软雅黑" panose="020B0503020204020204" pitchFamily="34" charset="-122"/>
                <a:ea typeface="微软雅黑" panose="020B0503020204020204" pitchFamily="34" charset="-122"/>
                <a:cs typeface="Roboto Condensed Light" charset="0"/>
              </a:rPr>
              <a:t>3</a:t>
            </a:r>
            <a:r>
              <a:rPr lang="id-ID" altLang="zh-CN" sz="1600" b="1" dirty="0" smtClean="0">
                <a:solidFill>
                  <a:prstClr val="black"/>
                </a:solidFill>
                <a:latin typeface="微软雅黑" panose="020B0503020204020204" pitchFamily="34" charset="-122"/>
                <a:ea typeface="微软雅黑" panose="020B0503020204020204" pitchFamily="34" charset="-122"/>
                <a:cs typeface="Roboto Condensed Light" charset="0"/>
              </a:rPr>
              <a:t>.</a:t>
            </a:r>
            <a:r>
              <a:rPr lang="zh-CN" altLang="en-US" sz="1600" b="1" dirty="0" smtClean="0">
                <a:solidFill>
                  <a:prstClr val="black"/>
                </a:solidFill>
                <a:latin typeface="微软雅黑" panose="020B0503020204020204" pitchFamily="34" charset="-122"/>
                <a:ea typeface="微软雅黑" panose="020B0503020204020204" pitchFamily="34" charset="-122"/>
                <a:cs typeface="Roboto Condensed Light" charset="0"/>
                <a:sym typeface="Arial" panose="020B0604020202020204" pitchFamily="34" charset="0"/>
              </a:rPr>
              <a:t>标题</a:t>
            </a:r>
            <a:endParaRPr lang="en-US" altLang="zh-CN" sz="1600" b="1" dirty="0">
              <a:solidFill>
                <a:prstClr val="black"/>
              </a:solidFill>
              <a:latin typeface="微软雅黑" panose="020B0503020204020204" pitchFamily="34" charset="-122"/>
              <a:ea typeface="微软雅黑" panose="020B0503020204020204" pitchFamily="34" charset="-122"/>
              <a:cs typeface="Roboto Condensed Light" charset="0"/>
              <a:sym typeface="Arial" panose="020B0604020202020204" pitchFamily="34" charset="0"/>
            </a:endParaRPr>
          </a:p>
        </p:txBody>
      </p:sp>
      <p:sp>
        <p:nvSpPr>
          <p:cNvPr id="32" name="出自【趣你的PPT】(微信:qunideppt)：最优质的PPT资源库"/>
          <p:cNvSpPr txBox="1"/>
          <p:nvPr/>
        </p:nvSpPr>
        <p:spPr>
          <a:xfrm>
            <a:off x="8364189" y="4249041"/>
            <a:ext cx="2914609" cy="615519"/>
          </a:xfrm>
          <a:prstGeom prst="rect">
            <a:avLst/>
          </a:prstGeom>
          <a:noFill/>
        </p:spPr>
        <p:txBody>
          <a:bodyPr wrap="square" lIns="182843" tIns="91423" rIns="182843" bIns="91423" rtlCol="0">
            <a:spAutoFit/>
          </a:bodyPr>
          <a:lstStyle/>
          <a:p>
            <a:r>
              <a:rPr lang="zh-CN" altLang="en-US" sz="14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本模版所有图形线条及其相应素材均可自由编辑、改色、替换。</a:t>
            </a:r>
            <a:endParaRPr lang="en-US" sz="1400" dirty="0">
              <a:solidFill>
                <a:prstClr val="black"/>
              </a:solidFill>
              <a:latin typeface="微软雅黑" panose="020B0503020204020204" pitchFamily="34" charset="-122"/>
              <a:ea typeface="微软雅黑" panose="020B0503020204020204" pitchFamily="34" charset="-122"/>
              <a:cs typeface="Roboto Condensed Light" charset="0"/>
            </a:endParaRPr>
          </a:p>
        </p:txBody>
      </p:sp>
      <p:sp>
        <p:nvSpPr>
          <p:cNvPr id="33" name="出自【趣你的PPT】(微信:qunideppt)：最优质的PPT资源库"/>
          <p:cNvSpPr txBox="1"/>
          <p:nvPr/>
        </p:nvSpPr>
        <p:spPr>
          <a:xfrm>
            <a:off x="8364189" y="3936795"/>
            <a:ext cx="2914609" cy="430853"/>
          </a:xfrm>
          <a:prstGeom prst="rect">
            <a:avLst/>
          </a:prstGeom>
          <a:noFill/>
        </p:spPr>
        <p:txBody>
          <a:bodyPr wrap="square" lIns="182843" tIns="91423" rIns="182843" bIns="91423" rtlCol="0">
            <a:spAutoFit/>
          </a:bodyPr>
          <a:lstStyle/>
          <a:p>
            <a:r>
              <a:rPr lang="id-ID" altLang="zh-CN" sz="1600" b="1" dirty="0">
                <a:solidFill>
                  <a:prstClr val="black"/>
                </a:solidFill>
                <a:latin typeface="微软雅黑" panose="020B0503020204020204" pitchFamily="34" charset="-122"/>
                <a:ea typeface="微软雅黑" panose="020B0503020204020204" pitchFamily="34" charset="-122"/>
                <a:cs typeface="Roboto Condensed Light" charset="0"/>
              </a:rPr>
              <a:t>0</a:t>
            </a:r>
            <a:r>
              <a:rPr lang="en-US" altLang="zh-CN" sz="1600" b="1" dirty="0">
                <a:solidFill>
                  <a:prstClr val="black"/>
                </a:solidFill>
                <a:latin typeface="微软雅黑" panose="020B0503020204020204" pitchFamily="34" charset="-122"/>
                <a:ea typeface="微软雅黑" panose="020B0503020204020204" pitchFamily="34" charset="-122"/>
                <a:cs typeface="Roboto Condensed Light" charset="0"/>
              </a:rPr>
              <a:t>4</a:t>
            </a:r>
            <a:r>
              <a:rPr lang="id-ID" altLang="zh-CN" sz="1600" b="1" dirty="0" smtClean="0">
                <a:solidFill>
                  <a:prstClr val="black"/>
                </a:solidFill>
                <a:latin typeface="微软雅黑" panose="020B0503020204020204" pitchFamily="34" charset="-122"/>
                <a:ea typeface="微软雅黑" panose="020B0503020204020204" pitchFamily="34" charset="-122"/>
                <a:cs typeface="Roboto Condensed Light" charset="0"/>
              </a:rPr>
              <a:t>.</a:t>
            </a:r>
            <a:r>
              <a:rPr lang="zh-CN" altLang="en-US" sz="1600" b="1" dirty="0" smtClean="0">
                <a:solidFill>
                  <a:prstClr val="black"/>
                </a:solidFill>
                <a:latin typeface="微软雅黑" panose="020B0503020204020204" pitchFamily="34" charset="-122"/>
                <a:ea typeface="微软雅黑" panose="020B0503020204020204" pitchFamily="34" charset="-122"/>
                <a:cs typeface="Roboto Condensed Light" charset="0"/>
                <a:sym typeface="Arial" panose="020B0604020202020204" pitchFamily="34" charset="0"/>
              </a:rPr>
              <a:t>标题</a:t>
            </a:r>
            <a:endParaRPr lang="en-US" altLang="zh-CN" sz="1600" b="1" dirty="0">
              <a:solidFill>
                <a:prstClr val="black"/>
              </a:solidFill>
              <a:latin typeface="微软雅黑" panose="020B0503020204020204" pitchFamily="34" charset="-122"/>
              <a:ea typeface="微软雅黑" panose="020B0503020204020204" pitchFamily="34" charset="-122"/>
              <a:cs typeface="Roboto Condensed Light" charset="0"/>
              <a:sym typeface="Arial" panose="020B0604020202020204" pitchFamily="34" charset="0"/>
            </a:endParaRPr>
          </a:p>
        </p:txBody>
      </p:sp>
      <p:grpSp>
        <p:nvGrpSpPr>
          <p:cNvPr id="19" name="组合 18"/>
          <p:cNvGrpSpPr/>
          <p:nvPr/>
        </p:nvGrpSpPr>
        <p:grpSpPr>
          <a:xfrm>
            <a:off x="542963" y="367681"/>
            <a:ext cx="3793169" cy="509506"/>
            <a:chOff x="531181" y="266700"/>
            <a:chExt cx="3793169" cy="509506"/>
          </a:xfrm>
        </p:grpSpPr>
        <p:grpSp>
          <p:nvGrpSpPr>
            <p:cNvPr id="20" name="组合 19"/>
            <p:cNvGrpSpPr/>
            <p:nvPr/>
          </p:nvGrpSpPr>
          <p:grpSpPr>
            <a:xfrm>
              <a:off x="531181" y="320336"/>
              <a:ext cx="3412169" cy="455870"/>
              <a:chOff x="531181" y="320336"/>
              <a:chExt cx="3412169" cy="455870"/>
            </a:xfrm>
          </p:grpSpPr>
          <p:grpSp>
            <p:nvGrpSpPr>
              <p:cNvPr id="34" name="组合 33"/>
              <p:cNvGrpSpPr/>
              <p:nvPr/>
            </p:nvGrpSpPr>
            <p:grpSpPr>
              <a:xfrm>
                <a:off x="531181" y="320336"/>
                <a:ext cx="221958" cy="455870"/>
                <a:chOff x="5024901" y="1727200"/>
                <a:chExt cx="221958" cy="455870"/>
              </a:xfrm>
            </p:grpSpPr>
            <p:sp>
              <p:nvSpPr>
                <p:cNvPr id="36" name="矩形 35"/>
                <p:cNvSpPr/>
                <p:nvPr/>
              </p:nvSpPr>
              <p:spPr>
                <a:xfrm>
                  <a:off x="5044440" y="1727200"/>
                  <a:ext cx="182880" cy="4558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024901" y="1727200"/>
                  <a:ext cx="221958" cy="45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5" name="直接连接符 34"/>
              <p:cNvCxnSpPr/>
              <p:nvPr/>
            </p:nvCxnSpPr>
            <p:spPr>
              <a:xfrm>
                <a:off x="684753" y="756887"/>
                <a:ext cx="325859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742950" y="266700"/>
              <a:ext cx="35814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a:t>
              </a:r>
              <a:r>
                <a:rPr lang="zh-CN" altLang="en-US" sz="2400" b="1" dirty="0" smtClean="0">
                  <a:latin typeface="微软雅黑" panose="020B0503020204020204" pitchFamily="34" charset="-122"/>
                  <a:ea typeface="微软雅黑" panose="020B0503020204020204" pitchFamily="34" charset="-122"/>
                </a:rPr>
                <a:t>此处添加您的标题</a:t>
              </a:r>
              <a:endParaRPr lang="zh-CN" altLang="en-US" sz="2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937576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346200"/>
            <a:ext cx="12192000" cy="4562230"/>
            <a:chOff x="0" y="1965080"/>
            <a:chExt cx="12192000" cy="2587870"/>
          </a:xfrm>
        </p:grpSpPr>
        <p:sp>
          <p:nvSpPr>
            <p:cNvPr id="6" name="矩形 5"/>
            <p:cNvSpPr/>
            <p:nvPr/>
          </p:nvSpPr>
          <p:spPr>
            <a:xfrm>
              <a:off x="0" y="2171700"/>
              <a:ext cx="12192000" cy="21717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438650"/>
              <a:ext cx="12192000" cy="1143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1965080"/>
              <a:ext cx="12192000" cy="1143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2613404" y="2882902"/>
            <a:ext cx="6977893" cy="1133351"/>
            <a:chOff x="2322579" y="2482396"/>
            <a:chExt cx="3381815" cy="549275"/>
          </a:xfrm>
        </p:grpSpPr>
        <p:sp>
          <p:nvSpPr>
            <p:cNvPr id="19" name="文本框 18"/>
            <p:cNvSpPr txBox="1">
              <a:spLocks noChangeArrowheads="1"/>
            </p:cNvSpPr>
            <p:nvPr/>
          </p:nvSpPr>
          <p:spPr bwMode="auto">
            <a:xfrm>
              <a:off x="2978521" y="2508568"/>
              <a:ext cx="2699850" cy="4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6000" b="1" dirty="0" smtClean="0">
                  <a:solidFill>
                    <a:srgbClr val="FCFCFC"/>
                  </a:solidFill>
                  <a:latin typeface="微软雅黑" panose="020B0503020204020204" pitchFamily="34" charset="-122"/>
                  <a:ea typeface="微软雅黑" panose="020B0503020204020204" pitchFamily="34" charset="-122"/>
                </a:rPr>
                <a:t>离别感恩与致谢</a:t>
              </a:r>
              <a:endParaRPr lang="zh-CN" altLang="en-US" sz="6000" b="1" dirty="0">
                <a:solidFill>
                  <a:srgbClr val="FCFCFC"/>
                </a:solidFill>
                <a:latin typeface="微软雅黑" panose="020B0503020204020204" pitchFamily="34" charset="-122"/>
                <a:ea typeface="微软雅黑" panose="020B0503020204020204" pitchFamily="34" charset="-122"/>
              </a:endParaRPr>
            </a:p>
          </p:txBody>
        </p:sp>
        <p:sp>
          <p:nvSpPr>
            <p:cNvPr id="20" name="矩形 19"/>
            <p:cNvSpPr/>
            <p:nvPr/>
          </p:nvSpPr>
          <p:spPr>
            <a:xfrm>
              <a:off x="2322579" y="2482396"/>
              <a:ext cx="592999" cy="549275"/>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p>
          </p:txBody>
        </p:sp>
        <p:sp>
          <p:nvSpPr>
            <p:cNvPr id="21" name="矩形 20"/>
            <p:cNvSpPr/>
            <p:nvPr/>
          </p:nvSpPr>
          <p:spPr>
            <a:xfrm>
              <a:off x="2911279" y="2488747"/>
              <a:ext cx="2793115" cy="536575"/>
            </a:xfrm>
            <a:prstGeom prst="rect">
              <a:avLst/>
            </a:prstGeom>
            <a:noFill/>
            <a:ln>
              <a:solidFill>
                <a:srgbClr val="FDF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solidFill>
                  <a:srgbClr val="FCFCFC"/>
                </a:solidFill>
              </a:endParaRPr>
            </a:p>
          </p:txBody>
        </p:sp>
        <p:sp>
          <p:nvSpPr>
            <p:cNvPr id="22" name="文本框 21"/>
            <p:cNvSpPr txBox="1"/>
            <p:nvPr/>
          </p:nvSpPr>
          <p:spPr>
            <a:xfrm>
              <a:off x="2490980" y="2503362"/>
              <a:ext cx="240441" cy="492238"/>
            </a:xfrm>
            <a:prstGeom prst="rect">
              <a:avLst/>
            </a:prstGeom>
            <a:noFill/>
          </p:spPr>
          <p:txBody>
            <a:bodyPr wrap="square" rtlCol="0">
              <a:spAutoFit/>
            </a:bodyPr>
            <a:lstStyle/>
            <a:p>
              <a:pPr algn="ctr"/>
              <a:r>
                <a:rPr lang="en-US" altLang="zh-CN" sz="6000" dirty="0" smtClean="0">
                  <a:solidFill>
                    <a:srgbClr val="E35551"/>
                  </a:solidFill>
                  <a:latin typeface="Impact" panose="020B0806030902050204" pitchFamily="34" charset="0"/>
                </a:rPr>
                <a:t>6</a:t>
              </a:r>
              <a:endParaRPr lang="zh-CN" altLang="en-US" sz="6000" dirty="0">
                <a:solidFill>
                  <a:srgbClr val="E35551"/>
                </a:solidFill>
                <a:latin typeface="Impact" panose="020B0806030902050204" pitchFamily="34" charset="0"/>
              </a:endParaRPr>
            </a:p>
          </p:txBody>
        </p:sp>
      </p:grpSp>
    </p:spTree>
    <p:extLst>
      <p:ext uri="{BB962C8B-B14F-4D97-AF65-F5344CB8AC3E}">
        <p14:creationId xmlns:p14="http://schemas.microsoft.com/office/powerpoint/2010/main" val="3385202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出自【趣你的PPT】(微信:qunideppt)：最优质的PPT资源库"/>
          <p:cNvSpPr>
            <a:spLocks/>
          </p:cNvSpPr>
          <p:nvPr/>
        </p:nvSpPr>
        <p:spPr bwMode="gray">
          <a:xfrm flipH="1">
            <a:off x="3674306" y="1435100"/>
            <a:ext cx="2364083" cy="2364084"/>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noProof="0" dirty="0">
              <a:solidFill>
                <a:schemeClr val="lt1"/>
              </a:solidFill>
            </a:endParaRPr>
          </a:p>
        </p:txBody>
      </p:sp>
      <p:sp>
        <p:nvSpPr>
          <p:cNvPr id="3" name="出自【趣你的PPT】(微信:qunideppt)：最优质的PPT资源库"/>
          <p:cNvSpPr>
            <a:spLocks/>
          </p:cNvSpPr>
          <p:nvPr/>
        </p:nvSpPr>
        <p:spPr bwMode="gray">
          <a:xfrm>
            <a:off x="6241909" y="1435101"/>
            <a:ext cx="2364084" cy="2364083"/>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noProof="0" dirty="0">
              <a:solidFill>
                <a:schemeClr val="lt1"/>
              </a:solidFill>
            </a:endParaRPr>
          </a:p>
        </p:txBody>
      </p:sp>
      <p:sp>
        <p:nvSpPr>
          <p:cNvPr id="4" name="出自【趣你的PPT】(微信:qunideppt)：最优质的PPT资源库"/>
          <p:cNvSpPr/>
          <p:nvPr/>
        </p:nvSpPr>
        <p:spPr>
          <a:xfrm>
            <a:off x="6237171" y="3970526"/>
            <a:ext cx="2364084" cy="2364083"/>
          </a:xfrm>
          <a:custGeom>
            <a:avLst/>
            <a:gdLst/>
            <a:ahLst/>
            <a:cxnLst/>
            <a:rect l="l" t="t" r="r" b="b"/>
            <a:pathLst>
              <a:path w="2376488" h="2376487">
                <a:moveTo>
                  <a:pt x="0" y="0"/>
                </a:moveTo>
                <a:cubicBezTo>
                  <a:pt x="1188244" y="0"/>
                  <a:pt x="1188244" y="0"/>
                  <a:pt x="1188244" y="0"/>
                </a:cubicBezTo>
                <a:cubicBezTo>
                  <a:pt x="1845521" y="0"/>
                  <a:pt x="2376488" y="530967"/>
                  <a:pt x="2376488" y="1188243"/>
                </a:cubicBezTo>
                <a:cubicBezTo>
                  <a:pt x="2376488" y="1845520"/>
                  <a:pt x="1845521" y="2376487"/>
                  <a:pt x="1188244" y="2376487"/>
                </a:cubicBezTo>
                <a:cubicBezTo>
                  <a:pt x="530967" y="2376487"/>
                  <a:pt x="0" y="1845520"/>
                  <a:pt x="0" y="1188243"/>
                </a:cubicBezTo>
                <a:cubicBezTo>
                  <a:pt x="0" y="0"/>
                  <a:pt x="0" y="0"/>
                  <a:pt x="0" y="0"/>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noProof="0">
              <a:solidFill>
                <a:schemeClr val="lt1"/>
              </a:solidFill>
            </a:endParaRPr>
          </a:p>
        </p:txBody>
      </p:sp>
      <p:sp>
        <p:nvSpPr>
          <p:cNvPr id="5" name="出自【趣你的PPT】(微信:qunideppt)：最优质的PPT资源库"/>
          <p:cNvSpPr/>
          <p:nvPr/>
        </p:nvSpPr>
        <p:spPr>
          <a:xfrm>
            <a:off x="3664633" y="3981583"/>
            <a:ext cx="2364083" cy="2364083"/>
          </a:xfrm>
          <a:custGeom>
            <a:avLst/>
            <a:gdLst/>
            <a:ahLst/>
            <a:cxnLst/>
            <a:rect l="l" t="t" r="r" b="b"/>
            <a:pathLst>
              <a:path w="2376487" h="2376487">
                <a:moveTo>
                  <a:pt x="1188244" y="0"/>
                </a:moveTo>
                <a:cubicBezTo>
                  <a:pt x="1188256" y="0"/>
                  <a:pt x="1192038" y="0"/>
                  <a:pt x="2376487" y="0"/>
                </a:cubicBezTo>
                <a:cubicBezTo>
                  <a:pt x="2376487" y="19"/>
                  <a:pt x="2376487" y="4713"/>
                  <a:pt x="2376487" y="1188244"/>
                </a:cubicBezTo>
                <a:cubicBezTo>
                  <a:pt x="2376487" y="1845520"/>
                  <a:pt x="1845520" y="2376487"/>
                  <a:pt x="1188244" y="2376487"/>
                </a:cubicBezTo>
                <a:cubicBezTo>
                  <a:pt x="530967" y="2376487"/>
                  <a:pt x="0" y="1845520"/>
                  <a:pt x="0" y="1188244"/>
                </a:cubicBezTo>
                <a:cubicBezTo>
                  <a:pt x="0" y="530967"/>
                  <a:pt x="530967" y="0"/>
                  <a:pt x="1188244" y="0"/>
                </a:cubicBez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noProof="0">
              <a:solidFill>
                <a:schemeClr val="lt1"/>
              </a:solidFill>
            </a:endParaRPr>
          </a:p>
        </p:txBody>
      </p:sp>
      <p:pic>
        <p:nvPicPr>
          <p:cNvPr id="6" name="出自【趣你的PPT】(微信:qunideppt)：最优质的PPT资源库" descr="C:\Users\user\Desktop\xpic2196.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6579998" y="1656069"/>
            <a:ext cx="1683168" cy="1683168"/>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19050" cap="flat" cmpd="sng">
            <a:noFill/>
            <a:round/>
            <a:headEnd/>
            <a:tailEnd/>
          </a:ln>
          <a:effectLst>
            <a:outerShdw blurRad="63500" sx="102000" sy="102000" algn="ctr" rotWithShape="0">
              <a:prstClr val="black">
                <a:alpha val="40000"/>
              </a:prstClr>
            </a:outerShdw>
          </a:effectLst>
          <a:extLst/>
        </p:spPr>
      </p:pic>
      <p:sp>
        <p:nvSpPr>
          <p:cNvPr id="7" name="出自【趣你的PPT】(微信:qunideppt)：最优质的PPT资源库"/>
          <p:cNvSpPr txBox="1"/>
          <p:nvPr/>
        </p:nvSpPr>
        <p:spPr>
          <a:xfrm>
            <a:off x="4871562" y="3399632"/>
            <a:ext cx="1102213" cy="367404"/>
          </a:xfrm>
          <a:prstGeom prst="rect">
            <a:avLst/>
          </a:prstGeom>
          <a:noFill/>
        </p:spPr>
        <p:txBody>
          <a:bodyPr wrap="none" rtlCol="0">
            <a:spAutoFit/>
          </a:bodyPr>
          <a:lstStyle/>
          <a:p>
            <a:pPr algn="ctr"/>
            <a:r>
              <a:rPr lang="zh-CN" altLang="en-US" b="1" dirty="0" smtClean="0">
                <a:solidFill>
                  <a:schemeClr val="bg1"/>
                </a:solidFill>
                <a:latin typeface="微软雅黑" pitchFamily="34" charset="-122"/>
                <a:ea typeface="微软雅黑" pitchFamily="34" charset="-122"/>
              </a:rPr>
              <a:t>您的标题</a:t>
            </a:r>
            <a:endParaRPr lang="zh-CN" altLang="en-US" b="1" dirty="0">
              <a:solidFill>
                <a:schemeClr val="bg1"/>
              </a:solidFill>
              <a:latin typeface="微软雅黑" pitchFamily="34" charset="-122"/>
              <a:ea typeface="微软雅黑" pitchFamily="34" charset="-122"/>
            </a:endParaRPr>
          </a:p>
        </p:txBody>
      </p:sp>
      <p:pic>
        <p:nvPicPr>
          <p:cNvPr id="8" name="出自【趣你的PPT】(微信:qunideppt)：最优质的PPT资源库" descr="F:\360云盘\03-doing\110219_1312885192182.jp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3953300" y="1656069"/>
            <a:ext cx="1683168" cy="1683168"/>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19050" cap="flat" cmpd="sng">
            <a:noFill/>
            <a:round/>
            <a:headEnd/>
            <a:tailEnd/>
          </a:ln>
          <a:effectLst>
            <a:outerShdw blurRad="63500" sx="102000" sy="102000" algn="ctr" rotWithShape="0">
              <a:prstClr val="black">
                <a:alpha val="40000"/>
              </a:prstClr>
            </a:outerShdw>
          </a:effectLst>
          <a:extLst/>
        </p:spPr>
      </p:pic>
      <p:pic>
        <p:nvPicPr>
          <p:cNvPr id="9" name="出自【趣你的PPT】(微信:qunideppt)：最优质的PPT资源库" descr="F:\360云盘\02-个人资料\！PPT图片及版面资源\05-PPT精选插图\02-商务类\01-商务综合\sy_20111207231959434010.jp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3953300" y="4405584"/>
            <a:ext cx="1683168" cy="1683168"/>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19050" cap="flat" cmpd="sng">
            <a:noFill/>
            <a:round/>
            <a:headEnd/>
            <a:tailEnd/>
          </a:ln>
          <a:effectLst>
            <a:outerShdw blurRad="63500" sx="102000" sy="102000" algn="ctr" rotWithShape="0">
              <a:prstClr val="black">
                <a:alpha val="40000"/>
              </a:prstClr>
            </a:outerShdw>
          </a:effectLst>
          <a:extLst/>
        </p:spPr>
      </p:pic>
      <p:pic>
        <p:nvPicPr>
          <p:cNvPr id="17" name="出自【趣你的PPT】(微信:qunideppt)：最优质的PPT资源库" descr="C:\Documents and Settings\t11318\桌面\图片2.jp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6579998" y="4405584"/>
            <a:ext cx="1683168" cy="1683168"/>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19050" cap="flat" cmpd="sng">
            <a:noFill/>
            <a:round/>
            <a:headEnd/>
            <a:tailEnd/>
          </a:ln>
          <a:effectLst>
            <a:outerShdw blurRad="63500" sx="102000" sy="102000" algn="ctr" rotWithShape="0">
              <a:prstClr val="black">
                <a:alpha val="40000"/>
              </a:prstClr>
            </a:outerShdw>
          </a:effectLst>
          <a:extLst/>
        </p:spPr>
      </p:pic>
      <p:sp>
        <p:nvSpPr>
          <p:cNvPr id="18" name="出自【趣你的PPT】(微信:qunideppt)：最优质的PPT资源库"/>
          <p:cNvSpPr txBox="1"/>
          <p:nvPr/>
        </p:nvSpPr>
        <p:spPr>
          <a:xfrm>
            <a:off x="6229005" y="3413627"/>
            <a:ext cx="1102213" cy="367404"/>
          </a:xfrm>
          <a:prstGeom prst="rect">
            <a:avLst/>
          </a:prstGeom>
          <a:noFill/>
        </p:spPr>
        <p:txBody>
          <a:bodyPr wrap="none" rtlCol="0">
            <a:spAutoFit/>
          </a:bodyPr>
          <a:lstStyle/>
          <a:p>
            <a:pPr algn="ctr"/>
            <a:r>
              <a:rPr lang="zh-CN" altLang="en-US" b="1" dirty="0" smtClean="0">
                <a:solidFill>
                  <a:schemeClr val="bg1"/>
                </a:solidFill>
                <a:latin typeface="微软雅黑" pitchFamily="34" charset="-122"/>
                <a:ea typeface="微软雅黑" pitchFamily="34" charset="-122"/>
              </a:rPr>
              <a:t>您的标题</a:t>
            </a:r>
            <a:endParaRPr lang="zh-CN" altLang="en-US" b="1" dirty="0">
              <a:solidFill>
                <a:schemeClr val="bg1"/>
              </a:solidFill>
              <a:latin typeface="微软雅黑" pitchFamily="34" charset="-122"/>
              <a:ea typeface="微软雅黑" pitchFamily="34" charset="-122"/>
            </a:endParaRPr>
          </a:p>
        </p:txBody>
      </p:sp>
      <p:sp>
        <p:nvSpPr>
          <p:cNvPr id="19" name="出自【趣你的PPT】(微信:qunideppt)：最优质的PPT资源库"/>
          <p:cNvSpPr txBox="1"/>
          <p:nvPr/>
        </p:nvSpPr>
        <p:spPr>
          <a:xfrm>
            <a:off x="6215012" y="4001386"/>
            <a:ext cx="1102213" cy="367404"/>
          </a:xfrm>
          <a:prstGeom prst="rect">
            <a:avLst/>
          </a:prstGeom>
          <a:noFill/>
        </p:spPr>
        <p:txBody>
          <a:bodyPr wrap="none" rtlCol="0">
            <a:spAutoFit/>
          </a:bodyPr>
          <a:lstStyle/>
          <a:p>
            <a:pPr algn="ctr"/>
            <a:r>
              <a:rPr lang="zh-CN" altLang="en-US" b="1" dirty="0" smtClean="0">
                <a:solidFill>
                  <a:schemeClr val="bg1"/>
                </a:solidFill>
                <a:latin typeface="微软雅黑" pitchFamily="34" charset="-122"/>
                <a:ea typeface="微软雅黑" pitchFamily="34" charset="-122"/>
              </a:rPr>
              <a:t>您的标题</a:t>
            </a:r>
            <a:endParaRPr lang="zh-CN" altLang="en-US" b="1" dirty="0">
              <a:solidFill>
                <a:schemeClr val="bg1"/>
              </a:solidFill>
              <a:latin typeface="微软雅黑" pitchFamily="34" charset="-122"/>
              <a:ea typeface="微软雅黑" pitchFamily="34" charset="-122"/>
            </a:endParaRPr>
          </a:p>
        </p:txBody>
      </p:sp>
      <p:sp>
        <p:nvSpPr>
          <p:cNvPr id="20" name="出自【趣你的PPT】(微信:qunideppt)：最优质的PPT资源库"/>
          <p:cNvSpPr txBox="1"/>
          <p:nvPr/>
        </p:nvSpPr>
        <p:spPr>
          <a:xfrm>
            <a:off x="4899551" y="4015380"/>
            <a:ext cx="1102213" cy="367404"/>
          </a:xfrm>
          <a:prstGeom prst="rect">
            <a:avLst/>
          </a:prstGeom>
          <a:noFill/>
        </p:spPr>
        <p:txBody>
          <a:bodyPr wrap="none" rtlCol="0">
            <a:spAutoFit/>
          </a:bodyPr>
          <a:lstStyle/>
          <a:p>
            <a:pPr algn="ctr"/>
            <a:r>
              <a:rPr lang="zh-CN" altLang="en-US" b="1" dirty="0" smtClean="0">
                <a:solidFill>
                  <a:schemeClr val="bg1"/>
                </a:solidFill>
                <a:latin typeface="微软雅黑" pitchFamily="34" charset="-122"/>
                <a:ea typeface="微软雅黑" pitchFamily="34" charset="-122"/>
              </a:rPr>
              <a:t>您的标题</a:t>
            </a:r>
            <a:endParaRPr lang="zh-CN" altLang="en-US" b="1" dirty="0">
              <a:solidFill>
                <a:schemeClr val="bg1"/>
              </a:solidFill>
              <a:latin typeface="微软雅黑" pitchFamily="34" charset="-122"/>
              <a:ea typeface="微软雅黑" pitchFamily="34" charset="-122"/>
            </a:endParaRPr>
          </a:p>
        </p:txBody>
      </p:sp>
      <p:grpSp>
        <p:nvGrpSpPr>
          <p:cNvPr id="14" name="组合 13"/>
          <p:cNvGrpSpPr/>
          <p:nvPr/>
        </p:nvGrpSpPr>
        <p:grpSpPr>
          <a:xfrm>
            <a:off x="542963" y="367681"/>
            <a:ext cx="3793169" cy="509506"/>
            <a:chOff x="531181" y="266700"/>
            <a:chExt cx="3793169" cy="509506"/>
          </a:xfrm>
        </p:grpSpPr>
        <p:grpSp>
          <p:nvGrpSpPr>
            <p:cNvPr id="15" name="组合 14"/>
            <p:cNvGrpSpPr/>
            <p:nvPr/>
          </p:nvGrpSpPr>
          <p:grpSpPr>
            <a:xfrm>
              <a:off x="531181" y="320336"/>
              <a:ext cx="3412169" cy="455870"/>
              <a:chOff x="531181" y="320336"/>
              <a:chExt cx="3412169" cy="455870"/>
            </a:xfrm>
          </p:grpSpPr>
          <p:grpSp>
            <p:nvGrpSpPr>
              <p:cNvPr id="21" name="组合 20"/>
              <p:cNvGrpSpPr/>
              <p:nvPr/>
            </p:nvGrpSpPr>
            <p:grpSpPr>
              <a:xfrm>
                <a:off x="531181" y="320336"/>
                <a:ext cx="221958" cy="455870"/>
                <a:chOff x="5024901" y="1727200"/>
                <a:chExt cx="221958" cy="455870"/>
              </a:xfrm>
            </p:grpSpPr>
            <p:sp>
              <p:nvSpPr>
                <p:cNvPr id="23" name="矩形 22"/>
                <p:cNvSpPr/>
                <p:nvPr/>
              </p:nvSpPr>
              <p:spPr>
                <a:xfrm>
                  <a:off x="5044440" y="1727200"/>
                  <a:ext cx="182880" cy="4558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024901" y="1727200"/>
                  <a:ext cx="221958" cy="45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2" name="直接连接符 21"/>
              <p:cNvCxnSpPr/>
              <p:nvPr/>
            </p:nvCxnSpPr>
            <p:spPr>
              <a:xfrm>
                <a:off x="684753" y="756887"/>
                <a:ext cx="325859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742950" y="266700"/>
              <a:ext cx="35814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a:t>
              </a:r>
              <a:r>
                <a:rPr lang="zh-CN" altLang="en-US" sz="2400" b="1" dirty="0" smtClean="0">
                  <a:latin typeface="微软雅黑" panose="020B0503020204020204" pitchFamily="34" charset="-122"/>
                  <a:ea typeface="微软雅黑" panose="020B0503020204020204" pitchFamily="34" charset="-122"/>
                </a:rPr>
                <a:t>此处添加您的标题</a:t>
              </a:r>
              <a:endParaRPr lang="zh-CN" altLang="en-US" sz="2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53000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出自【趣你的PPT】(微信:qunideppt)：最优质的PPT资源库"/>
          <p:cNvSpPr/>
          <p:nvPr/>
        </p:nvSpPr>
        <p:spPr>
          <a:xfrm>
            <a:off x="1091019" y="1962804"/>
            <a:ext cx="1920213" cy="19202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chemeClr val="bg1"/>
                </a:solidFill>
                <a:sym typeface="Wingdings"/>
              </a:rPr>
              <a:t></a:t>
            </a:r>
            <a:endParaRPr lang="zh-CN" altLang="en-US" sz="8000" dirty="0">
              <a:solidFill>
                <a:schemeClr val="bg1"/>
              </a:solidFill>
            </a:endParaRPr>
          </a:p>
        </p:txBody>
      </p:sp>
      <p:sp>
        <p:nvSpPr>
          <p:cNvPr id="18" name="出自【趣你的PPT】(微信:qunideppt)：最优质的PPT资源库"/>
          <p:cNvSpPr txBox="1"/>
          <p:nvPr/>
        </p:nvSpPr>
        <p:spPr>
          <a:xfrm>
            <a:off x="1361217" y="4080247"/>
            <a:ext cx="1379820" cy="461665"/>
          </a:xfrm>
          <a:prstGeom prst="rect">
            <a:avLst/>
          </a:prstGeom>
          <a:noFill/>
        </p:spPr>
        <p:txBody>
          <a:bodyPr wrap="square" rtlCol="0">
            <a:spAutoFit/>
          </a:bodyPr>
          <a:lstStyle/>
          <a:p>
            <a:pPr algn="ctr"/>
            <a:r>
              <a:rPr lang="zh-CN" altLang="en-US" sz="2400" b="1" dirty="0">
                <a:solidFill>
                  <a:srgbClr val="3B3838"/>
                </a:solidFill>
                <a:latin typeface="微软雅黑" pitchFamily="34" charset="-122"/>
                <a:ea typeface="微软雅黑" pitchFamily="34" charset="-122"/>
              </a:rPr>
              <a:t>标题</a:t>
            </a:r>
          </a:p>
        </p:txBody>
      </p:sp>
      <p:sp>
        <p:nvSpPr>
          <p:cNvPr id="15" name="出自【趣你的PPT】(微信:qunideppt)：最优质的PPT资源库"/>
          <p:cNvSpPr/>
          <p:nvPr/>
        </p:nvSpPr>
        <p:spPr>
          <a:xfrm>
            <a:off x="3764746" y="1962804"/>
            <a:ext cx="1920213" cy="19202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solidFill>
                  <a:schemeClr val="bg1"/>
                </a:solidFill>
                <a:sym typeface="Webdings"/>
              </a:rPr>
              <a:t></a:t>
            </a:r>
            <a:endParaRPr lang="zh-CN" altLang="en-US" sz="8000" dirty="0"/>
          </a:p>
        </p:txBody>
      </p:sp>
      <p:sp>
        <p:nvSpPr>
          <p:cNvPr id="19" name="出自【趣你的PPT】(微信:qunideppt)：最优质的PPT资源库"/>
          <p:cNvSpPr txBox="1"/>
          <p:nvPr/>
        </p:nvSpPr>
        <p:spPr>
          <a:xfrm>
            <a:off x="4034943" y="4080247"/>
            <a:ext cx="1379820" cy="461665"/>
          </a:xfrm>
          <a:prstGeom prst="rect">
            <a:avLst/>
          </a:prstGeom>
          <a:noFill/>
        </p:spPr>
        <p:txBody>
          <a:bodyPr wrap="square" rtlCol="0">
            <a:spAutoFit/>
          </a:bodyPr>
          <a:lstStyle/>
          <a:p>
            <a:pPr algn="ctr"/>
            <a:r>
              <a:rPr lang="zh-CN" altLang="en-US" sz="2400" b="1" dirty="0">
                <a:solidFill>
                  <a:srgbClr val="3B3838"/>
                </a:solidFill>
                <a:latin typeface="微软雅黑" pitchFamily="34" charset="-122"/>
                <a:ea typeface="微软雅黑" pitchFamily="34" charset="-122"/>
              </a:rPr>
              <a:t>标题</a:t>
            </a:r>
          </a:p>
        </p:txBody>
      </p:sp>
      <p:sp>
        <p:nvSpPr>
          <p:cNvPr id="16" name="出自【趣你的PPT】(微信:qunideppt)：最优质的PPT资源库"/>
          <p:cNvSpPr/>
          <p:nvPr/>
        </p:nvSpPr>
        <p:spPr>
          <a:xfrm>
            <a:off x="6438473" y="1962804"/>
            <a:ext cx="1920213" cy="19202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solidFill>
                  <a:schemeClr val="bg1"/>
                </a:solidFill>
                <a:sym typeface="Webdings"/>
              </a:rPr>
              <a:t></a:t>
            </a:r>
            <a:endParaRPr lang="zh-CN" altLang="en-US" sz="8000" dirty="0">
              <a:solidFill>
                <a:schemeClr val="bg1"/>
              </a:solidFill>
            </a:endParaRPr>
          </a:p>
        </p:txBody>
      </p:sp>
      <p:sp>
        <p:nvSpPr>
          <p:cNvPr id="20" name="出自【趣你的PPT】(微信:qunideppt)：最优质的PPT资源库"/>
          <p:cNvSpPr txBox="1"/>
          <p:nvPr/>
        </p:nvSpPr>
        <p:spPr>
          <a:xfrm>
            <a:off x="6708669" y="4080247"/>
            <a:ext cx="1379820" cy="461665"/>
          </a:xfrm>
          <a:prstGeom prst="rect">
            <a:avLst/>
          </a:prstGeom>
          <a:noFill/>
        </p:spPr>
        <p:txBody>
          <a:bodyPr wrap="square" rtlCol="0">
            <a:spAutoFit/>
          </a:bodyPr>
          <a:lstStyle/>
          <a:p>
            <a:pPr algn="ctr"/>
            <a:r>
              <a:rPr lang="zh-CN" altLang="en-US" sz="2400" b="1" dirty="0">
                <a:solidFill>
                  <a:srgbClr val="3B3838"/>
                </a:solidFill>
                <a:latin typeface="微软雅黑" pitchFamily="34" charset="-122"/>
                <a:ea typeface="微软雅黑" pitchFamily="34" charset="-122"/>
              </a:rPr>
              <a:t>标题</a:t>
            </a:r>
          </a:p>
        </p:txBody>
      </p:sp>
      <p:sp>
        <p:nvSpPr>
          <p:cNvPr id="17" name="出自【趣你的PPT】(微信:qunideppt)：最优质的PPT资源库"/>
          <p:cNvSpPr/>
          <p:nvPr/>
        </p:nvSpPr>
        <p:spPr>
          <a:xfrm>
            <a:off x="9112200" y="1962804"/>
            <a:ext cx="1920213" cy="19202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solidFill>
                  <a:schemeClr val="bg1"/>
                </a:solidFill>
                <a:sym typeface="Wingdings"/>
              </a:rPr>
              <a:t></a:t>
            </a:r>
            <a:endParaRPr lang="zh-CN" altLang="en-US" sz="8000" dirty="0"/>
          </a:p>
        </p:txBody>
      </p:sp>
      <p:sp>
        <p:nvSpPr>
          <p:cNvPr id="21" name="出自【趣你的PPT】(微信:qunideppt)：最优质的PPT资源库"/>
          <p:cNvSpPr txBox="1"/>
          <p:nvPr/>
        </p:nvSpPr>
        <p:spPr>
          <a:xfrm>
            <a:off x="9382397" y="4080247"/>
            <a:ext cx="1379820" cy="461665"/>
          </a:xfrm>
          <a:prstGeom prst="rect">
            <a:avLst/>
          </a:prstGeom>
          <a:noFill/>
        </p:spPr>
        <p:txBody>
          <a:bodyPr wrap="square" rtlCol="0">
            <a:spAutoFit/>
          </a:bodyPr>
          <a:lstStyle/>
          <a:p>
            <a:pPr algn="ctr"/>
            <a:r>
              <a:rPr lang="zh-CN" altLang="en-US" sz="2400" b="1" dirty="0">
                <a:solidFill>
                  <a:srgbClr val="3B3838"/>
                </a:solidFill>
                <a:latin typeface="微软雅黑" pitchFamily="34" charset="-122"/>
                <a:ea typeface="微软雅黑" pitchFamily="34" charset="-122"/>
              </a:rPr>
              <a:t>标题</a:t>
            </a:r>
          </a:p>
        </p:txBody>
      </p:sp>
      <p:sp>
        <p:nvSpPr>
          <p:cNvPr id="26" name="出自【趣你的PPT】(微信:qunideppt)：最优质的PPT资源库"/>
          <p:cNvSpPr txBox="1"/>
          <p:nvPr/>
        </p:nvSpPr>
        <p:spPr>
          <a:xfrm>
            <a:off x="823587" y="4844506"/>
            <a:ext cx="2440313" cy="830997"/>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飞翔的石头致力于日常图表的应用推广创意模板的开发以及相关领域的拓展 </a:t>
            </a:r>
            <a:endParaRPr lang="zh-CN" altLang="en-US" sz="1600" dirty="0">
              <a:latin typeface="微软雅黑" panose="020B0503020204020204" pitchFamily="34" charset="-122"/>
              <a:ea typeface="微软雅黑" panose="020B0503020204020204" pitchFamily="34" charset="-122"/>
            </a:endParaRPr>
          </a:p>
        </p:txBody>
      </p:sp>
      <p:sp>
        <p:nvSpPr>
          <p:cNvPr id="31" name="出自【趣你的PPT】(微信:qunideppt)：最优质的PPT资源库"/>
          <p:cNvSpPr txBox="1"/>
          <p:nvPr/>
        </p:nvSpPr>
        <p:spPr>
          <a:xfrm>
            <a:off x="3482120" y="4844506"/>
            <a:ext cx="2440313" cy="830997"/>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飞翔的石头致力于日常图表的应用推广创意模板的开发以及相关领域的拓展 </a:t>
            </a:r>
            <a:endParaRPr lang="zh-CN" altLang="en-US" sz="1600" dirty="0">
              <a:latin typeface="微软雅黑" panose="020B0503020204020204" pitchFamily="34" charset="-122"/>
              <a:ea typeface="微软雅黑" panose="020B0503020204020204" pitchFamily="34" charset="-122"/>
            </a:endParaRPr>
          </a:p>
        </p:txBody>
      </p:sp>
      <p:sp>
        <p:nvSpPr>
          <p:cNvPr id="32" name="出自【趣你的PPT】(微信:qunideppt)：最优质的PPT资源库"/>
          <p:cNvSpPr txBox="1"/>
          <p:nvPr/>
        </p:nvSpPr>
        <p:spPr>
          <a:xfrm>
            <a:off x="6140653" y="4844506"/>
            <a:ext cx="2440313" cy="830997"/>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飞翔的石头致力于日常图表的应用推广创意模板的开发以及相关领域的拓展 </a:t>
            </a:r>
            <a:endParaRPr lang="zh-CN" altLang="en-US" sz="1600" dirty="0">
              <a:latin typeface="微软雅黑" panose="020B0503020204020204" pitchFamily="34" charset="-122"/>
              <a:ea typeface="微软雅黑" panose="020B0503020204020204" pitchFamily="34" charset="-122"/>
            </a:endParaRPr>
          </a:p>
        </p:txBody>
      </p:sp>
      <p:sp>
        <p:nvSpPr>
          <p:cNvPr id="33" name="出自【趣你的PPT】(微信:qunideppt)：最优质的PPT资源库"/>
          <p:cNvSpPr txBox="1"/>
          <p:nvPr/>
        </p:nvSpPr>
        <p:spPr>
          <a:xfrm>
            <a:off x="8799187" y="4844506"/>
            <a:ext cx="2440313" cy="830997"/>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飞翔的石头致力于日常图表的应用推广创意模板的开发以及相关领域的拓展 </a:t>
            </a:r>
            <a:endParaRPr lang="zh-CN" altLang="en-US" sz="1600" dirty="0">
              <a:latin typeface="微软雅黑" panose="020B0503020204020204" pitchFamily="34" charset="-122"/>
              <a:ea typeface="微软雅黑" panose="020B0503020204020204" pitchFamily="34" charset="-122"/>
            </a:endParaRPr>
          </a:p>
        </p:txBody>
      </p:sp>
      <p:grpSp>
        <p:nvGrpSpPr>
          <p:cNvPr id="22" name="组合 21"/>
          <p:cNvGrpSpPr/>
          <p:nvPr/>
        </p:nvGrpSpPr>
        <p:grpSpPr>
          <a:xfrm>
            <a:off x="542963" y="367681"/>
            <a:ext cx="3793169" cy="509506"/>
            <a:chOff x="531181" y="266700"/>
            <a:chExt cx="3793169" cy="509506"/>
          </a:xfrm>
        </p:grpSpPr>
        <p:grpSp>
          <p:nvGrpSpPr>
            <p:cNvPr id="23" name="组合 22"/>
            <p:cNvGrpSpPr/>
            <p:nvPr/>
          </p:nvGrpSpPr>
          <p:grpSpPr>
            <a:xfrm>
              <a:off x="531181" y="320336"/>
              <a:ext cx="3412169" cy="455870"/>
              <a:chOff x="531181" y="320336"/>
              <a:chExt cx="3412169" cy="455870"/>
            </a:xfrm>
          </p:grpSpPr>
          <p:grpSp>
            <p:nvGrpSpPr>
              <p:cNvPr id="25" name="组合 24"/>
              <p:cNvGrpSpPr/>
              <p:nvPr/>
            </p:nvGrpSpPr>
            <p:grpSpPr>
              <a:xfrm>
                <a:off x="531181" y="320336"/>
                <a:ext cx="221958" cy="455870"/>
                <a:chOff x="5024901" y="1727200"/>
                <a:chExt cx="221958" cy="455870"/>
              </a:xfrm>
            </p:grpSpPr>
            <p:sp>
              <p:nvSpPr>
                <p:cNvPr id="28" name="矩形 27"/>
                <p:cNvSpPr/>
                <p:nvPr/>
              </p:nvSpPr>
              <p:spPr>
                <a:xfrm>
                  <a:off x="5044440" y="1727200"/>
                  <a:ext cx="182880" cy="4558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024901" y="1727200"/>
                  <a:ext cx="221958" cy="45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684753" y="756887"/>
                <a:ext cx="325859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742950" y="266700"/>
              <a:ext cx="35814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a:t>
              </a:r>
              <a:r>
                <a:rPr lang="zh-CN" altLang="en-US" sz="2400" b="1" dirty="0" smtClean="0">
                  <a:latin typeface="微软雅黑" panose="020B0503020204020204" pitchFamily="34" charset="-122"/>
                  <a:ea typeface="微软雅黑" panose="020B0503020204020204" pitchFamily="34" charset="-122"/>
                </a:rPr>
                <a:t>此处添加您的标题</a:t>
              </a:r>
              <a:endParaRPr lang="zh-CN" altLang="en-US" sz="2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032669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5" name="出自【趣你的PPT】(微信:qunideppt)：最优质的PPT资源库"/>
          <p:cNvSpPr>
            <a:spLocks noEditPoints="1"/>
          </p:cNvSpPr>
          <p:nvPr/>
        </p:nvSpPr>
        <p:spPr bwMode="auto">
          <a:xfrm>
            <a:off x="4192906" y="1804481"/>
            <a:ext cx="3912739" cy="3913924"/>
          </a:xfrm>
          <a:custGeom>
            <a:avLst/>
            <a:gdLst>
              <a:gd name="T0" fmla="*/ 252 w 504"/>
              <a:gd name="T1" fmla="*/ 366 h 504"/>
              <a:gd name="T2" fmla="*/ 138 w 504"/>
              <a:gd name="T3" fmla="*/ 251 h 504"/>
              <a:gd name="T4" fmla="*/ 138 w 504"/>
              <a:gd name="T5" fmla="*/ 249 h 504"/>
              <a:gd name="T6" fmla="*/ 250 w 504"/>
              <a:gd name="T7" fmla="*/ 138 h 504"/>
              <a:gd name="T8" fmla="*/ 254 w 504"/>
              <a:gd name="T9" fmla="*/ 138 h 504"/>
              <a:gd name="T10" fmla="*/ 366 w 504"/>
              <a:gd name="T11" fmla="*/ 249 h 504"/>
              <a:gd name="T12" fmla="*/ 366 w 504"/>
              <a:gd name="T13" fmla="*/ 250 h 504"/>
              <a:gd name="T14" fmla="*/ 252 w 504"/>
              <a:gd name="T15" fmla="*/ 366 h 504"/>
              <a:gd name="T16" fmla="*/ 308 w 504"/>
              <a:gd name="T17" fmla="*/ 0 h 504"/>
              <a:gd name="T18" fmla="*/ 195 w 504"/>
              <a:gd name="T19" fmla="*/ 0 h 504"/>
              <a:gd name="T20" fmla="*/ 182 w 504"/>
              <a:gd name="T21" fmla="*/ 13 h 504"/>
              <a:gd name="T22" fmla="*/ 182 w 504"/>
              <a:gd name="T23" fmla="*/ 69 h 504"/>
              <a:gd name="T24" fmla="*/ 71 w 504"/>
              <a:gd name="T25" fmla="*/ 180 h 504"/>
              <a:gd name="T26" fmla="*/ 13 w 504"/>
              <a:gd name="T27" fmla="*/ 180 h 504"/>
              <a:gd name="T28" fmla="*/ 0 w 504"/>
              <a:gd name="T29" fmla="*/ 193 h 504"/>
              <a:gd name="T30" fmla="*/ 0 w 504"/>
              <a:gd name="T31" fmla="*/ 305 h 504"/>
              <a:gd name="T32" fmla="*/ 13 w 504"/>
              <a:gd name="T33" fmla="*/ 318 h 504"/>
              <a:gd name="T34" fmla="*/ 69 w 504"/>
              <a:gd name="T35" fmla="*/ 318 h 504"/>
              <a:gd name="T36" fmla="*/ 182 w 504"/>
              <a:gd name="T37" fmla="*/ 433 h 504"/>
              <a:gd name="T38" fmla="*/ 182 w 504"/>
              <a:gd name="T39" fmla="*/ 491 h 504"/>
              <a:gd name="T40" fmla="*/ 195 w 504"/>
              <a:gd name="T41" fmla="*/ 504 h 504"/>
              <a:gd name="T42" fmla="*/ 308 w 504"/>
              <a:gd name="T43" fmla="*/ 504 h 504"/>
              <a:gd name="T44" fmla="*/ 320 w 504"/>
              <a:gd name="T45" fmla="*/ 491 h 504"/>
              <a:gd name="T46" fmla="*/ 320 w 504"/>
              <a:gd name="T47" fmla="*/ 434 h 504"/>
              <a:gd name="T48" fmla="*/ 435 w 504"/>
              <a:gd name="T49" fmla="*/ 318 h 504"/>
              <a:gd name="T50" fmla="*/ 491 w 504"/>
              <a:gd name="T51" fmla="*/ 318 h 504"/>
              <a:gd name="T52" fmla="*/ 504 w 504"/>
              <a:gd name="T53" fmla="*/ 305 h 504"/>
              <a:gd name="T54" fmla="*/ 504 w 504"/>
              <a:gd name="T55" fmla="*/ 193 h 504"/>
              <a:gd name="T56" fmla="*/ 491 w 504"/>
              <a:gd name="T57" fmla="*/ 180 h 504"/>
              <a:gd name="T58" fmla="*/ 433 w 504"/>
              <a:gd name="T59" fmla="*/ 180 h 504"/>
              <a:gd name="T60" fmla="*/ 320 w 504"/>
              <a:gd name="T61" fmla="*/ 69 h 504"/>
              <a:gd name="T62" fmla="*/ 320 w 504"/>
              <a:gd name="T63" fmla="*/ 13 h 504"/>
              <a:gd name="T64" fmla="*/ 308 w 504"/>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4" h="504">
                <a:moveTo>
                  <a:pt x="252" y="366"/>
                </a:moveTo>
                <a:cubicBezTo>
                  <a:pt x="188" y="365"/>
                  <a:pt x="138" y="314"/>
                  <a:pt x="138" y="251"/>
                </a:cubicBezTo>
                <a:cubicBezTo>
                  <a:pt x="138" y="249"/>
                  <a:pt x="138" y="249"/>
                  <a:pt x="138" y="249"/>
                </a:cubicBezTo>
                <a:cubicBezTo>
                  <a:pt x="139" y="185"/>
                  <a:pt x="186" y="138"/>
                  <a:pt x="250" y="138"/>
                </a:cubicBezTo>
                <a:cubicBezTo>
                  <a:pt x="254" y="138"/>
                  <a:pt x="254" y="138"/>
                  <a:pt x="254" y="138"/>
                </a:cubicBezTo>
                <a:cubicBezTo>
                  <a:pt x="317" y="138"/>
                  <a:pt x="365" y="186"/>
                  <a:pt x="366" y="249"/>
                </a:cubicBezTo>
                <a:cubicBezTo>
                  <a:pt x="366" y="250"/>
                  <a:pt x="366" y="250"/>
                  <a:pt x="366" y="250"/>
                </a:cubicBezTo>
                <a:cubicBezTo>
                  <a:pt x="366" y="314"/>
                  <a:pt x="316" y="365"/>
                  <a:pt x="252" y="366"/>
                </a:cubicBezTo>
                <a:moveTo>
                  <a:pt x="308" y="0"/>
                </a:moveTo>
                <a:cubicBezTo>
                  <a:pt x="195" y="0"/>
                  <a:pt x="195" y="0"/>
                  <a:pt x="195" y="0"/>
                </a:cubicBezTo>
                <a:cubicBezTo>
                  <a:pt x="188" y="0"/>
                  <a:pt x="182" y="6"/>
                  <a:pt x="182" y="13"/>
                </a:cubicBezTo>
                <a:cubicBezTo>
                  <a:pt x="182" y="69"/>
                  <a:pt x="182" y="69"/>
                  <a:pt x="182" y="69"/>
                </a:cubicBezTo>
                <a:cubicBezTo>
                  <a:pt x="182" y="133"/>
                  <a:pt x="135" y="180"/>
                  <a:pt x="71" y="180"/>
                </a:cubicBezTo>
                <a:cubicBezTo>
                  <a:pt x="13" y="180"/>
                  <a:pt x="13" y="180"/>
                  <a:pt x="13" y="180"/>
                </a:cubicBezTo>
                <a:cubicBezTo>
                  <a:pt x="6" y="180"/>
                  <a:pt x="0" y="186"/>
                  <a:pt x="0" y="193"/>
                </a:cubicBezTo>
                <a:cubicBezTo>
                  <a:pt x="0" y="305"/>
                  <a:pt x="0" y="305"/>
                  <a:pt x="0" y="305"/>
                </a:cubicBezTo>
                <a:cubicBezTo>
                  <a:pt x="0" y="312"/>
                  <a:pt x="6" y="318"/>
                  <a:pt x="13" y="318"/>
                </a:cubicBezTo>
                <a:cubicBezTo>
                  <a:pt x="69" y="318"/>
                  <a:pt x="69" y="318"/>
                  <a:pt x="69" y="318"/>
                </a:cubicBezTo>
                <a:cubicBezTo>
                  <a:pt x="132" y="319"/>
                  <a:pt x="182" y="369"/>
                  <a:pt x="182" y="433"/>
                </a:cubicBezTo>
                <a:cubicBezTo>
                  <a:pt x="182" y="491"/>
                  <a:pt x="182" y="491"/>
                  <a:pt x="182" y="491"/>
                </a:cubicBezTo>
                <a:cubicBezTo>
                  <a:pt x="182" y="498"/>
                  <a:pt x="188" y="504"/>
                  <a:pt x="195" y="504"/>
                </a:cubicBezTo>
                <a:cubicBezTo>
                  <a:pt x="308" y="504"/>
                  <a:pt x="308" y="504"/>
                  <a:pt x="308" y="504"/>
                </a:cubicBezTo>
                <a:cubicBezTo>
                  <a:pt x="315" y="504"/>
                  <a:pt x="320" y="498"/>
                  <a:pt x="320" y="491"/>
                </a:cubicBezTo>
                <a:cubicBezTo>
                  <a:pt x="320" y="434"/>
                  <a:pt x="320" y="434"/>
                  <a:pt x="320" y="434"/>
                </a:cubicBezTo>
                <a:cubicBezTo>
                  <a:pt x="320" y="369"/>
                  <a:pt x="371" y="319"/>
                  <a:pt x="435" y="318"/>
                </a:cubicBezTo>
                <a:cubicBezTo>
                  <a:pt x="491" y="318"/>
                  <a:pt x="491" y="318"/>
                  <a:pt x="491" y="318"/>
                </a:cubicBezTo>
                <a:cubicBezTo>
                  <a:pt x="498" y="318"/>
                  <a:pt x="504" y="312"/>
                  <a:pt x="504" y="305"/>
                </a:cubicBezTo>
                <a:cubicBezTo>
                  <a:pt x="504" y="193"/>
                  <a:pt x="504" y="193"/>
                  <a:pt x="504" y="193"/>
                </a:cubicBezTo>
                <a:cubicBezTo>
                  <a:pt x="504" y="186"/>
                  <a:pt x="498" y="180"/>
                  <a:pt x="491" y="180"/>
                </a:cubicBezTo>
                <a:cubicBezTo>
                  <a:pt x="433" y="180"/>
                  <a:pt x="433" y="180"/>
                  <a:pt x="433" y="180"/>
                </a:cubicBezTo>
                <a:cubicBezTo>
                  <a:pt x="369" y="180"/>
                  <a:pt x="321" y="132"/>
                  <a:pt x="320" y="69"/>
                </a:cubicBezTo>
                <a:cubicBezTo>
                  <a:pt x="320" y="13"/>
                  <a:pt x="320" y="13"/>
                  <a:pt x="320" y="13"/>
                </a:cubicBezTo>
                <a:cubicBezTo>
                  <a:pt x="320" y="6"/>
                  <a:pt x="315" y="0"/>
                  <a:pt x="308" y="0"/>
                </a:cubicBezTo>
              </a:path>
            </a:pathLst>
          </a:custGeom>
          <a:solidFill>
            <a:schemeClr val="accent1"/>
          </a:solidFill>
          <a:ln>
            <a:noFill/>
          </a:ln>
          <a:effectLst>
            <a:outerShdw blurRad="279400" dist="165100" sx="99000" sy="99000" algn="ctr" rotWithShape="0">
              <a:prstClr val="black">
                <a:alpha val="23000"/>
              </a:prstClr>
            </a:outerShdw>
          </a:effectLst>
        </p:spPr>
        <p:txBody>
          <a:bodyPr vert="horz" wrap="square" lIns="91440" tIns="45720" rIns="91440" bIns="45720" numCol="1" anchor="t" anchorCtr="0" compatLnSpc="1"/>
          <a:lstStyle/>
          <a:p>
            <a:endParaRPr lang="zh-CN" altLang="en-US" sz="1400"/>
          </a:p>
        </p:txBody>
      </p:sp>
      <p:sp>
        <p:nvSpPr>
          <p:cNvPr id="197" name="出自【趣你的PPT】(微信:qunideppt)：最优质的PPT资源库"/>
          <p:cNvSpPr/>
          <p:nvPr/>
        </p:nvSpPr>
        <p:spPr>
          <a:xfrm>
            <a:off x="5688131" y="4750653"/>
            <a:ext cx="918599" cy="918599"/>
          </a:xfrm>
          <a:prstGeom prst="roundRect">
            <a:avLst>
              <a:gd name="adj" fmla="val 9147"/>
            </a:avLst>
          </a:prstGeom>
          <a:gradFill flip="none" rotWithShape="1">
            <a:gsLst>
              <a:gs pos="100000">
                <a:srgbClr val="FFFFFF">
                  <a:lumMod val="100000"/>
                </a:srgbClr>
              </a:gs>
              <a:gs pos="0">
                <a:srgbClr val="D9D9DA"/>
              </a:gs>
            </a:gsLst>
            <a:lin ang="2700000" scaled="1"/>
            <a:tileRect/>
          </a:gradFill>
          <a:ln w="28575">
            <a:gradFill flip="none" rotWithShape="1">
              <a:gsLst>
                <a:gs pos="100000">
                  <a:srgbClr val="FFFFFF"/>
                </a:gs>
                <a:gs pos="0">
                  <a:srgbClr val="D9D9DA"/>
                </a:gs>
              </a:gsLst>
              <a:lin ang="13500000" scaled="1"/>
              <a:tileRect/>
            </a:gradFill>
          </a:ln>
          <a:effectLst>
            <a:outerShdw blurRad="152400" dist="254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1962" name="出自【趣你的PPT】(微信:qunideppt)：最优质的PPT资源库"/>
          <p:cNvSpPr/>
          <p:nvPr/>
        </p:nvSpPr>
        <p:spPr>
          <a:xfrm>
            <a:off x="4272655" y="3264115"/>
            <a:ext cx="918599" cy="918599"/>
          </a:xfrm>
          <a:prstGeom prst="roundRect">
            <a:avLst>
              <a:gd name="adj" fmla="val 9147"/>
            </a:avLst>
          </a:prstGeom>
          <a:gradFill flip="none" rotWithShape="1">
            <a:gsLst>
              <a:gs pos="100000">
                <a:srgbClr val="FFFFFF">
                  <a:lumMod val="100000"/>
                </a:srgbClr>
              </a:gs>
              <a:gs pos="0">
                <a:srgbClr val="D9D9DA"/>
              </a:gs>
            </a:gsLst>
            <a:lin ang="2700000" scaled="1"/>
            <a:tileRect/>
          </a:gradFill>
          <a:ln w="28575">
            <a:gradFill flip="none" rotWithShape="1">
              <a:gsLst>
                <a:gs pos="100000">
                  <a:srgbClr val="FFFFFF"/>
                </a:gs>
                <a:gs pos="0">
                  <a:srgbClr val="D9D9DA"/>
                </a:gs>
              </a:gsLst>
              <a:lin ang="13500000" scaled="1"/>
              <a:tileRect/>
            </a:gradFill>
          </a:ln>
          <a:effectLst>
            <a:outerShdw blurRad="152400" dist="254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5" name="出自【趣你的PPT】(微信:qunideppt)：最优质的PPT资源库"/>
          <p:cNvSpPr/>
          <p:nvPr/>
        </p:nvSpPr>
        <p:spPr>
          <a:xfrm>
            <a:off x="7104570" y="3264115"/>
            <a:ext cx="918599" cy="918599"/>
          </a:xfrm>
          <a:prstGeom prst="roundRect">
            <a:avLst>
              <a:gd name="adj" fmla="val 9147"/>
            </a:avLst>
          </a:prstGeom>
          <a:gradFill flip="none" rotWithShape="1">
            <a:gsLst>
              <a:gs pos="100000">
                <a:srgbClr val="FFFFFF">
                  <a:lumMod val="100000"/>
                </a:srgbClr>
              </a:gs>
              <a:gs pos="0">
                <a:srgbClr val="D9D9DA"/>
              </a:gs>
            </a:gsLst>
            <a:lin ang="2700000" scaled="1"/>
            <a:tileRect/>
          </a:gradFill>
          <a:ln w="28575">
            <a:gradFill flip="none" rotWithShape="1">
              <a:gsLst>
                <a:gs pos="100000">
                  <a:srgbClr val="FFFFFF"/>
                </a:gs>
                <a:gs pos="0">
                  <a:srgbClr val="D9D9DA"/>
                </a:gs>
              </a:gsLst>
              <a:lin ang="13500000" scaled="1"/>
              <a:tileRect/>
            </a:gradFill>
          </a:ln>
          <a:effectLst>
            <a:outerShdw blurRad="152400" dist="254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6" name="出自【趣你的PPT】(微信:qunideppt)：最优质的PPT资源库"/>
          <p:cNvSpPr/>
          <p:nvPr/>
        </p:nvSpPr>
        <p:spPr>
          <a:xfrm>
            <a:off x="5688131" y="1850675"/>
            <a:ext cx="918599" cy="918599"/>
          </a:xfrm>
          <a:prstGeom prst="roundRect">
            <a:avLst>
              <a:gd name="adj" fmla="val 9147"/>
            </a:avLst>
          </a:prstGeom>
          <a:gradFill flip="none" rotWithShape="1">
            <a:gsLst>
              <a:gs pos="100000">
                <a:srgbClr val="FFFFFF">
                  <a:lumMod val="100000"/>
                </a:srgbClr>
              </a:gs>
              <a:gs pos="0">
                <a:srgbClr val="D9D9DA"/>
              </a:gs>
            </a:gsLst>
            <a:lin ang="2700000" scaled="1"/>
            <a:tileRect/>
          </a:gradFill>
          <a:ln w="28575">
            <a:gradFill flip="none" rotWithShape="1">
              <a:gsLst>
                <a:gs pos="100000">
                  <a:srgbClr val="FFFFFF"/>
                </a:gs>
                <a:gs pos="0">
                  <a:srgbClr val="D9D9DA"/>
                </a:gs>
              </a:gsLst>
              <a:lin ang="13500000" scaled="1"/>
              <a:tileRect/>
            </a:gradFill>
          </a:ln>
          <a:effectLst>
            <a:outerShdw blurRad="152400" dist="254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9" name="出自【趣你的PPT】(微信:qunideppt)：最优质的PPT资源库"/>
          <p:cNvSpPr txBox="1"/>
          <p:nvPr/>
        </p:nvSpPr>
        <p:spPr>
          <a:xfrm>
            <a:off x="5868760" y="1898177"/>
            <a:ext cx="482588" cy="689412"/>
          </a:xfrm>
          <a:prstGeom prst="rect">
            <a:avLst/>
          </a:prstGeom>
          <a:noFill/>
        </p:spPr>
        <p:txBody>
          <a:bodyPr wrap="none" rtlCol="0">
            <a:spAutoFit/>
          </a:bodyPr>
          <a:lstStyle/>
          <a:p>
            <a:r>
              <a:rPr lang="en-US" altLang="zh-CN" sz="5400" dirty="0" smtClean="0">
                <a:solidFill>
                  <a:srgbClr val="595959"/>
                </a:solidFill>
                <a:latin typeface="Arial" pitchFamily="34" charset="0"/>
                <a:ea typeface="Tahoma" pitchFamily="34" charset="0"/>
                <a:cs typeface="Arial" pitchFamily="34" charset="0"/>
              </a:rPr>
              <a:t>A</a:t>
            </a:r>
            <a:endParaRPr lang="zh-CN" altLang="en-US" sz="5400" dirty="0">
              <a:solidFill>
                <a:srgbClr val="595959"/>
              </a:solidFill>
              <a:latin typeface="Arial" pitchFamily="34" charset="0"/>
              <a:cs typeface="Arial" pitchFamily="34" charset="0"/>
            </a:endParaRPr>
          </a:p>
        </p:txBody>
      </p:sp>
      <p:sp>
        <p:nvSpPr>
          <p:cNvPr id="200" name="出自【趣你的PPT】(微信:qunideppt)：最优质的PPT资源库"/>
          <p:cNvSpPr txBox="1"/>
          <p:nvPr/>
        </p:nvSpPr>
        <p:spPr>
          <a:xfrm>
            <a:off x="5868760" y="4796306"/>
            <a:ext cx="511314" cy="689412"/>
          </a:xfrm>
          <a:prstGeom prst="rect">
            <a:avLst/>
          </a:prstGeom>
          <a:noFill/>
        </p:spPr>
        <p:txBody>
          <a:bodyPr wrap="none" rtlCol="0">
            <a:spAutoFit/>
          </a:bodyPr>
          <a:lstStyle/>
          <a:p>
            <a:r>
              <a:rPr lang="en-US" altLang="zh-CN" sz="5400" dirty="0" smtClean="0">
                <a:solidFill>
                  <a:srgbClr val="595959"/>
                </a:solidFill>
                <a:latin typeface="Arial" pitchFamily="34" charset="0"/>
                <a:ea typeface="Tahoma" pitchFamily="34" charset="0"/>
                <a:cs typeface="Arial" pitchFamily="34" charset="0"/>
              </a:rPr>
              <a:t>C</a:t>
            </a:r>
            <a:endParaRPr lang="zh-CN" altLang="en-US" sz="5400" dirty="0">
              <a:solidFill>
                <a:srgbClr val="595959"/>
              </a:solidFill>
              <a:latin typeface="Arial" pitchFamily="34" charset="0"/>
              <a:cs typeface="Arial" pitchFamily="34" charset="0"/>
            </a:endParaRPr>
          </a:p>
        </p:txBody>
      </p:sp>
      <p:sp>
        <p:nvSpPr>
          <p:cNvPr id="201" name="出自【趣你的PPT】(微信:qunideppt)：最优质的PPT资源库"/>
          <p:cNvSpPr txBox="1"/>
          <p:nvPr/>
        </p:nvSpPr>
        <p:spPr>
          <a:xfrm>
            <a:off x="4433207" y="3320112"/>
            <a:ext cx="511314" cy="689412"/>
          </a:xfrm>
          <a:prstGeom prst="rect">
            <a:avLst/>
          </a:prstGeom>
          <a:noFill/>
        </p:spPr>
        <p:txBody>
          <a:bodyPr wrap="none" rtlCol="0">
            <a:spAutoFit/>
          </a:bodyPr>
          <a:lstStyle/>
          <a:p>
            <a:r>
              <a:rPr lang="en-US" altLang="zh-CN" sz="5400" dirty="0" smtClean="0">
                <a:solidFill>
                  <a:srgbClr val="595959"/>
                </a:solidFill>
                <a:latin typeface="Arial" pitchFamily="34" charset="0"/>
                <a:ea typeface="Tahoma" pitchFamily="34" charset="0"/>
                <a:cs typeface="Arial" pitchFamily="34" charset="0"/>
              </a:rPr>
              <a:t>D</a:t>
            </a:r>
            <a:endParaRPr lang="zh-CN" altLang="en-US" sz="5400" dirty="0">
              <a:solidFill>
                <a:srgbClr val="595959"/>
              </a:solidFill>
              <a:latin typeface="Arial" pitchFamily="34" charset="0"/>
              <a:cs typeface="Arial" pitchFamily="34" charset="0"/>
            </a:endParaRPr>
          </a:p>
        </p:txBody>
      </p:sp>
      <p:sp>
        <p:nvSpPr>
          <p:cNvPr id="202" name="出自【趣你的PPT】(微信:qunideppt)：最优质的PPT资源库"/>
          <p:cNvSpPr txBox="1"/>
          <p:nvPr/>
        </p:nvSpPr>
        <p:spPr>
          <a:xfrm>
            <a:off x="7274606" y="3320112"/>
            <a:ext cx="482588" cy="689412"/>
          </a:xfrm>
          <a:prstGeom prst="rect">
            <a:avLst/>
          </a:prstGeom>
          <a:noFill/>
        </p:spPr>
        <p:txBody>
          <a:bodyPr wrap="none" rtlCol="0">
            <a:spAutoFit/>
          </a:bodyPr>
          <a:lstStyle/>
          <a:p>
            <a:r>
              <a:rPr lang="en-US" altLang="zh-CN" sz="5400" dirty="0" smtClean="0">
                <a:solidFill>
                  <a:srgbClr val="595959"/>
                </a:solidFill>
                <a:latin typeface="Arial" pitchFamily="34" charset="0"/>
                <a:ea typeface="Tahoma" pitchFamily="34" charset="0"/>
                <a:cs typeface="Arial" pitchFamily="34" charset="0"/>
              </a:rPr>
              <a:t>B</a:t>
            </a:r>
            <a:endParaRPr lang="zh-CN" altLang="en-US" sz="5400" dirty="0">
              <a:solidFill>
                <a:srgbClr val="595959"/>
              </a:solidFill>
              <a:latin typeface="Arial" pitchFamily="34" charset="0"/>
              <a:cs typeface="Arial" pitchFamily="34" charset="0"/>
            </a:endParaRPr>
          </a:p>
        </p:txBody>
      </p:sp>
      <p:grpSp>
        <p:nvGrpSpPr>
          <p:cNvPr id="28" name="Group 27出自【趣你的PPT】(微信:qunideppt)：最优质的PPT资源库"/>
          <p:cNvGrpSpPr/>
          <p:nvPr/>
        </p:nvGrpSpPr>
        <p:grpSpPr>
          <a:xfrm>
            <a:off x="966278" y="2172445"/>
            <a:ext cx="2583542" cy="1019560"/>
            <a:chOff x="1146629" y="1849438"/>
            <a:chExt cx="2583542" cy="1019560"/>
          </a:xfrm>
        </p:grpSpPr>
        <p:sp>
          <p:nvSpPr>
            <p:cNvPr id="29" name="出自【趣你的PPT】(微信:qunideppt)：最优质的PPT资源库"/>
            <p:cNvSpPr txBox="1">
              <a:spLocks noChangeArrowheads="1"/>
            </p:cNvSpPr>
            <p:nvPr/>
          </p:nvSpPr>
          <p:spPr bwMode="auto">
            <a:xfrm>
              <a:off x="2298347" y="1849438"/>
              <a:ext cx="1395766" cy="30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r" defTabSz="914400" rtl="0" eaLnBrk="1" latinLnBrk="0" hangingPunct="1">
                <a:spcBef>
                  <a:spcPts val="0"/>
                </a:spcBef>
                <a:spcAft>
                  <a:spcPts val="0"/>
                </a:spcAft>
                <a:buClrTx/>
                <a:buSzTx/>
                <a:buFontTx/>
                <a:buNone/>
                <a:defRPr/>
              </a:pPr>
              <a:r>
                <a:rPr kumimoji="0" lang="zh-CN" altLang="en-US" sz="1400" b="1"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点击添加标题</a:t>
              </a:r>
            </a:p>
          </p:txBody>
        </p:sp>
        <p:sp>
          <p:nvSpPr>
            <p:cNvPr id="30" name="出自【趣你的PPT】(微信:qunideppt)：最优质的PPT资源库"/>
            <p:cNvSpPr txBox="1"/>
            <p:nvPr/>
          </p:nvSpPr>
          <p:spPr>
            <a:xfrm>
              <a:off x="1146629" y="2130334"/>
              <a:ext cx="2583542" cy="738664"/>
            </a:xfrm>
            <a:prstGeom prst="rect">
              <a:avLst/>
            </a:prstGeom>
            <a:noFill/>
          </p:spPr>
          <p:txBody>
            <a:bodyPr wrap="square" rtlCol="0">
              <a:spAutoFit/>
            </a:bodyPr>
            <a:lstStyle/>
            <a:p>
              <a:pPr algn="r"/>
              <a:r>
                <a:rPr lang="zh-CN" altLang="en-US" sz="1400" dirty="0" smtClean="0">
                  <a:latin typeface="微软雅黑" panose="020B0503020204020204" pitchFamily="34" charset="-122"/>
                  <a:ea typeface="微软雅黑" panose="020B0503020204020204" pitchFamily="34" charset="-122"/>
                </a:rPr>
                <a:t>飞翔的石头致力于日常图表的应用推广创意模板的开发以及相关领域的拓展 </a:t>
              </a:r>
              <a:endParaRPr lang="zh-CN" altLang="en-US" sz="1400" dirty="0">
                <a:latin typeface="微软雅黑" panose="020B0503020204020204" pitchFamily="34" charset="-122"/>
                <a:ea typeface="微软雅黑" panose="020B0503020204020204" pitchFamily="34" charset="-122"/>
              </a:endParaRPr>
            </a:p>
          </p:txBody>
        </p:sp>
      </p:grpSp>
      <p:grpSp>
        <p:nvGrpSpPr>
          <p:cNvPr id="31" name="Group 30出自【趣你的PPT】(微信:qunideppt)：最优质的PPT资源库"/>
          <p:cNvGrpSpPr/>
          <p:nvPr/>
        </p:nvGrpSpPr>
        <p:grpSpPr>
          <a:xfrm>
            <a:off x="8635650" y="2165188"/>
            <a:ext cx="2583542" cy="1034074"/>
            <a:chOff x="1146629" y="1834924"/>
            <a:chExt cx="2583542" cy="1034074"/>
          </a:xfrm>
        </p:grpSpPr>
        <p:sp>
          <p:nvSpPr>
            <p:cNvPr id="32" name="出自【趣你的PPT】(微信:qunideppt)：最优质的PPT资源库"/>
            <p:cNvSpPr txBox="1">
              <a:spLocks noChangeArrowheads="1"/>
            </p:cNvSpPr>
            <p:nvPr/>
          </p:nvSpPr>
          <p:spPr bwMode="auto">
            <a:xfrm>
              <a:off x="1166232" y="1834924"/>
              <a:ext cx="1395766" cy="30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defTabSz="914400" rtl="0" eaLnBrk="1" latinLnBrk="0" hangingPunct="1">
                <a:spcBef>
                  <a:spcPts val="0"/>
                </a:spcBef>
                <a:spcAft>
                  <a:spcPts val="0"/>
                </a:spcAft>
                <a:buClrTx/>
                <a:buSzTx/>
                <a:buFontTx/>
                <a:buNone/>
                <a:defRPr/>
              </a:pPr>
              <a:r>
                <a:rPr kumimoji="0" lang="zh-CN" altLang="en-US" sz="1400" b="1"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点击添加标题</a:t>
              </a:r>
            </a:p>
          </p:txBody>
        </p:sp>
        <p:sp>
          <p:nvSpPr>
            <p:cNvPr id="33" name="出自【趣你的PPT】(微信:qunideppt)：最优质的PPT资源库"/>
            <p:cNvSpPr txBox="1"/>
            <p:nvPr/>
          </p:nvSpPr>
          <p:spPr>
            <a:xfrm>
              <a:off x="1146629" y="2130334"/>
              <a:ext cx="2583542" cy="738664"/>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飞翔的石头致力于日常图表的应用推广创意模板的开发以及相关领域的拓展 </a:t>
              </a:r>
              <a:endParaRPr lang="zh-CN" altLang="en-US" sz="1400" dirty="0">
                <a:latin typeface="微软雅黑" panose="020B0503020204020204" pitchFamily="34" charset="-122"/>
                <a:ea typeface="微软雅黑" panose="020B0503020204020204" pitchFamily="34" charset="-122"/>
              </a:endParaRPr>
            </a:p>
          </p:txBody>
        </p:sp>
      </p:grpSp>
      <p:grpSp>
        <p:nvGrpSpPr>
          <p:cNvPr id="34" name="Group 33出自【趣你的PPT】(微信:qunideppt)：最优质的PPT资源库"/>
          <p:cNvGrpSpPr/>
          <p:nvPr/>
        </p:nvGrpSpPr>
        <p:grpSpPr>
          <a:xfrm>
            <a:off x="966278" y="4316039"/>
            <a:ext cx="2583542" cy="1019560"/>
            <a:chOff x="1146629" y="1849438"/>
            <a:chExt cx="2583542" cy="1019560"/>
          </a:xfrm>
        </p:grpSpPr>
        <p:sp>
          <p:nvSpPr>
            <p:cNvPr id="35" name="出自【趣你的PPT】(微信:qunideppt)：最优质的PPT资源库"/>
            <p:cNvSpPr txBox="1">
              <a:spLocks noChangeArrowheads="1"/>
            </p:cNvSpPr>
            <p:nvPr/>
          </p:nvSpPr>
          <p:spPr bwMode="auto">
            <a:xfrm>
              <a:off x="2298347" y="1849438"/>
              <a:ext cx="1395766" cy="30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r" defTabSz="914400" rtl="0" eaLnBrk="1" latinLnBrk="0" hangingPunct="1">
                <a:spcBef>
                  <a:spcPts val="0"/>
                </a:spcBef>
                <a:spcAft>
                  <a:spcPts val="0"/>
                </a:spcAft>
                <a:buClrTx/>
                <a:buSzTx/>
                <a:buFontTx/>
                <a:buNone/>
                <a:defRPr/>
              </a:pPr>
              <a:r>
                <a:rPr kumimoji="0" lang="zh-CN" altLang="en-US" sz="1400" b="1"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点击添加标题</a:t>
              </a:r>
            </a:p>
          </p:txBody>
        </p:sp>
        <p:sp>
          <p:nvSpPr>
            <p:cNvPr id="36" name="出自【趣你的PPT】(微信:qunideppt)：最优质的PPT资源库"/>
            <p:cNvSpPr txBox="1"/>
            <p:nvPr/>
          </p:nvSpPr>
          <p:spPr>
            <a:xfrm>
              <a:off x="1146629" y="2130334"/>
              <a:ext cx="2583542" cy="738664"/>
            </a:xfrm>
            <a:prstGeom prst="rect">
              <a:avLst/>
            </a:prstGeom>
            <a:noFill/>
          </p:spPr>
          <p:txBody>
            <a:bodyPr wrap="square" rtlCol="0">
              <a:spAutoFit/>
            </a:bodyPr>
            <a:lstStyle/>
            <a:p>
              <a:pPr algn="r"/>
              <a:r>
                <a:rPr lang="zh-CN" altLang="en-US" sz="1400" dirty="0" smtClean="0">
                  <a:latin typeface="微软雅黑" panose="020B0503020204020204" pitchFamily="34" charset="-122"/>
                  <a:ea typeface="微软雅黑" panose="020B0503020204020204" pitchFamily="34" charset="-122"/>
                </a:rPr>
                <a:t>飞翔的石头致力于日常图表的应用推广创意模板的开发以及相关领域的拓展 </a:t>
              </a:r>
              <a:endParaRPr lang="zh-CN" altLang="en-US" sz="1400" dirty="0">
                <a:latin typeface="微软雅黑" panose="020B0503020204020204" pitchFamily="34" charset="-122"/>
                <a:ea typeface="微软雅黑" panose="020B0503020204020204" pitchFamily="34" charset="-122"/>
              </a:endParaRPr>
            </a:p>
          </p:txBody>
        </p:sp>
      </p:grpSp>
      <p:grpSp>
        <p:nvGrpSpPr>
          <p:cNvPr id="37" name="Group 36出自【趣你的PPT】(微信:qunideppt)：最优质的PPT资源库"/>
          <p:cNvGrpSpPr/>
          <p:nvPr/>
        </p:nvGrpSpPr>
        <p:grpSpPr>
          <a:xfrm>
            <a:off x="8635650" y="4308782"/>
            <a:ext cx="2583542" cy="1034074"/>
            <a:chOff x="1146629" y="1834924"/>
            <a:chExt cx="2583542" cy="1034074"/>
          </a:xfrm>
        </p:grpSpPr>
        <p:sp>
          <p:nvSpPr>
            <p:cNvPr id="38" name="出自【趣你的PPT】(微信:qunideppt)：最优质的PPT资源库"/>
            <p:cNvSpPr txBox="1">
              <a:spLocks noChangeArrowheads="1"/>
            </p:cNvSpPr>
            <p:nvPr/>
          </p:nvSpPr>
          <p:spPr bwMode="auto">
            <a:xfrm>
              <a:off x="1166232" y="1834924"/>
              <a:ext cx="1395766" cy="30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defTabSz="914400" rtl="0" eaLnBrk="1" latinLnBrk="0" hangingPunct="1">
                <a:spcBef>
                  <a:spcPts val="0"/>
                </a:spcBef>
                <a:spcAft>
                  <a:spcPts val="0"/>
                </a:spcAft>
                <a:buClrTx/>
                <a:buSzTx/>
                <a:buFontTx/>
                <a:buNone/>
                <a:defRPr/>
              </a:pPr>
              <a:r>
                <a:rPr kumimoji="0" lang="zh-CN" altLang="en-US" sz="1400" b="1"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点击添加标题</a:t>
              </a:r>
            </a:p>
          </p:txBody>
        </p:sp>
        <p:sp>
          <p:nvSpPr>
            <p:cNvPr id="39" name="出自【趣你的PPT】(微信:qunideppt)：最优质的PPT资源库"/>
            <p:cNvSpPr txBox="1"/>
            <p:nvPr/>
          </p:nvSpPr>
          <p:spPr>
            <a:xfrm>
              <a:off x="1146629" y="2130334"/>
              <a:ext cx="2583542" cy="738664"/>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飞翔的石头致力于日常图表的应用推广创意模板的开发以及相关领域的拓展 </a:t>
              </a:r>
              <a:endParaRPr lang="zh-CN" altLang="en-US" sz="1400" dirty="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542963" y="367681"/>
            <a:ext cx="3793169" cy="509506"/>
            <a:chOff x="531181" y="266700"/>
            <a:chExt cx="3793169" cy="509506"/>
          </a:xfrm>
        </p:grpSpPr>
        <p:grpSp>
          <p:nvGrpSpPr>
            <p:cNvPr id="24" name="组合 23"/>
            <p:cNvGrpSpPr/>
            <p:nvPr/>
          </p:nvGrpSpPr>
          <p:grpSpPr>
            <a:xfrm>
              <a:off x="531181" y="320336"/>
              <a:ext cx="3412169" cy="455870"/>
              <a:chOff x="531181" y="320336"/>
              <a:chExt cx="3412169" cy="455870"/>
            </a:xfrm>
          </p:grpSpPr>
          <p:grpSp>
            <p:nvGrpSpPr>
              <p:cNvPr id="26" name="组合 25"/>
              <p:cNvGrpSpPr/>
              <p:nvPr/>
            </p:nvGrpSpPr>
            <p:grpSpPr>
              <a:xfrm>
                <a:off x="531181" y="320336"/>
                <a:ext cx="221958" cy="455870"/>
                <a:chOff x="5024901" y="1727200"/>
                <a:chExt cx="221958" cy="455870"/>
              </a:xfrm>
            </p:grpSpPr>
            <p:sp>
              <p:nvSpPr>
                <p:cNvPr id="40" name="矩形 39"/>
                <p:cNvSpPr/>
                <p:nvPr/>
              </p:nvSpPr>
              <p:spPr>
                <a:xfrm>
                  <a:off x="5044440" y="1727200"/>
                  <a:ext cx="182880" cy="4558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024901" y="1727200"/>
                  <a:ext cx="221958" cy="45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684753" y="756887"/>
                <a:ext cx="325859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742950" y="266700"/>
              <a:ext cx="35814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a:t>
              </a:r>
              <a:r>
                <a:rPr lang="zh-CN" altLang="en-US" sz="2400" b="1" dirty="0" smtClean="0">
                  <a:latin typeface="微软雅黑" panose="020B0503020204020204" pitchFamily="34" charset="-122"/>
                  <a:ea typeface="微软雅黑" panose="020B0503020204020204" pitchFamily="34" charset="-122"/>
                </a:rPr>
                <a:t>此处添加您的标题</a:t>
              </a:r>
              <a:endParaRPr lang="zh-CN" altLang="en-US" sz="2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94496313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出自【趣你的PPT】(微信:qunideppt)：最优质的PPT资源库"/>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319" y="1828799"/>
            <a:ext cx="4437293" cy="4327277"/>
          </a:xfrm>
          <a:prstGeom prst="rect">
            <a:avLst/>
          </a:prstGeom>
        </p:spPr>
      </p:pic>
      <p:grpSp>
        <p:nvGrpSpPr>
          <p:cNvPr id="25" name="Group 24出自【趣你的PPT】(微信:qunideppt)：最优质的PPT资源库"/>
          <p:cNvGrpSpPr/>
          <p:nvPr/>
        </p:nvGrpSpPr>
        <p:grpSpPr>
          <a:xfrm>
            <a:off x="5424792" y="3296734"/>
            <a:ext cx="1426666" cy="1426666"/>
            <a:chOff x="8159477" y="2414826"/>
            <a:chExt cx="1979613" cy="1979612"/>
          </a:xfrm>
        </p:grpSpPr>
        <p:sp>
          <p:nvSpPr>
            <p:cNvPr id="6" name="出自【趣你的PPT】(微信:qunideppt)：最优质的PPT资源库"/>
            <p:cNvSpPr/>
            <p:nvPr/>
          </p:nvSpPr>
          <p:spPr bwMode="auto">
            <a:xfrm>
              <a:off x="9148490" y="2414826"/>
              <a:ext cx="990600" cy="989013"/>
            </a:xfrm>
            <a:custGeom>
              <a:avLst/>
              <a:gdLst>
                <a:gd name="T0" fmla="*/ 388 w 462"/>
                <a:gd name="T1" fmla="*/ 211 h 462"/>
                <a:gd name="T2" fmla="*/ 405 w 462"/>
                <a:gd name="T3" fmla="*/ 145 h 462"/>
                <a:gd name="T4" fmla="*/ 430 w 462"/>
                <a:gd name="T5" fmla="*/ 53 h 462"/>
                <a:gd name="T6" fmla="*/ 337 w 462"/>
                <a:gd name="T7" fmla="*/ 78 h 462"/>
                <a:gd name="T8" fmla="*/ 278 w 462"/>
                <a:gd name="T9" fmla="*/ 93 h 462"/>
                <a:gd name="T10" fmla="*/ 0 w 462"/>
                <a:gd name="T11" fmla="*/ 0 h 462"/>
                <a:gd name="T12" fmla="*/ 0 w 462"/>
                <a:gd name="T13" fmla="*/ 201 h 462"/>
                <a:gd name="T14" fmla="*/ 261 w 462"/>
                <a:gd name="T15" fmla="*/ 462 h 462"/>
                <a:gd name="T16" fmla="*/ 462 w 462"/>
                <a:gd name="T17" fmla="*/ 462 h 462"/>
                <a:gd name="T18" fmla="*/ 388 w 462"/>
                <a:gd name="T19" fmla="*/ 21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2" h="462">
                  <a:moveTo>
                    <a:pt x="388" y="211"/>
                  </a:moveTo>
                  <a:cubicBezTo>
                    <a:pt x="405" y="145"/>
                    <a:pt x="405" y="145"/>
                    <a:pt x="405" y="145"/>
                  </a:cubicBezTo>
                  <a:cubicBezTo>
                    <a:pt x="430" y="53"/>
                    <a:pt x="430" y="53"/>
                    <a:pt x="430" y="53"/>
                  </a:cubicBezTo>
                  <a:cubicBezTo>
                    <a:pt x="337" y="78"/>
                    <a:pt x="337" y="78"/>
                    <a:pt x="337" y="78"/>
                  </a:cubicBezTo>
                  <a:cubicBezTo>
                    <a:pt x="278" y="93"/>
                    <a:pt x="278" y="93"/>
                    <a:pt x="278" y="93"/>
                  </a:cubicBezTo>
                  <a:cubicBezTo>
                    <a:pt x="201" y="35"/>
                    <a:pt x="104" y="0"/>
                    <a:pt x="0" y="0"/>
                  </a:cubicBezTo>
                  <a:cubicBezTo>
                    <a:pt x="0" y="201"/>
                    <a:pt x="0" y="201"/>
                    <a:pt x="0" y="201"/>
                  </a:cubicBezTo>
                  <a:cubicBezTo>
                    <a:pt x="144" y="201"/>
                    <a:pt x="261" y="318"/>
                    <a:pt x="261" y="462"/>
                  </a:cubicBezTo>
                  <a:cubicBezTo>
                    <a:pt x="462" y="462"/>
                    <a:pt x="462" y="462"/>
                    <a:pt x="462" y="462"/>
                  </a:cubicBezTo>
                  <a:cubicBezTo>
                    <a:pt x="462" y="369"/>
                    <a:pt x="434" y="283"/>
                    <a:pt x="388" y="21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 name="出自【趣你的PPT】(微信:qunideppt)：最优质的PPT资源库"/>
            <p:cNvSpPr/>
            <p:nvPr/>
          </p:nvSpPr>
          <p:spPr bwMode="auto">
            <a:xfrm>
              <a:off x="9148490" y="3403838"/>
              <a:ext cx="990600" cy="990600"/>
            </a:xfrm>
            <a:custGeom>
              <a:avLst/>
              <a:gdLst>
                <a:gd name="T0" fmla="*/ 389 w 462"/>
                <a:gd name="T1" fmla="*/ 248 h 462"/>
                <a:gd name="T2" fmla="*/ 462 w 462"/>
                <a:gd name="T3" fmla="*/ 0 h 462"/>
                <a:gd name="T4" fmla="*/ 261 w 462"/>
                <a:gd name="T5" fmla="*/ 0 h 462"/>
                <a:gd name="T6" fmla="*/ 0 w 462"/>
                <a:gd name="T7" fmla="*/ 261 h 462"/>
                <a:gd name="T8" fmla="*/ 0 w 462"/>
                <a:gd name="T9" fmla="*/ 462 h 462"/>
                <a:gd name="T10" fmla="*/ 286 w 462"/>
                <a:gd name="T11" fmla="*/ 362 h 462"/>
                <a:gd name="T12" fmla="*/ 337 w 462"/>
                <a:gd name="T13" fmla="*/ 375 h 462"/>
                <a:gd name="T14" fmla="*/ 430 w 462"/>
                <a:gd name="T15" fmla="*/ 400 h 462"/>
                <a:gd name="T16" fmla="*/ 405 w 462"/>
                <a:gd name="T17" fmla="*/ 307 h 462"/>
                <a:gd name="T18" fmla="*/ 389 w 462"/>
                <a:gd name="T19" fmla="*/ 24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2" h="462">
                  <a:moveTo>
                    <a:pt x="389" y="248"/>
                  </a:moveTo>
                  <a:cubicBezTo>
                    <a:pt x="435" y="176"/>
                    <a:pt x="462" y="91"/>
                    <a:pt x="462" y="0"/>
                  </a:cubicBezTo>
                  <a:cubicBezTo>
                    <a:pt x="261" y="0"/>
                    <a:pt x="261" y="0"/>
                    <a:pt x="261" y="0"/>
                  </a:cubicBezTo>
                  <a:cubicBezTo>
                    <a:pt x="261" y="144"/>
                    <a:pt x="144" y="261"/>
                    <a:pt x="0" y="261"/>
                  </a:cubicBezTo>
                  <a:cubicBezTo>
                    <a:pt x="0" y="462"/>
                    <a:pt x="0" y="462"/>
                    <a:pt x="0" y="462"/>
                  </a:cubicBezTo>
                  <a:cubicBezTo>
                    <a:pt x="108" y="462"/>
                    <a:pt x="208" y="424"/>
                    <a:pt x="286" y="362"/>
                  </a:cubicBezTo>
                  <a:cubicBezTo>
                    <a:pt x="337" y="375"/>
                    <a:pt x="337" y="375"/>
                    <a:pt x="337" y="375"/>
                  </a:cubicBezTo>
                  <a:cubicBezTo>
                    <a:pt x="430" y="400"/>
                    <a:pt x="430" y="400"/>
                    <a:pt x="430" y="400"/>
                  </a:cubicBezTo>
                  <a:cubicBezTo>
                    <a:pt x="405" y="307"/>
                    <a:pt x="405" y="307"/>
                    <a:pt x="405" y="307"/>
                  </a:cubicBezTo>
                  <a:lnTo>
                    <a:pt x="389" y="24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8" name="出自【趣你的PPT】(微信:qunideppt)：最优质的PPT资源库"/>
            <p:cNvSpPr/>
            <p:nvPr/>
          </p:nvSpPr>
          <p:spPr bwMode="auto">
            <a:xfrm>
              <a:off x="8159477" y="2414826"/>
              <a:ext cx="989013" cy="989013"/>
            </a:xfrm>
            <a:custGeom>
              <a:avLst/>
              <a:gdLst>
                <a:gd name="T0" fmla="*/ 210 w 462"/>
                <a:gd name="T1" fmla="*/ 75 h 462"/>
                <a:gd name="T2" fmla="*/ 138 w 462"/>
                <a:gd name="T3" fmla="*/ 56 h 462"/>
                <a:gd name="T4" fmla="*/ 45 w 462"/>
                <a:gd name="T5" fmla="*/ 31 h 462"/>
                <a:gd name="T6" fmla="*/ 70 w 462"/>
                <a:gd name="T7" fmla="*/ 124 h 462"/>
                <a:gd name="T8" fmla="*/ 88 w 462"/>
                <a:gd name="T9" fmla="*/ 190 h 462"/>
                <a:gd name="T10" fmla="*/ 0 w 462"/>
                <a:gd name="T11" fmla="*/ 462 h 462"/>
                <a:gd name="T12" fmla="*/ 201 w 462"/>
                <a:gd name="T13" fmla="*/ 462 h 462"/>
                <a:gd name="T14" fmla="*/ 462 w 462"/>
                <a:gd name="T15" fmla="*/ 201 h 462"/>
                <a:gd name="T16" fmla="*/ 462 w 462"/>
                <a:gd name="T17" fmla="*/ 0 h 462"/>
                <a:gd name="T18" fmla="*/ 210 w 462"/>
                <a:gd name="T19" fmla="*/ 75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2" h="462">
                  <a:moveTo>
                    <a:pt x="210" y="75"/>
                  </a:moveTo>
                  <a:cubicBezTo>
                    <a:pt x="138" y="56"/>
                    <a:pt x="138" y="56"/>
                    <a:pt x="138" y="56"/>
                  </a:cubicBezTo>
                  <a:cubicBezTo>
                    <a:pt x="45" y="31"/>
                    <a:pt x="45" y="31"/>
                    <a:pt x="45" y="31"/>
                  </a:cubicBezTo>
                  <a:cubicBezTo>
                    <a:pt x="70" y="124"/>
                    <a:pt x="70" y="124"/>
                    <a:pt x="70" y="124"/>
                  </a:cubicBezTo>
                  <a:cubicBezTo>
                    <a:pt x="88" y="190"/>
                    <a:pt x="88" y="190"/>
                    <a:pt x="88" y="190"/>
                  </a:cubicBezTo>
                  <a:cubicBezTo>
                    <a:pt x="33" y="267"/>
                    <a:pt x="0" y="360"/>
                    <a:pt x="0" y="462"/>
                  </a:cubicBezTo>
                  <a:cubicBezTo>
                    <a:pt x="201" y="462"/>
                    <a:pt x="201" y="462"/>
                    <a:pt x="201" y="462"/>
                  </a:cubicBezTo>
                  <a:cubicBezTo>
                    <a:pt x="201" y="318"/>
                    <a:pt x="318" y="201"/>
                    <a:pt x="462" y="201"/>
                  </a:cubicBezTo>
                  <a:cubicBezTo>
                    <a:pt x="462" y="0"/>
                    <a:pt x="462" y="0"/>
                    <a:pt x="462" y="0"/>
                  </a:cubicBezTo>
                  <a:cubicBezTo>
                    <a:pt x="369" y="0"/>
                    <a:pt x="282" y="27"/>
                    <a:pt x="210" y="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9" name="出自【趣你的PPT】(微信:qunideppt)：最优质的PPT资源库"/>
            <p:cNvSpPr/>
            <p:nvPr/>
          </p:nvSpPr>
          <p:spPr bwMode="auto">
            <a:xfrm>
              <a:off x="8159477" y="3403838"/>
              <a:ext cx="989013" cy="990600"/>
            </a:xfrm>
            <a:custGeom>
              <a:avLst/>
              <a:gdLst>
                <a:gd name="T0" fmla="*/ 462 w 462"/>
                <a:gd name="T1" fmla="*/ 261 h 462"/>
                <a:gd name="T2" fmla="*/ 201 w 462"/>
                <a:gd name="T3" fmla="*/ 0 h 462"/>
                <a:gd name="T4" fmla="*/ 0 w 462"/>
                <a:gd name="T5" fmla="*/ 0 h 462"/>
                <a:gd name="T6" fmla="*/ 85 w 462"/>
                <a:gd name="T7" fmla="*/ 267 h 462"/>
                <a:gd name="T8" fmla="*/ 70 w 462"/>
                <a:gd name="T9" fmla="*/ 323 h 462"/>
                <a:gd name="T10" fmla="*/ 45 w 462"/>
                <a:gd name="T11" fmla="*/ 416 h 462"/>
                <a:gd name="T12" fmla="*/ 138 w 462"/>
                <a:gd name="T13" fmla="*/ 391 h 462"/>
                <a:gd name="T14" fmla="*/ 194 w 462"/>
                <a:gd name="T15" fmla="*/ 376 h 462"/>
                <a:gd name="T16" fmla="*/ 462 w 462"/>
                <a:gd name="T17" fmla="*/ 462 h 462"/>
                <a:gd name="T18" fmla="*/ 462 w 462"/>
                <a:gd name="T19" fmla="*/ 26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2" h="462">
                  <a:moveTo>
                    <a:pt x="462" y="261"/>
                  </a:moveTo>
                  <a:cubicBezTo>
                    <a:pt x="318" y="261"/>
                    <a:pt x="201" y="144"/>
                    <a:pt x="201" y="0"/>
                  </a:cubicBezTo>
                  <a:cubicBezTo>
                    <a:pt x="0" y="0"/>
                    <a:pt x="0" y="0"/>
                    <a:pt x="0" y="0"/>
                  </a:cubicBezTo>
                  <a:cubicBezTo>
                    <a:pt x="0" y="99"/>
                    <a:pt x="31" y="192"/>
                    <a:pt x="85" y="267"/>
                  </a:cubicBezTo>
                  <a:cubicBezTo>
                    <a:pt x="70" y="323"/>
                    <a:pt x="70" y="323"/>
                    <a:pt x="70" y="323"/>
                  </a:cubicBezTo>
                  <a:cubicBezTo>
                    <a:pt x="45" y="416"/>
                    <a:pt x="45" y="416"/>
                    <a:pt x="45" y="416"/>
                  </a:cubicBezTo>
                  <a:cubicBezTo>
                    <a:pt x="138" y="391"/>
                    <a:pt x="138" y="391"/>
                    <a:pt x="138" y="391"/>
                  </a:cubicBezTo>
                  <a:cubicBezTo>
                    <a:pt x="194" y="376"/>
                    <a:pt x="194" y="376"/>
                    <a:pt x="194" y="376"/>
                  </a:cubicBezTo>
                  <a:cubicBezTo>
                    <a:pt x="270" y="430"/>
                    <a:pt x="362" y="462"/>
                    <a:pt x="462" y="462"/>
                  </a:cubicBezTo>
                  <a:lnTo>
                    <a:pt x="462" y="261"/>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22" name="Group 21出自【趣你的PPT】(微信:qunideppt)：最优质的PPT资源库"/>
          <p:cNvGrpSpPr/>
          <p:nvPr/>
        </p:nvGrpSpPr>
        <p:grpSpPr>
          <a:xfrm>
            <a:off x="7042271" y="2746877"/>
            <a:ext cx="481092" cy="319495"/>
            <a:chOff x="4254500" y="1266825"/>
            <a:chExt cx="619126" cy="411163"/>
          </a:xfrm>
        </p:grpSpPr>
        <p:sp>
          <p:nvSpPr>
            <p:cNvPr id="10" name="出自【趣你的PPT】(微信:qunideppt)：最优质的PPT资源库"/>
            <p:cNvSpPr>
              <a:spLocks noEditPoints="1"/>
            </p:cNvSpPr>
            <p:nvPr/>
          </p:nvSpPr>
          <p:spPr bwMode="auto">
            <a:xfrm>
              <a:off x="4254500" y="1276350"/>
              <a:ext cx="411163" cy="390525"/>
            </a:xfrm>
            <a:custGeom>
              <a:avLst/>
              <a:gdLst>
                <a:gd name="T0" fmla="*/ 182 w 192"/>
                <a:gd name="T1" fmla="*/ 0 h 182"/>
                <a:gd name="T2" fmla="*/ 10 w 192"/>
                <a:gd name="T3" fmla="*/ 0 h 182"/>
                <a:gd name="T4" fmla="*/ 0 w 192"/>
                <a:gd name="T5" fmla="*/ 10 h 182"/>
                <a:gd name="T6" fmla="*/ 0 w 192"/>
                <a:gd name="T7" fmla="*/ 128 h 182"/>
                <a:gd name="T8" fmla="*/ 10 w 192"/>
                <a:gd name="T9" fmla="*/ 138 h 182"/>
                <a:gd name="T10" fmla="*/ 80 w 192"/>
                <a:gd name="T11" fmla="*/ 138 h 182"/>
                <a:gd name="T12" fmla="*/ 80 w 192"/>
                <a:gd name="T13" fmla="*/ 170 h 182"/>
                <a:gd name="T14" fmla="*/ 38 w 192"/>
                <a:gd name="T15" fmla="*/ 170 h 182"/>
                <a:gd name="T16" fmla="*/ 34 w 192"/>
                <a:gd name="T17" fmla="*/ 176 h 182"/>
                <a:gd name="T18" fmla="*/ 38 w 192"/>
                <a:gd name="T19" fmla="*/ 182 h 182"/>
                <a:gd name="T20" fmla="*/ 162 w 192"/>
                <a:gd name="T21" fmla="*/ 182 h 182"/>
                <a:gd name="T22" fmla="*/ 167 w 192"/>
                <a:gd name="T23" fmla="*/ 176 h 182"/>
                <a:gd name="T24" fmla="*/ 162 w 192"/>
                <a:gd name="T25" fmla="*/ 170 h 182"/>
                <a:gd name="T26" fmla="*/ 119 w 192"/>
                <a:gd name="T27" fmla="*/ 170 h 182"/>
                <a:gd name="T28" fmla="*/ 119 w 192"/>
                <a:gd name="T29" fmla="*/ 138 h 182"/>
                <a:gd name="T30" fmla="*/ 182 w 192"/>
                <a:gd name="T31" fmla="*/ 138 h 182"/>
                <a:gd name="T32" fmla="*/ 192 w 192"/>
                <a:gd name="T33" fmla="*/ 128 h 182"/>
                <a:gd name="T34" fmla="*/ 192 w 192"/>
                <a:gd name="T35" fmla="*/ 10 h 182"/>
                <a:gd name="T36" fmla="*/ 182 w 192"/>
                <a:gd name="T37" fmla="*/ 0 h 182"/>
                <a:gd name="T38" fmla="*/ 183 w 192"/>
                <a:gd name="T39" fmla="*/ 130 h 182"/>
                <a:gd name="T40" fmla="*/ 10 w 192"/>
                <a:gd name="T41" fmla="*/ 130 h 182"/>
                <a:gd name="T42" fmla="*/ 10 w 192"/>
                <a:gd name="T43" fmla="*/ 6 h 182"/>
                <a:gd name="T44" fmla="*/ 183 w 192"/>
                <a:gd name="T45" fmla="*/ 6 h 182"/>
                <a:gd name="T46" fmla="*/ 183 w 192"/>
                <a:gd name="T47" fmla="*/ 1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2" h="182">
                  <a:moveTo>
                    <a:pt x="182" y="0"/>
                  </a:moveTo>
                  <a:cubicBezTo>
                    <a:pt x="10" y="0"/>
                    <a:pt x="10" y="0"/>
                    <a:pt x="10" y="0"/>
                  </a:cubicBezTo>
                  <a:cubicBezTo>
                    <a:pt x="4" y="0"/>
                    <a:pt x="0" y="4"/>
                    <a:pt x="0" y="10"/>
                  </a:cubicBezTo>
                  <a:cubicBezTo>
                    <a:pt x="0" y="128"/>
                    <a:pt x="0" y="128"/>
                    <a:pt x="0" y="128"/>
                  </a:cubicBezTo>
                  <a:cubicBezTo>
                    <a:pt x="0" y="133"/>
                    <a:pt x="4" y="138"/>
                    <a:pt x="10" y="138"/>
                  </a:cubicBezTo>
                  <a:cubicBezTo>
                    <a:pt x="80" y="138"/>
                    <a:pt x="80" y="138"/>
                    <a:pt x="80" y="138"/>
                  </a:cubicBezTo>
                  <a:cubicBezTo>
                    <a:pt x="80" y="170"/>
                    <a:pt x="80" y="170"/>
                    <a:pt x="80" y="170"/>
                  </a:cubicBezTo>
                  <a:cubicBezTo>
                    <a:pt x="38" y="170"/>
                    <a:pt x="38" y="170"/>
                    <a:pt x="38" y="170"/>
                  </a:cubicBezTo>
                  <a:cubicBezTo>
                    <a:pt x="36" y="170"/>
                    <a:pt x="34" y="173"/>
                    <a:pt x="34" y="176"/>
                  </a:cubicBezTo>
                  <a:cubicBezTo>
                    <a:pt x="34" y="179"/>
                    <a:pt x="36" y="182"/>
                    <a:pt x="38" y="182"/>
                  </a:cubicBezTo>
                  <a:cubicBezTo>
                    <a:pt x="162" y="182"/>
                    <a:pt x="162" y="182"/>
                    <a:pt x="162" y="182"/>
                  </a:cubicBezTo>
                  <a:cubicBezTo>
                    <a:pt x="165" y="182"/>
                    <a:pt x="167" y="179"/>
                    <a:pt x="167" y="176"/>
                  </a:cubicBezTo>
                  <a:cubicBezTo>
                    <a:pt x="167" y="173"/>
                    <a:pt x="165" y="170"/>
                    <a:pt x="162" y="170"/>
                  </a:cubicBezTo>
                  <a:cubicBezTo>
                    <a:pt x="119" y="170"/>
                    <a:pt x="119" y="170"/>
                    <a:pt x="119" y="170"/>
                  </a:cubicBezTo>
                  <a:cubicBezTo>
                    <a:pt x="119" y="138"/>
                    <a:pt x="119" y="138"/>
                    <a:pt x="119" y="138"/>
                  </a:cubicBezTo>
                  <a:cubicBezTo>
                    <a:pt x="182" y="138"/>
                    <a:pt x="182" y="138"/>
                    <a:pt x="182" y="138"/>
                  </a:cubicBezTo>
                  <a:cubicBezTo>
                    <a:pt x="187" y="138"/>
                    <a:pt x="192" y="133"/>
                    <a:pt x="192" y="128"/>
                  </a:cubicBezTo>
                  <a:cubicBezTo>
                    <a:pt x="192" y="10"/>
                    <a:pt x="192" y="10"/>
                    <a:pt x="192" y="10"/>
                  </a:cubicBezTo>
                  <a:cubicBezTo>
                    <a:pt x="192" y="4"/>
                    <a:pt x="187" y="0"/>
                    <a:pt x="182" y="0"/>
                  </a:cubicBezTo>
                  <a:close/>
                  <a:moveTo>
                    <a:pt x="183" y="130"/>
                  </a:moveTo>
                  <a:cubicBezTo>
                    <a:pt x="10" y="130"/>
                    <a:pt x="10" y="130"/>
                    <a:pt x="10" y="130"/>
                  </a:cubicBezTo>
                  <a:cubicBezTo>
                    <a:pt x="10" y="6"/>
                    <a:pt x="10" y="6"/>
                    <a:pt x="10" y="6"/>
                  </a:cubicBezTo>
                  <a:cubicBezTo>
                    <a:pt x="183" y="6"/>
                    <a:pt x="183" y="6"/>
                    <a:pt x="183" y="6"/>
                  </a:cubicBezTo>
                  <a:lnTo>
                    <a:pt x="183" y="130"/>
                  </a:lnTo>
                  <a:close/>
                </a:path>
              </a:pathLst>
            </a:custGeom>
            <a:solidFill>
              <a:srgbClr val="4B48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1" name="出自【趣你的PPT】(微信:qunideppt)：最优质的PPT资源库"/>
            <p:cNvSpPr>
              <a:spLocks noEditPoints="1"/>
            </p:cNvSpPr>
            <p:nvPr/>
          </p:nvSpPr>
          <p:spPr bwMode="auto">
            <a:xfrm>
              <a:off x="4681538" y="1266825"/>
              <a:ext cx="192088" cy="411163"/>
            </a:xfrm>
            <a:custGeom>
              <a:avLst/>
              <a:gdLst>
                <a:gd name="T0" fmla="*/ 74 w 90"/>
                <a:gd name="T1" fmla="*/ 0 h 192"/>
                <a:gd name="T2" fmla="*/ 16 w 90"/>
                <a:gd name="T3" fmla="*/ 0 h 192"/>
                <a:gd name="T4" fmla="*/ 0 w 90"/>
                <a:gd name="T5" fmla="*/ 9 h 192"/>
                <a:gd name="T6" fmla="*/ 0 w 90"/>
                <a:gd name="T7" fmla="*/ 182 h 192"/>
                <a:gd name="T8" fmla="*/ 16 w 90"/>
                <a:gd name="T9" fmla="*/ 192 h 192"/>
                <a:gd name="T10" fmla="*/ 74 w 90"/>
                <a:gd name="T11" fmla="*/ 192 h 192"/>
                <a:gd name="T12" fmla="*/ 90 w 90"/>
                <a:gd name="T13" fmla="*/ 182 h 192"/>
                <a:gd name="T14" fmla="*/ 90 w 90"/>
                <a:gd name="T15" fmla="*/ 9 h 192"/>
                <a:gd name="T16" fmla="*/ 74 w 90"/>
                <a:gd name="T17" fmla="*/ 0 h 192"/>
                <a:gd name="T18" fmla="*/ 45 w 90"/>
                <a:gd name="T19" fmla="*/ 160 h 192"/>
                <a:gd name="T20" fmla="*/ 32 w 90"/>
                <a:gd name="T21" fmla="*/ 148 h 192"/>
                <a:gd name="T22" fmla="*/ 45 w 90"/>
                <a:gd name="T23" fmla="*/ 135 h 192"/>
                <a:gd name="T24" fmla="*/ 57 w 90"/>
                <a:gd name="T25" fmla="*/ 148 h 192"/>
                <a:gd name="T26" fmla="*/ 45 w 90"/>
                <a:gd name="T27" fmla="*/ 16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92">
                  <a:moveTo>
                    <a:pt x="74" y="0"/>
                  </a:moveTo>
                  <a:cubicBezTo>
                    <a:pt x="16" y="0"/>
                    <a:pt x="16" y="0"/>
                    <a:pt x="16" y="0"/>
                  </a:cubicBezTo>
                  <a:cubicBezTo>
                    <a:pt x="7" y="0"/>
                    <a:pt x="0" y="4"/>
                    <a:pt x="0" y="9"/>
                  </a:cubicBezTo>
                  <a:cubicBezTo>
                    <a:pt x="0" y="182"/>
                    <a:pt x="0" y="182"/>
                    <a:pt x="0" y="182"/>
                  </a:cubicBezTo>
                  <a:cubicBezTo>
                    <a:pt x="0" y="188"/>
                    <a:pt x="7" y="192"/>
                    <a:pt x="16" y="192"/>
                  </a:cubicBezTo>
                  <a:cubicBezTo>
                    <a:pt x="74" y="192"/>
                    <a:pt x="74" y="192"/>
                    <a:pt x="74" y="192"/>
                  </a:cubicBezTo>
                  <a:cubicBezTo>
                    <a:pt x="83" y="192"/>
                    <a:pt x="90" y="188"/>
                    <a:pt x="90" y="182"/>
                  </a:cubicBezTo>
                  <a:cubicBezTo>
                    <a:pt x="90" y="9"/>
                    <a:pt x="90" y="9"/>
                    <a:pt x="90" y="9"/>
                  </a:cubicBezTo>
                  <a:cubicBezTo>
                    <a:pt x="90" y="4"/>
                    <a:pt x="83" y="0"/>
                    <a:pt x="74" y="0"/>
                  </a:cubicBezTo>
                  <a:close/>
                  <a:moveTo>
                    <a:pt x="45" y="160"/>
                  </a:moveTo>
                  <a:cubicBezTo>
                    <a:pt x="38" y="160"/>
                    <a:pt x="32" y="155"/>
                    <a:pt x="32" y="148"/>
                  </a:cubicBezTo>
                  <a:cubicBezTo>
                    <a:pt x="32" y="141"/>
                    <a:pt x="38" y="135"/>
                    <a:pt x="45" y="135"/>
                  </a:cubicBezTo>
                  <a:cubicBezTo>
                    <a:pt x="52" y="135"/>
                    <a:pt x="57" y="141"/>
                    <a:pt x="57" y="148"/>
                  </a:cubicBezTo>
                  <a:cubicBezTo>
                    <a:pt x="57" y="155"/>
                    <a:pt x="52" y="160"/>
                    <a:pt x="45" y="160"/>
                  </a:cubicBezTo>
                  <a:close/>
                </a:path>
              </a:pathLst>
            </a:custGeom>
            <a:solidFill>
              <a:srgbClr val="4B48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23" name="Group 22出自【趣你的PPT】(微信:qunideppt)：最优质的PPT资源库"/>
          <p:cNvGrpSpPr/>
          <p:nvPr/>
        </p:nvGrpSpPr>
        <p:grpSpPr>
          <a:xfrm>
            <a:off x="4857420" y="2675331"/>
            <a:ext cx="452720" cy="391041"/>
            <a:chOff x="7408863" y="1169988"/>
            <a:chExt cx="582613" cy="503237"/>
          </a:xfrm>
        </p:grpSpPr>
        <p:sp>
          <p:nvSpPr>
            <p:cNvPr id="13" name="出自【趣你的PPT】(微信:qunideppt)：最优质的PPT资源库"/>
            <p:cNvSpPr/>
            <p:nvPr/>
          </p:nvSpPr>
          <p:spPr bwMode="auto">
            <a:xfrm>
              <a:off x="7546975" y="1404938"/>
              <a:ext cx="304800" cy="115888"/>
            </a:xfrm>
            <a:custGeom>
              <a:avLst/>
              <a:gdLst>
                <a:gd name="T0" fmla="*/ 16 w 142"/>
                <a:gd name="T1" fmla="*/ 53 h 54"/>
                <a:gd name="T2" fmla="*/ 6 w 142"/>
                <a:gd name="T3" fmla="*/ 48 h 54"/>
                <a:gd name="T4" fmla="*/ 6 w 142"/>
                <a:gd name="T5" fmla="*/ 27 h 54"/>
                <a:gd name="T6" fmla="*/ 71 w 142"/>
                <a:gd name="T7" fmla="*/ 0 h 54"/>
                <a:gd name="T8" fmla="*/ 71 w 142"/>
                <a:gd name="T9" fmla="*/ 0 h 54"/>
                <a:gd name="T10" fmla="*/ 136 w 142"/>
                <a:gd name="T11" fmla="*/ 26 h 54"/>
                <a:gd name="T12" fmla="*/ 136 w 142"/>
                <a:gd name="T13" fmla="*/ 48 h 54"/>
                <a:gd name="T14" fmla="*/ 114 w 142"/>
                <a:gd name="T15" fmla="*/ 48 h 54"/>
                <a:gd name="T16" fmla="*/ 71 w 142"/>
                <a:gd name="T17" fmla="*/ 30 h 54"/>
                <a:gd name="T18" fmla="*/ 71 w 142"/>
                <a:gd name="T19" fmla="*/ 30 h 54"/>
                <a:gd name="T20" fmla="*/ 27 w 142"/>
                <a:gd name="T21" fmla="*/ 48 h 54"/>
                <a:gd name="T22" fmla="*/ 16 w 142"/>
                <a:gd name="T23" fmla="*/ 5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54">
                  <a:moveTo>
                    <a:pt x="16" y="53"/>
                  </a:moveTo>
                  <a:cubicBezTo>
                    <a:pt x="13" y="53"/>
                    <a:pt x="9" y="51"/>
                    <a:pt x="6" y="48"/>
                  </a:cubicBezTo>
                  <a:cubicBezTo>
                    <a:pt x="0" y="42"/>
                    <a:pt x="0" y="33"/>
                    <a:pt x="6" y="27"/>
                  </a:cubicBezTo>
                  <a:cubicBezTo>
                    <a:pt x="23" y="9"/>
                    <a:pt x="46" y="0"/>
                    <a:pt x="71" y="0"/>
                  </a:cubicBezTo>
                  <a:cubicBezTo>
                    <a:pt x="71" y="0"/>
                    <a:pt x="71" y="0"/>
                    <a:pt x="71" y="0"/>
                  </a:cubicBezTo>
                  <a:cubicBezTo>
                    <a:pt x="95" y="0"/>
                    <a:pt x="118" y="9"/>
                    <a:pt x="136" y="26"/>
                  </a:cubicBezTo>
                  <a:cubicBezTo>
                    <a:pt x="142" y="32"/>
                    <a:pt x="142" y="42"/>
                    <a:pt x="136" y="48"/>
                  </a:cubicBezTo>
                  <a:cubicBezTo>
                    <a:pt x="130" y="54"/>
                    <a:pt x="120" y="54"/>
                    <a:pt x="114" y="48"/>
                  </a:cubicBezTo>
                  <a:cubicBezTo>
                    <a:pt x="102" y="37"/>
                    <a:pt x="87" y="30"/>
                    <a:pt x="71" y="30"/>
                  </a:cubicBezTo>
                  <a:cubicBezTo>
                    <a:pt x="71" y="30"/>
                    <a:pt x="71" y="30"/>
                    <a:pt x="71" y="30"/>
                  </a:cubicBezTo>
                  <a:cubicBezTo>
                    <a:pt x="54" y="30"/>
                    <a:pt x="39" y="37"/>
                    <a:pt x="27" y="48"/>
                  </a:cubicBezTo>
                  <a:cubicBezTo>
                    <a:pt x="24" y="51"/>
                    <a:pt x="20" y="53"/>
                    <a:pt x="16" y="53"/>
                  </a:cubicBezTo>
                  <a:close/>
                </a:path>
              </a:pathLst>
            </a:custGeom>
            <a:solidFill>
              <a:srgbClr val="4B48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4" name="出自【趣你的PPT】(微信:qunideppt)：最优质的PPT资源库"/>
            <p:cNvSpPr/>
            <p:nvPr/>
          </p:nvSpPr>
          <p:spPr bwMode="auto">
            <a:xfrm>
              <a:off x="7477125" y="1306513"/>
              <a:ext cx="442913" cy="146050"/>
            </a:xfrm>
            <a:custGeom>
              <a:avLst/>
              <a:gdLst>
                <a:gd name="T0" fmla="*/ 17 w 207"/>
                <a:gd name="T1" fmla="*/ 66 h 68"/>
                <a:gd name="T2" fmla="*/ 6 w 207"/>
                <a:gd name="T3" fmla="*/ 62 h 68"/>
                <a:gd name="T4" fmla="*/ 6 w 207"/>
                <a:gd name="T5" fmla="*/ 40 h 68"/>
                <a:gd name="T6" fmla="*/ 104 w 207"/>
                <a:gd name="T7" fmla="*/ 0 h 68"/>
                <a:gd name="T8" fmla="*/ 104 w 207"/>
                <a:gd name="T9" fmla="*/ 0 h 68"/>
                <a:gd name="T10" fmla="*/ 201 w 207"/>
                <a:gd name="T11" fmla="*/ 40 h 68"/>
                <a:gd name="T12" fmla="*/ 201 w 207"/>
                <a:gd name="T13" fmla="*/ 62 h 68"/>
                <a:gd name="T14" fmla="*/ 180 w 207"/>
                <a:gd name="T15" fmla="*/ 62 h 68"/>
                <a:gd name="T16" fmla="*/ 104 w 207"/>
                <a:gd name="T17" fmla="*/ 30 h 68"/>
                <a:gd name="T18" fmla="*/ 104 w 207"/>
                <a:gd name="T19" fmla="*/ 30 h 68"/>
                <a:gd name="T20" fmla="*/ 28 w 207"/>
                <a:gd name="T21" fmla="*/ 62 h 68"/>
                <a:gd name="T22" fmla="*/ 17 w 207"/>
                <a:gd name="T23" fmla="*/ 6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68">
                  <a:moveTo>
                    <a:pt x="17" y="66"/>
                  </a:moveTo>
                  <a:cubicBezTo>
                    <a:pt x="13" y="66"/>
                    <a:pt x="9" y="65"/>
                    <a:pt x="6" y="62"/>
                  </a:cubicBezTo>
                  <a:cubicBezTo>
                    <a:pt x="0" y="56"/>
                    <a:pt x="0" y="46"/>
                    <a:pt x="6" y="40"/>
                  </a:cubicBezTo>
                  <a:cubicBezTo>
                    <a:pt x="32" y="14"/>
                    <a:pt x="67" y="0"/>
                    <a:pt x="104" y="0"/>
                  </a:cubicBezTo>
                  <a:cubicBezTo>
                    <a:pt x="104" y="0"/>
                    <a:pt x="104" y="0"/>
                    <a:pt x="104" y="0"/>
                  </a:cubicBezTo>
                  <a:cubicBezTo>
                    <a:pt x="141" y="0"/>
                    <a:pt x="175" y="14"/>
                    <a:pt x="201" y="40"/>
                  </a:cubicBezTo>
                  <a:cubicBezTo>
                    <a:pt x="207" y="46"/>
                    <a:pt x="207" y="56"/>
                    <a:pt x="201" y="62"/>
                  </a:cubicBezTo>
                  <a:cubicBezTo>
                    <a:pt x="195" y="68"/>
                    <a:pt x="186" y="68"/>
                    <a:pt x="180" y="62"/>
                  </a:cubicBezTo>
                  <a:cubicBezTo>
                    <a:pt x="159" y="41"/>
                    <a:pt x="132" y="30"/>
                    <a:pt x="104" y="30"/>
                  </a:cubicBezTo>
                  <a:cubicBezTo>
                    <a:pt x="104" y="30"/>
                    <a:pt x="104" y="30"/>
                    <a:pt x="104" y="30"/>
                  </a:cubicBezTo>
                  <a:cubicBezTo>
                    <a:pt x="75" y="30"/>
                    <a:pt x="48" y="41"/>
                    <a:pt x="28" y="62"/>
                  </a:cubicBezTo>
                  <a:cubicBezTo>
                    <a:pt x="25" y="65"/>
                    <a:pt x="21" y="66"/>
                    <a:pt x="17" y="66"/>
                  </a:cubicBezTo>
                  <a:close/>
                </a:path>
              </a:pathLst>
            </a:custGeom>
            <a:solidFill>
              <a:srgbClr val="4B48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6" name="出自【趣你的PPT】(微信:qunideppt)：最优质的PPT资源库"/>
            <p:cNvSpPr/>
            <p:nvPr/>
          </p:nvSpPr>
          <p:spPr bwMode="auto">
            <a:xfrm>
              <a:off x="7408863" y="1169988"/>
              <a:ext cx="582613" cy="211138"/>
            </a:xfrm>
            <a:custGeom>
              <a:avLst/>
              <a:gdLst>
                <a:gd name="T0" fmla="*/ 16 w 272"/>
                <a:gd name="T1" fmla="*/ 98 h 99"/>
                <a:gd name="T2" fmla="*/ 6 w 272"/>
                <a:gd name="T3" fmla="*/ 93 h 99"/>
                <a:gd name="T4" fmla="*/ 6 w 272"/>
                <a:gd name="T5" fmla="*/ 72 h 99"/>
                <a:gd name="T6" fmla="*/ 266 w 272"/>
                <a:gd name="T7" fmla="*/ 71 h 99"/>
                <a:gd name="T8" fmla="*/ 266 w 272"/>
                <a:gd name="T9" fmla="*/ 93 h 99"/>
                <a:gd name="T10" fmla="*/ 244 w 272"/>
                <a:gd name="T11" fmla="*/ 93 h 99"/>
                <a:gd name="T12" fmla="*/ 27 w 272"/>
                <a:gd name="T13" fmla="*/ 93 h 99"/>
                <a:gd name="T14" fmla="*/ 16 w 272"/>
                <a:gd name="T15" fmla="*/ 98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99">
                  <a:moveTo>
                    <a:pt x="16" y="98"/>
                  </a:moveTo>
                  <a:cubicBezTo>
                    <a:pt x="12" y="98"/>
                    <a:pt x="9" y="96"/>
                    <a:pt x="6" y="93"/>
                  </a:cubicBezTo>
                  <a:cubicBezTo>
                    <a:pt x="0" y="87"/>
                    <a:pt x="0" y="78"/>
                    <a:pt x="6" y="72"/>
                  </a:cubicBezTo>
                  <a:cubicBezTo>
                    <a:pt x="77" y="0"/>
                    <a:pt x="194" y="0"/>
                    <a:pt x="266" y="71"/>
                  </a:cubicBezTo>
                  <a:cubicBezTo>
                    <a:pt x="272" y="77"/>
                    <a:pt x="272" y="87"/>
                    <a:pt x="266" y="93"/>
                  </a:cubicBezTo>
                  <a:cubicBezTo>
                    <a:pt x="260" y="99"/>
                    <a:pt x="250" y="99"/>
                    <a:pt x="244" y="93"/>
                  </a:cubicBezTo>
                  <a:cubicBezTo>
                    <a:pt x="184" y="33"/>
                    <a:pt x="87" y="33"/>
                    <a:pt x="27" y="93"/>
                  </a:cubicBezTo>
                  <a:cubicBezTo>
                    <a:pt x="24" y="96"/>
                    <a:pt x="20" y="98"/>
                    <a:pt x="16" y="98"/>
                  </a:cubicBezTo>
                  <a:close/>
                </a:path>
              </a:pathLst>
            </a:custGeom>
            <a:solidFill>
              <a:srgbClr val="4B48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7" name="出自【趣你的PPT】(微信:qunideppt)：最优质的PPT资源库"/>
            <p:cNvSpPr/>
            <p:nvPr/>
          </p:nvSpPr>
          <p:spPr bwMode="auto">
            <a:xfrm>
              <a:off x="7626350" y="1530350"/>
              <a:ext cx="144463" cy="142875"/>
            </a:xfrm>
            <a:custGeom>
              <a:avLst/>
              <a:gdLst>
                <a:gd name="T0" fmla="*/ 55 w 67"/>
                <a:gd name="T1" fmla="*/ 12 h 67"/>
                <a:gd name="T2" fmla="*/ 55 w 67"/>
                <a:gd name="T3" fmla="*/ 55 h 67"/>
                <a:gd name="T4" fmla="*/ 12 w 67"/>
                <a:gd name="T5" fmla="*/ 55 h 67"/>
                <a:gd name="T6" fmla="*/ 12 w 67"/>
                <a:gd name="T7" fmla="*/ 12 h 67"/>
                <a:gd name="T8" fmla="*/ 55 w 67"/>
                <a:gd name="T9" fmla="*/ 12 h 67"/>
              </a:gdLst>
              <a:ahLst/>
              <a:cxnLst>
                <a:cxn ang="0">
                  <a:pos x="T0" y="T1"/>
                </a:cxn>
                <a:cxn ang="0">
                  <a:pos x="T2" y="T3"/>
                </a:cxn>
                <a:cxn ang="0">
                  <a:pos x="T4" y="T5"/>
                </a:cxn>
                <a:cxn ang="0">
                  <a:pos x="T6" y="T7"/>
                </a:cxn>
                <a:cxn ang="0">
                  <a:pos x="T8" y="T9"/>
                </a:cxn>
              </a:cxnLst>
              <a:rect l="0" t="0" r="r" b="b"/>
              <a:pathLst>
                <a:path w="67" h="67">
                  <a:moveTo>
                    <a:pt x="55" y="12"/>
                  </a:moveTo>
                  <a:cubicBezTo>
                    <a:pt x="67" y="24"/>
                    <a:pt x="67" y="43"/>
                    <a:pt x="55" y="55"/>
                  </a:cubicBezTo>
                  <a:cubicBezTo>
                    <a:pt x="43" y="67"/>
                    <a:pt x="24" y="67"/>
                    <a:pt x="12" y="55"/>
                  </a:cubicBezTo>
                  <a:cubicBezTo>
                    <a:pt x="0" y="43"/>
                    <a:pt x="0" y="24"/>
                    <a:pt x="12" y="12"/>
                  </a:cubicBezTo>
                  <a:cubicBezTo>
                    <a:pt x="24" y="0"/>
                    <a:pt x="43" y="0"/>
                    <a:pt x="55" y="12"/>
                  </a:cubicBezTo>
                  <a:close/>
                </a:path>
              </a:pathLst>
            </a:custGeom>
            <a:solidFill>
              <a:srgbClr val="4B48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8" name="出自【趣你的PPT】(微信:qunideppt)：最优质的PPT资源库"/>
            <p:cNvSpPr/>
            <p:nvPr/>
          </p:nvSpPr>
          <p:spPr bwMode="auto">
            <a:xfrm>
              <a:off x="7786688" y="1558925"/>
              <a:ext cx="57150" cy="84138"/>
            </a:xfrm>
            <a:custGeom>
              <a:avLst/>
              <a:gdLst>
                <a:gd name="T0" fmla="*/ 11 w 26"/>
                <a:gd name="T1" fmla="*/ 1 h 39"/>
                <a:gd name="T2" fmla="*/ 0 w 26"/>
                <a:gd name="T3" fmla="*/ 17 h 39"/>
                <a:gd name="T4" fmla="*/ 2 w 26"/>
                <a:gd name="T5" fmla="*/ 18 h 39"/>
                <a:gd name="T6" fmla="*/ 6 w 26"/>
                <a:gd name="T7" fmla="*/ 18 h 39"/>
                <a:gd name="T8" fmla="*/ 6 w 26"/>
                <a:gd name="T9" fmla="*/ 38 h 39"/>
                <a:gd name="T10" fmla="*/ 7 w 26"/>
                <a:gd name="T11" fmla="*/ 39 h 39"/>
                <a:gd name="T12" fmla="*/ 18 w 26"/>
                <a:gd name="T13" fmla="*/ 39 h 39"/>
                <a:gd name="T14" fmla="*/ 20 w 26"/>
                <a:gd name="T15" fmla="*/ 38 h 39"/>
                <a:gd name="T16" fmla="*/ 20 w 26"/>
                <a:gd name="T17" fmla="*/ 18 h 39"/>
                <a:gd name="T18" fmla="*/ 24 w 26"/>
                <a:gd name="T19" fmla="*/ 18 h 39"/>
                <a:gd name="T20" fmla="*/ 26 w 26"/>
                <a:gd name="T21" fmla="*/ 17 h 39"/>
                <a:gd name="T22" fmla="*/ 14 w 26"/>
                <a:gd name="T23" fmla="*/ 1 h 39"/>
                <a:gd name="T24" fmla="*/ 13 w 26"/>
                <a:gd name="T25" fmla="*/ 0 h 39"/>
                <a:gd name="T26" fmla="*/ 11 w 26"/>
                <a:gd name="T27"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39">
                  <a:moveTo>
                    <a:pt x="11" y="1"/>
                  </a:moveTo>
                  <a:cubicBezTo>
                    <a:pt x="11" y="1"/>
                    <a:pt x="0" y="16"/>
                    <a:pt x="0" y="17"/>
                  </a:cubicBezTo>
                  <a:cubicBezTo>
                    <a:pt x="0" y="18"/>
                    <a:pt x="1" y="18"/>
                    <a:pt x="2" y="18"/>
                  </a:cubicBezTo>
                  <a:cubicBezTo>
                    <a:pt x="2" y="18"/>
                    <a:pt x="3" y="18"/>
                    <a:pt x="6" y="18"/>
                  </a:cubicBezTo>
                  <a:cubicBezTo>
                    <a:pt x="6" y="38"/>
                    <a:pt x="6" y="38"/>
                    <a:pt x="6" y="38"/>
                  </a:cubicBezTo>
                  <a:cubicBezTo>
                    <a:pt x="6" y="39"/>
                    <a:pt x="6" y="39"/>
                    <a:pt x="7" y="39"/>
                  </a:cubicBezTo>
                  <a:cubicBezTo>
                    <a:pt x="18" y="39"/>
                    <a:pt x="18" y="39"/>
                    <a:pt x="18" y="39"/>
                  </a:cubicBezTo>
                  <a:cubicBezTo>
                    <a:pt x="19" y="39"/>
                    <a:pt x="20" y="39"/>
                    <a:pt x="20" y="38"/>
                  </a:cubicBezTo>
                  <a:cubicBezTo>
                    <a:pt x="20" y="18"/>
                    <a:pt x="20" y="18"/>
                    <a:pt x="20" y="18"/>
                  </a:cubicBezTo>
                  <a:cubicBezTo>
                    <a:pt x="22" y="18"/>
                    <a:pt x="24" y="18"/>
                    <a:pt x="24" y="18"/>
                  </a:cubicBezTo>
                  <a:cubicBezTo>
                    <a:pt x="25" y="18"/>
                    <a:pt x="26" y="18"/>
                    <a:pt x="26" y="17"/>
                  </a:cubicBezTo>
                  <a:cubicBezTo>
                    <a:pt x="26" y="16"/>
                    <a:pt x="15" y="1"/>
                    <a:pt x="14" y="1"/>
                  </a:cubicBezTo>
                  <a:cubicBezTo>
                    <a:pt x="14" y="0"/>
                    <a:pt x="14" y="0"/>
                    <a:pt x="13" y="0"/>
                  </a:cubicBezTo>
                  <a:cubicBezTo>
                    <a:pt x="12" y="0"/>
                    <a:pt x="12" y="0"/>
                    <a:pt x="11" y="1"/>
                  </a:cubicBezTo>
                  <a:close/>
                </a:path>
              </a:pathLst>
            </a:custGeom>
            <a:solidFill>
              <a:srgbClr val="4B48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9" name="出自【趣你的PPT】(微信:qunideppt)：最优质的PPT资源库"/>
            <p:cNvSpPr/>
            <p:nvPr/>
          </p:nvSpPr>
          <p:spPr bwMode="auto">
            <a:xfrm>
              <a:off x="7556500" y="1558925"/>
              <a:ext cx="52388" cy="84138"/>
            </a:xfrm>
            <a:custGeom>
              <a:avLst/>
              <a:gdLst>
                <a:gd name="T0" fmla="*/ 14 w 25"/>
                <a:gd name="T1" fmla="*/ 38 h 39"/>
                <a:gd name="T2" fmla="*/ 25 w 25"/>
                <a:gd name="T3" fmla="*/ 22 h 39"/>
                <a:gd name="T4" fmla="*/ 24 w 25"/>
                <a:gd name="T5" fmla="*/ 21 h 39"/>
                <a:gd name="T6" fmla="*/ 20 w 25"/>
                <a:gd name="T7" fmla="*/ 21 h 39"/>
                <a:gd name="T8" fmla="*/ 20 w 25"/>
                <a:gd name="T9" fmla="*/ 1 h 39"/>
                <a:gd name="T10" fmla="*/ 18 w 25"/>
                <a:gd name="T11" fmla="*/ 0 h 39"/>
                <a:gd name="T12" fmla="*/ 7 w 25"/>
                <a:gd name="T13" fmla="*/ 0 h 39"/>
                <a:gd name="T14" fmla="*/ 5 w 25"/>
                <a:gd name="T15" fmla="*/ 1 h 39"/>
                <a:gd name="T16" fmla="*/ 5 w 25"/>
                <a:gd name="T17" fmla="*/ 21 h 39"/>
                <a:gd name="T18" fmla="*/ 1 w 25"/>
                <a:gd name="T19" fmla="*/ 21 h 39"/>
                <a:gd name="T20" fmla="*/ 0 w 25"/>
                <a:gd name="T21" fmla="*/ 22 h 39"/>
                <a:gd name="T22" fmla="*/ 11 w 25"/>
                <a:gd name="T23" fmla="*/ 38 h 39"/>
                <a:gd name="T24" fmla="*/ 12 w 25"/>
                <a:gd name="T25" fmla="*/ 39 h 39"/>
                <a:gd name="T26" fmla="*/ 14 w 25"/>
                <a:gd name="T27"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9">
                  <a:moveTo>
                    <a:pt x="14" y="38"/>
                  </a:moveTo>
                  <a:cubicBezTo>
                    <a:pt x="14" y="38"/>
                    <a:pt x="25" y="23"/>
                    <a:pt x="25" y="22"/>
                  </a:cubicBezTo>
                  <a:cubicBezTo>
                    <a:pt x="25" y="21"/>
                    <a:pt x="25" y="21"/>
                    <a:pt x="24" y="21"/>
                  </a:cubicBezTo>
                  <a:cubicBezTo>
                    <a:pt x="24" y="21"/>
                    <a:pt x="22" y="21"/>
                    <a:pt x="20" y="21"/>
                  </a:cubicBezTo>
                  <a:cubicBezTo>
                    <a:pt x="20" y="1"/>
                    <a:pt x="20" y="1"/>
                    <a:pt x="20" y="1"/>
                  </a:cubicBezTo>
                  <a:cubicBezTo>
                    <a:pt x="20" y="0"/>
                    <a:pt x="19" y="0"/>
                    <a:pt x="18" y="0"/>
                  </a:cubicBezTo>
                  <a:cubicBezTo>
                    <a:pt x="7" y="0"/>
                    <a:pt x="7" y="0"/>
                    <a:pt x="7" y="0"/>
                  </a:cubicBezTo>
                  <a:cubicBezTo>
                    <a:pt x="6" y="0"/>
                    <a:pt x="5" y="0"/>
                    <a:pt x="5" y="1"/>
                  </a:cubicBezTo>
                  <a:cubicBezTo>
                    <a:pt x="5" y="21"/>
                    <a:pt x="5" y="21"/>
                    <a:pt x="5" y="21"/>
                  </a:cubicBezTo>
                  <a:cubicBezTo>
                    <a:pt x="3" y="21"/>
                    <a:pt x="1" y="21"/>
                    <a:pt x="1" y="21"/>
                  </a:cubicBezTo>
                  <a:cubicBezTo>
                    <a:pt x="0" y="21"/>
                    <a:pt x="0" y="21"/>
                    <a:pt x="0" y="22"/>
                  </a:cubicBezTo>
                  <a:cubicBezTo>
                    <a:pt x="0" y="23"/>
                    <a:pt x="11" y="38"/>
                    <a:pt x="11" y="38"/>
                  </a:cubicBezTo>
                  <a:cubicBezTo>
                    <a:pt x="11" y="39"/>
                    <a:pt x="12" y="39"/>
                    <a:pt x="12" y="39"/>
                  </a:cubicBezTo>
                  <a:cubicBezTo>
                    <a:pt x="13" y="39"/>
                    <a:pt x="14" y="39"/>
                    <a:pt x="14" y="38"/>
                  </a:cubicBezTo>
                  <a:close/>
                </a:path>
              </a:pathLst>
            </a:custGeom>
            <a:solidFill>
              <a:srgbClr val="4B48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sp>
        <p:nvSpPr>
          <p:cNvPr id="20" name="出自【趣你的PPT】(微信:qunideppt)：最优质的PPT资源库"/>
          <p:cNvSpPr/>
          <p:nvPr/>
        </p:nvSpPr>
        <p:spPr bwMode="auto">
          <a:xfrm>
            <a:off x="4800817" y="4746273"/>
            <a:ext cx="399676" cy="399676"/>
          </a:xfrm>
          <a:custGeom>
            <a:avLst/>
            <a:gdLst>
              <a:gd name="T0" fmla="*/ 194 w 240"/>
              <a:gd name="T1" fmla="*/ 157 h 240"/>
              <a:gd name="T2" fmla="*/ 163 w 240"/>
              <a:gd name="T3" fmla="*/ 167 h 240"/>
              <a:gd name="T4" fmla="*/ 92 w 240"/>
              <a:gd name="T5" fmla="*/ 127 h 240"/>
              <a:gd name="T6" fmla="*/ 92 w 240"/>
              <a:gd name="T7" fmla="*/ 120 h 240"/>
              <a:gd name="T8" fmla="*/ 165 w 240"/>
              <a:gd name="T9" fmla="*/ 78 h 240"/>
              <a:gd name="T10" fmla="*/ 189 w 240"/>
              <a:gd name="T11" fmla="*/ 84 h 240"/>
              <a:gd name="T12" fmla="*/ 235 w 240"/>
              <a:gd name="T13" fmla="*/ 42 h 240"/>
              <a:gd name="T14" fmla="*/ 189 w 240"/>
              <a:gd name="T15" fmla="*/ 0 h 240"/>
              <a:gd name="T16" fmla="*/ 143 w 240"/>
              <a:gd name="T17" fmla="*/ 42 h 240"/>
              <a:gd name="T18" fmla="*/ 145 w 240"/>
              <a:gd name="T19" fmla="*/ 55 h 240"/>
              <a:gd name="T20" fmla="*/ 75 w 240"/>
              <a:gd name="T21" fmla="*/ 95 h 240"/>
              <a:gd name="T22" fmla="*/ 46 w 240"/>
              <a:gd name="T23" fmla="*/ 85 h 240"/>
              <a:gd name="T24" fmla="*/ 0 w 240"/>
              <a:gd name="T25" fmla="*/ 127 h 240"/>
              <a:gd name="T26" fmla="*/ 46 w 240"/>
              <a:gd name="T27" fmla="*/ 169 h 240"/>
              <a:gd name="T28" fmla="*/ 81 w 240"/>
              <a:gd name="T29" fmla="*/ 155 h 240"/>
              <a:gd name="T30" fmla="*/ 148 w 240"/>
              <a:gd name="T31" fmla="*/ 193 h 240"/>
              <a:gd name="T32" fmla="*/ 148 w 240"/>
              <a:gd name="T33" fmla="*/ 198 h 240"/>
              <a:gd name="T34" fmla="*/ 194 w 240"/>
              <a:gd name="T35" fmla="*/ 240 h 240"/>
              <a:gd name="T36" fmla="*/ 240 w 240"/>
              <a:gd name="T37" fmla="*/ 198 h 240"/>
              <a:gd name="T38" fmla="*/ 194 w 240"/>
              <a:gd name="T39" fmla="*/ 15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240">
                <a:moveTo>
                  <a:pt x="194" y="157"/>
                </a:moveTo>
                <a:cubicBezTo>
                  <a:pt x="182" y="157"/>
                  <a:pt x="171" y="161"/>
                  <a:pt x="163" y="167"/>
                </a:cubicBezTo>
                <a:cubicBezTo>
                  <a:pt x="92" y="127"/>
                  <a:pt x="92" y="127"/>
                  <a:pt x="92" y="127"/>
                </a:cubicBezTo>
                <a:cubicBezTo>
                  <a:pt x="92" y="124"/>
                  <a:pt x="92" y="122"/>
                  <a:pt x="92" y="120"/>
                </a:cubicBezTo>
                <a:cubicBezTo>
                  <a:pt x="165" y="78"/>
                  <a:pt x="165" y="78"/>
                  <a:pt x="165" y="78"/>
                </a:cubicBezTo>
                <a:cubicBezTo>
                  <a:pt x="172" y="82"/>
                  <a:pt x="180" y="84"/>
                  <a:pt x="189" y="84"/>
                </a:cubicBezTo>
                <a:cubicBezTo>
                  <a:pt x="215" y="84"/>
                  <a:pt x="235" y="65"/>
                  <a:pt x="235" y="42"/>
                </a:cubicBezTo>
                <a:cubicBezTo>
                  <a:pt x="235" y="19"/>
                  <a:pt x="215" y="0"/>
                  <a:pt x="189" y="0"/>
                </a:cubicBezTo>
                <a:cubicBezTo>
                  <a:pt x="164" y="0"/>
                  <a:pt x="143" y="19"/>
                  <a:pt x="143" y="42"/>
                </a:cubicBezTo>
                <a:cubicBezTo>
                  <a:pt x="143" y="47"/>
                  <a:pt x="144" y="51"/>
                  <a:pt x="145" y="55"/>
                </a:cubicBezTo>
                <a:cubicBezTo>
                  <a:pt x="75" y="95"/>
                  <a:pt x="75" y="95"/>
                  <a:pt x="75" y="95"/>
                </a:cubicBezTo>
                <a:cubicBezTo>
                  <a:pt x="67" y="89"/>
                  <a:pt x="57" y="85"/>
                  <a:pt x="46" y="85"/>
                </a:cubicBezTo>
                <a:cubicBezTo>
                  <a:pt x="21" y="85"/>
                  <a:pt x="0" y="104"/>
                  <a:pt x="0" y="127"/>
                </a:cubicBezTo>
                <a:cubicBezTo>
                  <a:pt x="0" y="150"/>
                  <a:pt x="21" y="169"/>
                  <a:pt x="46" y="169"/>
                </a:cubicBezTo>
                <a:cubicBezTo>
                  <a:pt x="60" y="169"/>
                  <a:pt x="73" y="164"/>
                  <a:pt x="81" y="155"/>
                </a:cubicBezTo>
                <a:cubicBezTo>
                  <a:pt x="148" y="193"/>
                  <a:pt x="148" y="193"/>
                  <a:pt x="148" y="193"/>
                </a:cubicBezTo>
                <a:cubicBezTo>
                  <a:pt x="148" y="195"/>
                  <a:pt x="148" y="197"/>
                  <a:pt x="148" y="198"/>
                </a:cubicBezTo>
                <a:cubicBezTo>
                  <a:pt x="148" y="221"/>
                  <a:pt x="168" y="240"/>
                  <a:pt x="194" y="240"/>
                </a:cubicBezTo>
                <a:cubicBezTo>
                  <a:pt x="219" y="240"/>
                  <a:pt x="240" y="221"/>
                  <a:pt x="240" y="198"/>
                </a:cubicBezTo>
                <a:cubicBezTo>
                  <a:pt x="240" y="175"/>
                  <a:pt x="219" y="157"/>
                  <a:pt x="194" y="157"/>
                </a:cubicBezTo>
                <a:close/>
              </a:path>
            </a:pathLst>
          </a:custGeom>
          <a:solidFill>
            <a:srgbClr val="4B48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1" name="出自【趣你的PPT】(微信:qunideppt)：最优质的PPT资源库"/>
          <p:cNvSpPr>
            <a:spLocks noEditPoints="1"/>
          </p:cNvSpPr>
          <p:nvPr/>
        </p:nvSpPr>
        <p:spPr bwMode="auto">
          <a:xfrm>
            <a:off x="7102312" y="4829647"/>
            <a:ext cx="386107" cy="309626"/>
          </a:xfrm>
          <a:custGeom>
            <a:avLst/>
            <a:gdLst>
              <a:gd name="T0" fmla="*/ 227 w 232"/>
              <a:gd name="T1" fmla="*/ 0 h 186"/>
              <a:gd name="T2" fmla="*/ 213 w 232"/>
              <a:gd name="T3" fmla="*/ 0 h 186"/>
              <a:gd name="T4" fmla="*/ 208 w 232"/>
              <a:gd name="T5" fmla="*/ 5 h 186"/>
              <a:gd name="T6" fmla="*/ 208 w 232"/>
              <a:gd name="T7" fmla="*/ 28 h 186"/>
              <a:gd name="T8" fmla="*/ 24 w 232"/>
              <a:gd name="T9" fmla="*/ 28 h 186"/>
              <a:gd name="T10" fmla="*/ 24 w 232"/>
              <a:gd name="T11" fmla="*/ 5 h 186"/>
              <a:gd name="T12" fmla="*/ 19 w 232"/>
              <a:gd name="T13" fmla="*/ 0 h 186"/>
              <a:gd name="T14" fmla="*/ 5 w 232"/>
              <a:gd name="T15" fmla="*/ 0 h 186"/>
              <a:gd name="T16" fmla="*/ 0 w 232"/>
              <a:gd name="T17" fmla="*/ 5 h 186"/>
              <a:gd name="T18" fmla="*/ 0 w 232"/>
              <a:gd name="T19" fmla="*/ 180 h 186"/>
              <a:gd name="T20" fmla="*/ 5 w 232"/>
              <a:gd name="T21" fmla="*/ 186 h 186"/>
              <a:gd name="T22" fmla="*/ 19 w 232"/>
              <a:gd name="T23" fmla="*/ 186 h 186"/>
              <a:gd name="T24" fmla="*/ 24 w 232"/>
              <a:gd name="T25" fmla="*/ 180 h 186"/>
              <a:gd name="T26" fmla="*/ 24 w 232"/>
              <a:gd name="T27" fmla="*/ 157 h 186"/>
              <a:gd name="T28" fmla="*/ 208 w 232"/>
              <a:gd name="T29" fmla="*/ 157 h 186"/>
              <a:gd name="T30" fmla="*/ 208 w 232"/>
              <a:gd name="T31" fmla="*/ 180 h 186"/>
              <a:gd name="T32" fmla="*/ 213 w 232"/>
              <a:gd name="T33" fmla="*/ 186 h 186"/>
              <a:gd name="T34" fmla="*/ 227 w 232"/>
              <a:gd name="T35" fmla="*/ 186 h 186"/>
              <a:gd name="T36" fmla="*/ 232 w 232"/>
              <a:gd name="T37" fmla="*/ 180 h 186"/>
              <a:gd name="T38" fmla="*/ 232 w 232"/>
              <a:gd name="T39" fmla="*/ 5 h 186"/>
              <a:gd name="T40" fmla="*/ 227 w 232"/>
              <a:gd name="T41" fmla="*/ 0 h 186"/>
              <a:gd name="T42" fmla="*/ 157 w 232"/>
              <a:gd name="T43" fmla="*/ 98 h 186"/>
              <a:gd name="T44" fmla="*/ 97 w 232"/>
              <a:gd name="T45" fmla="*/ 135 h 186"/>
              <a:gd name="T46" fmla="*/ 92 w 232"/>
              <a:gd name="T47" fmla="*/ 130 h 186"/>
              <a:gd name="T48" fmla="*/ 92 w 232"/>
              <a:gd name="T49" fmla="*/ 56 h 186"/>
              <a:gd name="T50" fmla="*/ 97 w 232"/>
              <a:gd name="T51" fmla="*/ 50 h 186"/>
              <a:gd name="T52" fmla="*/ 157 w 232"/>
              <a:gd name="T53" fmla="*/ 87 h 186"/>
              <a:gd name="T54" fmla="*/ 162 w 232"/>
              <a:gd name="T55" fmla="*/ 93 h 186"/>
              <a:gd name="T56" fmla="*/ 157 w 232"/>
              <a:gd name="T57" fmla="*/ 9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2" h="186">
                <a:moveTo>
                  <a:pt x="227" y="0"/>
                </a:moveTo>
                <a:cubicBezTo>
                  <a:pt x="213" y="0"/>
                  <a:pt x="213" y="0"/>
                  <a:pt x="213" y="0"/>
                </a:cubicBezTo>
                <a:cubicBezTo>
                  <a:pt x="210" y="0"/>
                  <a:pt x="208" y="2"/>
                  <a:pt x="208" y="5"/>
                </a:cubicBezTo>
                <a:cubicBezTo>
                  <a:pt x="208" y="28"/>
                  <a:pt x="208" y="28"/>
                  <a:pt x="208" y="28"/>
                </a:cubicBezTo>
                <a:cubicBezTo>
                  <a:pt x="24" y="28"/>
                  <a:pt x="24" y="28"/>
                  <a:pt x="24" y="28"/>
                </a:cubicBezTo>
                <a:cubicBezTo>
                  <a:pt x="24" y="5"/>
                  <a:pt x="24" y="5"/>
                  <a:pt x="24" y="5"/>
                </a:cubicBezTo>
                <a:cubicBezTo>
                  <a:pt x="24" y="2"/>
                  <a:pt x="22" y="0"/>
                  <a:pt x="19" y="0"/>
                </a:cubicBezTo>
                <a:cubicBezTo>
                  <a:pt x="5" y="0"/>
                  <a:pt x="5" y="0"/>
                  <a:pt x="5" y="0"/>
                </a:cubicBezTo>
                <a:cubicBezTo>
                  <a:pt x="2" y="0"/>
                  <a:pt x="0" y="2"/>
                  <a:pt x="0" y="5"/>
                </a:cubicBezTo>
                <a:cubicBezTo>
                  <a:pt x="0" y="180"/>
                  <a:pt x="0" y="180"/>
                  <a:pt x="0" y="180"/>
                </a:cubicBezTo>
                <a:cubicBezTo>
                  <a:pt x="0" y="183"/>
                  <a:pt x="2" y="186"/>
                  <a:pt x="5" y="186"/>
                </a:cubicBezTo>
                <a:cubicBezTo>
                  <a:pt x="19" y="186"/>
                  <a:pt x="19" y="186"/>
                  <a:pt x="19" y="186"/>
                </a:cubicBezTo>
                <a:cubicBezTo>
                  <a:pt x="22" y="186"/>
                  <a:pt x="24" y="183"/>
                  <a:pt x="24" y="180"/>
                </a:cubicBezTo>
                <a:cubicBezTo>
                  <a:pt x="24" y="157"/>
                  <a:pt x="24" y="157"/>
                  <a:pt x="24" y="157"/>
                </a:cubicBezTo>
                <a:cubicBezTo>
                  <a:pt x="208" y="157"/>
                  <a:pt x="208" y="157"/>
                  <a:pt x="208" y="157"/>
                </a:cubicBezTo>
                <a:cubicBezTo>
                  <a:pt x="208" y="180"/>
                  <a:pt x="208" y="180"/>
                  <a:pt x="208" y="180"/>
                </a:cubicBezTo>
                <a:cubicBezTo>
                  <a:pt x="208" y="183"/>
                  <a:pt x="210" y="186"/>
                  <a:pt x="213" y="186"/>
                </a:cubicBezTo>
                <a:cubicBezTo>
                  <a:pt x="227" y="186"/>
                  <a:pt x="227" y="186"/>
                  <a:pt x="227" y="186"/>
                </a:cubicBezTo>
                <a:cubicBezTo>
                  <a:pt x="230" y="186"/>
                  <a:pt x="232" y="183"/>
                  <a:pt x="232" y="180"/>
                </a:cubicBezTo>
                <a:cubicBezTo>
                  <a:pt x="232" y="5"/>
                  <a:pt x="232" y="5"/>
                  <a:pt x="232" y="5"/>
                </a:cubicBezTo>
                <a:cubicBezTo>
                  <a:pt x="232" y="2"/>
                  <a:pt x="230" y="0"/>
                  <a:pt x="227" y="0"/>
                </a:cubicBezTo>
                <a:close/>
                <a:moveTo>
                  <a:pt x="157" y="98"/>
                </a:moveTo>
                <a:cubicBezTo>
                  <a:pt x="156" y="98"/>
                  <a:pt x="100" y="135"/>
                  <a:pt x="97" y="135"/>
                </a:cubicBezTo>
                <a:cubicBezTo>
                  <a:pt x="95" y="135"/>
                  <a:pt x="92" y="133"/>
                  <a:pt x="92" y="130"/>
                </a:cubicBezTo>
                <a:cubicBezTo>
                  <a:pt x="92" y="128"/>
                  <a:pt x="92" y="57"/>
                  <a:pt x="92" y="56"/>
                </a:cubicBezTo>
                <a:cubicBezTo>
                  <a:pt x="92" y="53"/>
                  <a:pt x="95" y="50"/>
                  <a:pt x="97" y="50"/>
                </a:cubicBezTo>
                <a:cubicBezTo>
                  <a:pt x="100" y="50"/>
                  <a:pt x="156" y="87"/>
                  <a:pt x="157" y="87"/>
                </a:cubicBezTo>
                <a:cubicBezTo>
                  <a:pt x="159" y="89"/>
                  <a:pt x="162" y="90"/>
                  <a:pt x="162" y="93"/>
                </a:cubicBezTo>
                <a:cubicBezTo>
                  <a:pt x="162" y="96"/>
                  <a:pt x="159" y="96"/>
                  <a:pt x="157" y="98"/>
                </a:cubicBezTo>
                <a:close/>
              </a:path>
            </a:pathLst>
          </a:custGeom>
          <a:solidFill>
            <a:srgbClr val="4B48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9" name="出自【趣你的PPT】(微信:qunideppt)：最优质的PPT资源库"/>
          <p:cNvSpPr txBox="1"/>
          <p:nvPr/>
        </p:nvSpPr>
        <p:spPr>
          <a:xfrm>
            <a:off x="5553036" y="3381720"/>
            <a:ext cx="441146" cy="369332"/>
          </a:xfrm>
          <a:prstGeom prst="rect">
            <a:avLst/>
          </a:prstGeom>
          <a:noFill/>
        </p:spPr>
        <p:txBody>
          <a:bodyPr wrap="none" rtlCol="0">
            <a:spAutoFit/>
          </a:bodyPr>
          <a:lstStyle/>
          <a:p>
            <a:r>
              <a:rPr lang="en-US" altLang="zh-CN" dirty="0" smtClean="0">
                <a:solidFill>
                  <a:srgbClr val="FFFFFF"/>
                </a:solidFill>
                <a:latin typeface="Arial" pitchFamily="34" charset="0"/>
                <a:ea typeface="Microsoft YaHei UI" pitchFamily="34" charset="-122"/>
                <a:cs typeface="Arial" pitchFamily="34" charset="0"/>
              </a:rPr>
              <a:t>01</a:t>
            </a:r>
            <a:endParaRPr lang="zh-CN" altLang="en-US" dirty="0">
              <a:solidFill>
                <a:srgbClr val="FFFFFF"/>
              </a:solidFill>
              <a:latin typeface="Arial" pitchFamily="34" charset="0"/>
              <a:ea typeface="Microsoft YaHei UI" pitchFamily="34" charset="-122"/>
              <a:cs typeface="Arial" pitchFamily="34" charset="0"/>
            </a:endParaRPr>
          </a:p>
        </p:txBody>
      </p:sp>
      <p:sp>
        <p:nvSpPr>
          <p:cNvPr id="61" name="出自【趣你的PPT】(微信:qunideppt)：最优质的PPT资源库"/>
          <p:cNvSpPr txBox="1"/>
          <p:nvPr/>
        </p:nvSpPr>
        <p:spPr>
          <a:xfrm>
            <a:off x="5553036" y="4256578"/>
            <a:ext cx="441146" cy="369332"/>
          </a:xfrm>
          <a:prstGeom prst="rect">
            <a:avLst/>
          </a:prstGeom>
          <a:noFill/>
        </p:spPr>
        <p:txBody>
          <a:bodyPr wrap="none" rtlCol="0">
            <a:spAutoFit/>
          </a:bodyPr>
          <a:lstStyle/>
          <a:p>
            <a:r>
              <a:rPr lang="en-US" altLang="zh-CN" dirty="0" smtClean="0">
                <a:solidFill>
                  <a:srgbClr val="FFFFFF"/>
                </a:solidFill>
                <a:latin typeface="Arial" pitchFamily="34" charset="0"/>
                <a:ea typeface="Microsoft YaHei UI" pitchFamily="34" charset="-122"/>
                <a:cs typeface="Arial" pitchFamily="34" charset="0"/>
              </a:rPr>
              <a:t>04</a:t>
            </a:r>
            <a:endParaRPr lang="zh-CN" altLang="en-US" dirty="0">
              <a:solidFill>
                <a:srgbClr val="FFFFFF"/>
              </a:solidFill>
              <a:latin typeface="Arial" pitchFamily="34" charset="0"/>
              <a:ea typeface="Microsoft YaHei UI" pitchFamily="34" charset="-122"/>
              <a:cs typeface="Arial" pitchFamily="34" charset="0"/>
            </a:endParaRPr>
          </a:p>
        </p:txBody>
      </p:sp>
      <p:sp>
        <p:nvSpPr>
          <p:cNvPr id="68" name="出自【趣你的PPT】(微信:qunideppt)：最优质的PPT资源库"/>
          <p:cNvSpPr txBox="1"/>
          <p:nvPr/>
        </p:nvSpPr>
        <p:spPr>
          <a:xfrm>
            <a:off x="6289477" y="3381720"/>
            <a:ext cx="441146" cy="369332"/>
          </a:xfrm>
          <a:prstGeom prst="rect">
            <a:avLst/>
          </a:prstGeom>
          <a:noFill/>
        </p:spPr>
        <p:txBody>
          <a:bodyPr wrap="none" rtlCol="0">
            <a:spAutoFit/>
          </a:bodyPr>
          <a:lstStyle/>
          <a:p>
            <a:r>
              <a:rPr lang="en-US" altLang="zh-CN" dirty="0" smtClean="0">
                <a:solidFill>
                  <a:srgbClr val="FFFFFF"/>
                </a:solidFill>
                <a:latin typeface="Arial" pitchFamily="34" charset="0"/>
                <a:ea typeface="Microsoft YaHei UI" pitchFamily="34" charset="-122"/>
                <a:cs typeface="Arial" pitchFamily="34" charset="0"/>
              </a:rPr>
              <a:t>02</a:t>
            </a:r>
            <a:endParaRPr lang="zh-CN" altLang="en-US" dirty="0">
              <a:solidFill>
                <a:srgbClr val="FFFFFF"/>
              </a:solidFill>
              <a:latin typeface="Arial" pitchFamily="34" charset="0"/>
              <a:ea typeface="Microsoft YaHei UI" pitchFamily="34" charset="-122"/>
              <a:cs typeface="Arial" pitchFamily="34" charset="0"/>
            </a:endParaRPr>
          </a:p>
        </p:txBody>
      </p:sp>
      <p:sp>
        <p:nvSpPr>
          <p:cNvPr id="69" name="出自【趣你的PPT】(微信:qunideppt)：最优质的PPT资源库"/>
          <p:cNvSpPr txBox="1"/>
          <p:nvPr/>
        </p:nvSpPr>
        <p:spPr>
          <a:xfrm>
            <a:off x="6289477" y="4256578"/>
            <a:ext cx="441146" cy="369332"/>
          </a:xfrm>
          <a:prstGeom prst="rect">
            <a:avLst/>
          </a:prstGeom>
          <a:noFill/>
        </p:spPr>
        <p:txBody>
          <a:bodyPr wrap="none" rtlCol="0">
            <a:spAutoFit/>
          </a:bodyPr>
          <a:lstStyle/>
          <a:p>
            <a:r>
              <a:rPr lang="en-US" altLang="zh-CN" dirty="0" smtClean="0">
                <a:solidFill>
                  <a:srgbClr val="FFFFFF"/>
                </a:solidFill>
                <a:latin typeface="Arial" pitchFamily="34" charset="0"/>
                <a:ea typeface="Microsoft YaHei UI" pitchFamily="34" charset="-122"/>
                <a:cs typeface="Arial" pitchFamily="34" charset="0"/>
              </a:rPr>
              <a:t>03</a:t>
            </a:r>
            <a:endParaRPr lang="zh-CN" altLang="en-US" dirty="0">
              <a:solidFill>
                <a:srgbClr val="FFFFFF"/>
              </a:solidFill>
              <a:latin typeface="Arial" pitchFamily="34" charset="0"/>
              <a:ea typeface="Microsoft YaHei UI" pitchFamily="34" charset="-122"/>
              <a:cs typeface="Arial" pitchFamily="34" charset="0"/>
            </a:endParaRPr>
          </a:p>
        </p:txBody>
      </p:sp>
      <p:grpSp>
        <p:nvGrpSpPr>
          <p:cNvPr id="29" name="Group 28出自【趣你的PPT】(微信:qunideppt)：最优质的PPT资源库"/>
          <p:cNvGrpSpPr/>
          <p:nvPr/>
        </p:nvGrpSpPr>
        <p:grpSpPr>
          <a:xfrm>
            <a:off x="1080578" y="2477245"/>
            <a:ext cx="2583542" cy="1019560"/>
            <a:chOff x="1146629" y="1849438"/>
            <a:chExt cx="2583542" cy="1019560"/>
          </a:xfrm>
        </p:grpSpPr>
        <p:sp>
          <p:nvSpPr>
            <p:cNvPr id="30" name="出自【趣你的PPT】(微信:qunideppt)：最优质的PPT资源库"/>
            <p:cNvSpPr txBox="1">
              <a:spLocks noChangeArrowheads="1"/>
            </p:cNvSpPr>
            <p:nvPr/>
          </p:nvSpPr>
          <p:spPr bwMode="auto">
            <a:xfrm>
              <a:off x="2298347" y="1849438"/>
              <a:ext cx="1395766" cy="30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r" defTabSz="914400" rtl="0" eaLnBrk="1" latinLnBrk="0" hangingPunct="1">
                <a:spcBef>
                  <a:spcPts val="0"/>
                </a:spcBef>
                <a:spcAft>
                  <a:spcPts val="0"/>
                </a:spcAft>
                <a:buClrTx/>
                <a:buSzTx/>
                <a:buFontTx/>
                <a:buNone/>
                <a:defRPr/>
              </a:pPr>
              <a:r>
                <a:rPr kumimoji="0" lang="zh-CN" altLang="en-US" sz="1400" b="1"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点击添加标题</a:t>
              </a:r>
            </a:p>
          </p:txBody>
        </p:sp>
        <p:sp>
          <p:nvSpPr>
            <p:cNvPr id="31" name="出自【趣你的PPT】(微信:qunideppt)：最优质的PPT资源库"/>
            <p:cNvSpPr txBox="1"/>
            <p:nvPr/>
          </p:nvSpPr>
          <p:spPr>
            <a:xfrm>
              <a:off x="1146629" y="2130334"/>
              <a:ext cx="2583542" cy="738664"/>
            </a:xfrm>
            <a:prstGeom prst="rect">
              <a:avLst/>
            </a:prstGeom>
            <a:noFill/>
          </p:spPr>
          <p:txBody>
            <a:bodyPr wrap="square" rtlCol="0">
              <a:spAutoFit/>
            </a:bodyPr>
            <a:lstStyle/>
            <a:p>
              <a:pPr algn="r"/>
              <a:r>
                <a:rPr lang="zh-CN" altLang="en-US" sz="1400" dirty="0" smtClean="0">
                  <a:latin typeface="微软雅黑" panose="020B0503020204020204" pitchFamily="34" charset="-122"/>
                  <a:ea typeface="微软雅黑" panose="020B0503020204020204" pitchFamily="34" charset="-122"/>
                </a:rPr>
                <a:t>飞翔的石头致力于日常图表的应用推广创意模板的开发以及相关领域的拓展 </a:t>
              </a:r>
              <a:endParaRPr lang="zh-CN" altLang="en-US" sz="1400" dirty="0">
                <a:latin typeface="微软雅黑" panose="020B0503020204020204" pitchFamily="34" charset="-122"/>
                <a:ea typeface="微软雅黑" panose="020B0503020204020204" pitchFamily="34" charset="-122"/>
              </a:endParaRPr>
            </a:p>
          </p:txBody>
        </p:sp>
      </p:grpSp>
      <p:grpSp>
        <p:nvGrpSpPr>
          <p:cNvPr id="32" name="Group 31出自【趣你的PPT】(微信:qunideppt)：最优质的PPT资源库"/>
          <p:cNvGrpSpPr/>
          <p:nvPr/>
        </p:nvGrpSpPr>
        <p:grpSpPr>
          <a:xfrm>
            <a:off x="8749950" y="2469988"/>
            <a:ext cx="2583542" cy="1034074"/>
            <a:chOff x="1146629" y="1834924"/>
            <a:chExt cx="2583542" cy="1034074"/>
          </a:xfrm>
        </p:grpSpPr>
        <p:sp>
          <p:nvSpPr>
            <p:cNvPr id="33" name="出自【趣你的PPT】(微信:qunideppt)：最优质的PPT资源库"/>
            <p:cNvSpPr txBox="1">
              <a:spLocks noChangeArrowheads="1"/>
            </p:cNvSpPr>
            <p:nvPr/>
          </p:nvSpPr>
          <p:spPr bwMode="auto">
            <a:xfrm>
              <a:off x="1166232" y="1834924"/>
              <a:ext cx="1395766" cy="30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defTabSz="914400" rtl="0" eaLnBrk="1" latinLnBrk="0" hangingPunct="1">
                <a:spcBef>
                  <a:spcPts val="0"/>
                </a:spcBef>
                <a:spcAft>
                  <a:spcPts val="0"/>
                </a:spcAft>
                <a:buClrTx/>
                <a:buSzTx/>
                <a:buFontTx/>
                <a:buNone/>
                <a:defRPr/>
              </a:pPr>
              <a:r>
                <a:rPr kumimoji="0" lang="zh-CN" altLang="en-US" sz="1400" b="1"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点击添加标题</a:t>
              </a:r>
            </a:p>
          </p:txBody>
        </p:sp>
        <p:sp>
          <p:nvSpPr>
            <p:cNvPr id="34" name="出自【趣你的PPT】(微信:qunideppt)：最优质的PPT资源库"/>
            <p:cNvSpPr txBox="1"/>
            <p:nvPr/>
          </p:nvSpPr>
          <p:spPr>
            <a:xfrm>
              <a:off x="1146629" y="2130334"/>
              <a:ext cx="2583542" cy="738664"/>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飞翔的石头致力于日常图表的应用推广创意模板的开发以及相关领域的拓展 </a:t>
              </a:r>
              <a:endParaRPr lang="zh-CN" altLang="en-US" sz="1400" dirty="0">
                <a:latin typeface="微软雅黑" panose="020B0503020204020204" pitchFamily="34" charset="-122"/>
                <a:ea typeface="微软雅黑" panose="020B0503020204020204" pitchFamily="34" charset="-122"/>
              </a:endParaRPr>
            </a:p>
          </p:txBody>
        </p:sp>
      </p:grpSp>
      <p:grpSp>
        <p:nvGrpSpPr>
          <p:cNvPr id="35" name="Group 34出自【趣你的PPT】(微信:qunideppt)：最优质的PPT资源库"/>
          <p:cNvGrpSpPr/>
          <p:nvPr/>
        </p:nvGrpSpPr>
        <p:grpSpPr>
          <a:xfrm>
            <a:off x="1080578" y="4620839"/>
            <a:ext cx="2583542" cy="1019560"/>
            <a:chOff x="1146629" y="1849438"/>
            <a:chExt cx="2583542" cy="1019560"/>
          </a:xfrm>
        </p:grpSpPr>
        <p:sp>
          <p:nvSpPr>
            <p:cNvPr id="36" name="出自【趣你的PPT】(微信:qunideppt)：最优质的PPT资源库"/>
            <p:cNvSpPr txBox="1">
              <a:spLocks noChangeArrowheads="1"/>
            </p:cNvSpPr>
            <p:nvPr/>
          </p:nvSpPr>
          <p:spPr bwMode="auto">
            <a:xfrm>
              <a:off x="2298347" y="1849438"/>
              <a:ext cx="1395766" cy="30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r" defTabSz="914400" rtl="0" eaLnBrk="1" latinLnBrk="0" hangingPunct="1">
                <a:spcBef>
                  <a:spcPts val="0"/>
                </a:spcBef>
                <a:spcAft>
                  <a:spcPts val="0"/>
                </a:spcAft>
                <a:buClrTx/>
                <a:buSzTx/>
                <a:buFontTx/>
                <a:buNone/>
                <a:defRPr/>
              </a:pPr>
              <a:r>
                <a:rPr kumimoji="0" lang="zh-CN" altLang="en-US" sz="1400" b="1"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点击添加标题</a:t>
              </a:r>
            </a:p>
          </p:txBody>
        </p:sp>
        <p:sp>
          <p:nvSpPr>
            <p:cNvPr id="37" name="出自【趣你的PPT】(微信:qunideppt)：最优质的PPT资源库"/>
            <p:cNvSpPr txBox="1"/>
            <p:nvPr/>
          </p:nvSpPr>
          <p:spPr>
            <a:xfrm>
              <a:off x="1146629" y="2130334"/>
              <a:ext cx="2583542" cy="738664"/>
            </a:xfrm>
            <a:prstGeom prst="rect">
              <a:avLst/>
            </a:prstGeom>
            <a:noFill/>
          </p:spPr>
          <p:txBody>
            <a:bodyPr wrap="square" rtlCol="0">
              <a:spAutoFit/>
            </a:bodyPr>
            <a:lstStyle/>
            <a:p>
              <a:pPr algn="r"/>
              <a:r>
                <a:rPr lang="zh-CN" altLang="en-US" sz="1400" dirty="0" smtClean="0">
                  <a:latin typeface="微软雅黑" panose="020B0503020204020204" pitchFamily="34" charset="-122"/>
                  <a:ea typeface="微软雅黑" panose="020B0503020204020204" pitchFamily="34" charset="-122"/>
                </a:rPr>
                <a:t>飞翔的石头致力于日常图表的应用推广创意模板的开发以及相关领域的拓展 </a:t>
              </a:r>
              <a:endParaRPr lang="zh-CN" altLang="en-US" sz="1400" dirty="0">
                <a:latin typeface="微软雅黑" panose="020B0503020204020204" pitchFamily="34" charset="-122"/>
                <a:ea typeface="微软雅黑" panose="020B0503020204020204" pitchFamily="34" charset="-122"/>
              </a:endParaRPr>
            </a:p>
          </p:txBody>
        </p:sp>
      </p:grpSp>
      <p:grpSp>
        <p:nvGrpSpPr>
          <p:cNvPr id="38" name="Group 37出自【趣你的PPT】(微信:qunideppt)：最优质的PPT资源库"/>
          <p:cNvGrpSpPr/>
          <p:nvPr/>
        </p:nvGrpSpPr>
        <p:grpSpPr>
          <a:xfrm>
            <a:off x="8749950" y="4613582"/>
            <a:ext cx="2583542" cy="1034074"/>
            <a:chOff x="1146629" y="1834924"/>
            <a:chExt cx="2583542" cy="1034074"/>
          </a:xfrm>
        </p:grpSpPr>
        <p:sp>
          <p:nvSpPr>
            <p:cNvPr id="39" name="出自【趣你的PPT】(微信:qunideppt)：最优质的PPT资源库"/>
            <p:cNvSpPr txBox="1">
              <a:spLocks noChangeArrowheads="1"/>
            </p:cNvSpPr>
            <p:nvPr/>
          </p:nvSpPr>
          <p:spPr bwMode="auto">
            <a:xfrm>
              <a:off x="1166232" y="1834924"/>
              <a:ext cx="1395766" cy="30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defTabSz="914400" rtl="0" eaLnBrk="1" latinLnBrk="0" hangingPunct="1">
                <a:spcBef>
                  <a:spcPts val="0"/>
                </a:spcBef>
                <a:spcAft>
                  <a:spcPts val="0"/>
                </a:spcAft>
                <a:buClrTx/>
                <a:buSzTx/>
                <a:buFontTx/>
                <a:buNone/>
                <a:defRPr/>
              </a:pPr>
              <a:r>
                <a:rPr kumimoji="0" lang="zh-CN" altLang="en-US" sz="1400" b="1"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点击添加标题</a:t>
              </a:r>
            </a:p>
          </p:txBody>
        </p:sp>
        <p:sp>
          <p:nvSpPr>
            <p:cNvPr id="40" name="出自【趣你的PPT】(微信:qunideppt)：最优质的PPT资源库"/>
            <p:cNvSpPr txBox="1"/>
            <p:nvPr/>
          </p:nvSpPr>
          <p:spPr>
            <a:xfrm>
              <a:off x="1146629" y="2130334"/>
              <a:ext cx="2583542" cy="738664"/>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飞翔的石头致力于日常图表的应用推广创意模板的开发以及相关领域的拓展 </a:t>
              </a:r>
              <a:endParaRPr lang="zh-CN" altLang="en-US" sz="1400" dirty="0">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542963" y="367681"/>
            <a:ext cx="3793169" cy="509506"/>
            <a:chOff x="531181" y="266700"/>
            <a:chExt cx="3793169" cy="509506"/>
          </a:xfrm>
        </p:grpSpPr>
        <p:grpSp>
          <p:nvGrpSpPr>
            <p:cNvPr id="42" name="组合 41"/>
            <p:cNvGrpSpPr/>
            <p:nvPr/>
          </p:nvGrpSpPr>
          <p:grpSpPr>
            <a:xfrm>
              <a:off x="531181" y="320336"/>
              <a:ext cx="3412169" cy="455870"/>
              <a:chOff x="531181" y="320336"/>
              <a:chExt cx="3412169" cy="455870"/>
            </a:xfrm>
          </p:grpSpPr>
          <p:grpSp>
            <p:nvGrpSpPr>
              <p:cNvPr id="44" name="组合 43"/>
              <p:cNvGrpSpPr/>
              <p:nvPr/>
            </p:nvGrpSpPr>
            <p:grpSpPr>
              <a:xfrm>
                <a:off x="531181" y="320336"/>
                <a:ext cx="221958" cy="455870"/>
                <a:chOff x="5024901" y="1727200"/>
                <a:chExt cx="221958" cy="455870"/>
              </a:xfrm>
            </p:grpSpPr>
            <p:sp>
              <p:nvSpPr>
                <p:cNvPr id="46" name="矩形 45"/>
                <p:cNvSpPr/>
                <p:nvPr/>
              </p:nvSpPr>
              <p:spPr>
                <a:xfrm>
                  <a:off x="5044440" y="1727200"/>
                  <a:ext cx="182880" cy="4558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5024901" y="1727200"/>
                  <a:ext cx="221958" cy="45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5" name="直接连接符 44"/>
              <p:cNvCxnSpPr/>
              <p:nvPr/>
            </p:nvCxnSpPr>
            <p:spPr>
              <a:xfrm>
                <a:off x="684753" y="756887"/>
                <a:ext cx="325859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3" name="文本框 42"/>
            <p:cNvSpPr txBox="1"/>
            <p:nvPr/>
          </p:nvSpPr>
          <p:spPr>
            <a:xfrm>
              <a:off x="742950" y="266700"/>
              <a:ext cx="35814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a:t>
              </a:r>
              <a:r>
                <a:rPr lang="zh-CN" altLang="en-US" sz="2400" b="1" dirty="0" smtClean="0">
                  <a:latin typeface="微软雅黑" panose="020B0503020204020204" pitchFamily="34" charset="-122"/>
                  <a:ea typeface="微软雅黑" panose="020B0503020204020204" pitchFamily="34" charset="-122"/>
                </a:rPr>
                <a:t>此处添加您的标题</a:t>
              </a:r>
              <a:endParaRPr lang="zh-CN" altLang="en-US" sz="2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8460657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171700"/>
            <a:ext cx="12192000" cy="21717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438650"/>
            <a:ext cx="12192000" cy="1143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400158" y="2797167"/>
            <a:ext cx="1237398" cy="982312"/>
            <a:chOff x="1785938" y="11113"/>
            <a:chExt cx="8624888" cy="6846888"/>
          </a:xfrm>
          <a:solidFill>
            <a:srgbClr val="FCFCFC"/>
          </a:solidFill>
        </p:grpSpPr>
        <p:sp>
          <p:nvSpPr>
            <p:cNvPr id="9" name="Freeform 6"/>
            <p:cNvSpPr>
              <a:spLocks/>
            </p:cNvSpPr>
            <p:nvPr/>
          </p:nvSpPr>
          <p:spPr bwMode="auto">
            <a:xfrm>
              <a:off x="2341563" y="11113"/>
              <a:ext cx="3617913" cy="5989638"/>
            </a:xfrm>
            <a:custGeom>
              <a:avLst/>
              <a:gdLst>
                <a:gd name="T0" fmla="*/ 0 w 2279"/>
                <a:gd name="T1" fmla="*/ 3773 h 3773"/>
                <a:gd name="T2" fmla="*/ 14 w 2279"/>
                <a:gd name="T3" fmla="*/ 3765 h 3773"/>
                <a:gd name="T4" fmla="*/ 55 w 2279"/>
                <a:gd name="T5" fmla="*/ 3738 h 3773"/>
                <a:gd name="T6" fmla="*/ 121 w 2279"/>
                <a:gd name="T7" fmla="*/ 3700 h 3773"/>
                <a:gd name="T8" fmla="*/ 209 w 2279"/>
                <a:gd name="T9" fmla="*/ 3656 h 3773"/>
                <a:gd name="T10" fmla="*/ 320 w 2279"/>
                <a:gd name="T11" fmla="*/ 3606 h 3773"/>
                <a:gd name="T12" fmla="*/ 450 w 2279"/>
                <a:gd name="T13" fmla="*/ 3557 h 3773"/>
                <a:gd name="T14" fmla="*/ 599 w 2279"/>
                <a:gd name="T15" fmla="*/ 3511 h 3773"/>
                <a:gd name="T16" fmla="*/ 766 w 2279"/>
                <a:gd name="T17" fmla="*/ 3473 h 3773"/>
                <a:gd name="T18" fmla="*/ 945 w 2279"/>
                <a:gd name="T19" fmla="*/ 3448 h 3773"/>
                <a:gd name="T20" fmla="*/ 1141 w 2279"/>
                <a:gd name="T21" fmla="*/ 3438 h 3773"/>
                <a:gd name="T22" fmla="*/ 1335 w 2279"/>
                <a:gd name="T23" fmla="*/ 3448 h 3773"/>
                <a:gd name="T24" fmla="*/ 1516 w 2279"/>
                <a:gd name="T25" fmla="*/ 3473 h 3773"/>
                <a:gd name="T26" fmla="*/ 1680 w 2279"/>
                <a:gd name="T27" fmla="*/ 3511 h 3773"/>
                <a:gd name="T28" fmla="*/ 1830 w 2279"/>
                <a:gd name="T29" fmla="*/ 3557 h 3773"/>
                <a:gd name="T30" fmla="*/ 1960 w 2279"/>
                <a:gd name="T31" fmla="*/ 3606 h 3773"/>
                <a:gd name="T32" fmla="*/ 2070 w 2279"/>
                <a:gd name="T33" fmla="*/ 3656 h 3773"/>
                <a:gd name="T34" fmla="*/ 2159 w 2279"/>
                <a:gd name="T35" fmla="*/ 3700 h 3773"/>
                <a:gd name="T36" fmla="*/ 2225 w 2279"/>
                <a:gd name="T37" fmla="*/ 3738 h 3773"/>
                <a:gd name="T38" fmla="*/ 2266 w 2279"/>
                <a:gd name="T39" fmla="*/ 3765 h 3773"/>
                <a:gd name="T40" fmla="*/ 2279 w 2279"/>
                <a:gd name="T41" fmla="*/ 3773 h 3773"/>
                <a:gd name="T42" fmla="*/ 2276 w 2279"/>
                <a:gd name="T43" fmla="*/ 385 h 3773"/>
                <a:gd name="T44" fmla="*/ 2248 w 2279"/>
                <a:gd name="T45" fmla="*/ 364 h 3773"/>
                <a:gd name="T46" fmla="*/ 2196 w 2279"/>
                <a:gd name="T47" fmla="*/ 326 h 3773"/>
                <a:gd name="T48" fmla="*/ 2118 w 2279"/>
                <a:gd name="T49" fmla="*/ 278 h 3773"/>
                <a:gd name="T50" fmla="*/ 2018 w 2279"/>
                <a:gd name="T51" fmla="*/ 222 h 3773"/>
                <a:gd name="T52" fmla="*/ 1898 w 2279"/>
                <a:gd name="T53" fmla="*/ 164 h 3773"/>
                <a:gd name="T54" fmla="*/ 1758 w 2279"/>
                <a:gd name="T55" fmla="*/ 108 h 3773"/>
                <a:gd name="T56" fmla="*/ 1600 w 2279"/>
                <a:gd name="T57" fmla="*/ 59 h 3773"/>
                <a:gd name="T58" fmla="*/ 1427 w 2279"/>
                <a:gd name="T59" fmla="*/ 23 h 3773"/>
                <a:gd name="T60" fmla="*/ 1240 w 2279"/>
                <a:gd name="T61" fmla="*/ 1 h 3773"/>
                <a:gd name="T62" fmla="*/ 1042 w 2279"/>
                <a:gd name="T63" fmla="*/ 1 h 3773"/>
                <a:gd name="T64" fmla="*/ 853 w 2279"/>
                <a:gd name="T65" fmla="*/ 19 h 3773"/>
                <a:gd name="T66" fmla="*/ 680 w 2279"/>
                <a:gd name="T67" fmla="*/ 52 h 3773"/>
                <a:gd name="T68" fmla="*/ 522 w 2279"/>
                <a:gd name="T69" fmla="*/ 97 h 3773"/>
                <a:gd name="T70" fmla="*/ 382 w 2279"/>
                <a:gd name="T71" fmla="*/ 146 h 3773"/>
                <a:gd name="T72" fmla="*/ 262 w 2279"/>
                <a:gd name="T73" fmla="*/ 197 h 3773"/>
                <a:gd name="T74" fmla="*/ 162 w 2279"/>
                <a:gd name="T75" fmla="*/ 247 h 3773"/>
                <a:gd name="T76" fmla="*/ 84 w 2279"/>
                <a:gd name="T77" fmla="*/ 289 h 3773"/>
                <a:gd name="T78" fmla="*/ 32 w 2279"/>
                <a:gd name="T79" fmla="*/ 322 h 3773"/>
                <a:gd name="T80" fmla="*/ 4 w 2279"/>
                <a:gd name="T81" fmla="*/ 341 h 3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79" h="3773">
                  <a:moveTo>
                    <a:pt x="0" y="344"/>
                  </a:moveTo>
                  <a:lnTo>
                    <a:pt x="0" y="3773"/>
                  </a:lnTo>
                  <a:lnTo>
                    <a:pt x="4" y="3771"/>
                  </a:lnTo>
                  <a:lnTo>
                    <a:pt x="14" y="3765"/>
                  </a:lnTo>
                  <a:lnTo>
                    <a:pt x="32" y="3753"/>
                  </a:lnTo>
                  <a:lnTo>
                    <a:pt x="55" y="3738"/>
                  </a:lnTo>
                  <a:lnTo>
                    <a:pt x="84" y="3722"/>
                  </a:lnTo>
                  <a:lnTo>
                    <a:pt x="121" y="3700"/>
                  </a:lnTo>
                  <a:lnTo>
                    <a:pt x="162" y="3679"/>
                  </a:lnTo>
                  <a:lnTo>
                    <a:pt x="209" y="3656"/>
                  </a:lnTo>
                  <a:lnTo>
                    <a:pt x="262" y="3631"/>
                  </a:lnTo>
                  <a:lnTo>
                    <a:pt x="320" y="3606"/>
                  </a:lnTo>
                  <a:lnTo>
                    <a:pt x="382" y="3582"/>
                  </a:lnTo>
                  <a:lnTo>
                    <a:pt x="450" y="3557"/>
                  </a:lnTo>
                  <a:lnTo>
                    <a:pt x="522" y="3532"/>
                  </a:lnTo>
                  <a:lnTo>
                    <a:pt x="599" y="3511"/>
                  </a:lnTo>
                  <a:lnTo>
                    <a:pt x="680" y="3491"/>
                  </a:lnTo>
                  <a:lnTo>
                    <a:pt x="766" y="3473"/>
                  </a:lnTo>
                  <a:lnTo>
                    <a:pt x="853" y="3460"/>
                  </a:lnTo>
                  <a:lnTo>
                    <a:pt x="945" y="3448"/>
                  </a:lnTo>
                  <a:lnTo>
                    <a:pt x="1042" y="3442"/>
                  </a:lnTo>
                  <a:lnTo>
                    <a:pt x="1141" y="3438"/>
                  </a:lnTo>
                  <a:lnTo>
                    <a:pt x="1240" y="3442"/>
                  </a:lnTo>
                  <a:lnTo>
                    <a:pt x="1335" y="3448"/>
                  </a:lnTo>
                  <a:lnTo>
                    <a:pt x="1427" y="3460"/>
                  </a:lnTo>
                  <a:lnTo>
                    <a:pt x="1516" y="3473"/>
                  </a:lnTo>
                  <a:lnTo>
                    <a:pt x="1600" y="3491"/>
                  </a:lnTo>
                  <a:lnTo>
                    <a:pt x="1680" y="3511"/>
                  </a:lnTo>
                  <a:lnTo>
                    <a:pt x="1758" y="3532"/>
                  </a:lnTo>
                  <a:lnTo>
                    <a:pt x="1830" y="3557"/>
                  </a:lnTo>
                  <a:lnTo>
                    <a:pt x="1898" y="3582"/>
                  </a:lnTo>
                  <a:lnTo>
                    <a:pt x="1960" y="3606"/>
                  </a:lnTo>
                  <a:lnTo>
                    <a:pt x="2018" y="3631"/>
                  </a:lnTo>
                  <a:lnTo>
                    <a:pt x="2070" y="3656"/>
                  </a:lnTo>
                  <a:lnTo>
                    <a:pt x="2118" y="3679"/>
                  </a:lnTo>
                  <a:lnTo>
                    <a:pt x="2159" y="3700"/>
                  </a:lnTo>
                  <a:lnTo>
                    <a:pt x="2196" y="3722"/>
                  </a:lnTo>
                  <a:lnTo>
                    <a:pt x="2225" y="3738"/>
                  </a:lnTo>
                  <a:lnTo>
                    <a:pt x="2248" y="3753"/>
                  </a:lnTo>
                  <a:lnTo>
                    <a:pt x="2266" y="3765"/>
                  </a:lnTo>
                  <a:lnTo>
                    <a:pt x="2276" y="3771"/>
                  </a:lnTo>
                  <a:lnTo>
                    <a:pt x="2279" y="3773"/>
                  </a:lnTo>
                  <a:lnTo>
                    <a:pt x="2279" y="387"/>
                  </a:lnTo>
                  <a:lnTo>
                    <a:pt x="2276" y="385"/>
                  </a:lnTo>
                  <a:lnTo>
                    <a:pt x="2266" y="377"/>
                  </a:lnTo>
                  <a:lnTo>
                    <a:pt x="2248" y="364"/>
                  </a:lnTo>
                  <a:lnTo>
                    <a:pt x="2225" y="347"/>
                  </a:lnTo>
                  <a:lnTo>
                    <a:pt x="2196" y="326"/>
                  </a:lnTo>
                  <a:lnTo>
                    <a:pt x="2159" y="303"/>
                  </a:lnTo>
                  <a:lnTo>
                    <a:pt x="2118" y="278"/>
                  </a:lnTo>
                  <a:lnTo>
                    <a:pt x="2070" y="250"/>
                  </a:lnTo>
                  <a:lnTo>
                    <a:pt x="2018" y="222"/>
                  </a:lnTo>
                  <a:lnTo>
                    <a:pt x="1960" y="192"/>
                  </a:lnTo>
                  <a:lnTo>
                    <a:pt x="1898" y="164"/>
                  </a:lnTo>
                  <a:lnTo>
                    <a:pt x="1830" y="135"/>
                  </a:lnTo>
                  <a:lnTo>
                    <a:pt x="1758" y="108"/>
                  </a:lnTo>
                  <a:lnTo>
                    <a:pt x="1680" y="82"/>
                  </a:lnTo>
                  <a:lnTo>
                    <a:pt x="1600" y="59"/>
                  </a:lnTo>
                  <a:lnTo>
                    <a:pt x="1516" y="39"/>
                  </a:lnTo>
                  <a:lnTo>
                    <a:pt x="1427" y="23"/>
                  </a:lnTo>
                  <a:lnTo>
                    <a:pt x="1335" y="9"/>
                  </a:lnTo>
                  <a:lnTo>
                    <a:pt x="1240" y="1"/>
                  </a:lnTo>
                  <a:lnTo>
                    <a:pt x="1141" y="0"/>
                  </a:lnTo>
                  <a:lnTo>
                    <a:pt x="1042" y="1"/>
                  </a:lnTo>
                  <a:lnTo>
                    <a:pt x="945" y="8"/>
                  </a:lnTo>
                  <a:lnTo>
                    <a:pt x="853" y="19"/>
                  </a:lnTo>
                  <a:lnTo>
                    <a:pt x="766" y="34"/>
                  </a:lnTo>
                  <a:lnTo>
                    <a:pt x="680" y="52"/>
                  </a:lnTo>
                  <a:lnTo>
                    <a:pt x="599" y="74"/>
                  </a:lnTo>
                  <a:lnTo>
                    <a:pt x="522" y="97"/>
                  </a:lnTo>
                  <a:lnTo>
                    <a:pt x="450" y="120"/>
                  </a:lnTo>
                  <a:lnTo>
                    <a:pt x="382" y="146"/>
                  </a:lnTo>
                  <a:lnTo>
                    <a:pt x="320" y="171"/>
                  </a:lnTo>
                  <a:lnTo>
                    <a:pt x="262" y="197"/>
                  </a:lnTo>
                  <a:lnTo>
                    <a:pt x="209" y="222"/>
                  </a:lnTo>
                  <a:lnTo>
                    <a:pt x="162" y="247"/>
                  </a:lnTo>
                  <a:lnTo>
                    <a:pt x="121" y="270"/>
                  </a:lnTo>
                  <a:lnTo>
                    <a:pt x="84" y="289"/>
                  </a:lnTo>
                  <a:lnTo>
                    <a:pt x="55" y="308"/>
                  </a:lnTo>
                  <a:lnTo>
                    <a:pt x="32" y="322"/>
                  </a:lnTo>
                  <a:lnTo>
                    <a:pt x="14" y="334"/>
                  </a:lnTo>
                  <a:lnTo>
                    <a:pt x="4" y="341"/>
                  </a:lnTo>
                  <a:lnTo>
                    <a:pt x="0" y="3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7"/>
            <p:cNvSpPr>
              <a:spLocks/>
            </p:cNvSpPr>
            <p:nvPr/>
          </p:nvSpPr>
          <p:spPr bwMode="auto">
            <a:xfrm>
              <a:off x="6237288" y="11113"/>
              <a:ext cx="3617913" cy="5989638"/>
            </a:xfrm>
            <a:custGeom>
              <a:avLst/>
              <a:gdLst>
                <a:gd name="T0" fmla="*/ 0 w 2279"/>
                <a:gd name="T1" fmla="*/ 3773 h 3773"/>
                <a:gd name="T2" fmla="*/ 15 w 2279"/>
                <a:gd name="T3" fmla="*/ 3765 h 3773"/>
                <a:gd name="T4" fmla="*/ 54 w 2279"/>
                <a:gd name="T5" fmla="*/ 3738 h 3773"/>
                <a:gd name="T6" fmla="*/ 120 w 2279"/>
                <a:gd name="T7" fmla="*/ 3700 h 3773"/>
                <a:gd name="T8" fmla="*/ 209 w 2279"/>
                <a:gd name="T9" fmla="*/ 3656 h 3773"/>
                <a:gd name="T10" fmla="*/ 319 w 2279"/>
                <a:gd name="T11" fmla="*/ 3606 h 3773"/>
                <a:gd name="T12" fmla="*/ 451 w 2279"/>
                <a:gd name="T13" fmla="*/ 3557 h 3773"/>
                <a:gd name="T14" fmla="*/ 599 w 2279"/>
                <a:gd name="T15" fmla="*/ 3511 h 3773"/>
                <a:gd name="T16" fmla="*/ 765 w 2279"/>
                <a:gd name="T17" fmla="*/ 3473 h 3773"/>
                <a:gd name="T18" fmla="*/ 946 w 2279"/>
                <a:gd name="T19" fmla="*/ 3448 h 3773"/>
                <a:gd name="T20" fmla="*/ 1140 w 2279"/>
                <a:gd name="T21" fmla="*/ 3438 h 3773"/>
                <a:gd name="T22" fmla="*/ 1334 w 2279"/>
                <a:gd name="T23" fmla="*/ 3448 h 3773"/>
                <a:gd name="T24" fmla="*/ 1515 w 2279"/>
                <a:gd name="T25" fmla="*/ 3473 h 3773"/>
                <a:gd name="T26" fmla="*/ 1682 w 2279"/>
                <a:gd name="T27" fmla="*/ 3511 h 3773"/>
                <a:gd name="T28" fmla="*/ 1830 w 2279"/>
                <a:gd name="T29" fmla="*/ 3557 h 3773"/>
                <a:gd name="T30" fmla="*/ 1960 w 2279"/>
                <a:gd name="T31" fmla="*/ 3606 h 3773"/>
                <a:gd name="T32" fmla="*/ 2071 w 2279"/>
                <a:gd name="T33" fmla="*/ 3656 h 3773"/>
                <a:gd name="T34" fmla="*/ 2160 w 2279"/>
                <a:gd name="T35" fmla="*/ 3700 h 3773"/>
                <a:gd name="T36" fmla="*/ 2225 w 2279"/>
                <a:gd name="T37" fmla="*/ 3738 h 3773"/>
                <a:gd name="T38" fmla="*/ 2266 w 2279"/>
                <a:gd name="T39" fmla="*/ 3765 h 3773"/>
                <a:gd name="T40" fmla="*/ 2279 w 2279"/>
                <a:gd name="T41" fmla="*/ 3773 h 3773"/>
                <a:gd name="T42" fmla="*/ 2276 w 2279"/>
                <a:gd name="T43" fmla="*/ 385 h 3773"/>
                <a:gd name="T44" fmla="*/ 2249 w 2279"/>
                <a:gd name="T45" fmla="*/ 364 h 3773"/>
                <a:gd name="T46" fmla="*/ 2195 w 2279"/>
                <a:gd name="T47" fmla="*/ 326 h 3773"/>
                <a:gd name="T48" fmla="*/ 2118 w 2279"/>
                <a:gd name="T49" fmla="*/ 278 h 3773"/>
                <a:gd name="T50" fmla="*/ 2019 w 2279"/>
                <a:gd name="T51" fmla="*/ 222 h 3773"/>
                <a:gd name="T52" fmla="*/ 1897 w 2279"/>
                <a:gd name="T53" fmla="*/ 164 h 3773"/>
                <a:gd name="T54" fmla="*/ 1757 w 2279"/>
                <a:gd name="T55" fmla="*/ 108 h 3773"/>
                <a:gd name="T56" fmla="*/ 1599 w 2279"/>
                <a:gd name="T57" fmla="*/ 59 h 3773"/>
                <a:gd name="T58" fmla="*/ 1426 w 2279"/>
                <a:gd name="T59" fmla="*/ 23 h 3773"/>
                <a:gd name="T60" fmla="*/ 1239 w 2279"/>
                <a:gd name="T61" fmla="*/ 1 h 3773"/>
                <a:gd name="T62" fmla="*/ 1041 w 2279"/>
                <a:gd name="T63" fmla="*/ 1 h 3773"/>
                <a:gd name="T64" fmla="*/ 854 w 2279"/>
                <a:gd name="T65" fmla="*/ 19 h 3773"/>
                <a:gd name="T66" fmla="*/ 679 w 2279"/>
                <a:gd name="T67" fmla="*/ 52 h 3773"/>
                <a:gd name="T68" fmla="*/ 523 w 2279"/>
                <a:gd name="T69" fmla="*/ 97 h 3773"/>
                <a:gd name="T70" fmla="*/ 383 w 2279"/>
                <a:gd name="T71" fmla="*/ 146 h 3773"/>
                <a:gd name="T72" fmla="*/ 261 w 2279"/>
                <a:gd name="T73" fmla="*/ 197 h 3773"/>
                <a:gd name="T74" fmla="*/ 163 w 2279"/>
                <a:gd name="T75" fmla="*/ 247 h 3773"/>
                <a:gd name="T76" fmla="*/ 85 w 2279"/>
                <a:gd name="T77" fmla="*/ 289 h 3773"/>
                <a:gd name="T78" fmla="*/ 31 w 2279"/>
                <a:gd name="T79" fmla="*/ 322 h 3773"/>
                <a:gd name="T80" fmla="*/ 5 w 2279"/>
                <a:gd name="T81" fmla="*/ 341 h 3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79" h="3773">
                  <a:moveTo>
                    <a:pt x="0" y="344"/>
                  </a:moveTo>
                  <a:lnTo>
                    <a:pt x="0" y="3773"/>
                  </a:lnTo>
                  <a:lnTo>
                    <a:pt x="5" y="3771"/>
                  </a:lnTo>
                  <a:lnTo>
                    <a:pt x="15" y="3765"/>
                  </a:lnTo>
                  <a:lnTo>
                    <a:pt x="31" y="3753"/>
                  </a:lnTo>
                  <a:lnTo>
                    <a:pt x="54" y="3738"/>
                  </a:lnTo>
                  <a:lnTo>
                    <a:pt x="85" y="3722"/>
                  </a:lnTo>
                  <a:lnTo>
                    <a:pt x="120" y="3700"/>
                  </a:lnTo>
                  <a:lnTo>
                    <a:pt x="163" y="3679"/>
                  </a:lnTo>
                  <a:lnTo>
                    <a:pt x="209" y="3656"/>
                  </a:lnTo>
                  <a:lnTo>
                    <a:pt x="261" y="3631"/>
                  </a:lnTo>
                  <a:lnTo>
                    <a:pt x="319" y="3606"/>
                  </a:lnTo>
                  <a:lnTo>
                    <a:pt x="383" y="3582"/>
                  </a:lnTo>
                  <a:lnTo>
                    <a:pt x="451" y="3557"/>
                  </a:lnTo>
                  <a:lnTo>
                    <a:pt x="523" y="3532"/>
                  </a:lnTo>
                  <a:lnTo>
                    <a:pt x="599" y="3511"/>
                  </a:lnTo>
                  <a:lnTo>
                    <a:pt x="679" y="3491"/>
                  </a:lnTo>
                  <a:lnTo>
                    <a:pt x="765" y="3473"/>
                  </a:lnTo>
                  <a:lnTo>
                    <a:pt x="854" y="3460"/>
                  </a:lnTo>
                  <a:lnTo>
                    <a:pt x="946" y="3448"/>
                  </a:lnTo>
                  <a:lnTo>
                    <a:pt x="1041" y="3442"/>
                  </a:lnTo>
                  <a:lnTo>
                    <a:pt x="1140" y="3438"/>
                  </a:lnTo>
                  <a:lnTo>
                    <a:pt x="1239" y="3442"/>
                  </a:lnTo>
                  <a:lnTo>
                    <a:pt x="1334" y="3448"/>
                  </a:lnTo>
                  <a:lnTo>
                    <a:pt x="1426" y="3460"/>
                  </a:lnTo>
                  <a:lnTo>
                    <a:pt x="1515" y="3473"/>
                  </a:lnTo>
                  <a:lnTo>
                    <a:pt x="1599" y="3491"/>
                  </a:lnTo>
                  <a:lnTo>
                    <a:pt x="1682" y="3511"/>
                  </a:lnTo>
                  <a:lnTo>
                    <a:pt x="1757" y="3532"/>
                  </a:lnTo>
                  <a:lnTo>
                    <a:pt x="1830" y="3557"/>
                  </a:lnTo>
                  <a:lnTo>
                    <a:pt x="1897" y="3582"/>
                  </a:lnTo>
                  <a:lnTo>
                    <a:pt x="1960" y="3606"/>
                  </a:lnTo>
                  <a:lnTo>
                    <a:pt x="2019" y="3631"/>
                  </a:lnTo>
                  <a:lnTo>
                    <a:pt x="2071" y="3656"/>
                  </a:lnTo>
                  <a:lnTo>
                    <a:pt x="2118" y="3679"/>
                  </a:lnTo>
                  <a:lnTo>
                    <a:pt x="2160" y="3700"/>
                  </a:lnTo>
                  <a:lnTo>
                    <a:pt x="2195" y="3722"/>
                  </a:lnTo>
                  <a:lnTo>
                    <a:pt x="2225" y="3738"/>
                  </a:lnTo>
                  <a:lnTo>
                    <a:pt x="2249" y="3753"/>
                  </a:lnTo>
                  <a:lnTo>
                    <a:pt x="2266" y="3765"/>
                  </a:lnTo>
                  <a:lnTo>
                    <a:pt x="2276" y="3771"/>
                  </a:lnTo>
                  <a:lnTo>
                    <a:pt x="2279" y="3773"/>
                  </a:lnTo>
                  <a:lnTo>
                    <a:pt x="2279" y="387"/>
                  </a:lnTo>
                  <a:lnTo>
                    <a:pt x="2276" y="385"/>
                  </a:lnTo>
                  <a:lnTo>
                    <a:pt x="2266" y="377"/>
                  </a:lnTo>
                  <a:lnTo>
                    <a:pt x="2249" y="364"/>
                  </a:lnTo>
                  <a:lnTo>
                    <a:pt x="2225" y="347"/>
                  </a:lnTo>
                  <a:lnTo>
                    <a:pt x="2195" y="326"/>
                  </a:lnTo>
                  <a:lnTo>
                    <a:pt x="2160" y="303"/>
                  </a:lnTo>
                  <a:lnTo>
                    <a:pt x="2118" y="278"/>
                  </a:lnTo>
                  <a:lnTo>
                    <a:pt x="2071" y="250"/>
                  </a:lnTo>
                  <a:lnTo>
                    <a:pt x="2019" y="222"/>
                  </a:lnTo>
                  <a:lnTo>
                    <a:pt x="1960" y="192"/>
                  </a:lnTo>
                  <a:lnTo>
                    <a:pt x="1897" y="164"/>
                  </a:lnTo>
                  <a:lnTo>
                    <a:pt x="1830" y="135"/>
                  </a:lnTo>
                  <a:lnTo>
                    <a:pt x="1757" y="108"/>
                  </a:lnTo>
                  <a:lnTo>
                    <a:pt x="1682" y="82"/>
                  </a:lnTo>
                  <a:lnTo>
                    <a:pt x="1599" y="59"/>
                  </a:lnTo>
                  <a:lnTo>
                    <a:pt x="1515" y="39"/>
                  </a:lnTo>
                  <a:lnTo>
                    <a:pt x="1426" y="23"/>
                  </a:lnTo>
                  <a:lnTo>
                    <a:pt x="1334" y="9"/>
                  </a:lnTo>
                  <a:lnTo>
                    <a:pt x="1239" y="1"/>
                  </a:lnTo>
                  <a:lnTo>
                    <a:pt x="1140" y="0"/>
                  </a:lnTo>
                  <a:lnTo>
                    <a:pt x="1041" y="1"/>
                  </a:lnTo>
                  <a:lnTo>
                    <a:pt x="946" y="8"/>
                  </a:lnTo>
                  <a:lnTo>
                    <a:pt x="854" y="19"/>
                  </a:lnTo>
                  <a:lnTo>
                    <a:pt x="765" y="34"/>
                  </a:lnTo>
                  <a:lnTo>
                    <a:pt x="679" y="52"/>
                  </a:lnTo>
                  <a:lnTo>
                    <a:pt x="599" y="74"/>
                  </a:lnTo>
                  <a:lnTo>
                    <a:pt x="523" y="97"/>
                  </a:lnTo>
                  <a:lnTo>
                    <a:pt x="451" y="120"/>
                  </a:lnTo>
                  <a:lnTo>
                    <a:pt x="383" y="146"/>
                  </a:lnTo>
                  <a:lnTo>
                    <a:pt x="319" y="171"/>
                  </a:lnTo>
                  <a:lnTo>
                    <a:pt x="261" y="197"/>
                  </a:lnTo>
                  <a:lnTo>
                    <a:pt x="209" y="222"/>
                  </a:lnTo>
                  <a:lnTo>
                    <a:pt x="163" y="247"/>
                  </a:lnTo>
                  <a:lnTo>
                    <a:pt x="120" y="270"/>
                  </a:lnTo>
                  <a:lnTo>
                    <a:pt x="85" y="289"/>
                  </a:lnTo>
                  <a:lnTo>
                    <a:pt x="54" y="308"/>
                  </a:lnTo>
                  <a:lnTo>
                    <a:pt x="31" y="322"/>
                  </a:lnTo>
                  <a:lnTo>
                    <a:pt x="15" y="334"/>
                  </a:lnTo>
                  <a:lnTo>
                    <a:pt x="5" y="341"/>
                  </a:lnTo>
                  <a:lnTo>
                    <a:pt x="0" y="3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8"/>
            <p:cNvSpPr>
              <a:spLocks/>
            </p:cNvSpPr>
            <p:nvPr/>
          </p:nvSpPr>
          <p:spPr bwMode="auto">
            <a:xfrm>
              <a:off x="1785938" y="1106488"/>
              <a:ext cx="8624888" cy="5751513"/>
            </a:xfrm>
            <a:custGeom>
              <a:avLst/>
              <a:gdLst>
                <a:gd name="T0" fmla="*/ 0 w 5433"/>
                <a:gd name="T1" fmla="*/ 0 h 3623"/>
                <a:gd name="T2" fmla="*/ 176 w 5433"/>
                <a:gd name="T3" fmla="*/ 0 h 3623"/>
                <a:gd name="T4" fmla="*/ 176 w 5433"/>
                <a:gd name="T5" fmla="*/ 3277 h 3623"/>
                <a:gd name="T6" fmla="*/ 2279 w 5433"/>
                <a:gd name="T7" fmla="*/ 3277 h 3623"/>
                <a:gd name="T8" fmla="*/ 2279 w 5433"/>
                <a:gd name="T9" fmla="*/ 3450 h 3623"/>
                <a:gd name="T10" fmla="*/ 3156 w 5433"/>
                <a:gd name="T11" fmla="*/ 3450 h 3623"/>
                <a:gd name="T12" fmla="*/ 3156 w 5433"/>
                <a:gd name="T13" fmla="*/ 3277 h 3623"/>
                <a:gd name="T14" fmla="*/ 5259 w 5433"/>
                <a:gd name="T15" fmla="*/ 3277 h 3623"/>
                <a:gd name="T16" fmla="*/ 5259 w 5433"/>
                <a:gd name="T17" fmla="*/ 0 h 3623"/>
                <a:gd name="T18" fmla="*/ 5433 w 5433"/>
                <a:gd name="T19" fmla="*/ 0 h 3623"/>
                <a:gd name="T20" fmla="*/ 5433 w 5433"/>
                <a:gd name="T21" fmla="*/ 3450 h 3623"/>
                <a:gd name="T22" fmla="*/ 3330 w 5433"/>
                <a:gd name="T23" fmla="*/ 3450 h 3623"/>
                <a:gd name="T24" fmla="*/ 3342 w 5433"/>
                <a:gd name="T25" fmla="*/ 3623 h 3623"/>
                <a:gd name="T26" fmla="*/ 2103 w 5433"/>
                <a:gd name="T27" fmla="*/ 3623 h 3623"/>
                <a:gd name="T28" fmla="*/ 2103 w 5433"/>
                <a:gd name="T29" fmla="*/ 3450 h 3623"/>
                <a:gd name="T30" fmla="*/ 0 w 5433"/>
                <a:gd name="T31" fmla="*/ 3450 h 3623"/>
                <a:gd name="T32" fmla="*/ 0 w 5433"/>
                <a:gd name="T33" fmla="*/ 0 h 3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33" h="3623">
                  <a:moveTo>
                    <a:pt x="0" y="0"/>
                  </a:moveTo>
                  <a:lnTo>
                    <a:pt x="176" y="0"/>
                  </a:lnTo>
                  <a:lnTo>
                    <a:pt x="176" y="3277"/>
                  </a:lnTo>
                  <a:lnTo>
                    <a:pt x="2279" y="3277"/>
                  </a:lnTo>
                  <a:lnTo>
                    <a:pt x="2279" y="3450"/>
                  </a:lnTo>
                  <a:lnTo>
                    <a:pt x="3156" y="3450"/>
                  </a:lnTo>
                  <a:lnTo>
                    <a:pt x="3156" y="3277"/>
                  </a:lnTo>
                  <a:lnTo>
                    <a:pt x="5259" y="3277"/>
                  </a:lnTo>
                  <a:lnTo>
                    <a:pt x="5259" y="0"/>
                  </a:lnTo>
                  <a:lnTo>
                    <a:pt x="5433" y="0"/>
                  </a:lnTo>
                  <a:lnTo>
                    <a:pt x="5433" y="3450"/>
                  </a:lnTo>
                  <a:lnTo>
                    <a:pt x="3330" y="3450"/>
                  </a:lnTo>
                  <a:lnTo>
                    <a:pt x="3342" y="3623"/>
                  </a:lnTo>
                  <a:lnTo>
                    <a:pt x="2103" y="3623"/>
                  </a:lnTo>
                  <a:lnTo>
                    <a:pt x="2103" y="3450"/>
                  </a:lnTo>
                  <a:lnTo>
                    <a:pt x="0" y="34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cxnSp>
        <p:nvCxnSpPr>
          <p:cNvPr id="13" name="直接连接符 12"/>
          <p:cNvCxnSpPr/>
          <p:nvPr/>
        </p:nvCxnSpPr>
        <p:spPr>
          <a:xfrm>
            <a:off x="3477358" y="2533650"/>
            <a:ext cx="0" cy="1524000"/>
          </a:xfrm>
          <a:prstGeom prst="line">
            <a:avLst/>
          </a:prstGeom>
          <a:ln w="28575">
            <a:solidFill>
              <a:srgbClr val="FCFCFC"/>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233496" y="2531833"/>
            <a:ext cx="5747660" cy="1200329"/>
          </a:xfrm>
          <a:prstGeom prst="rect">
            <a:avLst/>
          </a:prstGeom>
          <a:noFill/>
        </p:spPr>
        <p:txBody>
          <a:bodyPr wrap="square" rtlCol="0">
            <a:spAutoFit/>
          </a:bodyPr>
          <a:lstStyle/>
          <a:p>
            <a:pPr algn="ctr"/>
            <a:r>
              <a:rPr lang="zh-CN" altLang="en-US" sz="7200" dirty="0" smtClean="0">
                <a:solidFill>
                  <a:srgbClr val="FCFCFC"/>
                </a:solidFill>
                <a:latin typeface="汉真广标" panose="02010609000101010101" pitchFamily="49" charset="-122"/>
                <a:ea typeface="汉真广标" panose="02010609000101010101" pitchFamily="49" charset="-122"/>
              </a:rPr>
              <a:t>感谢您的聆听</a:t>
            </a:r>
            <a:endParaRPr lang="zh-CN" altLang="en-US" sz="7200" dirty="0">
              <a:solidFill>
                <a:srgbClr val="FCFCFC"/>
              </a:solidFill>
              <a:latin typeface="汉真广标" panose="02010609000101010101" pitchFamily="49" charset="-122"/>
              <a:ea typeface="汉真广标" panose="02010609000101010101" pitchFamily="49" charset="-122"/>
            </a:endParaRPr>
          </a:p>
        </p:txBody>
      </p:sp>
      <p:sp>
        <p:nvSpPr>
          <p:cNvPr id="15" name="矩形 14"/>
          <p:cNvSpPr/>
          <p:nvPr/>
        </p:nvSpPr>
        <p:spPr>
          <a:xfrm>
            <a:off x="4292111" y="3757916"/>
            <a:ext cx="3269274" cy="369332"/>
          </a:xfrm>
          <a:prstGeom prst="rect">
            <a:avLst/>
          </a:prstGeom>
        </p:spPr>
        <p:txBody>
          <a:bodyPr wrap="square">
            <a:spAutoFit/>
          </a:bodyPr>
          <a:lstStyle/>
          <a:p>
            <a:pPr algn="dist"/>
            <a:r>
              <a:rPr lang="en-US" altLang="zh-CN" dirty="0" smtClean="0">
                <a:solidFill>
                  <a:srgbClr val="FCFCFC"/>
                </a:solidFill>
                <a:latin typeface="arial" panose="020B0604020202020204" pitchFamily="34" charset="0"/>
              </a:rPr>
              <a:t>Graduation thesis defense</a:t>
            </a:r>
            <a:endParaRPr lang="zh-CN" altLang="en-US" dirty="0">
              <a:solidFill>
                <a:srgbClr val="FCFCFC"/>
              </a:solidFill>
            </a:endParaRPr>
          </a:p>
        </p:txBody>
      </p:sp>
      <p:sp>
        <p:nvSpPr>
          <p:cNvPr id="16" name="矩形 15"/>
          <p:cNvSpPr/>
          <p:nvPr/>
        </p:nvSpPr>
        <p:spPr>
          <a:xfrm>
            <a:off x="0" y="1965080"/>
            <a:ext cx="12192000" cy="1143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658007" y="3738094"/>
            <a:ext cx="2328482" cy="369332"/>
          </a:xfrm>
          <a:prstGeom prst="rect">
            <a:avLst/>
          </a:prstGeom>
          <a:noFill/>
        </p:spPr>
        <p:txBody>
          <a:bodyPr wrap="square" rtlCol="0">
            <a:spAutoFit/>
          </a:bodyPr>
          <a:lstStyle/>
          <a:p>
            <a:pPr algn="ctr"/>
            <a:r>
              <a:rPr lang="zh-CN" altLang="en-US" dirty="0" smtClean="0">
                <a:solidFill>
                  <a:srgbClr val="FCFCFC"/>
                </a:solidFill>
                <a:latin typeface="微软雅黑" panose="020B0503020204020204" pitchFamily="34" charset="-122"/>
                <a:ea typeface="微软雅黑" panose="020B0503020204020204" pitchFamily="34" charset="-122"/>
              </a:rPr>
              <a:t>答辩人：飞翔的石头</a:t>
            </a:r>
            <a:endParaRPr lang="zh-CN" altLang="en-US" dirty="0">
              <a:solidFill>
                <a:srgbClr val="FCFCF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0348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346200"/>
            <a:ext cx="12192000" cy="4562230"/>
            <a:chOff x="0" y="1965080"/>
            <a:chExt cx="12192000" cy="2587870"/>
          </a:xfrm>
        </p:grpSpPr>
        <p:sp>
          <p:nvSpPr>
            <p:cNvPr id="6" name="矩形 5"/>
            <p:cNvSpPr/>
            <p:nvPr/>
          </p:nvSpPr>
          <p:spPr>
            <a:xfrm>
              <a:off x="0" y="2171700"/>
              <a:ext cx="12192000" cy="21717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438650"/>
              <a:ext cx="12192000" cy="1143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1965080"/>
              <a:ext cx="12192000" cy="1143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2613404" y="2882902"/>
            <a:ext cx="6977892" cy="1133351"/>
            <a:chOff x="2322579" y="2482396"/>
            <a:chExt cx="3381815" cy="549275"/>
          </a:xfrm>
        </p:grpSpPr>
        <p:sp>
          <p:nvSpPr>
            <p:cNvPr id="19" name="文本框 18"/>
            <p:cNvSpPr txBox="1">
              <a:spLocks noChangeArrowheads="1"/>
            </p:cNvSpPr>
            <p:nvPr/>
          </p:nvSpPr>
          <p:spPr bwMode="auto">
            <a:xfrm>
              <a:off x="2978521" y="2508568"/>
              <a:ext cx="2699851" cy="4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6000" b="1" dirty="0">
                  <a:solidFill>
                    <a:srgbClr val="FCFCFC"/>
                  </a:solidFill>
                  <a:latin typeface="微软雅黑" panose="020B0503020204020204" pitchFamily="34" charset="-122"/>
                  <a:ea typeface="微软雅黑" panose="020B0503020204020204" pitchFamily="34" charset="-122"/>
                </a:rPr>
                <a:t>选题目的与意义</a:t>
              </a:r>
            </a:p>
          </p:txBody>
        </p:sp>
        <p:sp>
          <p:nvSpPr>
            <p:cNvPr id="20" name="矩形 19"/>
            <p:cNvSpPr/>
            <p:nvPr/>
          </p:nvSpPr>
          <p:spPr>
            <a:xfrm>
              <a:off x="2322579" y="2482396"/>
              <a:ext cx="592999" cy="549275"/>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p>
          </p:txBody>
        </p:sp>
        <p:sp>
          <p:nvSpPr>
            <p:cNvPr id="21" name="矩形 20"/>
            <p:cNvSpPr/>
            <p:nvPr/>
          </p:nvSpPr>
          <p:spPr>
            <a:xfrm>
              <a:off x="2911279" y="2488747"/>
              <a:ext cx="2793115" cy="536575"/>
            </a:xfrm>
            <a:prstGeom prst="rect">
              <a:avLst/>
            </a:prstGeom>
            <a:noFill/>
            <a:ln>
              <a:solidFill>
                <a:srgbClr val="FDF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solidFill>
                  <a:srgbClr val="FCFCFC"/>
                </a:solidFill>
              </a:endParaRPr>
            </a:p>
          </p:txBody>
        </p:sp>
        <p:sp>
          <p:nvSpPr>
            <p:cNvPr id="22" name="文本框 21"/>
            <p:cNvSpPr txBox="1"/>
            <p:nvPr/>
          </p:nvSpPr>
          <p:spPr>
            <a:xfrm>
              <a:off x="2490980" y="2503362"/>
              <a:ext cx="240441" cy="492238"/>
            </a:xfrm>
            <a:prstGeom prst="rect">
              <a:avLst/>
            </a:prstGeom>
            <a:noFill/>
          </p:spPr>
          <p:txBody>
            <a:bodyPr wrap="square" rtlCol="0">
              <a:spAutoFit/>
            </a:bodyPr>
            <a:lstStyle/>
            <a:p>
              <a:pPr algn="ctr"/>
              <a:r>
                <a:rPr lang="en-US" altLang="zh-CN" sz="6000" dirty="0" smtClean="0">
                  <a:solidFill>
                    <a:srgbClr val="E35551"/>
                  </a:solidFill>
                  <a:latin typeface="Impact" panose="020B0806030902050204" pitchFamily="34" charset="0"/>
                </a:rPr>
                <a:t>1</a:t>
              </a:r>
              <a:endParaRPr lang="zh-CN" altLang="en-US" sz="6000" dirty="0">
                <a:solidFill>
                  <a:srgbClr val="E35551"/>
                </a:solidFill>
                <a:latin typeface="Impact" panose="020B0806030902050204" pitchFamily="34" charset="0"/>
              </a:endParaRPr>
            </a:p>
          </p:txBody>
        </p:sp>
      </p:grpSp>
    </p:spTree>
    <p:extLst>
      <p:ext uri="{BB962C8B-B14F-4D97-AF65-F5344CB8AC3E}">
        <p14:creationId xmlns:p14="http://schemas.microsoft.com/office/powerpoint/2010/main" val="2447288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出自【趣你的PPT】(微信:qunideppt)：最优质的PPT资源库"/>
          <p:cNvSpPr>
            <a:spLocks noEditPoints="1"/>
          </p:cNvSpPr>
          <p:nvPr/>
        </p:nvSpPr>
        <p:spPr bwMode="auto">
          <a:xfrm>
            <a:off x="3252493" y="2847460"/>
            <a:ext cx="1566600" cy="1565844"/>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accent1"/>
          </a:solidFill>
          <a:ln w="38100">
            <a:noFill/>
          </a:ln>
          <a:effectLs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a:solidFill>
                <a:schemeClr val="bg1"/>
              </a:solidFill>
              <a:latin typeface="微软雅黑" pitchFamily="34" charset="-122"/>
              <a:ea typeface="微软雅黑" pitchFamily="34" charset="-122"/>
            </a:endParaRPr>
          </a:p>
        </p:txBody>
      </p:sp>
      <p:sp>
        <p:nvSpPr>
          <p:cNvPr id="4" name="出自【趣你的PPT】(微信:qunideppt)：最优质的PPT资源库"/>
          <p:cNvSpPr>
            <a:spLocks noEditPoints="1"/>
          </p:cNvSpPr>
          <p:nvPr/>
        </p:nvSpPr>
        <p:spPr bwMode="auto">
          <a:xfrm>
            <a:off x="4202834" y="3796895"/>
            <a:ext cx="1966516" cy="1964394"/>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chemeClr val="accent2"/>
          </a:solidFill>
          <a:ln w="38100">
            <a:noFill/>
          </a:ln>
          <a:effectLs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a:solidFill>
                <a:schemeClr val="bg1"/>
              </a:solidFill>
              <a:latin typeface="微软雅黑" pitchFamily="34" charset="-122"/>
              <a:ea typeface="微软雅黑" pitchFamily="34" charset="-122"/>
            </a:endParaRPr>
          </a:p>
        </p:txBody>
      </p:sp>
      <p:sp>
        <p:nvSpPr>
          <p:cNvPr id="5" name="出自【趣你的PPT】(微信:qunideppt)：最优质的PPT资源库"/>
          <p:cNvSpPr>
            <a:spLocks noEditPoints="1"/>
          </p:cNvSpPr>
          <p:nvPr/>
        </p:nvSpPr>
        <p:spPr bwMode="auto">
          <a:xfrm>
            <a:off x="5881222" y="3427489"/>
            <a:ext cx="1289494" cy="1309071"/>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chemeClr val="accent1"/>
          </a:solidFill>
          <a:ln w="38100">
            <a:noFill/>
          </a:ln>
          <a:effectLs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a:solidFill>
                <a:schemeClr val="bg1"/>
              </a:solidFill>
              <a:latin typeface="微软雅黑" pitchFamily="34" charset="-122"/>
              <a:ea typeface="微软雅黑" pitchFamily="34" charset="-122"/>
            </a:endParaRPr>
          </a:p>
        </p:txBody>
      </p:sp>
      <p:sp>
        <p:nvSpPr>
          <p:cNvPr id="6" name="出自【趣你的PPT】(微信:qunideppt)：最优质的PPT资源库"/>
          <p:cNvSpPr>
            <a:spLocks noEditPoints="1"/>
          </p:cNvSpPr>
          <p:nvPr/>
        </p:nvSpPr>
        <p:spPr bwMode="auto">
          <a:xfrm>
            <a:off x="7061585" y="2893211"/>
            <a:ext cx="1566600" cy="1565844"/>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accent2"/>
          </a:solidFill>
          <a:ln w="38100">
            <a:noFill/>
          </a:ln>
          <a:effectLst/>
          <a:ex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a:solidFill>
                <a:schemeClr val="bg1"/>
              </a:solidFill>
              <a:latin typeface="微软雅黑" pitchFamily="34" charset="-122"/>
              <a:ea typeface="微软雅黑" pitchFamily="34" charset="-122"/>
            </a:endParaRPr>
          </a:p>
        </p:txBody>
      </p:sp>
      <p:grpSp>
        <p:nvGrpSpPr>
          <p:cNvPr id="20" name="Group 19出自【趣你的PPT】(微信:qunideppt)：最优质的PPT资源库"/>
          <p:cNvGrpSpPr/>
          <p:nvPr/>
        </p:nvGrpSpPr>
        <p:grpSpPr>
          <a:xfrm>
            <a:off x="1145179" y="1912141"/>
            <a:ext cx="9862456" cy="3653898"/>
            <a:chOff x="1145179" y="1912141"/>
            <a:chExt cx="9862456" cy="3653898"/>
          </a:xfrm>
        </p:grpSpPr>
        <p:grpSp>
          <p:nvGrpSpPr>
            <p:cNvPr id="21" name="组合 20"/>
            <p:cNvGrpSpPr/>
            <p:nvPr/>
          </p:nvGrpSpPr>
          <p:grpSpPr>
            <a:xfrm>
              <a:off x="1145179" y="1919398"/>
              <a:ext cx="2583542" cy="1019560"/>
              <a:chOff x="1146629" y="1849438"/>
              <a:chExt cx="2583542" cy="1019560"/>
            </a:xfrm>
          </p:grpSpPr>
          <p:sp>
            <p:nvSpPr>
              <p:cNvPr id="31" name="出自【趣你的PPT】(微信:qunideppt)：最优质的PPT资源库"/>
              <p:cNvSpPr txBox="1">
                <a:spLocks noChangeArrowheads="1"/>
              </p:cNvSpPr>
              <p:nvPr/>
            </p:nvSpPr>
            <p:spPr bwMode="auto">
              <a:xfrm>
                <a:off x="2298347" y="1849438"/>
                <a:ext cx="1395766" cy="30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r" defTabSz="914400" rtl="0" eaLnBrk="1" latinLnBrk="0" hangingPunct="1">
                  <a:spcBef>
                    <a:spcPts val="0"/>
                  </a:spcBef>
                  <a:spcAft>
                    <a:spcPts val="0"/>
                  </a:spcAft>
                  <a:buClrTx/>
                  <a:buSzTx/>
                  <a:buFontTx/>
                  <a:buNone/>
                  <a:defRPr/>
                </a:pPr>
                <a:r>
                  <a:rPr kumimoji="0" lang="zh-CN" altLang="en-US" sz="1400" b="1"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点击添加标题</a:t>
                </a:r>
              </a:p>
            </p:txBody>
          </p:sp>
          <p:sp>
            <p:nvSpPr>
              <p:cNvPr id="32" name="出自【趣你的PPT】(微信:qunideppt)：最优质的PPT资源库"/>
              <p:cNvSpPr txBox="1"/>
              <p:nvPr/>
            </p:nvSpPr>
            <p:spPr>
              <a:xfrm>
                <a:off x="1146629" y="2130334"/>
                <a:ext cx="2583542" cy="738664"/>
              </a:xfrm>
              <a:prstGeom prst="rect">
                <a:avLst/>
              </a:prstGeom>
              <a:noFill/>
            </p:spPr>
            <p:txBody>
              <a:bodyPr wrap="square" rtlCol="0">
                <a:spAutoFit/>
              </a:bodyPr>
              <a:lstStyle/>
              <a:p>
                <a:pPr algn="r"/>
                <a:r>
                  <a:rPr lang="zh-CN" altLang="en-US" sz="1400" dirty="0" smtClean="0">
                    <a:latin typeface="微软雅黑" panose="020B0503020204020204" pitchFamily="34" charset="-122"/>
                    <a:ea typeface="微软雅黑" panose="020B0503020204020204" pitchFamily="34" charset="-122"/>
                  </a:rPr>
                  <a:t>飞翔的石头致力于日常图表的应用推广创意模板的开发以及相关领域的拓展 </a:t>
                </a:r>
                <a:endParaRPr lang="zh-CN" altLang="en-US" sz="1400" dirty="0">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8424093" y="1912141"/>
              <a:ext cx="2583542" cy="1034074"/>
              <a:chOff x="1146629" y="1834924"/>
              <a:chExt cx="2583542" cy="1034074"/>
            </a:xfrm>
          </p:grpSpPr>
          <p:sp>
            <p:nvSpPr>
              <p:cNvPr id="29" name="出自【趣你的PPT】(微信:qunideppt)：最优质的PPT资源库"/>
              <p:cNvSpPr txBox="1">
                <a:spLocks noChangeArrowheads="1"/>
              </p:cNvSpPr>
              <p:nvPr/>
            </p:nvSpPr>
            <p:spPr bwMode="auto">
              <a:xfrm>
                <a:off x="1166232" y="1834924"/>
                <a:ext cx="1395766" cy="30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defTabSz="914400" rtl="0" eaLnBrk="1" latinLnBrk="0" hangingPunct="1">
                  <a:spcBef>
                    <a:spcPts val="0"/>
                  </a:spcBef>
                  <a:spcAft>
                    <a:spcPts val="0"/>
                  </a:spcAft>
                  <a:buClrTx/>
                  <a:buSzTx/>
                  <a:buFontTx/>
                  <a:buNone/>
                  <a:defRPr/>
                </a:pPr>
                <a:r>
                  <a:rPr kumimoji="0" lang="zh-CN" altLang="en-US" sz="1400" b="1"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点击添加标题</a:t>
                </a:r>
              </a:p>
            </p:txBody>
          </p:sp>
          <p:sp>
            <p:nvSpPr>
              <p:cNvPr id="30" name="出自【趣你的PPT】(微信:qunideppt)：最优质的PPT资源库"/>
              <p:cNvSpPr txBox="1"/>
              <p:nvPr/>
            </p:nvSpPr>
            <p:spPr>
              <a:xfrm>
                <a:off x="1146629" y="2130334"/>
                <a:ext cx="2583542" cy="738664"/>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飞翔的石头致力于日常图表的应用推广创意模板的开发以及相关领域的拓展 </a:t>
                </a:r>
                <a:endParaRPr lang="zh-CN" altLang="en-US" sz="1400" dirty="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8424093" y="4531965"/>
              <a:ext cx="2583542" cy="1034074"/>
              <a:chOff x="1146629" y="1834924"/>
              <a:chExt cx="2583542" cy="1034074"/>
            </a:xfrm>
          </p:grpSpPr>
          <p:sp>
            <p:nvSpPr>
              <p:cNvPr id="27" name="出自【趣你的PPT】(微信:qunideppt)：最优质的PPT资源库"/>
              <p:cNvSpPr txBox="1">
                <a:spLocks noChangeArrowheads="1"/>
              </p:cNvSpPr>
              <p:nvPr/>
            </p:nvSpPr>
            <p:spPr bwMode="auto">
              <a:xfrm>
                <a:off x="1166232" y="1834924"/>
                <a:ext cx="1395766" cy="30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defTabSz="914400" rtl="0" eaLnBrk="1" latinLnBrk="0" hangingPunct="1">
                  <a:spcBef>
                    <a:spcPts val="0"/>
                  </a:spcBef>
                  <a:spcAft>
                    <a:spcPts val="0"/>
                  </a:spcAft>
                  <a:buClrTx/>
                  <a:buSzTx/>
                  <a:buFontTx/>
                  <a:buNone/>
                  <a:defRPr/>
                </a:pPr>
                <a:r>
                  <a:rPr kumimoji="0" lang="zh-CN" altLang="en-US" sz="1400" b="1"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点击添加标题</a:t>
                </a:r>
              </a:p>
            </p:txBody>
          </p:sp>
          <p:sp>
            <p:nvSpPr>
              <p:cNvPr id="28" name="出自【趣你的PPT】(微信:qunideppt)：最优质的PPT资源库"/>
              <p:cNvSpPr txBox="1"/>
              <p:nvPr/>
            </p:nvSpPr>
            <p:spPr>
              <a:xfrm>
                <a:off x="1146629" y="2130334"/>
                <a:ext cx="2583542" cy="738664"/>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飞翔的石头致力于日常图表的应用推广创意模板的开发以及相关领域的拓展 </a:t>
                </a:r>
                <a:endParaRPr lang="zh-CN" altLang="en-US" sz="1400" dirty="0">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1145179" y="4539222"/>
              <a:ext cx="2583542" cy="1019560"/>
              <a:chOff x="1146629" y="1849438"/>
              <a:chExt cx="2583542" cy="1019560"/>
            </a:xfrm>
          </p:grpSpPr>
          <p:sp>
            <p:nvSpPr>
              <p:cNvPr id="25" name="出自【趣你的PPT】(微信:qunideppt)：最优质的PPT资源库"/>
              <p:cNvSpPr txBox="1">
                <a:spLocks noChangeArrowheads="1"/>
              </p:cNvSpPr>
              <p:nvPr/>
            </p:nvSpPr>
            <p:spPr bwMode="auto">
              <a:xfrm>
                <a:off x="2298347" y="1849438"/>
                <a:ext cx="1395766" cy="30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r" defTabSz="914400" rtl="0" eaLnBrk="1" latinLnBrk="0" hangingPunct="1">
                  <a:spcBef>
                    <a:spcPts val="0"/>
                  </a:spcBef>
                  <a:spcAft>
                    <a:spcPts val="0"/>
                  </a:spcAft>
                  <a:buClrTx/>
                  <a:buSzTx/>
                  <a:buFontTx/>
                  <a:buNone/>
                  <a:defRPr/>
                </a:pPr>
                <a:r>
                  <a:rPr kumimoji="0" lang="zh-CN" altLang="en-US" sz="1400" b="1"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点击添加标题</a:t>
                </a:r>
              </a:p>
            </p:txBody>
          </p:sp>
          <p:sp>
            <p:nvSpPr>
              <p:cNvPr id="26" name="出自【趣你的PPT】(微信:qunideppt)：最优质的PPT资源库"/>
              <p:cNvSpPr txBox="1"/>
              <p:nvPr/>
            </p:nvSpPr>
            <p:spPr>
              <a:xfrm>
                <a:off x="1146629" y="2130334"/>
                <a:ext cx="2583542" cy="738664"/>
              </a:xfrm>
              <a:prstGeom prst="rect">
                <a:avLst/>
              </a:prstGeom>
              <a:noFill/>
            </p:spPr>
            <p:txBody>
              <a:bodyPr wrap="square" rtlCol="0">
                <a:spAutoFit/>
              </a:bodyPr>
              <a:lstStyle/>
              <a:p>
                <a:pPr algn="r"/>
                <a:r>
                  <a:rPr lang="zh-CN" altLang="en-US" sz="1400" dirty="0" smtClean="0">
                    <a:latin typeface="微软雅黑" panose="020B0503020204020204" pitchFamily="34" charset="-122"/>
                    <a:ea typeface="微软雅黑" panose="020B0503020204020204" pitchFamily="34" charset="-122"/>
                  </a:rPr>
                  <a:t>飞翔的石头致力于日常图表的应用推广创意模板的开发以及相关领域的拓展 </a:t>
                </a:r>
                <a:endParaRPr lang="zh-CN" altLang="en-US" sz="1400" dirty="0">
                  <a:latin typeface="微软雅黑" panose="020B0503020204020204" pitchFamily="34" charset="-122"/>
                  <a:ea typeface="微软雅黑" panose="020B0503020204020204" pitchFamily="34" charset="-122"/>
                </a:endParaRPr>
              </a:p>
            </p:txBody>
          </p:sp>
        </p:grpSp>
      </p:grpSp>
      <p:grpSp>
        <p:nvGrpSpPr>
          <p:cNvPr id="19" name="组合 18"/>
          <p:cNvGrpSpPr/>
          <p:nvPr/>
        </p:nvGrpSpPr>
        <p:grpSpPr>
          <a:xfrm>
            <a:off x="542963" y="367681"/>
            <a:ext cx="3793169" cy="509506"/>
            <a:chOff x="531181" y="266700"/>
            <a:chExt cx="3793169" cy="509506"/>
          </a:xfrm>
        </p:grpSpPr>
        <p:grpSp>
          <p:nvGrpSpPr>
            <p:cNvPr id="33" name="组合 32"/>
            <p:cNvGrpSpPr/>
            <p:nvPr/>
          </p:nvGrpSpPr>
          <p:grpSpPr>
            <a:xfrm>
              <a:off x="531181" y="320336"/>
              <a:ext cx="3412169" cy="455870"/>
              <a:chOff x="531181" y="320336"/>
              <a:chExt cx="3412169" cy="455870"/>
            </a:xfrm>
          </p:grpSpPr>
          <p:grpSp>
            <p:nvGrpSpPr>
              <p:cNvPr id="35" name="组合 34"/>
              <p:cNvGrpSpPr/>
              <p:nvPr/>
            </p:nvGrpSpPr>
            <p:grpSpPr>
              <a:xfrm>
                <a:off x="531181" y="320336"/>
                <a:ext cx="221958" cy="455870"/>
                <a:chOff x="5024901" y="1727200"/>
                <a:chExt cx="221958" cy="455870"/>
              </a:xfrm>
            </p:grpSpPr>
            <p:sp>
              <p:nvSpPr>
                <p:cNvPr id="37" name="矩形 36"/>
                <p:cNvSpPr/>
                <p:nvPr/>
              </p:nvSpPr>
              <p:spPr>
                <a:xfrm>
                  <a:off x="5044440" y="1727200"/>
                  <a:ext cx="182880" cy="4558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024901" y="1727200"/>
                  <a:ext cx="221958" cy="45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6" name="直接连接符 35"/>
              <p:cNvCxnSpPr/>
              <p:nvPr/>
            </p:nvCxnSpPr>
            <p:spPr>
              <a:xfrm>
                <a:off x="684753" y="756887"/>
                <a:ext cx="325859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4" name="文本框 33"/>
            <p:cNvSpPr txBox="1"/>
            <p:nvPr/>
          </p:nvSpPr>
          <p:spPr>
            <a:xfrm>
              <a:off x="742950" y="266700"/>
              <a:ext cx="35814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a:t>
              </a:r>
              <a:r>
                <a:rPr lang="zh-CN" altLang="en-US" sz="2400" b="1" dirty="0" smtClean="0">
                  <a:latin typeface="微软雅黑" panose="020B0503020204020204" pitchFamily="34" charset="-122"/>
                  <a:ea typeface="微软雅黑" panose="020B0503020204020204" pitchFamily="34" charset="-122"/>
                </a:rPr>
                <a:t>此处添加您的标题</a:t>
              </a:r>
              <a:endParaRPr lang="zh-CN" altLang="en-US" sz="2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076816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出自【趣你的PPT】(微信:qunideppt)：最优质的PPT资源库"/>
          <p:cNvSpPr/>
          <p:nvPr/>
        </p:nvSpPr>
        <p:spPr>
          <a:xfrm>
            <a:off x="719140" y="2243165"/>
            <a:ext cx="841375" cy="84137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a:solidFill>
                <a:schemeClr val="tx1"/>
              </a:solidFill>
              <a:sym typeface="Century Gothic" panose="020B0502020202020204" pitchFamily="34" charset="0"/>
            </a:endParaRPr>
          </a:p>
        </p:txBody>
      </p:sp>
      <p:sp>
        <p:nvSpPr>
          <p:cNvPr id="21" name="出自【趣你的PPT】(微信:qunideppt)：最优质的PPT资源库"/>
          <p:cNvSpPr/>
          <p:nvPr/>
        </p:nvSpPr>
        <p:spPr>
          <a:xfrm>
            <a:off x="719140" y="4183090"/>
            <a:ext cx="841375" cy="84137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a:solidFill>
                <a:schemeClr val="tx1"/>
              </a:solidFill>
              <a:sym typeface="Century Gothic" panose="020B0502020202020204" pitchFamily="34" charset="0"/>
            </a:endParaRPr>
          </a:p>
        </p:txBody>
      </p:sp>
      <p:sp>
        <p:nvSpPr>
          <p:cNvPr id="22" name="出自【趣你的PPT】(微信:qunideppt)：最优质的PPT资源库"/>
          <p:cNvSpPr/>
          <p:nvPr/>
        </p:nvSpPr>
        <p:spPr>
          <a:xfrm>
            <a:off x="4397376" y="2243165"/>
            <a:ext cx="839788" cy="84137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a:solidFill>
                <a:schemeClr val="tx1"/>
              </a:solidFill>
              <a:sym typeface="Century Gothic" panose="020B0502020202020204" pitchFamily="34" charset="0"/>
            </a:endParaRPr>
          </a:p>
        </p:txBody>
      </p:sp>
      <p:sp>
        <p:nvSpPr>
          <p:cNvPr id="23" name="出自【趣你的PPT】(微信:qunideppt)：最优质的PPT资源库"/>
          <p:cNvSpPr/>
          <p:nvPr/>
        </p:nvSpPr>
        <p:spPr>
          <a:xfrm>
            <a:off x="4397376" y="4183090"/>
            <a:ext cx="839788" cy="84137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a:solidFill>
                <a:schemeClr val="tx1"/>
              </a:solidFill>
              <a:sym typeface="Century Gothic" panose="020B0502020202020204" pitchFamily="34" charset="0"/>
            </a:endParaRPr>
          </a:p>
        </p:txBody>
      </p:sp>
      <p:sp>
        <p:nvSpPr>
          <p:cNvPr id="24" name="出自【趣你的PPT】(微信:qunideppt)：最优质的PPT资源库"/>
          <p:cNvSpPr/>
          <p:nvPr/>
        </p:nvSpPr>
        <p:spPr>
          <a:xfrm>
            <a:off x="8069265" y="2243165"/>
            <a:ext cx="839787" cy="84137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a:solidFill>
                <a:schemeClr val="tx1"/>
              </a:solidFill>
              <a:sym typeface="Century Gothic" panose="020B0502020202020204" pitchFamily="34" charset="0"/>
            </a:endParaRPr>
          </a:p>
        </p:txBody>
      </p:sp>
      <p:sp>
        <p:nvSpPr>
          <p:cNvPr id="25" name="出自【趣你的PPT】(微信:qunideppt)：最优质的PPT资源库"/>
          <p:cNvSpPr/>
          <p:nvPr/>
        </p:nvSpPr>
        <p:spPr>
          <a:xfrm>
            <a:off x="8069265" y="4183090"/>
            <a:ext cx="839787" cy="84137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a:solidFill>
                <a:schemeClr val="tx1"/>
              </a:solidFill>
              <a:sym typeface="Century Gothic" panose="020B0502020202020204" pitchFamily="34" charset="0"/>
            </a:endParaRPr>
          </a:p>
        </p:txBody>
      </p:sp>
      <p:sp>
        <p:nvSpPr>
          <p:cNvPr id="26" name="出自【趣你的PPT】(微信:qunideppt)：最优质的PPT资源库"/>
          <p:cNvSpPr>
            <a:spLocks noChangeArrowheads="1"/>
          </p:cNvSpPr>
          <p:nvPr/>
        </p:nvSpPr>
        <p:spPr bwMode="auto">
          <a:xfrm>
            <a:off x="8353427" y="2462239"/>
            <a:ext cx="284163" cy="347662"/>
          </a:xfrm>
          <a:custGeom>
            <a:avLst/>
            <a:gdLst>
              <a:gd name="T0" fmla="*/ 2147483646 w 488"/>
              <a:gd name="T1" fmla="*/ 2147483646 h 601"/>
              <a:gd name="T2" fmla="*/ 2147483646 w 488"/>
              <a:gd name="T3" fmla="*/ 2147483646 h 601"/>
              <a:gd name="T4" fmla="*/ 2147483646 w 488"/>
              <a:gd name="T5" fmla="*/ 2147483646 h 601"/>
              <a:gd name="T6" fmla="*/ 0 w 488"/>
              <a:gd name="T7" fmla="*/ 2147483646 h 601"/>
              <a:gd name="T8" fmla="*/ 0 w 488"/>
              <a:gd name="T9" fmla="*/ 2147483646 h 601"/>
              <a:gd name="T10" fmla="*/ 2147483646 w 488"/>
              <a:gd name="T11" fmla="*/ 2147483646 h 601"/>
              <a:gd name="T12" fmla="*/ 2147483646 w 488"/>
              <a:gd name="T13" fmla="*/ 2147483646 h 601"/>
              <a:gd name="T14" fmla="*/ 2147483646 w 488"/>
              <a:gd name="T15" fmla="*/ 2147483646 h 601"/>
              <a:gd name="T16" fmla="*/ 2147483646 w 488"/>
              <a:gd name="T17" fmla="*/ 0 h 601"/>
              <a:gd name="T18" fmla="*/ 2147483646 w 488"/>
              <a:gd name="T19" fmla="*/ 2147483646 h 601"/>
              <a:gd name="T20" fmla="*/ 2147483646 w 488"/>
              <a:gd name="T21" fmla="*/ 2147483646 h 601"/>
              <a:gd name="T22" fmla="*/ 2147483646 w 488"/>
              <a:gd name="T23" fmla="*/ 2147483646 h 601"/>
              <a:gd name="T24" fmla="*/ 2147483646 w 488"/>
              <a:gd name="T25" fmla="*/ 2147483646 h 601"/>
              <a:gd name="T26" fmla="*/ 2147483646 w 488"/>
              <a:gd name="T27" fmla="*/ 2147483646 h 601"/>
              <a:gd name="T28" fmla="*/ 2147483646 w 488"/>
              <a:gd name="T29" fmla="*/ 2147483646 h 601"/>
              <a:gd name="T30" fmla="*/ 2147483646 w 488"/>
              <a:gd name="T31" fmla="*/ 2147483646 h 601"/>
              <a:gd name="T32" fmla="*/ 2147483646 w 488"/>
              <a:gd name="T33" fmla="*/ 2147483646 h 601"/>
              <a:gd name="T34" fmla="*/ 2147483646 w 488"/>
              <a:gd name="T35" fmla="*/ 2147483646 h 601"/>
              <a:gd name="T36" fmla="*/ 2147483646 w 488"/>
              <a:gd name="T37" fmla="*/ 2147483646 h 601"/>
              <a:gd name="T38" fmla="*/ 2147483646 w 488"/>
              <a:gd name="T39" fmla="*/ 2147483646 h 601"/>
              <a:gd name="T40" fmla="*/ 2147483646 w 488"/>
              <a:gd name="T41" fmla="*/ 2147483646 h 601"/>
              <a:gd name="T42" fmla="*/ 2147483646 w 488"/>
              <a:gd name="T43" fmla="*/ 2147483646 h 601"/>
              <a:gd name="T44" fmla="*/ 2147483646 w 488"/>
              <a:gd name="T45" fmla="*/ 2147483646 h 601"/>
              <a:gd name="T46" fmla="*/ 2147483646 w 488"/>
              <a:gd name="T47" fmla="*/ 2147483646 h 601"/>
              <a:gd name="T48" fmla="*/ 2147483646 w 488"/>
              <a:gd name="T49" fmla="*/ 2147483646 h 601"/>
              <a:gd name="T50" fmla="*/ 2147483646 w 488"/>
              <a:gd name="T51" fmla="*/ 2147483646 h 601"/>
              <a:gd name="T52" fmla="*/ 2147483646 w 488"/>
              <a:gd name="T53" fmla="*/ 2147483646 h 601"/>
              <a:gd name="T54" fmla="*/ 2147483646 w 488"/>
              <a:gd name="T55" fmla="*/ 2147483646 h 601"/>
              <a:gd name="T56" fmla="*/ 2147483646 w 488"/>
              <a:gd name="T57" fmla="*/ 2147483646 h 601"/>
              <a:gd name="T58" fmla="*/ 2147483646 w 488"/>
              <a:gd name="T59" fmla="*/ 2147483646 h 601"/>
              <a:gd name="T60" fmla="*/ 2147483646 w 488"/>
              <a:gd name="T61" fmla="*/ 2147483646 h 601"/>
              <a:gd name="T62" fmla="*/ 2147483646 w 488"/>
              <a:gd name="T63" fmla="*/ 2147483646 h 6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912813" eaLnBrk="0" fontAlgn="base" hangingPunct="0">
              <a:spcBef>
                <a:spcPct val="0"/>
              </a:spcBef>
              <a:spcAft>
                <a:spcPct val="0"/>
              </a:spcAft>
            </a:pPr>
            <a:endParaRPr lang="zh-CN" altLang="en-US">
              <a:latin typeface="Lato Light"/>
              <a:ea typeface="MS PGothic" panose="020B0600070205080204" pitchFamily="34" charset="-128"/>
            </a:endParaRPr>
          </a:p>
        </p:txBody>
      </p:sp>
      <p:sp>
        <p:nvSpPr>
          <p:cNvPr id="27" name="出自【趣你的PPT】(微信:qunideppt)：最优质的PPT资源库"/>
          <p:cNvSpPr>
            <a:spLocks noChangeArrowheads="1"/>
          </p:cNvSpPr>
          <p:nvPr/>
        </p:nvSpPr>
        <p:spPr bwMode="auto">
          <a:xfrm>
            <a:off x="4651376" y="2484465"/>
            <a:ext cx="349250" cy="320675"/>
          </a:xfrm>
          <a:custGeom>
            <a:avLst/>
            <a:gdLst>
              <a:gd name="T0" fmla="*/ 2147483646 w 601"/>
              <a:gd name="T1" fmla="*/ 2147483646 h 552"/>
              <a:gd name="T2" fmla="*/ 2147483646 w 601"/>
              <a:gd name="T3" fmla="*/ 2147483646 h 552"/>
              <a:gd name="T4" fmla="*/ 2147483646 w 601"/>
              <a:gd name="T5" fmla="*/ 2147483646 h 552"/>
              <a:gd name="T6" fmla="*/ 2147483646 w 601"/>
              <a:gd name="T7" fmla="*/ 2147483646 h 552"/>
              <a:gd name="T8" fmla="*/ 2147483646 w 601"/>
              <a:gd name="T9" fmla="*/ 2147483646 h 552"/>
              <a:gd name="T10" fmla="*/ 2147483646 w 601"/>
              <a:gd name="T11" fmla="*/ 2147483646 h 552"/>
              <a:gd name="T12" fmla="*/ 2147483646 w 601"/>
              <a:gd name="T13" fmla="*/ 2147483646 h 552"/>
              <a:gd name="T14" fmla="*/ 2147483646 w 601"/>
              <a:gd name="T15" fmla="*/ 2147483646 h 552"/>
              <a:gd name="T16" fmla="*/ 2147483646 w 601"/>
              <a:gd name="T17" fmla="*/ 2147483646 h 552"/>
              <a:gd name="T18" fmla="*/ 2147483646 w 601"/>
              <a:gd name="T19" fmla="*/ 2147483646 h 552"/>
              <a:gd name="T20" fmla="*/ 2147483646 w 601"/>
              <a:gd name="T21" fmla="*/ 2147483646 h 552"/>
              <a:gd name="T22" fmla="*/ 2147483646 w 601"/>
              <a:gd name="T23" fmla="*/ 2147483646 h 552"/>
              <a:gd name="T24" fmla="*/ 2147483646 w 601"/>
              <a:gd name="T25" fmla="*/ 2147483646 h 552"/>
              <a:gd name="T26" fmla="*/ 2147483646 w 601"/>
              <a:gd name="T27" fmla="*/ 2147483646 h 552"/>
              <a:gd name="T28" fmla="*/ 2147483646 w 601"/>
              <a:gd name="T29" fmla="*/ 2147483646 h 552"/>
              <a:gd name="T30" fmla="*/ 2147483646 w 601"/>
              <a:gd name="T31" fmla="*/ 2147483646 h 552"/>
              <a:gd name="T32" fmla="*/ 2147483646 w 601"/>
              <a:gd name="T33" fmla="*/ 2147483646 h 552"/>
              <a:gd name="T34" fmla="*/ 2147483646 w 601"/>
              <a:gd name="T35" fmla="*/ 2147483646 h 552"/>
              <a:gd name="T36" fmla="*/ 2147483646 w 601"/>
              <a:gd name="T37" fmla="*/ 2147483646 h 552"/>
              <a:gd name="T38" fmla="*/ 2147483646 w 601"/>
              <a:gd name="T39" fmla="*/ 2147483646 h 552"/>
              <a:gd name="T40" fmla="*/ 0 w 601"/>
              <a:gd name="T41" fmla="*/ 2147483646 h 552"/>
              <a:gd name="T42" fmla="*/ 0 w 601"/>
              <a:gd name="T43" fmla="*/ 2147483646 h 552"/>
              <a:gd name="T44" fmla="*/ 0 w 601"/>
              <a:gd name="T45" fmla="*/ 2147483646 h 552"/>
              <a:gd name="T46" fmla="*/ 0 w 601"/>
              <a:gd name="T47" fmla="*/ 2147483646 h 552"/>
              <a:gd name="T48" fmla="*/ 2147483646 w 601"/>
              <a:gd name="T49" fmla="*/ 2147483646 h 552"/>
              <a:gd name="T50" fmla="*/ 2147483646 w 601"/>
              <a:gd name="T51" fmla="*/ 2147483646 h 552"/>
              <a:gd name="T52" fmla="*/ 2147483646 w 601"/>
              <a:gd name="T53" fmla="*/ 2147483646 h 552"/>
              <a:gd name="T54" fmla="*/ 2147483646 w 601"/>
              <a:gd name="T55" fmla="*/ 2147483646 h 552"/>
              <a:gd name="T56" fmla="*/ 2147483646 w 601"/>
              <a:gd name="T57" fmla="*/ 2147483646 h 552"/>
              <a:gd name="T58" fmla="*/ 2147483646 w 601"/>
              <a:gd name="T59" fmla="*/ 2147483646 h 552"/>
              <a:gd name="T60" fmla="*/ 2147483646 w 601"/>
              <a:gd name="T61" fmla="*/ 2147483646 h 552"/>
              <a:gd name="T62" fmla="*/ 2147483646 w 601"/>
              <a:gd name="T63" fmla="*/ 0 h 552"/>
              <a:gd name="T64" fmla="*/ 2147483646 w 601"/>
              <a:gd name="T65" fmla="*/ 0 h 552"/>
              <a:gd name="T66" fmla="*/ 2147483646 w 601"/>
              <a:gd name="T67" fmla="*/ 2147483646 h 552"/>
              <a:gd name="T68" fmla="*/ 2147483646 w 601"/>
              <a:gd name="T69" fmla="*/ 2147483646 h 552"/>
              <a:gd name="T70" fmla="*/ 2147483646 w 601"/>
              <a:gd name="T71" fmla="*/ 2147483646 h 552"/>
              <a:gd name="T72" fmla="*/ 2147483646 w 601"/>
              <a:gd name="T73" fmla="*/ 2147483646 h 552"/>
              <a:gd name="T74" fmla="*/ 2147483646 w 601"/>
              <a:gd name="T75" fmla="*/ 2147483646 h 552"/>
              <a:gd name="T76" fmla="*/ 2147483646 w 601"/>
              <a:gd name="T77" fmla="*/ 2147483646 h 552"/>
              <a:gd name="T78" fmla="*/ 2147483646 w 601"/>
              <a:gd name="T79" fmla="*/ 2147483646 h 552"/>
              <a:gd name="T80" fmla="*/ 2147483646 w 601"/>
              <a:gd name="T81" fmla="*/ 2147483646 h 552"/>
              <a:gd name="T82" fmla="*/ 2147483646 w 601"/>
              <a:gd name="T83" fmla="*/ 2147483646 h 552"/>
              <a:gd name="T84" fmla="*/ 2147483646 w 601"/>
              <a:gd name="T85" fmla="*/ 2147483646 h 552"/>
              <a:gd name="T86" fmla="*/ 2147483646 w 601"/>
              <a:gd name="T87" fmla="*/ 2147483646 h 552"/>
              <a:gd name="T88" fmla="*/ 2147483646 w 601"/>
              <a:gd name="T89" fmla="*/ 2147483646 h 552"/>
              <a:gd name="T90" fmla="*/ 2147483646 w 601"/>
              <a:gd name="T91" fmla="*/ 2147483646 h 552"/>
              <a:gd name="T92" fmla="*/ 2147483646 w 601"/>
              <a:gd name="T93" fmla="*/ 2147483646 h 552"/>
              <a:gd name="T94" fmla="*/ 2147483646 w 601"/>
              <a:gd name="T95" fmla="*/ 2147483646 h 552"/>
              <a:gd name="T96" fmla="*/ 2147483646 w 601"/>
              <a:gd name="T97" fmla="*/ 2147483646 h 552"/>
              <a:gd name="T98" fmla="*/ 2147483646 w 601"/>
              <a:gd name="T99" fmla="*/ 2147483646 h 552"/>
              <a:gd name="T100" fmla="*/ 2147483646 w 601"/>
              <a:gd name="T101" fmla="*/ 2147483646 h 552"/>
              <a:gd name="T102" fmla="*/ 2147483646 w 601"/>
              <a:gd name="T103" fmla="*/ 2147483646 h 552"/>
              <a:gd name="T104" fmla="*/ 2147483646 w 601"/>
              <a:gd name="T105" fmla="*/ 2147483646 h 552"/>
              <a:gd name="T106" fmla="*/ 2147483646 w 601"/>
              <a:gd name="T107" fmla="*/ 2147483646 h 552"/>
              <a:gd name="T108" fmla="*/ 2147483646 w 601"/>
              <a:gd name="T109" fmla="*/ 2147483646 h 552"/>
              <a:gd name="T110" fmla="*/ 2147483646 w 601"/>
              <a:gd name="T111" fmla="*/ 2147483646 h 552"/>
              <a:gd name="T112" fmla="*/ 2147483646 w 601"/>
              <a:gd name="T113" fmla="*/ 2147483646 h 552"/>
              <a:gd name="T114" fmla="*/ 2147483646 w 601"/>
              <a:gd name="T115" fmla="*/ 2147483646 h 552"/>
              <a:gd name="T116" fmla="*/ 2147483646 w 601"/>
              <a:gd name="T117" fmla="*/ 2147483646 h 552"/>
              <a:gd name="T118" fmla="*/ 2147483646 w 601"/>
              <a:gd name="T119" fmla="*/ 2147483646 h 552"/>
              <a:gd name="T120" fmla="*/ 2147483646 w 601"/>
              <a:gd name="T121" fmla="*/ 2147483646 h 552"/>
              <a:gd name="T122" fmla="*/ 2147483646 w 601"/>
              <a:gd name="T123" fmla="*/ 2147483646 h 552"/>
              <a:gd name="T124" fmla="*/ 2147483646 w 601"/>
              <a:gd name="T125" fmla="*/ 2147483646 h 55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01" h="552">
                <a:moveTo>
                  <a:pt x="600" y="226"/>
                </a:moveTo>
                <a:lnTo>
                  <a:pt x="600" y="226"/>
                </a:lnTo>
                <a:cubicBezTo>
                  <a:pt x="600" y="268"/>
                  <a:pt x="565" y="304"/>
                  <a:pt x="522" y="304"/>
                </a:cubicBezTo>
                <a:cubicBezTo>
                  <a:pt x="480" y="304"/>
                  <a:pt x="452" y="268"/>
                  <a:pt x="452" y="226"/>
                </a:cubicBezTo>
                <a:cubicBezTo>
                  <a:pt x="452" y="268"/>
                  <a:pt x="417" y="304"/>
                  <a:pt x="374" y="304"/>
                </a:cubicBezTo>
                <a:cubicBezTo>
                  <a:pt x="332" y="304"/>
                  <a:pt x="296" y="268"/>
                  <a:pt x="296" y="226"/>
                </a:cubicBezTo>
                <a:cubicBezTo>
                  <a:pt x="296" y="268"/>
                  <a:pt x="268" y="304"/>
                  <a:pt x="226" y="304"/>
                </a:cubicBezTo>
                <a:cubicBezTo>
                  <a:pt x="183" y="304"/>
                  <a:pt x="148" y="268"/>
                  <a:pt x="148" y="226"/>
                </a:cubicBezTo>
                <a:cubicBezTo>
                  <a:pt x="148" y="268"/>
                  <a:pt x="113" y="304"/>
                  <a:pt x="70" y="304"/>
                </a:cubicBezTo>
                <a:cubicBezTo>
                  <a:pt x="28" y="304"/>
                  <a:pt x="0" y="268"/>
                  <a:pt x="0" y="226"/>
                </a:cubicBezTo>
                <a:cubicBezTo>
                  <a:pt x="49" y="84"/>
                  <a:pt x="49" y="84"/>
                  <a:pt x="49" y="84"/>
                </a:cubicBezTo>
                <a:cubicBezTo>
                  <a:pt x="551" y="84"/>
                  <a:pt x="551" y="84"/>
                  <a:pt x="551" y="84"/>
                </a:cubicBezTo>
                <a:cubicBezTo>
                  <a:pt x="600" y="226"/>
                  <a:pt x="600" y="226"/>
                  <a:pt x="600" y="226"/>
                </a:cubicBezTo>
                <a:close/>
                <a:moveTo>
                  <a:pt x="508" y="56"/>
                </a:moveTo>
                <a:lnTo>
                  <a:pt x="508" y="56"/>
                </a:lnTo>
                <a:cubicBezTo>
                  <a:pt x="91" y="56"/>
                  <a:pt x="91" y="56"/>
                  <a:pt x="91" y="56"/>
                </a:cubicBezTo>
                <a:cubicBezTo>
                  <a:pt x="77" y="56"/>
                  <a:pt x="63" y="49"/>
                  <a:pt x="63" y="28"/>
                </a:cubicBezTo>
                <a:cubicBezTo>
                  <a:pt x="63" y="14"/>
                  <a:pt x="77" y="0"/>
                  <a:pt x="91" y="0"/>
                </a:cubicBezTo>
                <a:cubicBezTo>
                  <a:pt x="508" y="0"/>
                  <a:pt x="508" y="0"/>
                  <a:pt x="508" y="0"/>
                </a:cubicBezTo>
                <a:cubicBezTo>
                  <a:pt x="522" y="0"/>
                  <a:pt x="537" y="14"/>
                  <a:pt x="537" y="28"/>
                </a:cubicBezTo>
                <a:cubicBezTo>
                  <a:pt x="537" y="49"/>
                  <a:pt x="522" y="56"/>
                  <a:pt x="508" y="56"/>
                </a:cubicBezTo>
                <a:close/>
                <a:moveTo>
                  <a:pt x="84" y="332"/>
                </a:moveTo>
                <a:lnTo>
                  <a:pt x="84" y="332"/>
                </a:lnTo>
                <a:cubicBezTo>
                  <a:pt x="84" y="332"/>
                  <a:pt x="84" y="332"/>
                  <a:pt x="91" y="332"/>
                </a:cubicBezTo>
                <a:cubicBezTo>
                  <a:pt x="91" y="332"/>
                  <a:pt x="91" y="332"/>
                  <a:pt x="98" y="332"/>
                </a:cubicBezTo>
                <a:cubicBezTo>
                  <a:pt x="98" y="325"/>
                  <a:pt x="106" y="325"/>
                  <a:pt x="113" y="325"/>
                </a:cubicBezTo>
                <a:cubicBezTo>
                  <a:pt x="113" y="466"/>
                  <a:pt x="113" y="466"/>
                  <a:pt x="113" y="466"/>
                </a:cubicBezTo>
                <a:cubicBezTo>
                  <a:pt x="487" y="466"/>
                  <a:pt x="487" y="466"/>
                  <a:pt x="487" y="466"/>
                </a:cubicBezTo>
                <a:cubicBezTo>
                  <a:pt x="487" y="325"/>
                  <a:pt x="487" y="325"/>
                  <a:pt x="487" y="325"/>
                </a:cubicBezTo>
                <a:cubicBezTo>
                  <a:pt x="494" y="325"/>
                  <a:pt x="494" y="325"/>
                  <a:pt x="501" y="332"/>
                </a:cubicBezTo>
                <a:cubicBezTo>
                  <a:pt x="501" y="332"/>
                  <a:pt x="501" y="332"/>
                  <a:pt x="508" y="332"/>
                </a:cubicBezTo>
                <a:lnTo>
                  <a:pt x="515" y="332"/>
                </a:lnTo>
                <a:lnTo>
                  <a:pt x="522" y="332"/>
                </a:lnTo>
                <a:cubicBezTo>
                  <a:pt x="530" y="332"/>
                  <a:pt x="537" y="332"/>
                  <a:pt x="544" y="332"/>
                </a:cubicBezTo>
                <a:cubicBezTo>
                  <a:pt x="544" y="523"/>
                  <a:pt x="544" y="523"/>
                  <a:pt x="544" y="523"/>
                </a:cubicBezTo>
                <a:cubicBezTo>
                  <a:pt x="544" y="537"/>
                  <a:pt x="530" y="551"/>
                  <a:pt x="515" y="551"/>
                </a:cubicBezTo>
                <a:cubicBezTo>
                  <a:pt x="84" y="551"/>
                  <a:pt x="84" y="551"/>
                  <a:pt x="84" y="551"/>
                </a:cubicBezTo>
                <a:cubicBezTo>
                  <a:pt x="63" y="551"/>
                  <a:pt x="56" y="537"/>
                  <a:pt x="56" y="523"/>
                </a:cubicBezTo>
                <a:cubicBezTo>
                  <a:pt x="56" y="332"/>
                  <a:pt x="56" y="332"/>
                  <a:pt x="56" y="332"/>
                </a:cubicBezTo>
                <a:cubicBezTo>
                  <a:pt x="63" y="332"/>
                  <a:pt x="63" y="332"/>
                  <a:pt x="70" y="332"/>
                </a:cubicBezTo>
                <a:cubicBezTo>
                  <a:pt x="77" y="332"/>
                  <a:pt x="77" y="332"/>
                  <a:pt x="84" y="3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912813" eaLnBrk="0" fontAlgn="base" hangingPunct="0">
              <a:spcBef>
                <a:spcPct val="0"/>
              </a:spcBef>
              <a:spcAft>
                <a:spcPct val="0"/>
              </a:spcAft>
            </a:pPr>
            <a:endParaRPr lang="zh-CN" altLang="en-US">
              <a:latin typeface="Lato Light"/>
              <a:ea typeface="MS PGothic" panose="020B0600070205080204" pitchFamily="34" charset="-128"/>
            </a:endParaRPr>
          </a:p>
        </p:txBody>
      </p:sp>
      <p:sp>
        <p:nvSpPr>
          <p:cNvPr id="28" name="出自【趣你的PPT】(微信:qunideppt)：最优质的PPT资源库"/>
          <p:cNvSpPr>
            <a:spLocks noChangeArrowheads="1"/>
          </p:cNvSpPr>
          <p:nvPr/>
        </p:nvSpPr>
        <p:spPr bwMode="auto">
          <a:xfrm>
            <a:off x="968377" y="2495576"/>
            <a:ext cx="354013" cy="325438"/>
          </a:xfrm>
          <a:custGeom>
            <a:avLst/>
            <a:gdLst>
              <a:gd name="T0" fmla="*/ 2147483646 w 609"/>
              <a:gd name="T1" fmla="*/ 2147483646 h 559"/>
              <a:gd name="T2" fmla="*/ 2147483646 w 609"/>
              <a:gd name="T3" fmla="*/ 2147483646 h 559"/>
              <a:gd name="T4" fmla="*/ 2147483646 w 609"/>
              <a:gd name="T5" fmla="*/ 2147483646 h 559"/>
              <a:gd name="T6" fmla="*/ 2147483646 w 609"/>
              <a:gd name="T7" fmla="*/ 2147483646 h 559"/>
              <a:gd name="T8" fmla="*/ 2147483646 w 609"/>
              <a:gd name="T9" fmla="*/ 2147483646 h 559"/>
              <a:gd name="T10" fmla="*/ 0 w 609"/>
              <a:gd name="T11" fmla="*/ 2147483646 h 559"/>
              <a:gd name="T12" fmla="*/ 2147483646 w 609"/>
              <a:gd name="T13" fmla="*/ 0 h 559"/>
              <a:gd name="T14" fmla="*/ 2147483646 w 609"/>
              <a:gd name="T15" fmla="*/ 2147483646 h 559"/>
              <a:gd name="T16" fmla="*/ 2147483646 w 609"/>
              <a:gd name="T17" fmla="*/ 2147483646 h 559"/>
              <a:gd name="T18" fmla="*/ 2147483646 w 609"/>
              <a:gd name="T19" fmla="*/ 2147483646 h 559"/>
              <a:gd name="T20" fmla="*/ 2147483646 w 609"/>
              <a:gd name="T21" fmla="*/ 2147483646 h 559"/>
              <a:gd name="T22" fmla="*/ 2147483646 w 609"/>
              <a:gd name="T23" fmla="*/ 2147483646 h 559"/>
              <a:gd name="T24" fmla="*/ 2147483646 w 609"/>
              <a:gd name="T25" fmla="*/ 2147483646 h 559"/>
              <a:gd name="T26" fmla="*/ 2147483646 w 609"/>
              <a:gd name="T27" fmla="*/ 2147483646 h 559"/>
              <a:gd name="T28" fmla="*/ 2147483646 w 609"/>
              <a:gd name="T29" fmla="*/ 2147483646 h 559"/>
              <a:gd name="T30" fmla="*/ 2147483646 w 609"/>
              <a:gd name="T31" fmla="*/ 2147483646 h 559"/>
              <a:gd name="T32" fmla="*/ 2147483646 w 609"/>
              <a:gd name="T33" fmla="*/ 2147483646 h 559"/>
              <a:gd name="T34" fmla="*/ 2147483646 w 609"/>
              <a:gd name="T35" fmla="*/ 2147483646 h 559"/>
              <a:gd name="T36" fmla="*/ 2147483646 w 609"/>
              <a:gd name="T37" fmla="*/ 2147483646 h 559"/>
              <a:gd name="T38" fmla="*/ 2147483646 w 609"/>
              <a:gd name="T39" fmla="*/ 2147483646 h 559"/>
              <a:gd name="T40" fmla="*/ 2147483646 w 609"/>
              <a:gd name="T41" fmla="*/ 2147483646 h 559"/>
              <a:gd name="T42" fmla="*/ 2147483646 w 609"/>
              <a:gd name="T43" fmla="*/ 2147483646 h 559"/>
              <a:gd name="T44" fmla="*/ 2147483646 w 609"/>
              <a:gd name="T45" fmla="*/ 2147483646 h 559"/>
              <a:gd name="T46" fmla="*/ 2147483646 w 609"/>
              <a:gd name="T47" fmla="*/ 2147483646 h 559"/>
              <a:gd name="T48" fmla="*/ 2147483646 w 609"/>
              <a:gd name="T49" fmla="*/ 2147483646 h 559"/>
              <a:gd name="T50" fmla="*/ 2147483646 w 609"/>
              <a:gd name="T51" fmla="*/ 2147483646 h 559"/>
              <a:gd name="T52" fmla="*/ 2147483646 w 609"/>
              <a:gd name="T53" fmla="*/ 2147483646 h 5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09" h="559">
                <a:moveTo>
                  <a:pt x="318" y="459"/>
                </a:moveTo>
                <a:lnTo>
                  <a:pt x="318" y="459"/>
                </a:lnTo>
                <a:cubicBezTo>
                  <a:pt x="297" y="459"/>
                  <a:pt x="276" y="452"/>
                  <a:pt x="254" y="452"/>
                </a:cubicBezTo>
                <a:cubicBezTo>
                  <a:pt x="177" y="558"/>
                  <a:pt x="43" y="537"/>
                  <a:pt x="43" y="537"/>
                </a:cubicBezTo>
                <a:cubicBezTo>
                  <a:pt x="134" y="494"/>
                  <a:pt x="134" y="417"/>
                  <a:pt x="120" y="410"/>
                </a:cubicBezTo>
                <a:cubicBezTo>
                  <a:pt x="43" y="367"/>
                  <a:pt x="0" y="303"/>
                  <a:pt x="0" y="233"/>
                </a:cubicBezTo>
                <a:cubicBezTo>
                  <a:pt x="0" y="106"/>
                  <a:pt x="141" y="0"/>
                  <a:pt x="318" y="0"/>
                </a:cubicBezTo>
                <a:cubicBezTo>
                  <a:pt x="495" y="0"/>
                  <a:pt x="608" y="106"/>
                  <a:pt x="608" y="233"/>
                </a:cubicBezTo>
                <a:cubicBezTo>
                  <a:pt x="608" y="360"/>
                  <a:pt x="495" y="459"/>
                  <a:pt x="318" y="459"/>
                </a:cubicBezTo>
                <a:close/>
                <a:moveTo>
                  <a:pt x="163" y="176"/>
                </a:moveTo>
                <a:lnTo>
                  <a:pt x="163" y="176"/>
                </a:lnTo>
                <a:cubicBezTo>
                  <a:pt x="134" y="176"/>
                  <a:pt x="106" y="204"/>
                  <a:pt x="106" y="233"/>
                </a:cubicBezTo>
                <a:cubicBezTo>
                  <a:pt x="106" y="268"/>
                  <a:pt x="134" y="289"/>
                  <a:pt x="163" y="289"/>
                </a:cubicBezTo>
                <a:cubicBezTo>
                  <a:pt x="191" y="289"/>
                  <a:pt x="219" y="268"/>
                  <a:pt x="219" y="233"/>
                </a:cubicBezTo>
                <a:cubicBezTo>
                  <a:pt x="219" y="204"/>
                  <a:pt x="191" y="176"/>
                  <a:pt x="163" y="176"/>
                </a:cubicBezTo>
                <a:close/>
                <a:moveTo>
                  <a:pt x="304" y="176"/>
                </a:moveTo>
                <a:lnTo>
                  <a:pt x="304" y="176"/>
                </a:lnTo>
                <a:cubicBezTo>
                  <a:pt x="276" y="176"/>
                  <a:pt x="247" y="204"/>
                  <a:pt x="247" y="233"/>
                </a:cubicBezTo>
                <a:cubicBezTo>
                  <a:pt x="247" y="268"/>
                  <a:pt x="276" y="289"/>
                  <a:pt x="304" y="289"/>
                </a:cubicBezTo>
                <a:cubicBezTo>
                  <a:pt x="332" y="289"/>
                  <a:pt x="361" y="268"/>
                  <a:pt x="361" y="233"/>
                </a:cubicBezTo>
                <a:cubicBezTo>
                  <a:pt x="361" y="204"/>
                  <a:pt x="332" y="176"/>
                  <a:pt x="304" y="176"/>
                </a:cubicBezTo>
                <a:close/>
                <a:moveTo>
                  <a:pt x="445" y="176"/>
                </a:moveTo>
                <a:lnTo>
                  <a:pt x="445" y="176"/>
                </a:lnTo>
                <a:cubicBezTo>
                  <a:pt x="417" y="176"/>
                  <a:pt x="389" y="204"/>
                  <a:pt x="389" y="233"/>
                </a:cubicBezTo>
                <a:cubicBezTo>
                  <a:pt x="389" y="268"/>
                  <a:pt x="417" y="289"/>
                  <a:pt x="445" y="289"/>
                </a:cubicBezTo>
                <a:cubicBezTo>
                  <a:pt x="474" y="289"/>
                  <a:pt x="502" y="268"/>
                  <a:pt x="502" y="233"/>
                </a:cubicBezTo>
                <a:cubicBezTo>
                  <a:pt x="502" y="204"/>
                  <a:pt x="474" y="176"/>
                  <a:pt x="445" y="17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912813" eaLnBrk="0" fontAlgn="base" hangingPunct="0">
              <a:spcBef>
                <a:spcPct val="0"/>
              </a:spcBef>
              <a:spcAft>
                <a:spcPct val="0"/>
              </a:spcAft>
            </a:pPr>
            <a:endParaRPr lang="zh-CN" altLang="en-US">
              <a:latin typeface="Lato Light"/>
              <a:ea typeface="MS PGothic" panose="020B0600070205080204" pitchFamily="34" charset="-128"/>
            </a:endParaRPr>
          </a:p>
        </p:txBody>
      </p:sp>
      <p:sp>
        <p:nvSpPr>
          <p:cNvPr id="29" name="出自【趣你的PPT】(微信:qunideppt)：最优质的PPT资源库"/>
          <p:cNvSpPr>
            <a:spLocks noChangeArrowheads="1"/>
          </p:cNvSpPr>
          <p:nvPr/>
        </p:nvSpPr>
        <p:spPr bwMode="auto">
          <a:xfrm>
            <a:off x="4651376" y="4478365"/>
            <a:ext cx="349250" cy="244475"/>
          </a:xfrm>
          <a:custGeom>
            <a:avLst/>
            <a:gdLst>
              <a:gd name="T0" fmla="*/ 2147483646 w 601"/>
              <a:gd name="T1" fmla="*/ 2147483646 h 418"/>
              <a:gd name="T2" fmla="*/ 2147483646 w 601"/>
              <a:gd name="T3" fmla="*/ 2147483646 h 418"/>
              <a:gd name="T4" fmla="*/ 2147483646 w 601"/>
              <a:gd name="T5" fmla="*/ 2147483646 h 418"/>
              <a:gd name="T6" fmla="*/ 2147483646 w 601"/>
              <a:gd name="T7" fmla="*/ 2147483646 h 418"/>
              <a:gd name="T8" fmla="*/ 2147483646 w 601"/>
              <a:gd name="T9" fmla="*/ 2147483646 h 418"/>
              <a:gd name="T10" fmla="*/ 2147483646 w 601"/>
              <a:gd name="T11" fmla="*/ 2147483646 h 418"/>
              <a:gd name="T12" fmla="*/ 2147483646 w 601"/>
              <a:gd name="T13" fmla="*/ 2147483646 h 418"/>
              <a:gd name="T14" fmla="*/ 2147483646 w 601"/>
              <a:gd name="T15" fmla="*/ 2147483646 h 418"/>
              <a:gd name="T16" fmla="*/ 2147483646 w 601"/>
              <a:gd name="T17" fmla="*/ 2147483646 h 418"/>
              <a:gd name="T18" fmla="*/ 2147483646 w 601"/>
              <a:gd name="T19" fmla="*/ 0 h 418"/>
              <a:gd name="T20" fmla="*/ 2147483646 w 601"/>
              <a:gd name="T21" fmla="*/ 0 h 418"/>
              <a:gd name="T22" fmla="*/ 2147483646 w 601"/>
              <a:gd name="T23" fmla="*/ 2147483646 h 418"/>
              <a:gd name="T24" fmla="*/ 2147483646 w 601"/>
              <a:gd name="T25" fmla="*/ 2147483646 h 418"/>
              <a:gd name="T26" fmla="*/ 2147483646 w 601"/>
              <a:gd name="T27" fmla="*/ 2147483646 h 418"/>
              <a:gd name="T28" fmla="*/ 2147483646 w 601"/>
              <a:gd name="T29" fmla="*/ 2147483646 h 418"/>
              <a:gd name="T30" fmla="*/ 2147483646 w 601"/>
              <a:gd name="T31" fmla="*/ 2147483646 h 418"/>
              <a:gd name="T32" fmla="*/ 0 w 601"/>
              <a:gd name="T33" fmla="*/ 2147483646 h 418"/>
              <a:gd name="T34" fmla="*/ 0 w 601"/>
              <a:gd name="T35" fmla="*/ 2147483646 h 418"/>
              <a:gd name="T36" fmla="*/ 2147483646 w 601"/>
              <a:gd name="T37" fmla="*/ 2147483646 h 418"/>
              <a:gd name="T38" fmla="*/ 2147483646 w 601"/>
              <a:gd name="T39" fmla="*/ 2147483646 h 418"/>
              <a:gd name="T40" fmla="*/ 2147483646 w 601"/>
              <a:gd name="T41" fmla="*/ 2147483646 h 418"/>
              <a:gd name="T42" fmla="*/ 2147483646 w 601"/>
              <a:gd name="T43" fmla="*/ 2147483646 h 418"/>
              <a:gd name="T44" fmla="*/ 2147483646 w 601"/>
              <a:gd name="T45" fmla="*/ 2147483646 h 418"/>
              <a:gd name="T46" fmla="*/ 2147483646 w 601"/>
              <a:gd name="T47" fmla="*/ 2147483646 h 418"/>
              <a:gd name="T48" fmla="*/ 2147483646 w 601"/>
              <a:gd name="T49" fmla="*/ 2147483646 h 418"/>
              <a:gd name="T50" fmla="*/ 2147483646 w 601"/>
              <a:gd name="T51" fmla="*/ 2147483646 h 418"/>
              <a:gd name="T52" fmla="*/ 2147483646 w 601"/>
              <a:gd name="T53" fmla="*/ 2147483646 h 418"/>
              <a:gd name="T54" fmla="*/ 2147483646 w 601"/>
              <a:gd name="T55" fmla="*/ 2147483646 h 418"/>
              <a:gd name="T56" fmla="*/ 2147483646 w 601"/>
              <a:gd name="T57" fmla="*/ 2147483646 h 418"/>
              <a:gd name="T58" fmla="*/ 2147483646 w 601"/>
              <a:gd name="T59" fmla="*/ 2147483646 h 41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1" h="418">
                <a:moveTo>
                  <a:pt x="410" y="191"/>
                </a:moveTo>
                <a:lnTo>
                  <a:pt x="410" y="191"/>
                </a:lnTo>
                <a:cubicBezTo>
                  <a:pt x="593" y="7"/>
                  <a:pt x="593" y="7"/>
                  <a:pt x="593" y="7"/>
                </a:cubicBezTo>
                <a:cubicBezTo>
                  <a:pt x="600" y="14"/>
                  <a:pt x="600" y="21"/>
                  <a:pt x="600" y="28"/>
                </a:cubicBezTo>
                <a:cubicBezTo>
                  <a:pt x="600" y="388"/>
                  <a:pt x="600" y="388"/>
                  <a:pt x="600" y="388"/>
                </a:cubicBezTo>
                <a:cubicBezTo>
                  <a:pt x="600" y="395"/>
                  <a:pt x="600" y="403"/>
                  <a:pt x="593" y="410"/>
                </a:cubicBezTo>
                <a:lnTo>
                  <a:pt x="410" y="191"/>
                </a:lnTo>
                <a:close/>
                <a:moveTo>
                  <a:pt x="7" y="7"/>
                </a:moveTo>
                <a:lnTo>
                  <a:pt x="7" y="7"/>
                </a:lnTo>
                <a:cubicBezTo>
                  <a:pt x="14" y="7"/>
                  <a:pt x="21" y="0"/>
                  <a:pt x="28" y="0"/>
                </a:cubicBezTo>
                <a:cubicBezTo>
                  <a:pt x="572" y="0"/>
                  <a:pt x="572" y="0"/>
                  <a:pt x="572" y="0"/>
                </a:cubicBezTo>
                <a:cubicBezTo>
                  <a:pt x="579" y="0"/>
                  <a:pt x="586" y="7"/>
                  <a:pt x="593" y="7"/>
                </a:cubicBezTo>
                <a:cubicBezTo>
                  <a:pt x="297" y="240"/>
                  <a:pt x="297" y="240"/>
                  <a:pt x="297" y="240"/>
                </a:cubicBezTo>
                <a:lnTo>
                  <a:pt x="7" y="7"/>
                </a:lnTo>
                <a:close/>
                <a:moveTo>
                  <a:pt x="7" y="410"/>
                </a:moveTo>
                <a:lnTo>
                  <a:pt x="7" y="410"/>
                </a:lnTo>
                <a:cubicBezTo>
                  <a:pt x="0" y="403"/>
                  <a:pt x="0" y="395"/>
                  <a:pt x="0" y="388"/>
                </a:cubicBezTo>
                <a:cubicBezTo>
                  <a:pt x="0" y="28"/>
                  <a:pt x="0" y="28"/>
                  <a:pt x="0" y="28"/>
                </a:cubicBezTo>
                <a:cubicBezTo>
                  <a:pt x="0" y="21"/>
                  <a:pt x="0" y="14"/>
                  <a:pt x="7" y="7"/>
                </a:cubicBezTo>
                <a:cubicBezTo>
                  <a:pt x="191" y="191"/>
                  <a:pt x="191" y="191"/>
                  <a:pt x="191" y="191"/>
                </a:cubicBezTo>
                <a:lnTo>
                  <a:pt x="7" y="410"/>
                </a:lnTo>
                <a:close/>
                <a:moveTo>
                  <a:pt x="297" y="297"/>
                </a:moveTo>
                <a:lnTo>
                  <a:pt x="297" y="297"/>
                </a:lnTo>
                <a:cubicBezTo>
                  <a:pt x="374" y="219"/>
                  <a:pt x="374" y="219"/>
                  <a:pt x="374" y="219"/>
                </a:cubicBezTo>
                <a:cubicBezTo>
                  <a:pt x="593" y="410"/>
                  <a:pt x="593" y="410"/>
                  <a:pt x="593" y="410"/>
                </a:cubicBezTo>
                <a:cubicBezTo>
                  <a:pt x="586" y="417"/>
                  <a:pt x="579" y="417"/>
                  <a:pt x="572" y="417"/>
                </a:cubicBezTo>
                <a:cubicBezTo>
                  <a:pt x="28" y="417"/>
                  <a:pt x="28" y="417"/>
                  <a:pt x="28" y="417"/>
                </a:cubicBezTo>
                <a:cubicBezTo>
                  <a:pt x="21" y="417"/>
                  <a:pt x="14" y="417"/>
                  <a:pt x="7" y="410"/>
                </a:cubicBezTo>
                <a:cubicBezTo>
                  <a:pt x="219" y="219"/>
                  <a:pt x="219" y="219"/>
                  <a:pt x="219" y="219"/>
                </a:cubicBezTo>
                <a:lnTo>
                  <a:pt x="297" y="29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912813" eaLnBrk="0" fontAlgn="base" hangingPunct="0">
              <a:spcBef>
                <a:spcPct val="0"/>
              </a:spcBef>
              <a:spcAft>
                <a:spcPct val="0"/>
              </a:spcAft>
            </a:pPr>
            <a:endParaRPr lang="zh-CN" altLang="en-US">
              <a:latin typeface="Lato Light"/>
              <a:ea typeface="MS PGothic" panose="020B0600070205080204" pitchFamily="34" charset="-128"/>
            </a:endParaRPr>
          </a:p>
        </p:txBody>
      </p:sp>
      <p:sp>
        <p:nvSpPr>
          <p:cNvPr id="30" name="出自【趣你的PPT】(微信:qunideppt)：最优质的PPT资源库"/>
          <p:cNvSpPr>
            <a:spLocks noChangeArrowheads="1"/>
          </p:cNvSpPr>
          <p:nvPr/>
        </p:nvSpPr>
        <p:spPr bwMode="auto">
          <a:xfrm>
            <a:off x="968376" y="4429152"/>
            <a:ext cx="350838" cy="296863"/>
          </a:xfrm>
          <a:custGeom>
            <a:avLst/>
            <a:gdLst>
              <a:gd name="T0" fmla="*/ 2147483646 w 602"/>
              <a:gd name="T1" fmla="*/ 2147483646 h 510"/>
              <a:gd name="T2" fmla="*/ 2147483646 w 602"/>
              <a:gd name="T3" fmla="*/ 2147483646 h 510"/>
              <a:gd name="T4" fmla="*/ 2147483646 w 602"/>
              <a:gd name="T5" fmla="*/ 2147483646 h 510"/>
              <a:gd name="T6" fmla="*/ 0 w 602"/>
              <a:gd name="T7" fmla="*/ 2147483646 h 510"/>
              <a:gd name="T8" fmla="*/ 0 w 602"/>
              <a:gd name="T9" fmla="*/ 2147483646 h 510"/>
              <a:gd name="T10" fmla="*/ 2147483646 w 602"/>
              <a:gd name="T11" fmla="*/ 2147483646 h 510"/>
              <a:gd name="T12" fmla="*/ 2147483646 w 602"/>
              <a:gd name="T13" fmla="*/ 2147483646 h 510"/>
              <a:gd name="T14" fmla="*/ 2147483646 w 602"/>
              <a:gd name="T15" fmla="*/ 2147483646 h 510"/>
              <a:gd name="T16" fmla="*/ 2147483646 w 602"/>
              <a:gd name="T17" fmla="*/ 2147483646 h 510"/>
              <a:gd name="T18" fmla="*/ 2147483646 w 602"/>
              <a:gd name="T19" fmla="*/ 2147483646 h 510"/>
              <a:gd name="T20" fmla="*/ 2147483646 w 602"/>
              <a:gd name="T21" fmla="*/ 2147483646 h 510"/>
              <a:gd name="T22" fmla="*/ 2147483646 w 602"/>
              <a:gd name="T23" fmla="*/ 2147483646 h 510"/>
              <a:gd name="T24" fmla="*/ 2147483646 w 602"/>
              <a:gd name="T25" fmla="*/ 2147483646 h 510"/>
              <a:gd name="T26" fmla="*/ 2147483646 w 602"/>
              <a:gd name="T27" fmla="*/ 2147483646 h 510"/>
              <a:gd name="T28" fmla="*/ 2147483646 w 602"/>
              <a:gd name="T29" fmla="*/ 2147483646 h 510"/>
              <a:gd name="T30" fmla="*/ 2147483646 w 602"/>
              <a:gd name="T31" fmla="*/ 0 h 510"/>
              <a:gd name="T32" fmla="*/ 2147483646 w 602"/>
              <a:gd name="T33" fmla="*/ 0 h 510"/>
              <a:gd name="T34" fmla="*/ 2147483646 w 602"/>
              <a:gd name="T35" fmla="*/ 2147483646 h 510"/>
              <a:gd name="T36" fmla="*/ 2147483646 w 602"/>
              <a:gd name="T37" fmla="*/ 2147483646 h 510"/>
              <a:gd name="T38" fmla="*/ 2147483646 w 602"/>
              <a:gd name="T39" fmla="*/ 2147483646 h 510"/>
              <a:gd name="T40" fmla="*/ 2147483646 w 602"/>
              <a:gd name="T41" fmla="*/ 2147483646 h 510"/>
              <a:gd name="T42" fmla="*/ 2147483646 w 602"/>
              <a:gd name="T43" fmla="*/ 2147483646 h 510"/>
              <a:gd name="T44" fmla="*/ 2147483646 w 602"/>
              <a:gd name="T45" fmla="*/ 2147483646 h 510"/>
              <a:gd name="T46" fmla="*/ 2147483646 w 602"/>
              <a:gd name="T47" fmla="*/ 2147483646 h 510"/>
              <a:gd name="T48" fmla="*/ 2147483646 w 602"/>
              <a:gd name="T49" fmla="*/ 2147483646 h 510"/>
              <a:gd name="T50" fmla="*/ 2147483646 w 602"/>
              <a:gd name="T51" fmla="*/ 2147483646 h 510"/>
              <a:gd name="T52" fmla="*/ 2147483646 w 602"/>
              <a:gd name="T53" fmla="*/ 2147483646 h 510"/>
              <a:gd name="T54" fmla="*/ 2147483646 w 602"/>
              <a:gd name="T55" fmla="*/ 2147483646 h 510"/>
              <a:gd name="T56" fmla="*/ 2147483646 w 602"/>
              <a:gd name="T57" fmla="*/ 2147483646 h 510"/>
              <a:gd name="T58" fmla="*/ 2147483646 w 602"/>
              <a:gd name="T59" fmla="*/ 2147483646 h 510"/>
              <a:gd name="T60" fmla="*/ 2147483646 w 602"/>
              <a:gd name="T61" fmla="*/ 2147483646 h 510"/>
              <a:gd name="T62" fmla="*/ 2147483646 w 602"/>
              <a:gd name="T63" fmla="*/ 2147483646 h 510"/>
              <a:gd name="T64" fmla="*/ 2147483646 w 602"/>
              <a:gd name="T65" fmla="*/ 2147483646 h 510"/>
              <a:gd name="T66" fmla="*/ 2147483646 w 602"/>
              <a:gd name="T67" fmla="*/ 2147483646 h 510"/>
              <a:gd name="T68" fmla="*/ 2147483646 w 602"/>
              <a:gd name="T69" fmla="*/ 2147483646 h 510"/>
              <a:gd name="T70" fmla="*/ 2147483646 w 602"/>
              <a:gd name="T71" fmla="*/ 2147483646 h 510"/>
              <a:gd name="T72" fmla="*/ 2147483646 w 602"/>
              <a:gd name="T73" fmla="*/ 2147483646 h 510"/>
              <a:gd name="T74" fmla="*/ 2147483646 w 602"/>
              <a:gd name="T75" fmla="*/ 2147483646 h 510"/>
              <a:gd name="T76" fmla="*/ 2147483646 w 602"/>
              <a:gd name="T77" fmla="*/ 2147483646 h 510"/>
              <a:gd name="T78" fmla="*/ 2147483646 w 602"/>
              <a:gd name="T79" fmla="*/ 2147483646 h 51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02" h="510">
                <a:moveTo>
                  <a:pt x="579" y="509"/>
                </a:moveTo>
                <a:lnTo>
                  <a:pt x="579" y="509"/>
                </a:lnTo>
                <a:cubicBezTo>
                  <a:pt x="21" y="509"/>
                  <a:pt x="21" y="509"/>
                  <a:pt x="21" y="509"/>
                </a:cubicBezTo>
                <a:cubicBezTo>
                  <a:pt x="7" y="509"/>
                  <a:pt x="0" y="502"/>
                  <a:pt x="0" y="488"/>
                </a:cubicBezTo>
                <a:cubicBezTo>
                  <a:pt x="0" y="481"/>
                  <a:pt x="0" y="481"/>
                  <a:pt x="0" y="481"/>
                </a:cubicBezTo>
                <a:cubicBezTo>
                  <a:pt x="0" y="467"/>
                  <a:pt x="7" y="452"/>
                  <a:pt x="21" y="452"/>
                </a:cubicBezTo>
                <a:cubicBezTo>
                  <a:pt x="579" y="452"/>
                  <a:pt x="579" y="452"/>
                  <a:pt x="579" y="452"/>
                </a:cubicBezTo>
                <a:cubicBezTo>
                  <a:pt x="594" y="452"/>
                  <a:pt x="601" y="467"/>
                  <a:pt x="601" y="481"/>
                </a:cubicBezTo>
                <a:cubicBezTo>
                  <a:pt x="601" y="488"/>
                  <a:pt x="601" y="488"/>
                  <a:pt x="601" y="488"/>
                </a:cubicBezTo>
                <a:cubicBezTo>
                  <a:pt x="601" y="502"/>
                  <a:pt x="594" y="509"/>
                  <a:pt x="579" y="509"/>
                </a:cubicBezTo>
                <a:close/>
                <a:moveTo>
                  <a:pt x="487" y="424"/>
                </a:moveTo>
                <a:lnTo>
                  <a:pt x="487" y="424"/>
                </a:lnTo>
                <a:cubicBezTo>
                  <a:pt x="431" y="424"/>
                  <a:pt x="431" y="424"/>
                  <a:pt x="431" y="424"/>
                </a:cubicBezTo>
                <a:cubicBezTo>
                  <a:pt x="417" y="424"/>
                  <a:pt x="403" y="417"/>
                  <a:pt x="403" y="396"/>
                </a:cubicBezTo>
                <a:cubicBezTo>
                  <a:pt x="403" y="28"/>
                  <a:pt x="403" y="28"/>
                  <a:pt x="403" y="28"/>
                </a:cubicBezTo>
                <a:cubicBezTo>
                  <a:pt x="403" y="14"/>
                  <a:pt x="417" y="0"/>
                  <a:pt x="431" y="0"/>
                </a:cubicBezTo>
                <a:cubicBezTo>
                  <a:pt x="487" y="0"/>
                  <a:pt x="487" y="0"/>
                  <a:pt x="487" y="0"/>
                </a:cubicBezTo>
                <a:cubicBezTo>
                  <a:pt x="509" y="0"/>
                  <a:pt x="516" y="14"/>
                  <a:pt x="516" y="28"/>
                </a:cubicBezTo>
                <a:cubicBezTo>
                  <a:pt x="516" y="396"/>
                  <a:pt x="516" y="396"/>
                  <a:pt x="516" y="396"/>
                </a:cubicBezTo>
                <a:cubicBezTo>
                  <a:pt x="516" y="417"/>
                  <a:pt x="509" y="424"/>
                  <a:pt x="487" y="424"/>
                </a:cubicBezTo>
                <a:close/>
                <a:moveTo>
                  <a:pt x="332" y="424"/>
                </a:moveTo>
                <a:lnTo>
                  <a:pt x="332" y="424"/>
                </a:lnTo>
                <a:cubicBezTo>
                  <a:pt x="276" y="424"/>
                  <a:pt x="276" y="424"/>
                  <a:pt x="276" y="424"/>
                </a:cubicBezTo>
                <a:cubicBezTo>
                  <a:pt x="254" y="424"/>
                  <a:pt x="247" y="417"/>
                  <a:pt x="247" y="396"/>
                </a:cubicBezTo>
                <a:cubicBezTo>
                  <a:pt x="247" y="163"/>
                  <a:pt x="247" y="163"/>
                  <a:pt x="247" y="163"/>
                </a:cubicBezTo>
                <a:cubicBezTo>
                  <a:pt x="247" y="149"/>
                  <a:pt x="254" y="134"/>
                  <a:pt x="276" y="134"/>
                </a:cubicBezTo>
                <a:cubicBezTo>
                  <a:pt x="332" y="134"/>
                  <a:pt x="332" y="134"/>
                  <a:pt x="332" y="134"/>
                </a:cubicBezTo>
                <a:cubicBezTo>
                  <a:pt x="346" y="134"/>
                  <a:pt x="360" y="149"/>
                  <a:pt x="360" y="163"/>
                </a:cubicBezTo>
                <a:cubicBezTo>
                  <a:pt x="360" y="396"/>
                  <a:pt x="360" y="396"/>
                  <a:pt x="360" y="396"/>
                </a:cubicBezTo>
                <a:cubicBezTo>
                  <a:pt x="360" y="417"/>
                  <a:pt x="346" y="424"/>
                  <a:pt x="332" y="424"/>
                </a:cubicBezTo>
                <a:close/>
                <a:moveTo>
                  <a:pt x="169" y="424"/>
                </a:moveTo>
                <a:lnTo>
                  <a:pt x="169" y="424"/>
                </a:lnTo>
                <a:cubicBezTo>
                  <a:pt x="113" y="424"/>
                  <a:pt x="113" y="424"/>
                  <a:pt x="113" y="424"/>
                </a:cubicBezTo>
                <a:cubicBezTo>
                  <a:pt x="99" y="424"/>
                  <a:pt x="85" y="417"/>
                  <a:pt x="85" y="396"/>
                </a:cubicBezTo>
                <a:cubicBezTo>
                  <a:pt x="85" y="297"/>
                  <a:pt x="85" y="297"/>
                  <a:pt x="85" y="297"/>
                </a:cubicBezTo>
                <a:cubicBezTo>
                  <a:pt x="85" y="276"/>
                  <a:pt x="99" y="269"/>
                  <a:pt x="113" y="269"/>
                </a:cubicBezTo>
                <a:cubicBezTo>
                  <a:pt x="169" y="269"/>
                  <a:pt x="169" y="269"/>
                  <a:pt x="169" y="269"/>
                </a:cubicBezTo>
                <a:cubicBezTo>
                  <a:pt x="184" y="269"/>
                  <a:pt x="198" y="276"/>
                  <a:pt x="198" y="297"/>
                </a:cubicBezTo>
                <a:cubicBezTo>
                  <a:pt x="198" y="396"/>
                  <a:pt x="198" y="396"/>
                  <a:pt x="198" y="396"/>
                </a:cubicBezTo>
                <a:cubicBezTo>
                  <a:pt x="198" y="417"/>
                  <a:pt x="184" y="424"/>
                  <a:pt x="169" y="4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912813" eaLnBrk="0" fontAlgn="base" hangingPunct="0">
              <a:spcBef>
                <a:spcPct val="0"/>
              </a:spcBef>
              <a:spcAft>
                <a:spcPct val="0"/>
              </a:spcAft>
            </a:pPr>
            <a:endParaRPr lang="zh-CN" altLang="en-US">
              <a:latin typeface="Lato Light"/>
              <a:ea typeface="MS PGothic" panose="020B0600070205080204" pitchFamily="34" charset="-128"/>
            </a:endParaRPr>
          </a:p>
        </p:txBody>
      </p:sp>
      <p:sp>
        <p:nvSpPr>
          <p:cNvPr id="31" name="出自【趣你的PPT】(微信:qunideppt)：最优质的PPT资源库"/>
          <p:cNvSpPr>
            <a:spLocks noEditPoints="1"/>
          </p:cNvSpPr>
          <p:nvPr/>
        </p:nvSpPr>
        <p:spPr bwMode="auto">
          <a:xfrm>
            <a:off x="8288340" y="4435501"/>
            <a:ext cx="403225" cy="325438"/>
          </a:xfrm>
          <a:custGeom>
            <a:avLst/>
            <a:gdLst>
              <a:gd name="T0" fmla="*/ 2147483646 w 68"/>
              <a:gd name="T1" fmla="*/ 2147483646 h 55"/>
              <a:gd name="T2" fmla="*/ 2147483646 w 68"/>
              <a:gd name="T3" fmla="*/ 2147483646 h 55"/>
              <a:gd name="T4" fmla="*/ 2147483646 w 68"/>
              <a:gd name="T5" fmla="*/ 2147483646 h 55"/>
              <a:gd name="T6" fmla="*/ 0 w 68"/>
              <a:gd name="T7" fmla="*/ 2147483646 h 55"/>
              <a:gd name="T8" fmla="*/ 0 w 68"/>
              <a:gd name="T9" fmla="*/ 2147483646 h 55"/>
              <a:gd name="T10" fmla="*/ 2147483646 w 68"/>
              <a:gd name="T11" fmla="*/ 0 h 55"/>
              <a:gd name="T12" fmla="*/ 2147483646 w 68"/>
              <a:gd name="T13" fmla="*/ 0 h 55"/>
              <a:gd name="T14" fmla="*/ 2147483646 w 68"/>
              <a:gd name="T15" fmla="*/ 2147483646 h 55"/>
              <a:gd name="T16" fmla="*/ 2147483646 w 68"/>
              <a:gd name="T17" fmla="*/ 2147483646 h 55"/>
              <a:gd name="T18" fmla="*/ 2147483646 w 68"/>
              <a:gd name="T19" fmla="*/ 2147483646 h 55"/>
              <a:gd name="T20" fmla="*/ 2147483646 w 68"/>
              <a:gd name="T21" fmla="*/ 2147483646 h 55"/>
              <a:gd name="T22" fmla="*/ 2147483646 w 68"/>
              <a:gd name="T23" fmla="*/ 2147483646 h 55"/>
              <a:gd name="T24" fmla="*/ 2147483646 w 68"/>
              <a:gd name="T25" fmla="*/ 2147483646 h 55"/>
              <a:gd name="T26" fmla="*/ 2147483646 w 68"/>
              <a:gd name="T27" fmla="*/ 2147483646 h 55"/>
              <a:gd name="T28" fmla="*/ 2147483646 w 68"/>
              <a:gd name="T29" fmla="*/ 2147483646 h 55"/>
              <a:gd name="T30" fmla="*/ 2147483646 w 68"/>
              <a:gd name="T31" fmla="*/ 2147483646 h 55"/>
              <a:gd name="T32" fmla="*/ 2147483646 w 68"/>
              <a:gd name="T33" fmla="*/ 2147483646 h 55"/>
              <a:gd name="T34" fmla="*/ 2147483646 w 68"/>
              <a:gd name="T35" fmla="*/ 2147483646 h 55"/>
              <a:gd name="T36" fmla="*/ 2147483646 w 68"/>
              <a:gd name="T37" fmla="*/ 2147483646 h 55"/>
              <a:gd name="T38" fmla="*/ 2147483646 w 68"/>
              <a:gd name="T39" fmla="*/ 2147483646 h 55"/>
              <a:gd name="T40" fmla="*/ 2147483646 w 68"/>
              <a:gd name="T41" fmla="*/ 2147483646 h 55"/>
              <a:gd name="T42" fmla="*/ 2147483646 w 68"/>
              <a:gd name="T43" fmla="*/ 2147483646 h 55"/>
              <a:gd name="T44" fmla="*/ 2147483646 w 68"/>
              <a:gd name="T45" fmla="*/ 2147483646 h 55"/>
              <a:gd name="T46" fmla="*/ 2147483646 w 68"/>
              <a:gd name="T47" fmla="*/ 2147483646 h 55"/>
              <a:gd name="T48" fmla="*/ 2147483646 w 68"/>
              <a:gd name="T49" fmla="*/ 2147483646 h 55"/>
              <a:gd name="T50" fmla="*/ 2147483646 w 68"/>
              <a:gd name="T51" fmla="*/ 2147483646 h 55"/>
              <a:gd name="T52" fmla="*/ 2147483646 w 68"/>
              <a:gd name="T53" fmla="*/ 2147483646 h 55"/>
              <a:gd name="T54" fmla="*/ 2147483646 w 68"/>
              <a:gd name="T55" fmla="*/ 2147483646 h 55"/>
              <a:gd name="T56" fmla="*/ 2147483646 w 68"/>
              <a:gd name="T57" fmla="*/ 2147483646 h 55"/>
              <a:gd name="T58" fmla="*/ 2147483646 w 68"/>
              <a:gd name="T59" fmla="*/ 2147483646 h 55"/>
              <a:gd name="T60" fmla="*/ 2147483646 w 68"/>
              <a:gd name="T61" fmla="*/ 2147483646 h 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8" h="55">
                <a:moveTo>
                  <a:pt x="68" y="49"/>
                </a:moveTo>
                <a:cubicBezTo>
                  <a:pt x="68" y="53"/>
                  <a:pt x="66" y="55"/>
                  <a:pt x="63" y="55"/>
                </a:cubicBezTo>
                <a:cubicBezTo>
                  <a:pt x="5" y="55"/>
                  <a:pt x="5" y="55"/>
                  <a:pt x="5" y="55"/>
                </a:cubicBezTo>
                <a:cubicBezTo>
                  <a:pt x="2" y="55"/>
                  <a:pt x="0" y="53"/>
                  <a:pt x="0" y="49"/>
                </a:cubicBezTo>
                <a:cubicBezTo>
                  <a:pt x="0" y="6"/>
                  <a:pt x="0" y="6"/>
                  <a:pt x="0" y="6"/>
                </a:cubicBezTo>
                <a:cubicBezTo>
                  <a:pt x="0" y="3"/>
                  <a:pt x="2" y="0"/>
                  <a:pt x="5" y="0"/>
                </a:cubicBezTo>
                <a:cubicBezTo>
                  <a:pt x="63" y="0"/>
                  <a:pt x="63" y="0"/>
                  <a:pt x="63" y="0"/>
                </a:cubicBezTo>
                <a:cubicBezTo>
                  <a:pt x="66" y="0"/>
                  <a:pt x="68" y="3"/>
                  <a:pt x="68" y="6"/>
                </a:cubicBezTo>
                <a:lnTo>
                  <a:pt x="68" y="49"/>
                </a:lnTo>
                <a:close/>
                <a:moveTo>
                  <a:pt x="5" y="5"/>
                </a:moveTo>
                <a:cubicBezTo>
                  <a:pt x="5" y="5"/>
                  <a:pt x="4" y="5"/>
                  <a:pt x="4" y="6"/>
                </a:cubicBezTo>
                <a:cubicBezTo>
                  <a:pt x="4" y="49"/>
                  <a:pt x="4" y="49"/>
                  <a:pt x="4" y="49"/>
                </a:cubicBezTo>
                <a:cubicBezTo>
                  <a:pt x="4" y="50"/>
                  <a:pt x="5" y="51"/>
                  <a:pt x="5" y="51"/>
                </a:cubicBezTo>
                <a:cubicBezTo>
                  <a:pt x="63" y="51"/>
                  <a:pt x="63" y="51"/>
                  <a:pt x="63" y="51"/>
                </a:cubicBezTo>
                <a:cubicBezTo>
                  <a:pt x="63" y="51"/>
                  <a:pt x="64" y="50"/>
                  <a:pt x="64" y="49"/>
                </a:cubicBezTo>
                <a:cubicBezTo>
                  <a:pt x="64" y="6"/>
                  <a:pt x="64" y="6"/>
                  <a:pt x="64" y="6"/>
                </a:cubicBezTo>
                <a:cubicBezTo>
                  <a:pt x="64" y="5"/>
                  <a:pt x="63" y="5"/>
                  <a:pt x="63" y="5"/>
                </a:cubicBezTo>
                <a:lnTo>
                  <a:pt x="5" y="5"/>
                </a:lnTo>
                <a:close/>
                <a:moveTo>
                  <a:pt x="16" y="23"/>
                </a:moveTo>
                <a:cubicBezTo>
                  <a:pt x="12" y="23"/>
                  <a:pt x="9" y="20"/>
                  <a:pt x="9" y="16"/>
                </a:cubicBezTo>
                <a:cubicBezTo>
                  <a:pt x="9" y="13"/>
                  <a:pt x="12" y="9"/>
                  <a:pt x="16" y="9"/>
                </a:cubicBezTo>
                <a:cubicBezTo>
                  <a:pt x="20" y="9"/>
                  <a:pt x="23" y="13"/>
                  <a:pt x="23" y="16"/>
                </a:cubicBezTo>
                <a:cubicBezTo>
                  <a:pt x="23" y="20"/>
                  <a:pt x="20" y="23"/>
                  <a:pt x="16" y="23"/>
                </a:cubicBezTo>
                <a:close/>
                <a:moveTo>
                  <a:pt x="59" y="46"/>
                </a:moveTo>
                <a:cubicBezTo>
                  <a:pt x="9" y="46"/>
                  <a:pt x="9" y="46"/>
                  <a:pt x="9" y="46"/>
                </a:cubicBezTo>
                <a:cubicBezTo>
                  <a:pt x="9" y="39"/>
                  <a:pt x="9" y="39"/>
                  <a:pt x="9" y="39"/>
                </a:cubicBezTo>
                <a:cubicBezTo>
                  <a:pt x="20" y="28"/>
                  <a:pt x="20" y="28"/>
                  <a:pt x="20" y="28"/>
                </a:cubicBezTo>
                <a:cubicBezTo>
                  <a:pt x="26" y="33"/>
                  <a:pt x="26" y="33"/>
                  <a:pt x="26" y="33"/>
                </a:cubicBezTo>
                <a:cubicBezTo>
                  <a:pt x="44" y="15"/>
                  <a:pt x="44" y="15"/>
                  <a:pt x="44" y="15"/>
                </a:cubicBezTo>
                <a:cubicBezTo>
                  <a:pt x="59" y="30"/>
                  <a:pt x="59" y="30"/>
                  <a:pt x="59" y="30"/>
                </a:cubicBezTo>
                <a:lnTo>
                  <a:pt x="59"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813" eaLnBrk="0" fontAlgn="base" hangingPunct="0">
              <a:spcBef>
                <a:spcPct val="0"/>
              </a:spcBef>
              <a:spcAft>
                <a:spcPct val="0"/>
              </a:spcAft>
            </a:pPr>
            <a:endParaRPr lang="zh-CN" altLang="en-US">
              <a:latin typeface="Lato Light"/>
              <a:ea typeface="MS PGothic" panose="020B0600070205080204" pitchFamily="34" charset="-128"/>
            </a:endParaRPr>
          </a:p>
        </p:txBody>
      </p:sp>
      <p:grpSp>
        <p:nvGrpSpPr>
          <p:cNvPr id="32" name="Group 31出自【趣你的PPT】(微信:qunideppt)：最优质的PPT资源库"/>
          <p:cNvGrpSpPr/>
          <p:nvPr/>
        </p:nvGrpSpPr>
        <p:grpSpPr>
          <a:xfrm>
            <a:off x="1689785" y="2265220"/>
            <a:ext cx="2464706" cy="867174"/>
            <a:chOff x="2088247" y="2036594"/>
            <a:chExt cx="2464706" cy="867174"/>
          </a:xfrm>
        </p:grpSpPr>
        <p:sp>
          <p:nvSpPr>
            <p:cNvPr id="33" name="出自【趣你的PPT】(微信:qunideppt)：最优质的PPT资源库"/>
            <p:cNvSpPr txBox="1">
              <a:spLocks noChangeArrowheads="1"/>
            </p:cNvSpPr>
            <p:nvPr/>
          </p:nvSpPr>
          <p:spPr bwMode="auto">
            <a:xfrm>
              <a:off x="2088247" y="2036594"/>
              <a:ext cx="2316162" cy="33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813" fontAlgn="base">
                <a:spcBef>
                  <a:spcPct val="0"/>
                </a:spcBef>
                <a:spcAft>
                  <a:spcPct val="0"/>
                </a:spcAft>
              </a:pPr>
              <a:r>
                <a:rPr lang="zh-CN" altLang="en-US" sz="1600" b="1" dirty="0" smtClean="0">
                  <a:latin typeface="Century Gothic" panose="020B0502020202020204" pitchFamily="34" charset="0"/>
                  <a:ea typeface="微软雅黑" panose="020B0503020204020204" pitchFamily="34" charset="-122"/>
                  <a:sym typeface="Century Gothic" panose="020B0502020202020204" pitchFamily="34" charset="0"/>
                </a:rPr>
                <a:t>单击此处编辑内容</a:t>
              </a:r>
              <a:endParaRPr lang="zh-CN" altLang="en-US" sz="1600" b="1"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4" name="出自【趣你的PPT】(微信:qunideppt)：最优质的PPT资源库"/>
            <p:cNvSpPr txBox="1">
              <a:spLocks/>
            </p:cNvSpPr>
            <p:nvPr/>
          </p:nvSpPr>
          <p:spPr bwMode="auto">
            <a:xfrm>
              <a:off x="2088247" y="2375130"/>
              <a:ext cx="2464706"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defTabSz="912813" fontAlgn="base">
                <a:lnSpc>
                  <a:spcPts val="1700"/>
                </a:lnSpc>
                <a:spcBef>
                  <a:spcPct val="0"/>
                </a:spcBef>
                <a:spcAft>
                  <a:spcPct val="0"/>
                </a:spcAft>
              </a:pPr>
              <a:r>
                <a:rPr lang="zh-CN" altLang="en-US" sz="1400" dirty="0" smtClean="0">
                  <a:latin typeface="Century Gothic" panose="020B0502020202020204" pitchFamily="34" charset="0"/>
                  <a:ea typeface="微软雅黑" panose="020B0503020204020204" pitchFamily="34" charset="-122"/>
                  <a:sym typeface="Century Gothic" panose="020B0502020202020204" pitchFamily="34" charset="0"/>
                </a:rPr>
                <a:t>单击添加标题，建议您在展示时采用微软雅黑字体</a:t>
              </a:r>
              <a:endParaRPr lang="zh-CN" altLang="en-US" sz="1400" dirty="0">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35" name="Group 34出自【趣你的PPT】(微信:qunideppt)：最优质的PPT资源库"/>
          <p:cNvGrpSpPr/>
          <p:nvPr/>
        </p:nvGrpSpPr>
        <p:grpSpPr>
          <a:xfrm>
            <a:off x="5368021" y="2265220"/>
            <a:ext cx="2464706" cy="867174"/>
            <a:chOff x="2088247" y="2036594"/>
            <a:chExt cx="2464706" cy="867174"/>
          </a:xfrm>
        </p:grpSpPr>
        <p:sp>
          <p:nvSpPr>
            <p:cNvPr id="36" name="出自【趣你的PPT】(微信:qunideppt)：最优质的PPT资源库"/>
            <p:cNvSpPr txBox="1">
              <a:spLocks noChangeArrowheads="1"/>
            </p:cNvSpPr>
            <p:nvPr/>
          </p:nvSpPr>
          <p:spPr bwMode="auto">
            <a:xfrm>
              <a:off x="2088247" y="2036594"/>
              <a:ext cx="2316162" cy="33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813" fontAlgn="base">
                <a:spcBef>
                  <a:spcPct val="0"/>
                </a:spcBef>
                <a:spcAft>
                  <a:spcPct val="0"/>
                </a:spcAft>
              </a:pPr>
              <a:r>
                <a:rPr lang="zh-CN" altLang="en-US" sz="1600" b="1" dirty="0" smtClean="0">
                  <a:latin typeface="Century Gothic" panose="020B0502020202020204" pitchFamily="34" charset="0"/>
                  <a:ea typeface="微软雅黑" panose="020B0503020204020204" pitchFamily="34" charset="-122"/>
                  <a:sym typeface="Century Gothic" panose="020B0502020202020204" pitchFamily="34" charset="0"/>
                </a:rPr>
                <a:t>单击此处编辑内容</a:t>
              </a:r>
              <a:endParaRPr lang="zh-CN" altLang="en-US" sz="1600" b="1"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7" name="出自【趣你的PPT】(微信:qunideppt)：最优质的PPT资源库"/>
            <p:cNvSpPr txBox="1">
              <a:spLocks/>
            </p:cNvSpPr>
            <p:nvPr/>
          </p:nvSpPr>
          <p:spPr bwMode="auto">
            <a:xfrm>
              <a:off x="2088247" y="2375130"/>
              <a:ext cx="2464706"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defTabSz="912813" fontAlgn="base">
                <a:lnSpc>
                  <a:spcPts val="1700"/>
                </a:lnSpc>
                <a:spcBef>
                  <a:spcPct val="0"/>
                </a:spcBef>
                <a:spcAft>
                  <a:spcPct val="0"/>
                </a:spcAft>
              </a:pPr>
              <a:r>
                <a:rPr lang="zh-CN" altLang="en-US" sz="1400" dirty="0" smtClean="0">
                  <a:latin typeface="Century Gothic" panose="020B0502020202020204" pitchFamily="34" charset="0"/>
                  <a:ea typeface="微软雅黑" panose="020B0503020204020204" pitchFamily="34" charset="-122"/>
                  <a:sym typeface="Century Gothic" panose="020B0502020202020204" pitchFamily="34" charset="0"/>
                </a:rPr>
                <a:t>单击添加标题，建议您在展示时采用微软雅黑字体</a:t>
              </a:r>
              <a:endParaRPr lang="zh-CN" altLang="en-US" sz="1400" dirty="0">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38" name="Group 37出自【趣你的PPT】(微信:qunideppt)：最优质的PPT资源库"/>
          <p:cNvGrpSpPr/>
          <p:nvPr/>
        </p:nvGrpSpPr>
        <p:grpSpPr>
          <a:xfrm>
            <a:off x="9008154" y="2265220"/>
            <a:ext cx="2464706" cy="867174"/>
            <a:chOff x="2088247" y="2036594"/>
            <a:chExt cx="2464706" cy="867174"/>
          </a:xfrm>
        </p:grpSpPr>
        <p:sp>
          <p:nvSpPr>
            <p:cNvPr id="39" name="出自【趣你的PPT】(微信:qunideppt)：最优质的PPT资源库"/>
            <p:cNvSpPr txBox="1">
              <a:spLocks noChangeArrowheads="1"/>
            </p:cNvSpPr>
            <p:nvPr/>
          </p:nvSpPr>
          <p:spPr bwMode="auto">
            <a:xfrm>
              <a:off x="2088247" y="2036594"/>
              <a:ext cx="2316162" cy="33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813" fontAlgn="base">
                <a:spcBef>
                  <a:spcPct val="0"/>
                </a:spcBef>
                <a:spcAft>
                  <a:spcPct val="0"/>
                </a:spcAft>
              </a:pPr>
              <a:r>
                <a:rPr lang="zh-CN" altLang="en-US" sz="1600" b="1" dirty="0" smtClean="0">
                  <a:latin typeface="Century Gothic" panose="020B0502020202020204" pitchFamily="34" charset="0"/>
                  <a:ea typeface="微软雅黑" panose="020B0503020204020204" pitchFamily="34" charset="-122"/>
                  <a:sym typeface="Century Gothic" panose="020B0502020202020204" pitchFamily="34" charset="0"/>
                </a:rPr>
                <a:t>单击此处编辑内容</a:t>
              </a:r>
              <a:endParaRPr lang="zh-CN" altLang="en-US" sz="1600" b="1"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0" name="出自【趣你的PPT】(微信:qunideppt)：最优质的PPT资源库"/>
            <p:cNvSpPr txBox="1">
              <a:spLocks/>
            </p:cNvSpPr>
            <p:nvPr/>
          </p:nvSpPr>
          <p:spPr bwMode="auto">
            <a:xfrm>
              <a:off x="2088247" y="2375130"/>
              <a:ext cx="2464706"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defTabSz="912813" fontAlgn="base">
                <a:lnSpc>
                  <a:spcPts val="1700"/>
                </a:lnSpc>
                <a:spcBef>
                  <a:spcPct val="0"/>
                </a:spcBef>
                <a:spcAft>
                  <a:spcPct val="0"/>
                </a:spcAft>
              </a:pPr>
              <a:r>
                <a:rPr lang="zh-CN" altLang="en-US" sz="1400" dirty="0" smtClean="0">
                  <a:latin typeface="Century Gothic" panose="020B0502020202020204" pitchFamily="34" charset="0"/>
                  <a:ea typeface="微软雅黑" panose="020B0503020204020204" pitchFamily="34" charset="-122"/>
                  <a:sym typeface="Century Gothic" panose="020B0502020202020204" pitchFamily="34" charset="0"/>
                </a:rPr>
                <a:t>单击添加标题，建议您在展示时采用微软雅黑字体</a:t>
              </a:r>
              <a:endParaRPr lang="zh-CN" altLang="en-US" sz="1400" dirty="0">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41" name="Group 40出自【趣你的PPT】(微信:qunideppt)：最优质的PPT资源库"/>
          <p:cNvGrpSpPr/>
          <p:nvPr/>
        </p:nvGrpSpPr>
        <p:grpSpPr>
          <a:xfrm>
            <a:off x="1689785" y="4183090"/>
            <a:ext cx="2464706" cy="867174"/>
            <a:chOff x="2088247" y="2036594"/>
            <a:chExt cx="2464706" cy="867174"/>
          </a:xfrm>
        </p:grpSpPr>
        <p:sp>
          <p:nvSpPr>
            <p:cNvPr id="42" name="出自【趣你的PPT】(微信:qunideppt)：最优质的PPT资源库"/>
            <p:cNvSpPr txBox="1">
              <a:spLocks noChangeArrowheads="1"/>
            </p:cNvSpPr>
            <p:nvPr/>
          </p:nvSpPr>
          <p:spPr bwMode="auto">
            <a:xfrm>
              <a:off x="2088247" y="2036594"/>
              <a:ext cx="2316162" cy="33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813" fontAlgn="base">
                <a:spcBef>
                  <a:spcPct val="0"/>
                </a:spcBef>
                <a:spcAft>
                  <a:spcPct val="0"/>
                </a:spcAft>
              </a:pPr>
              <a:r>
                <a:rPr lang="zh-CN" altLang="en-US" sz="1600" b="1" dirty="0" smtClean="0">
                  <a:latin typeface="Century Gothic" panose="020B0502020202020204" pitchFamily="34" charset="0"/>
                  <a:ea typeface="微软雅黑" panose="020B0503020204020204" pitchFamily="34" charset="-122"/>
                  <a:sym typeface="Century Gothic" panose="020B0502020202020204" pitchFamily="34" charset="0"/>
                </a:rPr>
                <a:t>单击此处编辑内容</a:t>
              </a:r>
              <a:endParaRPr lang="zh-CN" altLang="en-US" sz="1600" b="1"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3" name="出自【趣你的PPT】(微信:qunideppt)：最优质的PPT资源库"/>
            <p:cNvSpPr txBox="1">
              <a:spLocks/>
            </p:cNvSpPr>
            <p:nvPr/>
          </p:nvSpPr>
          <p:spPr bwMode="auto">
            <a:xfrm>
              <a:off x="2088247" y="2375130"/>
              <a:ext cx="2464706"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defTabSz="912813" fontAlgn="base">
                <a:lnSpc>
                  <a:spcPts val="1700"/>
                </a:lnSpc>
                <a:spcBef>
                  <a:spcPct val="0"/>
                </a:spcBef>
                <a:spcAft>
                  <a:spcPct val="0"/>
                </a:spcAft>
              </a:pPr>
              <a:r>
                <a:rPr lang="zh-CN" altLang="en-US" sz="1400" dirty="0" smtClean="0">
                  <a:latin typeface="Century Gothic" panose="020B0502020202020204" pitchFamily="34" charset="0"/>
                  <a:ea typeface="微软雅黑" panose="020B0503020204020204" pitchFamily="34" charset="-122"/>
                  <a:sym typeface="Century Gothic" panose="020B0502020202020204" pitchFamily="34" charset="0"/>
                </a:rPr>
                <a:t>单击添加标题，建议您在展示时采用微软雅黑字体</a:t>
              </a:r>
              <a:endParaRPr lang="zh-CN" altLang="en-US" sz="1400" dirty="0">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44" name="Group 43出自【趣你的PPT】(微信:qunideppt)：最优质的PPT资源库"/>
          <p:cNvGrpSpPr/>
          <p:nvPr/>
        </p:nvGrpSpPr>
        <p:grpSpPr>
          <a:xfrm>
            <a:off x="5368021" y="4183090"/>
            <a:ext cx="2464706" cy="867174"/>
            <a:chOff x="2088247" y="2036594"/>
            <a:chExt cx="2464706" cy="867174"/>
          </a:xfrm>
        </p:grpSpPr>
        <p:sp>
          <p:nvSpPr>
            <p:cNvPr id="45" name="出自【趣你的PPT】(微信:qunideppt)：最优质的PPT资源库"/>
            <p:cNvSpPr txBox="1">
              <a:spLocks noChangeArrowheads="1"/>
            </p:cNvSpPr>
            <p:nvPr/>
          </p:nvSpPr>
          <p:spPr bwMode="auto">
            <a:xfrm>
              <a:off x="2088247" y="2036594"/>
              <a:ext cx="2316162" cy="33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813" fontAlgn="base">
                <a:spcBef>
                  <a:spcPct val="0"/>
                </a:spcBef>
                <a:spcAft>
                  <a:spcPct val="0"/>
                </a:spcAft>
              </a:pPr>
              <a:r>
                <a:rPr lang="zh-CN" altLang="en-US" sz="1600" b="1" dirty="0" smtClean="0">
                  <a:latin typeface="Century Gothic" panose="020B0502020202020204" pitchFamily="34" charset="0"/>
                  <a:ea typeface="微软雅黑" panose="020B0503020204020204" pitchFamily="34" charset="-122"/>
                  <a:sym typeface="Century Gothic" panose="020B0502020202020204" pitchFamily="34" charset="0"/>
                </a:rPr>
                <a:t>单击此处编辑内容</a:t>
              </a:r>
              <a:endParaRPr lang="zh-CN" altLang="en-US" sz="1600" b="1"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出自【趣你的PPT】(微信:qunideppt)：最优质的PPT资源库"/>
            <p:cNvSpPr txBox="1">
              <a:spLocks/>
            </p:cNvSpPr>
            <p:nvPr/>
          </p:nvSpPr>
          <p:spPr bwMode="auto">
            <a:xfrm>
              <a:off x="2088247" y="2375130"/>
              <a:ext cx="2464706"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defTabSz="912813" fontAlgn="base">
                <a:lnSpc>
                  <a:spcPts val="1700"/>
                </a:lnSpc>
                <a:spcBef>
                  <a:spcPct val="0"/>
                </a:spcBef>
                <a:spcAft>
                  <a:spcPct val="0"/>
                </a:spcAft>
              </a:pPr>
              <a:r>
                <a:rPr lang="zh-CN" altLang="en-US" sz="1400" dirty="0" smtClean="0">
                  <a:latin typeface="Century Gothic" panose="020B0502020202020204" pitchFamily="34" charset="0"/>
                  <a:ea typeface="微软雅黑" panose="020B0503020204020204" pitchFamily="34" charset="-122"/>
                  <a:sym typeface="Century Gothic" panose="020B0502020202020204" pitchFamily="34" charset="0"/>
                </a:rPr>
                <a:t>单击添加标题，建议您在展示时采用微软雅黑字体</a:t>
              </a:r>
              <a:endParaRPr lang="zh-CN" altLang="en-US" sz="1400" dirty="0">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47" name="Group 46出自【趣你的PPT】(微信:qunideppt)：最优质的PPT资源库"/>
          <p:cNvGrpSpPr/>
          <p:nvPr/>
        </p:nvGrpSpPr>
        <p:grpSpPr>
          <a:xfrm>
            <a:off x="9008154" y="4183090"/>
            <a:ext cx="2464706" cy="867174"/>
            <a:chOff x="2088247" y="2036594"/>
            <a:chExt cx="2464706" cy="867174"/>
          </a:xfrm>
        </p:grpSpPr>
        <p:sp>
          <p:nvSpPr>
            <p:cNvPr id="48" name="出自【趣你的PPT】(微信:qunideppt)：最优质的PPT资源库"/>
            <p:cNvSpPr txBox="1">
              <a:spLocks noChangeArrowheads="1"/>
            </p:cNvSpPr>
            <p:nvPr/>
          </p:nvSpPr>
          <p:spPr bwMode="auto">
            <a:xfrm>
              <a:off x="2088247" y="2036594"/>
              <a:ext cx="2316162" cy="33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813" fontAlgn="base">
                <a:spcBef>
                  <a:spcPct val="0"/>
                </a:spcBef>
                <a:spcAft>
                  <a:spcPct val="0"/>
                </a:spcAft>
              </a:pPr>
              <a:r>
                <a:rPr lang="zh-CN" altLang="en-US" sz="1600" b="1" dirty="0" smtClean="0">
                  <a:latin typeface="Century Gothic" panose="020B0502020202020204" pitchFamily="34" charset="0"/>
                  <a:ea typeface="微软雅黑" panose="020B0503020204020204" pitchFamily="34" charset="-122"/>
                  <a:sym typeface="Century Gothic" panose="020B0502020202020204" pitchFamily="34" charset="0"/>
                </a:rPr>
                <a:t>单击此处编辑内容</a:t>
              </a:r>
              <a:endParaRPr lang="zh-CN" altLang="en-US" sz="1600" b="1"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9" name="出自【趣你的PPT】(微信:qunideppt)：最优质的PPT资源库"/>
            <p:cNvSpPr txBox="1">
              <a:spLocks/>
            </p:cNvSpPr>
            <p:nvPr/>
          </p:nvSpPr>
          <p:spPr bwMode="auto">
            <a:xfrm>
              <a:off x="2088247" y="2375130"/>
              <a:ext cx="2464706"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defTabSz="912813" fontAlgn="base">
                <a:lnSpc>
                  <a:spcPts val="1700"/>
                </a:lnSpc>
                <a:spcBef>
                  <a:spcPct val="0"/>
                </a:spcBef>
                <a:spcAft>
                  <a:spcPct val="0"/>
                </a:spcAft>
              </a:pPr>
              <a:r>
                <a:rPr lang="zh-CN" altLang="en-US" sz="1400" dirty="0" smtClean="0">
                  <a:latin typeface="Century Gothic" panose="020B0502020202020204" pitchFamily="34" charset="0"/>
                  <a:ea typeface="微软雅黑" panose="020B0503020204020204" pitchFamily="34" charset="-122"/>
                  <a:sym typeface="Century Gothic" panose="020B0502020202020204" pitchFamily="34" charset="0"/>
                </a:rPr>
                <a:t>单击添加标题，建议您在展示时采用微软雅黑字体</a:t>
              </a:r>
              <a:endParaRPr lang="zh-CN" altLang="en-US" sz="1400" dirty="0">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50" name="组合 49"/>
          <p:cNvGrpSpPr/>
          <p:nvPr/>
        </p:nvGrpSpPr>
        <p:grpSpPr>
          <a:xfrm>
            <a:off x="542963" y="367681"/>
            <a:ext cx="3793169" cy="509506"/>
            <a:chOff x="531181" y="266700"/>
            <a:chExt cx="3793169" cy="509506"/>
          </a:xfrm>
        </p:grpSpPr>
        <p:grpSp>
          <p:nvGrpSpPr>
            <p:cNvPr id="51" name="组合 50"/>
            <p:cNvGrpSpPr/>
            <p:nvPr/>
          </p:nvGrpSpPr>
          <p:grpSpPr>
            <a:xfrm>
              <a:off x="531181" y="320336"/>
              <a:ext cx="3412169" cy="455870"/>
              <a:chOff x="531181" y="320336"/>
              <a:chExt cx="3412169" cy="455870"/>
            </a:xfrm>
          </p:grpSpPr>
          <p:grpSp>
            <p:nvGrpSpPr>
              <p:cNvPr id="53" name="组合 52"/>
              <p:cNvGrpSpPr/>
              <p:nvPr/>
            </p:nvGrpSpPr>
            <p:grpSpPr>
              <a:xfrm>
                <a:off x="531181" y="320336"/>
                <a:ext cx="221958" cy="455870"/>
                <a:chOff x="5024901" y="1727200"/>
                <a:chExt cx="221958" cy="455870"/>
              </a:xfrm>
            </p:grpSpPr>
            <p:sp>
              <p:nvSpPr>
                <p:cNvPr id="55" name="矩形 54"/>
                <p:cNvSpPr/>
                <p:nvPr/>
              </p:nvSpPr>
              <p:spPr>
                <a:xfrm>
                  <a:off x="5044440" y="1727200"/>
                  <a:ext cx="182880" cy="4558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024901" y="1727200"/>
                  <a:ext cx="221958" cy="45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4" name="直接连接符 53"/>
              <p:cNvCxnSpPr/>
              <p:nvPr/>
            </p:nvCxnSpPr>
            <p:spPr>
              <a:xfrm>
                <a:off x="684753" y="756887"/>
                <a:ext cx="325859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文本框 51"/>
            <p:cNvSpPr txBox="1"/>
            <p:nvPr/>
          </p:nvSpPr>
          <p:spPr>
            <a:xfrm>
              <a:off x="742950" y="266700"/>
              <a:ext cx="35814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a:t>
              </a:r>
              <a:r>
                <a:rPr lang="zh-CN" altLang="en-US" sz="2400" b="1" dirty="0" smtClean="0">
                  <a:latin typeface="微软雅黑" panose="020B0503020204020204" pitchFamily="34" charset="-122"/>
                  <a:ea typeface="微软雅黑" panose="020B0503020204020204" pitchFamily="34" charset="-122"/>
                </a:rPr>
                <a:t>此处添加您的标题</a:t>
              </a:r>
              <a:endParaRPr lang="zh-CN" altLang="en-US" sz="2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88370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出自【趣你的PPT】(微信:qunideppt)：最优质的PPT资源库"/>
          <p:cNvSpPr/>
          <p:nvPr/>
        </p:nvSpPr>
        <p:spPr>
          <a:xfrm>
            <a:off x="1546284" y="1969067"/>
            <a:ext cx="923925" cy="9239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anchor="ctr"/>
          <a:lstStyle/>
          <a:p>
            <a:pPr algn="ctr" defTabSz="914217">
              <a:defRPr/>
            </a:pPr>
            <a:endParaRPr lang="id-ID" sz="900" dirty="0">
              <a:solidFill>
                <a:schemeClr val="tx1"/>
              </a:solidFill>
              <a:cs typeface="Lato Light"/>
              <a:sym typeface="Century Gothic" panose="020B0502020202020204" pitchFamily="34" charset="0"/>
            </a:endParaRPr>
          </a:p>
        </p:txBody>
      </p:sp>
      <p:sp>
        <p:nvSpPr>
          <p:cNvPr id="3" name="出自【趣你的PPT】(微信:qunideppt)：最优质的PPT资源库"/>
          <p:cNvSpPr/>
          <p:nvPr/>
        </p:nvSpPr>
        <p:spPr>
          <a:xfrm>
            <a:off x="1546284" y="3275579"/>
            <a:ext cx="923925" cy="9239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anchor="ctr"/>
          <a:lstStyle/>
          <a:p>
            <a:pPr algn="ctr" defTabSz="914217">
              <a:defRPr/>
            </a:pPr>
            <a:endParaRPr lang="id-ID" sz="900" dirty="0">
              <a:solidFill>
                <a:schemeClr val="tx1"/>
              </a:solidFill>
              <a:cs typeface="Lato Light"/>
              <a:sym typeface="Century Gothic" panose="020B0502020202020204" pitchFamily="34" charset="0"/>
            </a:endParaRPr>
          </a:p>
        </p:txBody>
      </p:sp>
      <p:sp>
        <p:nvSpPr>
          <p:cNvPr id="4" name="出自【趣你的PPT】(微信:qunideppt)：最优质的PPT资源库"/>
          <p:cNvSpPr/>
          <p:nvPr/>
        </p:nvSpPr>
        <p:spPr>
          <a:xfrm>
            <a:off x="1546284" y="4582092"/>
            <a:ext cx="923925" cy="9239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anchor="ctr"/>
          <a:lstStyle/>
          <a:p>
            <a:pPr algn="ctr" defTabSz="914217">
              <a:defRPr/>
            </a:pPr>
            <a:endParaRPr lang="id-ID" sz="900" dirty="0">
              <a:solidFill>
                <a:schemeClr val="tx1"/>
              </a:solidFill>
              <a:cs typeface="Lato Light"/>
              <a:sym typeface="Century Gothic" panose="020B0502020202020204" pitchFamily="34" charset="0"/>
            </a:endParaRPr>
          </a:p>
        </p:txBody>
      </p:sp>
      <p:sp>
        <p:nvSpPr>
          <p:cNvPr id="5" name="出自【趣你的PPT】(微信:qunideppt)：最优质的PPT资源库"/>
          <p:cNvSpPr/>
          <p:nvPr/>
        </p:nvSpPr>
        <p:spPr>
          <a:xfrm>
            <a:off x="6711665" y="1969067"/>
            <a:ext cx="923925" cy="9239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anchor="ctr"/>
          <a:lstStyle/>
          <a:p>
            <a:pPr algn="ctr" defTabSz="914217">
              <a:defRPr/>
            </a:pPr>
            <a:endParaRPr lang="id-ID" sz="900" dirty="0">
              <a:solidFill>
                <a:schemeClr val="tx1"/>
              </a:solidFill>
              <a:cs typeface="Lato Light"/>
              <a:sym typeface="Century Gothic" panose="020B0502020202020204" pitchFamily="34" charset="0"/>
            </a:endParaRPr>
          </a:p>
        </p:txBody>
      </p:sp>
      <p:sp>
        <p:nvSpPr>
          <p:cNvPr id="6" name="出自【趣你的PPT】(微信:qunideppt)：最优质的PPT资源库"/>
          <p:cNvSpPr/>
          <p:nvPr/>
        </p:nvSpPr>
        <p:spPr>
          <a:xfrm>
            <a:off x="6733890" y="3275579"/>
            <a:ext cx="923925" cy="9239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anchor="ctr"/>
          <a:lstStyle/>
          <a:p>
            <a:pPr algn="ctr" defTabSz="914217">
              <a:defRPr/>
            </a:pPr>
            <a:endParaRPr lang="id-ID" sz="900" dirty="0">
              <a:solidFill>
                <a:schemeClr val="tx1"/>
              </a:solidFill>
              <a:cs typeface="Lato Light"/>
              <a:sym typeface="Century Gothic" panose="020B0502020202020204" pitchFamily="34" charset="0"/>
            </a:endParaRPr>
          </a:p>
        </p:txBody>
      </p:sp>
      <p:sp>
        <p:nvSpPr>
          <p:cNvPr id="7" name="出自【趣你的PPT】(微信:qunideppt)：最优质的PPT资源库"/>
          <p:cNvSpPr/>
          <p:nvPr/>
        </p:nvSpPr>
        <p:spPr>
          <a:xfrm>
            <a:off x="6733890" y="4582092"/>
            <a:ext cx="923925" cy="9239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anchor="ctr"/>
          <a:lstStyle/>
          <a:p>
            <a:pPr algn="ctr" defTabSz="914217">
              <a:defRPr/>
            </a:pPr>
            <a:endParaRPr lang="id-ID" sz="900" dirty="0">
              <a:solidFill>
                <a:schemeClr val="tx1"/>
              </a:solidFill>
              <a:cs typeface="Lato Light"/>
              <a:sym typeface="Century Gothic" panose="020B0502020202020204" pitchFamily="34" charset="0"/>
            </a:endParaRPr>
          </a:p>
        </p:txBody>
      </p:sp>
      <p:sp>
        <p:nvSpPr>
          <p:cNvPr id="8" name="出自【趣你的PPT】(微信:qunideppt)：最优质的PPT资源库"/>
          <p:cNvSpPr>
            <a:spLocks noChangeArrowheads="1"/>
          </p:cNvSpPr>
          <p:nvPr/>
        </p:nvSpPr>
        <p:spPr bwMode="auto">
          <a:xfrm>
            <a:off x="6941852" y="2192903"/>
            <a:ext cx="527050" cy="444500"/>
          </a:xfrm>
          <a:custGeom>
            <a:avLst/>
            <a:gdLst>
              <a:gd name="T0" fmla="*/ 2147483646 w 498"/>
              <a:gd name="T1" fmla="*/ 2147483646 h 418"/>
              <a:gd name="T2" fmla="*/ 2147483646 w 498"/>
              <a:gd name="T3" fmla="*/ 2147483646 h 418"/>
              <a:gd name="T4" fmla="*/ 2147483646 w 498"/>
              <a:gd name="T5" fmla="*/ 2147483646 h 418"/>
              <a:gd name="T6" fmla="*/ 2147483646 w 498"/>
              <a:gd name="T7" fmla="*/ 2147483646 h 418"/>
              <a:gd name="T8" fmla="*/ 2147483646 w 498"/>
              <a:gd name="T9" fmla="*/ 2147483646 h 418"/>
              <a:gd name="T10" fmla="*/ 2147483646 w 498"/>
              <a:gd name="T11" fmla="*/ 2147483646 h 418"/>
              <a:gd name="T12" fmla="*/ 2147483646 w 498"/>
              <a:gd name="T13" fmla="*/ 2147483646 h 418"/>
              <a:gd name="T14" fmla="*/ 2147483646 w 498"/>
              <a:gd name="T15" fmla="*/ 2147483646 h 418"/>
              <a:gd name="T16" fmla="*/ 2147483646 w 498"/>
              <a:gd name="T17" fmla="*/ 2147483646 h 418"/>
              <a:gd name="T18" fmla="*/ 2147483646 w 498"/>
              <a:gd name="T19" fmla="*/ 2147483646 h 4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912813" eaLnBrk="0" fontAlgn="base" hangingPunct="0">
              <a:spcBef>
                <a:spcPct val="0"/>
              </a:spcBef>
              <a:spcAft>
                <a:spcPct val="0"/>
              </a:spcAft>
            </a:pPr>
            <a:endParaRPr lang="zh-CN" altLang="en-US">
              <a:latin typeface="Lato Light"/>
              <a:ea typeface="MS PGothic" panose="020B0600070205080204" pitchFamily="34" charset="-128"/>
            </a:endParaRPr>
          </a:p>
        </p:txBody>
      </p:sp>
      <p:sp>
        <p:nvSpPr>
          <p:cNvPr id="9" name="出自【趣你的PPT】(微信:qunideppt)：最优质的PPT资源库"/>
          <p:cNvSpPr>
            <a:spLocks noChangeArrowheads="1"/>
          </p:cNvSpPr>
          <p:nvPr/>
        </p:nvSpPr>
        <p:spPr bwMode="auto">
          <a:xfrm>
            <a:off x="1800283" y="2116703"/>
            <a:ext cx="481012" cy="565150"/>
          </a:xfrm>
          <a:custGeom>
            <a:avLst/>
            <a:gdLst>
              <a:gd name="T0" fmla="*/ 2147483646 w 453"/>
              <a:gd name="T1" fmla="*/ 2147483646 h 533"/>
              <a:gd name="T2" fmla="*/ 2147483646 w 453"/>
              <a:gd name="T3" fmla="*/ 2147483646 h 533"/>
              <a:gd name="T4" fmla="*/ 2147483646 w 453"/>
              <a:gd name="T5" fmla="*/ 2147483646 h 533"/>
              <a:gd name="T6" fmla="*/ 0 w 453"/>
              <a:gd name="T7" fmla="*/ 2147483646 h 533"/>
              <a:gd name="T8" fmla="*/ 2147483646 w 453"/>
              <a:gd name="T9" fmla="*/ 2147483646 h 533"/>
              <a:gd name="T10" fmla="*/ 2147483646 w 453"/>
              <a:gd name="T11" fmla="*/ 2147483646 h 533"/>
              <a:gd name="T12" fmla="*/ 2147483646 w 453"/>
              <a:gd name="T13" fmla="*/ 2147483646 h 533"/>
              <a:gd name="T14" fmla="*/ 2147483646 w 453"/>
              <a:gd name="T15" fmla="*/ 2147483646 h 533"/>
              <a:gd name="T16" fmla="*/ 2147483646 w 453"/>
              <a:gd name="T17" fmla="*/ 2147483646 h 5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912813" eaLnBrk="0" fontAlgn="base" hangingPunct="0">
              <a:spcBef>
                <a:spcPct val="0"/>
              </a:spcBef>
              <a:spcAft>
                <a:spcPct val="0"/>
              </a:spcAft>
            </a:pPr>
            <a:endParaRPr lang="zh-CN" altLang="en-US">
              <a:latin typeface="Lato Light"/>
              <a:ea typeface="MS PGothic" panose="020B0600070205080204" pitchFamily="34" charset="-128"/>
            </a:endParaRPr>
          </a:p>
        </p:txBody>
      </p:sp>
      <p:sp>
        <p:nvSpPr>
          <p:cNvPr id="10" name="出自【趣你的PPT】(微信:qunideppt)：最优质的PPT资源库"/>
          <p:cNvSpPr>
            <a:spLocks noChangeArrowheads="1"/>
          </p:cNvSpPr>
          <p:nvPr/>
        </p:nvSpPr>
        <p:spPr bwMode="auto">
          <a:xfrm>
            <a:off x="7014878" y="3497828"/>
            <a:ext cx="452437" cy="490538"/>
          </a:xfrm>
          <a:custGeom>
            <a:avLst/>
            <a:gdLst>
              <a:gd name="T0" fmla="*/ 2147483646 w 426"/>
              <a:gd name="T1" fmla="*/ 2147483646 h 462"/>
              <a:gd name="T2" fmla="*/ 2147483646 w 426"/>
              <a:gd name="T3" fmla="*/ 2147483646 h 462"/>
              <a:gd name="T4" fmla="*/ 2147483646 w 426"/>
              <a:gd name="T5" fmla="*/ 2147483646 h 462"/>
              <a:gd name="T6" fmla="*/ 2147483646 w 426"/>
              <a:gd name="T7" fmla="*/ 2147483646 h 462"/>
              <a:gd name="T8" fmla="*/ 2147483646 w 426"/>
              <a:gd name="T9" fmla="*/ 2147483646 h 462"/>
              <a:gd name="T10" fmla="*/ 2147483646 w 426"/>
              <a:gd name="T11" fmla="*/ 2147483646 h 462"/>
              <a:gd name="T12" fmla="*/ 2147483646 w 426"/>
              <a:gd name="T13" fmla="*/ 2147483646 h 462"/>
              <a:gd name="T14" fmla="*/ 2147483646 w 426"/>
              <a:gd name="T15" fmla="*/ 2147483646 h 462"/>
              <a:gd name="T16" fmla="*/ 2147483646 w 426"/>
              <a:gd name="T17" fmla="*/ 2147483646 h 462"/>
              <a:gd name="T18" fmla="*/ 2147483646 w 426"/>
              <a:gd name="T19" fmla="*/ 2147483646 h 462"/>
              <a:gd name="T20" fmla="*/ 2147483646 w 426"/>
              <a:gd name="T21" fmla="*/ 2147483646 h 462"/>
              <a:gd name="T22" fmla="*/ 2147483646 w 426"/>
              <a:gd name="T23" fmla="*/ 2147483646 h 462"/>
              <a:gd name="T24" fmla="*/ 2147483646 w 426"/>
              <a:gd name="T25" fmla="*/ 2147483646 h 462"/>
              <a:gd name="T26" fmla="*/ 2147483646 w 426"/>
              <a:gd name="T27" fmla="*/ 2147483646 h 462"/>
              <a:gd name="T28" fmla="*/ 2147483646 w 426"/>
              <a:gd name="T29" fmla="*/ 2147483646 h 462"/>
              <a:gd name="T30" fmla="*/ 2147483646 w 426"/>
              <a:gd name="T31" fmla="*/ 2147483646 h 462"/>
              <a:gd name="T32" fmla="*/ 2147483646 w 426"/>
              <a:gd name="T33" fmla="*/ 2147483646 h 462"/>
              <a:gd name="T34" fmla="*/ 2147483646 w 426"/>
              <a:gd name="T35" fmla="*/ 2147483646 h 462"/>
              <a:gd name="T36" fmla="*/ 2147483646 w 426"/>
              <a:gd name="T37" fmla="*/ 2147483646 h 462"/>
              <a:gd name="T38" fmla="*/ 2147483646 w 426"/>
              <a:gd name="T39" fmla="*/ 2147483646 h 462"/>
              <a:gd name="T40" fmla="*/ 2147483646 w 426"/>
              <a:gd name="T41" fmla="*/ 2147483646 h 462"/>
              <a:gd name="T42" fmla="*/ 2147483646 w 426"/>
              <a:gd name="T43" fmla="*/ 2147483646 h 462"/>
              <a:gd name="T44" fmla="*/ 2147483646 w 426"/>
              <a:gd name="T45" fmla="*/ 2147483646 h 4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26" h="462">
                <a:moveTo>
                  <a:pt x="327" y="186"/>
                </a:moveTo>
                <a:lnTo>
                  <a:pt x="327" y="186"/>
                </a:lnTo>
                <a:cubicBezTo>
                  <a:pt x="274" y="63"/>
                  <a:pt x="238" y="18"/>
                  <a:pt x="150" y="18"/>
                </a:cubicBezTo>
                <a:cubicBezTo>
                  <a:pt x="114" y="18"/>
                  <a:pt x="123" y="0"/>
                  <a:pt x="97" y="10"/>
                </a:cubicBezTo>
                <a:cubicBezTo>
                  <a:pt x="70" y="18"/>
                  <a:pt x="97" y="27"/>
                  <a:pt x="70" y="54"/>
                </a:cubicBezTo>
                <a:cubicBezTo>
                  <a:pt x="0" y="107"/>
                  <a:pt x="8" y="169"/>
                  <a:pt x="35" y="293"/>
                </a:cubicBezTo>
                <a:cubicBezTo>
                  <a:pt x="53" y="346"/>
                  <a:pt x="8" y="354"/>
                  <a:pt x="26" y="408"/>
                </a:cubicBezTo>
                <a:cubicBezTo>
                  <a:pt x="35" y="444"/>
                  <a:pt x="141" y="461"/>
                  <a:pt x="248" y="417"/>
                </a:cubicBezTo>
                <a:cubicBezTo>
                  <a:pt x="354" y="382"/>
                  <a:pt x="425" y="301"/>
                  <a:pt x="407" y="266"/>
                </a:cubicBezTo>
                <a:cubicBezTo>
                  <a:pt x="389" y="213"/>
                  <a:pt x="354" y="239"/>
                  <a:pt x="327" y="186"/>
                </a:cubicBezTo>
                <a:close/>
                <a:moveTo>
                  <a:pt x="238" y="391"/>
                </a:moveTo>
                <a:lnTo>
                  <a:pt x="238" y="391"/>
                </a:lnTo>
                <a:cubicBezTo>
                  <a:pt x="141" y="426"/>
                  <a:pt x="61" y="399"/>
                  <a:pt x="53" y="391"/>
                </a:cubicBezTo>
                <a:cubicBezTo>
                  <a:pt x="53" y="382"/>
                  <a:pt x="88" y="319"/>
                  <a:pt x="194" y="284"/>
                </a:cubicBezTo>
                <a:cubicBezTo>
                  <a:pt x="310" y="239"/>
                  <a:pt x="372" y="257"/>
                  <a:pt x="372" y="275"/>
                </a:cubicBezTo>
                <a:cubicBezTo>
                  <a:pt x="380" y="284"/>
                  <a:pt x="336" y="354"/>
                  <a:pt x="238" y="391"/>
                </a:cubicBezTo>
                <a:close/>
                <a:moveTo>
                  <a:pt x="203" y="301"/>
                </a:moveTo>
                <a:lnTo>
                  <a:pt x="203" y="301"/>
                </a:lnTo>
                <a:cubicBezTo>
                  <a:pt x="150" y="319"/>
                  <a:pt x="123" y="337"/>
                  <a:pt x="97" y="363"/>
                </a:cubicBezTo>
                <a:cubicBezTo>
                  <a:pt x="114" y="373"/>
                  <a:pt x="141" y="382"/>
                  <a:pt x="167" y="363"/>
                </a:cubicBezTo>
                <a:cubicBezTo>
                  <a:pt x="212" y="354"/>
                  <a:pt x="230" y="319"/>
                  <a:pt x="221" y="293"/>
                </a:cubicBezTo>
                <a:cubicBezTo>
                  <a:pt x="221" y="293"/>
                  <a:pt x="212" y="301"/>
                  <a:pt x="203" y="3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912813" eaLnBrk="0" fontAlgn="base" hangingPunct="0">
              <a:spcBef>
                <a:spcPct val="0"/>
              </a:spcBef>
              <a:spcAft>
                <a:spcPct val="0"/>
              </a:spcAft>
            </a:pPr>
            <a:endParaRPr lang="zh-CN" altLang="en-US">
              <a:latin typeface="Lato Light"/>
              <a:ea typeface="MS PGothic" panose="020B0600070205080204" pitchFamily="34" charset="-128"/>
            </a:endParaRPr>
          </a:p>
        </p:txBody>
      </p:sp>
      <p:sp>
        <p:nvSpPr>
          <p:cNvPr id="11" name="出自【趣你的PPT】(微信:qunideppt)：最优质的PPT资源库"/>
          <p:cNvSpPr>
            <a:spLocks noChangeArrowheads="1"/>
          </p:cNvSpPr>
          <p:nvPr/>
        </p:nvSpPr>
        <p:spPr bwMode="auto">
          <a:xfrm>
            <a:off x="1752659" y="4821804"/>
            <a:ext cx="528637" cy="473075"/>
          </a:xfrm>
          <a:custGeom>
            <a:avLst/>
            <a:gdLst>
              <a:gd name="T0" fmla="*/ 2147483646 w 497"/>
              <a:gd name="T1" fmla="*/ 0 h 444"/>
              <a:gd name="T2" fmla="*/ 2147483646 w 497"/>
              <a:gd name="T3" fmla="*/ 0 h 444"/>
              <a:gd name="T4" fmla="*/ 2147483646 w 497"/>
              <a:gd name="T5" fmla="*/ 0 h 444"/>
              <a:gd name="T6" fmla="*/ 0 w 497"/>
              <a:gd name="T7" fmla="*/ 2147483646 h 444"/>
              <a:gd name="T8" fmla="*/ 0 w 497"/>
              <a:gd name="T9" fmla="*/ 2147483646 h 444"/>
              <a:gd name="T10" fmla="*/ 2147483646 w 497"/>
              <a:gd name="T11" fmla="*/ 2147483646 h 444"/>
              <a:gd name="T12" fmla="*/ 2147483646 w 497"/>
              <a:gd name="T13" fmla="*/ 2147483646 h 444"/>
              <a:gd name="T14" fmla="*/ 2147483646 w 497"/>
              <a:gd name="T15" fmla="*/ 2147483646 h 444"/>
              <a:gd name="T16" fmla="*/ 2147483646 w 497"/>
              <a:gd name="T17" fmla="*/ 2147483646 h 444"/>
              <a:gd name="T18" fmla="*/ 2147483646 w 497"/>
              <a:gd name="T19" fmla="*/ 2147483646 h 444"/>
              <a:gd name="T20" fmla="*/ 2147483646 w 497"/>
              <a:gd name="T21" fmla="*/ 2147483646 h 444"/>
              <a:gd name="T22" fmla="*/ 2147483646 w 497"/>
              <a:gd name="T23" fmla="*/ 2147483646 h 444"/>
              <a:gd name="T24" fmla="*/ 2147483646 w 497"/>
              <a:gd name="T25" fmla="*/ 2147483646 h 444"/>
              <a:gd name="T26" fmla="*/ 2147483646 w 497"/>
              <a:gd name="T27" fmla="*/ 2147483646 h 444"/>
              <a:gd name="T28" fmla="*/ 2147483646 w 497"/>
              <a:gd name="T29" fmla="*/ 2147483646 h 444"/>
              <a:gd name="T30" fmla="*/ 2147483646 w 497"/>
              <a:gd name="T31" fmla="*/ 2147483646 h 444"/>
              <a:gd name="T32" fmla="*/ 2147483646 w 497"/>
              <a:gd name="T33" fmla="*/ 2147483646 h 444"/>
              <a:gd name="T34" fmla="*/ 2147483646 w 497"/>
              <a:gd name="T35" fmla="*/ 0 h 444"/>
              <a:gd name="T36" fmla="*/ 2147483646 w 497"/>
              <a:gd name="T37" fmla="*/ 2147483646 h 444"/>
              <a:gd name="T38" fmla="*/ 2147483646 w 497"/>
              <a:gd name="T39" fmla="*/ 2147483646 h 444"/>
              <a:gd name="T40" fmla="*/ 2147483646 w 497"/>
              <a:gd name="T41" fmla="*/ 2147483646 h 444"/>
              <a:gd name="T42" fmla="*/ 2147483646 w 497"/>
              <a:gd name="T43" fmla="*/ 2147483646 h 444"/>
              <a:gd name="T44" fmla="*/ 2147483646 w 497"/>
              <a:gd name="T45" fmla="*/ 2147483646 h 444"/>
              <a:gd name="T46" fmla="*/ 2147483646 w 497"/>
              <a:gd name="T47" fmla="*/ 2147483646 h 444"/>
              <a:gd name="T48" fmla="*/ 2147483646 w 497"/>
              <a:gd name="T49" fmla="*/ 2147483646 h 444"/>
              <a:gd name="T50" fmla="*/ 2147483646 w 497"/>
              <a:gd name="T51" fmla="*/ 2147483646 h 444"/>
              <a:gd name="T52" fmla="*/ 2147483646 w 497"/>
              <a:gd name="T53" fmla="*/ 2147483646 h 444"/>
              <a:gd name="T54" fmla="*/ 2147483646 w 497"/>
              <a:gd name="T55" fmla="*/ 2147483646 h 444"/>
              <a:gd name="T56" fmla="*/ 2147483646 w 497"/>
              <a:gd name="T57" fmla="*/ 2147483646 h 444"/>
              <a:gd name="T58" fmla="*/ 2147483646 w 497"/>
              <a:gd name="T59" fmla="*/ 2147483646 h 444"/>
              <a:gd name="T60" fmla="*/ 2147483646 w 497"/>
              <a:gd name="T61" fmla="*/ 2147483646 h 444"/>
              <a:gd name="T62" fmla="*/ 2147483646 w 497"/>
              <a:gd name="T63" fmla="*/ 2147483646 h 444"/>
              <a:gd name="T64" fmla="*/ 2147483646 w 497"/>
              <a:gd name="T65" fmla="*/ 2147483646 h 444"/>
              <a:gd name="T66" fmla="*/ 2147483646 w 497"/>
              <a:gd name="T67" fmla="*/ 2147483646 h 444"/>
              <a:gd name="T68" fmla="*/ 2147483646 w 497"/>
              <a:gd name="T69" fmla="*/ 2147483646 h 444"/>
              <a:gd name="T70" fmla="*/ 2147483646 w 497"/>
              <a:gd name="T71" fmla="*/ 2147483646 h 444"/>
              <a:gd name="T72" fmla="*/ 2147483646 w 497"/>
              <a:gd name="T73" fmla="*/ 2147483646 h 444"/>
              <a:gd name="T74" fmla="*/ 2147483646 w 497"/>
              <a:gd name="T75" fmla="*/ 2147483646 h 444"/>
              <a:gd name="T76" fmla="*/ 2147483646 w 497"/>
              <a:gd name="T77" fmla="*/ 2147483646 h 444"/>
              <a:gd name="T78" fmla="*/ 2147483646 w 497"/>
              <a:gd name="T79" fmla="*/ 2147483646 h 444"/>
              <a:gd name="T80" fmla="*/ 2147483646 w 497"/>
              <a:gd name="T81" fmla="*/ 2147483646 h 444"/>
              <a:gd name="T82" fmla="*/ 2147483646 w 497"/>
              <a:gd name="T83" fmla="*/ 2147483646 h 444"/>
              <a:gd name="T84" fmla="*/ 2147483646 w 497"/>
              <a:gd name="T85" fmla="*/ 2147483646 h 444"/>
              <a:gd name="T86" fmla="*/ 2147483646 w 497"/>
              <a:gd name="T87" fmla="*/ 2147483646 h 444"/>
              <a:gd name="T88" fmla="*/ 2147483646 w 497"/>
              <a:gd name="T89" fmla="*/ 2147483646 h 44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97" h="444">
                <a:moveTo>
                  <a:pt x="443" y="0"/>
                </a:moveTo>
                <a:lnTo>
                  <a:pt x="443" y="0"/>
                </a:lnTo>
                <a:cubicBezTo>
                  <a:pt x="53" y="0"/>
                  <a:pt x="53" y="0"/>
                  <a:pt x="53" y="0"/>
                </a:cubicBezTo>
                <a:cubicBezTo>
                  <a:pt x="17" y="0"/>
                  <a:pt x="0" y="26"/>
                  <a:pt x="0" y="53"/>
                </a:cubicBezTo>
                <a:cubicBezTo>
                  <a:pt x="0" y="345"/>
                  <a:pt x="0" y="345"/>
                  <a:pt x="0" y="345"/>
                </a:cubicBezTo>
                <a:cubicBezTo>
                  <a:pt x="0" y="373"/>
                  <a:pt x="17" y="399"/>
                  <a:pt x="53" y="399"/>
                </a:cubicBezTo>
                <a:cubicBezTo>
                  <a:pt x="151" y="399"/>
                  <a:pt x="151" y="399"/>
                  <a:pt x="151" y="399"/>
                </a:cubicBezTo>
                <a:cubicBezTo>
                  <a:pt x="151" y="345"/>
                  <a:pt x="151" y="345"/>
                  <a:pt x="151" y="345"/>
                </a:cubicBezTo>
                <a:cubicBezTo>
                  <a:pt x="44" y="345"/>
                  <a:pt x="44" y="345"/>
                  <a:pt x="44" y="345"/>
                </a:cubicBezTo>
                <a:cubicBezTo>
                  <a:pt x="44" y="124"/>
                  <a:pt x="44" y="124"/>
                  <a:pt x="44" y="124"/>
                </a:cubicBezTo>
                <a:cubicBezTo>
                  <a:pt x="443" y="124"/>
                  <a:pt x="443" y="124"/>
                  <a:pt x="443" y="124"/>
                </a:cubicBezTo>
                <a:cubicBezTo>
                  <a:pt x="443" y="345"/>
                  <a:pt x="443" y="345"/>
                  <a:pt x="443" y="345"/>
                </a:cubicBezTo>
                <a:cubicBezTo>
                  <a:pt x="345" y="345"/>
                  <a:pt x="345" y="345"/>
                  <a:pt x="345" y="345"/>
                </a:cubicBezTo>
                <a:cubicBezTo>
                  <a:pt x="345" y="399"/>
                  <a:pt x="345" y="399"/>
                  <a:pt x="345" y="399"/>
                </a:cubicBezTo>
                <a:cubicBezTo>
                  <a:pt x="443" y="399"/>
                  <a:pt x="443" y="399"/>
                  <a:pt x="443" y="399"/>
                </a:cubicBezTo>
                <a:cubicBezTo>
                  <a:pt x="470" y="399"/>
                  <a:pt x="496" y="373"/>
                  <a:pt x="496" y="345"/>
                </a:cubicBezTo>
                <a:cubicBezTo>
                  <a:pt x="496" y="53"/>
                  <a:pt x="496" y="53"/>
                  <a:pt x="496" y="53"/>
                </a:cubicBezTo>
                <a:cubicBezTo>
                  <a:pt x="496" y="26"/>
                  <a:pt x="470" y="0"/>
                  <a:pt x="443" y="0"/>
                </a:cubicBezTo>
                <a:close/>
                <a:moveTo>
                  <a:pt x="62" y="80"/>
                </a:moveTo>
                <a:lnTo>
                  <a:pt x="62" y="80"/>
                </a:lnTo>
                <a:cubicBezTo>
                  <a:pt x="53" y="80"/>
                  <a:pt x="44" y="71"/>
                  <a:pt x="44" y="62"/>
                </a:cubicBezTo>
                <a:cubicBezTo>
                  <a:pt x="44" y="53"/>
                  <a:pt x="53" y="45"/>
                  <a:pt x="62" y="45"/>
                </a:cubicBezTo>
                <a:cubicBezTo>
                  <a:pt x="71" y="45"/>
                  <a:pt x="79" y="53"/>
                  <a:pt x="79" y="62"/>
                </a:cubicBezTo>
                <a:cubicBezTo>
                  <a:pt x="79" y="71"/>
                  <a:pt x="71" y="80"/>
                  <a:pt x="62" y="80"/>
                </a:cubicBezTo>
                <a:close/>
                <a:moveTo>
                  <a:pt x="116" y="80"/>
                </a:moveTo>
                <a:lnTo>
                  <a:pt x="116" y="80"/>
                </a:lnTo>
                <a:cubicBezTo>
                  <a:pt x="107" y="80"/>
                  <a:pt x="97" y="71"/>
                  <a:pt x="97" y="62"/>
                </a:cubicBezTo>
                <a:cubicBezTo>
                  <a:pt x="97" y="53"/>
                  <a:pt x="107" y="45"/>
                  <a:pt x="116" y="45"/>
                </a:cubicBezTo>
                <a:cubicBezTo>
                  <a:pt x="124" y="45"/>
                  <a:pt x="132" y="53"/>
                  <a:pt x="132" y="62"/>
                </a:cubicBezTo>
                <a:cubicBezTo>
                  <a:pt x="132" y="71"/>
                  <a:pt x="124" y="80"/>
                  <a:pt x="116" y="80"/>
                </a:cubicBezTo>
                <a:close/>
                <a:moveTo>
                  <a:pt x="443" y="80"/>
                </a:moveTo>
                <a:lnTo>
                  <a:pt x="443" y="80"/>
                </a:lnTo>
                <a:cubicBezTo>
                  <a:pt x="151" y="80"/>
                  <a:pt x="151" y="80"/>
                  <a:pt x="151" y="80"/>
                </a:cubicBezTo>
                <a:cubicBezTo>
                  <a:pt x="151" y="53"/>
                  <a:pt x="151" y="53"/>
                  <a:pt x="151" y="53"/>
                </a:cubicBezTo>
                <a:cubicBezTo>
                  <a:pt x="443" y="53"/>
                  <a:pt x="443" y="53"/>
                  <a:pt x="443" y="53"/>
                </a:cubicBezTo>
                <a:lnTo>
                  <a:pt x="443" y="80"/>
                </a:lnTo>
                <a:close/>
                <a:moveTo>
                  <a:pt x="248" y="177"/>
                </a:moveTo>
                <a:lnTo>
                  <a:pt x="248" y="177"/>
                </a:lnTo>
                <a:cubicBezTo>
                  <a:pt x="124" y="301"/>
                  <a:pt x="124" y="301"/>
                  <a:pt x="124" y="301"/>
                </a:cubicBezTo>
                <a:cubicBezTo>
                  <a:pt x="204" y="301"/>
                  <a:pt x="204" y="301"/>
                  <a:pt x="204" y="301"/>
                </a:cubicBezTo>
                <a:cubicBezTo>
                  <a:pt x="204" y="443"/>
                  <a:pt x="204" y="443"/>
                  <a:pt x="204" y="443"/>
                </a:cubicBezTo>
                <a:cubicBezTo>
                  <a:pt x="292" y="443"/>
                  <a:pt x="292" y="443"/>
                  <a:pt x="292" y="443"/>
                </a:cubicBezTo>
                <a:cubicBezTo>
                  <a:pt x="292" y="301"/>
                  <a:pt x="292" y="301"/>
                  <a:pt x="292" y="301"/>
                </a:cubicBezTo>
                <a:cubicBezTo>
                  <a:pt x="363" y="301"/>
                  <a:pt x="363" y="301"/>
                  <a:pt x="363" y="301"/>
                </a:cubicBezTo>
                <a:lnTo>
                  <a:pt x="248" y="1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912813" eaLnBrk="0" fontAlgn="base" hangingPunct="0">
              <a:spcBef>
                <a:spcPct val="0"/>
              </a:spcBef>
              <a:spcAft>
                <a:spcPct val="0"/>
              </a:spcAft>
            </a:pPr>
            <a:endParaRPr lang="zh-CN" altLang="en-US">
              <a:latin typeface="Lato Light"/>
              <a:ea typeface="MS PGothic" panose="020B0600070205080204" pitchFamily="34" charset="-128"/>
            </a:endParaRPr>
          </a:p>
        </p:txBody>
      </p:sp>
      <p:sp>
        <p:nvSpPr>
          <p:cNvPr id="12" name="出自【趣你的PPT】(微信:qunideppt)：最优质的PPT资源库"/>
          <p:cNvSpPr>
            <a:spLocks noChangeArrowheads="1"/>
          </p:cNvSpPr>
          <p:nvPr/>
        </p:nvSpPr>
        <p:spPr bwMode="auto">
          <a:xfrm>
            <a:off x="6954552" y="4815453"/>
            <a:ext cx="527050" cy="406400"/>
          </a:xfrm>
          <a:custGeom>
            <a:avLst/>
            <a:gdLst>
              <a:gd name="T0" fmla="*/ 2147483646 w 497"/>
              <a:gd name="T1" fmla="*/ 2147483646 h 382"/>
              <a:gd name="T2" fmla="*/ 2147483646 w 497"/>
              <a:gd name="T3" fmla="*/ 2147483646 h 382"/>
              <a:gd name="T4" fmla="*/ 2147483646 w 497"/>
              <a:gd name="T5" fmla="*/ 2147483646 h 382"/>
              <a:gd name="T6" fmla="*/ 2147483646 w 497"/>
              <a:gd name="T7" fmla="*/ 2147483646 h 382"/>
              <a:gd name="T8" fmla="*/ 2147483646 w 497"/>
              <a:gd name="T9" fmla="*/ 2147483646 h 382"/>
              <a:gd name="T10" fmla="*/ 2147483646 w 497"/>
              <a:gd name="T11" fmla="*/ 2147483646 h 382"/>
              <a:gd name="T12" fmla="*/ 2147483646 w 497"/>
              <a:gd name="T13" fmla="*/ 2147483646 h 382"/>
              <a:gd name="T14" fmla="*/ 2147483646 w 497"/>
              <a:gd name="T15" fmla="*/ 2147483646 h 382"/>
              <a:gd name="T16" fmla="*/ 2147483646 w 497"/>
              <a:gd name="T17" fmla="*/ 2147483646 h 382"/>
              <a:gd name="T18" fmla="*/ 2147483646 w 497"/>
              <a:gd name="T19" fmla="*/ 2147483646 h 382"/>
              <a:gd name="T20" fmla="*/ 2147483646 w 497"/>
              <a:gd name="T21" fmla="*/ 2147483646 h 382"/>
              <a:gd name="T22" fmla="*/ 2147483646 w 497"/>
              <a:gd name="T23" fmla="*/ 2147483646 h 382"/>
              <a:gd name="T24" fmla="*/ 2147483646 w 497"/>
              <a:gd name="T25" fmla="*/ 2147483646 h 382"/>
              <a:gd name="T26" fmla="*/ 2147483646 w 497"/>
              <a:gd name="T27" fmla="*/ 2147483646 h 382"/>
              <a:gd name="T28" fmla="*/ 2147483646 w 497"/>
              <a:gd name="T29" fmla="*/ 2147483646 h 382"/>
              <a:gd name="T30" fmla="*/ 2147483646 w 497"/>
              <a:gd name="T31" fmla="*/ 2147483646 h 382"/>
              <a:gd name="T32" fmla="*/ 2147483646 w 497"/>
              <a:gd name="T33" fmla="*/ 2147483646 h 382"/>
              <a:gd name="T34" fmla="*/ 2147483646 w 497"/>
              <a:gd name="T35" fmla="*/ 2147483646 h 382"/>
              <a:gd name="T36" fmla="*/ 2147483646 w 497"/>
              <a:gd name="T37" fmla="*/ 2147483646 h 382"/>
              <a:gd name="T38" fmla="*/ 2147483646 w 497"/>
              <a:gd name="T39" fmla="*/ 2147483646 h 382"/>
              <a:gd name="T40" fmla="*/ 2147483646 w 497"/>
              <a:gd name="T41" fmla="*/ 2147483646 h 382"/>
              <a:gd name="T42" fmla="*/ 2147483646 w 497"/>
              <a:gd name="T43" fmla="*/ 2147483646 h 382"/>
              <a:gd name="T44" fmla="*/ 2147483646 w 497"/>
              <a:gd name="T45" fmla="*/ 2147483646 h 382"/>
              <a:gd name="T46" fmla="*/ 2147483646 w 497"/>
              <a:gd name="T47" fmla="*/ 2147483646 h 382"/>
              <a:gd name="T48" fmla="*/ 2147483646 w 497"/>
              <a:gd name="T49" fmla="*/ 2147483646 h 382"/>
              <a:gd name="T50" fmla="*/ 2147483646 w 497"/>
              <a:gd name="T51" fmla="*/ 2147483646 h 382"/>
              <a:gd name="T52" fmla="*/ 2147483646 w 497"/>
              <a:gd name="T53" fmla="*/ 2147483646 h 382"/>
              <a:gd name="T54" fmla="*/ 2147483646 w 497"/>
              <a:gd name="T55" fmla="*/ 2147483646 h 382"/>
              <a:gd name="T56" fmla="*/ 2147483646 w 497"/>
              <a:gd name="T57" fmla="*/ 2147483646 h 382"/>
              <a:gd name="T58" fmla="*/ 2147483646 w 497"/>
              <a:gd name="T59" fmla="*/ 2147483646 h 382"/>
              <a:gd name="T60" fmla="*/ 2147483646 w 497"/>
              <a:gd name="T61" fmla="*/ 2147483646 h 38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912813" eaLnBrk="0" fontAlgn="base" hangingPunct="0">
              <a:spcBef>
                <a:spcPct val="0"/>
              </a:spcBef>
              <a:spcAft>
                <a:spcPct val="0"/>
              </a:spcAft>
            </a:pPr>
            <a:endParaRPr lang="zh-CN" altLang="en-US">
              <a:latin typeface="Lato Light"/>
              <a:ea typeface="MS PGothic" panose="020B0600070205080204" pitchFamily="34" charset="-128"/>
            </a:endParaRPr>
          </a:p>
        </p:txBody>
      </p:sp>
      <p:sp>
        <p:nvSpPr>
          <p:cNvPr id="13" name="出自【趣你的PPT】(微信:qunideppt)：最优质的PPT资源库"/>
          <p:cNvSpPr>
            <a:spLocks noChangeArrowheads="1"/>
          </p:cNvSpPr>
          <p:nvPr/>
        </p:nvSpPr>
        <p:spPr bwMode="auto">
          <a:xfrm>
            <a:off x="1747895" y="3512117"/>
            <a:ext cx="528638" cy="471487"/>
          </a:xfrm>
          <a:custGeom>
            <a:avLst/>
            <a:gdLst>
              <a:gd name="T0" fmla="*/ 2147483646 w 498"/>
              <a:gd name="T1" fmla="*/ 2147483646 h 445"/>
              <a:gd name="T2" fmla="*/ 2147483646 w 498"/>
              <a:gd name="T3" fmla="*/ 2147483646 h 445"/>
              <a:gd name="T4" fmla="*/ 2147483646 w 498"/>
              <a:gd name="T5" fmla="*/ 2147483646 h 445"/>
              <a:gd name="T6" fmla="*/ 2147483646 w 498"/>
              <a:gd name="T7" fmla="*/ 2147483646 h 445"/>
              <a:gd name="T8" fmla="*/ 2147483646 w 498"/>
              <a:gd name="T9" fmla="*/ 2147483646 h 445"/>
              <a:gd name="T10" fmla="*/ 2147483646 w 498"/>
              <a:gd name="T11" fmla="*/ 2147483646 h 445"/>
              <a:gd name="T12" fmla="*/ 2147483646 w 498"/>
              <a:gd name="T13" fmla="*/ 2147483646 h 445"/>
              <a:gd name="T14" fmla="*/ 2147483646 w 498"/>
              <a:gd name="T15" fmla="*/ 2147483646 h 445"/>
              <a:gd name="T16" fmla="*/ 2147483646 w 498"/>
              <a:gd name="T17" fmla="*/ 0 h 445"/>
              <a:gd name="T18" fmla="*/ 2147483646 w 498"/>
              <a:gd name="T19" fmla="*/ 2147483646 h 445"/>
              <a:gd name="T20" fmla="*/ 2147483646 w 498"/>
              <a:gd name="T21" fmla="*/ 2147483646 h 445"/>
              <a:gd name="T22" fmla="*/ 2147483646 w 498"/>
              <a:gd name="T23" fmla="*/ 2147483646 h 445"/>
              <a:gd name="T24" fmla="*/ 2147483646 w 498"/>
              <a:gd name="T25" fmla="*/ 2147483646 h 445"/>
              <a:gd name="T26" fmla="*/ 0 w 498"/>
              <a:gd name="T27" fmla="*/ 2147483646 h 445"/>
              <a:gd name="T28" fmla="*/ 0 w 498"/>
              <a:gd name="T29" fmla="*/ 2147483646 h 445"/>
              <a:gd name="T30" fmla="*/ 2147483646 w 498"/>
              <a:gd name="T31" fmla="*/ 2147483646 h 445"/>
              <a:gd name="T32" fmla="*/ 2147483646 w 498"/>
              <a:gd name="T33" fmla="*/ 2147483646 h 445"/>
              <a:gd name="T34" fmla="*/ 2147483646 w 498"/>
              <a:gd name="T35" fmla="*/ 2147483646 h 445"/>
              <a:gd name="T36" fmla="*/ 2147483646 w 498"/>
              <a:gd name="T37" fmla="*/ 2147483646 h 445"/>
              <a:gd name="T38" fmla="*/ 2147483646 w 498"/>
              <a:gd name="T39" fmla="*/ 2147483646 h 445"/>
              <a:gd name="T40" fmla="*/ 2147483646 w 498"/>
              <a:gd name="T41" fmla="*/ 2147483646 h 445"/>
              <a:gd name="T42" fmla="*/ 2147483646 w 498"/>
              <a:gd name="T43" fmla="*/ 2147483646 h 445"/>
              <a:gd name="T44" fmla="*/ 2147483646 w 498"/>
              <a:gd name="T45" fmla="*/ 2147483646 h 445"/>
              <a:gd name="T46" fmla="*/ 2147483646 w 498"/>
              <a:gd name="T47" fmla="*/ 2147483646 h 445"/>
              <a:gd name="T48" fmla="*/ 2147483646 w 498"/>
              <a:gd name="T49" fmla="*/ 2147483646 h 445"/>
              <a:gd name="T50" fmla="*/ 2147483646 w 498"/>
              <a:gd name="T51" fmla="*/ 2147483646 h 445"/>
              <a:gd name="T52" fmla="*/ 2147483646 w 498"/>
              <a:gd name="T53" fmla="*/ 2147483646 h 445"/>
              <a:gd name="T54" fmla="*/ 2147483646 w 498"/>
              <a:gd name="T55" fmla="*/ 2147483646 h 445"/>
              <a:gd name="T56" fmla="*/ 2147483646 w 498"/>
              <a:gd name="T57" fmla="*/ 2147483646 h 445"/>
              <a:gd name="T58" fmla="*/ 2147483646 w 498"/>
              <a:gd name="T59" fmla="*/ 2147483646 h 445"/>
              <a:gd name="T60" fmla="*/ 2147483646 w 498"/>
              <a:gd name="T61" fmla="*/ 2147483646 h 445"/>
              <a:gd name="T62" fmla="*/ 2147483646 w 498"/>
              <a:gd name="T63" fmla="*/ 2147483646 h 445"/>
              <a:gd name="T64" fmla="*/ 2147483646 w 498"/>
              <a:gd name="T65" fmla="*/ 2147483646 h 445"/>
              <a:gd name="T66" fmla="*/ 2147483646 w 498"/>
              <a:gd name="T67" fmla="*/ 2147483646 h 445"/>
              <a:gd name="T68" fmla="*/ 2147483646 w 498"/>
              <a:gd name="T69" fmla="*/ 2147483646 h 445"/>
              <a:gd name="T70" fmla="*/ 2147483646 w 498"/>
              <a:gd name="T71" fmla="*/ 2147483646 h 445"/>
              <a:gd name="T72" fmla="*/ 2147483646 w 498"/>
              <a:gd name="T73" fmla="*/ 2147483646 h 445"/>
              <a:gd name="T74" fmla="*/ 2147483646 w 498"/>
              <a:gd name="T75" fmla="*/ 2147483646 h 445"/>
              <a:gd name="T76" fmla="*/ 2147483646 w 498"/>
              <a:gd name="T77" fmla="*/ 2147483646 h 445"/>
              <a:gd name="T78" fmla="*/ 2147483646 w 498"/>
              <a:gd name="T79" fmla="*/ 2147483646 h 445"/>
              <a:gd name="T80" fmla="*/ 2147483646 w 498"/>
              <a:gd name="T81" fmla="*/ 2147483646 h 445"/>
              <a:gd name="T82" fmla="*/ 2147483646 w 498"/>
              <a:gd name="T83" fmla="*/ 2147483646 h 445"/>
              <a:gd name="T84" fmla="*/ 2147483646 w 498"/>
              <a:gd name="T85" fmla="*/ 2147483646 h 445"/>
              <a:gd name="T86" fmla="*/ 2147483646 w 498"/>
              <a:gd name="T87" fmla="*/ 2147483646 h 445"/>
              <a:gd name="T88" fmla="*/ 2147483646 w 498"/>
              <a:gd name="T89" fmla="*/ 2147483646 h 445"/>
              <a:gd name="T90" fmla="*/ 2147483646 w 498"/>
              <a:gd name="T91" fmla="*/ 2147483646 h 445"/>
              <a:gd name="T92" fmla="*/ 2147483646 w 498"/>
              <a:gd name="T93" fmla="*/ 2147483646 h 445"/>
              <a:gd name="T94" fmla="*/ 2147483646 w 498"/>
              <a:gd name="T95" fmla="*/ 2147483646 h 445"/>
              <a:gd name="T96" fmla="*/ 2147483646 w 498"/>
              <a:gd name="T97" fmla="*/ 2147483646 h 445"/>
              <a:gd name="T98" fmla="*/ 2147483646 w 498"/>
              <a:gd name="T99" fmla="*/ 2147483646 h 445"/>
              <a:gd name="T100" fmla="*/ 2147483646 w 498"/>
              <a:gd name="T101" fmla="*/ 2147483646 h 445"/>
              <a:gd name="T102" fmla="*/ 2147483646 w 498"/>
              <a:gd name="T103" fmla="*/ 2147483646 h 445"/>
              <a:gd name="T104" fmla="*/ 2147483646 w 498"/>
              <a:gd name="T105" fmla="*/ 2147483646 h 4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912813" eaLnBrk="0" fontAlgn="base" hangingPunct="0">
              <a:spcBef>
                <a:spcPct val="0"/>
              </a:spcBef>
              <a:spcAft>
                <a:spcPct val="0"/>
              </a:spcAft>
            </a:pPr>
            <a:endParaRPr lang="zh-CN" altLang="en-US">
              <a:latin typeface="Lato Light"/>
              <a:ea typeface="MS PGothic" panose="020B0600070205080204" pitchFamily="34" charset="-128"/>
            </a:endParaRPr>
          </a:p>
        </p:txBody>
      </p:sp>
      <p:sp>
        <p:nvSpPr>
          <p:cNvPr id="14" name="出自【趣你的PPT】(微信:qunideppt)：最优质的PPT资源库"/>
          <p:cNvSpPr txBox="1">
            <a:spLocks/>
          </p:cNvSpPr>
          <p:nvPr/>
        </p:nvSpPr>
        <p:spPr bwMode="auto">
          <a:xfrm>
            <a:off x="2579745" y="2313553"/>
            <a:ext cx="2772001"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defTabSz="912813" fontAlgn="base">
              <a:lnSpc>
                <a:spcPts val="1700"/>
              </a:lnSpc>
              <a:spcBef>
                <a:spcPct val="0"/>
              </a:spcBef>
              <a:spcAft>
                <a:spcPct val="0"/>
              </a:spcAft>
            </a:pPr>
            <a:r>
              <a:rPr lang="zh-CN" altLang="en-US" sz="1400" dirty="0" smtClean="0">
                <a:latin typeface="Century Gothic" panose="020B0502020202020204" pitchFamily="34" charset="0"/>
                <a:ea typeface="微软雅黑" panose="020B0503020204020204" pitchFamily="34" charset="-122"/>
                <a:sym typeface="Century Gothic" panose="020B0502020202020204" pitchFamily="34" charset="0"/>
              </a:rPr>
              <a:t>单击添加标题，建议您在展示时采用微软雅黑字体</a:t>
            </a:r>
            <a:endParaRPr lang="zh-CN" altLang="en-US" sz="1400"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5" name="出自【趣你的PPT】(微信:qunideppt)：最优质的PPT资源库"/>
          <p:cNvSpPr txBox="1">
            <a:spLocks noChangeArrowheads="1"/>
          </p:cNvSpPr>
          <p:nvPr/>
        </p:nvSpPr>
        <p:spPr bwMode="auto">
          <a:xfrm>
            <a:off x="2584508" y="1932553"/>
            <a:ext cx="1992085" cy="343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813" fontAlgn="base">
              <a:lnSpc>
                <a:spcPct val="110000"/>
              </a:lnSpc>
              <a:spcBef>
                <a:spcPct val="0"/>
              </a:spcBef>
              <a:spcAft>
                <a:spcPct val="0"/>
              </a:spcAft>
            </a:pPr>
            <a:r>
              <a:rPr lang="zh-CN" altLang="en-US" sz="1600" b="1" dirty="0" smtClean="0">
                <a:latin typeface="Century Gothic" panose="020B0502020202020204" pitchFamily="34" charset="0"/>
                <a:ea typeface="微软雅黑" panose="020B0503020204020204" pitchFamily="34" charset="-122"/>
                <a:sym typeface="Century Gothic" panose="020B0502020202020204" pitchFamily="34" charset="0"/>
              </a:rPr>
              <a:t>单击此处编辑内容</a:t>
            </a:r>
            <a:endParaRPr lang="zh-CN" altLang="en-US" sz="1600" b="1"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6" name="出自【趣你的PPT】(微信:qunideppt)：最优质的PPT资源库"/>
          <p:cNvSpPr txBox="1">
            <a:spLocks/>
          </p:cNvSpPr>
          <p:nvPr/>
        </p:nvSpPr>
        <p:spPr bwMode="auto">
          <a:xfrm>
            <a:off x="2579745" y="3670867"/>
            <a:ext cx="2772001"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defTabSz="912813" fontAlgn="base">
              <a:lnSpc>
                <a:spcPts val="1700"/>
              </a:lnSpc>
              <a:spcBef>
                <a:spcPct val="0"/>
              </a:spcBef>
              <a:spcAft>
                <a:spcPct val="0"/>
              </a:spcAft>
            </a:pPr>
            <a:r>
              <a:rPr lang="zh-CN" altLang="en-US" sz="1400" dirty="0" smtClean="0">
                <a:latin typeface="Century Gothic" panose="020B0502020202020204" pitchFamily="34" charset="0"/>
                <a:ea typeface="微软雅黑" panose="020B0503020204020204" pitchFamily="34" charset="-122"/>
                <a:sym typeface="Century Gothic" panose="020B0502020202020204" pitchFamily="34" charset="0"/>
              </a:rPr>
              <a:t>单击添加标题，建议您在展示时采用微软雅黑字体</a:t>
            </a:r>
            <a:endParaRPr lang="zh-CN" altLang="en-US" sz="1400"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7" name="出自【趣你的PPT】(微信:qunideppt)：最优质的PPT资源库"/>
          <p:cNvSpPr txBox="1">
            <a:spLocks noChangeArrowheads="1"/>
          </p:cNvSpPr>
          <p:nvPr/>
        </p:nvSpPr>
        <p:spPr bwMode="auto">
          <a:xfrm>
            <a:off x="2584508" y="3289866"/>
            <a:ext cx="1992085" cy="343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813" fontAlgn="base">
              <a:lnSpc>
                <a:spcPct val="110000"/>
              </a:lnSpc>
              <a:spcBef>
                <a:spcPct val="0"/>
              </a:spcBef>
              <a:spcAft>
                <a:spcPct val="0"/>
              </a:spcAft>
            </a:pPr>
            <a:r>
              <a:rPr lang="zh-CN" altLang="en-US" sz="1600" b="1" dirty="0" smtClean="0">
                <a:latin typeface="Century Gothic" panose="020B0502020202020204" pitchFamily="34" charset="0"/>
                <a:ea typeface="微软雅黑" panose="020B0503020204020204" pitchFamily="34" charset="-122"/>
                <a:sym typeface="Century Gothic" panose="020B0502020202020204" pitchFamily="34" charset="0"/>
              </a:rPr>
              <a:t>单击此处编辑内容</a:t>
            </a:r>
            <a:endParaRPr lang="zh-CN" altLang="en-US" sz="1600" b="1"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8" name="出自【趣你的PPT】(微信:qunideppt)：最优质的PPT资源库"/>
          <p:cNvSpPr txBox="1">
            <a:spLocks/>
          </p:cNvSpPr>
          <p:nvPr/>
        </p:nvSpPr>
        <p:spPr bwMode="auto">
          <a:xfrm>
            <a:off x="2579745" y="4977378"/>
            <a:ext cx="2772001"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defTabSz="912813" fontAlgn="base">
              <a:lnSpc>
                <a:spcPts val="1700"/>
              </a:lnSpc>
              <a:spcBef>
                <a:spcPct val="0"/>
              </a:spcBef>
              <a:spcAft>
                <a:spcPct val="0"/>
              </a:spcAft>
            </a:pPr>
            <a:r>
              <a:rPr lang="zh-CN" altLang="en-US" sz="1400" dirty="0" smtClean="0">
                <a:latin typeface="Century Gothic" panose="020B0502020202020204" pitchFamily="34" charset="0"/>
                <a:ea typeface="微软雅黑" panose="020B0503020204020204" pitchFamily="34" charset="-122"/>
                <a:sym typeface="Century Gothic" panose="020B0502020202020204" pitchFamily="34" charset="0"/>
              </a:rPr>
              <a:t>单击添加标题，建议您在展示时采用微软雅黑字体</a:t>
            </a:r>
            <a:endParaRPr lang="zh-CN" altLang="en-US" sz="1400"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9" name="出自【趣你的PPT】(微信:qunideppt)：最优质的PPT资源库"/>
          <p:cNvSpPr txBox="1">
            <a:spLocks noChangeArrowheads="1"/>
          </p:cNvSpPr>
          <p:nvPr/>
        </p:nvSpPr>
        <p:spPr bwMode="auto">
          <a:xfrm>
            <a:off x="2584508" y="4596378"/>
            <a:ext cx="1992085" cy="343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813" fontAlgn="base">
              <a:lnSpc>
                <a:spcPct val="110000"/>
              </a:lnSpc>
              <a:spcBef>
                <a:spcPct val="0"/>
              </a:spcBef>
              <a:spcAft>
                <a:spcPct val="0"/>
              </a:spcAft>
            </a:pPr>
            <a:r>
              <a:rPr lang="zh-CN" altLang="en-US" sz="1600" b="1" dirty="0" smtClean="0">
                <a:latin typeface="Century Gothic" panose="020B0502020202020204" pitchFamily="34" charset="0"/>
                <a:ea typeface="微软雅黑" panose="020B0503020204020204" pitchFamily="34" charset="-122"/>
                <a:sym typeface="Century Gothic" panose="020B0502020202020204" pitchFamily="34" charset="0"/>
              </a:rPr>
              <a:t>单击此处编辑内容</a:t>
            </a:r>
            <a:endParaRPr lang="zh-CN" altLang="en-US" sz="1600" b="1"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出自【趣你的PPT】(微信:qunideppt)：最优质的PPT资源库"/>
          <p:cNvSpPr txBox="1">
            <a:spLocks/>
          </p:cNvSpPr>
          <p:nvPr/>
        </p:nvSpPr>
        <p:spPr bwMode="auto">
          <a:xfrm>
            <a:off x="7873714" y="2313553"/>
            <a:ext cx="2772001"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defTabSz="912813" fontAlgn="base">
              <a:lnSpc>
                <a:spcPts val="1700"/>
              </a:lnSpc>
              <a:spcBef>
                <a:spcPct val="0"/>
              </a:spcBef>
              <a:spcAft>
                <a:spcPct val="0"/>
              </a:spcAft>
            </a:pPr>
            <a:r>
              <a:rPr lang="zh-CN" altLang="en-US" sz="1400" dirty="0" smtClean="0">
                <a:latin typeface="Century Gothic" panose="020B0502020202020204" pitchFamily="34" charset="0"/>
                <a:ea typeface="微软雅黑" panose="020B0503020204020204" pitchFamily="34" charset="-122"/>
                <a:sym typeface="Century Gothic" panose="020B0502020202020204" pitchFamily="34" charset="0"/>
              </a:rPr>
              <a:t>单击添加标题，建议您在展示时采用微软雅黑字体</a:t>
            </a:r>
            <a:endParaRPr lang="zh-CN" altLang="en-US" sz="1400"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1" name="出自【趣你的PPT】(微信:qunideppt)：最优质的PPT资源库"/>
          <p:cNvSpPr txBox="1">
            <a:spLocks noChangeArrowheads="1"/>
          </p:cNvSpPr>
          <p:nvPr/>
        </p:nvSpPr>
        <p:spPr bwMode="auto">
          <a:xfrm>
            <a:off x="7878477" y="1932553"/>
            <a:ext cx="1992085" cy="343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813" fontAlgn="base">
              <a:lnSpc>
                <a:spcPct val="110000"/>
              </a:lnSpc>
              <a:spcBef>
                <a:spcPct val="0"/>
              </a:spcBef>
              <a:spcAft>
                <a:spcPct val="0"/>
              </a:spcAft>
            </a:pPr>
            <a:r>
              <a:rPr lang="zh-CN" altLang="en-US" sz="1600" b="1" dirty="0" smtClean="0">
                <a:latin typeface="Century Gothic" panose="020B0502020202020204" pitchFamily="34" charset="0"/>
                <a:ea typeface="微软雅黑" panose="020B0503020204020204" pitchFamily="34" charset="-122"/>
                <a:sym typeface="Century Gothic" panose="020B0502020202020204" pitchFamily="34" charset="0"/>
              </a:rPr>
              <a:t>单击此处编辑内容</a:t>
            </a:r>
            <a:endParaRPr lang="zh-CN" altLang="en-US" sz="1600" b="1"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2" name="出自【趣你的PPT】(微信:qunideppt)：最优质的PPT资源库"/>
          <p:cNvSpPr txBox="1">
            <a:spLocks/>
          </p:cNvSpPr>
          <p:nvPr/>
        </p:nvSpPr>
        <p:spPr bwMode="auto">
          <a:xfrm>
            <a:off x="7873714" y="3670867"/>
            <a:ext cx="2772001"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defTabSz="912813" fontAlgn="base">
              <a:lnSpc>
                <a:spcPts val="1700"/>
              </a:lnSpc>
              <a:spcBef>
                <a:spcPct val="0"/>
              </a:spcBef>
              <a:spcAft>
                <a:spcPct val="0"/>
              </a:spcAft>
            </a:pPr>
            <a:r>
              <a:rPr lang="zh-CN" altLang="en-US" sz="1400" dirty="0" smtClean="0">
                <a:latin typeface="Century Gothic" panose="020B0502020202020204" pitchFamily="34" charset="0"/>
                <a:ea typeface="微软雅黑" panose="020B0503020204020204" pitchFamily="34" charset="-122"/>
                <a:sym typeface="Century Gothic" panose="020B0502020202020204" pitchFamily="34" charset="0"/>
              </a:rPr>
              <a:t>单击添加标题，建议您在展示时采用微软雅黑字体</a:t>
            </a:r>
            <a:endParaRPr lang="zh-CN" altLang="en-US" sz="1400"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3" name="出自【趣你的PPT】(微信:qunideppt)：最优质的PPT资源库"/>
          <p:cNvSpPr txBox="1">
            <a:spLocks noChangeArrowheads="1"/>
          </p:cNvSpPr>
          <p:nvPr/>
        </p:nvSpPr>
        <p:spPr bwMode="auto">
          <a:xfrm>
            <a:off x="7878477" y="3289866"/>
            <a:ext cx="1992085" cy="343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813" fontAlgn="base">
              <a:lnSpc>
                <a:spcPct val="110000"/>
              </a:lnSpc>
              <a:spcBef>
                <a:spcPct val="0"/>
              </a:spcBef>
              <a:spcAft>
                <a:spcPct val="0"/>
              </a:spcAft>
            </a:pPr>
            <a:r>
              <a:rPr lang="zh-CN" altLang="en-US" sz="1600" b="1" dirty="0" smtClean="0">
                <a:latin typeface="Century Gothic" panose="020B0502020202020204" pitchFamily="34" charset="0"/>
                <a:ea typeface="微软雅黑" panose="020B0503020204020204" pitchFamily="34" charset="-122"/>
                <a:sym typeface="Century Gothic" panose="020B0502020202020204" pitchFamily="34" charset="0"/>
              </a:rPr>
              <a:t>单击此处编辑内容</a:t>
            </a:r>
            <a:endParaRPr lang="zh-CN" altLang="en-US" sz="1600" b="1"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4" name="出自【趣你的PPT】(微信:qunideppt)：最优质的PPT资源库"/>
          <p:cNvSpPr txBox="1">
            <a:spLocks/>
          </p:cNvSpPr>
          <p:nvPr/>
        </p:nvSpPr>
        <p:spPr bwMode="auto">
          <a:xfrm>
            <a:off x="7873714" y="4977378"/>
            <a:ext cx="2772001"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defTabSz="912813" fontAlgn="base">
              <a:lnSpc>
                <a:spcPts val="1700"/>
              </a:lnSpc>
              <a:spcBef>
                <a:spcPct val="0"/>
              </a:spcBef>
              <a:spcAft>
                <a:spcPct val="0"/>
              </a:spcAft>
            </a:pPr>
            <a:r>
              <a:rPr lang="zh-CN" altLang="en-US" sz="1400" dirty="0" smtClean="0">
                <a:latin typeface="Century Gothic" panose="020B0502020202020204" pitchFamily="34" charset="0"/>
                <a:ea typeface="微软雅黑" panose="020B0503020204020204" pitchFamily="34" charset="-122"/>
                <a:sym typeface="Century Gothic" panose="020B0502020202020204" pitchFamily="34" charset="0"/>
              </a:rPr>
              <a:t>单击添加标题，建议您在展示时采用微软雅黑字体</a:t>
            </a:r>
            <a:endParaRPr lang="zh-CN" altLang="en-US" sz="1400"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5" name="出自【趣你的PPT】(微信:qunideppt)：最优质的PPT资源库"/>
          <p:cNvSpPr txBox="1">
            <a:spLocks noChangeArrowheads="1"/>
          </p:cNvSpPr>
          <p:nvPr/>
        </p:nvSpPr>
        <p:spPr bwMode="auto">
          <a:xfrm>
            <a:off x="7878477" y="4596378"/>
            <a:ext cx="1992085" cy="343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813" fontAlgn="base">
              <a:lnSpc>
                <a:spcPct val="110000"/>
              </a:lnSpc>
              <a:spcBef>
                <a:spcPct val="0"/>
              </a:spcBef>
              <a:spcAft>
                <a:spcPct val="0"/>
              </a:spcAft>
            </a:pPr>
            <a:r>
              <a:rPr lang="zh-CN" altLang="en-US" sz="1600" b="1" dirty="0" smtClean="0">
                <a:latin typeface="Century Gothic" panose="020B0502020202020204" pitchFamily="34" charset="0"/>
                <a:ea typeface="微软雅黑" panose="020B0503020204020204" pitchFamily="34" charset="-122"/>
                <a:sym typeface="Century Gothic" panose="020B0502020202020204" pitchFamily="34" charset="0"/>
              </a:rPr>
              <a:t>单击此处编辑内容</a:t>
            </a:r>
            <a:endParaRPr lang="zh-CN" altLang="en-US" sz="1600" b="1" dirty="0">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26" name="组合 25"/>
          <p:cNvGrpSpPr/>
          <p:nvPr/>
        </p:nvGrpSpPr>
        <p:grpSpPr>
          <a:xfrm>
            <a:off x="542963" y="367681"/>
            <a:ext cx="3793169" cy="509506"/>
            <a:chOff x="531181" y="266700"/>
            <a:chExt cx="3793169" cy="509506"/>
          </a:xfrm>
        </p:grpSpPr>
        <p:grpSp>
          <p:nvGrpSpPr>
            <p:cNvPr id="27" name="组合 26"/>
            <p:cNvGrpSpPr/>
            <p:nvPr/>
          </p:nvGrpSpPr>
          <p:grpSpPr>
            <a:xfrm>
              <a:off x="531181" y="320336"/>
              <a:ext cx="3412169" cy="455870"/>
              <a:chOff x="531181" y="320336"/>
              <a:chExt cx="3412169" cy="455870"/>
            </a:xfrm>
          </p:grpSpPr>
          <p:grpSp>
            <p:nvGrpSpPr>
              <p:cNvPr id="29" name="组合 28"/>
              <p:cNvGrpSpPr/>
              <p:nvPr/>
            </p:nvGrpSpPr>
            <p:grpSpPr>
              <a:xfrm>
                <a:off x="531181" y="320336"/>
                <a:ext cx="221958" cy="455870"/>
                <a:chOff x="5024901" y="1727200"/>
                <a:chExt cx="221958" cy="455870"/>
              </a:xfrm>
            </p:grpSpPr>
            <p:sp>
              <p:nvSpPr>
                <p:cNvPr id="31" name="矩形 30"/>
                <p:cNvSpPr/>
                <p:nvPr/>
              </p:nvSpPr>
              <p:spPr>
                <a:xfrm>
                  <a:off x="5044440" y="1727200"/>
                  <a:ext cx="182880" cy="4558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024901" y="1727200"/>
                  <a:ext cx="221958" cy="45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684753" y="756887"/>
                <a:ext cx="325859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文本框 27"/>
            <p:cNvSpPr txBox="1"/>
            <p:nvPr/>
          </p:nvSpPr>
          <p:spPr>
            <a:xfrm>
              <a:off x="742950" y="266700"/>
              <a:ext cx="35814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a:t>
              </a:r>
              <a:r>
                <a:rPr lang="zh-CN" altLang="en-US" sz="2400" b="1" dirty="0" smtClean="0">
                  <a:latin typeface="微软雅黑" panose="020B0503020204020204" pitchFamily="34" charset="-122"/>
                  <a:ea typeface="微软雅黑" panose="020B0503020204020204" pitchFamily="34" charset="-122"/>
                </a:rPr>
                <a:t>此处添加您的标题</a:t>
              </a:r>
              <a:endParaRPr lang="zh-CN" altLang="en-US" sz="2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5017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346200"/>
            <a:ext cx="12192000" cy="4562230"/>
            <a:chOff x="0" y="1965080"/>
            <a:chExt cx="12192000" cy="2587870"/>
          </a:xfrm>
        </p:grpSpPr>
        <p:sp>
          <p:nvSpPr>
            <p:cNvPr id="6" name="矩形 5"/>
            <p:cNvSpPr/>
            <p:nvPr/>
          </p:nvSpPr>
          <p:spPr>
            <a:xfrm>
              <a:off x="0" y="2171700"/>
              <a:ext cx="12192000" cy="21717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438650"/>
              <a:ext cx="12192000" cy="1143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1965080"/>
              <a:ext cx="12192000" cy="114300"/>
            </a:xfrm>
            <a:prstGeom prst="rect">
              <a:avLst/>
            </a:prstGeom>
            <a:solidFill>
              <a:srgbClr val="215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2613404" y="2882902"/>
            <a:ext cx="6977892" cy="1133351"/>
            <a:chOff x="2322579" y="2482396"/>
            <a:chExt cx="3381815" cy="549275"/>
          </a:xfrm>
        </p:grpSpPr>
        <p:sp>
          <p:nvSpPr>
            <p:cNvPr id="19" name="文本框 18"/>
            <p:cNvSpPr txBox="1">
              <a:spLocks noChangeArrowheads="1"/>
            </p:cNvSpPr>
            <p:nvPr/>
          </p:nvSpPr>
          <p:spPr bwMode="auto">
            <a:xfrm>
              <a:off x="2978521" y="2508568"/>
              <a:ext cx="2699851" cy="4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6000" b="1" dirty="0">
                  <a:solidFill>
                    <a:srgbClr val="FCFCFC"/>
                  </a:solidFill>
                  <a:latin typeface="微软雅黑" panose="020B0503020204020204" pitchFamily="34" charset="-122"/>
                  <a:ea typeface="微软雅黑" panose="020B0503020204020204" pitchFamily="34" charset="-122"/>
                </a:rPr>
                <a:t>论文</a:t>
              </a:r>
              <a:r>
                <a:rPr lang="zh-CN" altLang="en-US" sz="6000" b="1" dirty="0" smtClean="0">
                  <a:solidFill>
                    <a:srgbClr val="FCFCFC"/>
                  </a:solidFill>
                  <a:latin typeface="微软雅黑" panose="020B0503020204020204" pitchFamily="34" charset="-122"/>
                  <a:ea typeface="微软雅黑" panose="020B0503020204020204" pitchFamily="34" charset="-122"/>
                </a:rPr>
                <a:t>框架与内容</a:t>
              </a:r>
              <a:endParaRPr lang="zh-CN" altLang="en-US" sz="6000" b="1" dirty="0">
                <a:solidFill>
                  <a:srgbClr val="FCFCFC"/>
                </a:solidFill>
                <a:latin typeface="微软雅黑" panose="020B0503020204020204" pitchFamily="34" charset="-122"/>
                <a:ea typeface="微软雅黑" panose="020B0503020204020204" pitchFamily="34" charset="-122"/>
              </a:endParaRPr>
            </a:p>
          </p:txBody>
        </p:sp>
        <p:sp>
          <p:nvSpPr>
            <p:cNvPr id="20" name="矩形 19"/>
            <p:cNvSpPr/>
            <p:nvPr/>
          </p:nvSpPr>
          <p:spPr>
            <a:xfrm>
              <a:off x="2322579" y="2482396"/>
              <a:ext cx="592999" cy="549275"/>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p>
          </p:txBody>
        </p:sp>
        <p:sp>
          <p:nvSpPr>
            <p:cNvPr id="21" name="矩形 20"/>
            <p:cNvSpPr/>
            <p:nvPr/>
          </p:nvSpPr>
          <p:spPr>
            <a:xfrm>
              <a:off x="2911279" y="2488747"/>
              <a:ext cx="2793115" cy="536575"/>
            </a:xfrm>
            <a:prstGeom prst="rect">
              <a:avLst/>
            </a:prstGeom>
            <a:noFill/>
            <a:ln>
              <a:solidFill>
                <a:srgbClr val="FDF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solidFill>
                  <a:srgbClr val="FCFCFC"/>
                </a:solidFill>
              </a:endParaRPr>
            </a:p>
          </p:txBody>
        </p:sp>
        <p:sp>
          <p:nvSpPr>
            <p:cNvPr id="22" name="文本框 21"/>
            <p:cNvSpPr txBox="1"/>
            <p:nvPr/>
          </p:nvSpPr>
          <p:spPr>
            <a:xfrm>
              <a:off x="2490980" y="2503362"/>
              <a:ext cx="240441" cy="492238"/>
            </a:xfrm>
            <a:prstGeom prst="rect">
              <a:avLst/>
            </a:prstGeom>
            <a:noFill/>
          </p:spPr>
          <p:txBody>
            <a:bodyPr wrap="square" rtlCol="0">
              <a:spAutoFit/>
            </a:bodyPr>
            <a:lstStyle/>
            <a:p>
              <a:pPr algn="ctr"/>
              <a:r>
                <a:rPr lang="en-US" altLang="zh-CN" sz="6000" dirty="0" smtClean="0">
                  <a:solidFill>
                    <a:srgbClr val="E35551"/>
                  </a:solidFill>
                  <a:latin typeface="Impact" panose="020B0806030902050204" pitchFamily="34" charset="0"/>
                </a:rPr>
                <a:t>2</a:t>
              </a:r>
              <a:endParaRPr lang="zh-CN" altLang="en-US" sz="6000" dirty="0">
                <a:solidFill>
                  <a:srgbClr val="E35551"/>
                </a:solidFill>
                <a:latin typeface="Impact" panose="020B0806030902050204" pitchFamily="34" charset="0"/>
              </a:endParaRPr>
            </a:p>
          </p:txBody>
        </p:sp>
      </p:grpSp>
    </p:spTree>
    <p:extLst>
      <p:ext uri="{BB962C8B-B14F-4D97-AF65-F5344CB8AC3E}">
        <p14:creationId xmlns:p14="http://schemas.microsoft.com/office/powerpoint/2010/main" val="943918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出自【趣你的PPT】(微信:qunideppt)：最优质的PPT资源库"/>
          <p:cNvSpPr txBox="1"/>
          <p:nvPr/>
        </p:nvSpPr>
        <p:spPr>
          <a:xfrm>
            <a:off x="1476279" y="4027087"/>
            <a:ext cx="1384995" cy="243656"/>
          </a:xfrm>
          <a:prstGeom prst="rect">
            <a:avLst/>
          </a:prstGeom>
          <a:noFill/>
        </p:spPr>
        <p:txBody>
          <a:bodyPr wrap="none" lIns="0" tIns="0" rIns="0" bIns="0" rtlCol="0">
            <a:spAutoFit/>
          </a:bodyPr>
          <a:lstStyle/>
          <a:p>
            <a:pPr algn="ctr">
              <a:lnSpc>
                <a:spcPts val="1867"/>
              </a:lnSpc>
              <a:spcAft>
                <a:spcPts val="1600"/>
              </a:spcAft>
            </a:pPr>
            <a:r>
              <a:rPr lang="zh-CN" altLang="en-US" b="1" dirty="0" smtClean="0">
                <a:latin typeface="微软雅黑" panose="020B0503020204020204" pitchFamily="34" charset="-122"/>
                <a:ea typeface="微软雅黑" panose="020B0503020204020204" pitchFamily="34" charset="-122"/>
                <a:sym typeface="Arial" panose="020B0604020202020204" pitchFamily="34" charset="0"/>
              </a:rPr>
              <a:t>单击此处编辑</a:t>
            </a:r>
            <a:endParaRPr lang="en-US" sz="1600" b="1" dirty="0">
              <a:latin typeface="Lato Regular"/>
              <a:cs typeface="Lato Regular"/>
            </a:endParaRPr>
          </a:p>
        </p:txBody>
      </p:sp>
      <p:sp>
        <p:nvSpPr>
          <p:cNvPr id="27" name="出自【趣你的PPT】(微信:qunideppt)：最优质的PPT资源库"/>
          <p:cNvSpPr txBox="1"/>
          <p:nvPr/>
        </p:nvSpPr>
        <p:spPr>
          <a:xfrm>
            <a:off x="1161066" y="4448740"/>
            <a:ext cx="2015419" cy="654025"/>
          </a:xfrm>
          <a:prstGeom prst="rect">
            <a:avLst/>
          </a:prstGeom>
          <a:noFill/>
        </p:spPr>
        <p:txBody>
          <a:bodyPr wrap="square" lIns="0" tIns="0" rIns="0" bIns="0" rtlCol="0">
            <a:spAutoFit/>
          </a:bodyPr>
          <a:lstStyle/>
          <a:p>
            <a:pPr>
              <a:lnSpc>
                <a:spcPts val="1733"/>
              </a:lnSpc>
            </a:pP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sz="1600" dirty="0">
              <a:latin typeface="Lato Light"/>
              <a:ea typeface="Open Sans" panose="020B0606030504020204" pitchFamily="34" charset="0"/>
              <a:cs typeface="Lato Light"/>
            </a:endParaRPr>
          </a:p>
        </p:txBody>
      </p:sp>
      <p:sp>
        <p:nvSpPr>
          <p:cNvPr id="28" name="出自【趣你的PPT】(微信:qunideppt)：最优质的PPT资源库"/>
          <p:cNvSpPr txBox="1"/>
          <p:nvPr/>
        </p:nvSpPr>
        <p:spPr>
          <a:xfrm>
            <a:off x="4042833" y="4027087"/>
            <a:ext cx="1384995" cy="243656"/>
          </a:xfrm>
          <a:prstGeom prst="rect">
            <a:avLst/>
          </a:prstGeom>
          <a:noFill/>
        </p:spPr>
        <p:txBody>
          <a:bodyPr wrap="none" lIns="0" tIns="0" rIns="0" bIns="0" rtlCol="0">
            <a:spAutoFit/>
          </a:bodyPr>
          <a:lstStyle/>
          <a:p>
            <a:pPr algn="ctr">
              <a:lnSpc>
                <a:spcPts val="1867"/>
              </a:lnSpc>
              <a:spcAft>
                <a:spcPts val="1600"/>
              </a:spcAft>
            </a:pPr>
            <a:r>
              <a:rPr lang="zh-CN" altLang="en-US"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单击此处编辑</a:t>
            </a:r>
            <a:endParaRPr lang="en-US" sz="1600" b="1" dirty="0">
              <a:solidFill>
                <a:prstClr val="black"/>
              </a:solidFill>
              <a:latin typeface="Lato Regular"/>
              <a:cs typeface="Lato Regular"/>
            </a:endParaRPr>
          </a:p>
        </p:txBody>
      </p:sp>
      <p:sp>
        <p:nvSpPr>
          <p:cNvPr id="29" name="出自【趣你的PPT】(微信:qunideppt)：最优质的PPT资源库"/>
          <p:cNvSpPr txBox="1"/>
          <p:nvPr/>
        </p:nvSpPr>
        <p:spPr>
          <a:xfrm>
            <a:off x="3727621" y="4448740"/>
            <a:ext cx="2015419" cy="654025"/>
          </a:xfrm>
          <a:prstGeom prst="rect">
            <a:avLst/>
          </a:prstGeom>
          <a:noFill/>
        </p:spPr>
        <p:txBody>
          <a:bodyPr wrap="square" lIns="0" tIns="0" rIns="0" bIns="0" rtlCol="0">
            <a:spAutoFit/>
          </a:bodyPr>
          <a:lstStyle/>
          <a:p>
            <a:pPr>
              <a:lnSpc>
                <a:spcPts val="1733"/>
              </a:lnSpc>
            </a:pPr>
            <a:r>
              <a:rPr lang="zh-CN" altLang="en-US" sz="16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dirty="0">
              <a:solidFill>
                <a:prstClr val="black"/>
              </a:solidFill>
              <a:ea typeface="Open Sans" panose="020B0606030504020204" pitchFamily="34" charset="0"/>
              <a:cs typeface="Lato Light"/>
            </a:endParaRPr>
          </a:p>
        </p:txBody>
      </p:sp>
      <p:sp>
        <p:nvSpPr>
          <p:cNvPr id="30" name="出自【趣你的PPT】(微信:qunideppt)：最优质的PPT资源库"/>
          <p:cNvSpPr txBox="1"/>
          <p:nvPr/>
        </p:nvSpPr>
        <p:spPr>
          <a:xfrm>
            <a:off x="6609390" y="4027087"/>
            <a:ext cx="1384995" cy="243656"/>
          </a:xfrm>
          <a:prstGeom prst="rect">
            <a:avLst/>
          </a:prstGeom>
          <a:noFill/>
        </p:spPr>
        <p:txBody>
          <a:bodyPr wrap="none" lIns="0" tIns="0" rIns="0" bIns="0" rtlCol="0">
            <a:spAutoFit/>
          </a:bodyPr>
          <a:lstStyle/>
          <a:p>
            <a:pPr algn="ctr">
              <a:lnSpc>
                <a:spcPts val="1867"/>
              </a:lnSpc>
              <a:spcAft>
                <a:spcPts val="1600"/>
              </a:spcAft>
            </a:pPr>
            <a:r>
              <a:rPr lang="zh-CN" altLang="en-US"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单击此处编辑</a:t>
            </a:r>
            <a:endParaRPr lang="en-US" sz="1600" b="1" dirty="0">
              <a:solidFill>
                <a:prstClr val="black"/>
              </a:solidFill>
              <a:latin typeface="Lato Regular"/>
              <a:cs typeface="Lato Regular"/>
            </a:endParaRPr>
          </a:p>
        </p:txBody>
      </p:sp>
      <p:sp>
        <p:nvSpPr>
          <p:cNvPr id="31" name="出自【趣你的PPT】(微信:qunideppt)：最优质的PPT资源库"/>
          <p:cNvSpPr txBox="1"/>
          <p:nvPr/>
        </p:nvSpPr>
        <p:spPr>
          <a:xfrm>
            <a:off x="6294177" y="4448740"/>
            <a:ext cx="2015419" cy="654025"/>
          </a:xfrm>
          <a:prstGeom prst="rect">
            <a:avLst/>
          </a:prstGeom>
          <a:noFill/>
        </p:spPr>
        <p:txBody>
          <a:bodyPr wrap="square" lIns="0" tIns="0" rIns="0" bIns="0" rtlCol="0">
            <a:spAutoFit/>
          </a:bodyPr>
          <a:lstStyle/>
          <a:p>
            <a:pPr>
              <a:lnSpc>
                <a:spcPts val="1733"/>
              </a:lnSpc>
            </a:pPr>
            <a:r>
              <a:rPr lang="zh-CN" altLang="en-US" sz="16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sz="1600" dirty="0">
              <a:solidFill>
                <a:prstClr val="black"/>
              </a:solidFill>
              <a:ea typeface="Open Sans" panose="020B0606030504020204" pitchFamily="34" charset="0"/>
              <a:cs typeface="Lato Light"/>
            </a:endParaRPr>
          </a:p>
        </p:txBody>
      </p:sp>
      <p:sp>
        <p:nvSpPr>
          <p:cNvPr id="32" name="出自【趣你的PPT】(微信:qunideppt)：最优质的PPT资源库"/>
          <p:cNvSpPr txBox="1"/>
          <p:nvPr/>
        </p:nvSpPr>
        <p:spPr>
          <a:xfrm>
            <a:off x="9175945" y="4027087"/>
            <a:ext cx="1384995" cy="243656"/>
          </a:xfrm>
          <a:prstGeom prst="rect">
            <a:avLst/>
          </a:prstGeom>
          <a:noFill/>
        </p:spPr>
        <p:txBody>
          <a:bodyPr wrap="none" lIns="0" tIns="0" rIns="0" bIns="0" rtlCol="0">
            <a:spAutoFit/>
          </a:bodyPr>
          <a:lstStyle/>
          <a:p>
            <a:pPr algn="ctr">
              <a:lnSpc>
                <a:spcPts val="1867"/>
              </a:lnSpc>
              <a:spcAft>
                <a:spcPts val="1600"/>
              </a:spcAft>
            </a:pPr>
            <a:r>
              <a:rPr lang="zh-CN" altLang="en-US" b="1"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单击此处编辑</a:t>
            </a:r>
            <a:endParaRPr lang="en-US" sz="1600" b="1" dirty="0">
              <a:solidFill>
                <a:prstClr val="black"/>
              </a:solidFill>
              <a:latin typeface="Lato Regular"/>
              <a:cs typeface="Lato Regular"/>
            </a:endParaRPr>
          </a:p>
        </p:txBody>
      </p:sp>
      <p:sp>
        <p:nvSpPr>
          <p:cNvPr id="33" name="出自【趣你的PPT】(微信:qunideppt)：最优质的PPT资源库"/>
          <p:cNvSpPr txBox="1"/>
          <p:nvPr/>
        </p:nvSpPr>
        <p:spPr>
          <a:xfrm>
            <a:off x="8860732" y="4448740"/>
            <a:ext cx="2015419" cy="654025"/>
          </a:xfrm>
          <a:prstGeom prst="rect">
            <a:avLst/>
          </a:prstGeom>
          <a:noFill/>
        </p:spPr>
        <p:txBody>
          <a:bodyPr wrap="square" lIns="0" tIns="0" rIns="0" bIns="0" rtlCol="0">
            <a:spAutoFit/>
          </a:bodyPr>
          <a:lstStyle/>
          <a:p>
            <a:pPr>
              <a:lnSpc>
                <a:spcPts val="1733"/>
              </a:lnSpc>
            </a:pPr>
            <a:r>
              <a:rPr lang="zh-CN" altLang="en-US" sz="1600" dirty="0" smtClean="0">
                <a:solidFill>
                  <a:prstClr val="black">
                    <a:lumMod val="85000"/>
                    <a:lumOff val="15000"/>
                  </a:prst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dirty="0">
              <a:solidFill>
                <a:prstClr val="black"/>
              </a:solidFill>
              <a:ea typeface="Open Sans" panose="020B0606030504020204" pitchFamily="34" charset="0"/>
              <a:cs typeface="Lato Light"/>
            </a:endParaRPr>
          </a:p>
        </p:txBody>
      </p:sp>
      <p:sp>
        <p:nvSpPr>
          <p:cNvPr id="34" name="出自【趣你的PPT】(微信:qunideppt)：最优质的PPT资源库"/>
          <p:cNvSpPr/>
          <p:nvPr/>
        </p:nvSpPr>
        <p:spPr>
          <a:xfrm>
            <a:off x="1368126" y="2132437"/>
            <a:ext cx="1601300" cy="160171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endParaRPr>
          </a:p>
        </p:txBody>
      </p:sp>
      <p:sp>
        <p:nvSpPr>
          <p:cNvPr id="35" name="出自【趣你的PPT】(微信:qunideppt)：最优质的PPT资源库"/>
          <p:cNvSpPr/>
          <p:nvPr/>
        </p:nvSpPr>
        <p:spPr>
          <a:xfrm>
            <a:off x="3934680" y="2132437"/>
            <a:ext cx="1601300" cy="160171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endParaRPr>
          </a:p>
        </p:txBody>
      </p:sp>
      <p:sp>
        <p:nvSpPr>
          <p:cNvPr id="36" name="出自【趣你的PPT】(微信:qunideppt)：最优质的PPT资源库"/>
          <p:cNvSpPr/>
          <p:nvPr/>
        </p:nvSpPr>
        <p:spPr>
          <a:xfrm>
            <a:off x="6501237" y="2132437"/>
            <a:ext cx="1601300" cy="160171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endParaRPr>
          </a:p>
        </p:txBody>
      </p:sp>
      <p:sp>
        <p:nvSpPr>
          <p:cNvPr id="37" name="出自【趣你的PPT】(微信:qunideppt)：最优质的PPT资源库"/>
          <p:cNvSpPr/>
          <p:nvPr/>
        </p:nvSpPr>
        <p:spPr>
          <a:xfrm>
            <a:off x="9067792" y="2132437"/>
            <a:ext cx="1601300" cy="160171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endParaRPr>
          </a:p>
        </p:txBody>
      </p:sp>
      <p:grpSp>
        <p:nvGrpSpPr>
          <p:cNvPr id="2" name="Group 1出自【趣你的PPT】(微信:qunideppt)：最优质的PPT资源库"/>
          <p:cNvGrpSpPr/>
          <p:nvPr/>
        </p:nvGrpSpPr>
        <p:grpSpPr>
          <a:xfrm>
            <a:off x="1894354" y="2642177"/>
            <a:ext cx="561343" cy="560384"/>
            <a:chOff x="1894354" y="2354791"/>
            <a:chExt cx="561343" cy="560384"/>
          </a:xfrm>
        </p:grpSpPr>
        <p:sp>
          <p:nvSpPr>
            <p:cNvPr id="107" name="出自【趣你的PPT】(微信:qunideppt)：最优质的PPT资源库"/>
            <p:cNvSpPr>
              <a:spLocks/>
            </p:cNvSpPr>
            <p:nvPr/>
          </p:nvSpPr>
          <p:spPr bwMode="auto">
            <a:xfrm>
              <a:off x="1894354" y="2354791"/>
              <a:ext cx="561343" cy="560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108" name="出自【趣你的PPT】(微信:qunideppt)：最优质的PPT资源库"/>
            <p:cNvSpPr>
              <a:spLocks/>
            </p:cNvSpPr>
            <p:nvPr/>
          </p:nvSpPr>
          <p:spPr bwMode="auto">
            <a:xfrm>
              <a:off x="2244954" y="2424719"/>
              <a:ext cx="139857" cy="13985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3" name="Group 2出自【趣你的PPT】(微信:qunideppt)：最优质的PPT资源库"/>
          <p:cNvGrpSpPr/>
          <p:nvPr/>
        </p:nvGrpSpPr>
        <p:grpSpPr>
          <a:xfrm>
            <a:off x="4455138" y="2642177"/>
            <a:ext cx="560384" cy="560384"/>
            <a:chOff x="4455138" y="2354791"/>
            <a:chExt cx="560384" cy="560384"/>
          </a:xfrm>
        </p:grpSpPr>
        <p:sp>
          <p:nvSpPr>
            <p:cNvPr id="109" name="出自【趣你的PPT】(微信:qunideppt)：最优质的PPT资源库"/>
            <p:cNvSpPr>
              <a:spLocks/>
            </p:cNvSpPr>
            <p:nvPr/>
          </p:nvSpPr>
          <p:spPr bwMode="auto">
            <a:xfrm>
              <a:off x="4455138" y="2354791"/>
              <a:ext cx="560384" cy="560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110" name="出自【趣你的PPT】(微信:qunideppt)：最优质的PPT资源库"/>
            <p:cNvSpPr>
              <a:spLocks/>
            </p:cNvSpPr>
            <p:nvPr/>
          </p:nvSpPr>
          <p:spPr bwMode="auto">
            <a:xfrm>
              <a:off x="4682166" y="2441961"/>
              <a:ext cx="132193" cy="1312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5" name="Group 4出自【趣你的PPT】(微信:qunideppt)：最优质的PPT资源库"/>
          <p:cNvGrpSpPr/>
          <p:nvPr/>
        </p:nvGrpSpPr>
        <p:grpSpPr>
          <a:xfrm>
            <a:off x="9593272" y="2636664"/>
            <a:ext cx="560384" cy="560384"/>
            <a:chOff x="9593272" y="2349278"/>
            <a:chExt cx="560384" cy="560384"/>
          </a:xfrm>
        </p:grpSpPr>
        <p:sp>
          <p:nvSpPr>
            <p:cNvPr id="113" name="出自【趣你的PPT】(微信:qunideppt)：最优质的PPT资源库"/>
            <p:cNvSpPr>
              <a:spLocks/>
            </p:cNvSpPr>
            <p:nvPr/>
          </p:nvSpPr>
          <p:spPr bwMode="auto">
            <a:xfrm>
              <a:off x="9593272" y="2349278"/>
              <a:ext cx="560384" cy="560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114" name="出自【趣你的PPT】(微信:qunideppt)：最优质的PPT资源库"/>
            <p:cNvSpPr>
              <a:spLocks/>
            </p:cNvSpPr>
            <p:nvPr/>
          </p:nvSpPr>
          <p:spPr bwMode="auto">
            <a:xfrm>
              <a:off x="9751328" y="2506377"/>
              <a:ext cx="245228" cy="2452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115" name="出自【趣你的PPT】(微信:qunideppt)：最优质的PPT资源库"/>
            <p:cNvSpPr>
              <a:spLocks/>
            </p:cNvSpPr>
            <p:nvPr/>
          </p:nvSpPr>
          <p:spPr bwMode="auto">
            <a:xfrm>
              <a:off x="9803057" y="2559063"/>
              <a:ext cx="140815" cy="1408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4" name="Group 3出自【趣你的PPT】(微信:qunideppt)：最优质的PPT资源库"/>
          <p:cNvGrpSpPr/>
          <p:nvPr/>
        </p:nvGrpSpPr>
        <p:grpSpPr>
          <a:xfrm>
            <a:off x="7091622" y="2636664"/>
            <a:ext cx="420528" cy="561343"/>
            <a:chOff x="7091622" y="2349278"/>
            <a:chExt cx="420528" cy="561343"/>
          </a:xfrm>
        </p:grpSpPr>
        <p:sp>
          <p:nvSpPr>
            <p:cNvPr id="116" name="出自【趣你的PPT】(微信:qunideppt)：最优质的PPT资源库"/>
            <p:cNvSpPr>
              <a:spLocks/>
            </p:cNvSpPr>
            <p:nvPr/>
          </p:nvSpPr>
          <p:spPr bwMode="auto">
            <a:xfrm>
              <a:off x="7196035" y="2454649"/>
              <a:ext cx="210743" cy="2107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117" name="出自【趣你的PPT】(微信:qunideppt)：最优质的PPT资源库"/>
            <p:cNvSpPr>
              <a:spLocks/>
            </p:cNvSpPr>
            <p:nvPr/>
          </p:nvSpPr>
          <p:spPr bwMode="auto">
            <a:xfrm>
              <a:off x="7091622" y="2349278"/>
              <a:ext cx="420528" cy="5613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38" name="组合 37"/>
          <p:cNvGrpSpPr/>
          <p:nvPr/>
        </p:nvGrpSpPr>
        <p:grpSpPr>
          <a:xfrm>
            <a:off x="542963" y="367681"/>
            <a:ext cx="3793169" cy="509506"/>
            <a:chOff x="531181" y="266700"/>
            <a:chExt cx="3793169" cy="509506"/>
          </a:xfrm>
        </p:grpSpPr>
        <p:grpSp>
          <p:nvGrpSpPr>
            <p:cNvPr id="39" name="组合 38"/>
            <p:cNvGrpSpPr/>
            <p:nvPr/>
          </p:nvGrpSpPr>
          <p:grpSpPr>
            <a:xfrm>
              <a:off x="531181" y="320336"/>
              <a:ext cx="3412169" cy="455870"/>
              <a:chOff x="531181" y="320336"/>
              <a:chExt cx="3412169" cy="455870"/>
            </a:xfrm>
          </p:grpSpPr>
          <p:grpSp>
            <p:nvGrpSpPr>
              <p:cNvPr id="41" name="组合 40"/>
              <p:cNvGrpSpPr/>
              <p:nvPr/>
            </p:nvGrpSpPr>
            <p:grpSpPr>
              <a:xfrm>
                <a:off x="531181" y="320336"/>
                <a:ext cx="221958" cy="455870"/>
                <a:chOff x="5024901" y="1727200"/>
                <a:chExt cx="221958" cy="455870"/>
              </a:xfrm>
            </p:grpSpPr>
            <p:sp>
              <p:nvSpPr>
                <p:cNvPr id="43" name="矩形 42"/>
                <p:cNvSpPr/>
                <p:nvPr/>
              </p:nvSpPr>
              <p:spPr>
                <a:xfrm>
                  <a:off x="5044440" y="1727200"/>
                  <a:ext cx="182880" cy="4558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5024901" y="1727200"/>
                  <a:ext cx="221958" cy="45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2" name="直接连接符 41"/>
              <p:cNvCxnSpPr/>
              <p:nvPr/>
            </p:nvCxnSpPr>
            <p:spPr>
              <a:xfrm>
                <a:off x="684753" y="756887"/>
                <a:ext cx="325859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0" name="文本框 39"/>
            <p:cNvSpPr txBox="1"/>
            <p:nvPr/>
          </p:nvSpPr>
          <p:spPr>
            <a:xfrm>
              <a:off x="742950" y="266700"/>
              <a:ext cx="35814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a:t>
              </a:r>
              <a:r>
                <a:rPr lang="zh-CN" altLang="en-US" sz="2400" b="1" dirty="0" smtClean="0">
                  <a:latin typeface="微软雅黑" panose="020B0503020204020204" pitchFamily="34" charset="-122"/>
                  <a:ea typeface="微软雅黑" panose="020B0503020204020204" pitchFamily="34" charset="-122"/>
                </a:rPr>
                <a:t>此处添加您的标题</a:t>
              </a:r>
              <a:endParaRPr lang="zh-CN" altLang="en-US" sz="2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61533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出自【趣你的PPT】(微信:qunideppt)：最优质的PPT资源库"/>
          <p:cNvSpPr/>
          <p:nvPr/>
        </p:nvSpPr>
        <p:spPr>
          <a:xfrm>
            <a:off x="10233122" y="4949952"/>
            <a:ext cx="838200" cy="841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出自【趣你的PPT】(微信:qunideppt)：最优质的PPT资源库"/>
          <p:cNvSpPr/>
          <p:nvPr/>
        </p:nvSpPr>
        <p:spPr>
          <a:xfrm>
            <a:off x="10233121" y="2968752"/>
            <a:ext cx="838200" cy="841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出自【趣你的PPT】(微信:qunideppt)：最优质的PPT资源库"/>
          <p:cNvSpPr/>
          <p:nvPr/>
        </p:nvSpPr>
        <p:spPr>
          <a:xfrm>
            <a:off x="1317721" y="3959352"/>
            <a:ext cx="838200" cy="841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出自【趣你的PPT】(微信:qunideppt)：最优质的PPT资源库"/>
          <p:cNvSpPr/>
          <p:nvPr/>
        </p:nvSpPr>
        <p:spPr>
          <a:xfrm>
            <a:off x="1317720" y="1971923"/>
            <a:ext cx="838200" cy="841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出自【趣你的PPT】(微信:qunideppt)：最优质的PPT资源库"/>
          <p:cNvSpPr/>
          <p:nvPr/>
        </p:nvSpPr>
        <p:spPr>
          <a:xfrm>
            <a:off x="2265641" y="1981201"/>
            <a:ext cx="7848413" cy="822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出自【趣你的PPT】(微信:qunideppt)：最优质的PPT资源库"/>
          <p:cNvSpPr/>
          <p:nvPr/>
        </p:nvSpPr>
        <p:spPr>
          <a:xfrm>
            <a:off x="2265641" y="2183000"/>
            <a:ext cx="639857" cy="4190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出自【趣你的PPT】(微信:qunideppt)：最优质的PPT资源库"/>
          <p:cNvSpPr/>
          <p:nvPr/>
        </p:nvSpPr>
        <p:spPr>
          <a:xfrm>
            <a:off x="2265641" y="2978030"/>
            <a:ext cx="7848413" cy="822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出自【趣你的PPT】(微信:qunideppt)：最优质的PPT资源库"/>
          <p:cNvSpPr/>
          <p:nvPr/>
        </p:nvSpPr>
        <p:spPr>
          <a:xfrm>
            <a:off x="2265641" y="3968630"/>
            <a:ext cx="7848413" cy="822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prstClr val="white"/>
              </a:solidFill>
            </a:endParaRPr>
          </a:p>
        </p:txBody>
      </p:sp>
      <p:sp>
        <p:nvSpPr>
          <p:cNvPr id="11" name="出自【趣你的PPT】(微信:qunideppt)：最优质的PPT资源库"/>
          <p:cNvSpPr/>
          <p:nvPr/>
        </p:nvSpPr>
        <p:spPr>
          <a:xfrm>
            <a:off x="2265641" y="4949953"/>
            <a:ext cx="7848413" cy="822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出自【趣你的PPT】(微信:qunideppt)：最优质的PPT资源库"/>
          <p:cNvSpPr txBox="1">
            <a:spLocks/>
          </p:cNvSpPr>
          <p:nvPr/>
        </p:nvSpPr>
        <p:spPr>
          <a:xfrm>
            <a:off x="2280768" y="2255139"/>
            <a:ext cx="609600" cy="30479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smtClean="0">
                <a:solidFill>
                  <a:prstClr val="white"/>
                </a:solidFill>
                <a:latin typeface="微软雅黑" panose="020B0503020204020204" pitchFamily="34" charset="-122"/>
                <a:ea typeface="微软雅黑" panose="020B0503020204020204" pitchFamily="34" charset="-122"/>
              </a:rPr>
              <a:t>01</a:t>
            </a:r>
            <a:endParaRPr lang="en-US" sz="1600" b="1" dirty="0">
              <a:solidFill>
                <a:prstClr val="white"/>
              </a:solidFill>
              <a:latin typeface="微软雅黑" panose="020B0503020204020204" pitchFamily="34" charset="-122"/>
              <a:ea typeface="微软雅黑" panose="020B0503020204020204" pitchFamily="34" charset="-122"/>
            </a:endParaRPr>
          </a:p>
        </p:txBody>
      </p:sp>
      <p:sp>
        <p:nvSpPr>
          <p:cNvPr id="16" name="出自【趣你的PPT】(微信:qunideppt)：最优质的PPT资源库"/>
          <p:cNvSpPr txBox="1">
            <a:spLocks/>
          </p:cNvSpPr>
          <p:nvPr/>
        </p:nvSpPr>
        <p:spPr>
          <a:xfrm>
            <a:off x="9489324" y="3236978"/>
            <a:ext cx="609600" cy="30479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smtClean="0">
                <a:solidFill>
                  <a:prstClr val="white"/>
                </a:solidFill>
              </a:rPr>
              <a:t>02</a:t>
            </a:r>
            <a:endParaRPr lang="en-US" sz="1200" dirty="0">
              <a:solidFill>
                <a:prstClr val="white"/>
              </a:solidFill>
            </a:endParaRPr>
          </a:p>
        </p:txBody>
      </p:sp>
      <p:sp>
        <p:nvSpPr>
          <p:cNvPr id="19" name="出自【趣你的PPT】(微信:qunideppt)：最优质的PPT资源库"/>
          <p:cNvSpPr/>
          <p:nvPr/>
        </p:nvSpPr>
        <p:spPr>
          <a:xfrm>
            <a:off x="10533773" y="3169951"/>
            <a:ext cx="236896" cy="438850"/>
          </a:xfrm>
          <a:custGeom>
            <a:avLst/>
            <a:gdLst/>
            <a:ahLst/>
            <a:cxnLst>
              <a:cxn ang="0">
                <a:pos x="wd2" y="hd2"/>
              </a:cxn>
              <a:cxn ang="5400000">
                <a:pos x="wd2" y="hd2"/>
              </a:cxn>
              <a:cxn ang="10800000">
                <a:pos x="wd2" y="hd2"/>
              </a:cxn>
              <a:cxn ang="16200000">
                <a:pos x="wd2" y="hd2"/>
              </a:cxn>
            </a:cxnLst>
            <a:rect l="0" t="0" r="r" b="b"/>
            <a:pathLst>
              <a:path w="21600" h="21600" extrusionOk="0">
                <a:moveTo>
                  <a:pt x="10800" y="19440"/>
                </a:moveTo>
                <a:cubicBezTo>
                  <a:pt x="7045" y="19440"/>
                  <a:pt x="3998" y="17796"/>
                  <a:pt x="3998" y="15769"/>
                </a:cubicBezTo>
                <a:cubicBezTo>
                  <a:pt x="3998" y="14090"/>
                  <a:pt x="6086" y="12679"/>
                  <a:pt x="8933" y="12239"/>
                </a:cubicBezTo>
                <a:lnTo>
                  <a:pt x="8933" y="4320"/>
                </a:lnTo>
                <a:lnTo>
                  <a:pt x="12934" y="4320"/>
                </a:lnTo>
                <a:lnTo>
                  <a:pt x="12934" y="12283"/>
                </a:lnTo>
                <a:cubicBezTo>
                  <a:pt x="15644" y="12767"/>
                  <a:pt x="17602" y="14143"/>
                  <a:pt x="17602" y="15769"/>
                </a:cubicBezTo>
                <a:cubicBezTo>
                  <a:pt x="17602" y="17796"/>
                  <a:pt x="14555" y="19440"/>
                  <a:pt x="10800" y="19440"/>
                </a:cubicBezTo>
                <a:close/>
                <a:moveTo>
                  <a:pt x="16000" y="10656"/>
                </a:moveTo>
                <a:lnTo>
                  <a:pt x="16000" y="1079"/>
                </a:lnTo>
                <a:cubicBezTo>
                  <a:pt x="16000" y="484"/>
                  <a:pt x="15107" y="0"/>
                  <a:pt x="14001" y="0"/>
                </a:cubicBezTo>
                <a:lnTo>
                  <a:pt x="7199" y="0"/>
                </a:lnTo>
                <a:cubicBezTo>
                  <a:pt x="6094" y="0"/>
                  <a:pt x="5600" y="484"/>
                  <a:pt x="5600" y="1079"/>
                </a:cubicBezTo>
                <a:lnTo>
                  <a:pt x="5600" y="10656"/>
                </a:lnTo>
                <a:cubicBezTo>
                  <a:pt x="2262" y="11649"/>
                  <a:pt x="0" y="13566"/>
                  <a:pt x="0" y="15769"/>
                </a:cubicBezTo>
                <a:cubicBezTo>
                  <a:pt x="0" y="18989"/>
                  <a:pt x="4836" y="21600"/>
                  <a:pt x="10800" y="21600"/>
                </a:cubicBezTo>
                <a:cubicBezTo>
                  <a:pt x="16766" y="21600"/>
                  <a:pt x="21600" y="18989"/>
                  <a:pt x="21600" y="15769"/>
                </a:cubicBezTo>
                <a:cubicBezTo>
                  <a:pt x="21600" y="13566"/>
                  <a:pt x="19338" y="11649"/>
                  <a:pt x="16000" y="10656"/>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0" name="出自【趣你的PPT】(微信:qunideppt)：最优质的PPT资源库"/>
          <p:cNvSpPr/>
          <p:nvPr/>
        </p:nvSpPr>
        <p:spPr>
          <a:xfrm>
            <a:off x="1610717" y="2282184"/>
            <a:ext cx="252208" cy="220729"/>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1" name="出自【趣你的PPT】(微信:qunideppt)：最优质的PPT资源库"/>
          <p:cNvSpPr/>
          <p:nvPr/>
        </p:nvSpPr>
        <p:spPr>
          <a:xfrm>
            <a:off x="1610718" y="4238068"/>
            <a:ext cx="252207" cy="283816"/>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2" name="出自【趣你的PPT】(微信:qunideppt)：最优质的PPT资源库"/>
          <p:cNvSpPr/>
          <p:nvPr/>
        </p:nvSpPr>
        <p:spPr>
          <a:xfrm>
            <a:off x="10530555" y="5236889"/>
            <a:ext cx="243334" cy="248820"/>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3" name="出自【趣你的PPT】(微信:qunideppt)：最优质的PPT资源库"/>
          <p:cNvSpPr/>
          <p:nvPr/>
        </p:nvSpPr>
        <p:spPr>
          <a:xfrm>
            <a:off x="9474197" y="3179829"/>
            <a:ext cx="639857" cy="4190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出自【趣你的PPT】(微信:qunideppt)：最优质的PPT资源库"/>
          <p:cNvSpPr/>
          <p:nvPr/>
        </p:nvSpPr>
        <p:spPr>
          <a:xfrm>
            <a:off x="2265641" y="4170429"/>
            <a:ext cx="639857" cy="4190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出自【趣你的PPT】(微信:qunideppt)：最优质的PPT资源库"/>
          <p:cNvSpPr/>
          <p:nvPr/>
        </p:nvSpPr>
        <p:spPr>
          <a:xfrm>
            <a:off x="9474196" y="5151752"/>
            <a:ext cx="639857" cy="4190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出自【趣你的PPT】(微信:qunideppt)：最优质的PPT资源库"/>
          <p:cNvSpPr txBox="1">
            <a:spLocks/>
          </p:cNvSpPr>
          <p:nvPr/>
        </p:nvSpPr>
        <p:spPr>
          <a:xfrm>
            <a:off x="2280768" y="4233227"/>
            <a:ext cx="609600" cy="30479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smtClean="0">
                <a:solidFill>
                  <a:prstClr val="white"/>
                </a:solidFill>
                <a:latin typeface="微软雅黑" panose="020B0503020204020204" pitchFamily="34" charset="-122"/>
                <a:ea typeface="微软雅黑" panose="020B0503020204020204" pitchFamily="34" charset="-122"/>
              </a:rPr>
              <a:t>03</a:t>
            </a:r>
            <a:endParaRPr lang="en-US" sz="1600" b="1" dirty="0">
              <a:solidFill>
                <a:prstClr val="white"/>
              </a:solidFill>
              <a:latin typeface="微软雅黑" panose="020B0503020204020204" pitchFamily="34" charset="-122"/>
              <a:ea typeface="微软雅黑" panose="020B0503020204020204" pitchFamily="34" charset="-122"/>
            </a:endParaRPr>
          </a:p>
        </p:txBody>
      </p:sp>
      <p:sp>
        <p:nvSpPr>
          <p:cNvPr id="27" name="出自【趣你的PPT】(微信:qunideppt)：最优质的PPT资源库"/>
          <p:cNvSpPr txBox="1">
            <a:spLocks/>
          </p:cNvSpPr>
          <p:nvPr/>
        </p:nvSpPr>
        <p:spPr>
          <a:xfrm>
            <a:off x="9489324" y="3265552"/>
            <a:ext cx="609600" cy="30479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smtClean="0">
                <a:solidFill>
                  <a:prstClr val="white"/>
                </a:solidFill>
                <a:latin typeface="微软雅黑" panose="020B0503020204020204" pitchFamily="34" charset="-122"/>
                <a:ea typeface="微软雅黑" panose="020B0503020204020204" pitchFamily="34" charset="-122"/>
              </a:rPr>
              <a:t>02</a:t>
            </a:r>
            <a:endParaRPr lang="en-US" sz="1600" b="1" dirty="0">
              <a:solidFill>
                <a:prstClr val="white"/>
              </a:solidFill>
              <a:latin typeface="微软雅黑" panose="020B0503020204020204" pitchFamily="34" charset="-122"/>
              <a:ea typeface="微软雅黑" panose="020B0503020204020204" pitchFamily="34" charset="-122"/>
            </a:endParaRPr>
          </a:p>
        </p:txBody>
      </p:sp>
      <p:sp>
        <p:nvSpPr>
          <p:cNvPr id="30" name="出自【趣你的PPT】(微信:qunideppt)：最优质的PPT资源库"/>
          <p:cNvSpPr txBox="1">
            <a:spLocks/>
          </p:cNvSpPr>
          <p:nvPr/>
        </p:nvSpPr>
        <p:spPr>
          <a:xfrm>
            <a:off x="9489324" y="5198662"/>
            <a:ext cx="609600" cy="30479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smtClean="0">
                <a:solidFill>
                  <a:prstClr val="white"/>
                </a:solidFill>
                <a:latin typeface="微软雅黑" panose="020B0503020204020204" pitchFamily="34" charset="-122"/>
                <a:ea typeface="微软雅黑" panose="020B0503020204020204" pitchFamily="34" charset="-122"/>
              </a:rPr>
              <a:t>04</a:t>
            </a:r>
            <a:endParaRPr lang="en-US" sz="1600" b="1" dirty="0">
              <a:solidFill>
                <a:prstClr val="white"/>
              </a:solidFill>
              <a:latin typeface="微软雅黑" panose="020B0503020204020204" pitchFamily="34" charset="-122"/>
              <a:ea typeface="微软雅黑" panose="020B0503020204020204" pitchFamily="34" charset="-122"/>
            </a:endParaRPr>
          </a:p>
        </p:txBody>
      </p:sp>
      <p:sp>
        <p:nvSpPr>
          <p:cNvPr id="31" name="出自【趣你的PPT】(微信:qunideppt)：最优质的PPT资源库"/>
          <p:cNvSpPr/>
          <p:nvPr/>
        </p:nvSpPr>
        <p:spPr>
          <a:xfrm>
            <a:off x="3141847" y="2149023"/>
            <a:ext cx="6096000" cy="523220"/>
          </a:xfrm>
          <a:prstGeom prst="rect">
            <a:avLst/>
          </a:prstGeom>
        </p:spPr>
        <p:txBody>
          <a:bodyPr>
            <a:spAutoFit/>
          </a:bodyPr>
          <a:lstStyle/>
          <a:p>
            <a:r>
              <a:rPr lang="zh-CN" altLang="en-US" sz="1400" dirty="0" smtClean="0">
                <a:solidFill>
                  <a:prstClr val="white"/>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zh-CN" altLang="en-US" sz="1400" dirty="0">
              <a:solidFill>
                <a:prstClr val="white"/>
              </a:solidFill>
            </a:endParaRPr>
          </a:p>
        </p:txBody>
      </p:sp>
      <p:sp>
        <p:nvSpPr>
          <p:cNvPr id="32" name="出自【趣你的PPT】(微信:qunideppt)：最优质的PPT资源库"/>
          <p:cNvSpPr/>
          <p:nvPr/>
        </p:nvSpPr>
        <p:spPr>
          <a:xfrm>
            <a:off x="3141847" y="3136068"/>
            <a:ext cx="6096000" cy="523220"/>
          </a:xfrm>
          <a:prstGeom prst="rect">
            <a:avLst/>
          </a:prstGeom>
        </p:spPr>
        <p:txBody>
          <a:bodyPr>
            <a:spAutoFit/>
          </a:bodyPr>
          <a:lstStyle/>
          <a:p>
            <a:r>
              <a:rPr lang="zh-CN" altLang="en-US" sz="1400" dirty="0" smtClean="0">
                <a:solidFill>
                  <a:prstClr val="white"/>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zh-CN" altLang="en-US" sz="1400" dirty="0">
              <a:solidFill>
                <a:prstClr val="white"/>
              </a:solidFill>
            </a:endParaRPr>
          </a:p>
        </p:txBody>
      </p:sp>
      <p:sp>
        <p:nvSpPr>
          <p:cNvPr id="33" name="出自【趣你的PPT】(微信:qunideppt)：最优质的PPT资源库"/>
          <p:cNvSpPr/>
          <p:nvPr/>
        </p:nvSpPr>
        <p:spPr>
          <a:xfrm>
            <a:off x="3141847" y="4118366"/>
            <a:ext cx="6096000" cy="523220"/>
          </a:xfrm>
          <a:prstGeom prst="rect">
            <a:avLst/>
          </a:prstGeom>
        </p:spPr>
        <p:txBody>
          <a:bodyPr>
            <a:spAutoFit/>
          </a:bodyPr>
          <a:lstStyle/>
          <a:p>
            <a:r>
              <a:rPr lang="zh-CN" altLang="en-US" sz="1400" dirty="0" smtClean="0">
                <a:solidFill>
                  <a:prstClr val="white"/>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zh-CN" altLang="en-US" sz="1400" dirty="0">
              <a:solidFill>
                <a:prstClr val="white"/>
              </a:solidFill>
            </a:endParaRPr>
          </a:p>
        </p:txBody>
      </p:sp>
      <p:sp>
        <p:nvSpPr>
          <p:cNvPr id="34" name="出自【趣你的PPT】(微信:qunideppt)：最优质的PPT资源库"/>
          <p:cNvSpPr/>
          <p:nvPr/>
        </p:nvSpPr>
        <p:spPr>
          <a:xfrm>
            <a:off x="3141847" y="5089451"/>
            <a:ext cx="6096000" cy="523220"/>
          </a:xfrm>
          <a:prstGeom prst="rect">
            <a:avLst/>
          </a:prstGeom>
        </p:spPr>
        <p:txBody>
          <a:bodyPr>
            <a:spAutoFit/>
          </a:bodyPr>
          <a:lstStyle/>
          <a:p>
            <a:r>
              <a:rPr lang="zh-CN" altLang="en-US" sz="1400" dirty="0" smtClean="0">
                <a:solidFill>
                  <a:prstClr val="white"/>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zh-CN" altLang="en-US" sz="1400" dirty="0">
              <a:solidFill>
                <a:prstClr val="white"/>
              </a:solidFill>
            </a:endParaRPr>
          </a:p>
        </p:txBody>
      </p:sp>
      <p:grpSp>
        <p:nvGrpSpPr>
          <p:cNvPr id="28" name="组合 27"/>
          <p:cNvGrpSpPr/>
          <p:nvPr/>
        </p:nvGrpSpPr>
        <p:grpSpPr>
          <a:xfrm>
            <a:off x="542963" y="367681"/>
            <a:ext cx="3793169" cy="509506"/>
            <a:chOff x="531181" y="266700"/>
            <a:chExt cx="3793169" cy="509506"/>
          </a:xfrm>
        </p:grpSpPr>
        <p:grpSp>
          <p:nvGrpSpPr>
            <p:cNvPr id="29" name="组合 28"/>
            <p:cNvGrpSpPr/>
            <p:nvPr/>
          </p:nvGrpSpPr>
          <p:grpSpPr>
            <a:xfrm>
              <a:off x="531181" y="320336"/>
              <a:ext cx="3412169" cy="455870"/>
              <a:chOff x="531181" y="320336"/>
              <a:chExt cx="3412169" cy="455870"/>
            </a:xfrm>
          </p:grpSpPr>
          <p:grpSp>
            <p:nvGrpSpPr>
              <p:cNvPr id="36" name="组合 35"/>
              <p:cNvGrpSpPr/>
              <p:nvPr/>
            </p:nvGrpSpPr>
            <p:grpSpPr>
              <a:xfrm>
                <a:off x="531181" y="320336"/>
                <a:ext cx="221958" cy="455870"/>
                <a:chOff x="5024901" y="1727200"/>
                <a:chExt cx="221958" cy="455870"/>
              </a:xfrm>
            </p:grpSpPr>
            <p:sp>
              <p:nvSpPr>
                <p:cNvPr id="38" name="矩形 37"/>
                <p:cNvSpPr/>
                <p:nvPr/>
              </p:nvSpPr>
              <p:spPr>
                <a:xfrm>
                  <a:off x="5044440" y="1727200"/>
                  <a:ext cx="182880" cy="4558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024901" y="1727200"/>
                  <a:ext cx="221958" cy="45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7" name="直接连接符 36"/>
              <p:cNvCxnSpPr/>
              <p:nvPr/>
            </p:nvCxnSpPr>
            <p:spPr>
              <a:xfrm>
                <a:off x="684753" y="756887"/>
                <a:ext cx="325859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 name="文本框 34"/>
            <p:cNvSpPr txBox="1"/>
            <p:nvPr/>
          </p:nvSpPr>
          <p:spPr>
            <a:xfrm>
              <a:off x="742950" y="266700"/>
              <a:ext cx="358140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点击</a:t>
              </a:r>
              <a:r>
                <a:rPr lang="zh-CN" altLang="en-US" sz="2400" b="1" dirty="0" smtClean="0">
                  <a:latin typeface="微软雅黑" panose="020B0503020204020204" pitchFamily="34" charset="-122"/>
                  <a:ea typeface="微软雅黑" panose="020B0503020204020204" pitchFamily="34" charset="-122"/>
                </a:rPr>
                <a:t>此处添加您的标题</a:t>
              </a:r>
              <a:endParaRPr lang="zh-CN" altLang="en-US" sz="2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06227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Nordri">
      <a:dk1>
        <a:sysClr val="windowText" lastClr="000000"/>
      </a:dk1>
      <a:lt1>
        <a:sysClr val="window" lastClr="FFFFFF"/>
      </a:lt1>
      <a:dk2>
        <a:srgbClr val="1F497D"/>
      </a:dk2>
      <a:lt2>
        <a:srgbClr val="EEECE1"/>
      </a:lt2>
      <a:accent1>
        <a:srgbClr val="21517D"/>
      </a:accent1>
      <a:accent2>
        <a:srgbClr val="29659B"/>
      </a:accent2>
      <a:accent3>
        <a:srgbClr val="C78F4C"/>
      </a:accent3>
      <a:accent4>
        <a:srgbClr val="7A7A7A"/>
      </a:accent4>
      <a:accent5>
        <a:srgbClr val="383838"/>
      </a:accent5>
      <a:accent6>
        <a:srgbClr val="C7C7C7"/>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1576</Words>
  <Application>Microsoft Office PowerPoint</Application>
  <PresentationFormat>宽屏</PresentationFormat>
  <Paragraphs>241</Paragraphs>
  <Slides>28</Slides>
  <Notes>1</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28</vt:i4>
      </vt:variant>
    </vt:vector>
  </HeadingPairs>
  <TitlesOfParts>
    <vt:vector size="53" baseType="lpstr">
      <vt:lpstr>굴림</vt:lpstr>
      <vt:lpstr>Lato Light</vt:lpstr>
      <vt:lpstr>Lato Regular</vt:lpstr>
      <vt:lpstr>linea-basic-10</vt:lpstr>
      <vt:lpstr>맑은 고딕</vt:lpstr>
      <vt:lpstr>Microsoft YaHei UI</vt:lpstr>
      <vt:lpstr>MS PGothic</vt:lpstr>
      <vt:lpstr>Open Sans</vt:lpstr>
      <vt:lpstr>Roboto condensed</vt:lpstr>
      <vt:lpstr>Roboto Condensed Light</vt:lpstr>
      <vt:lpstr>SF UI Display Thin</vt:lpstr>
      <vt:lpstr>Sinkin Sans 400 Regular</vt:lpstr>
      <vt:lpstr>汉真广标</vt:lpstr>
      <vt:lpstr>宋体</vt:lpstr>
      <vt:lpstr>微软雅黑</vt:lpstr>
      <vt:lpstr>Arial</vt:lpstr>
      <vt:lpstr>Arial</vt:lpstr>
      <vt:lpstr>Calibri</vt:lpstr>
      <vt:lpstr>Calibri Light</vt:lpstr>
      <vt:lpstr>Century Gothic</vt:lpstr>
      <vt:lpstr>Impact</vt:lpstr>
      <vt:lpstr>Tahoma</vt:lpstr>
      <vt:lpstr>Webdings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王磊</dc:creator>
  <cp:lastModifiedBy>王磊</cp:lastModifiedBy>
  <cp:revision>3</cp:revision>
  <dcterms:created xsi:type="dcterms:W3CDTF">2016-05-22T15:21:58Z</dcterms:created>
  <dcterms:modified xsi:type="dcterms:W3CDTF">2016-06-01T10:03:33Z</dcterms:modified>
</cp:coreProperties>
</file>