
<file path=[Content_Types].xml><?xml version="1.0" encoding="utf-8"?>
<Types xmlns="http://schemas.openxmlformats.org/package/2006/content-types">
  <Default Extension="jpeg" ContentType="image/jpe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71" r:id="rId4"/>
    <p:sldId id="285" r:id="rId5"/>
    <p:sldId id="272" r:id="rId6"/>
    <p:sldId id="286" r:id="rId7"/>
    <p:sldId id="288" r:id="rId8"/>
    <p:sldId id="287" r:id="rId10"/>
    <p:sldId id="277" r:id="rId11"/>
    <p:sldId id="278" r:id="rId12"/>
    <p:sldId id="279"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A9B0"/>
    <a:srgbClr val="DEC9C5"/>
    <a:srgbClr val="C1A6BC"/>
    <a:srgbClr val="A694A2"/>
    <a:srgbClr val="DEC9C4"/>
    <a:srgbClr val="AF90B6"/>
    <a:srgbClr val="9871A6"/>
    <a:srgbClr val="DEC9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A694A2"/>
            </a:solidFill>
          </c:spPr>
          <c:explosion val="0"/>
          <c:dPt>
            <c:idx val="0"/>
            <c:bubble3D val="0"/>
            <c:spPr>
              <a:solidFill>
                <a:srgbClr val="9871A6"/>
              </a:solidFill>
              <a:ln w="19050">
                <a:solidFill>
                  <a:schemeClr val="lt1"/>
                </a:solidFill>
              </a:ln>
              <a:effectLst/>
            </c:spPr>
          </c:dPt>
          <c:dPt>
            <c:idx val="1"/>
            <c:bubble3D val="0"/>
            <c:explosion val="1"/>
            <c:spPr>
              <a:solidFill>
                <a:srgbClr val="9871A6">
                  <a:alpha val="75000"/>
                </a:srgbClr>
              </a:solidFill>
              <a:ln w="19050">
                <a:solidFill>
                  <a:schemeClr val="lt1"/>
                </a:solidFill>
              </a:ln>
              <a:effectLst/>
            </c:spPr>
          </c:dPt>
          <c:dPt>
            <c:idx val="2"/>
            <c:bubble3D val="0"/>
            <c:spPr>
              <a:solidFill>
                <a:srgbClr val="DEC9C4"/>
              </a:solidFill>
              <a:ln w="19050">
                <a:solidFill>
                  <a:schemeClr val="lt1"/>
                </a:solidFill>
              </a:ln>
              <a:effectLst/>
            </c:spPr>
          </c:dPt>
          <c:dPt>
            <c:idx val="3"/>
            <c:bubble3D val="0"/>
            <c:spPr>
              <a:solidFill>
                <a:srgbClr val="A694A2"/>
              </a:solidFill>
              <a:ln w="19050">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2700" y="-19685"/>
            <a:ext cx="12217400" cy="6898005"/>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700530" y="694690"/>
            <a:ext cx="2602230" cy="398780"/>
          </a:xfrm>
          <a:prstGeom prst="rect">
            <a:avLst/>
          </a:prstGeom>
          <a:noFill/>
        </p:spPr>
        <p:txBody>
          <a:bodyPr wrap="square" rtlCol="0">
            <a:spAutoFit/>
          </a:bodyPr>
          <a:p>
            <a:r>
              <a:rPr lang="zh-CN" altLang="en-US" sz="2000"/>
              <a:t>此处添加学校</a:t>
            </a:r>
            <a:r>
              <a:rPr lang="en-US" altLang="zh-CN" sz="2000"/>
              <a:t>LOGO</a:t>
            </a:r>
            <a:endParaRPr lang="en-US" altLang="zh-CN" sz="2000"/>
          </a:p>
        </p:txBody>
      </p:sp>
      <p:sp>
        <p:nvSpPr>
          <p:cNvPr id="11" name="文本框 10"/>
          <p:cNvSpPr txBox="1"/>
          <p:nvPr/>
        </p:nvSpPr>
        <p:spPr>
          <a:xfrm>
            <a:off x="989330" y="2390775"/>
            <a:ext cx="10847070" cy="1322070"/>
          </a:xfrm>
          <a:prstGeom prst="rect">
            <a:avLst/>
          </a:prstGeom>
          <a:noFill/>
        </p:spPr>
        <p:txBody>
          <a:bodyPr wrap="square" rtlCol="0">
            <a:spAutoFit/>
          </a:bodyPr>
          <a:p>
            <a:r>
              <a:rPr lang="zh-CN" altLang="en-US" sz="8000" b="1"/>
              <a:t>毕业论文答辩通用模板</a:t>
            </a:r>
            <a:endParaRPr lang="zh-CN" altLang="en-US" sz="8000" b="1"/>
          </a:p>
        </p:txBody>
      </p:sp>
      <p:sp>
        <p:nvSpPr>
          <p:cNvPr id="18" name="文本框 17"/>
          <p:cNvSpPr txBox="1"/>
          <p:nvPr/>
        </p:nvSpPr>
        <p:spPr>
          <a:xfrm>
            <a:off x="1127125" y="3712845"/>
            <a:ext cx="10055860" cy="275590"/>
          </a:xfrm>
          <a:prstGeom prst="rect">
            <a:avLst/>
          </a:prstGeom>
          <a:noFill/>
        </p:spPr>
        <p:txBody>
          <a:bodyPr wrap="square" rtlCol="0">
            <a:spAutoFit/>
          </a:bodyPr>
          <a:p>
            <a:pPr algn="dist"/>
            <a:r>
              <a:rPr lang="zh-CN" altLang="en-US" sz="1200" b="1">
                <a:solidFill>
                  <a:srgbClr val="9871A6"/>
                </a:solidFill>
                <a:sym typeface="+mn-ea"/>
              </a:rPr>
              <a:t>General template for graduation thesis defens</a:t>
            </a:r>
            <a:endParaRPr lang="zh-CN" altLang="en-US" sz="1200"/>
          </a:p>
        </p:txBody>
      </p:sp>
      <p:cxnSp>
        <p:nvCxnSpPr>
          <p:cNvPr id="20" name="直接连接符 19"/>
          <p:cNvCxnSpPr/>
          <p:nvPr/>
        </p:nvCxnSpPr>
        <p:spPr>
          <a:xfrm>
            <a:off x="1099185" y="3671570"/>
            <a:ext cx="10111105" cy="41275"/>
          </a:xfrm>
          <a:prstGeom prst="line">
            <a:avLst/>
          </a:prstGeom>
          <a:ln>
            <a:solidFill>
              <a:srgbClr val="9871A6"/>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2700" y="2096770"/>
            <a:ext cx="12280900" cy="2987040"/>
          </a:xfrm>
          <a:prstGeom prst="rect">
            <a:avLst/>
          </a:prstGeom>
          <a:solidFill>
            <a:srgbClr val="9871A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1521460" y="5363845"/>
            <a:ext cx="1807845" cy="368300"/>
          </a:xfrm>
          <a:prstGeom prst="rect">
            <a:avLst/>
          </a:prstGeom>
          <a:noFill/>
        </p:spPr>
        <p:txBody>
          <a:bodyPr wrap="square" rtlCol="0">
            <a:spAutoFit/>
          </a:bodyPr>
          <a:p>
            <a:r>
              <a:rPr lang="zh-CN" altLang="en-US"/>
              <a:t>指导老师：</a:t>
            </a:r>
            <a:r>
              <a:rPr lang="en-US" altLang="zh-CN"/>
              <a:t>XXX</a:t>
            </a:r>
            <a:endParaRPr lang="en-US" altLang="zh-CN"/>
          </a:p>
        </p:txBody>
      </p:sp>
      <p:sp>
        <p:nvSpPr>
          <p:cNvPr id="23" name="文本框 22"/>
          <p:cNvSpPr txBox="1"/>
          <p:nvPr/>
        </p:nvSpPr>
        <p:spPr>
          <a:xfrm>
            <a:off x="4066540" y="5371465"/>
            <a:ext cx="4058920" cy="368300"/>
          </a:xfrm>
          <a:prstGeom prst="rect">
            <a:avLst/>
          </a:prstGeom>
          <a:noFill/>
        </p:spPr>
        <p:txBody>
          <a:bodyPr wrap="square" rtlCol="0">
            <a:spAutoFit/>
          </a:bodyPr>
          <a:p>
            <a:r>
              <a:rPr lang="zh-CN" altLang="en-US"/>
              <a:t>答辩小组人员：</a:t>
            </a:r>
            <a:r>
              <a:rPr lang="en-US" altLang="zh-CN"/>
              <a:t>XXX</a:t>
            </a:r>
            <a:r>
              <a:rPr lang="zh-CN" altLang="en-US"/>
              <a:t>、</a:t>
            </a:r>
            <a:r>
              <a:rPr lang="en-US" altLang="zh-CN"/>
              <a:t>XXX</a:t>
            </a:r>
            <a:r>
              <a:rPr lang="zh-CN" altLang="en-US"/>
              <a:t>、</a:t>
            </a:r>
            <a:r>
              <a:rPr lang="en-US" altLang="zh-CN"/>
              <a:t>XXX</a:t>
            </a:r>
            <a:r>
              <a:rPr lang="zh-CN" altLang="en-US"/>
              <a:t>、</a:t>
            </a:r>
            <a:r>
              <a:rPr lang="en-US" altLang="zh-CN"/>
              <a:t>XXX</a:t>
            </a:r>
            <a:endParaRPr lang="en-US" altLang="zh-CN"/>
          </a:p>
        </p:txBody>
      </p:sp>
      <p:sp>
        <p:nvSpPr>
          <p:cNvPr id="24" name="文本框 23"/>
          <p:cNvSpPr txBox="1"/>
          <p:nvPr/>
        </p:nvSpPr>
        <p:spPr>
          <a:xfrm>
            <a:off x="8861425" y="5371465"/>
            <a:ext cx="2798445" cy="368300"/>
          </a:xfrm>
          <a:prstGeom prst="rect">
            <a:avLst/>
          </a:prstGeom>
          <a:noFill/>
        </p:spPr>
        <p:txBody>
          <a:bodyPr wrap="square" rtlCol="0">
            <a:spAutoFit/>
          </a:bodyPr>
          <a:p>
            <a:r>
              <a:rPr lang="zh-CN" altLang="en-US"/>
              <a:t>时间：</a:t>
            </a:r>
            <a:r>
              <a:rPr lang="en-US" altLang="zh-CN"/>
              <a:t>20XX</a:t>
            </a:r>
            <a:r>
              <a:rPr lang="zh-CN" altLang="en-US"/>
              <a:t>年</a:t>
            </a:r>
            <a:r>
              <a:rPr lang="en-US" altLang="zh-CN"/>
              <a:t>XX</a:t>
            </a:r>
            <a:r>
              <a:rPr lang="zh-CN" altLang="en-US"/>
              <a:t>月</a:t>
            </a:r>
            <a:r>
              <a:rPr lang="en-US" altLang="zh-CN"/>
              <a:t>XX</a:t>
            </a:r>
            <a:r>
              <a:rPr lang="zh-CN" altLang="en-US"/>
              <a:t>日</a:t>
            </a:r>
            <a:endParaRPr lang="zh-CN" altLang="en-US"/>
          </a:p>
        </p:txBody>
      </p:sp>
      <p:pic>
        <p:nvPicPr>
          <p:cNvPr id="29" name="图片 28" descr="8019b21dd690c31d-f3ea723007add6d2-1651d125592e9c2c8c7d012f118409ea"/>
          <p:cNvPicPr>
            <a:picLocks noChangeAspect="1"/>
          </p:cNvPicPr>
          <p:nvPr/>
        </p:nvPicPr>
        <p:blipFill>
          <a:blip r:embed="rId1"/>
          <a:stretch>
            <a:fillRect/>
          </a:stretch>
        </p:blipFill>
        <p:spPr>
          <a:xfrm>
            <a:off x="-12700" y="-20320"/>
            <a:ext cx="1713230" cy="1113790"/>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4445"/>
            <a:ext cx="12163425" cy="688975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8" name="图片 27" descr="8019b21dd690c31d-f3ea723007add6d2-1651d125592e9c2c8c7d012f118409ea"/>
          <p:cNvPicPr>
            <a:picLocks noChangeAspect="1"/>
          </p:cNvPicPr>
          <p:nvPr/>
        </p:nvPicPr>
        <p:blipFill>
          <a:blip r:embed="rId1"/>
          <a:stretch>
            <a:fillRect/>
          </a:stretch>
        </p:blipFill>
        <p:spPr>
          <a:xfrm>
            <a:off x="0" y="-4445"/>
            <a:ext cx="1173480" cy="763270"/>
          </a:xfrm>
          <a:prstGeom prst="rect">
            <a:avLst/>
          </a:prstGeom>
        </p:spPr>
      </p:pic>
      <p:sp>
        <p:nvSpPr>
          <p:cNvPr id="2" name="文本框 1"/>
          <p:cNvSpPr txBox="1"/>
          <p:nvPr/>
        </p:nvSpPr>
        <p:spPr>
          <a:xfrm>
            <a:off x="1638935" y="493395"/>
            <a:ext cx="3144520" cy="645160"/>
          </a:xfrm>
          <a:prstGeom prst="rect">
            <a:avLst/>
          </a:prstGeom>
          <a:noFill/>
        </p:spPr>
        <p:txBody>
          <a:bodyPr wrap="square" rtlCol="0">
            <a:spAutoFit/>
          </a:bodyPr>
          <a:p>
            <a:r>
              <a:rPr lang="zh-CN" altLang="en-US" sz="3600">
                <a:sym typeface="+mn-ea"/>
              </a:rPr>
              <a:t>此处添加标题</a:t>
            </a:r>
            <a:endParaRPr lang="zh-CN" altLang="en-US" sz="3600"/>
          </a:p>
        </p:txBody>
      </p:sp>
      <p:sp>
        <p:nvSpPr>
          <p:cNvPr id="9" name="菱形 8"/>
          <p:cNvSpPr/>
          <p:nvPr/>
        </p:nvSpPr>
        <p:spPr>
          <a:xfrm>
            <a:off x="768350" y="1704340"/>
            <a:ext cx="3235325" cy="3235325"/>
          </a:xfrm>
          <a:prstGeom prst="diamond">
            <a:avLst/>
          </a:prstGeom>
          <a:solidFill>
            <a:schemeClr val="bg1"/>
          </a:solidFill>
          <a:ln>
            <a:solidFill>
              <a:srgbClr val="987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菱形 9"/>
          <p:cNvSpPr/>
          <p:nvPr/>
        </p:nvSpPr>
        <p:spPr>
          <a:xfrm>
            <a:off x="3197225" y="1811020"/>
            <a:ext cx="3235325" cy="3235325"/>
          </a:xfrm>
          <a:prstGeom prst="diamond">
            <a:avLst/>
          </a:prstGeom>
          <a:solidFill>
            <a:schemeClr val="bg1"/>
          </a:solidFill>
          <a:ln>
            <a:solidFill>
              <a:srgbClr val="987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5540375" y="1649730"/>
            <a:ext cx="3235325" cy="3235325"/>
          </a:xfrm>
          <a:prstGeom prst="diamond">
            <a:avLst/>
          </a:prstGeom>
          <a:solidFill>
            <a:schemeClr val="bg1"/>
          </a:solidFill>
          <a:ln>
            <a:solidFill>
              <a:srgbClr val="987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7920990" y="1649730"/>
            <a:ext cx="3235325" cy="3235325"/>
          </a:xfrm>
          <a:prstGeom prst="diamond">
            <a:avLst/>
          </a:prstGeom>
          <a:solidFill>
            <a:schemeClr val="bg1"/>
          </a:solidFill>
          <a:ln>
            <a:solidFill>
              <a:srgbClr val="987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1494790" y="3046095"/>
            <a:ext cx="1548765" cy="64516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30" name="文本框 29"/>
          <p:cNvSpPr txBox="1"/>
          <p:nvPr/>
        </p:nvSpPr>
        <p:spPr>
          <a:xfrm>
            <a:off x="3864610" y="3072765"/>
            <a:ext cx="1567815" cy="64516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31" name="文本框 30"/>
          <p:cNvSpPr txBox="1"/>
          <p:nvPr/>
        </p:nvSpPr>
        <p:spPr>
          <a:xfrm>
            <a:off x="6261735" y="3037205"/>
            <a:ext cx="1604010" cy="64516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32" name="文本框 31"/>
          <p:cNvSpPr txBox="1"/>
          <p:nvPr/>
        </p:nvSpPr>
        <p:spPr>
          <a:xfrm>
            <a:off x="8703945" y="2910840"/>
            <a:ext cx="1666875" cy="64516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33" name="文本框 32"/>
          <p:cNvSpPr txBox="1"/>
          <p:nvPr/>
        </p:nvSpPr>
        <p:spPr>
          <a:xfrm>
            <a:off x="2455545" y="5452110"/>
            <a:ext cx="8907780" cy="922020"/>
          </a:xfrm>
          <a:prstGeom prst="rect">
            <a:avLst/>
          </a:prstGeom>
          <a:noFill/>
        </p:spPr>
        <p:txBody>
          <a:bodyPr wrap="square" rtlCol="0">
            <a:spAutoFit/>
          </a:bodyPr>
          <a:p>
            <a:pPr algn="l"/>
            <a:r>
              <a:rPr lang="zh-CN" altLang="en-US" dirty="0">
                <a:latin typeface="微软雅黑" panose="020B0503020204020204" charset="-122"/>
                <a:ea typeface="微软雅黑" panose="020B0503020204020204" charset="-122"/>
                <a:sym typeface="+mn-ea"/>
              </a:rPr>
              <a:t>单击此处可编辑内容单击此处可编辑内容单击此处可编辑内容单击此处可编辑内容单击此处可编辑内容单击此处可编辑内容单击此处可编辑内容单击此处可编辑内容</a:t>
            </a:r>
            <a:endParaRPr lang="zh-CN" altLang="en-US"/>
          </a:p>
          <a:p>
            <a:pPr algn="l"/>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27635" y="635"/>
            <a:ext cx="12218035" cy="685673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8" name="图片 27" descr="8019b21dd690c31d-f3ea723007add6d2-1651d125592e9c2c8c7d012f118409ea"/>
          <p:cNvPicPr>
            <a:picLocks noChangeAspect="1"/>
          </p:cNvPicPr>
          <p:nvPr/>
        </p:nvPicPr>
        <p:blipFill>
          <a:blip r:embed="rId1"/>
          <a:stretch>
            <a:fillRect/>
          </a:stretch>
        </p:blipFill>
        <p:spPr>
          <a:xfrm>
            <a:off x="0" y="-4445"/>
            <a:ext cx="1858645" cy="1209040"/>
          </a:xfrm>
          <a:prstGeom prst="rect">
            <a:avLst/>
          </a:prstGeom>
        </p:spPr>
      </p:pic>
      <p:sp>
        <p:nvSpPr>
          <p:cNvPr id="2" name="文本框 1"/>
          <p:cNvSpPr txBox="1"/>
          <p:nvPr/>
        </p:nvSpPr>
        <p:spPr>
          <a:xfrm>
            <a:off x="2350770" y="349250"/>
            <a:ext cx="2162810" cy="368300"/>
          </a:xfrm>
          <a:prstGeom prst="rect">
            <a:avLst/>
          </a:prstGeom>
          <a:noFill/>
        </p:spPr>
        <p:txBody>
          <a:bodyPr wrap="square" rtlCol="0">
            <a:spAutoFit/>
          </a:bodyPr>
          <a:p>
            <a:r>
              <a:rPr lang="zh-CN" altLang="en-US">
                <a:sym typeface="+mn-ea"/>
              </a:rPr>
              <a:t>此处添加学校</a:t>
            </a:r>
            <a:r>
              <a:rPr lang="en-US" altLang="zh-CN">
                <a:sym typeface="+mn-ea"/>
              </a:rPr>
              <a:t>LOGO</a:t>
            </a:r>
            <a:endParaRPr lang="zh-CN" altLang="en-US"/>
          </a:p>
        </p:txBody>
      </p:sp>
      <p:sp>
        <p:nvSpPr>
          <p:cNvPr id="3" name="文本框 2"/>
          <p:cNvSpPr txBox="1"/>
          <p:nvPr/>
        </p:nvSpPr>
        <p:spPr>
          <a:xfrm>
            <a:off x="3324860" y="1753870"/>
            <a:ext cx="5542280" cy="1568450"/>
          </a:xfrm>
          <a:prstGeom prst="rect">
            <a:avLst/>
          </a:prstGeom>
          <a:noFill/>
        </p:spPr>
        <p:txBody>
          <a:bodyPr wrap="square" rtlCol="0">
            <a:spAutoFit/>
          </a:bodyPr>
          <a:p>
            <a:pPr algn="dist"/>
            <a:r>
              <a:rPr lang="zh-CN" altLang="en-US" sz="9600" b="1">
                <a:solidFill>
                  <a:schemeClr val="tx1"/>
                </a:solidFill>
              </a:rPr>
              <a:t>感谢观看</a:t>
            </a:r>
            <a:endParaRPr lang="zh-CN" altLang="en-US" sz="9600" b="1">
              <a:solidFill>
                <a:schemeClr val="tx1"/>
              </a:solidFill>
            </a:endParaRPr>
          </a:p>
        </p:txBody>
      </p:sp>
      <p:sp>
        <p:nvSpPr>
          <p:cNvPr id="4" name="文本框 3"/>
          <p:cNvSpPr txBox="1"/>
          <p:nvPr/>
        </p:nvSpPr>
        <p:spPr>
          <a:xfrm>
            <a:off x="4250690" y="3322320"/>
            <a:ext cx="3107055" cy="368300"/>
          </a:xfrm>
          <a:prstGeom prst="rect">
            <a:avLst/>
          </a:prstGeom>
          <a:noFill/>
        </p:spPr>
        <p:txBody>
          <a:bodyPr wrap="square" rtlCol="0">
            <a:spAutoFit/>
          </a:bodyPr>
          <a:p>
            <a:pPr algn="dist"/>
            <a:r>
              <a:rPr lang="zh-CN" altLang="en-US" b="1">
                <a:sym typeface="+mn-ea"/>
              </a:rPr>
              <a:t>毕业论文答辩通用模板</a:t>
            </a:r>
            <a:endParaRPr lang="zh-CN" altLang="en-US" b="1">
              <a:sym typeface="+mn-ea"/>
            </a:endParaRPr>
          </a:p>
        </p:txBody>
      </p:sp>
      <p:cxnSp>
        <p:nvCxnSpPr>
          <p:cNvPr id="6" name="直接连接符 5"/>
          <p:cNvCxnSpPr/>
          <p:nvPr/>
        </p:nvCxnSpPr>
        <p:spPr>
          <a:xfrm>
            <a:off x="2924810" y="3268345"/>
            <a:ext cx="6623685" cy="0"/>
          </a:xfrm>
          <a:prstGeom prst="line">
            <a:avLst/>
          </a:prstGeom>
          <a:ln w="12700" cmpd="sng">
            <a:solidFill>
              <a:srgbClr val="9871A6"/>
            </a:solidFill>
            <a:prstDash val="soli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67815" y="4620895"/>
            <a:ext cx="1982470" cy="368300"/>
          </a:xfrm>
          <a:prstGeom prst="rect">
            <a:avLst/>
          </a:prstGeom>
          <a:noFill/>
        </p:spPr>
        <p:txBody>
          <a:bodyPr wrap="square" rtlCol="0">
            <a:spAutoFit/>
          </a:bodyPr>
          <a:p>
            <a:r>
              <a:rPr lang="zh-CN" altLang="en-US">
                <a:sym typeface="+mn-ea"/>
              </a:rPr>
              <a:t>指导老师：</a:t>
            </a:r>
            <a:r>
              <a:rPr lang="en-US" altLang="zh-CN">
                <a:sym typeface="+mn-ea"/>
              </a:rPr>
              <a:t>XXX</a:t>
            </a:r>
            <a:endParaRPr lang="zh-CN" altLang="en-US"/>
          </a:p>
        </p:txBody>
      </p:sp>
      <p:sp>
        <p:nvSpPr>
          <p:cNvPr id="23" name="文本框 22"/>
          <p:cNvSpPr txBox="1"/>
          <p:nvPr/>
        </p:nvSpPr>
        <p:spPr>
          <a:xfrm>
            <a:off x="4066540" y="4620895"/>
            <a:ext cx="4058920" cy="368300"/>
          </a:xfrm>
          <a:prstGeom prst="rect">
            <a:avLst/>
          </a:prstGeom>
          <a:noFill/>
        </p:spPr>
        <p:txBody>
          <a:bodyPr wrap="square" rtlCol="0">
            <a:spAutoFit/>
          </a:bodyPr>
          <a:p>
            <a:r>
              <a:rPr lang="zh-CN" altLang="en-US"/>
              <a:t>答辩小组人员：</a:t>
            </a:r>
            <a:r>
              <a:rPr lang="en-US" altLang="zh-CN"/>
              <a:t>XXX</a:t>
            </a:r>
            <a:r>
              <a:rPr lang="zh-CN" altLang="en-US"/>
              <a:t>、</a:t>
            </a:r>
            <a:r>
              <a:rPr lang="en-US" altLang="zh-CN"/>
              <a:t>XXX</a:t>
            </a:r>
            <a:r>
              <a:rPr lang="zh-CN" altLang="en-US"/>
              <a:t>、</a:t>
            </a:r>
            <a:r>
              <a:rPr lang="en-US" altLang="zh-CN"/>
              <a:t>XXX</a:t>
            </a:r>
            <a:r>
              <a:rPr lang="zh-CN" altLang="en-US"/>
              <a:t>、</a:t>
            </a:r>
            <a:r>
              <a:rPr lang="en-US" altLang="zh-CN"/>
              <a:t>XXX</a:t>
            </a:r>
            <a:endParaRPr lang="en-US" altLang="zh-CN"/>
          </a:p>
        </p:txBody>
      </p:sp>
      <p:sp>
        <p:nvSpPr>
          <p:cNvPr id="10" name="文本框 9"/>
          <p:cNvSpPr txBox="1"/>
          <p:nvPr/>
        </p:nvSpPr>
        <p:spPr>
          <a:xfrm>
            <a:off x="8632190" y="4620895"/>
            <a:ext cx="2802255" cy="368300"/>
          </a:xfrm>
          <a:prstGeom prst="rect">
            <a:avLst/>
          </a:prstGeom>
          <a:noFill/>
        </p:spPr>
        <p:txBody>
          <a:bodyPr wrap="square" rtlCol="0">
            <a:spAutoFit/>
          </a:bodyPr>
          <a:p>
            <a:r>
              <a:rPr lang="zh-CN" altLang="en-US">
                <a:sym typeface="+mn-ea"/>
              </a:rPr>
              <a:t>时间：</a:t>
            </a:r>
            <a:r>
              <a:rPr lang="en-US" altLang="zh-CN">
                <a:sym typeface="+mn-ea"/>
              </a:rPr>
              <a:t>20XX</a:t>
            </a:r>
            <a:r>
              <a:rPr lang="zh-CN" altLang="en-US">
                <a:sym typeface="+mn-ea"/>
              </a:rPr>
              <a:t>年</a:t>
            </a:r>
            <a:r>
              <a:rPr lang="en-US" altLang="zh-CN">
                <a:sym typeface="+mn-ea"/>
              </a:rPr>
              <a:t>XX</a:t>
            </a:r>
            <a:r>
              <a:rPr lang="zh-CN" altLang="en-US">
                <a:sym typeface="+mn-ea"/>
              </a:rPr>
              <a:t>月</a:t>
            </a:r>
            <a:r>
              <a:rPr lang="en-US" altLang="zh-CN">
                <a:sym typeface="+mn-ea"/>
              </a:rPr>
              <a:t>XX</a:t>
            </a:r>
            <a:r>
              <a:rPr lang="zh-CN" altLang="en-US">
                <a:sym typeface="+mn-ea"/>
              </a:rPr>
              <a:t>日</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74295" y="635"/>
            <a:ext cx="12367895" cy="685673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74930" y="1374775"/>
            <a:ext cx="12273280" cy="1113155"/>
          </a:xfrm>
          <a:prstGeom prst="rect">
            <a:avLst/>
          </a:prstGeom>
          <a:solidFill>
            <a:srgbClr val="A69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93565" y="1097915"/>
            <a:ext cx="3003550" cy="1568450"/>
          </a:xfrm>
          <a:prstGeom prst="rect">
            <a:avLst/>
          </a:prstGeom>
          <a:noFill/>
        </p:spPr>
        <p:txBody>
          <a:bodyPr wrap="square" rtlCol="0">
            <a:spAutoFit/>
          </a:bodyPr>
          <a:p>
            <a:r>
              <a:rPr lang="zh-CN" altLang="en-US" sz="9600"/>
              <a:t>目录</a:t>
            </a:r>
            <a:endParaRPr lang="zh-CN" altLang="en-US" sz="9600"/>
          </a:p>
        </p:txBody>
      </p:sp>
      <p:pic>
        <p:nvPicPr>
          <p:cNvPr id="28" name="图片 27" descr="8019b21dd690c31d-f3ea723007add6d2-1651d125592e9c2c8c7d012f118409ea"/>
          <p:cNvPicPr>
            <a:picLocks noChangeAspect="1"/>
          </p:cNvPicPr>
          <p:nvPr/>
        </p:nvPicPr>
        <p:blipFill>
          <a:blip r:embed="rId1"/>
          <a:stretch>
            <a:fillRect/>
          </a:stretch>
        </p:blipFill>
        <p:spPr>
          <a:xfrm>
            <a:off x="2185035" y="1374140"/>
            <a:ext cx="1713230" cy="1113790"/>
          </a:xfrm>
          <a:prstGeom prst="rect">
            <a:avLst/>
          </a:prstGeom>
        </p:spPr>
      </p:pic>
      <p:sp>
        <p:nvSpPr>
          <p:cNvPr id="30" name="矩形 29"/>
          <p:cNvSpPr/>
          <p:nvPr/>
        </p:nvSpPr>
        <p:spPr>
          <a:xfrm>
            <a:off x="6985" y="2487930"/>
            <a:ext cx="12191365" cy="4393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1879600" y="4337050"/>
            <a:ext cx="893445" cy="893445"/>
          </a:xfrm>
          <a:prstGeom prst="ellipse">
            <a:avLst/>
          </a:prstGeom>
          <a:solidFill>
            <a:srgbClr val="A694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36855" y="2487930"/>
            <a:ext cx="11961495" cy="4393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291590" y="4902835"/>
            <a:ext cx="893445" cy="893445"/>
          </a:xfrm>
          <a:prstGeom prst="ellipse">
            <a:avLst/>
          </a:prstGeom>
          <a:solidFill>
            <a:srgbClr val="A694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1</a:t>
            </a:r>
            <a:endParaRPr lang="en-US" altLang="zh-CN" sz="3600"/>
          </a:p>
        </p:txBody>
      </p:sp>
      <p:sp>
        <p:nvSpPr>
          <p:cNvPr id="10" name="椭圆 9"/>
          <p:cNvSpPr/>
          <p:nvPr/>
        </p:nvSpPr>
        <p:spPr>
          <a:xfrm>
            <a:off x="4086860" y="3348990"/>
            <a:ext cx="893445" cy="893445"/>
          </a:xfrm>
          <a:prstGeom prst="ellipse">
            <a:avLst/>
          </a:prstGeom>
          <a:solidFill>
            <a:srgbClr val="A694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2</a:t>
            </a:r>
            <a:endParaRPr lang="en-US" altLang="zh-CN" sz="3600"/>
          </a:p>
        </p:txBody>
      </p:sp>
      <p:sp>
        <p:nvSpPr>
          <p:cNvPr id="11" name="椭圆 10"/>
          <p:cNvSpPr/>
          <p:nvPr/>
        </p:nvSpPr>
        <p:spPr>
          <a:xfrm>
            <a:off x="7225030" y="4830445"/>
            <a:ext cx="893445" cy="893445"/>
          </a:xfrm>
          <a:prstGeom prst="ellipse">
            <a:avLst/>
          </a:prstGeom>
          <a:solidFill>
            <a:srgbClr val="A694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3</a:t>
            </a:r>
            <a:endParaRPr lang="en-US" altLang="zh-CN" sz="3600"/>
          </a:p>
        </p:txBody>
      </p:sp>
      <p:sp>
        <p:nvSpPr>
          <p:cNvPr id="12" name="椭圆 11"/>
          <p:cNvSpPr/>
          <p:nvPr/>
        </p:nvSpPr>
        <p:spPr>
          <a:xfrm>
            <a:off x="10115550" y="3348990"/>
            <a:ext cx="893445" cy="893445"/>
          </a:xfrm>
          <a:prstGeom prst="ellipse">
            <a:avLst/>
          </a:prstGeom>
          <a:solidFill>
            <a:srgbClr val="A694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4</a:t>
            </a:r>
            <a:endParaRPr lang="en-US" altLang="zh-CN" sz="3600"/>
          </a:p>
        </p:txBody>
      </p:sp>
      <p:cxnSp>
        <p:nvCxnSpPr>
          <p:cNvPr id="14" name="直接连接符 13"/>
          <p:cNvCxnSpPr>
            <a:endCxn id="11" idx="2"/>
          </p:cNvCxnSpPr>
          <p:nvPr/>
        </p:nvCxnSpPr>
        <p:spPr>
          <a:xfrm>
            <a:off x="4922520" y="3985260"/>
            <a:ext cx="2302510" cy="1292225"/>
          </a:xfrm>
          <a:prstGeom prst="line">
            <a:avLst/>
          </a:prstGeom>
          <a:ln cmpd="sng">
            <a:solidFill>
              <a:srgbClr val="9871A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078990" y="3976370"/>
            <a:ext cx="2059305" cy="1151890"/>
          </a:xfrm>
          <a:prstGeom prst="line">
            <a:avLst/>
          </a:prstGeom>
          <a:ln cmpd="sng">
            <a:solidFill>
              <a:srgbClr val="9871A6"/>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8040370" y="3976370"/>
            <a:ext cx="2135505" cy="1117600"/>
          </a:xfrm>
          <a:prstGeom prst="line">
            <a:avLst/>
          </a:prstGeom>
          <a:ln>
            <a:solidFill>
              <a:srgbClr val="9871A6"/>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6295" y="3976370"/>
            <a:ext cx="2164080" cy="460375"/>
          </a:xfrm>
          <a:prstGeom prst="rect">
            <a:avLst/>
          </a:prstGeom>
          <a:noFill/>
        </p:spPr>
        <p:txBody>
          <a:bodyPr wrap="square" rtlCol="0">
            <a:spAutoFit/>
          </a:bodyPr>
          <a:p>
            <a:r>
              <a:rPr lang="zh-CN" altLang="en-US" sz="2400"/>
              <a:t>此处添加标题</a:t>
            </a:r>
            <a:endParaRPr lang="zh-CN" altLang="en-US" sz="2400"/>
          </a:p>
        </p:txBody>
      </p:sp>
      <p:sp>
        <p:nvSpPr>
          <p:cNvPr id="17" name="文本框 16"/>
          <p:cNvSpPr txBox="1"/>
          <p:nvPr/>
        </p:nvSpPr>
        <p:spPr>
          <a:xfrm>
            <a:off x="3541395" y="4759960"/>
            <a:ext cx="2163445" cy="460375"/>
          </a:xfrm>
          <a:prstGeom prst="rect">
            <a:avLst/>
          </a:prstGeom>
          <a:noFill/>
        </p:spPr>
        <p:txBody>
          <a:bodyPr wrap="square" rtlCol="0">
            <a:spAutoFit/>
          </a:bodyPr>
          <a:p>
            <a:r>
              <a:rPr lang="zh-CN" altLang="en-US" sz="2400">
                <a:sym typeface="+mn-ea"/>
              </a:rPr>
              <a:t>此处添加标题</a:t>
            </a:r>
            <a:endParaRPr lang="zh-CN" altLang="en-US" sz="2400">
              <a:sym typeface="+mn-ea"/>
            </a:endParaRPr>
          </a:p>
        </p:txBody>
      </p:sp>
      <p:sp>
        <p:nvSpPr>
          <p:cNvPr id="18" name="文本框 17"/>
          <p:cNvSpPr txBox="1"/>
          <p:nvPr/>
        </p:nvSpPr>
        <p:spPr>
          <a:xfrm>
            <a:off x="6819900" y="3742055"/>
            <a:ext cx="2243455" cy="460375"/>
          </a:xfrm>
          <a:prstGeom prst="rect">
            <a:avLst/>
          </a:prstGeom>
          <a:noFill/>
        </p:spPr>
        <p:txBody>
          <a:bodyPr wrap="square" rtlCol="0">
            <a:spAutoFit/>
          </a:bodyPr>
          <a:p>
            <a:r>
              <a:rPr lang="zh-CN" altLang="en-US" sz="2400">
                <a:sym typeface="+mn-ea"/>
              </a:rPr>
              <a:t>此处添加标题</a:t>
            </a:r>
            <a:endParaRPr lang="zh-CN" altLang="en-US" sz="2400">
              <a:sym typeface="+mn-ea"/>
            </a:endParaRPr>
          </a:p>
        </p:txBody>
      </p:sp>
      <p:sp>
        <p:nvSpPr>
          <p:cNvPr id="19" name="文本框 18"/>
          <p:cNvSpPr txBox="1"/>
          <p:nvPr/>
        </p:nvSpPr>
        <p:spPr>
          <a:xfrm>
            <a:off x="9732010" y="4817110"/>
            <a:ext cx="2216150" cy="460375"/>
          </a:xfrm>
          <a:prstGeom prst="rect">
            <a:avLst/>
          </a:prstGeom>
          <a:noFill/>
        </p:spPr>
        <p:txBody>
          <a:bodyPr wrap="square" rtlCol="0">
            <a:spAutoFit/>
          </a:bodyPr>
          <a:p>
            <a:r>
              <a:rPr lang="zh-CN" altLang="en-US" sz="2400">
                <a:sym typeface="+mn-ea"/>
              </a:rPr>
              <a:t>此处添加标题</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4445"/>
            <a:ext cx="12218035" cy="685673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584200" y="1052195"/>
            <a:ext cx="3992245" cy="3992245"/>
          </a:xfrm>
          <a:prstGeom prst="ellipse">
            <a:avLst/>
          </a:prstGeom>
          <a:solidFill>
            <a:srgbClr val="A694A2">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029970" y="2264410"/>
            <a:ext cx="3244215" cy="1568450"/>
          </a:xfrm>
          <a:prstGeom prst="rect">
            <a:avLst/>
          </a:prstGeom>
          <a:noFill/>
        </p:spPr>
        <p:txBody>
          <a:bodyPr wrap="square" rtlCol="0">
            <a:spAutoFit/>
          </a:bodyPr>
          <a:p>
            <a:r>
              <a:rPr lang="en-US" altLang="zh-CN" sz="9600">
                <a:solidFill>
                  <a:schemeClr val="bg1"/>
                </a:solidFill>
              </a:rPr>
              <a:t>Pare1</a:t>
            </a:r>
            <a:endParaRPr lang="en-US" altLang="zh-CN" sz="9600">
              <a:solidFill>
                <a:schemeClr val="bg1"/>
              </a:solidFill>
            </a:endParaRPr>
          </a:p>
        </p:txBody>
      </p:sp>
      <p:sp>
        <p:nvSpPr>
          <p:cNvPr id="4" name="文本框 3"/>
          <p:cNvSpPr txBox="1"/>
          <p:nvPr/>
        </p:nvSpPr>
        <p:spPr>
          <a:xfrm>
            <a:off x="6297930" y="2808605"/>
            <a:ext cx="3523615" cy="706755"/>
          </a:xfrm>
          <a:prstGeom prst="rect">
            <a:avLst/>
          </a:prstGeom>
          <a:noFill/>
        </p:spPr>
        <p:txBody>
          <a:bodyPr wrap="square" rtlCol="0">
            <a:spAutoFit/>
          </a:bodyPr>
          <a:p>
            <a:r>
              <a:rPr lang="zh-CN" altLang="en-US" sz="4000">
                <a:sym typeface="+mn-ea"/>
              </a:rPr>
              <a:t>此处添加标题</a:t>
            </a:r>
            <a:endParaRPr lang="zh-CN" altLang="en-US" sz="40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2700" y="635"/>
            <a:ext cx="12428220" cy="685673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8" name="图片 27" descr="8019b21dd690c31d-f3ea723007add6d2-1651d125592e9c2c8c7d012f118409ea"/>
          <p:cNvPicPr>
            <a:picLocks noChangeAspect="1"/>
          </p:cNvPicPr>
          <p:nvPr/>
        </p:nvPicPr>
        <p:blipFill>
          <a:blip r:embed="rId1"/>
          <a:stretch>
            <a:fillRect/>
          </a:stretch>
        </p:blipFill>
        <p:spPr>
          <a:xfrm>
            <a:off x="-12700" y="635"/>
            <a:ext cx="1173480" cy="763270"/>
          </a:xfrm>
          <a:prstGeom prst="rect">
            <a:avLst/>
          </a:prstGeom>
        </p:spPr>
      </p:pic>
      <p:sp>
        <p:nvSpPr>
          <p:cNvPr id="2" name="文本框 1"/>
          <p:cNvSpPr txBox="1"/>
          <p:nvPr/>
        </p:nvSpPr>
        <p:spPr>
          <a:xfrm>
            <a:off x="1580515" y="278765"/>
            <a:ext cx="3189605" cy="645160"/>
          </a:xfrm>
          <a:prstGeom prst="rect">
            <a:avLst/>
          </a:prstGeom>
          <a:noFill/>
        </p:spPr>
        <p:txBody>
          <a:bodyPr wrap="square" rtlCol="0">
            <a:spAutoFit/>
          </a:bodyPr>
          <a:p>
            <a:r>
              <a:rPr lang="zh-CN" altLang="en-US" sz="3600"/>
              <a:t>此处添加标题</a:t>
            </a:r>
            <a:endParaRPr lang="zh-CN" altLang="en-US" sz="3600"/>
          </a:p>
        </p:txBody>
      </p:sp>
      <p:sp>
        <p:nvSpPr>
          <p:cNvPr id="22" name="文本框 21"/>
          <p:cNvSpPr txBox="1"/>
          <p:nvPr/>
        </p:nvSpPr>
        <p:spPr>
          <a:xfrm>
            <a:off x="1047750" y="3712210"/>
            <a:ext cx="1658620" cy="368300"/>
          </a:xfrm>
          <a:prstGeom prst="rect">
            <a:avLst/>
          </a:prstGeom>
          <a:noFill/>
        </p:spPr>
        <p:txBody>
          <a:bodyPr wrap="square" rtlCol="0">
            <a:spAutoFit/>
          </a:bodyPr>
          <a:p>
            <a:pPr algn="ctr"/>
            <a:r>
              <a:rPr lang="zh-CN" altLang="en-US" b="1" dirty="0">
                <a:latin typeface="微软雅黑" panose="020B0503020204020204" charset="-122"/>
                <a:ea typeface="微软雅黑" panose="020B0503020204020204" charset="-122"/>
                <a:sym typeface="+mn-ea"/>
              </a:rPr>
              <a:t>单击编辑标题</a:t>
            </a:r>
            <a:endParaRPr lang="zh-CN" altLang="en-US"/>
          </a:p>
        </p:txBody>
      </p:sp>
      <p:sp>
        <p:nvSpPr>
          <p:cNvPr id="23" name="文本框 22"/>
          <p:cNvSpPr txBox="1"/>
          <p:nvPr/>
        </p:nvSpPr>
        <p:spPr>
          <a:xfrm>
            <a:off x="3678555" y="3693795"/>
            <a:ext cx="1675765" cy="368300"/>
          </a:xfrm>
          <a:prstGeom prst="rect">
            <a:avLst/>
          </a:prstGeom>
          <a:noFill/>
        </p:spPr>
        <p:txBody>
          <a:bodyPr wrap="square" rtlCol="0">
            <a:spAutoFit/>
          </a:bodyPr>
          <a:p>
            <a:pPr algn="ctr"/>
            <a:r>
              <a:rPr lang="zh-CN" altLang="en-US" b="1" dirty="0">
                <a:latin typeface="微软雅黑" panose="020B0503020204020204" charset="-122"/>
                <a:ea typeface="微软雅黑" panose="020B0503020204020204" charset="-122"/>
                <a:sym typeface="+mn-ea"/>
              </a:rPr>
              <a:t>单击编辑标题</a:t>
            </a:r>
            <a:endParaRPr lang="zh-CN" altLang="en-US"/>
          </a:p>
        </p:txBody>
      </p:sp>
      <p:sp>
        <p:nvSpPr>
          <p:cNvPr id="24" name="文本框 23"/>
          <p:cNvSpPr txBox="1"/>
          <p:nvPr/>
        </p:nvSpPr>
        <p:spPr>
          <a:xfrm>
            <a:off x="6426835" y="3693795"/>
            <a:ext cx="1758315" cy="368300"/>
          </a:xfrm>
          <a:prstGeom prst="rect">
            <a:avLst/>
          </a:prstGeom>
          <a:noFill/>
        </p:spPr>
        <p:txBody>
          <a:bodyPr wrap="square" rtlCol="0">
            <a:spAutoFit/>
          </a:bodyPr>
          <a:p>
            <a:pPr algn="ctr"/>
            <a:r>
              <a:rPr lang="zh-CN" altLang="en-US" b="1" dirty="0">
                <a:latin typeface="微软雅黑" panose="020B0503020204020204" charset="-122"/>
                <a:ea typeface="微软雅黑" panose="020B0503020204020204" charset="-122"/>
                <a:sym typeface="+mn-ea"/>
              </a:rPr>
              <a:t>单击编辑标题</a:t>
            </a:r>
            <a:endParaRPr lang="zh-CN" altLang="en-US"/>
          </a:p>
        </p:txBody>
      </p:sp>
      <p:sp>
        <p:nvSpPr>
          <p:cNvPr id="25" name="文本框 24"/>
          <p:cNvSpPr txBox="1"/>
          <p:nvPr/>
        </p:nvSpPr>
        <p:spPr>
          <a:xfrm>
            <a:off x="9166225" y="3703320"/>
            <a:ext cx="1594485" cy="368300"/>
          </a:xfrm>
          <a:prstGeom prst="rect">
            <a:avLst/>
          </a:prstGeom>
          <a:noFill/>
        </p:spPr>
        <p:txBody>
          <a:bodyPr wrap="square" rtlCol="0">
            <a:spAutoFit/>
          </a:bodyPr>
          <a:p>
            <a:pPr algn="ctr"/>
            <a:r>
              <a:rPr lang="zh-CN" altLang="en-US" b="1" dirty="0">
                <a:latin typeface="微软雅黑" panose="020B0503020204020204" charset="-122"/>
                <a:ea typeface="微软雅黑" panose="020B0503020204020204" charset="-122"/>
                <a:sym typeface="+mn-ea"/>
              </a:rPr>
              <a:t>单击编辑标题</a:t>
            </a:r>
            <a:endParaRPr lang="zh-CN" altLang="en-US"/>
          </a:p>
        </p:txBody>
      </p:sp>
      <p:sp>
        <p:nvSpPr>
          <p:cNvPr id="26" name="文本框 25"/>
          <p:cNvSpPr txBox="1"/>
          <p:nvPr/>
        </p:nvSpPr>
        <p:spPr>
          <a:xfrm>
            <a:off x="758825" y="4361180"/>
            <a:ext cx="2297430" cy="1198880"/>
          </a:xfrm>
          <a:prstGeom prst="rect">
            <a:avLst/>
          </a:prstGeom>
          <a:noFill/>
        </p:spPr>
        <p:txBody>
          <a:bodyPr wrap="square" rtlCol="0">
            <a:spAutoFit/>
          </a:bodyPr>
          <a:p>
            <a:r>
              <a:rPr lang="zh-CN" altLang="en-US" dirty="0">
                <a:latin typeface="微软雅黑" panose="020B0503020204020204" charset="-122"/>
                <a:ea typeface="微软雅黑" panose="020B0503020204020204" charset="-122"/>
                <a:sym typeface="+mn-ea"/>
              </a:rPr>
              <a:t>单击此处可编辑内容单击此处可编辑内容单击此处可编辑内容单击此处可编辑内容</a:t>
            </a:r>
            <a:endParaRPr lang="zh-CN" altLang="en-US"/>
          </a:p>
        </p:txBody>
      </p:sp>
      <p:sp>
        <p:nvSpPr>
          <p:cNvPr id="27" name="文本框 26"/>
          <p:cNvSpPr txBox="1"/>
          <p:nvPr/>
        </p:nvSpPr>
        <p:spPr>
          <a:xfrm>
            <a:off x="3597275" y="4297680"/>
            <a:ext cx="2397125" cy="1198880"/>
          </a:xfrm>
          <a:prstGeom prst="rect">
            <a:avLst/>
          </a:prstGeom>
          <a:noFill/>
        </p:spPr>
        <p:txBody>
          <a:bodyPr wrap="square" rtlCol="0">
            <a:spAutoFit/>
          </a:bodyPr>
          <a:p>
            <a:r>
              <a:rPr lang="zh-CN" altLang="en-US" dirty="0">
                <a:latin typeface="微软雅黑" panose="020B0503020204020204" charset="-122"/>
                <a:ea typeface="微软雅黑" panose="020B0503020204020204" charset="-122"/>
                <a:sym typeface="+mn-ea"/>
              </a:rPr>
              <a:t>单击此处可编辑内容单击此处可编辑内容单击此处可编辑内容单击此处可编辑内容</a:t>
            </a:r>
            <a:endParaRPr lang="zh-CN" altLang="en-US"/>
          </a:p>
        </p:txBody>
      </p:sp>
      <p:sp>
        <p:nvSpPr>
          <p:cNvPr id="29" name="文本框 28"/>
          <p:cNvSpPr txBox="1"/>
          <p:nvPr/>
        </p:nvSpPr>
        <p:spPr>
          <a:xfrm>
            <a:off x="6369685" y="4361180"/>
            <a:ext cx="2399665" cy="1198880"/>
          </a:xfrm>
          <a:prstGeom prst="rect">
            <a:avLst/>
          </a:prstGeom>
          <a:noFill/>
        </p:spPr>
        <p:txBody>
          <a:bodyPr wrap="square" rtlCol="0">
            <a:spAutoFit/>
          </a:bodyPr>
          <a:p>
            <a:r>
              <a:rPr lang="zh-CN" altLang="en-US" dirty="0">
                <a:latin typeface="微软雅黑" panose="020B0503020204020204" charset="-122"/>
                <a:ea typeface="微软雅黑" panose="020B0503020204020204" charset="-122"/>
                <a:sym typeface="+mn-ea"/>
              </a:rPr>
              <a:t>单击此处可编辑内容单击此处可编辑内容单击此处可编辑内容单击此处可编辑内容</a:t>
            </a:r>
            <a:endParaRPr lang="zh-CN" altLang="en-US"/>
          </a:p>
        </p:txBody>
      </p:sp>
      <p:sp>
        <p:nvSpPr>
          <p:cNvPr id="31" name="矩形 30"/>
          <p:cNvSpPr/>
          <p:nvPr/>
        </p:nvSpPr>
        <p:spPr>
          <a:xfrm>
            <a:off x="-2540" y="1478915"/>
            <a:ext cx="12197715" cy="2667635"/>
          </a:xfrm>
          <a:prstGeom prst="rect">
            <a:avLst/>
          </a:prstGeom>
          <a:solidFill>
            <a:srgbClr val="A694A2">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9238615" y="4361180"/>
            <a:ext cx="2383790" cy="1198880"/>
          </a:xfrm>
          <a:prstGeom prst="rect">
            <a:avLst/>
          </a:prstGeom>
          <a:noFill/>
        </p:spPr>
        <p:txBody>
          <a:bodyPr wrap="square" rtlCol="0">
            <a:spAutoFit/>
          </a:bodyPr>
          <a:p>
            <a:r>
              <a:rPr lang="zh-CN" altLang="en-US" dirty="0">
                <a:latin typeface="微软雅黑" panose="020B0503020204020204" charset="-122"/>
                <a:ea typeface="微软雅黑" panose="020B0503020204020204" charset="-122"/>
                <a:sym typeface="+mn-ea"/>
              </a:rPr>
              <a:t>单击此处可编辑内容单击此处可编辑内容单击此处可编辑内容单击此处可编辑内容</a:t>
            </a:r>
            <a:endParaRPr lang="zh-CN" altLang="en-US"/>
          </a:p>
        </p:txBody>
      </p:sp>
      <p:sp>
        <p:nvSpPr>
          <p:cNvPr id="35" name="弦形 34"/>
          <p:cNvSpPr/>
          <p:nvPr/>
        </p:nvSpPr>
        <p:spPr>
          <a:xfrm>
            <a:off x="1047750" y="1783080"/>
            <a:ext cx="1639570" cy="1639570"/>
          </a:xfrm>
          <a:prstGeom prst="chord">
            <a:avLst/>
          </a:prstGeom>
          <a:solidFill>
            <a:srgbClr val="9871A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弦形 35"/>
          <p:cNvSpPr/>
          <p:nvPr/>
        </p:nvSpPr>
        <p:spPr>
          <a:xfrm>
            <a:off x="3678555" y="1791335"/>
            <a:ext cx="1639570" cy="1639570"/>
          </a:xfrm>
          <a:prstGeom prst="chord">
            <a:avLst/>
          </a:prstGeom>
          <a:solidFill>
            <a:srgbClr val="9871A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弦形 36"/>
          <p:cNvSpPr/>
          <p:nvPr/>
        </p:nvSpPr>
        <p:spPr>
          <a:xfrm>
            <a:off x="6485890" y="1783080"/>
            <a:ext cx="1639570" cy="1639570"/>
          </a:xfrm>
          <a:prstGeom prst="chord">
            <a:avLst/>
          </a:prstGeom>
          <a:solidFill>
            <a:srgbClr val="9871A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弦形 37"/>
          <p:cNvSpPr/>
          <p:nvPr/>
        </p:nvSpPr>
        <p:spPr>
          <a:xfrm>
            <a:off x="9121140" y="1783080"/>
            <a:ext cx="1639570" cy="1639570"/>
          </a:xfrm>
          <a:prstGeom prst="chord">
            <a:avLst/>
          </a:prstGeom>
          <a:solidFill>
            <a:srgbClr val="9871A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4000">
              <a:solidFill>
                <a:schemeClr val="bg1"/>
              </a:solidFill>
            </a:endParaRPr>
          </a:p>
        </p:txBody>
      </p:sp>
      <p:sp>
        <p:nvSpPr>
          <p:cNvPr id="39" name="文本框 38"/>
          <p:cNvSpPr txBox="1"/>
          <p:nvPr/>
        </p:nvSpPr>
        <p:spPr>
          <a:xfrm>
            <a:off x="1346835" y="2387600"/>
            <a:ext cx="666750" cy="706755"/>
          </a:xfrm>
          <a:prstGeom prst="rect">
            <a:avLst/>
          </a:prstGeom>
          <a:noFill/>
        </p:spPr>
        <p:txBody>
          <a:bodyPr wrap="square" rtlCol="0">
            <a:spAutoFit/>
          </a:bodyPr>
          <a:p>
            <a:pPr algn="ctr"/>
            <a:r>
              <a:rPr lang="en-US" altLang="zh-CN" sz="4000">
                <a:solidFill>
                  <a:schemeClr val="bg1"/>
                </a:solidFill>
              </a:rPr>
              <a:t>1</a:t>
            </a:r>
            <a:endParaRPr lang="en-US" altLang="zh-CN" sz="4000">
              <a:solidFill>
                <a:schemeClr val="bg1"/>
              </a:solidFill>
            </a:endParaRPr>
          </a:p>
        </p:txBody>
      </p:sp>
      <p:sp>
        <p:nvSpPr>
          <p:cNvPr id="40" name="文本框 39"/>
          <p:cNvSpPr txBox="1"/>
          <p:nvPr/>
        </p:nvSpPr>
        <p:spPr>
          <a:xfrm>
            <a:off x="4041140" y="2459355"/>
            <a:ext cx="594995" cy="706755"/>
          </a:xfrm>
          <a:prstGeom prst="rect">
            <a:avLst/>
          </a:prstGeom>
          <a:noFill/>
        </p:spPr>
        <p:txBody>
          <a:bodyPr wrap="square" rtlCol="0">
            <a:spAutoFit/>
          </a:bodyPr>
          <a:p>
            <a:pPr algn="ctr"/>
            <a:r>
              <a:rPr lang="en-US" altLang="zh-CN" sz="4000">
                <a:solidFill>
                  <a:schemeClr val="bg1"/>
                </a:solidFill>
              </a:rPr>
              <a:t>2</a:t>
            </a:r>
            <a:endParaRPr lang="en-US" altLang="zh-CN" sz="4000">
              <a:solidFill>
                <a:schemeClr val="bg1"/>
              </a:solidFill>
            </a:endParaRPr>
          </a:p>
        </p:txBody>
      </p:sp>
      <p:sp>
        <p:nvSpPr>
          <p:cNvPr id="41" name="文本框 40"/>
          <p:cNvSpPr txBox="1"/>
          <p:nvPr/>
        </p:nvSpPr>
        <p:spPr>
          <a:xfrm>
            <a:off x="6790055" y="2486660"/>
            <a:ext cx="648335" cy="706755"/>
          </a:xfrm>
          <a:prstGeom prst="rect">
            <a:avLst/>
          </a:prstGeom>
          <a:noFill/>
        </p:spPr>
        <p:txBody>
          <a:bodyPr wrap="square" rtlCol="0">
            <a:spAutoFit/>
          </a:bodyPr>
          <a:p>
            <a:pPr algn="ctr"/>
            <a:r>
              <a:rPr lang="en-US" altLang="zh-CN" sz="4000">
                <a:solidFill>
                  <a:schemeClr val="bg1"/>
                </a:solidFill>
              </a:rPr>
              <a:t>3</a:t>
            </a:r>
            <a:endParaRPr lang="en-US" altLang="zh-CN" sz="4000">
              <a:solidFill>
                <a:schemeClr val="bg1"/>
              </a:solidFill>
            </a:endParaRPr>
          </a:p>
        </p:txBody>
      </p:sp>
      <p:sp>
        <p:nvSpPr>
          <p:cNvPr id="42" name="文本框 41"/>
          <p:cNvSpPr txBox="1"/>
          <p:nvPr/>
        </p:nvSpPr>
        <p:spPr>
          <a:xfrm>
            <a:off x="9448165" y="2414270"/>
            <a:ext cx="702945" cy="706755"/>
          </a:xfrm>
          <a:prstGeom prst="rect">
            <a:avLst/>
          </a:prstGeom>
          <a:noFill/>
        </p:spPr>
        <p:txBody>
          <a:bodyPr wrap="square" rtlCol="0">
            <a:spAutoFit/>
          </a:bodyPr>
          <a:p>
            <a:pPr algn="ctr"/>
            <a:r>
              <a:rPr lang="en-US" altLang="zh-CN" sz="4000">
                <a:solidFill>
                  <a:schemeClr val="bg1"/>
                </a:solidFill>
              </a:rPr>
              <a:t>4</a:t>
            </a:r>
            <a:endParaRPr lang="en-US" altLang="zh-CN" sz="40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2700" y="635"/>
            <a:ext cx="12218035" cy="685673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926465" y="1169670"/>
            <a:ext cx="3992245" cy="3992245"/>
          </a:xfrm>
          <a:prstGeom prst="ellipse">
            <a:avLst/>
          </a:prstGeom>
          <a:solidFill>
            <a:srgbClr val="A694A2">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233170" y="2381250"/>
            <a:ext cx="3379470" cy="1568450"/>
          </a:xfrm>
          <a:prstGeom prst="rect">
            <a:avLst/>
          </a:prstGeom>
          <a:noFill/>
        </p:spPr>
        <p:txBody>
          <a:bodyPr wrap="square" rtlCol="0">
            <a:spAutoFit/>
          </a:bodyPr>
          <a:p>
            <a:pPr algn="ctr"/>
            <a:r>
              <a:rPr lang="en-US" altLang="zh-CN" sz="9600">
                <a:solidFill>
                  <a:schemeClr val="bg1"/>
                </a:solidFill>
                <a:sym typeface="+mn-ea"/>
              </a:rPr>
              <a:t>Pare2</a:t>
            </a:r>
            <a:endParaRPr lang="en-US" altLang="zh-CN" sz="9600">
              <a:solidFill>
                <a:schemeClr val="bg1"/>
              </a:solidFill>
              <a:sym typeface="+mn-ea"/>
            </a:endParaRPr>
          </a:p>
        </p:txBody>
      </p:sp>
      <p:sp>
        <p:nvSpPr>
          <p:cNvPr id="6" name="文本框 5"/>
          <p:cNvSpPr txBox="1"/>
          <p:nvPr/>
        </p:nvSpPr>
        <p:spPr>
          <a:xfrm>
            <a:off x="6343015" y="2812415"/>
            <a:ext cx="3848735" cy="706755"/>
          </a:xfrm>
          <a:prstGeom prst="rect">
            <a:avLst/>
          </a:prstGeom>
          <a:noFill/>
        </p:spPr>
        <p:txBody>
          <a:bodyPr wrap="square" rtlCol="0">
            <a:spAutoFit/>
          </a:bodyPr>
          <a:p>
            <a:r>
              <a:rPr lang="zh-CN" altLang="en-US" sz="4000">
                <a:sym typeface="+mn-ea"/>
              </a:rPr>
              <a:t>此处添加标题</a:t>
            </a:r>
            <a:endParaRPr lang="zh-CN" altLang="en-US"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3810" y="-52705"/>
            <a:ext cx="12759055" cy="685673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泪滴形 22"/>
          <p:cNvSpPr/>
          <p:nvPr/>
        </p:nvSpPr>
        <p:spPr>
          <a:xfrm rot="2760000">
            <a:off x="4184015" y="2697480"/>
            <a:ext cx="1299845" cy="1310640"/>
          </a:xfrm>
          <a:prstGeom prst="teardrop">
            <a:avLst/>
          </a:prstGeom>
          <a:solidFill>
            <a:srgbClr val="987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泪滴形 1"/>
          <p:cNvSpPr/>
          <p:nvPr/>
        </p:nvSpPr>
        <p:spPr>
          <a:xfrm rot="8100000">
            <a:off x="5133975" y="1690370"/>
            <a:ext cx="1299845" cy="1310640"/>
          </a:xfrm>
          <a:prstGeom prst="teardrop">
            <a:avLst/>
          </a:prstGeom>
          <a:solidFill>
            <a:srgbClr val="987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泪滴形 3"/>
          <p:cNvSpPr/>
          <p:nvPr/>
        </p:nvSpPr>
        <p:spPr>
          <a:xfrm rot="13200000">
            <a:off x="6147435" y="2617470"/>
            <a:ext cx="1299845" cy="1310640"/>
          </a:xfrm>
          <a:prstGeom prst="teardrop">
            <a:avLst/>
          </a:prstGeom>
          <a:solidFill>
            <a:srgbClr val="987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泪滴形 4"/>
          <p:cNvSpPr/>
          <p:nvPr/>
        </p:nvSpPr>
        <p:spPr>
          <a:xfrm rot="18660000">
            <a:off x="5257165" y="3655695"/>
            <a:ext cx="1299845" cy="1310640"/>
          </a:xfrm>
          <a:prstGeom prst="teardrop">
            <a:avLst/>
          </a:prstGeom>
          <a:solidFill>
            <a:srgbClr val="987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8019b21dd690c31d-f3ea723007add6d2-1651d125592e9c2c8c7d012f118409ea"/>
          <p:cNvPicPr>
            <a:picLocks noChangeAspect="1"/>
          </p:cNvPicPr>
          <p:nvPr/>
        </p:nvPicPr>
        <p:blipFill>
          <a:blip r:embed="rId1"/>
          <a:stretch>
            <a:fillRect/>
          </a:stretch>
        </p:blipFill>
        <p:spPr>
          <a:xfrm>
            <a:off x="3810" y="635"/>
            <a:ext cx="1173480" cy="763270"/>
          </a:xfrm>
          <a:prstGeom prst="rect">
            <a:avLst/>
          </a:prstGeom>
        </p:spPr>
      </p:pic>
      <p:sp>
        <p:nvSpPr>
          <p:cNvPr id="6" name="文本框 5"/>
          <p:cNvSpPr txBox="1"/>
          <p:nvPr/>
        </p:nvSpPr>
        <p:spPr>
          <a:xfrm>
            <a:off x="1463040" y="377825"/>
            <a:ext cx="3111500" cy="583565"/>
          </a:xfrm>
          <a:prstGeom prst="rect">
            <a:avLst/>
          </a:prstGeom>
          <a:noFill/>
        </p:spPr>
        <p:txBody>
          <a:bodyPr wrap="square" rtlCol="0">
            <a:spAutoFit/>
          </a:bodyPr>
          <a:p>
            <a:r>
              <a:rPr lang="zh-CN" altLang="en-US" sz="3200">
                <a:sym typeface="+mn-ea"/>
              </a:rPr>
              <a:t>此处添加标题</a:t>
            </a:r>
            <a:endParaRPr lang="zh-CN" altLang="en-US" sz="3200"/>
          </a:p>
        </p:txBody>
      </p:sp>
      <p:sp>
        <p:nvSpPr>
          <p:cNvPr id="7" name="文本框 6"/>
          <p:cNvSpPr txBox="1"/>
          <p:nvPr/>
        </p:nvSpPr>
        <p:spPr>
          <a:xfrm>
            <a:off x="5551805" y="2108200"/>
            <a:ext cx="504190" cy="706755"/>
          </a:xfrm>
          <a:prstGeom prst="rect">
            <a:avLst/>
          </a:prstGeom>
          <a:noFill/>
        </p:spPr>
        <p:txBody>
          <a:bodyPr wrap="square" rtlCol="0">
            <a:spAutoFit/>
          </a:bodyPr>
          <a:p>
            <a:pPr algn="ctr"/>
            <a:r>
              <a:rPr lang="en-US" altLang="zh-CN" sz="4000">
                <a:solidFill>
                  <a:schemeClr val="bg1"/>
                </a:solidFill>
              </a:rPr>
              <a:t>1</a:t>
            </a:r>
            <a:endParaRPr lang="en-US" altLang="zh-CN" sz="4000">
              <a:solidFill>
                <a:schemeClr val="bg1"/>
              </a:solidFill>
            </a:endParaRPr>
          </a:p>
        </p:txBody>
      </p:sp>
      <p:sp>
        <p:nvSpPr>
          <p:cNvPr id="9" name="文本框 8"/>
          <p:cNvSpPr txBox="1"/>
          <p:nvPr/>
        </p:nvSpPr>
        <p:spPr>
          <a:xfrm>
            <a:off x="4596765" y="3144520"/>
            <a:ext cx="576580" cy="706755"/>
          </a:xfrm>
          <a:prstGeom prst="rect">
            <a:avLst/>
          </a:prstGeom>
          <a:noFill/>
        </p:spPr>
        <p:txBody>
          <a:bodyPr wrap="square" rtlCol="0">
            <a:spAutoFit/>
          </a:bodyPr>
          <a:p>
            <a:pPr algn="ctr"/>
            <a:r>
              <a:rPr lang="en-US" altLang="zh-CN" sz="4000">
                <a:solidFill>
                  <a:schemeClr val="bg1"/>
                </a:solidFill>
              </a:rPr>
              <a:t>2</a:t>
            </a:r>
            <a:endParaRPr lang="en-US" altLang="zh-CN" sz="4000">
              <a:solidFill>
                <a:schemeClr val="bg1"/>
              </a:solidFill>
            </a:endParaRPr>
          </a:p>
        </p:txBody>
      </p:sp>
      <p:sp>
        <p:nvSpPr>
          <p:cNvPr id="10" name="文本框 9"/>
          <p:cNvSpPr txBox="1"/>
          <p:nvPr/>
        </p:nvSpPr>
        <p:spPr>
          <a:xfrm>
            <a:off x="6436995" y="3022600"/>
            <a:ext cx="721360" cy="706755"/>
          </a:xfrm>
          <a:prstGeom prst="rect">
            <a:avLst/>
          </a:prstGeom>
          <a:noFill/>
        </p:spPr>
        <p:txBody>
          <a:bodyPr wrap="square" rtlCol="0">
            <a:spAutoFit/>
          </a:bodyPr>
          <a:p>
            <a:pPr algn="ctr"/>
            <a:r>
              <a:rPr lang="en-US" altLang="zh-CN" sz="4000">
                <a:solidFill>
                  <a:schemeClr val="bg1"/>
                </a:solidFill>
              </a:rPr>
              <a:t>3</a:t>
            </a:r>
            <a:endParaRPr lang="en-US" altLang="zh-CN" sz="4000">
              <a:solidFill>
                <a:schemeClr val="bg1"/>
              </a:solidFill>
            </a:endParaRPr>
          </a:p>
        </p:txBody>
      </p:sp>
      <p:sp>
        <p:nvSpPr>
          <p:cNvPr id="11" name="文本框 10"/>
          <p:cNvSpPr txBox="1"/>
          <p:nvPr/>
        </p:nvSpPr>
        <p:spPr>
          <a:xfrm>
            <a:off x="5591810" y="3851275"/>
            <a:ext cx="630555" cy="706755"/>
          </a:xfrm>
          <a:prstGeom prst="rect">
            <a:avLst/>
          </a:prstGeom>
          <a:noFill/>
        </p:spPr>
        <p:txBody>
          <a:bodyPr wrap="square" rtlCol="0">
            <a:spAutoFit/>
          </a:bodyPr>
          <a:p>
            <a:pPr algn="ctr"/>
            <a:r>
              <a:rPr lang="en-US" altLang="zh-CN" sz="4000">
                <a:solidFill>
                  <a:schemeClr val="bg1"/>
                </a:solidFill>
              </a:rPr>
              <a:t>4</a:t>
            </a:r>
            <a:endParaRPr lang="en-US" altLang="zh-CN" sz="4000">
              <a:solidFill>
                <a:schemeClr val="bg1"/>
              </a:solidFill>
            </a:endParaRPr>
          </a:p>
        </p:txBody>
      </p:sp>
      <p:sp>
        <p:nvSpPr>
          <p:cNvPr id="12" name="文本框 11"/>
          <p:cNvSpPr txBox="1"/>
          <p:nvPr/>
        </p:nvSpPr>
        <p:spPr>
          <a:xfrm>
            <a:off x="2693035" y="2430145"/>
            <a:ext cx="1675765" cy="368300"/>
          </a:xfrm>
          <a:prstGeom prst="rect">
            <a:avLst/>
          </a:prstGeom>
          <a:noFill/>
        </p:spPr>
        <p:txBody>
          <a:bodyPr wrap="square" rtlCol="0">
            <a:spAutoFit/>
          </a:bodyPr>
          <a:p>
            <a:pPr algn="ctr"/>
            <a:r>
              <a:rPr lang="zh-CN" altLang="en-US" b="1" dirty="0">
                <a:latin typeface="微软雅黑" panose="020B0503020204020204" charset="-122"/>
                <a:ea typeface="微软雅黑" panose="020B0503020204020204" charset="-122"/>
                <a:sym typeface="+mn-ea"/>
              </a:rPr>
              <a:t>单击编辑标题</a:t>
            </a:r>
            <a:endParaRPr lang="zh-CN" altLang="en-US"/>
          </a:p>
        </p:txBody>
      </p:sp>
      <p:sp>
        <p:nvSpPr>
          <p:cNvPr id="13" name="文本框 12"/>
          <p:cNvSpPr txBox="1"/>
          <p:nvPr/>
        </p:nvSpPr>
        <p:spPr>
          <a:xfrm>
            <a:off x="5097780" y="1252855"/>
            <a:ext cx="1730375" cy="368300"/>
          </a:xfrm>
          <a:prstGeom prst="rect">
            <a:avLst/>
          </a:prstGeom>
          <a:noFill/>
        </p:spPr>
        <p:txBody>
          <a:bodyPr wrap="square" rtlCol="0">
            <a:spAutoFit/>
          </a:bodyPr>
          <a:p>
            <a:r>
              <a:rPr lang="zh-CN" altLang="en-US" b="1" dirty="0">
                <a:latin typeface="微软雅黑" panose="020B0503020204020204" charset="-122"/>
                <a:ea typeface="微软雅黑" panose="020B0503020204020204" charset="-122"/>
                <a:sym typeface="+mn-ea"/>
              </a:rPr>
              <a:t>单击编辑标题</a:t>
            </a:r>
            <a:endParaRPr lang="zh-CN" altLang="en-US"/>
          </a:p>
        </p:txBody>
      </p:sp>
      <p:sp>
        <p:nvSpPr>
          <p:cNvPr id="14" name="文本框 13"/>
          <p:cNvSpPr txBox="1"/>
          <p:nvPr/>
        </p:nvSpPr>
        <p:spPr>
          <a:xfrm>
            <a:off x="7503795" y="3191510"/>
            <a:ext cx="1802765" cy="368300"/>
          </a:xfrm>
          <a:prstGeom prst="rect">
            <a:avLst/>
          </a:prstGeom>
          <a:noFill/>
        </p:spPr>
        <p:txBody>
          <a:bodyPr wrap="square" rtlCol="0">
            <a:spAutoFit/>
          </a:bodyPr>
          <a:p>
            <a:r>
              <a:rPr lang="zh-CN" altLang="en-US" b="1" dirty="0">
                <a:latin typeface="微软雅黑" panose="020B0503020204020204" charset="-122"/>
                <a:ea typeface="微软雅黑" panose="020B0503020204020204" charset="-122"/>
                <a:sym typeface="+mn-ea"/>
              </a:rPr>
              <a:t>单击编辑标题</a:t>
            </a:r>
            <a:endParaRPr lang="zh-CN" altLang="en-US"/>
          </a:p>
        </p:txBody>
      </p:sp>
      <p:sp>
        <p:nvSpPr>
          <p:cNvPr id="15" name="文本框 14"/>
          <p:cNvSpPr txBox="1"/>
          <p:nvPr/>
        </p:nvSpPr>
        <p:spPr>
          <a:xfrm>
            <a:off x="4981575" y="4982845"/>
            <a:ext cx="1604010" cy="368300"/>
          </a:xfrm>
          <a:prstGeom prst="rect">
            <a:avLst/>
          </a:prstGeom>
          <a:noFill/>
        </p:spPr>
        <p:txBody>
          <a:bodyPr wrap="square" rtlCol="0">
            <a:spAutoFit/>
          </a:bodyPr>
          <a:p>
            <a:r>
              <a:rPr lang="zh-CN" altLang="en-US" b="1" dirty="0">
                <a:latin typeface="微软雅黑" panose="020B0503020204020204" charset="-122"/>
                <a:ea typeface="微软雅黑" panose="020B0503020204020204" charset="-122"/>
                <a:sym typeface="+mn-ea"/>
              </a:rPr>
              <a:t>单击编辑标题</a:t>
            </a:r>
            <a:endParaRPr lang="zh-CN" altLang="en-US"/>
          </a:p>
        </p:txBody>
      </p:sp>
      <p:sp>
        <p:nvSpPr>
          <p:cNvPr id="16" name="文本框 15"/>
          <p:cNvSpPr txBox="1"/>
          <p:nvPr/>
        </p:nvSpPr>
        <p:spPr>
          <a:xfrm>
            <a:off x="6918325" y="1567180"/>
            <a:ext cx="2973705" cy="92202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单击此处可编辑内容单击此处可编辑内容单击此处可编辑内容单击此处可编辑内容</a:t>
            </a:r>
            <a:endParaRPr lang="zh-CN" altLang="en-US"/>
          </a:p>
        </p:txBody>
      </p:sp>
      <p:sp>
        <p:nvSpPr>
          <p:cNvPr id="17" name="文本框 16"/>
          <p:cNvSpPr txBox="1"/>
          <p:nvPr/>
        </p:nvSpPr>
        <p:spPr>
          <a:xfrm>
            <a:off x="7716520" y="3637280"/>
            <a:ext cx="3135630" cy="92202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单击此处可编辑内容单击此处可编辑内容单击此处可编辑内容单击此处可编辑内容</a:t>
            </a:r>
            <a:endParaRPr lang="zh-CN" altLang="en-US"/>
          </a:p>
        </p:txBody>
      </p:sp>
      <p:sp>
        <p:nvSpPr>
          <p:cNvPr id="18" name="文本框 17"/>
          <p:cNvSpPr txBox="1"/>
          <p:nvPr/>
        </p:nvSpPr>
        <p:spPr>
          <a:xfrm>
            <a:off x="1250315" y="3037205"/>
            <a:ext cx="2928620" cy="92202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单击此处可编辑内容单击此处可编辑内容单击此处可编辑内容单击此处可编辑内容</a:t>
            </a:r>
            <a:endParaRPr lang="zh-CN" altLang="en-US"/>
          </a:p>
        </p:txBody>
      </p:sp>
      <p:sp>
        <p:nvSpPr>
          <p:cNvPr id="19" name="文本框 18"/>
          <p:cNvSpPr txBox="1"/>
          <p:nvPr/>
        </p:nvSpPr>
        <p:spPr>
          <a:xfrm>
            <a:off x="4424045" y="5541645"/>
            <a:ext cx="2966085" cy="92202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单击此处可编辑内容单击此处可编辑内容单击此处可编辑内容单击此处可编辑内容</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4445"/>
            <a:ext cx="12218035" cy="685673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926465" y="1169670"/>
            <a:ext cx="3992245" cy="3992245"/>
          </a:xfrm>
          <a:prstGeom prst="ellipse">
            <a:avLst/>
          </a:prstGeom>
          <a:solidFill>
            <a:srgbClr val="A694A2">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179195" y="2304415"/>
            <a:ext cx="3289300" cy="1568450"/>
          </a:xfrm>
          <a:prstGeom prst="rect">
            <a:avLst/>
          </a:prstGeom>
          <a:noFill/>
        </p:spPr>
        <p:txBody>
          <a:bodyPr wrap="square" rtlCol="0">
            <a:spAutoFit/>
          </a:bodyPr>
          <a:p>
            <a:pPr algn="ctr"/>
            <a:r>
              <a:rPr lang="en-US" altLang="zh-CN" sz="9600">
                <a:solidFill>
                  <a:schemeClr val="bg1"/>
                </a:solidFill>
                <a:sym typeface="+mn-ea"/>
              </a:rPr>
              <a:t>Pare3</a:t>
            </a:r>
            <a:endParaRPr lang="en-US" altLang="zh-CN" sz="9600">
              <a:solidFill>
                <a:schemeClr val="bg1"/>
              </a:solidFill>
              <a:sym typeface="+mn-ea"/>
            </a:endParaRPr>
          </a:p>
        </p:txBody>
      </p:sp>
      <p:sp>
        <p:nvSpPr>
          <p:cNvPr id="6" name="文本框 5"/>
          <p:cNvSpPr txBox="1"/>
          <p:nvPr/>
        </p:nvSpPr>
        <p:spPr>
          <a:xfrm>
            <a:off x="5859145" y="2493645"/>
            <a:ext cx="3479165" cy="706755"/>
          </a:xfrm>
          <a:prstGeom prst="rect">
            <a:avLst/>
          </a:prstGeom>
          <a:noFill/>
        </p:spPr>
        <p:txBody>
          <a:bodyPr wrap="square" rtlCol="0">
            <a:spAutoFit/>
          </a:bodyPr>
          <a:p>
            <a:r>
              <a:rPr lang="zh-CN" altLang="en-US" sz="4000">
                <a:sym typeface="+mn-ea"/>
              </a:rPr>
              <a:t>此处添加标题</a:t>
            </a:r>
            <a:endParaRPr lang="zh-CN" altLang="en-US"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4445"/>
            <a:ext cx="12218035" cy="685673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8" name="图片 27" descr="8019b21dd690c31d-f3ea723007add6d2-1651d125592e9c2c8c7d012f118409ea"/>
          <p:cNvPicPr>
            <a:picLocks noChangeAspect="1"/>
          </p:cNvPicPr>
          <p:nvPr/>
        </p:nvPicPr>
        <p:blipFill>
          <a:blip r:embed="rId2"/>
          <a:stretch>
            <a:fillRect/>
          </a:stretch>
        </p:blipFill>
        <p:spPr>
          <a:xfrm>
            <a:off x="0" y="-4445"/>
            <a:ext cx="1173480" cy="763270"/>
          </a:xfrm>
          <a:prstGeom prst="rect">
            <a:avLst/>
          </a:prstGeom>
        </p:spPr>
      </p:pic>
      <p:sp>
        <p:nvSpPr>
          <p:cNvPr id="2" name="文本框 1"/>
          <p:cNvSpPr txBox="1"/>
          <p:nvPr/>
        </p:nvSpPr>
        <p:spPr>
          <a:xfrm>
            <a:off x="1548765" y="358140"/>
            <a:ext cx="3081655" cy="645160"/>
          </a:xfrm>
          <a:prstGeom prst="rect">
            <a:avLst/>
          </a:prstGeom>
          <a:noFill/>
        </p:spPr>
        <p:txBody>
          <a:bodyPr wrap="square" rtlCol="0">
            <a:spAutoFit/>
          </a:bodyPr>
          <a:p>
            <a:r>
              <a:rPr lang="zh-CN" altLang="en-US" sz="3600">
                <a:sym typeface="+mn-ea"/>
              </a:rPr>
              <a:t>此处添加标题</a:t>
            </a:r>
            <a:endParaRPr lang="zh-CN" altLang="en-US"/>
          </a:p>
        </p:txBody>
      </p:sp>
      <p:graphicFrame>
        <p:nvGraphicFramePr>
          <p:cNvPr id="3" name="图表 2"/>
          <p:cNvGraphicFramePr/>
          <p:nvPr/>
        </p:nvGraphicFramePr>
        <p:xfrm>
          <a:off x="972185" y="1236980"/>
          <a:ext cx="6350000" cy="4762500"/>
        </p:xfrm>
        <a:graphic>
          <a:graphicData uri="http://schemas.openxmlformats.org/drawingml/2006/chart">
            <c:chart xmlns:c="http://schemas.openxmlformats.org/drawingml/2006/chart" xmlns:r="http://schemas.openxmlformats.org/officeDocument/2006/relationships" r:id="rId1"/>
          </a:graphicData>
        </a:graphic>
      </p:graphicFrame>
      <p:sp>
        <p:nvSpPr>
          <p:cNvPr id="9" name="文本框 8"/>
          <p:cNvSpPr txBox="1"/>
          <p:nvPr/>
        </p:nvSpPr>
        <p:spPr>
          <a:xfrm>
            <a:off x="4504055" y="3422015"/>
            <a:ext cx="1144270" cy="583565"/>
          </a:xfrm>
          <a:prstGeom prst="rect">
            <a:avLst/>
          </a:prstGeom>
          <a:noFill/>
        </p:spPr>
        <p:txBody>
          <a:bodyPr wrap="square" rtlCol="0">
            <a:spAutoFit/>
          </a:bodyPr>
          <a:p>
            <a:r>
              <a:rPr lang="en-US" altLang="zh-CN" sz="3200" i="1">
                <a:solidFill>
                  <a:schemeClr val="bg1"/>
                </a:solidFill>
              </a:rPr>
              <a:t>55%</a:t>
            </a:r>
            <a:endParaRPr lang="en-US" altLang="zh-CN" sz="3200" i="1">
              <a:solidFill>
                <a:schemeClr val="bg1"/>
              </a:solidFill>
            </a:endParaRPr>
          </a:p>
        </p:txBody>
      </p:sp>
      <p:sp>
        <p:nvSpPr>
          <p:cNvPr id="12" name="文本框 11"/>
          <p:cNvSpPr txBox="1"/>
          <p:nvPr/>
        </p:nvSpPr>
        <p:spPr>
          <a:xfrm>
            <a:off x="2404745" y="3691890"/>
            <a:ext cx="1243965" cy="583565"/>
          </a:xfrm>
          <a:prstGeom prst="rect">
            <a:avLst/>
          </a:prstGeom>
          <a:noFill/>
        </p:spPr>
        <p:txBody>
          <a:bodyPr wrap="square" rtlCol="0">
            <a:spAutoFit/>
          </a:bodyPr>
          <a:p>
            <a:r>
              <a:rPr lang="en-US" altLang="zh-CN" sz="3200" i="1">
                <a:solidFill>
                  <a:schemeClr val="bg1"/>
                </a:solidFill>
              </a:rPr>
              <a:t>25%</a:t>
            </a:r>
            <a:endParaRPr lang="en-US" altLang="zh-CN" sz="3200" i="1">
              <a:solidFill>
                <a:schemeClr val="bg1"/>
              </a:solidFill>
            </a:endParaRPr>
          </a:p>
        </p:txBody>
      </p:sp>
      <p:sp>
        <p:nvSpPr>
          <p:cNvPr id="13" name="文本框 12"/>
          <p:cNvSpPr txBox="1"/>
          <p:nvPr/>
        </p:nvSpPr>
        <p:spPr>
          <a:xfrm>
            <a:off x="2576195" y="2421890"/>
            <a:ext cx="935990" cy="583565"/>
          </a:xfrm>
          <a:prstGeom prst="rect">
            <a:avLst/>
          </a:prstGeom>
          <a:noFill/>
        </p:spPr>
        <p:txBody>
          <a:bodyPr wrap="square" rtlCol="0">
            <a:spAutoFit/>
          </a:bodyPr>
          <a:p>
            <a:r>
              <a:rPr lang="en-US" altLang="zh-CN" sz="3200" i="1">
                <a:solidFill>
                  <a:schemeClr val="bg1"/>
                </a:solidFill>
              </a:rPr>
              <a:t>11%</a:t>
            </a:r>
            <a:endParaRPr lang="en-US" altLang="zh-CN" sz="3200" i="1">
              <a:solidFill>
                <a:schemeClr val="bg1"/>
              </a:solidFill>
            </a:endParaRPr>
          </a:p>
        </p:txBody>
      </p:sp>
      <p:sp>
        <p:nvSpPr>
          <p:cNvPr id="14" name="文本框 13"/>
          <p:cNvSpPr txBox="1"/>
          <p:nvPr/>
        </p:nvSpPr>
        <p:spPr>
          <a:xfrm>
            <a:off x="3394710" y="1838325"/>
            <a:ext cx="1109345" cy="583565"/>
          </a:xfrm>
          <a:prstGeom prst="rect">
            <a:avLst/>
          </a:prstGeom>
          <a:noFill/>
        </p:spPr>
        <p:txBody>
          <a:bodyPr wrap="square" rtlCol="0">
            <a:spAutoFit/>
          </a:bodyPr>
          <a:p>
            <a:r>
              <a:rPr lang="en-US" altLang="zh-CN" sz="3200" i="1">
                <a:solidFill>
                  <a:schemeClr val="bg1"/>
                </a:solidFill>
              </a:rPr>
              <a:t>9%</a:t>
            </a:r>
            <a:endParaRPr lang="en-US" altLang="zh-CN" sz="3200" i="1">
              <a:solidFill>
                <a:schemeClr val="bg1"/>
              </a:solidFill>
            </a:endParaRPr>
          </a:p>
        </p:txBody>
      </p:sp>
      <p:sp>
        <p:nvSpPr>
          <p:cNvPr id="15" name="文本框 14"/>
          <p:cNvSpPr txBox="1"/>
          <p:nvPr/>
        </p:nvSpPr>
        <p:spPr>
          <a:xfrm>
            <a:off x="7964170" y="1864360"/>
            <a:ext cx="2315845" cy="36830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16" name="文本框 15"/>
          <p:cNvSpPr txBox="1"/>
          <p:nvPr/>
        </p:nvSpPr>
        <p:spPr>
          <a:xfrm>
            <a:off x="8001000" y="2720975"/>
            <a:ext cx="2279015" cy="36830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17" name="文本框 16"/>
          <p:cNvSpPr txBox="1"/>
          <p:nvPr/>
        </p:nvSpPr>
        <p:spPr>
          <a:xfrm>
            <a:off x="8036243" y="3691890"/>
            <a:ext cx="2243455" cy="36830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18" name="文本框 17"/>
          <p:cNvSpPr txBox="1"/>
          <p:nvPr/>
        </p:nvSpPr>
        <p:spPr>
          <a:xfrm>
            <a:off x="8036560" y="4688840"/>
            <a:ext cx="2353945" cy="36830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30" name="文本框 29"/>
          <p:cNvSpPr txBox="1"/>
          <p:nvPr/>
        </p:nvSpPr>
        <p:spPr>
          <a:xfrm>
            <a:off x="7950835" y="1864360"/>
            <a:ext cx="2315845" cy="36830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31" name="文本框 30"/>
          <p:cNvSpPr txBox="1"/>
          <p:nvPr/>
        </p:nvSpPr>
        <p:spPr>
          <a:xfrm>
            <a:off x="7987665" y="2720975"/>
            <a:ext cx="2279015" cy="36830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32" name="文本框 31"/>
          <p:cNvSpPr txBox="1"/>
          <p:nvPr/>
        </p:nvSpPr>
        <p:spPr>
          <a:xfrm>
            <a:off x="8022908" y="3691890"/>
            <a:ext cx="2243455" cy="36830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33" name="文本框 32"/>
          <p:cNvSpPr txBox="1"/>
          <p:nvPr/>
        </p:nvSpPr>
        <p:spPr>
          <a:xfrm>
            <a:off x="8023225" y="4688840"/>
            <a:ext cx="2353945" cy="368300"/>
          </a:xfrm>
          <a:prstGeom prst="rect">
            <a:avLst/>
          </a:prstGeom>
          <a:noFill/>
        </p:spPr>
        <p:txBody>
          <a:bodyPr wrap="square" rtlCol="0">
            <a:spAutoFit/>
          </a:bodyPr>
          <a:p>
            <a:pPr algn="ctr"/>
            <a:r>
              <a:rPr lang="zh-CN" altLang="en-US" dirty="0">
                <a:latin typeface="微软雅黑" panose="020B0503020204020204" charset="-122"/>
                <a:ea typeface="微软雅黑" panose="020B0503020204020204" charset="-122"/>
                <a:sym typeface="+mn-ea"/>
              </a:rPr>
              <a:t>单击此处可编辑内容</a:t>
            </a:r>
            <a:endParaRPr lang="zh-CN" altLang="en-US"/>
          </a:p>
        </p:txBody>
      </p:sp>
      <p:sp>
        <p:nvSpPr>
          <p:cNvPr id="34" name="椭圆 33"/>
          <p:cNvSpPr/>
          <p:nvPr/>
        </p:nvSpPr>
        <p:spPr>
          <a:xfrm>
            <a:off x="7635875" y="1838325"/>
            <a:ext cx="387350" cy="387350"/>
          </a:xfrm>
          <a:prstGeom prst="ellipse">
            <a:avLst/>
          </a:prstGeom>
          <a:solidFill>
            <a:srgbClr val="987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7635875" y="2720975"/>
            <a:ext cx="387350" cy="387350"/>
          </a:xfrm>
          <a:prstGeom prst="ellipse">
            <a:avLst/>
          </a:prstGeom>
          <a:solidFill>
            <a:srgbClr val="C1A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7635875" y="3691890"/>
            <a:ext cx="387350" cy="387350"/>
          </a:xfrm>
          <a:prstGeom prst="ellipse">
            <a:avLst/>
          </a:prstGeom>
          <a:solidFill>
            <a:srgbClr val="DEC9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7613650" y="4688840"/>
            <a:ext cx="387350" cy="387350"/>
          </a:xfrm>
          <a:prstGeom prst="ellipse">
            <a:avLst/>
          </a:prstGeom>
          <a:solidFill>
            <a:srgbClr val="BCA9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3335" y="635"/>
            <a:ext cx="12218035" cy="6856730"/>
          </a:xfrm>
          <a:prstGeom prst="rect">
            <a:avLst/>
          </a:prstGeom>
          <a:solidFill>
            <a:srgbClr val="DEC9C6">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926465" y="1169670"/>
            <a:ext cx="3992245" cy="3992245"/>
          </a:xfrm>
          <a:prstGeom prst="ellipse">
            <a:avLst/>
          </a:prstGeom>
          <a:solidFill>
            <a:srgbClr val="A694A2">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359535" y="2381885"/>
            <a:ext cx="3126105" cy="1568450"/>
          </a:xfrm>
          <a:prstGeom prst="rect">
            <a:avLst/>
          </a:prstGeom>
          <a:noFill/>
        </p:spPr>
        <p:txBody>
          <a:bodyPr wrap="square" rtlCol="0">
            <a:spAutoFit/>
          </a:bodyPr>
          <a:p>
            <a:pPr algn="ctr"/>
            <a:r>
              <a:rPr lang="en-US" altLang="zh-CN" sz="9600">
                <a:solidFill>
                  <a:schemeClr val="bg1"/>
                </a:solidFill>
                <a:sym typeface="+mn-ea"/>
              </a:rPr>
              <a:t>Pare</a:t>
            </a:r>
            <a:r>
              <a:rPr lang="en-US" sz="9600">
                <a:solidFill>
                  <a:schemeClr val="bg1"/>
                </a:solidFill>
                <a:sym typeface="+mn-ea"/>
              </a:rPr>
              <a:t>4</a:t>
            </a:r>
            <a:endParaRPr lang="en-US" sz="9600"/>
          </a:p>
        </p:txBody>
      </p:sp>
      <p:sp>
        <p:nvSpPr>
          <p:cNvPr id="3" name="文本框 2"/>
          <p:cNvSpPr txBox="1"/>
          <p:nvPr/>
        </p:nvSpPr>
        <p:spPr>
          <a:xfrm>
            <a:off x="6061075" y="2944495"/>
            <a:ext cx="3423920" cy="706755"/>
          </a:xfrm>
          <a:prstGeom prst="rect">
            <a:avLst/>
          </a:prstGeom>
          <a:noFill/>
        </p:spPr>
        <p:txBody>
          <a:bodyPr wrap="square" rtlCol="0">
            <a:spAutoFit/>
          </a:bodyPr>
          <a:p>
            <a:r>
              <a:rPr lang="zh-CN" altLang="en-US" sz="4000">
                <a:sym typeface="+mn-ea"/>
              </a:rPr>
              <a:t>此处添加标题</a:t>
            </a:r>
            <a:endParaRPr lang="zh-CN" altLang="en-US" sz="400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Words>
  <Application>WPS 演示</Application>
  <PresentationFormat>宽屏</PresentationFormat>
  <Paragraphs>149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韦艳华</cp:lastModifiedBy>
  <cp:revision>6</cp:revision>
  <dcterms:created xsi:type="dcterms:W3CDTF">2019-08-28T03:19:00Z</dcterms:created>
  <dcterms:modified xsi:type="dcterms:W3CDTF">2019-09-03T13:59:31Z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2052-11.1.0.8907</vt:lpwstr>
  </property>
</Properties>
</file>