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256" r:id="rId3"/>
    <p:sldId id="258" r:id="rId5"/>
    <p:sldId id="259" r:id="rId6"/>
    <p:sldId id="263" r:id="rId7"/>
    <p:sldId id="268" r:id="rId8"/>
    <p:sldId id="260" r:id="rId9"/>
    <p:sldId id="269" r:id="rId10"/>
    <p:sldId id="270" r:id="rId11"/>
    <p:sldId id="261" r:id="rId12"/>
    <p:sldId id="271" r:id="rId13"/>
    <p:sldId id="272" r:id="rId14"/>
    <p:sldId id="262" r:id="rId15"/>
    <p:sldId id="273" r:id="rId16"/>
    <p:sldId id="274" r:id="rId17"/>
    <p:sldId id="25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2E3E"/>
    <a:srgbClr val="FBBFBF"/>
    <a:srgbClr val="1B516D"/>
    <a:srgbClr val="6FA3B1"/>
    <a:srgbClr val="F6807E"/>
    <a:srgbClr val="DCDCDC"/>
    <a:srgbClr val="F0F0F0"/>
    <a:srgbClr val="E6E6E6"/>
    <a:srgbClr val="C8C8C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89"/>
        <p:guide pos="387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 name="矩形 5"/>
          <p:cNvSpPr/>
          <p:nvPr userDrawn="1"/>
        </p:nvSpPr>
        <p:spPr>
          <a:xfrm>
            <a:off x="0" y="0"/>
            <a:ext cx="12204065" cy="6881495"/>
          </a:xfrm>
          <a:prstGeom prst="rect">
            <a:avLst/>
          </a:prstGeom>
          <a:pattFill prst="dotGrid">
            <a:fgClr>
              <a:srgbClr val="1B516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userDrawn="1"/>
        </p:nvSpPr>
        <p:spPr>
          <a:xfrm>
            <a:off x="0" y="0"/>
            <a:ext cx="12204065" cy="6881495"/>
          </a:xfrm>
          <a:prstGeom prst="rect">
            <a:avLst/>
          </a:prstGeom>
          <a:solidFill>
            <a:srgbClr val="FFFFFF">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0" name="组合 19"/>
          <p:cNvGrpSpPr/>
          <p:nvPr userDrawn="1"/>
        </p:nvGrpSpPr>
        <p:grpSpPr>
          <a:xfrm>
            <a:off x="-11430" y="-11430"/>
            <a:ext cx="2202180" cy="2202180"/>
            <a:chOff x="0" y="0"/>
            <a:chExt cx="3468" cy="3468"/>
          </a:xfrm>
        </p:grpSpPr>
        <p:sp>
          <p:nvSpPr>
            <p:cNvPr id="12" name="任意多边形 11"/>
            <p:cNvSpPr/>
            <p:nvPr userDrawn="1"/>
          </p:nvSpPr>
          <p:spPr>
            <a:xfrm rot="5400000">
              <a:off x="0" y="0"/>
              <a:ext cx="3468" cy="3468"/>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468" h="3468">
                  <a:moveTo>
                    <a:pt x="1533" y="2318"/>
                  </a:moveTo>
                  <a:cubicBezTo>
                    <a:pt x="1357" y="2318"/>
                    <a:pt x="1215" y="2460"/>
                    <a:pt x="1215" y="2636"/>
                  </a:cubicBezTo>
                  <a:cubicBezTo>
                    <a:pt x="1215" y="2812"/>
                    <a:pt x="1357" y="2954"/>
                    <a:pt x="1533" y="2954"/>
                  </a:cubicBezTo>
                  <a:cubicBezTo>
                    <a:pt x="1709" y="2954"/>
                    <a:pt x="1851" y="2812"/>
                    <a:pt x="1851" y="2636"/>
                  </a:cubicBezTo>
                  <a:cubicBezTo>
                    <a:pt x="1851" y="2460"/>
                    <a:pt x="1709" y="2318"/>
                    <a:pt x="1533" y="2318"/>
                  </a:cubicBezTo>
                  <a:close/>
                  <a:moveTo>
                    <a:pt x="709" y="1416"/>
                  </a:moveTo>
                  <a:cubicBezTo>
                    <a:pt x="533" y="1416"/>
                    <a:pt x="391" y="1558"/>
                    <a:pt x="391" y="1734"/>
                  </a:cubicBezTo>
                  <a:cubicBezTo>
                    <a:pt x="391" y="1910"/>
                    <a:pt x="533" y="2052"/>
                    <a:pt x="709" y="2052"/>
                  </a:cubicBezTo>
                  <a:cubicBezTo>
                    <a:pt x="885" y="2052"/>
                    <a:pt x="1027" y="1910"/>
                    <a:pt x="1027" y="1734"/>
                  </a:cubicBezTo>
                  <a:cubicBezTo>
                    <a:pt x="1027" y="1558"/>
                    <a:pt x="885" y="1416"/>
                    <a:pt x="709" y="1416"/>
                  </a:cubicBezTo>
                  <a:close/>
                  <a:moveTo>
                    <a:pt x="0" y="0"/>
                  </a:moveTo>
                  <a:lnTo>
                    <a:pt x="3468" y="3468"/>
                  </a:lnTo>
                  <a:lnTo>
                    <a:pt x="0" y="3468"/>
                  </a:lnTo>
                  <a:lnTo>
                    <a:pt x="0" y="0"/>
                  </a:lnTo>
                  <a:close/>
                </a:path>
              </a:pathLst>
            </a:custGeom>
            <a:solidFill>
              <a:srgbClr val="0F2E3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5" name="椭圆 14"/>
            <p:cNvSpPr/>
            <p:nvPr userDrawn="1"/>
          </p:nvSpPr>
          <p:spPr>
            <a:xfrm>
              <a:off x="1416" y="391"/>
              <a:ext cx="636" cy="636"/>
            </a:xfrm>
            <a:prstGeom prst="ellipse">
              <a:avLst/>
            </a:prstGeom>
            <a:noFill/>
            <a:ln w="38100">
              <a:solidFill>
                <a:srgbClr val="C8C8C8"/>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userDrawn="1"/>
          </p:nvSpPr>
          <p:spPr>
            <a:xfrm>
              <a:off x="515" y="1216"/>
              <a:ext cx="636" cy="636"/>
            </a:xfrm>
            <a:prstGeom prst="ellipse">
              <a:avLst/>
            </a:prstGeom>
            <a:noFill/>
            <a:ln w="38100">
              <a:solidFill>
                <a:srgbClr val="C8C8C8"/>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0" y="0"/>
            <a:ext cx="12204065" cy="6881495"/>
          </a:xfrm>
          <a:prstGeom prst="rect">
            <a:avLst/>
          </a:prstGeom>
          <a:pattFill prst="dotGrid">
            <a:fgClr>
              <a:srgbClr val="1B516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userDrawn="1"/>
        </p:nvSpPr>
        <p:spPr>
          <a:xfrm>
            <a:off x="0" y="-12065"/>
            <a:ext cx="12204065" cy="6881495"/>
          </a:xfrm>
          <a:prstGeom prst="rect">
            <a:avLst/>
          </a:prstGeom>
          <a:solidFill>
            <a:srgbClr val="FFFFFF">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0" name="组合 19"/>
          <p:cNvGrpSpPr/>
          <p:nvPr userDrawn="1"/>
        </p:nvGrpSpPr>
        <p:grpSpPr>
          <a:xfrm>
            <a:off x="-11430" y="-11430"/>
            <a:ext cx="2202180" cy="2202180"/>
            <a:chOff x="0" y="0"/>
            <a:chExt cx="3468" cy="3468"/>
          </a:xfrm>
        </p:grpSpPr>
        <p:sp>
          <p:nvSpPr>
            <p:cNvPr id="12" name="任意多边形 11"/>
            <p:cNvSpPr/>
            <p:nvPr userDrawn="1"/>
          </p:nvSpPr>
          <p:spPr>
            <a:xfrm rot="5400000">
              <a:off x="0" y="0"/>
              <a:ext cx="3468" cy="3468"/>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468" h="3468">
                  <a:moveTo>
                    <a:pt x="1533" y="2318"/>
                  </a:moveTo>
                  <a:cubicBezTo>
                    <a:pt x="1357" y="2318"/>
                    <a:pt x="1215" y="2460"/>
                    <a:pt x="1215" y="2636"/>
                  </a:cubicBezTo>
                  <a:cubicBezTo>
                    <a:pt x="1215" y="2812"/>
                    <a:pt x="1357" y="2954"/>
                    <a:pt x="1533" y="2954"/>
                  </a:cubicBezTo>
                  <a:cubicBezTo>
                    <a:pt x="1709" y="2954"/>
                    <a:pt x="1851" y="2812"/>
                    <a:pt x="1851" y="2636"/>
                  </a:cubicBezTo>
                  <a:cubicBezTo>
                    <a:pt x="1851" y="2460"/>
                    <a:pt x="1709" y="2318"/>
                    <a:pt x="1533" y="2318"/>
                  </a:cubicBezTo>
                  <a:close/>
                  <a:moveTo>
                    <a:pt x="709" y="1416"/>
                  </a:moveTo>
                  <a:cubicBezTo>
                    <a:pt x="533" y="1416"/>
                    <a:pt x="391" y="1558"/>
                    <a:pt x="391" y="1734"/>
                  </a:cubicBezTo>
                  <a:cubicBezTo>
                    <a:pt x="391" y="1910"/>
                    <a:pt x="533" y="2052"/>
                    <a:pt x="709" y="2052"/>
                  </a:cubicBezTo>
                  <a:cubicBezTo>
                    <a:pt x="885" y="2052"/>
                    <a:pt x="1027" y="1910"/>
                    <a:pt x="1027" y="1734"/>
                  </a:cubicBezTo>
                  <a:cubicBezTo>
                    <a:pt x="1027" y="1558"/>
                    <a:pt x="885" y="1416"/>
                    <a:pt x="709" y="1416"/>
                  </a:cubicBezTo>
                  <a:close/>
                  <a:moveTo>
                    <a:pt x="0" y="0"/>
                  </a:moveTo>
                  <a:lnTo>
                    <a:pt x="3468" y="3468"/>
                  </a:lnTo>
                  <a:lnTo>
                    <a:pt x="0" y="3468"/>
                  </a:lnTo>
                  <a:lnTo>
                    <a:pt x="0" y="0"/>
                  </a:lnTo>
                  <a:close/>
                </a:path>
              </a:pathLst>
            </a:custGeom>
            <a:solidFill>
              <a:srgbClr val="0F2E3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5" name="椭圆 14"/>
            <p:cNvSpPr/>
            <p:nvPr userDrawn="1"/>
          </p:nvSpPr>
          <p:spPr>
            <a:xfrm>
              <a:off x="1416" y="391"/>
              <a:ext cx="636" cy="636"/>
            </a:xfrm>
            <a:prstGeom prst="ellipse">
              <a:avLst/>
            </a:prstGeom>
            <a:noFill/>
            <a:ln w="38100">
              <a:solidFill>
                <a:srgbClr val="C8C8C8"/>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userDrawn="1"/>
          </p:nvSpPr>
          <p:spPr>
            <a:xfrm>
              <a:off x="515" y="1216"/>
              <a:ext cx="636" cy="636"/>
            </a:xfrm>
            <a:prstGeom prst="ellipse">
              <a:avLst/>
            </a:prstGeom>
            <a:noFill/>
            <a:ln w="38100">
              <a:solidFill>
                <a:srgbClr val="C8C8C8"/>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userDrawn="1"/>
        </p:nvSpPr>
        <p:spPr>
          <a:xfrm>
            <a:off x="0" y="0"/>
            <a:ext cx="12204065" cy="6881495"/>
          </a:xfrm>
          <a:prstGeom prst="rect">
            <a:avLst/>
          </a:prstGeom>
          <a:pattFill prst="dotGrid">
            <a:fgClr>
              <a:srgbClr val="1B516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userDrawn="1"/>
        </p:nvSpPr>
        <p:spPr>
          <a:xfrm>
            <a:off x="0" y="0"/>
            <a:ext cx="12204065" cy="6881495"/>
          </a:xfrm>
          <a:prstGeom prst="rect">
            <a:avLst/>
          </a:prstGeom>
          <a:solidFill>
            <a:srgbClr val="FFFFFF">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userDrawn="1"/>
        </p:nvSpPr>
        <p:spPr>
          <a:xfrm>
            <a:off x="0" y="0"/>
            <a:ext cx="12204065" cy="6881495"/>
          </a:xfrm>
          <a:prstGeom prst="rect">
            <a:avLst/>
          </a:prstGeom>
          <a:pattFill prst="dotGrid">
            <a:fgClr>
              <a:srgbClr val="1B516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userDrawn="1"/>
        </p:nvSpPr>
        <p:spPr>
          <a:xfrm>
            <a:off x="0" y="0"/>
            <a:ext cx="12204065" cy="6881495"/>
          </a:xfrm>
          <a:prstGeom prst="rect">
            <a:avLst/>
          </a:prstGeom>
          <a:solidFill>
            <a:srgbClr val="FFFFFF">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 name="组合 6"/>
          <p:cNvGrpSpPr/>
          <p:nvPr userDrawn="1"/>
        </p:nvGrpSpPr>
        <p:grpSpPr>
          <a:xfrm>
            <a:off x="5590540" y="-510540"/>
            <a:ext cx="1022350" cy="1022350"/>
            <a:chOff x="8804" y="-804"/>
            <a:chExt cx="1610" cy="1610"/>
          </a:xfrm>
        </p:grpSpPr>
        <p:sp>
          <p:nvSpPr>
            <p:cNvPr id="2" name="任意多边形 1"/>
            <p:cNvSpPr/>
            <p:nvPr userDrawn="1"/>
          </p:nvSpPr>
          <p:spPr>
            <a:xfrm rot="18900000">
              <a:off x="8804" y="-804"/>
              <a:ext cx="1611" cy="1611"/>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1611" h="1611">
                  <a:moveTo>
                    <a:pt x="720" y="1153"/>
                  </a:moveTo>
                  <a:cubicBezTo>
                    <a:pt x="679" y="1153"/>
                    <a:pt x="638" y="1169"/>
                    <a:pt x="607" y="1200"/>
                  </a:cubicBezTo>
                  <a:cubicBezTo>
                    <a:pt x="545" y="1262"/>
                    <a:pt x="545" y="1363"/>
                    <a:pt x="607" y="1425"/>
                  </a:cubicBezTo>
                  <a:cubicBezTo>
                    <a:pt x="669" y="1488"/>
                    <a:pt x="770" y="1488"/>
                    <a:pt x="833" y="1425"/>
                  </a:cubicBezTo>
                  <a:cubicBezTo>
                    <a:pt x="895" y="1363"/>
                    <a:pt x="895" y="1262"/>
                    <a:pt x="833" y="1200"/>
                  </a:cubicBezTo>
                  <a:cubicBezTo>
                    <a:pt x="802" y="1169"/>
                    <a:pt x="761" y="1153"/>
                    <a:pt x="720" y="1153"/>
                  </a:cubicBezTo>
                  <a:close/>
                  <a:moveTo>
                    <a:pt x="296" y="729"/>
                  </a:moveTo>
                  <a:cubicBezTo>
                    <a:pt x="256" y="729"/>
                    <a:pt x="215" y="745"/>
                    <a:pt x="184" y="776"/>
                  </a:cubicBezTo>
                  <a:cubicBezTo>
                    <a:pt x="121" y="838"/>
                    <a:pt x="121" y="939"/>
                    <a:pt x="184" y="1002"/>
                  </a:cubicBezTo>
                  <a:cubicBezTo>
                    <a:pt x="246" y="1064"/>
                    <a:pt x="347" y="1064"/>
                    <a:pt x="409" y="1002"/>
                  </a:cubicBezTo>
                  <a:cubicBezTo>
                    <a:pt x="471" y="939"/>
                    <a:pt x="471" y="838"/>
                    <a:pt x="409" y="776"/>
                  </a:cubicBezTo>
                  <a:cubicBezTo>
                    <a:pt x="378" y="745"/>
                    <a:pt x="337" y="729"/>
                    <a:pt x="296" y="729"/>
                  </a:cubicBezTo>
                  <a:close/>
                  <a:moveTo>
                    <a:pt x="0" y="0"/>
                  </a:moveTo>
                  <a:lnTo>
                    <a:pt x="1611" y="1611"/>
                  </a:lnTo>
                  <a:lnTo>
                    <a:pt x="0" y="1611"/>
                  </a:lnTo>
                  <a:lnTo>
                    <a:pt x="0" y="0"/>
                  </a:lnTo>
                  <a:close/>
                </a:path>
              </a:pathLst>
            </a:custGeom>
            <a:solidFill>
              <a:srgbClr val="0F2E3E"/>
            </a:solidFill>
            <a:ln>
              <a:solidFill>
                <a:srgbClr val="0F2E3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 name="椭圆 4"/>
            <p:cNvSpPr/>
            <p:nvPr userDrawn="1"/>
          </p:nvSpPr>
          <p:spPr>
            <a:xfrm>
              <a:off x="9141" y="242"/>
              <a:ext cx="319" cy="319"/>
            </a:xfrm>
            <a:prstGeom prst="ellipse">
              <a:avLst/>
            </a:prstGeom>
            <a:noFill/>
            <a:ln w="34925">
              <a:solidFill>
                <a:srgbClr val="C8C8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userDrawn="1"/>
          </p:nvSpPr>
          <p:spPr>
            <a:xfrm>
              <a:off x="9741" y="242"/>
              <a:ext cx="319" cy="319"/>
            </a:xfrm>
            <a:prstGeom prst="ellipse">
              <a:avLst/>
            </a:prstGeom>
            <a:noFill/>
            <a:ln w="34925">
              <a:solidFill>
                <a:srgbClr val="C8C8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a:xfrm>
            <a:off x="669882" y="432000"/>
            <a:ext cx="10852237" cy="648000"/>
          </a:xfrm>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35.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KSO_TEMPLATE" hidden="1"/>
          <p:cNvSpPr/>
          <p:nvPr>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36.xml"/><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5.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image" Target="../media/image9.svg"/><Relationship Id="rId7" Type="http://schemas.openxmlformats.org/officeDocument/2006/relationships/image" Target="../media/image12.png"/><Relationship Id="rId6" Type="http://schemas.openxmlformats.org/officeDocument/2006/relationships/image" Target="../media/image8.svg"/><Relationship Id="rId5" Type="http://schemas.openxmlformats.org/officeDocument/2006/relationships/image" Target="../media/image11.png"/><Relationship Id="rId4" Type="http://schemas.openxmlformats.org/officeDocument/2006/relationships/image" Target="../media/image7.svg"/><Relationship Id="rId3" Type="http://schemas.openxmlformats.org/officeDocument/2006/relationships/image" Target="../media/image10.png"/><Relationship Id="rId2" Type="http://schemas.openxmlformats.org/officeDocument/2006/relationships/image" Target="../media/image6.svg"/><Relationship Id="rId10"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8.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9.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50.xml"/><Relationship Id="rId2" Type="http://schemas.openxmlformats.org/officeDocument/2006/relationships/image" Target="../media/image1.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9.xml"/><Relationship Id="rId2" Type="http://schemas.openxmlformats.org/officeDocument/2006/relationships/image" Target="../media/image3.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42.xml"/><Relationship Id="rId2" Type="http://schemas.openxmlformats.org/officeDocument/2006/relationships/image" Target="../media/image2.sv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image" Target="../media/image5.svg"/><Relationship Id="rId7" Type="http://schemas.openxmlformats.org/officeDocument/2006/relationships/image" Target="../media/image7.png"/><Relationship Id="rId6" Type="http://schemas.openxmlformats.org/officeDocument/2006/relationships/image" Target="../media/image4.svg"/><Relationship Id="rId5" Type="http://schemas.openxmlformats.org/officeDocument/2006/relationships/image" Target="../media/image6.png"/><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2.svg"/><Relationship Id="rId10"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47670" y="2626360"/>
            <a:ext cx="6297295" cy="1198880"/>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dist"/>
            <a:r>
              <a:rPr lang="zh-CN" altLang="en-US" sz="7200">
                <a:solidFill>
                  <a:srgbClr val="0F2E3E"/>
                </a:solidFill>
                <a:latin typeface="思源黑体旧字形 Normal" panose="020B0400000000000000" charset="-128"/>
                <a:ea typeface="思源黑体旧字形 Normal" panose="020B0400000000000000" charset="-128"/>
              </a:rPr>
              <a:t>毕业论文答辩</a:t>
            </a:r>
            <a:endParaRPr lang="zh-CN" altLang="en-US" sz="7200">
              <a:solidFill>
                <a:srgbClr val="0F2E3E"/>
              </a:solidFill>
              <a:latin typeface="思源黑体旧字形 Normal" panose="020B0400000000000000" charset="-128"/>
              <a:ea typeface="思源黑体旧字形 Normal" panose="020B0400000000000000" charset="-128"/>
            </a:endParaRPr>
          </a:p>
        </p:txBody>
      </p:sp>
      <p:sp>
        <p:nvSpPr>
          <p:cNvPr id="5" name="文本框 4"/>
          <p:cNvSpPr txBox="1"/>
          <p:nvPr/>
        </p:nvSpPr>
        <p:spPr>
          <a:xfrm>
            <a:off x="3613785" y="4375785"/>
            <a:ext cx="2237105" cy="398780"/>
          </a:xfrm>
          <a:prstGeom prst="rect">
            <a:avLst/>
          </a:prstGeom>
          <a:noFill/>
        </p:spPr>
        <p:txBody>
          <a:bodyPr wrap="square" rtlCol="0">
            <a:spAutoFit/>
          </a:bodyPr>
          <a:p>
            <a:pPr algn="ctr"/>
            <a:r>
              <a:rPr lang="zh-CN" altLang="en-US" sz="2000">
                <a:solidFill>
                  <a:srgbClr val="0F2E3E"/>
                </a:solidFill>
                <a:latin typeface="思源黑体旧字形 Normal" panose="020B0400000000000000" charset="-128"/>
                <a:ea typeface="思源黑体旧字形 Normal" panose="020B0400000000000000" charset="-128"/>
              </a:rPr>
              <a:t>答辩人：香梨儿</a:t>
            </a:r>
            <a:endParaRPr lang="zh-CN" altLang="en-US" sz="2000">
              <a:solidFill>
                <a:srgbClr val="0F2E3E"/>
              </a:solidFill>
              <a:latin typeface="思源黑体旧字形 Normal" panose="020B0400000000000000" charset="-128"/>
              <a:ea typeface="思源黑体旧字形 Normal" panose="020B0400000000000000" charset="-128"/>
            </a:endParaRPr>
          </a:p>
        </p:txBody>
      </p:sp>
      <p:sp>
        <p:nvSpPr>
          <p:cNvPr id="6" name="文本框 5"/>
          <p:cNvSpPr txBox="1"/>
          <p:nvPr/>
        </p:nvSpPr>
        <p:spPr>
          <a:xfrm>
            <a:off x="6184900" y="4375785"/>
            <a:ext cx="2237105" cy="398780"/>
          </a:xfrm>
          <a:prstGeom prst="rect">
            <a:avLst/>
          </a:prstGeom>
          <a:noFill/>
        </p:spPr>
        <p:txBody>
          <a:bodyPr wrap="square" rtlCol="0">
            <a:spAutoFit/>
          </a:bodyPr>
          <a:p>
            <a:pPr algn="ctr"/>
            <a:r>
              <a:rPr lang="zh-CN" altLang="en-US" sz="2000">
                <a:solidFill>
                  <a:srgbClr val="0F2E3E"/>
                </a:solidFill>
                <a:latin typeface="思源黑体旧字形 Normal" panose="020B0400000000000000" charset="-128"/>
                <a:ea typeface="思源黑体旧字形 Normal" panose="020B0400000000000000" charset="-128"/>
              </a:rPr>
              <a:t>指导教师：稻壳儿</a:t>
            </a:r>
            <a:endParaRPr lang="zh-CN" altLang="en-US" sz="2000">
              <a:solidFill>
                <a:srgbClr val="0F2E3E"/>
              </a:solidFill>
              <a:latin typeface="思源黑体旧字形 Normal" panose="020B0400000000000000" charset="-128"/>
              <a:ea typeface="思源黑体旧字形 Normal" panose="020B0400000000000000" charset="-128"/>
            </a:endParaRPr>
          </a:p>
        </p:txBody>
      </p:sp>
      <p:sp>
        <p:nvSpPr>
          <p:cNvPr id="7" name="文本框 6"/>
          <p:cNvSpPr txBox="1"/>
          <p:nvPr/>
        </p:nvSpPr>
        <p:spPr>
          <a:xfrm>
            <a:off x="3074035" y="3694430"/>
            <a:ext cx="6045200" cy="410845"/>
          </a:xfrm>
          <a:prstGeom prst="rect">
            <a:avLst/>
          </a:prstGeom>
          <a:noFill/>
        </p:spPr>
        <p:txBody>
          <a:bodyPr wrap="square" rtlCol="0">
            <a:spAutoFit/>
          </a:bodyPr>
          <a:p>
            <a:pPr algn="dist">
              <a:lnSpc>
                <a:spcPct val="130000"/>
              </a:lnSpc>
            </a:pPr>
            <a:r>
              <a:rPr lang="en-US" altLang="zh-CN" sz="1600">
                <a:solidFill>
                  <a:schemeClr val="tx1">
                    <a:lumMod val="75000"/>
                    <a:lumOff val="25000"/>
                  </a:schemeClr>
                </a:solidFill>
                <a:latin typeface="思源黑体旧字形 Normal" panose="020B0400000000000000" charset="-128"/>
                <a:ea typeface="思源黑体旧字形 Normal" panose="020B0400000000000000" charset="-128"/>
              </a:rPr>
              <a:t>IPSUM DOLOR CONSECTE ADIPISCING MAECENAS PORTTITOR</a:t>
            </a:r>
            <a:endParaRPr lang="en-US" altLang="zh-CN" sz="1600">
              <a:solidFill>
                <a:schemeClr val="tx1">
                  <a:lumMod val="75000"/>
                  <a:lumOff val="25000"/>
                </a:schemeClr>
              </a:solidFill>
              <a:latin typeface="思源黑体旧字形 Normal" panose="020B0400000000000000" charset="-128"/>
              <a:ea typeface="思源黑体旧字形 Normal" panose="020B0400000000000000" charset="-128"/>
            </a:endParaRPr>
          </a:p>
        </p:txBody>
      </p:sp>
      <p:sp>
        <p:nvSpPr>
          <p:cNvPr id="8" name="文本框 7"/>
          <p:cNvSpPr txBox="1"/>
          <p:nvPr/>
        </p:nvSpPr>
        <p:spPr>
          <a:xfrm>
            <a:off x="4407535" y="6135370"/>
            <a:ext cx="3375660" cy="306705"/>
          </a:xfrm>
          <a:prstGeom prst="rect">
            <a:avLst/>
          </a:prstGeom>
          <a:noFill/>
        </p:spPr>
        <p:txBody>
          <a:bodyPr wrap="square" rtlCol="0">
            <a:spAutoFit/>
          </a:bodyPr>
          <a:p>
            <a:pPr algn="ctr"/>
            <a:r>
              <a:rPr lang="zh-CN" altLang="en-US" sz="1400">
                <a:solidFill>
                  <a:srgbClr val="0F2E3E"/>
                </a:solidFill>
                <a:latin typeface="思源黑体旧字形 Normal" panose="020B0400000000000000" charset="-128"/>
                <a:ea typeface="思源黑体旧字形 Normal" panose="020B0400000000000000" charset="-128"/>
              </a:rPr>
              <a:t>计算机工程学院    计算机技术</a:t>
            </a:r>
            <a:r>
              <a:rPr lang="en-US" altLang="zh-CN" sz="1400">
                <a:solidFill>
                  <a:srgbClr val="0F2E3E"/>
                </a:solidFill>
                <a:latin typeface="思源黑体旧字形 Normal" panose="020B0400000000000000" charset="-128"/>
                <a:ea typeface="思源黑体旧字形 Normal" panose="020B0400000000000000" charset="-128"/>
              </a:rPr>
              <a:t>2</a:t>
            </a:r>
            <a:r>
              <a:rPr lang="zh-CN" altLang="en-US" sz="1400">
                <a:solidFill>
                  <a:srgbClr val="0F2E3E"/>
                </a:solidFill>
                <a:latin typeface="思源黑体旧字形 Normal" panose="020B0400000000000000" charset="-128"/>
                <a:ea typeface="思源黑体旧字形 Normal" panose="020B0400000000000000" charset="-128"/>
              </a:rPr>
              <a:t>班</a:t>
            </a:r>
            <a:endParaRPr lang="zh-CN" altLang="en-US" sz="1400">
              <a:solidFill>
                <a:srgbClr val="0F2E3E"/>
              </a:solidFill>
              <a:latin typeface="思源黑体旧字形 Normal" panose="020B0400000000000000" charset="-128"/>
              <a:ea typeface="思源黑体旧字形 Normal" panose="020B0400000000000000" charset="-128"/>
            </a:endParaRPr>
          </a:p>
        </p:txBody>
      </p:sp>
      <p:grpSp>
        <p:nvGrpSpPr>
          <p:cNvPr id="9" name="组合 8"/>
          <p:cNvGrpSpPr/>
          <p:nvPr/>
        </p:nvGrpSpPr>
        <p:grpSpPr>
          <a:xfrm>
            <a:off x="5574030" y="1321435"/>
            <a:ext cx="1043305" cy="1043305"/>
            <a:chOff x="8656" y="1407"/>
            <a:chExt cx="1890" cy="1890"/>
          </a:xfrm>
        </p:grpSpPr>
        <p:sp>
          <p:nvSpPr>
            <p:cNvPr id="14" name="椭圆 13"/>
            <p:cNvSpPr/>
            <p:nvPr/>
          </p:nvSpPr>
          <p:spPr>
            <a:xfrm>
              <a:off x="8710" y="1461"/>
              <a:ext cx="1782" cy="1782"/>
            </a:xfrm>
            <a:prstGeom prst="ellipse">
              <a:avLst/>
            </a:prstGeom>
            <a:solidFill>
              <a:srgbClr val="0F2E3E"/>
            </a:solidFill>
            <a:ln>
              <a:noFill/>
            </a:ln>
            <a:effectLst>
              <a:outerShdw blurRad="508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367954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994" y="1925"/>
              <a:ext cx="1211" cy="914"/>
            </a:xfrm>
            <a:prstGeom prst="rect">
              <a:avLst/>
            </a:prstGeom>
          </p:spPr>
        </p:pic>
        <p:sp>
          <p:nvSpPr>
            <p:cNvPr id="3" name="椭圆 2"/>
            <p:cNvSpPr/>
            <p:nvPr/>
          </p:nvSpPr>
          <p:spPr>
            <a:xfrm>
              <a:off x="8656" y="1407"/>
              <a:ext cx="1890" cy="1890"/>
            </a:xfrm>
            <a:prstGeom prst="ellipse">
              <a:avLst/>
            </a:prstGeom>
            <a:noFill/>
            <a:ln w="25400">
              <a:solidFill>
                <a:srgbClr val="0F2E3E"/>
              </a:solidFill>
            </a:ln>
            <a:effectLst>
              <a:outerShdw blurRad="508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1225550" y="3157855"/>
            <a:ext cx="15544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研究成果展示</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9" name="文本框 8"/>
          <p:cNvSpPr txBox="1"/>
          <p:nvPr/>
        </p:nvSpPr>
        <p:spPr>
          <a:xfrm>
            <a:off x="891540" y="3475355"/>
            <a:ext cx="2242185" cy="1032510"/>
          </a:xfrm>
          <a:prstGeom prst="rect">
            <a:avLst/>
          </a:prstGeom>
          <a:noFill/>
        </p:spPr>
        <p:txBody>
          <a:bodyPr wrap="square" rtlCol="0" anchor="t">
            <a:noAutofit/>
          </a:bodyPr>
          <a:p>
            <a:pPr algn="ctr"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grpSp>
        <p:nvGrpSpPr>
          <p:cNvPr id="5" name="组合 4"/>
          <p:cNvGrpSpPr/>
          <p:nvPr/>
        </p:nvGrpSpPr>
        <p:grpSpPr>
          <a:xfrm>
            <a:off x="1111885" y="1451610"/>
            <a:ext cx="1781175" cy="1409700"/>
            <a:chOff x="1785" y="2315"/>
            <a:chExt cx="3634" cy="2875"/>
          </a:xfrm>
        </p:grpSpPr>
        <p:sp>
          <p:nvSpPr>
            <p:cNvPr id="2" name="矩形 1"/>
            <p:cNvSpPr/>
            <p:nvPr/>
          </p:nvSpPr>
          <p:spPr>
            <a:xfrm>
              <a:off x="1785" y="2315"/>
              <a:ext cx="3634" cy="2493"/>
            </a:xfrm>
            <a:prstGeom prst="rect">
              <a:avLst/>
            </a:prstGeom>
            <a:blipFill rotWithShape="1">
              <a:blip r:embed="rId1"/>
              <a:tile tx="0" ty="0" sx="100000" sy="100000" flip="none" algn="tl"/>
            </a:blipFill>
            <a:ln w="25400">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flipV="1">
              <a:off x="3161" y="4808"/>
              <a:ext cx="850" cy="383"/>
            </a:xfrm>
            <a:prstGeom prst="triangle">
              <a:avLst/>
            </a:prstGeom>
            <a:solidFill>
              <a:srgbClr val="0F2E3E"/>
            </a:solidFill>
            <a:ln>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3982720" y="3157855"/>
            <a:ext cx="15544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研究成果展示</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7" name="文本框 6"/>
          <p:cNvSpPr txBox="1"/>
          <p:nvPr/>
        </p:nvSpPr>
        <p:spPr>
          <a:xfrm>
            <a:off x="3648710" y="3475355"/>
            <a:ext cx="2242185" cy="1032510"/>
          </a:xfrm>
          <a:prstGeom prst="rect">
            <a:avLst/>
          </a:prstGeom>
          <a:noFill/>
        </p:spPr>
        <p:txBody>
          <a:bodyPr wrap="square" rtlCol="0" anchor="t">
            <a:noAutofit/>
          </a:bodyPr>
          <a:p>
            <a:pPr algn="ctr"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grpSp>
        <p:nvGrpSpPr>
          <p:cNvPr id="10" name="组合 9"/>
          <p:cNvGrpSpPr/>
          <p:nvPr/>
        </p:nvGrpSpPr>
        <p:grpSpPr>
          <a:xfrm>
            <a:off x="3869055" y="1451610"/>
            <a:ext cx="1781175" cy="1409700"/>
            <a:chOff x="1785" y="2315"/>
            <a:chExt cx="3634" cy="2875"/>
          </a:xfrm>
        </p:grpSpPr>
        <p:sp>
          <p:nvSpPr>
            <p:cNvPr id="11" name="矩形 10"/>
            <p:cNvSpPr/>
            <p:nvPr/>
          </p:nvSpPr>
          <p:spPr>
            <a:xfrm>
              <a:off x="1785" y="2315"/>
              <a:ext cx="3634" cy="2493"/>
            </a:xfrm>
            <a:prstGeom prst="rect">
              <a:avLst/>
            </a:prstGeom>
            <a:blipFill rotWithShape="1">
              <a:blip r:embed="rId1"/>
              <a:tile tx="0" ty="0" sx="100000" sy="100000" flip="none" algn="t"/>
            </a:blipFill>
            <a:ln w="25400">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等腰三角形 11"/>
            <p:cNvSpPr/>
            <p:nvPr/>
          </p:nvSpPr>
          <p:spPr>
            <a:xfrm flipV="1">
              <a:off x="3161" y="4808"/>
              <a:ext cx="850" cy="383"/>
            </a:xfrm>
            <a:prstGeom prst="triangle">
              <a:avLst/>
            </a:prstGeom>
            <a:solidFill>
              <a:srgbClr val="0F2E3E"/>
            </a:solidFill>
            <a:ln>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文本框 12"/>
          <p:cNvSpPr txBox="1"/>
          <p:nvPr/>
        </p:nvSpPr>
        <p:spPr>
          <a:xfrm>
            <a:off x="6721475" y="3157855"/>
            <a:ext cx="15544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研究成果展示</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4" name="文本框 13"/>
          <p:cNvSpPr txBox="1"/>
          <p:nvPr/>
        </p:nvSpPr>
        <p:spPr>
          <a:xfrm>
            <a:off x="6387465" y="3475355"/>
            <a:ext cx="2242185" cy="1032510"/>
          </a:xfrm>
          <a:prstGeom prst="rect">
            <a:avLst/>
          </a:prstGeom>
          <a:noFill/>
        </p:spPr>
        <p:txBody>
          <a:bodyPr wrap="square" rtlCol="0" anchor="t">
            <a:noAutofit/>
          </a:bodyPr>
          <a:p>
            <a:pPr algn="ctr"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grpSp>
        <p:nvGrpSpPr>
          <p:cNvPr id="15" name="组合 14"/>
          <p:cNvGrpSpPr/>
          <p:nvPr/>
        </p:nvGrpSpPr>
        <p:grpSpPr>
          <a:xfrm>
            <a:off x="6607810" y="1451610"/>
            <a:ext cx="1781175" cy="1409700"/>
            <a:chOff x="1785" y="2315"/>
            <a:chExt cx="3634" cy="2875"/>
          </a:xfrm>
        </p:grpSpPr>
        <p:sp>
          <p:nvSpPr>
            <p:cNvPr id="16" name="矩形 15"/>
            <p:cNvSpPr/>
            <p:nvPr/>
          </p:nvSpPr>
          <p:spPr>
            <a:xfrm>
              <a:off x="1785" y="2315"/>
              <a:ext cx="3634" cy="2493"/>
            </a:xfrm>
            <a:prstGeom prst="rect">
              <a:avLst/>
            </a:prstGeom>
            <a:blipFill rotWithShape="1">
              <a:blip r:embed="rId1"/>
              <a:tile tx="0" ty="0" sx="100000" sy="100000" flip="none" algn="tr"/>
            </a:blipFill>
            <a:ln w="25400">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等腰三角形 16"/>
            <p:cNvSpPr/>
            <p:nvPr/>
          </p:nvSpPr>
          <p:spPr>
            <a:xfrm flipV="1">
              <a:off x="3161" y="4808"/>
              <a:ext cx="850" cy="383"/>
            </a:xfrm>
            <a:prstGeom prst="triangle">
              <a:avLst/>
            </a:prstGeom>
            <a:solidFill>
              <a:srgbClr val="0F2E3E"/>
            </a:solidFill>
            <a:ln>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8" name="文本框 17"/>
          <p:cNvSpPr txBox="1"/>
          <p:nvPr/>
        </p:nvSpPr>
        <p:spPr>
          <a:xfrm>
            <a:off x="9448165" y="3157855"/>
            <a:ext cx="15544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研究成果展示</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9" name="文本框 18"/>
          <p:cNvSpPr txBox="1"/>
          <p:nvPr/>
        </p:nvSpPr>
        <p:spPr>
          <a:xfrm>
            <a:off x="9114155" y="3475355"/>
            <a:ext cx="2242185" cy="1032510"/>
          </a:xfrm>
          <a:prstGeom prst="rect">
            <a:avLst/>
          </a:prstGeom>
          <a:noFill/>
        </p:spPr>
        <p:txBody>
          <a:bodyPr wrap="square" rtlCol="0" anchor="t">
            <a:noAutofit/>
          </a:bodyPr>
          <a:p>
            <a:pPr algn="ctr"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grpSp>
        <p:nvGrpSpPr>
          <p:cNvPr id="20" name="组合 19"/>
          <p:cNvGrpSpPr/>
          <p:nvPr/>
        </p:nvGrpSpPr>
        <p:grpSpPr>
          <a:xfrm>
            <a:off x="9334500" y="1451610"/>
            <a:ext cx="1781175" cy="1409700"/>
            <a:chOff x="1785" y="2315"/>
            <a:chExt cx="3634" cy="2875"/>
          </a:xfrm>
        </p:grpSpPr>
        <p:sp>
          <p:nvSpPr>
            <p:cNvPr id="21" name="矩形 20"/>
            <p:cNvSpPr/>
            <p:nvPr/>
          </p:nvSpPr>
          <p:spPr>
            <a:xfrm>
              <a:off x="1785" y="2315"/>
              <a:ext cx="3634" cy="2493"/>
            </a:xfrm>
            <a:prstGeom prst="rect">
              <a:avLst/>
            </a:prstGeom>
            <a:blipFill rotWithShape="1">
              <a:blip r:embed="rId1"/>
              <a:tile tx="0" ty="0" sx="100000" sy="100000" flip="none" algn="l"/>
            </a:blipFill>
            <a:ln w="25400">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等腰三角形 21"/>
            <p:cNvSpPr/>
            <p:nvPr/>
          </p:nvSpPr>
          <p:spPr>
            <a:xfrm flipV="1">
              <a:off x="3161" y="4808"/>
              <a:ext cx="850" cy="383"/>
            </a:xfrm>
            <a:prstGeom prst="triangle">
              <a:avLst/>
            </a:prstGeom>
            <a:solidFill>
              <a:srgbClr val="0F2E3E"/>
            </a:solidFill>
            <a:ln>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1442720" y="1475740"/>
            <a:ext cx="15544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研究成果应用</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9" name="文本框 8"/>
          <p:cNvSpPr txBox="1"/>
          <p:nvPr/>
        </p:nvSpPr>
        <p:spPr>
          <a:xfrm>
            <a:off x="1442720" y="1803400"/>
            <a:ext cx="4570730"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pic>
        <p:nvPicPr>
          <p:cNvPr id="30" name="图片 29" descr="45304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26795" y="1475740"/>
            <a:ext cx="415925" cy="415925"/>
          </a:xfrm>
          <a:prstGeom prst="rect">
            <a:avLst/>
          </a:prstGeom>
        </p:spPr>
      </p:pic>
      <p:pic>
        <p:nvPicPr>
          <p:cNvPr id="33" name="图片 32" descr="4522495"/>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10300" y="1455420"/>
            <a:ext cx="511810" cy="511810"/>
          </a:xfrm>
          <a:prstGeom prst="rect">
            <a:avLst/>
          </a:prstGeom>
        </p:spPr>
      </p:pic>
      <p:pic>
        <p:nvPicPr>
          <p:cNvPr id="32" name="图片 31" descr="452249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9650" y="3941445"/>
            <a:ext cx="450215" cy="450215"/>
          </a:xfrm>
          <a:prstGeom prst="rect">
            <a:avLst/>
          </a:prstGeom>
        </p:spPr>
      </p:pic>
      <p:pic>
        <p:nvPicPr>
          <p:cNvPr id="31" name="图片 30" descr="4522478"/>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10300" y="3891280"/>
            <a:ext cx="516890" cy="516890"/>
          </a:xfrm>
          <a:prstGeom prst="rect">
            <a:avLst/>
          </a:prstGeom>
        </p:spPr>
      </p:pic>
      <p:sp>
        <p:nvSpPr>
          <p:cNvPr id="4" name="文本框 3"/>
          <p:cNvSpPr txBox="1"/>
          <p:nvPr/>
        </p:nvSpPr>
        <p:spPr>
          <a:xfrm>
            <a:off x="1442720" y="3952240"/>
            <a:ext cx="15544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研究成果应用</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5" name="文本框 4"/>
          <p:cNvSpPr txBox="1"/>
          <p:nvPr/>
        </p:nvSpPr>
        <p:spPr>
          <a:xfrm>
            <a:off x="1442720" y="4279900"/>
            <a:ext cx="4570730"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7" name="文本框 6"/>
          <p:cNvSpPr txBox="1"/>
          <p:nvPr/>
        </p:nvSpPr>
        <p:spPr>
          <a:xfrm>
            <a:off x="6659880" y="1475740"/>
            <a:ext cx="15544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研究成果应用</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0" name="文本框 9"/>
          <p:cNvSpPr txBox="1"/>
          <p:nvPr/>
        </p:nvSpPr>
        <p:spPr>
          <a:xfrm>
            <a:off x="6659880" y="1803400"/>
            <a:ext cx="4570730"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12" name="文本框 11"/>
          <p:cNvSpPr txBox="1"/>
          <p:nvPr/>
        </p:nvSpPr>
        <p:spPr>
          <a:xfrm>
            <a:off x="6659880" y="3952240"/>
            <a:ext cx="15544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研究成果应用</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3" name="文本框 12"/>
          <p:cNvSpPr txBox="1"/>
          <p:nvPr/>
        </p:nvSpPr>
        <p:spPr>
          <a:xfrm>
            <a:off x="6659880" y="4279900"/>
            <a:ext cx="4570730"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Tree>
    <p:custDataLst>
      <p:tags r:id="rId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276725" y="2867025"/>
            <a:ext cx="3639185" cy="82994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dist"/>
            <a:r>
              <a:rPr lang="zh-CN" altLang="en-US" sz="4800">
                <a:solidFill>
                  <a:srgbClr val="0F2E3E"/>
                </a:solidFill>
                <a:latin typeface="思源黑体旧字形 Normal" panose="020B0400000000000000" charset="-128"/>
                <a:ea typeface="思源黑体旧字形 Normal" panose="020B0400000000000000" charset="-128"/>
                <a:sym typeface="+mn-ea"/>
              </a:rPr>
              <a:t>总结和致谢</a:t>
            </a:r>
            <a:endParaRPr lang="zh-CN" altLang="en-US" sz="4800">
              <a:solidFill>
                <a:srgbClr val="0F2E3E"/>
              </a:solidFill>
              <a:latin typeface="思源黑体旧字形 Normal" panose="020B0400000000000000" charset="-128"/>
              <a:ea typeface="思源黑体旧字形 Normal" panose="020B0400000000000000" charset="-128"/>
            </a:endParaRPr>
          </a:p>
        </p:txBody>
      </p:sp>
      <p:sp>
        <p:nvSpPr>
          <p:cNvPr id="55" name="矩形 54"/>
          <p:cNvSpPr/>
          <p:nvPr/>
        </p:nvSpPr>
        <p:spPr>
          <a:xfrm>
            <a:off x="3358515" y="3784600"/>
            <a:ext cx="5475605" cy="829945"/>
          </a:xfrm>
          <a:prstGeom prst="rect">
            <a:avLst/>
          </a:prstGeom>
        </p:spPr>
        <p:txBody>
          <a:bodyPr wrap="square">
            <a:spAutoFit/>
          </a:bodyPr>
          <a:p>
            <a:pPr lvl="0" algn="ctr" fontAlgn="base">
              <a:lnSpc>
                <a:spcPct val="200000"/>
              </a:lnSpc>
              <a:buClrTx/>
              <a:buSzTx/>
              <a:buFontTx/>
              <a:defRPr/>
            </a:pPr>
            <a:r>
              <a:rPr lang="en-US" altLang="zh-CN" sz="1200">
                <a:latin typeface="思源黑体旧字形 Light" panose="020B0300000000000000" charset="-128"/>
                <a:ea typeface="思源黑体旧字形 Light" panose="020B0300000000000000" charset="-128"/>
                <a:sym typeface="+mn-ea"/>
              </a:rPr>
              <a:t>Lorem ipsum dolor sit amet, consectetur adipiscing elit. Donec luctus nibh sit amet sem vulputate venenatis bibendum orci pulvinar. </a:t>
            </a:r>
            <a:endParaRPr lang="en-US" altLang="zh-CN" sz="1200">
              <a:latin typeface="思源黑体旧字形 Light" panose="020B0300000000000000" charset="-128"/>
              <a:ea typeface="思源黑体旧字形 Light" panose="020B0300000000000000" charset="-128"/>
              <a:sym typeface="+mn-ea"/>
            </a:endParaRPr>
          </a:p>
        </p:txBody>
      </p:sp>
      <p:sp>
        <p:nvSpPr>
          <p:cNvPr id="3" name="文本框 2"/>
          <p:cNvSpPr txBox="1"/>
          <p:nvPr/>
        </p:nvSpPr>
        <p:spPr>
          <a:xfrm>
            <a:off x="5402580" y="1457960"/>
            <a:ext cx="1386205" cy="1322070"/>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dist"/>
            <a:r>
              <a:rPr lang="en-US" altLang="zh-CN" sz="8000">
                <a:solidFill>
                  <a:srgbClr val="0F2E3E"/>
                </a:solidFill>
                <a:latin typeface="思源黑体旧字形 Normal" panose="020B0400000000000000" charset="-128"/>
                <a:ea typeface="思源黑体旧字形 Normal" panose="020B0400000000000000" charset="-128"/>
              </a:rPr>
              <a:t>04</a:t>
            </a:r>
            <a:endParaRPr lang="en-US" altLang="zh-CN" sz="8000">
              <a:solidFill>
                <a:srgbClr val="0F2E3E"/>
              </a:solidFill>
              <a:latin typeface="思源黑体旧字形 Normal" panose="020B0400000000000000" charset="-128"/>
              <a:ea typeface="思源黑体旧字形 Normal" panose="020B0400000000000000" charset="-128"/>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1351915" y="1925320"/>
            <a:ext cx="3162935" cy="3148330"/>
            <a:chOff x="1100" y="2432"/>
            <a:chExt cx="5400" cy="5374"/>
          </a:xfrm>
          <a:blipFill rotWithShape="1">
            <a:blip r:embed="rId1"/>
            <a:tile tx="0" ty="0" sx="100000" sy="100000" flip="none" algn="l"/>
          </a:blipFill>
        </p:grpSpPr>
        <p:sp>
          <p:nvSpPr>
            <p:cNvPr id="4" name="矩形 3"/>
            <p:cNvSpPr/>
            <p:nvPr/>
          </p:nvSpPr>
          <p:spPr>
            <a:xfrm>
              <a:off x="3850" y="2432"/>
              <a:ext cx="2650" cy="2650"/>
            </a:xfrm>
            <a:prstGeom prst="rect">
              <a:avLst/>
            </a:prstGeom>
            <a:solidFill>
              <a:srgbClr val="0F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1100" y="2432"/>
              <a:ext cx="2650" cy="2650"/>
            </a:xfrm>
            <a:prstGeom prst="rect">
              <a:avLst/>
            </a:prstGeom>
            <a:grpFill/>
            <a:ln>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100" y="5156"/>
              <a:ext cx="2650" cy="2650"/>
            </a:xfrm>
            <a:prstGeom prst="rect">
              <a:avLst/>
            </a:prstGeom>
            <a:grpFill/>
            <a:ln>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3850" y="5156"/>
              <a:ext cx="2650" cy="2650"/>
            </a:xfrm>
            <a:prstGeom prst="rect">
              <a:avLst/>
            </a:prstGeom>
            <a:grpFill/>
            <a:ln>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文本框 6"/>
          <p:cNvSpPr txBox="1"/>
          <p:nvPr/>
        </p:nvSpPr>
        <p:spPr>
          <a:xfrm>
            <a:off x="3397885" y="2508885"/>
            <a:ext cx="894080" cy="521970"/>
          </a:xfrm>
          <a:prstGeom prst="rect">
            <a:avLst/>
          </a:prstGeom>
          <a:noFill/>
        </p:spPr>
        <p:txBody>
          <a:bodyPr wrap="none" rtlCol="0" anchor="t">
            <a:spAutoFit/>
          </a:bodyPr>
          <a:p>
            <a:r>
              <a:rPr lang="zh-CN" altLang="en-US" sz="2800">
                <a:solidFill>
                  <a:schemeClr val="bg1"/>
                </a:solidFill>
                <a:latin typeface="思源黑体旧字形 Normal" panose="020B0400000000000000" charset="-128"/>
                <a:ea typeface="思源黑体旧字形 Normal" panose="020B0400000000000000" charset="-128"/>
                <a:sym typeface="+mn-ea"/>
              </a:rPr>
              <a:t>总结</a:t>
            </a:r>
            <a:endParaRPr lang="zh-CN" altLang="en-US" sz="2800">
              <a:solidFill>
                <a:schemeClr val="bg1"/>
              </a:solidFill>
              <a:latin typeface="思源黑体旧字形 Normal" panose="020B0400000000000000" charset="-128"/>
              <a:ea typeface="思源黑体旧字形 Normal" panose="020B0400000000000000" charset="-128"/>
              <a:sym typeface="+mn-ea"/>
            </a:endParaRPr>
          </a:p>
        </p:txBody>
      </p:sp>
      <p:sp>
        <p:nvSpPr>
          <p:cNvPr id="8" name="文本框 7"/>
          <p:cNvSpPr txBox="1"/>
          <p:nvPr/>
        </p:nvSpPr>
        <p:spPr>
          <a:xfrm>
            <a:off x="5016500" y="1668780"/>
            <a:ext cx="10972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论文总结</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0" name="文本框 9"/>
          <p:cNvSpPr txBox="1"/>
          <p:nvPr/>
        </p:nvSpPr>
        <p:spPr>
          <a:xfrm>
            <a:off x="5016500" y="1996440"/>
            <a:ext cx="6030595"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11" name="文本框 10"/>
          <p:cNvSpPr txBox="1"/>
          <p:nvPr/>
        </p:nvSpPr>
        <p:spPr>
          <a:xfrm>
            <a:off x="5016500" y="3679190"/>
            <a:ext cx="10972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论文总结</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2" name="文本框 11"/>
          <p:cNvSpPr txBox="1"/>
          <p:nvPr/>
        </p:nvSpPr>
        <p:spPr>
          <a:xfrm>
            <a:off x="5016500" y="4006850"/>
            <a:ext cx="6030595"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93595" y="2059940"/>
            <a:ext cx="8005445" cy="3332480"/>
          </a:xfrm>
          <a:prstGeom prst="rect">
            <a:avLst/>
          </a:prstGeom>
          <a:noFill/>
        </p:spPr>
        <p:txBody>
          <a:bodyPr wrap="square" rtlCol="0" anchor="t">
            <a:noAutofit/>
          </a:bodyPr>
          <a:p>
            <a:pPr lvl="0" algn="l" fontAlgn="auto">
              <a:lnSpc>
                <a:spcPct val="150000"/>
              </a:lnSpc>
              <a:spcBef>
                <a:spcPts val="1200"/>
              </a:spcBef>
              <a:buClrTx/>
              <a:buSzTx/>
              <a:buFontTx/>
            </a:pPr>
            <a:r>
              <a:rPr lang="en-US" altLang="zh-CN" sz="1400">
                <a:solidFill>
                  <a:schemeClr val="tx1"/>
                </a:solidFill>
                <a:latin typeface="思源黑体旧字形 Light" panose="020B0300000000000000" charset="-128"/>
                <a:ea typeface="思源黑体旧字形 Light" panose="020B0300000000000000" charset="-128"/>
                <a:sym typeface="+mn-ea"/>
              </a:rPr>
              <a:t>    </a:t>
            </a:r>
            <a:r>
              <a:rPr lang="zh-CN" altLang="en-US" sz="1400">
                <a:solidFill>
                  <a:schemeClr val="tx1"/>
                </a:solidFill>
                <a:latin typeface="思源黑体旧字形 Light" panose="020B0300000000000000" charset="-128"/>
                <a:ea typeface="思源黑体旧字形 Light" panose="020B0300000000000000" charset="-128"/>
                <a:sym typeface="+mn-ea"/>
              </a:rPr>
              <a:t>本论文是在老师悉心指导下完成的。老师严谨的治学态度、敏锐的洞察力、务实的敬业精神，使我受益匪浅，值得我终生学习，感谢老师对我的谆谆教导。值此，向老师表示诚挚谢意！</a:t>
            </a:r>
            <a:endParaRPr lang="zh-CN" altLang="en-US" sz="1400">
              <a:solidFill>
                <a:schemeClr val="tx1"/>
              </a:solidFill>
              <a:latin typeface="思源黑体旧字形 Light" panose="020B0300000000000000" charset="-128"/>
              <a:ea typeface="思源黑体旧字形 Light" panose="020B0300000000000000" charset="-128"/>
              <a:sym typeface="+mn-ea"/>
            </a:endParaRPr>
          </a:p>
          <a:p>
            <a:pPr lvl="0" algn="l" fontAlgn="auto">
              <a:lnSpc>
                <a:spcPct val="150000"/>
              </a:lnSpc>
              <a:spcBef>
                <a:spcPts val="1200"/>
              </a:spcBef>
              <a:buClrTx/>
              <a:buSzTx/>
              <a:buFontTx/>
            </a:pPr>
            <a:r>
              <a:rPr lang="zh-CN" altLang="en-US" sz="1400">
                <a:solidFill>
                  <a:schemeClr val="tx1"/>
                </a:solidFill>
                <a:latin typeface="思源黑体旧字形 Light" panose="020B0300000000000000" charset="-128"/>
                <a:ea typeface="思源黑体旧字形 Light" panose="020B0300000000000000" charset="-128"/>
                <a:sym typeface="+mn-ea"/>
              </a:rPr>
              <a:t>    感谢开题过程中，老师对试验设计提出了宝贵意见！</a:t>
            </a:r>
            <a:endParaRPr lang="zh-CN" altLang="en-US" sz="1400">
              <a:solidFill>
                <a:schemeClr val="tx1"/>
              </a:solidFill>
              <a:latin typeface="思源黑体旧字形 Light" panose="020B0300000000000000" charset="-128"/>
              <a:ea typeface="思源黑体旧字形 Light" panose="020B0300000000000000" charset="-128"/>
              <a:sym typeface="+mn-ea"/>
            </a:endParaRPr>
          </a:p>
          <a:p>
            <a:pPr lvl="0" algn="l" fontAlgn="auto">
              <a:lnSpc>
                <a:spcPct val="150000"/>
              </a:lnSpc>
              <a:spcBef>
                <a:spcPts val="1200"/>
              </a:spcBef>
              <a:buClrTx/>
              <a:buSzTx/>
              <a:buFontTx/>
            </a:pPr>
            <a:r>
              <a:rPr lang="zh-CN" altLang="en-US" sz="1400">
                <a:solidFill>
                  <a:schemeClr val="tx1"/>
                </a:solidFill>
                <a:latin typeface="思源黑体旧字形 Light" panose="020B0300000000000000" charset="-128"/>
                <a:ea typeface="思源黑体旧字形 Light" panose="020B0300000000000000" charset="-128"/>
                <a:sym typeface="+mn-ea"/>
              </a:rPr>
              <a:t>    感谢试验过程中，老师给以我热情无私的帮助!</a:t>
            </a:r>
            <a:endParaRPr lang="zh-CN" altLang="en-US" sz="1400">
              <a:solidFill>
                <a:schemeClr val="tx1"/>
              </a:solidFill>
              <a:latin typeface="思源黑体旧字形 Light" panose="020B0300000000000000" charset="-128"/>
              <a:ea typeface="思源黑体旧字形 Light" panose="020B0300000000000000" charset="-128"/>
              <a:sym typeface="+mn-ea"/>
            </a:endParaRPr>
          </a:p>
          <a:p>
            <a:pPr lvl="0" algn="l" fontAlgn="auto">
              <a:lnSpc>
                <a:spcPct val="150000"/>
              </a:lnSpc>
              <a:spcBef>
                <a:spcPts val="1200"/>
              </a:spcBef>
              <a:buClrTx/>
              <a:buSzTx/>
              <a:buFontTx/>
            </a:pPr>
            <a:r>
              <a:rPr lang="zh-CN" altLang="en-US" sz="1400">
                <a:solidFill>
                  <a:schemeClr val="tx1"/>
                </a:solidFill>
                <a:latin typeface="思源黑体旧字形 Light" panose="020B0300000000000000" charset="-128"/>
                <a:ea typeface="思源黑体旧字形 Light" panose="020B0300000000000000" charset="-128"/>
                <a:sym typeface="+mn-ea"/>
              </a:rPr>
              <a:t>    感谢本研究室的同学们在试验和论文撰写过程中给予的大力帮助和支持!</a:t>
            </a:r>
            <a:endParaRPr lang="zh-CN" altLang="en-US" sz="1400">
              <a:solidFill>
                <a:schemeClr val="tx1"/>
              </a:solidFill>
              <a:latin typeface="思源黑体旧字形 Light" panose="020B0300000000000000" charset="-128"/>
              <a:ea typeface="思源黑体旧字形 Light" panose="020B0300000000000000" charset="-128"/>
              <a:sym typeface="+mn-ea"/>
            </a:endParaRPr>
          </a:p>
          <a:p>
            <a:pPr lvl="0" algn="l" fontAlgn="auto">
              <a:lnSpc>
                <a:spcPct val="150000"/>
              </a:lnSpc>
              <a:spcBef>
                <a:spcPts val="1200"/>
              </a:spcBef>
              <a:buClrTx/>
              <a:buSzTx/>
              <a:buFontTx/>
            </a:pPr>
            <a:r>
              <a:rPr lang="zh-CN" altLang="en-US" sz="1400">
                <a:solidFill>
                  <a:schemeClr val="tx1"/>
                </a:solidFill>
                <a:latin typeface="思源黑体旧字形 Light" panose="020B0300000000000000" charset="-128"/>
                <a:ea typeface="思源黑体旧字形 Light" panose="020B0300000000000000" charset="-128"/>
                <a:sym typeface="+mn-ea"/>
              </a:rPr>
              <a:t>    感谢答辩委员会的各位老师和专家提出的宝贵意见！</a:t>
            </a:r>
            <a:endParaRPr lang="zh-CN" altLang="en-US" sz="1400">
              <a:solidFill>
                <a:schemeClr val="tx1"/>
              </a:solidFill>
              <a:latin typeface="思源黑体旧字形 Light" panose="020B0300000000000000" charset="-128"/>
              <a:ea typeface="思源黑体旧字形 Light" panose="020B0300000000000000" charset="-128"/>
              <a:sym typeface="+mn-ea"/>
            </a:endParaRPr>
          </a:p>
          <a:p>
            <a:pPr lvl="0" algn="l" fontAlgn="auto">
              <a:lnSpc>
                <a:spcPct val="150000"/>
              </a:lnSpc>
              <a:spcBef>
                <a:spcPts val="1200"/>
              </a:spcBef>
              <a:buClrTx/>
              <a:buSzTx/>
              <a:buFontTx/>
            </a:pPr>
            <a:r>
              <a:rPr lang="zh-CN" altLang="en-US" sz="1400">
                <a:solidFill>
                  <a:schemeClr val="tx1"/>
                </a:solidFill>
                <a:latin typeface="思源黑体旧字形 Light" panose="020B0300000000000000" charset="-128"/>
                <a:ea typeface="思源黑体旧字形 Light" panose="020B0300000000000000" charset="-128"/>
                <a:sym typeface="+mn-ea"/>
              </a:rPr>
              <a:t>    感谢我的家人在精神和物质上给予的巨大支持和鼓励！</a:t>
            </a:r>
            <a:endParaRPr lang="zh-CN" altLang="en-US" sz="1400">
              <a:solidFill>
                <a:schemeClr val="tx1"/>
              </a:solidFill>
              <a:latin typeface="思源黑体旧字形 Light" panose="020B0300000000000000" charset="-128"/>
              <a:ea typeface="思源黑体旧字形 Light" panose="020B0300000000000000" charset="-128"/>
              <a:sym typeface="+mn-ea"/>
            </a:endParaRPr>
          </a:p>
        </p:txBody>
      </p:sp>
      <p:sp>
        <p:nvSpPr>
          <p:cNvPr id="7" name="文本框 6"/>
          <p:cNvSpPr txBox="1"/>
          <p:nvPr/>
        </p:nvSpPr>
        <p:spPr>
          <a:xfrm>
            <a:off x="5514975" y="1344295"/>
            <a:ext cx="1162685" cy="583565"/>
          </a:xfrm>
          <a:prstGeom prst="rect">
            <a:avLst/>
          </a:prstGeom>
          <a:noFill/>
        </p:spPr>
        <p:txBody>
          <a:bodyPr wrap="square" rtlCol="0" anchor="t">
            <a:spAutoFit/>
          </a:bodyPr>
          <a:p>
            <a:pPr algn="dist"/>
            <a:r>
              <a:rPr lang="zh-CN" altLang="en-US" sz="3200">
                <a:solidFill>
                  <a:srgbClr val="0F2E3E"/>
                </a:solidFill>
                <a:latin typeface="思源黑体旧字形 Normal" panose="020B0400000000000000" charset="-128"/>
                <a:ea typeface="思源黑体旧字形 Normal" panose="020B0400000000000000" charset="-128"/>
                <a:sym typeface="+mn-ea"/>
              </a:rPr>
              <a:t>致谢</a:t>
            </a:r>
            <a:endParaRPr lang="zh-CN" altLang="en-US" sz="3200">
              <a:solidFill>
                <a:srgbClr val="0F2E3E"/>
              </a:solidFill>
              <a:latin typeface="思源黑体旧字形 Normal" panose="020B0400000000000000" charset="-128"/>
              <a:ea typeface="思源黑体旧字形 Normal" panose="020B0400000000000000" charset="-128"/>
              <a:sym typeface="+mn-ea"/>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47670" y="2626360"/>
            <a:ext cx="6297295" cy="1198880"/>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dist"/>
            <a:r>
              <a:rPr lang="zh-CN" altLang="en-US" sz="7200">
                <a:solidFill>
                  <a:srgbClr val="0F2E3E"/>
                </a:solidFill>
                <a:latin typeface="思源黑体旧字形 Normal" panose="020B0400000000000000" charset="-128"/>
                <a:ea typeface="思源黑体旧字形 Normal" panose="020B0400000000000000" charset="-128"/>
              </a:rPr>
              <a:t>期待您的指导</a:t>
            </a:r>
            <a:endParaRPr lang="zh-CN" altLang="en-US" sz="7200">
              <a:solidFill>
                <a:srgbClr val="0F2E3E"/>
              </a:solidFill>
              <a:latin typeface="思源黑体旧字形 Normal" panose="020B0400000000000000" charset="-128"/>
              <a:ea typeface="思源黑体旧字形 Normal" panose="020B0400000000000000" charset="-128"/>
            </a:endParaRPr>
          </a:p>
        </p:txBody>
      </p:sp>
      <p:sp>
        <p:nvSpPr>
          <p:cNvPr id="5" name="文本框 4"/>
          <p:cNvSpPr txBox="1"/>
          <p:nvPr/>
        </p:nvSpPr>
        <p:spPr>
          <a:xfrm>
            <a:off x="3613785" y="4375785"/>
            <a:ext cx="2237105" cy="398780"/>
          </a:xfrm>
          <a:prstGeom prst="rect">
            <a:avLst/>
          </a:prstGeom>
          <a:noFill/>
        </p:spPr>
        <p:txBody>
          <a:bodyPr wrap="square" rtlCol="0">
            <a:spAutoFit/>
          </a:bodyPr>
          <a:p>
            <a:pPr algn="ctr"/>
            <a:r>
              <a:rPr lang="zh-CN" altLang="en-US" sz="2000">
                <a:solidFill>
                  <a:srgbClr val="0F2E3E"/>
                </a:solidFill>
                <a:latin typeface="思源黑体旧字形 Normal" panose="020B0400000000000000" charset="-128"/>
                <a:ea typeface="思源黑体旧字形 Normal" panose="020B0400000000000000" charset="-128"/>
              </a:rPr>
              <a:t>答辩人：香梨儿</a:t>
            </a:r>
            <a:endParaRPr lang="zh-CN" altLang="en-US" sz="2000">
              <a:solidFill>
                <a:srgbClr val="0F2E3E"/>
              </a:solidFill>
              <a:latin typeface="思源黑体旧字形 Normal" panose="020B0400000000000000" charset="-128"/>
              <a:ea typeface="思源黑体旧字形 Normal" panose="020B0400000000000000" charset="-128"/>
            </a:endParaRPr>
          </a:p>
        </p:txBody>
      </p:sp>
      <p:sp>
        <p:nvSpPr>
          <p:cNvPr id="6" name="文本框 5"/>
          <p:cNvSpPr txBox="1"/>
          <p:nvPr/>
        </p:nvSpPr>
        <p:spPr>
          <a:xfrm>
            <a:off x="6184900" y="4375785"/>
            <a:ext cx="2237105" cy="398780"/>
          </a:xfrm>
          <a:prstGeom prst="rect">
            <a:avLst/>
          </a:prstGeom>
          <a:noFill/>
        </p:spPr>
        <p:txBody>
          <a:bodyPr wrap="square" rtlCol="0">
            <a:spAutoFit/>
          </a:bodyPr>
          <a:p>
            <a:pPr algn="ctr"/>
            <a:r>
              <a:rPr lang="zh-CN" altLang="en-US" sz="2000">
                <a:solidFill>
                  <a:srgbClr val="0F2E3E"/>
                </a:solidFill>
                <a:latin typeface="思源黑体旧字形 Normal" panose="020B0400000000000000" charset="-128"/>
                <a:ea typeface="思源黑体旧字形 Normal" panose="020B0400000000000000" charset="-128"/>
              </a:rPr>
              <a:t>指导教师：稻壳儿</a:t>
            </a:r>
            <a:endParaRPr lang="zh-CN" altLang="en-US" sz="2000">
              <a:solidFill>
                <a:srgbClr val="0F2E3E"/>
              </a:solidFill>
              <a:latin typeface="思源黑体旧字形 Normal" panose="020B0400000000000000" charset="-128"/>
              <a:ea typeface="思源黑体旧字形 Normal" panose="020B0400000000000000" charset="-128"/>
            </a:endParaRPr>
          </a:p>
        </p:txBody>
      </p:sp>
      <p:sp>
        <p:nvSpPr>
          <p:cNvPr id="7" name="文本框 6"/>
          <p:cNvSpPr txBox="1"/>
          <p:nvPr/>
        </p:nvSpPr>
        <p:spPr>
          <a:xfrm>
            <a:off x="3074035" y="3694430"/>
            <a:ext cx="6045200" cy="410845"/>
          </a:xfrm>
          <a:prstGeom prst="rect">
            <a:avLst/>
          </a:prstGeom>
          <a:noFill/>
        </p:spPr>
        <p:txBody>
          <a:bodyPr wrap="square" rtlCol="0">
            <a:spAutoFit/>
          </a:bodyPr>
          <a:p>
            <a:pPr algn="dist">
              <a:lnSpc>
                <a:spcPct val="130000"/>
              </a:lnSpc>
            </a:pPr>
            <a:r>
              <a:rPr lang="en-US" altLang="zh-CN" sz="1600">
                <a:solidFill>
                  <a:schemeClr val="tx1">
                    <a:lumMod val="75000"/>
                    <a:lumOff val="25000"/>
                  </a:schemeClr>
                </a:solidFill>
                <a:latin typeface="思源黑体旧字形 Normal" panose="020B0400000000000000" charset="-128"/>
                <a:ea typeface="思源黑体旧字形 Normal" panose="020B0400000000000000" charset="-128"/>
              </a:rPr>
              <a:t>IPSUM DOLOR CONSECTE ADIPISCING MAECENAS PORTTITOR</a:t>
            </a:r>
            <a:endParaRPr lang="en-US" altLang="zh-CN" sz="1600">
              <a:solidFill>
                <a:schemeClr val="tx1">
                  <a:lumMod val="75000"/>
                  <a:lumOff val="25000"/>
                </a:schemeClr>
              </a:solidFill>
              <a:latin typeface="思源黑体旧字形 Normal" panose="020B0400000000000000" charset="-128"/>
              <a:ea typeface="思源黑体旧字形 Normal" panose="020B0400000000000000" charset="-128"/>
            </a:endParaRPr>
          </a:p>
        </p:txBody>
      </p:sp>
      <p:sp>
        <p:nvSpPr>
          <p:cNvPr id="8" name="文本框 7"/>
          <p:cNvSpPr txBox="1"/>
          <p:nvPr/>
        </p:nvSpPr>
        <p:spPr>
          <a:xfrm>
            <a:off x="4407535" y="6135370"/>
            <a:ext cx="3375660" cy="306705"/>
          </a:xfrm>
          <a:prstGeom prst="rect">
            <a:avLst/>
          </a:prstGeom>
          <a:noFill/>
        </p:spPr>
        <p:txBody>
          <a:bodyPr wrap="square" rtlCol="0">
            <a:spAutoFit/>
          </a:bodyPr>
          <a:p>
            <a:pPr algn="ctr"/>
            <a:r>
              <a:rPr lang="zh-CN" altLang="en-US" sz="1400">
                <a:solidFill>
                  <a:srgbClr val="0F2E3E"/>
                </a:solidFill>
                <a:latin typeface="思源黑体旧字形 Normal" panose="020B0400000000000000" charset="-128"/>
                <a:ea typeface="思源黑体旧字形 Normal" panose="020B0400000000000000" charset="-128"/>
              </a:rPr>
              <a:t>计算机工程学院    计算机技术</a:t>
            </a:r>
            <a:r>
              <a:rPr lang="en-US" altLang="zh-CN" sz="1400">
                <a:solidFill>
                  <a:srgbClr val="0F2E3E"/>
                </a:solidFill>
                <a:latin typeface="思源黑体旧字形 Normal" panose="020B0400000000000000" charset="-128"/>
                <a:ea typeface="思源黑体旧字形 Normal" panose="020B0400000000000000" charset="-128"/>
              </a:rPr>
              <a:t>2</a:t>
            </a:r>
            <a:r>
              <a:rPr lang="zh-CN" altLang="en-US" sz="1400">
                <a:solidFill>
                  <a:srgbClr val="0F2E3E"/>
                </a:solidFill>
                <a:latin typeface="思源黑体旧字形 Normal" panose="020B0400000000000000" charset="-128"/>
                <a:ea typeface="思源黑体旧字形 Normal" panose="020B0400000000000000" charset="-128"/>
              </a:rPr>
              <a:t>班</a:t>
            </a:r>
            <a:endParaRPr lang="zh-CN" altLang="en-US" sz="1400">
              <a:solidFill>
                <a:srgbClr val="0F2E3E"/>
              </a:solidFill>
              <a:latin typeface="思源黑体旧字形 Normal" panose="020B0400000000000000" charset="-128"/>
              <a:ea typeface="思源黑体旧字形 Normal" panose="020B0400000000000000" charset="-128"/>
            </a:endParaRPr>
          </a:p>
        </p:txBody>
      </p:sp>
      <p:grpSp>
        <p:nvGrpSpPr>
          <p:cNvPr id="9" name="组合 8"/>
          <p:cNvGrpSpPr/>
          <p:nvPr/>
        </p:nvGrpSpPr>
        <p:grpSpPr>
          <a:xfrm>
            <a:off x="5574030" y="1321435"/>
            <a:ext cx="1043305" cy="1043305"/>
            <a:chOff x="8656" y="1407"/>
            <a:chExt cx="1890" cy="1890"/>
          </a:xfrm>
        </p:grpSpPr>
        <p:sp>
          <p:nvSpPr>
            <p:cNvPr id="14" name="椭圆 13"/>
            <p:cNvSpPr/>
            <p:nvPr/>
          </p:nvSpPr>
          <p:spPr>
            <a:xfrm>
              <a:off x="8710" y="1461"/>
              <a:ext cx="1782" cy="1782"/>
            </a:xfrm>
            <a:prstGeom prst="ellipse">
              <a:avLst/>
            </a:prstGeom>
            <a:solidFill>
              <a:srgbClr val="0F2E3E"/>
            </a:solidFill>
            <a:ln>
              <a:noFill/>
            </a:ln>
            <a:effectLst>
              <a:outerShdw blurRad="508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367954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994" y="1925"/>
              <a:ext cx="1211" cy="914"/>
            </a:xfrm>
            <a:prstGeom prst="rect">
              <a:avLst/>
            </a:prstGeom>
          </p:spPr>
        </p:pic>
        <p:sp>
          <p:nvSpPr>
            <p:cNvPr id="3" name="椭圆 2"/>
            <p:cNvSpPr/>
            <p:nvPr/>
          </p:nvSpPr>
          <p:spPr>
            <a:xfrm>
              <a:off x="8656" y="1407"/>
              <a:ext cx="1890" cy="1890"/>
            </a:xfrm>
            <a:prstGeom prst="ellipse">
              <a:avLst/>
            </a:prstGeom>
            <a:noFill/>
            <a:ln w="25400">
              <a:solidFill>
                <a:srgbClr val="0F2E3E"/>
              </a:solidFill>
            </a:ln>
            <a:effectLst>
              <a:outerShdw blurRad="508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078095" y="803910"/>
            <a:ext cx="2035175" cy="1014730"/>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dist"/>
            <a:r>
              <a:rPr lang="zh-CN" altLang="en-US" sz="6000">
                <a:solidFill>
                  <a:srgbClr val="0F2E3E"/>
                </a:solidFill>
                <a:latin typeface="思源黑体旧字形 Normal" panose="020B0400000000000000" charset="-128"/>
                <a:ea typeface="思源黑体旧字形 Normal" panose="020B0400000000000000" charset="-128"/>
              </a:rPr>
              <a:t>目录</a:t>
            </a:r>
            <a:endParaRPr lang="zh-CN" altLang="en-US" sz="6000">
              <a:solidFill>
                <a:srgbClr val="0F2E3E"/>
              </a:solidFill>
              <a:latin typeface="思源黑体旧字形 Normal" panose="020B0400000000000000" charset="-128"/>
              <a:ea typeface="思源黑体旧字形 Normal" panose="020B0400000000000000" charset="-128"/>
            </a:endParaRPr>
          </a:p>
        </p:txBody>
      </p:sp>
      <p:sp>
        <p:nvSpPr>
          <p:cNvPr id="2" name="文本框 1"/>
          <p:cNvSpPr txBox="1"/>
          <p:nvPr/>
        </p:nvSpPr>
        <p:spPr>
          <a:xfrm>
            <a:off x="5177790" y="1590675"/>
            <a:ext cx="1882775" cy="46037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dist"/>
            <a:r>
              <a:rPr lang="en-US" altLang="zh-CN" sz="2400">
                <a:solidFill>
                  <a:srgbClr val="0F2E3E">
                    <a:alpha val="30000"/>
                  </a:srgbClr>
                </a:solidFill>
                <a:latin typeface="思源黑体旧字形 Normal" panose="020B0400000000000000" charset="-128"/>
                <a:ea typeface="思源黑体旧字形 Normal" panose="020B0400000000000000" charset="-128"/>
              </a:rPr>
              <a:t>CONTENTS</a:t>
            </a:r>
            <a:endParaRPr lang="en-US" altLang="zh-CN" sz="2400">
              <a:solidFill>
                <a:srgbClr val="0F2E3E">
                  <a:alpha val="30000"/>
                </a:srgbClr>
              </a:solidFill>
              <a:latin typeface="思源黑体旧字形 Normal" panose="020B0400000000000000" charset="-128"/>
              <a:ea typeface="思源黑体旧字形 Normal" panose="020B0400000000000000" charset="-128"/>
            </a:endParaRPr>
          </a:p>
        </p:txBody>
      </p:sp>
      <p:sp>
        <p:nvSpPr>
          <p:cNvPr id="5" name="文本框 4"/>
          <p:cNvSpPr txBox="1"/>
          <p:nvPr/>
        </p:nvSpPr>
        <p:spPr>
          <a:xfrm>
            <a:off x="2807970" y="2626360"/>
            <a:ext cx="2759710" cy="46037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zh-CN" altLang="en-US" sz="2400">
                <a:solidFill>
                  <a:srgbClr val="0F2E3E"/>
                </a:solidFill>
                <a:latin typeface="思源黑体旧字形 Normal" panose="020B0400000000000000" charset="-128"/>
                <a:ea typeface="思源黑体旧字形 Normal" panose="020B0400000000000000" charset="-128"/>
              </a:rPr>
              <a:t>选题的背景及意义</a:t>
            </a:r>
            <a:endParaRPr lang="zh-CN" altLang="en-US" sz="2400">
              <a:solidFill>
                <a:srgbClr val="0F2E3E"/>
              </a:solidFill>
              <a:latin typeface="思源黑体旧字形 Normal" panose="020B0400000000000000" charset="-128"/>
              <a:ea typeface="思源黑体旧字形 Normal" panose="020B0400000000000000" charset="-128"/>
            </a:endParaRPr>
          </a:p>
        </p:txBody>
      </p:sp>
      <p:sp>
        <p:nvSpPr>
          <p:cNvPr id="7" name="文本框 6"/>
          <p:cNvSpPr txBox="1"/>
          <p:nvPr/>
        </p:nvSpPr>
        <p:spPr>
          <a:xfrm>
            <a:off x="7611745" y="2626360"/>
            <a:ext cx="2759710" cy="46037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zh-CN" altLang="en-US" sz="2400">
                <a:solidFill>
                  <a:srgbClr val="0F2E3E"/>
                </a:solidFill>
                <a:latin typeface="思源黑体旧字形 Normal" panose="020B0400000000000000" charset="-128"/>
                <a:ea typeface="思源黑体旧字形 Normal" panose="020B0400000000000000" charset="-128"/>
              </a:rPr>
              <a:t>研究的方法及过程</a:t>
            </a:r>
            <a:endParaRPr lang="zh-CN" altLang="en-US" sz="2400">
              <a:solidFill>
                <a:srgbClr val="0F2E3E"/>
              </a:solidFill>
              <a:latin typeface="思源黑体旧字形 Normal" panose="020B0400000000000000" charset="-128"/>
              <a:ea typeface="思源黑体旧字形 Normal" panose="020B0400000000000000" charset="-128"/>
            </a:endParaRPr>
          </a:p>
        </p:txBody>
      </p:sp>
      <p:sp>
        <p:nvSpPr>
          <p:cNvPr id="9" name="文本框 8"/>
          <p:cNvSpPr txBox="1"/>
          <p:nvPr/>
        </p:nvSpPr>
        <p:spPr>
          <a:xfrm>
            <a:off x="2807970" y="4305300"/>
            <a:ext cx="2940685" cy="46037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zh-CN" altLang="en-US" sz="2400">
                <a:solidFill>
                  <a:srgbClr val="0F2E3E"/>
                </a:solidFill>
                <a:latin typeface="思源黑体旧字形 Normal" panose="020B0400000000000000" charset="-128"/>
                <a:ea typeface="思源黑体旧字形 Normal" panose="020B0400000000000000" charset="-128"/>
              </a:rPr>
              <a:t>研究成果展示及应用</a:t>
            </a:r>
            <a:endParaRPr lang="zh-CN" altLang="en-US" sz="2400">
              <a:solidFill>
                <a:srgbClr val="0F2E3E"/>
              </a:solidFill>
              <a:latin typeface="思源黑体旧字形 Normal" panose="020B0400000000000000" charset="-128"/>
              <a:ea typeface="思源黑体旧字形 Normal" panose="020B0400000000000000" charset="-128"/>
            </a:endParaRPr>
          </a:p>
        </p:txBody>
      </p:sp>
      <p:sp>
        <p:nvSpPr>
          <p:cNvPr id="11" name="文本框 10"/>
          <p:cNvSpPr txBox="1"/>
          <p:nvPr/>
        </p:nvSpPr>
        <p:spPr>
          <a:xfrm>
            <a:off x="7611745" y="4305300"/>
            <a:ext cx="2759710" cy="46037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zh-CN" altLang="en-US" sz="2400">
                <a:solidFill>
                  <a:srgbClr val="0F2E3E"/>
                </a:solidFill>
                <a:latin typeface="思源黑体旧字形 Normal" panose="020B0400000000000000" charset="-128"/>
                <a:ea typeface="思源黑体旧字形 Normal" panose="020B0400000000000000" charset="-128"/>
              </a:rPr>
              <a:t>总结和致谢</a:t>
            </a:r>
            <a:endParaRPr lang="zh-CN" altLang="en-US" sz="2400">
              <a:solidFill>
                <a:srgbClr val="0F2E3E"/>
              </a:solidFill>
              <a:latin typeface="思源黑体旧字形 Normal" panose="020B0400000000000000" charset="-128"/>
              <a:ea typeface="思源黑体旧字形 Normal" panose="020B0400000000000000" charset="-128"/>
            </a:endParaRPr>
          </a:p>
        </p:txBody>
      </p:sp>
      <p:sp>
        <p:nvSpPr>
          <p:cNvPr id="24" name="矩形 23"/>
          <p:cNvSpPr/>
          <p:nvPr/>
        </p:nvSpPr>
        <p:spPr>
          <a:xfrm>
            <a:off x="2808061" y="3071466"/>
            <a:ext cx="3137535" cy="245110"/>
          </a:xfrm>
          <a:prstGeom prst="rect">
            <a:avLst/>
          </a:prstGeom>
        </p:spPr>
        <p:txBody>
          <a:bodyPr wrap="none">
            <a:spAutoFit/>
          </a:bodyPr>
          <a:p>
            <a:pPr lvl="0" fontAlgn="base">
              <a:spcBef>
                <a:spcPct val="0"/>
              </a:spcBef>
              <a:spcAft>
                <a:spcPct val="0"/>
              </a:spcAft>
              <a:defRPr/>
            </a:pPr>
            <a:r>
              <a:rPr lang="en-US" altLang="zh-CN" sz="1000">
                <a:solidFill>
                  <a:schemeClr val="tx1"/>
                </a:solidFill>
                <a:latin typeface="思源黑体旧字形 Light" panose="020B0300000000000000" charset="-128"/>
                <a:ea typeface="思源黑体旧字形 Light" panose="020B0300000000000000" charset="-128"/>
              </a:rPr>
              <a:t>Background And Significance Of The Selected Topic</a:t>
            </a:r>
            <a:endParaRPr lang="en-US" altLang="zh-CN" sz="1000">
              <a:solidFill>
                <a:schemeClr val="tx1"/>
              </a:solidFill>
              <a:latin typeface="思源黑体旧字形 Light" panose="020B0300000000000000" charset="-128"/>
              <a:ea typeface="思源黑体旧字形 Light" panose="020B0300000000000000" charset="-128"/>
            </a:endParaRPr>
          </a:p>
        </p:txBody>
      </p:sp>
      <p:sp>
        <p:nvSpPr>
          <p:cNvPr id="45" name="矩形 44"/>
          <p:cNvSpPr/>
          <p:nvPr/>
        </p:nvSpPr>
        <p:spPr>
          <a:xfrm>
            <a:off x="7630780" y="3071252"/>
            <a:ext cx="2086610" cy="245110"/>
          </a:xfrm>
          <a:prstGeom prst="rect">
            <a:avLst/>
          </a:prstGeom>
        </p:spPr>
        <p:txBody>
          <a:bodyPr wrap="none">
            <a:spAutoFit/>
          </a:bodyPr>
          <a:p>
            <a:pPr lvl="0" algn="l" fontAlgn="base">
              <a:buClrTx/>
              <a:buSzTx/>
              <a:buFontTx/>
              <a:defRPr/>
            </a:pPr>
            <a:r>
              <a:rPr lang="en-US" altLang="zh-CN" sz="1000">
                <a:latin typeface="思源黑体旧字形 Light" panose="020B0300000000000000" charset="-128"/>
                <a:ea typeface="思源黑体旧字形 Light" panose="020B0300000000000000" charset="-128"/>
                <a:sym typeface="+mn-ea"/>
              </a:rPr>
              <a:t>Research Methods And Processes</a:t>
            </a:r>
            <a:endParaRPr lang="en-US" altLang="zh-CN" sz="1000">
              <a:latin typeface="思源黑体旧字形 Light" panose="020B0300000000000000" charset="-128"/>
              <a:ea typeface="思源黑体旧字形 Light" panose="020B0300000000000000" charset="-128"/>
              <a:sym typeface="+mn-ea"/>
            </a:endParaRPr>
          </a:p>
        </p:txBody>
      </p:sp>
      <p:sp>
        <p:nvSpPr>
          <p:cNvPr id="48" name="矩形 47"/>
          <p:cNvSpPr/>
          <p:nvPr/>
        </p:nvSpPr>
        <p:spPr>
          <a:xfrm>
            <a:off x="2812826" y="4746841"/>
            <a:ext cx="3046730" cy="245110"/>
          </a:xfrm>
          <a:prstGeom prst="rect">
            <a:avLst/>
          </a:prstGeom>
        </p:spPr>
        <p:txBody>
          <a:bodyPr wrap="none">
            <a:spAutoFit/>
          </a:bodyPr>
          <a:p>
            <a:pPr lvl="0" algn="l" fontAlgn="base">
              <a:buClrTx/>
              <a:buSzTx/>
              <a:buFontTx/>
              <a:defRPr/>
            </a:pPr>
            <a:r>
              <a:rPr lang="en-US" altLang="zh-CN" sz="1000">
                <a:latin typeface="思源黑体旧字形 Light" panose="020B0300000000000000" charset="-128"/>
                <a:ea typeface="思源黑体旧字形 Light" panose="020B0300000000000000" charset="-128"/>
                <a:sym typeface="+mn-ea"/>
              </a:rPr>
              <a:t>Demonstration and application of research results</a:t>
            </a:r>
            <a:endParaRPr lang="en-US" altLang="zh-CN" sz="1000">
              <a:latin typeface="思源黑体旧字形 Light" panose="020B0300000000000000" charset="-128"/>
              <a:ea typeface="思源黑体旧字形 Light" panose="020B0300000000000000" charset="-128"/>
              <a:sym typeface="+mn-ea"/>
            </a:endParaRPr>
          </a:p>
        </p:txBody>
      </p:sp>
      <p:sp>
        <p:nvSpPr>
          <p:cNvPr id="51" name="矩形 50"/>
          <p:cNvSpPr/>
          <p:nvPr/>
        </p:nvSpPr>
        <p:spPr>
          <a:xfrm>
            <a:off x="7630780" y="4746402"/>
            <a:ext cx="1804035" cy="245110"/>
          </a:xfrm>
          <a:prstGeom prst="rect">
            <a:avLst/>
          </a:prstGeom>
        </p:spPr>
        <p:txBody>
          <a:bodyPr wrap="none">
            <a:spAutoFit/>
          </a:bodyPr>
          <a:p>
            <a:pPr lvl="0" algn="l" fontAlgn="base">
              <a:buClrTx/>
              <a:buSzTx/>
              <a:buFontTx/>
              <a:defRPr/>
            </a:pPr>
            <a:r>
              <a:rPr lang="en-US" altLang="zh-CN" sz="1000">
                <a:latin typeface="思源黑体旧字形 Light" panose="020B0300000000000000" charset="-128"/>
                <a:ea typeface="思源黑体旧字形 Light" panose="020B0300000000000000" charset="-128"/>
                <a:sym typeface="+mn-ea"/>
              </a:rPr>
              <a:t>Paper Summary And Thanks</a:t>
            </a:r>
            <a:endParaRPr lang="en-US" altLang="zh-CN" sz="1000">
              <a:latin typeface="思源黑体旧字形 Light" panose="020B0300000000000000" charset="-128"/>
              <a:ea typeface="思源黑体旧字形 Light" panose="020B0300000000000000" charset="-128"/>
              <a:sym typeface="+mn-ea"/>
            </a:endParaRPr>
          </a:p>
        </p:txBody>
      </p:sp>
      <p:grpSp>
        <p:nvGrpSpPr>
          <p:cNvPr id="18" name="组合 17"/>
          <p:cNvGrpSpPr/>
          <p:nvPr/>
        </p:nvGrpSpPr>
        <p:grpSpPr>
          <a:xfrm>
            <a:off x="2038350" y="2649855"/>
            <a:ext cx="666750" cy="666750"/>
            <a:chOff x="3210" y="4173"/>
            <a:chExt cx="1050" cy="1050"/>
          </a:xfrm>
        </p:grpSpPr>
        <p:sp>
          <p:nvSpPr>
            <p:cNvPr id="12" name="菱形 11"/>
            <p:cNvSpPr/>
            <p:nvPr/>
          </p:nvSpPr>
          <p:spPr>
            <a:xfrm>
              <a:off x="3210" y="4173"/>
              <a:ext cx="1050" cy="1050"/>
            </a:xfrm>
            <a:prstGeom prst="diamond">
              <a:avLst/>
            </a:prstGeom>
            <a:solidFill>
              <a:srgbClr val="0F2E3E"/>
            </a:solidFill>
            <a:ln>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13" name="文本框 12"/>
            <p:cNvSpPr txBox="1"/>
            <p:nvPr/>
          </p:nvSpPr>
          <p:spPr>
            <a:xfrm>
              <a:off x="3372" y="4372"/>
              <a:ext cx="840" cy="628"/>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en-US" altLang="zh-CN" sz="2000">
                  <a:solidFill>
                    <a:srgbClr val="FFFFFF"/>
                  </a:solidFill>
                  <a:latin typeface="思源黑体旧字形 Normal" panose="020B0400000000000000" charset="-128"/>
                  <a:ea typeface="思源黑体旧字形 Normal" panose="020B0400000000000000" charset="-128"/>
                </a:rPr>
                <a:t>01</a:t>
              </a:r>
              <a:endParaRPr lang="en-US" altLang="zh-CN" sz="2000">
                <a:solidFill>
                  <a:srgbClr val="FFFFFF"/>
                </a:solidFill>
                <a:latin typeface="思源黑体旧字形 Normal" panose="020B0400000000000000" charset="-128"/>
                <a:ea typeface="思源黑体旧字形 Normal" panose="020B0400000000000000" charset="-128"/>
              </a:endParaRPr>
            </a:p>
          </p:txBody>
        </p:sp>
        <p:sp>
          <p:nvSpPr>
            <p:cNvPr id="14" name="菱形 13"/>
            <p:cNvSpPr/>
            <p:nvPr/>
          </p:nvSpPr>
          <p:spPr>
            <a:xfrm>
              <a:off x="3293" y="4244"/>
              <a:ext cx="883" cy="883"/>
            </a:xfrm>
            <a:prstGeom prst="diamond">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grpSp>
      <p:grpSp>
        <p:nvGrpSpPr>
          <p:cNvPr id="19" name="组合 18"/>
          <p:cNvGrpSpPr/>
          <p:nvPr/>
        </p:nvGrpSpPr>
        <p:grpSpPr>
          <a:xfrm>
            <a:off x="6833870" y="2649855"/>
            <a:ext cx="666750" cy="666750"/>
            <a:chOff x="10762" y="4173"/>
            <a:chExt cx="1050" cy="1050"/>
          </a:xfrm>
        </p:grpSpPr>
        <p:sp>
          <p:nvSpPr>
            <p:cNvPr id="15" name="菱形 14"/>
            <p:cNvSpPr/>
            <p:nvPr/>
          </p:nvSpPr>
          <p:spPr>
            <a:xfrm>
              <a:off x="10762" y="4173"/>
              <a:ext cx="1050" cy="1050"/>
            </a:xfrm>
            <a:prstGeom prst="diamond">
              <a:avLst/>
            </a:prstGeom>
            <a:solidFill>
              <a:srgbClr val="0F2E3E"/>
            </a:solidFill>
            <a:ln>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16" name="文本框 15"/>
            <p:cNvSpPr txBox="1"/>
            <p:nvPr/>
          </p:nvSpPr>
          <p:spPr>
            <a:xfrm>
              <a:off x="10924" y="4372"/>
              <a:ext cx="840" cy="628"/>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en-US" altLang="zh-CN" sz="2000">
                  <a:solidFill>
                    <a:srgbClr val="FFFFFF"/>
                  </a:solidFill>
                  <a:latin typeface="思源黑体旧字形 Normal" panose="020B0400000000000000" charset="-128"/>
                  <a:ea typeface="思源黑体旧字形 Normal" panose="020B0400000000000000" charset="-128"/>
                </a:rPr>
                <a:t>02</a:t>
              </a:r>
              <a:endParaRPr lang="en-US" altLang="zh-CN" sz="2000">
                <a:solidFill>
                  <a:srgbClr val="FFFFFF"/>
                </a:solidFill>
                <a:latin typeface="思源黑体旧字形 Normal" panose="020B0400000000000000" charset="-128"/>
                <a:ea typeface="思源黑体旧字形 Normal" panose="020B0400000000000000" charset="-128"/>
              </a:endParaRPr>
            </a:p>
          </p:txBody>
        </p:sp>
        <p:sp>
          <p:nvSpPr>
            <p:cNvPr id="17" name="菱形 16"/>
            <p:cNvSpPr/>
            <p:nvPr/>
          </p:nvSpPr>
          <p:spPr>
            <a:xfrm>
              <a:off x="10845" y="4244"/>
              <a:ext cx="883" cy="883"/>
            </a:xfrm>
            <a:prstGeom prst="diamond">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grpSp>
      <p:grpSp>
        <p:nvGrpSpPr>
          <p:cNvPr id="20" name="组合 19"/>
          <p:cNvGrpSpPr/>
          <p:nvPr/>
        </p:nvGrpSpPr>
        <p:grpSpPr>
          <a:xfrm>
            <a:off x="2038350" y="4341495"/>
            <a:ext cx="666750" cy="666750"/>
            <a:chOff x="3210" y="4173"/>
            <a:chExt cx="1050" cy="1050"/>
          </a:xfrm>
        </p:grpSpPr>
        <p:sp>
          <p:nvSpPr>
            <p:cNvPr id="21" name="菱形 20"/>
            <p:cNvSpPr/>
            <p:nvPr/>
          </p:nvSpPr>
          <p:spPr>
            <a:xfrm>
              <a:off x="3210" y="4173"/>
              <a:ext cx="1050" cy="1050"/>
            </a:xfrm>
            <a:prstGeom prst="diamond">
              <a:avLst/>
            </a:prstGeom>
            <a:solidFill>
              <a:srgbClr val="0F2E3E"/>
            </a:solidFill>
            <a:ln>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22" name="文本框 21"/>
            <p:cNvSpPr txBox="1"/>
            <p:nvPr/>
          </p:nvSpPr>
          <p:spPr>
            <a:xfrm>
              <a:off x="3372" y="4372"/>
              <a:ext cx="840" cy="628"/>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en-US" altLang="zh-CN" sz="2000">
                  <a:solidFill>
                    <a:srgbClr val="FFFFFF"/>
                  </a:solidFill>
                  <a:latin typeface="思源黑体旧字形 Normal" panose="020B0400000000000000" charset="-128"/>
                  <a:ea typeface="思源黑体旧字形 Normal" panose="020B0400000000000000" charset="-128"/>
                </a:rPr>
                <a:t>03</a:t>
              </a:r>
              <a:endParaRPr lang="en-US" altLang="zh-CN" sz="2000">
                <a:solidFill>
                  <a:srgbClr val="FFFFFF"/>
                </a:solidFill>
                <a:latin typeface="思源黑体旧字形 Normal" panose="020B0400000000000000" charset="-128"/>
                <a:ea typeface="思源黑体旧字形 Normal" panose="020B0400000000000000" charset="-128"/>
              </a:endParaRPr>
            </a:p>
          </p:txBody>
        </p:sp>
        <p:sp>
          <p:nvSpPr>
            <p:cNvPr id="23" name="菱形 22"/>
            <p:cNvSpPr/>
            <p:nvPr/>
          </p:nvSpPr>
          <p:spPr>
            <a:xfrm>
              <a:off x="3293" y="4244"/>
              <a:ext cx="883" cy="883"/>
            </a:xfrm>
            <a:prstGeom prst="diamond">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grpSp>
      <p:grpSp>
        <p:nvGrpSpPr>
          <p:cNvPr id="25" name="组合 24"/>
          <p:cNvGrpSpPr/>
          <p:nvPr/>
        </p:nvGrpSpPr>
        <p:grpSpPr>
          <a:xfrm>
            <a:off x="6833870" y="4341495"/>
            <a:ext cx="666750" cy="666750"/>
            <a:chOff x="10762" y="4173"/>
            <a:chExt cx="1050" cy="1050"/>
          </a:xfrm>
        </p:grpSpPr>
        <p:sp>
          <p:nvSpPr>
            <p:cNvPr id="26" name="菱形 25"/>
            <p:cNvSpPr/>
            <p:nvPr/>
          </p:nvSpPr>
          <p:spPr>
            <a:xfrm>
              <a:off x="10762" y="4173"/>
              <a:ext cx="1050" cy="1050"/>
            </a:xfrm>
            <a:prstGeom prst="diamond">
              <a:avLst/>
            </a:prstGeom>
            <a:solidFill>
              <a:srgbClr val="0F2E3E"/>
            </a:solidFill>
            <a:ln>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27" name="文本框 26"/>
            <p:cNvSpPr txBox="1"/>
            <p:nvPr/>
          </p:nvSpPr>
          <p:spPr>
            <a:xfrm>
              <a:off x="10924" y="4372"/>
              <a:ext cx="840" cy="628"/>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en-US" altLang="zh-CN" sz="2000">
                  <a:solidFill>
                    <a:srgbClr val="FFFFFF"/>
                  </a:solidFill>
                  <a:latin typeface="思源黑体旧字形 Normal" panose="020B0400000000000000" charset="-128"/>
                  <a:ea typeface="思源黑体旧字形 Normal" panose="020B0400000000000000" charset="-128"/>
                </a:rPr>
                <a:t>04</a:t>
              </a:r>
              <a:endParaRPr lang="en-US" altLang="zh-CN" sz="2000">
                <a:solidFill>
                  <a:srgbClr val="FFFFFF"/>
                </a:solidFill>
                <a:latin typeface="思源黑体旧字形 Normal" panose="020B0400000000000000" charset="-128"/>
                <a:ea typeface="思源黑体旧字形 Normal" panose="020B0400000000000000" charset="-128"/>
              </a:endParaRPr>
            </a:p>
          </p:txBody>
        </p:sp>
        <p:sp>
          <p:nvSpPr>
            <p:cNvPr id="28" name="菱形 27"/>
            <p:cNvSpPr/>
            <p:nvPr/>
          </p:nvSpPr>
          <p:spPr>
            <a:xfrm>
              <a:off x="10845" y="4244"/>
              <a:ext cx="883" cy="883"/>
            </a:xfrm>
            <a:prstGeom prst="diamond">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538855" y="2871470"/>
            <a:ext cx="5113655" cy="82994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zh-CN" altLang="en-US" sz="4800">
                <a:solidFill>
                  <a:srgbClr val="0F2E3E"/>
                </a:solidFill>
                <a:latin typeface="思源黑体旧字形 Normal" panose="020B0400000000000000" charset="-128"/>
                <a:ea typeface="思源黑体旧字形 Normal" panose="020B0400000000000000" charset="-128"/>
              </a:rPr>
              <a:t>选题的背景及意义</a:t>
            </a:r>
            <a:endParaRPr lang="zh-CN" altLang="en-US" sz="4800">
              <a:solidFill>
                <a:srgbClr val="0F2E3E"/>
              </a:solidFill>
              <a:latin typeface="思源黑体旧字形 Normal" panose="020B0400000000000000" charset="-128"/>
              <a:ea typeface="思源黑体旧字形 Normal" panose="020B0400000000000000" charset="-128"/>
            </a:endParaRPr>
          </a:p>
        </p:txBody>
      </p:sp>
      <p:sp>
        <p:nvSpPr>
          <p:cNvPr id="55" name="矩形 54"/>
          <p:cNvSpPr/>
          <p:nvPr/>
        </p:nvSpPr>
        <p:spPr>
          <a:xfrm>
            <a:off x="3358515" y="3784600"/>
            <a:ext cx="5475605" cy="829945"/>
          </a:xfrm>
          <a:prstGeom prst="rect">
            <a:avLst/>
          </a:prstGeom>
        </p:spPr>
        <p:txBody>
          <a:bodyPr wrap="square">
            <a:spAutoFit/>
          </a:bodyPr>
          <a:p>
            <a:pPr lvl="0" algn="ctr" fontAlgn="base">
              <a:lnSpc>
                <a:spcPct val="200000"/>
              </a:lnSpc>
              <a:buClrTx/>
              <a:buSzTx/>
              <a:buFontTx/>
              <a:defRPr/>
            </a:pPr>
            <a:r>
              <a:rPr lang="en-US" altLang="zh-CN" sz="1200">
                <a:latin typeface="思源黑体旧字形 Light" panose="020B0300000000000000" charset="-128"/>
                <a:ea typeface="思源黑体旧字形 Light" panose="020B0300000000000000" charset="-128"/>
                <a:sym typeface="+mn-ea"/>
              </a:rPr>
              <a:t>Lorem ipsum dolor sit amet, consectetur adipiscing elit. Donec luctus nibh sit amet sem vulputate venenatis bibendum orci pulvinar. </a:t>
            </a:r>
            <a:endParaRPr lang="en-US" altLang="zh-CN" sz="1200">
              <a:latin typeface="思源黑体旧字形 Light" panose="020B0300000000000000" charset="-128"/>
              <a:ea typeface="思源黑体旧字形 Light" panose="020B0300000000000000" charset="-128"/>
              <a:sym typeface="+mn-ea"/>
            </a:endParaRPr>
          </a:p>
        </p:txBody>
      </p:sp>
      <p:sp>
        <p:nvSpPr>
          <p:cNvPr id="3" name="文本框 2"/>
          <p:cNvSpPr txBox="1"/>
          <p:nvPr/>
        </p:nvSpPr>
        <p:spPr>
          <a:xfrm>
            <a:off x="5402580" y="1457960"/>
            <a:ext cx="1386205" cy="1322070"/>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dist"/>
            <a:r>
              <a:rPr lang="en-US" altLang="zh-CN" sz="8000">
                <a:solidFill>
                  <a:srgbClr val="0F2E3E"/>
                </a:solidFill>
                <a:latin typeface="思源黑体旧字形 Normal" panose="020B0400000000000000" charset="-128"/>
                <a:ea typeface="思源黑体旧字形 Normal" panose="020B0400000000000000" charset="-128"/>
              </a:rPr>
              <a:t>01</a:t>
            </a:r>
            <a:endParaRPr lang="en-US" altLang="zh-CN" sz="8000">
              <a:solidFill>
                <a:srgbClr val="0F2E3E"/>
              </a:solidFill>
              <a:latin typeface="思源黑体旧字形 Normal" panose="020B0400000000000000" charset="-128"/>
              <a:ea typeface="思源黑体旧字形 Normal" panose="020B0400000000000000" charset="-128"/>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586095" y="1652270"/>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选题的背景</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9" name="文本框 8"/>
          <p:cNvSpPr txBox="1"/>
          <p:nvPr/>
        </p:nvSpPr>
        <p:spPr>
          <a:xfrm>
            <a:off x="5586095" y="1979930"/>
            <a:ext cx="5192395"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11" name="文本框 10"/>
          <p:cNvSpPr txBox="1"/>
          <p:nvPr/>
        </p:nvSpPr>
        <p:spPr>
          <a:xfrm>
            <a:off x="5586095" y="3906520"/>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选题的背景</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2" name="文本框 11"/>
          <p:cNvSpPr txBox="1"/>
          <p:nvPr/>
        </p:nvSpPr>
        <p:spPr>
          <a:xfrm>
            <a:off x="5586095" y="4234180"/>
            <a:ext cx="5192395"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grpSp>
        <p:nvGrpSpPr>
          <p:cNvPr id="16" name="组合 15"/>
          <p:cNvGrpSpPr/>
          <p:nvPr/>
        </p:nvGrpSpPr>
        <p:grpSpPr>
          <a:xfrm>
            <a:off x="1640205" y="1487805"/>
            <a:ext cx="2993390" cy="4196715"/>
            <a:chOff x="2166" y="2216"/>
            <a:chExt cx="4988" cy="6992"/>
          </a:xfrm>
        </p:grpSpPr>
        <p:pic>
          <p:nvPicPr>
            <p:cNvPr id="13" name="图片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166" y="2216"/>
              <a:ext cx="4988" cy="6993"/>
            </a:xfrm>
            <a:prstGeom prst="rect">
              <a:avLst/>
            </a:prstGeom>
          </p:spPr>
        </p:pic>
        <p:pic>
          <p:nvPicPr>
            <p:cNvPr id="14" name="图片 13" descr="books-business-computer-connection-459654"/>
            <p:cNvPicPr>
              <a:picLocks noChangeAspect="1"/>
            </p:cNvPicPr>
            <p:nvPr/>
          </p:nvPicPr>
          <p:blipFill>
            <a:blip r:embed="rId2"/>
            <a:srcRect l="47815"/>
            <a:stretch>
              <a:fillRect/>
            </a:stretch>
          </p:blipFill>
          <p:spPr>
            <a:xfrm>
              <a:off x="2453" y="2912"/>
              <a:ext cx="4383" cy="5600"/>
            </a:xfrm>
            <a:prstGeom prst="rect">
              <a:avLst/>
            </a:prstGeom>
          </p:spPr>
        </p:pic>
        <p:sp>
          <p:nvSpPr>
            <p:cNvPr id="15" name="圆角矩形 14"/>
            <p:cNvSpPr/>
            <p:nvPr/>
          </p:nvSpPr>
          <p:spPr>
            <a:xfrm>
              <a:off x="2338" y="2516"/>
              <a:ext cx="4646" cy="6434"/>
            </a:xfrm>
            <a:prstGeom prst="roundRect">
              <a:avLst>
                <a:gd name="adj" fmla="val 5531"/>
              </a:avLst>
            </a:prstGeom>
            <a:noFill/>
            <a:ln>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 name="组合 18"/>
          <p:cNvGrpSpPr/>
          <p:nvPr/>
        </p:nvGrpSpPr>
        <p:grpSpPr>
          <a:xfrm>
            <a:off x="4519295" y="1790700"/>
            <a:ext cx="1026160" cy="105410"/>
            <a:chOff x="7117" y="3396"/>
            <a:chExt cx="1616" cy="166"/>
          </a:xfrm>
        </p:grpSpPr>
        <p:cxnSp>
          <p:nvCxnSpPr>
            <p:cNvPr id="17" name="直接连接符 16"/>
            <p:cNvCxnSpPr/>
            <p:nvPr/>
          </p:nvCxnSpPr>
          <p:spPr>
            <a:xfrm>
              <a:off x="7117" y="3477"/>
              <a:ext cx="1450" cy="5"/>
            </a:xfrm>
            <a:prstGeom prst="line">
              <a:avLst/>
            </a:prstGeom>
            <a:ln>
              <a:solidFill>
                <a:srgbClr val="0F2E3E"/>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8567" y="3396"/>
              <a:ext cx="166" cy="166"/>
            </a:xfrm>
            <a:prstGeom prst="ellipse">
              <a:avLst/>
            </a:prstGeom>
            <a:solidFill>
              <a:srgbClr val="0F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0" name="组合 19"/>
          <p:cNvGrpSpPr/>
          <p:nvPr/>
        </p:nvGrpSpPr>
        <p:grpSpPr>
          <a:xfrm>
            <a:off x="4519295" y="4044950"/>
            <a:ext cx="1026160" cy="105410"/>
            <a:chOff x="7117" y="3396"/>
            <a:chExt cx="1616" cy="166"/>
          </a:xfrm>
        </p:grpSpPr>
        <p:cxnSp>
          <p:nvCxnSpPr>
            <p:cNvPr id="21" name="直接连接符 20"/>
            <p:cNvCxnSpPr/>
            <p:nvPr/>
          </p:nvCxnSpPr>
          <p:spPr>
            <a:xfrm>
              <a:off x="7117" y="3477"/>
              <a:ext cx="1450" cy="5"/>
            </a:xfrm>
            <a:prstGeom prst="line">
              <a:avLst/>
            </a:prstGeom>
            <a:ln>
              <a:solidFill>
                <a:srgbClr val="0F2E3E"/>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8567" y="3396"/>
              <a:ext cx="166" cy="166"/>
            </a:xfrm>
            <a:prstGeom prst="ellipse">
              <a:avLst/>
            </a:prstGeom>
            <a:solidFill>
              <a:srgbClr val="0F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菱形 1"/>
          <p:cNvSpPr/>
          <p:nvPr/>
        </p:nvSpPr>
        <p:spPr>
          <a:xfrm>
            <a:off x="1630045" y="1294130"/>
            <a:ext cx="1788795" cy="1788795"/>
          </a:xfrm>
          <a:prstGeom prst="diamond">
            <a:avLst/>
          </a:prstGeom>
          <a:solidFill>
            <a:srgbClr val="0F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1574800" y="2246630"/>
            <a:ext cx="1905000" cy="3600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箭头连接符 4"/>
          <p:cNvCxnSpPr/>
          <p:nvPr/>
        </p:nvCxnSpPr>
        <p:spPr>
          <a:xfrm flipH="1">
            <a:off x="2519045" y="3082925"/>
            <a:ext cx="5715" cy="381000"/>
          </a:xfrm>
          <a:prstGeom prst="straightConnector1">
            <a:avLst/>
          </a:prstGeom>
          <a:ln w="12700">
            <a:solidFill>
              <a:srgbClr val="0F2E3E"/>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864360" y="2242185"/>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选题的意义</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9" name="文本框 8"/>
          <p:cNvSpPr txBox="1"/>
          <p:nvPr/>
        </p:nvSpPr>
        <p:spPr>
          <a:xfrm>
            <a:off x="1374140" y="3574415"/>
            <a:ext cx="2295525" cy="1032510"/>
          </a:xfrm>
          <a:prstGeom prst="rect">
            <a:avLst/>
          </a:prstGeom>
          <a:noFill/>
        </p:spPr>
        <p:txBody>
          <a:bodyPr wrap="square" rtlCol="0" anchor="t">
            <a:noAutofit/>
          </a:bodyPr>
          <a:p>
            <a:pPr algn="ctr"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6" name="菱形 5"/>
          <p:cNvSpPr/>
          <p:nvPr/>
        </p:nvSpPr>
        <p:spPr>
          <a:xfrm>
            <a:off x="5217795" y="1294130"/>
            <a:ext cx="1788795" cy="1788795"/>
          </a:xfrm>
          <a:prstGeom prst="diamond">
            <a:avLst/>
          </a:prstGeom>
          <a:solidFill>
            <a:srgbClr val="0F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5162550" y="2246630"/>
            <a:ext cx="1905000" cy="3600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箭头连接符 9"/>
          <p:cNvCxnSpPr/>
          <p:nvPr/>
        </p:nvCxnSpPr>
        <p:spPr>
          <a:xfrm flipH="1">
            <a:off x="6106795" y="3082925"/>
            <a:ext cx="5715" cy="381000"/>
          </a:xfrm>
          <a:prstGeom prst="straightConnector1">
            <a:avLst/>
          </a:prstGeom>
          <a:ln w="12700">
            <a:solidFill>
              <a:srgbClr val="0F2E3E"/>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452110" y="2242185"/>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选题的意义</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2" name="文本框 11"/>
          <p:cNvSpPr txBox="1"/>
          <p:nvPr/>
        </p:nvSpPr>
        <p:spPr>
          <a:xfrm>
            <a:off x="4961890" y="3574415"/>
            <a:ext cx="2295525" cy="1032510"/>
          </a:xfrm>
          <a:prstGeom prst="rect">
            <a:avLst/>
          </a:prstGeom>
          <a:noFill/>
        </p:spPr>
        <p:txBody>
          <a:bodyPr wrap="square" rtlCol="0" anchor="t">
            <a:noAutofit/>
          </a:bodyPr>
          <a:p>
            <a:pPr algn="ctr"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13" name="菱形 12"/>
          <p:cNvSpPr/>
          <p:nvPr/>
        </p:nvSpPr>
        <p:spPr>
          <a:xfrm>
            <a:off x="8815705" y="1294130"/>
            <a:ext cx="1788795" cy="1788795"/>
          </a:xfrm>
          <a:prstGeom prst="diamond">
            <a:avLst/>
          </a:prstGeom>
          <a:solidFill>
            <a:srgbClr val="0F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8760460" y="2246630"/>
            <a:ext cx="1905000" cy="3600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箭头连接符 14"/>
          <p:cNvCxnSpPr/>
          <p:nvPr/>
        </p:nvCxnSpPr>
        <p:spPr>
          <a:xfrm flipH="1">
            <a:off x="9704705" y="3082925"/>
            <a:ext cx="5715" cy="381000"/>
          </a:xfrm>
          <a:prstGeom prst="straightConnector1">
            <a:avLst/>
          </a:prstGeom>
          <a:ln w="12700">
            <a:solidFill>
              <a:srgbClr val="0F2E3E"/>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050020" y="2242185"/>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选题的意义</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7" name="文本框 16"/>
          <p:cNvSpPr txBox="1"/>
          <p:nvPr/>
        </p:nvSpPr>
        <p:spPr>
          <a:xfrm>
            <a:off x="8559800" y="3574415"/>
            <a:ext cx="2295525" cy="1032510"/>
          </a:xfrm>
          <a:prstGeom prst="rect">
            <a:avLst/>
          </a:prstGeom>
          <a:noFill/>
        </p:spPr>
        <p:txBody>
          <a:bodyPr wrap="square" rtlCol="0" anchor="t">
            <a:noAutofit/>
          </a:bodyPr>
          <a:p>
            <a:pPr algn="ctr"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539490" y="2867660"/>
            <a:ext cx="5113655" cy="82994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zh-CN" altLang="en-US" sz="4800">
                <a:solidFill>
                  <a:srgbClr val="0F2E3E"/>
                </a:solidFill>
                <a:latin typeface="思源黑体旧字形 Normal" panose="020B0400000000000000" charset="-128"/>
                <a:ea typeface="思源黑体旧字形 Normal" panose="020B0400000000000000" charset="-128"/>
              </a:rPr>
              <a:t>研究的方法及过程</a:t>
            </a:r>
            <a:endParaRPr lang="zh-CN" altLang="en-US" sz="4800">
              <a:solidFill>
                <a:srgbClr val="0F2E3E"/>
              </a:solidFill>
              <a:latin typeface="思源黑体旧字形 Normal" panose="020B0400000000000000" charset="-128"/>
              <a:ea typeface="思源黑体旧字形 Normal" panose="020B0400000000000000" charset="-128"/>
            </a:endParaRPr>
          </a:p>
        </p:txBody>
      </p:sp>
      <p:sp>
        <p:nvSpPr>
          <p:cNvPr id="55" name="矩形 54"/>
          <p:cNvSpPr/>
          <p:nvPr/>
        </p:nvSpPr>
        <p:spPr>
          <a:xfrm>
            <a:off x="3358515" y="3784600"/>
            <a:ext cx="5475605" cy="829945"/>
          </a:xfrm>
          <a:prstGeom prst="rect">
            <a:avLst/>
          </a:prstGeom>
        </p:spPr>
        <p:txBody>
          <a:bodyPr wrap="square">
            <a:spAutoFit/>
          </a:bodyPr>
          <a:p>
            <a:pPr lvl="0" algn="ctr" fontAlgn="base">
              <a:lnSpc>
                <a:spcPct val="200000"/>
              </a:lnSpc>
              <a:buClrTx/>
              <a:buSzTx/>
              <a:buFontTx/>
              <a:defRPr/>
            </a:pPr>
            <a:r>
              <a:rPr lang="en-US" altLang="zh-CN" sz="1200">
                <a:latin typeface="思源黑体旧字形 Light" panose="020B0300000000000000" charset="-128"/>
                <a:ea typeface="思源黑体旧字形 Light" panose="020B0300000000000000" charset="-128"/>
                <a:sym typeface="+mn-ea"/>
              </a:rPr>
              <a:t>Lorem ipsum dolor sit amet, consectetur adipiscing elit. Donec luctus nibh sit amet sem vulputate venenatis bibendum orci pulvinar. </a:t>
            </a:r>
            <a:endParaRPr lang="en-US" altLang="zh-CN" sz="1200">
              <a:latin typeface="思源黑体旧字形 Light" panose="020B0300000000000000" charset="-128"/>
              <a:ea typeface="思源黑体旧字形 Light" panose="020B0300000000000000" charset="-128"/>
              <a:sym typeface="+mn-ea"/>
            </a:endParaRPr>
          </a:p>
        </p:txBody>
      </p:sp>
      <p:sp>
        <p:nvSpPr>
          <p:cNvPr id="3" name="文本框 2"/>
          <p:cNvSpPr txBox="1"/>
          <p:nvPr/>
        </p:nvSpPr>
        <p:spPr>
          <a:xfrm>
            <a:off x="5402580" y="1457960"/>
            <a:ext cx="1386205" cy="1322070"/>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dist"/>
            <a:r>
              <a:rPr lang="en-US" altLang="zh-CN" sz="8000">
                <a:solidFill>
                  <a:srgbClr val="0F2E3E"/>
                </a:solidFill>
                <a:latin typeface="思源黑体旧字形 Normal" panose="020B0400000000000000" charset="-128"/>
                <a:ea typeface="思源黑体旧字形 Normal" panose="020B0400000000000000" charset="-128"/>
              </a:rPr>
              <a:t>02</a:t>
            </a:r>
            <a:endParaRPr lang="en-US" altLang="zh-CN" sz="8000">
              <a:solidFill>
                <a:srgbClr val="0F2E3E"/>
              </a:solidFill>
              <a:latin typeface="思源黑体旧字形 Normal" panose="020B0400000000000000" charset="-128"/>
              <a:ea typeface="思源黑体旧字形 Normal" panose="020B0400000000000000" charset="-128"/>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任意多边形 1"/>
          <p:cNvSpPr/>
          <p:nvPr/>
        </p:nvSpPr>
        <p:spPr>
          <a:xfrm>
            <a:off x="0" y="1836420"/>
            <a:ext cx="2244090" cy="318579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534" h="5017">
                <a:moveTo>
                  <a:pt x="1026" y="0"/>
                </a:moveTo>
                <a:cubicBezTo>
                  <a:pt x="2411" y="0"/>
                  <a:pt x="3534" y="1123"/>
                  <a:pt x="3534" y="2509"/>
                </a:cubicBezTo>
                <a:cubicBezTo>
                  <a:pt x="3534" y="3894"/>
                  <a:pt x="2411" y="5017"/>
                  <a:pt x="1026" y="5017"/>
                </a:cubicBezTo>
                <a:cubicBezTo>
                  <a:pt x="679" y="5017"/>
                  <a:pt x="349" y="4947"/>
                  <a:pt x="49" y="4820"/>
                </a:cubicBezTo>
                <a:lnTo>
                  <a:pt x="0" y="4798"/>
                </a:lnTo>
                <a:lnTo>
                  <a:pt x="0" y="219"/>
                </a:lnTo>
                <a:lnTo>
                  <a:pt x="49" y="197"/>
                </a:lnTo>
                <a:cubicBezTo>
                  <a:pt x="349" y="70"/>
                  <a:pt x="679" y="0"/>
                  <a:pt x="1026" y="0"/>
                </a:cubicBezTo>
                <a:close/>
              </a:path>
            </a:pathLst>
          </a:custGeom>
          <a:solidFill>
            <a:srgbClr val="0F2E3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任意多边形 3"/>
          <p:cNvSpPr/>
          <p:nvPr/>
        </p:nvSpPr>
        <p:spPr>
          <a:xfrm>
            <a:off x="0" y="1513205"/>
            <a:ext cx="2700020" cy="383286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534" h="5017">
                <a:moveTo>
                  <a:pt x="1026" y="0"/>
                </a:moveTo>
                <a:cubicBezTo>
                  <a:pt x="2411" y="0"/>
                  <a:pt x="3534" y="1123"/>
                  <a:pt x="3534" y="2509"/>
                </a:cubicBezTo>
                <a:cubicBezTo>
                  <a:pt x="3534" y="3894"/>
                  <a:pt x="2411" y="5017"/>
                  <a:pt x="1026" y="5017"/>
                </a:cubicBezTo>
                <a:cubicBezTo>
                  <a:pt x="679" y="5017"/>
                  <a:pt x="349" y="4947"/>
                  <a:pt x="49" y="4820"/>
                </a:cubicBezTo>
                <a:lnTo>
                  <a:pt x="0" y="4798"/>
                </a:lnTo>
                <a:lnTo>
                  <a:pt x="0" y="219"/>
                </a:lnTo>
                <a:lnTo>
                  <a:pt x="49" y="197"/>
                </a:lnTo>
                <a:cubicBezTo>
                  <a:pt x="349" y="70"/>
                  <a:pt x="679" y="0"/>
                  <a:pt x="1026" y="0"/>
                </a:cubicBezTo>
                <a:close/>
              </a:path>
            </a:pathLst>
          </a:custGeom>
          <a:noFill/>
          <a:ln w="12700">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 name="椭圆 4"/>
          <p:cNvSpPr/>
          <p:nvPr/>
        </p:nvSpPr>
        <p:spPr>
          <a:xfrm>
            <a:off x="2373630" y="3063875"/>
            <a:ext cx="603250" cy="603250"/>
          </a:xfrm>
          <a:prstGeom prst="ellipse">
            <a:avLst/>
          </a:prstGeom>
          <a:solidFill>
            <a:srgbClr val="0F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6" name="椭圆 5"/>
          <p:cNvSpPr/>
          <p:nvPr/>
        </p:nvSpPr>
        <p:spPr>
          <a:xfrm>
            <a:off x="1383665" y="1441450"/>
            <a:ext cx="476885" cy="476885"/>
          </a:xfrm>
          <a:prstGeom prst="ellipse">
            <a:avLst/>
          </a:prstGeom>
          <a:solidFill>
            <a:srgbClr val="0F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7" name="椭圆 6"/>
          <p:cNvSpPr/>
          <p:nvPr/>
        </p:nvSpPr>
        <p:spPr>
          <a:xfrm>
            <a:off x="1383665" y="4718685"/>
            <a:ext cx="657225" cy="657225"/>
          </a:xfrm>
          <a:prstGeom prst="ellipse">
            <a:avLst/>
          </a:prstGeom>
          <a:solidFill>
            <a:srgbClr val="0F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pic>
        <p:nvPicPr>
          <p:cNvPr id="30" name="图片 29" descr="45304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33045" y="2890520"/>
            <a:ext cx="1078230" cy="1078230"/>
          </a:xfrm>
          <a:prstGeom prst="rect">
            <a:avLst/>
          </a:prstGeom>
        </p:spPr>
      </p:pic>
      <p:sp>
        <p:nvSpPr>
          <p:cNvPr id="8" name="文本框 7"/>
          <p:cNvSpPr txBox="1"/>
          <p:nvPr/>
        </p:nvSpPr>
        <p:spPr>
          <a:xfrm>
            <a:off x="3363595" y="1073785"/>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研究的方法</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9" name="文本框 8"/>
          <p:cNvSpPr txBox="1"/>
          <p:nvPr/>
        </p:nvSpPr>
        <p:spPr>
          <a:xfrm>
            <a:off x="3363595" y="1401445"/>
            <a:ext cx="7401560"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10" name="文本框 9"/>
          <p:cNvSpPr txBox="1"/>
          <p:nvPr/>
        </p:nvSpPr>
        <p:spPr>
          <a:xfrm>
            <a:off x="4114800" y="2736215"/>
            <a:ext cx="1325880" cy="368300"/>
          </a:xfrm>
          <a:prstGeom prst="rect">
            <a:avLst/>
          </a:prstGeom>
          <a:noFill/>
        </p:spPr>
        <p:txBody>
          <a:bodyPr wrap="none" rtlCol="0" anchor="t">
            <a:spAutoFit/>
          </a:bodyPr>
          <a:p>
            <a:pPr algn="l"/>
            <a:r>
              <a:rPr lang="zh-CN" altLang="en-US">
                <a:solidFill>
                  <a:srgbClr val="1B516D"/>
                </a:solidFill>
                <a:latin typeface="思源黑体旧字形 Normal" panose="020B0400000000000000" charset="-128"/>
                <a:ea typeface="思源黑体旧字形 Normal" panose="020B0400000000000000" charset="-128"/>
                <a:sym typeface="+mn-ea"/>
              </a:rPr>
              <a:t>研究的方法</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1" name="文本框 10"/>
          <p:cNvSpPr txBox="1"/>
          <p:nvPr/>
        </p:nvSpPr>
        <p:spPr>
          <a:xfrm>
            <a:off x="4114800" y="3063875"/>
            <a:ext cx="7318375"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12" name="文本框 11"/>
          <p:cNvSpPr txBox="1"/>
          <p:nvPr/>
        </p:nvSpPr>
        <p:spPr>
          <a:xfrm>
            <a:off x="3363595" y="4420235"/>
            <a:ext cx="1325880" cy="368300"/>
          </a:xfrm>
          <a:prstGeom prst="rect">
            <a:avLst/>
          </a:prstGeom>
          <a:noFill/>
        </p:spPr>
        <p:txBody>
          <a:bodyPr wrap="none" rtlCol="0" anchor="t">
            <a:spAutoFit/>
          </a:bodyPr>
          <a:p>
            <a:pPr algn="l"/>
            <a:r>
              <a:rPr lang="zh-CN" altLang="en-US">
                <a:solidFill>
                  <a:srgbClr val="1B516D"/>
                </a:solidFill>
                <a:latin typeface="思源黑体旧字形 Normal" panose="020B0400000000000000" charset="-128"/>
                <a:ea typeface="思源黑体旧字形 Normal" panose="020B0400000000000000" charset="-128"/>
                <a:sym typeface="+mn-ea"/>
              </a:rPr>
              <a:t>研究的方法</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3" name="文本框 12"/>
          <p:cNvSpPr txBox="1"/>
          <p:nvPr/>
        </p:nvSpPr>
        <p:spPr>
          <a:xfrm>
            <a:off x="3363595" y="4747895"/>
            <a:ext cx="7402195"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463040" y="1466215"/>
            <a:ext cx="1538605" cy="1544320"/>
            <a:chOff x="1617" y="2113"/>
            <a:chExt cx="2423" cy="2432"/>
          </a:xfrm>
        </p:grpSpPr>
        <p:sp>
          <p:nvSpPr>
            <p:cNvPr id="70" name="Freeform 13"/>
            <p:cNvSpPr/>
            <p:nvPr/>
          </p:nvSpPr>
          <p:spPr bwMode="auto">
            <a:xfrm>
              <a:off x="2878" y="2113"/>
              <a:ext cx="1163" cy="1171"/>
            </a:xfrm>
            <a:custGeom>
              <a:avLst/>
              <a:gdLst>
                <a:gd name="T0" fmla="*/ 184 w 184"/>
                <a:gd name="T1" fmla="*/ 185 h 185"/>
                <a:gd name="T2" fmla="*/ 0 w 184"/>
                <a:gd name="T3" fmla="*/ 0 h 185"/>
              </a:gdLst>
              <a:ahLst/>
              <a:cxnLst>
                <a:cxn ang="0">
                  <a:pos x="T0" y="T1"/>
                </a:cxn>
                <a:cxn ang="0">
                  <a:pos x="T2" y="T3"/>
                </a:cxn>
              </a:cxnLst>
              <a:rect l="0" t="0" r="r" b="b"/>
              <a:pathLst>
                <a:path w="184" h="185">
                  <a:moveTo>
                    <a:pt x="184" y="185"/>
                  </a:moveTo>
                  <a:cubicBezTo>
                    <a:pt x="184" y="83"/>
                    <a:pt x="102" y="0"/>
                    <a:pt x="0" y="0"/>
                  </a:cubicBezTo>
                </a:path>
              </a:pathLst>
            </a:custGeom>
            <a:noFill/>
            <a:ln w="6350" cap="flat" cmpd="sng">
              <a:solidFill>
                <a:srgbClr val="0F2E3E"/>
              </a:solidFill>
              <a:prstDash val="dash"/>
              <a:round/>
              <a:headEnd type="triangle" w="med" len="med"/>
            </a:ln>
            <a:extLst>
              <a:ext uri="{909E8E84-426E-40DD-AFC4-6F175D3DCCD1}">
                <a14:hiddenFill xmlns:a14="http://schemas.microsoft.com/office/drawing/2010/main">
                  <a:solidFill>
                    <a:srgbClr val="FFFFFF"/>
                  </a:solidFill>
                </a14:hiddenFill>
              </a:ext>
            </a:extLst>
          </p:spPr>
          <p:txBody>
            <a:bodyPr/>
            <a:p>
              <a:endParaRPr lang="zh-CN" altLang="en-US" sz="2400"/>
            </a:p>
          </p:txBody>
        </p:sp>
        <p:sp>
          <p:nvSpPr>
            <p:cNvPr id="2" name="椭圆 1"/>
            <p:cNvSpPr/>
            <p:nvPr/>
          </p:nvSpPr>
          <p:spPr>
            <a:xfrm>
              <a:off x="1617" y="2447"/>
              <a:ext cx="2099" cy="2099"/>
            </a:xfrm>
            <a:prstGeom prst="ellipse">
              <a:avLst/>
            </a:prstGeom>
            <a:solidFill>
              <a:srgbClr val="0F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0" name="图片 29" descr="45304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85315" y="2089785"/>
            <a:ext cx="509270" cy="509270"/>
          </a:xfrm>
          <a:prstGeom prst="rect">
            <a:avLst/>
          </a:prstGeom>
        </p:spPr>
      </p:pic>
      <p:grpSp>
        <p:nvGrpSpPr>
          <p:cNvPr id="4" name="组合 3"/>
          <p:cNvGrpSpPr/>
          <p:nvPr/>
        </p:nvGrpSpPr>
        <p:grpSpPr>
          <a:xfrm flipV="1">
            <a:off x="4152900" y="4034790"/>
            <a:ext cx="1538605" cy="1544320"/>
            <a:chOff x="1617" y="2113"/>
            <a:chExt cx="2423" cy="2432"/>
          </a:xfrm>
        </p:grpSpPr>
        <p:sp>
          <p:nvSpPr>
            <p:cNvPr id="5" name="Freeform 13"/>
            <p:cNvSpPr/>
            <p:nvPr/>
          </p:nvSpPr>
          <p:spPr bwMode="auto">
            <a:xfrm>
              <a:off x="2878" y="2113"/>
              <a:ext cx="1163" cy="1171"/>
            </a:xfrm>
            <a:custGeom>
              <a:avLst/>
              <a:gdLst>
                <a:gd name="T0" fmla="*/ 184 w 184"/>
                <a:gd name="T1" fmla="*/ 185 h 185"/>
                <a:gd name="T2" fmla="*/ 0 w 184"/>
                <a:gd name="T3" fmla="*/ 0 h 185"/>
              </a:gdLst>
              <a:ahLst/>
              <a:cxnLst>
                <a:cxn ang="0">
                  <a:pos x="T0" y="T1"/>
                </a:cxn>
                <a:cxn ang="0">
                  <a:pos x="T2" y="T3"/>
                </a:cxn>
              </a:cxnLst>
              <a:rect l="0" t="0" r="r" b="b"/>
              <a:pathLst>
                <a:path w="184" h="185">
                  <a:moveTo>
                    <a:pt x="184" y="185"/>
                  </a:moveTo>
                  <a:cubicBezTo>
                    <a:pt x="184" y="83"/>
                    <a:pt x="102" y="0"/>
                    <a:pt x="0" y="0"/>
                  </a:cubicBezTo>
                </a:path>
              </a:pathLst>
            </a:custGeom>
            <a:noFill/>
            <a:ln w="6350" cap="flat" cmpd="sng">
              <a:solidFill>
                <a:srgbClr val="0F2E3E"/>
              </a:solidFill>
              <a:prstDash val="dash"/>
              <a:round/>
              <a:headEnd type="triangle" w="med" len="med"/>
            </a:ln>
            <a:extLst>
              <a:ext uri="{909E8E84-426E-40DD-AFC4-6F175D3DCCD1}">
                <a14:hiddenFill xmlns:a14="http://schemas.microsoft.com/office/drawing/2010/main">
                  <a:solidFill>
                    <a:srgbClr val="FFFFFF"/>
                  </a:solidFill>
                </a14:hiddenFill>
              </a:ext>
            </a:extLst>
          </p:spPr>
          <p:txBody>
            <a:bodyPr/>
            <a:p>
              <a:endParaRPr lang="zh-CN" altLang="en-US" sz="2400"/>
            </a:p>
          </p:txBody>
        </p:sp>
        <p:sp>
          <p:nvSpPr>
            <p:cNvPr id="6" name="椭圆 5"/>
            <p:cNvSpPr/>
            <p:nvPr/>
          </p:nvSpPr>
          <p:spPr>
            <a:xfrm>
              <a:off x="1617" y="2447"/>
              <a:ext cx="2099" cy="2099"/>
            </a:xfrm>
            <a:prstGeom prst="ellipse">
              <a:avLst/>
            </a:prstGeom>
            <a:solidFill>
              <a:srgbClr val="0F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3" name="图片 32" descr="4522495"/>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16120" y="4387215"/>
            <a:ext cx="627380" cy="627380"/>
          </a:xfrm>
          <a:prstGeom prst="rect">
            <a:avLst/>
          </a:prstGeom>
        </p:spPr>
      </p:pic>
      <p:sp>
        <p:nvSpPr>
          <p:cNvPr id="8" name="文本框 7"/>
          <p:cNvSpPr txBox="1"/>
          <p:nvPr/>
        </p:nvSpPr>
        <p:spPr>
          <a:xfrm>
            <a:off x="1480185" y="3102610"/>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研究的过程</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9" name="文本框 8"/>
          <p:cNvSpPr txBox="1"/>
          <p:nvPr/>
        </p:nvSpPr>
        <p:spPr>
          <a:xfrm>
            <a:off x="1022350" y="3420110"/>
            <a:ext cx="2242185" cy="1032510"/>
          </a:xfrm>
          <a:prstGeom prst="rect">
            <a:avLst/>
          </a:prstGeom>
          <a:noFill/>
        </p:spPr>
        <p:txBody>
          <a:bodyPr wrap="square" rtlCol="0" anchor="t">
            <a:noAutofit/>
          </a:bodyPr>
          <a:p>
            <a:pPr algn="ctr"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7" name="文本框 6"/>
          <p:cNvSpPr txBox="1"/>
          <p:nvPr/>
        </p:nvSpPr>
        <p:spPr>
          <a:xfrm>
            <a:off x="4156075" y="1407160"/>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研究的过程</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0" name="文本框 9"/>
          <p:cNvSpPr txBox="1"/>
          <p:nvPr/>
        </p:nvSpPr>
        <p:spPr>
          <a:xfrm>
            <a:off x="3698240" y="1724660"/>
            <a:ext cx="2242185" cy="1032510"/>
          </a:xfrm>
          <a:prstGeom prst="rect">
            <a:avLst/>
          </a:prstGeom>
          <a:noFill/>
        </p:spPr>
        <p:txBody>
          <a:bodyPr wrap="square" rtlCol="0" anchor="t">
            <a:noAutofit/>
          </a:bodyPr>
          <a:p>
            <a:pPr algn="ctr"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grpSp>
        <p:nvGrpSpPr>
          <p:cNvPr id="11" name="组合 10"/>
          <p:cNvGrpSpPr/>
          <p:nvPr/>
        </p:nvGrpSpPr>
        <p:grpSpPr>
          <a:xfrm>
            <a:off x="6755130" y="1466215"/>
            <a:ext cx="1538605" cy="1544320"/>
            <a:chOff x="1617" y="2113"/>
            <a:chExt cx="2423" cy="2432"/>
          </a:xfrm>
        </p:grpSpPr>
        <p:sp>
          <p:nvSpPr>
            <p:cNvPr id="12" name="Freeform 13"/>
            <p:cNvSpPr/>
            <p:nvPr/>
          </p:nvSpPr>
          <p:spPr bwMode="auto">
            <a:xfrm>
              <a:off x="2878" y="2113"/>
              <a:ext cx="1163" cy="1171"/>
            </a:xfrm>
            <a:custGeom>
              <a:avLst/>
              <a:gdLst>
                <a:gd name="T0" fmla="*/ 184 w 184"/>
                <a:gd name="T1" fmla="*/ 185 h 185"/>
                <a:gd name="T2" fmla="*/ 0 w 184"/>
                <a:gd name="T3" fmla="*/ 0 h 185"/>
              </a:gdLst>
              <a:ahLst/>
              <a:cxnLst>
                <a:cxn ang="0">
                  <a:pos x="T0" y="T1"/>
                </a:cxn>
                <a:cxn ang="0">
                  <a:pos x="T2" y="T3"/>
                </a:cxn>
              </a:cxnLst>
              <a:rect l="0" t="0" r="r" b="b"/>
              <a:pathLst>
                <a:path w="184" h="185">
                  <a:moveTo>
                    <a:pt x="184" y="185"/>
                  </a:moveTo>
                  <a:cubicBezTo>
                    <a:pt x="184" y="83"/>
                    <a:pt x="102" y="0"/>
                    <a:pt x="0" y="0"/>
                  </a:cubicBezTo>
                </a:path>
              </a:pathLst>
            </a:custGeom>
            <a:noFill/>
            <a:ln w="6350" cap="flat" cmpd="sng">
              <a:solidFill>
                <a:srgbClr val="0F2E3E"/>
              </a:solidFill>
              <a:prstDash val="dash"/>
              <a:round/>
              <a:headEnd type="triangle" w="med" len="med"/>
            </a:ln>
            <a:extLst>
              <a:ext uri="{909E8E84-426E-40DD-AFC4-6F175D3DCCD1}">
                <a14:hiddenFill xmlns:a14="http://schemas.microsoft.com/office/drawing/2010/main">
                  <a:solidFill>
                    <a:srgbClr val="FFFFFF"/>
                  </a:solidFill>
                </a14:hiddenFill>
              </a:ext>
            </a:extLst>
          </p:spPr>
          <p:txBody>
            <a:bodyPr/>
            <a:p>
              <a:endParaRPr lang="zh-CN" altLang="en-US" sz="2400"/>
            </a:p>
          </p:txBody>
        </p:sp>
        <p:sp>
          <p:nvSpPr>
            <p:cNvPr id="13" name="椭圆 12"/>
            <p:cNvSpPr/>
            <p:nvPr/>
          </p:nvSpPr>
          <p:spPr>
            <a:xfrm>
              <a:off x="1617" y="2447"/>
              <a:ext cx="2099" cy="2099"/>
            </a:xfrm>
            <a:prstGeom prst="ellipse">
              <a:avLst/>
            </a:prstGeom>
            <a:solidFill>
              <a:srgbClr val="0F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 name="组合 14"/>
          <p:cNvGrpSpPr/>
          <p:nvPr/>
        </p:nvGrpSpPr>
        <p:grpSpPr>
          <a:xfrm flipV="1">
            <a:off x="9455150" y="4034790"/>
            <a:ext cx="1538605" cy="1544320"/>
            <a:chOff x="1617" y="2113"/>
            <a:chExt cx="2423" cy="2432"/>
          </a:xfrm>
        </p:grpSpPr>
        <p:sp>
          <p:nvSpPr>
            <p:cNvPr id="16" name="Freeform 13"/>
            <p:cNvSpPr/>
            <p:nvPr/>
          </p:nvSpPr>
          <p:spPr bwMode="auto">
            <a:xfrm>
              <a:off x="2878" y="2113"/>
              <a:ext cx="1163" cy="1171"/>
            </a:xfrm>
            <a:custGeom>
              <a:avLst/>
              <a:gdLst>
                <a:gd name="T0" fmla="*/ 184 w 184"/>
                <a:gd name="T1" fmla="*/ 185 h 185"/>
                <a:gd name="T2" fmla="*/ 0 w 184"/>
                <a:gd name="T3" fmla="*/ 0 h 185"/>
              </a:gdLst>
              <a:ahLst/>
              <a:cxnLst>
                <a:cxn ang="0">
                  <a:pos x="T0" y="T1"/>
                </a:cxn>
                <a:cxn ang="0">
                  <a:pos x="T2" y="T3"/>
                </a:cxn>
              </a:cxnLst>
              <a:rect l="0" t="0" r="r" b="b"/>
              <a:pathLst>
                <a:path w="184" h="185">
                  <a:moveTo>
                    <a:pt x="184" y="185"/>
                  </a:moveTo>
                  <a:cubicBezTo>
                    <a:pt x="184" y="83"/>
                    <a:pt x="102" y="0"/>
                    <a:pt x="0" y="0"/>
                  </a:cubicBezTo>
                </a:path>
              </a:pathLst>
            </a:custGeom>
            <a:noFill/>
            <a:ln w="6350" cap="flat" cmpd="sng">
              <a:solidFill>
                <a:srgbClr val="0F2E3E"/>
              </a:solidFill>
              <a:prstDash val="dash"/>
              <a:round/>
              <a:headEnd type="triangle" w="med" len="med"/>
            </a:ln>
            <a:extLst>
              <a:ext uri="{909E8E84-426E-40DD-AFC4-6F175D3DCCD1}">
                <a14:hiddenFill xmlns:a14="http://schemas.microsoft.com/office/drawing/2010/main">
                  <a:solidFill>
                    <a:srgbClr val="FFFFFF"/>
                  </a:solidFill>
                </a14:hiddenFill>
              </a:ext>
            </a:extLst>
          </p:spPr>
          <p:txBody>
            <a:bodyPr/>
            <a:p>
              <a:endParaRPr lang="zh-CN" altLang="en-US" sz="2400"/>
            </a:p>
          </p:txBody>
        </p:sp>
        <p:sp>
          <p:nvSpPr>
            <p:cNvPr id="17" name="椭圆 16"/>
            <p:cNvSpPr/>
            <p:nvPr/>
          </p:nvSpPr>
          <p:spPr>
            <a:xfrm>
              <a:off x="1617" y="2447"/>
              <a:ext cx="2099" cy="2099"/>
            </a:xfrm>
            <a:prstGeom prst="ellipse">
              <a:avLst/>
            </a:prstGeom>
            <a:solidFill>
              <a:srgbClr val="0F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文本框 18"/>
          <p:cNvSpPr txBox="1"/>
          <p:nvPr/>
        </p:nvSpPr>
        <p:spPr>
          <a:xfrm>
            <a:off x="6772275" y="3102610"/>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研究的过程</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pic>
        <p:nvPicPr>
          <p:cNvPr id="32" name="图片 31" descr="452249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55815" y="2069465"/>
            <a:ext cx="551815" cy="551815"/>
          </a:xfrm>
          <a:prstGeom prst="rect">
            <a:avLst/>
          </a:prstGeom>
        </p:spPr>
      </p:pic>
      <p:pic>
        <p:nvPicPr>
          <p:cNvPr id="31" name="图片 30" descr="4522478"/>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14560" y="4371340"/>
            <a:ext cx="633730" cy="633730"/>
          </a:xfrm>
          <a:prstGeom prst="rect">
            <a:avLst/>
          </a:prstGeom>
        </p:spPr>
      </p:pic>
      <p:sp>
        <p:nvSpPr>
          <p:cNvPr id="20" name="文本框 19"/>
          <p:cNvSpPr txBox="1"/>
          <p:nvPr/>
        </p:nvSpPr>
        <p:spPr>
          <a:xfrm>
            <a:off x="6314440" y="3420110"/>
            <a:ext cx="2242185" cy="1032510"/>
          </a:xfrm>
          <a:prstGeom prst="rect">
            <a:avLst/>
          </a:prstGeom>
          <a:noFill/>
        </p:spPr>
        <p:txBody>
          <a:bodyPr wrap="square" rtlCol="0" anchor="t">
            <a:noAutofit/>
          </a:bodyPr>
          <a:p>
            <a:pPr algn="ctr"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21" name="文本框 20"/>
          <p:cNvSpPr txBox="1"/>
          <p:nvPr/>
        </p:nvSpPr>
        <p:spPr>
          <a:xfrm>
            <a:off x="9458325" y="1407160"/>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研究的过程</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22" name="文本框 21"/>
          <p:cNvSpPr txBox="1"/>
          <p:nvPr/>
        </p:nvSpPr>
        <p:spPr>
          <a:xfrm>
            <a:off x="9000490" y="1724660"/>
            <a:ext cx="2242185" cy="1032510"/>
          </a:xfrm>
          <a:prstGeom prst="rect">
            <a:avLst/>
          </a:prstGeom>
          <a:noFill/>
        </p:spPr>
        <p:txBody>
          <a:bodyPr wrap="square" rtlCol="0" anchor="t">
            <a:noAutofit/>
          </a:bodyPr>
          <a:p>
            <a:pPr algn="ctr"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Tree>
    <p:custDataLst>
      <p:tags r:id="rId9"/>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260725" y="2860040"/>
            <a:ext cx="5671820" cy="82994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zh-CN" altLang="en-US" sz="4800">
                <a:solidFill>
                  <a:srgbClr val="0F2E3E"/>
                </a:solidFill>
                <a:latin typeface="思源黑体旧字形 Normal" panose="020B0400000000000000" charset="-128"/>
                <a:ea typeface="思源黑体旧字形 Normal" panose="020B0400000000000000" charset="-128"/>
              </a:rPr>
              <a:t>研究成果展示及应用</a:t>
            </a:r>
            <a:endParaRPr lang="zh-CN" altLang="en-US" sz="4800">
              <a:solidFill>
                <a:srgbClr val="0F2E3E"/>
              </a:solidFill>
              <a:latin typeface="思源黑体旧字形 Normal" panose="020B0400000000000000" charset="-128"/>
              <a:ea typeface="思源黑体旧字形 Normal" panose="020B0400000000000000" charset="-128"/>
            </a:endParaRPr>
          </a:p>
        </p:txBody>
      </p:sp>
      <p:sp>
        <p:nvSpPr>
          <p:cNvPr id="55" name="矩形 54"/>
          <p:cNvSpPr/>
          <p:nvPr/>
        </p:nvSpPr>
        <p:spPr>
          <a:xfrm>
            <a:off x="3358515" y="3784600"/>
            <a:ext cx="5475605" cy="829945"/>
          </a:xfrm>
          <a:prstGeom prst="rect">
            <a:avLst/>
          </a:prstGeom>
        </p:spPr>
        <p:txBody>
          <a:bodyPr wrap="square">
            <a:spAutoFit/>
          </a:bodyPr>
          <a:p>
            <a:pPr lvl="0" algn="ctr" fontAlgn="base">
              <a:lnSpc>
                <a:spcPct val="200000"/>
              </a:lnSpc>
              <a:buClrTx/>
              <a:buSzTx/>
              <a:buFontTx/>
              <a:defRPr/>
            </a:pPr>
            <a:r>
              <a:rPr lang="en-US" altLang="zh-CN" sz="1200">
                <a:latin typeface="思源黑体旧字形 Light" panose="020B0300000000000000" charset="-128"/>
                <a:ea typeface="思源黑体旧字形 Light" panose="020B0300000000000000" charset="-128"/>
                <a:sym typeface="+mn-ea"/>
              </a:rPr>
              <a:t>Lorem ipsum dolor sit amet, consectetur adipiscing elit. Donec luctus nibh sit amet sem vulputate venenatis bibendum orci pulvinar. </a:t>
            </a:r>
            <a:endParaRPr lang="en-US" altLang="zh-CN" sz="1200">
              <a:latin typeface="思源黑体旧字形 Light" panose="020B0300000000000000" charset="-128"/>
              <a:ea typeface="思源黑体旧字形 Light" panose="020B0300000000000000" charset="-128"/>
              <a:sym typeface="+mn-ea"/>
            </a:endParaRPr>
          </a:p>
        </p:txBody>
      </p:sp>
      <p:sp>
        <p:nvSpPr>
          <p:cNvPr id="3" name="文本框 2"/>
          <p:cNvSpPr txBox="1"/>
          <p:nvPr/>
        </p:nvSpPr>
        <p:spPr>
          <a:xfrm>
            <a:off x="5402580" y="1457960"/>
            <a:ext cx="1386205" cy="1322070"/>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dist"/>
            <a:r>
              <a:rPr lang="en-US" altLang="zh-CN" sz="8000">
                <a:solidFill>
                  <a:srgbClr val="0F2E3E"/>
                </a:solidFill>
                <a:latin typeface="思源黑体旧字形 Normal" panose="020B0400000000000000" charset="-128"/>
                <a:ea typeface="思源黑体旧字形 Normal" panose="020B0400000000000000" charset="-128"/>
              </a:rPr>
              <a:t>03</a:t>
            </a:r>
            <a:endParaRPr lang="en-US" altLang="zh-CN" sz="8000">
              <a:solidFill>
                <a:srgbClr val="0F2E3E"/>
              </a:solidFill>
              <a:latin typeface="思源黑体旧字形 Normal" panose="020B0400000000000000" charset="-128"/>
              <a:ea typeface="思源黑体旧字形 Normal" panose="020B0400000000000000" charset="-128"/>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3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7.xml><?xml version="1.0" encoding="utf-8"?>
<p:tagLst xmlns:p="http://schemas.openxmlformats.org/presentationml/2006/main">
  <p:tag name="KSO_WM_BEAUTIFY_FLAG" val="#wm#"/>
  <p:tag name="KSO_WM_TEMPLATE_CATEGORY" val="custom"/>
  <p:tag name="KSO_WM_TEMPLATE_INDEX" val="20187308"/>
</p:tagLst>
</file>

<file path=ppt/tags/tag38.xml><?xml version="1.0" encoding="utf-8"?>
<p:tagLst xmlns:p="http://schemas.openxmlformats.org/presentationml/2006/main">
  <p:tag name="KSO_WM_BEAUTIFY_FLAG" val="#wm#"/>
  <p:tag name="KSO_WM_TEMPLATE_CATEGORY" val="custom"/>
  <p:tag name="KSO_WM_TEMPLATE_INDEX" val="20187308"/>
</p:tagLst>
</file>

<file path=ppt/tags/tag39.xml><?xml version="1.0" encoding="utf-8"?>
<p:tagLst xmlns:p="http://schemas.openxmlformats.org/presentationml/2006/main">
  <p:tag name="KSO_WM_BEAUTIFY_FLAG" val="#wm#"/>
  <p:tag name="KSO_WM_TEMPLATE_CATEGORY" val="custom"/>
  <p:tag name="KSO_WM_TEMPLATE_INDEX" val="20187308"/>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xml><?xml version="1.0" encoding="utf-8"?>
<p:tagLst xmlns:p="http://schemas.openxmlformats.org/presentationml/2006/main">
  <p:tag name="KSO_WM_BEAUTIFY_FLAG" val="#wm#"/>
  <p:tag name="KSO_WM_TEMPLATE_CATEGORY" val="custom"/>
  <p:tag name="KSO_WM_TEMPLATE_INDEX" val="20187308"/>
</p:tagLst>
</file>

<file path=ppt/tags/tag41.xml><?xml version="1.0" encoding="utf-8"?>
<p:tagLst xmlns:p="http://schemas.openxmlformats.org/presentationml/2006/main">
  <p:tag name="KSO_WM_BEAUTIFY_FLAG" val="#wm#"/>
  <p:tag name="KSO_WM_TEMPLATE_CATEGORY" val="custom"/>
  <p:tag name="KSO_WM_TEMPLATE_INDEX" val="20187308"/>
</p:tagLst>
</file>

<file path=ppt/tags/tag42.xml><?xml version="1.0" encoding="utf-8"?>
<p:tagLst xmlns:p="http://schemas.openxmlformats.org/presentationml/2006/main">
  <p:tag name="KSO_WM_BEAUTIFY_FLAG" val="#wm#"/>
  <p:tag name="KSO_WM_TEMPLATE_CATEGORY" val="custom"/>
  <p:tag name="KSO_WM_TEMPLATE_INDEX" val="20187308"/>
</p:tagLst>
</file>

<file path=ppt/tags/tag43.xml><?xml version="1.0" encoding="utf-8"?>
<p:tagLst xmlns:p="http://schemas.openxmlformats.org/presentationml/2006/main">
  <p:tag name="KSO_WM_BEAUTIFY_FLAG" val="#wm#"/>
  <p:tag name="KSO_WM_TEMPLATE_CATEGORY" val="custom"/>
  <p:tag name="KSO_WM_TEMPLATE_INDEX" val="20187308"/>
</p:tagLst>
</file>

<file path=ppt/tags/tag44.xml><?xml version="1.0" encoding="utf-8"?>
<p:tagLst xmlns:p="http://schemas.openxmlformats.org/presentationml/2006/main">
  <p:tag name="KSO_WM_BEAUTIFY_FLAG" val="#wm#"/>
  <p:tag name="KSO_WM_TEMPLATE_CATEGORY" val="custom"/>
  <p:tag name="KSO_WM_TEMPLATE_INDEX" val="20187308"/>
</p:tagLst>
</file>

<file path=ppt/tags/tag45.xml><?xml version="1.0" encoding="utf-8"?>
<p:tagLst xmlns:p="http://schemas.openxmlformats.org/presentationml/2006/main">
  <p:tag name="KSO_WM_BEAUTIFY_FLAG" val="#wm#"/>
  <p:tag name="KSO_WM_TEMPLATE_CATEGORY" val="custom"/>
  <p:tag name="KSO_WM_TEMPLATE_INDEX" val="20187308"/>
</p:tagLst>
</file>

<file path=ppt/tags/tag46.xml><?xml version="1.0" encoding="utf-8"?>
<p:tagLst xmlns:p="http://schemas.openxmlformats.org/presentationml/2006/main">
  <p:tag name="KSO_WM_BEAUTIFY_FLAG" val="#wm#"/>
  <p:tag name="KSO_WM_TEMPLATE_CATEGORY" val="custom"/>
  <p:tag name="KSO_WM_TEMPLATE_INDEX" val="20187308"/>
</p:tagLst>
</file>

<file path=ppt/tags/tag47.xml><?xml version="1.0" encoding="utf-8"?>
<p:tagLst xmlns:p="http://schemas.openxmlformats.org/presentationml/2006/main">
  <p:tag name="KSO_WM_BEAUTIFY_FLAG" val="#wm#"/>
  <p:tag name="KSO_WM_TEMPLATE_CATEGORY" val="custom"/>
  <p:tag name="KSO_WM_TEMPLATE_INDEX" val="20187308"/>
</p:tagLst>
</file>

<file path=ppt/tags/tag48.xml><?xml version="1.0" encoding="utf-8"?>
<p:tagLst xmlns:p="http://schemas.openxmlformats.org/presentationml/2006/main">
  <p:tag name="KSO_WM_BEAUTIFY_FLAG" val="#wm#"/>
  <p:tag name="KSO_WM_TEMPLATE_CATEGORY" val="custom"/>
  <p:tag name="KSO_WM_TEMPLATE_INDEX" val="20187308"/>
</p:tagLst>
</file>

<file path=ppt/tags/tag49.xml><?xml version="1.0" encoding="utf-8"?>
<p:tagLst xmlns:p="http://schemas.openxmlformats.org/presentationml/2006/main">
  <p:tag name="KSO_WM_BEAUTIFY_FLAG" val="#wm#"/>
  <p:tag name="KSO_WM_TEMPLATE_CATEGORY" val="custom"/>
  <p:tag name="KSO_WM_TEMPLATE_INDEX" val="20187308"/>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3946</Words>
  <Application>WPS 演示</Application>
  <PresentationFormat>宽屏</PresentationFormat>
  <Paragraphs>177</Paragraphs>
  <Slides>15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微软雅黑</vt:lpstr>
      <vt:lpstr>思源黑体旧字形 Normal</vt:lpstr>
      <vt:lpstr>思源黑体旧字形 Light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→_→香梨儿</cp:lastModifiedBy>
  <cp:revision>49</cp:revision>
  <dcterms:created xsi:type="dcterms:W3CDTF">2019-06-19T02:08:00Z</dcterms:created>
  <dcterms:modified xsi:type="dcterms:W3CDTF">2020-03-31T12:22:28Z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